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8" r:id="rId2"/>
    <p:sldId id="257" r:id="rId3"/>
    <p:sldId id="260" r:id="rId4"/>
    <p:sldId id="263" r:id="rId5"/>
    <p:sldId id="261" r:id="rId6"/>
    <p:sldId id="262" r:id="rId7"/>
    <p:sldId id="264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  <a:srgbClr val="890E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871"/>
    <p:restoredTop sz="85030"/>
  </p:normalViewPr>
  <p:slideViewPr>
    <p:cSldViewPr snapToGrid="0" snapToObjects="1">
      <p:cViewPr>
        <p:scale>
          <a:sx n="150" d="100"/>
          <a:sy n="150" d="100"/>
        </p:scale>
        <p:origin x="280" y="3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36000">
                <a:srgbClr val="AB0701"/>
              </a:gs>
              <a:gs pos="0">
                <a:srgbClr val="890E01"/>
              </a:gs>
              <a:gs pos="100000">
                <a:srgbClr val="CC0000"/>
              </a:gs>
            </a:gsLst>
            <a:lin ang="2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54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ABF8C-0A92-3446-910B-E9918CF04BD5}" type="datetimeFigureOut">
              <a:rPr lang="en-US" smtClean="0"/>
              <a:t>4/24/18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E2313-87AA-314F-A9EE-D209BC5A6511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9389" y="6409220"/>
            <a:ext cx="4273222" cy="265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7031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ABF8C-0A92-3446-910B-E9918CF04BD5}" type="datetimeFigureOut">
              <a:rPr lang="en-US" smtClean="0"/>
              <a:t>4/24/18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E2313-87AA-314F-A9EE-D209BC5A65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8985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36000">
                <a:srgbClr val="AB0701"/>
              </a:gs>
              <a:gs pos="0">
                <a:srgbClr val="890E01"/>
              </a:gs>
              <a:gs pos="100000">
                <a:srgbClr val="CC0000"/>
              </a:gs>
            </a:gsLst>
            <a:lin ang="2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ABF8C-0A92-3446-910B-E9918CF04BD5}" type="datetimeFigureOut">
              <a:rPr lang="en-US" smtClean="0"/>
              <a:t>4/24/18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E2313-87AA-314F-A9EE-D209BC5A6511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4539049" y="357522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5751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ABF8C-0A92-3446-910B-E9918CF04BD5}" type="datetimeFigureOut">
              <a:rPr lang="en-US" smtClean="0"/>
              <a:t>4/24/18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E2313-87AA-314F-A9EE-D209BC5A65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5943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327579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151491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327579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151491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ABF8C-0A92-3446-910B-E9918CF04BD5}" type="datetimeFigureOut">
              <a:rPr lang="en-US" smtClean="0"/>
              <a:t>4/24/18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E2313-87AA-314F-A9EE-D209BC5A6511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838200" y="149721"/>
            <a:ext cx="10515600" cy="657588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7983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ABF8C-0A92-3446-910B-E9918CF04BD5}" type="datetimeFigureOut">
              <a:rPr lang="en-US" smtClean="0"/>
              <a:t>4/24/18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E2313-87AA-314F-A9EE-D209BC5A65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86643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ABF8C-0A92-3446-910B-E9918CF04BD5}" type="datetimeFigureOut">
              <a:rPr lang="en-US" smtClean="0"/>
              <a:t>4/24/18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E2313-87AA-314F-A9EE-D209BC5A65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5664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1186248"/>
            <a:ext cx="6172200" cy="477794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ABF8C-0A92-3446-910B-E9918CF04BD5}" type="datetimeFigureOut">
              <a:rPr lang="en-US" smtClean="0"/>
              <a:t>4/24/18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E2313-87AA-314F-A9EE-D209BC5A6511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838200" y="149721"/>
            <a:ext cx="10515600" cy="65758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3"/>
          </p:nvPr>
        </p:nvSpPr>
        <p:spPr>
          <a:xfrm>
            <a:off x="838200" y="1186248"/>
            <a:ext cx="3852333" cy="477794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48035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86248"/>
            <a:ext cx="7772400" cy="4777946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ABF8C-0A92-3446-910B-E9918CF04BD5}" type="datetimeFigureOut">
              <a:rPr lang="en-US" smtClean="0"/>
              <a:t>4/24/18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E2313-87AA-314F-A9EE-D209BC5A6511}" type="slidenum">
              <a:rPr lang="en-US" smtClean="0"/>
              <a:t>‹#›</a:t>
            </a:fld>
            <a:endParaRPr lang="en-US"/>
          </a:p>
        </p:txBody>
      </p:sp>
      <p:sp>
        <p:nvSpPr>
          <p:cNvPr id="7" name="Picture Placeholder 2"/>
          <p:cNvSpPr>
            <a:spLocks noGrp="1"/>
          </p:cNvSpPr>
          <p:nvPr>
            <p:ph type="pic" idx="13"/>
          </p:nvPr>
        </p:nvSpPr>
        <p:spPr>
          <a:xfrm>
            <a:off x="8839200" y="1186249"/>
            <a:ext cx="2514599" cy="1471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idx="14"/>
          </p:nvPr>
        </p:nvSpPr>
        <p:spPr>
          <a:xfrm>
            <a:off x="8839200" y="4492482"/>
            <a:ext cx="2514599" cy="1471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idx="15"/>
          </p:nvPr>
        </p:nvSpPr>
        <p:spPr>
          <a:xfrm>
            <a:off x="8839200" y="2833159"/>
            <a:ext cx="2514599" cy="1471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7276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86248"/>
            <a:ext cx="6299200" cy="4777946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01467" y="1186248"/>
            <a:ext cx="3852333" cy="4777946"/>
          </a:xfrm>
        </p:spPr>
        <p:txBody>
          <a:bodyPr/>
          <a:lstStyle>
            <a:lvl1pPr marL="285750" indent="-285750">
              <a:buFont typeface="Arial" charset="0"/>
              <a:buChar char="•"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ABF8C-0A92-3446-910B-E9918CF04BD5}" type="datetimeFigureOut">
              <a:rPr lang="en-US" smtClean="0"/>
              <a:t>4/24/18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E2313-87AA-314F-A9EE-D209BC5A651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838200" y="149721"/>
            <a:ext cx="10515600" cy="657588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7760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86248"/>
            <a:ext cx="5367867" cy="4777946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ABF8C-0A92-3446-910B-E9918CF04BD5}" type="datetimeFigureOut">
              <a:rPr lang="en-US" smtClean="0"/>
              <a:t>4/24/18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E2313-87AA-314F-A9EE-D209BC5A651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838200" y="149721"/>
            <a:ext cx="10515600" cy="657588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3"/>
          </p:nvPr>
        </p:nvSpPr>
        <p:spPr>
          <a:xfrm>
            <a:off x="6417733" y="1186248"/>
            <a:ext cx="4936067" cy="227661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idx="14"/>
          </p:nvPr>
        </p:nvSpPr>
        <p:spPr>
          <a:xfrm>
            <a:off x="6417733" y="3686549"/>
            <a:ext cx="4936067" cy="227661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96923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6238754"/>
            <a:ext cx="12192000" cy="619246"/>
          </a:xfrm>
          <a:prstGeom prst="rect">
            <a:avLst/>
          </a:prstGeom>
          <a:gradFill>
            <a:gsLst>
              <a:gs pos="36000">
                <a:srgbClr val="AB0701"/>
              </a:gs>
              <a:gs pos="0">
                <a:srgbClr val="890E01"/>
              </a:gs>
              <a:gs pos="100000">
                <a:srgbClr val="CC0000"/>
              </a:gs>
            </a:gsLst>
            <a:lin ang="2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0" y="1"/>
            <a:ext cx="12192000" cy="930456"/>
          </a:xfrm>
          <a:prstGeom prst="rect">
            <a:avLst/>
          </a:prstGeom>
          <a:gradFill>
            <a:gsLst>
              <a:gs pos="36000">
                <a:srgbClr val="AB0701"/>
              </a:gs>
              <a:gs pos="0">
                <a:srgbClr val="890E01"/>
              </a:gs>
              <a:gs pos="100000">
                <a:srgbClr val="CC0000"/>
              </a:gs>
            </a:gsLst>
            <a:lin ang="2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49721"/>
            <a:ext cx="10515600" cy="6575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186248"/>
            <a:ext cx="10515600" cy="47779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EABF8C-0A92-3446-910B-E9918CF04BD5}" type="datetimeFigureOut">
              <a:rPr lang="en-US" smtClean="0"/>
              <a:t>4/24/18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8E2313-87AA-314F-A9EE-D209BC5A6511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9389" y="6406044"/>
            <a:ext cx="4273222" cy="265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5174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9" r:id="rId9"/>
    <p:sldLayoutId id="2147483657" r:id="rId10"/>
    <p:sldLayoutId id="214748365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>
          <a:solidFill>
            <a:schemeClr val="bg1"/>
          </a:solidFill>
          <a:latin typeface="Arial" charset="0"/>
          <a:ea typeface="Arial" charset="0"/>
          <a:cs typeface="Arial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0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6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4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4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Presentation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Presentation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4218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Slide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Slide content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346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Section 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Section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89223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/>
          <p:cNvSpPr>
            <a:spLocks noGrp="1"/>
          </p:cNvSpPr>
          <p:nvPr>
            <p:ph type="pic" idx="1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9807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idx="13"/>
          </p:nvPr>
        </p:nvSpPr>
        <p:spPr/>
      </p:sp>
      <p:sp>
        <p:nvSpPr>
          <p:cNvPr id="5" name="Picture Placeholder 4"/>
          <p:cNvSpPr>
            <a:spLocks noGrp="1"/>
          </p:cNvSpPr>
          <p:nvPr>
            <p:ph type="pic" idx="14"/>
          </p:nvPr>
        </p:nvSpPr>
        <p:spPr/>
      </p:sp>
      <p:sp>
        <p:nvSpPr>
          <p:cNvPr id="6" name="Picture Placeholder 5"/>
          <p:cNvSpPr>
            <a:spLocks noGrp="1"/>
          </p:cNvSpPr>
          <p:nvPr>
            <p:ph type="pic" idx="15"/>
          </p:nvPr>
        </p:nvSpPr>
        <p:spPr/>
      </p:sp>
    </p:spTree>
    <p:extLst>
      <p:ext uri="{BB962C8B-B14F-4D97-AF65-F5344CB8AC3E}">
        <p14:creationId xmlns:p14="http://schemas.microsoft.com/office/powerpoint/2010/main" val="13746009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/>
          <p:cNvSpPr>
            <a:spLocks noGrp="1"/>
          </p:cNvSpPr>
          <p:nvPr>
            <p:ph type="pic" idx="1"/>
          </p:nvPr>
        </p:nvSpPr>
        <p:spPr/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idx="13"/>
          </p:nvPr>
        </p:nvSpPr>
        <p:spPr/>
      </p:sp>
      <p:sp>
        <p:nvSpPr>
          <p:cNvPr id="5" name="Picture Placeholder 4"/>
          <p:cNvSpPr>
            <a:spLocks noGrp="1"/>
          </p:cNvSpPr>
          <p:nvPr>
            <p:ph type="pic" idx="14"/>
          </p:nvPr>
        </p:nvSpPr>
        <p:spPr/>
      </p:sp>
    </p:spTree>
    <p:extLst>
      <p:ext uri="{BB962C8B-B14F-4D97-AF65-F5344CB8AC3E}">
        <p14:creationId xmlns:p14="http://schemas.microsoft.com/office/powerpoint/2010/main" val="4611524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099462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10283</TotalTime>
  <Words>13</Words>
  <Application>Microsoft Macintosh PowerPoint</Application>
  <PresentationFormat>Widescreen</PresentationFormat>
  <Paragraphs>6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Calibri</vt:lpstr>
      <vt:lpstr>Arial</vt:lpstr>
      <vt:lpstr>Office Theme</vt:lpstr>
      <vt:lpstr>Presentation Title</vt:lpstr>
      <vt:lpstr>Slide Title</vt:lpstr>
      <vt:lpstr>Section Title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Event Title</dc:title>
  <dc:creator>Microsoft Office User</dc:creator>
  <cp:lastModifiedBy>Lazzara, Jonathan</cp:lastModifiedBy>
  <cp:revision>28</cp:revision>
  <dcterms:created xsi:type="dcterms:W3CDTF">2016-04-15T14:20:50Z</dcterms:created>
  <dcterms:modified xsi:type="dcterms:W3CDTF">2018-04-24T19:09:17Z</dcterms:modified>
</cp:coreProperties>
</file>