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60" r:id="rId4"/>
    <p:sldId id="261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9999"/>
    <a:srgbClr val="CC0000"/>
    <a:srgbClr val="890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43"/>
    <p:restoredTop sz="95833"/>
  </p:normalViewPr>
  <p:slideViewPr>
    <p:cSldViewPr snapToGrid="0" snapToObjects="1">
      <p:cViewPr>
        <p:scale>
          <a:sx n="125" d="100"/>
          <a:sy n="125" d="100"/>
        </p:scale>
        <p:origin x="184" y="3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0667" y="1122363"/>
            <a:ext cx="9990666" cy="2387600"/>
          </a:xfrm>
        </p:spPr>
        <p:txBody>
          <a:bodyPr anchor="b">
            <a:normAutofit/>
          </a:bodyPr>
          <a:lstStyle>
            <a:lvl1pPr algn="ctr">
              <a:defRPr sz="5400" b="1" i="0">
                <a:solidFill>
                  <a:srgbClr val="CC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667" y="3602038"/>
            <a:ext cx="9990666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0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812800"/>
            <a:ext cx="804332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9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4539049" y="35752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57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812800"/>
            <a:ext cx="804332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9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50746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31372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0746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31372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659016"/>
            <a:ext cx="105156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812800"/>
            <a:ext cx="804332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659016"/>
            <a:ext cx="105156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812800"/>
            <a:ext cx="804332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6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6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708761"/>
            <a:ext cx="6172200" cy="42554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3"/>
          </p:nvPr>
        </p:nvSpPr>
        <p:spPr>
          <a:xfrm>
            <a:off x="838200" y="1708760"/>
            <a:ext cx="3852333" cy="425543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659016"/>
            <a:ext cx="105156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812800"/>
            <a:ext cx="804332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8760"/>
            <a:ext cx="7772400" cy="425543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8839200" y="1708760"/>
            <a:ext cx="2514599" cy="131823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8839200" y="4645960"/>
            <a:ext cx="2514599" cy="131823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/>
          </p:nvPr>
        </p:nvSpPr>
        <p:spPr>
          <a:xfrm>
            <a:off x="8839200" y="3177360"/>
            <a:ext cx="2514599" cy="131823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812800"/>
            <a:ext cx="804332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7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708760"/>
            <a:ext cx="6299200" cy="425543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01467" y="1708760"/>
            <a:ext cx="3852333" cy="4255433"/>
          </a:xfrm>
        </p:spPr>
        <p:txBody>
          <a:bodyPr/>
          <a:lstStyle>
            <a:lvl1pPr marL="285750" indent="-285750">
              <a:buFont typeface="Arial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812800"/>
            <a:ext cx="804332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659016"/>
            <a:ext cx="105156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76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701086"/>
            <a:ext cx="5367867" cy="426310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6417733" y="1701086"/>
            <a:ext cx="4936067" cy="203130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6417733" y="3931862"/>
            <a:ext cx="4936067" cy="203130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659016"/>
            <a:ext cx="105156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812800"/>
            <a:ext cx="804332" cy="3500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9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59016"/>
            <a:ext cx="10515600" cy="657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10266"/>
            <a:ext cx="10515600" cy="4253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701" y="6461799"/>
            <a:ext cx="5170598" cy="15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7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9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C0000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Presentation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Section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3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4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137460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976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3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4"/>
          </p:nvPr>
        </p:nvSpPr>
        <p:spPr/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14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067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16</Words>
  <Application>Microsoft Macintosh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Office Theme</vt:lpstr>
      <vt:lpstr>Presentation Title</vt:lpstr>
      <vt:lpstr>Standard Slide</vt:lpstr>
      <vt:lpstr>Section Title</vt:lpstr>
      <vt:lpstr>Slide Title</vt:lpstr>
      <vt:lpstr>Slide Title</vt:lpstr>
      <vt:lpstr>Slide Title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Microsoft Office User</dc:creator>
  <cp:lastModifiedBy>Lazzara, Jonathan</cp:lastModifiedBy>
  <cp:revision>34</cp:revision>
  <dcterms:created xsi:type="dcterms:W3CDTF">2016-04-15T14:20:50Z</dcterms:created>
  <dcterms:modified xsi:type="dcterms:W3CDTF">2018-04-24T19:06:20Z</dcterms:modified>
</cp:coreProperties>
</file>