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8" r:id="rId2"/>
    <p:sldId id="257" r:id="rId3"/>
    <p:sldId id="260" r:id="rId4"/>
    <p:sldId id="261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9A9999"/>
    <a:srgbClr val="890E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63"/>
    <p:restoredTop sz="95833"/>
  </p:normalViewPr>
  <p:slideViewPr>
    <p:cSldViewPr snapToGrid="0" snapToObjects="1">
      <p:cViewPr>
        <p:scale>
          <a:sx n="125" d="100"/>
          <a:sy n="125" d="100"/>
        </p:scale>
        <p:origin x="2088" y="-3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78BD6-EDD0-C946-9499-D8F3396F57C9}" type="datetimeFigureOut">
              <a:rPr lang="en-US" smtClean="0"/>
              <a:t>6/12/18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F82F7-200A-A949-A96F-323CD6750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6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F82F7-200A-A949-A96F-323CD67505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779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64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812800"/>
            <a:ext cx="603249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45947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404287" y="3575222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16847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812800"/>
            <a:ext cx="603249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39719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812800"/>
            <a:ext cx="603249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6582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812800"/>
            <a:ext cx="603249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35102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82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812800"/>
            <a:ext cx="603249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00386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812800"/>
            <a:ext cx="603249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44853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2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08760"/>
            <a:ext cx="5829300" cy="425543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6629401" y="1708761"/>
            <a:ext cx="1885949" cy="1318233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/>
          </p:nvPr>
        </p:nvSpPr>
        <p:spPr>
          <a:xfrm>
            <a:off x="6629401" y="4645961"/>
            <a:ext cx="1885949" cy="1318233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/>
          </p:nvPr>
        </p:nvSpPr>
        <p:spPr>
          <a:xfrm>
            <a:off x="6629401" y="3177361"/>
            <a:ext cx="1885949" cy="1318233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812800"/>
            <a:ext cx="603249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85382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8651" y="1701087"/>
            <a:ext cx="4025900" cy="426310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4813300" y="1701086"/>
            <a:ext cx="3702050" cy="2031306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/>
          </p:nvPr>
        </p:nvSpPr>
        <p:spPr>
          <a:xfrm>
            <a:off x="4813300" y="3931862"/>
            <a:ext cx="3702050" cy="2031306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28650" y="659016"/>
            <a:ext cx="7886700" cy="65758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812800"/>
            <a:ext cx="603249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866826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507460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331372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507460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31372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28650" y="659016"/>
            <a:ext cx="7886700" cy="65758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812800"/>
            <a:ext cx="603249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97983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8650" y="659016"/>
            <a:ext cx="7886700" cy="65758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812800"/>
            <a:ext cx="603249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38664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708761"/>
            <a:ext cx="4629150" cy="425543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3"/>
          </p:nvPr>
        </p:nvSpPr>
        <p:spPr>
          <a:xfrm>
            <a:off x="628650" y="1708761"/>
            <a:ext cx="2889250" cy="425543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28650" y="659016"/>
            <a:ext cx="7886700" cy="65758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812800"/>
            <a:ext cx="603249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84803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8650" y="1708761"/>
            <a:ext cx="4724400" cy="4255433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26101" y="1708761"/>
            <a:ext cx="2889250" cy="4255433"/>
          </a:xfrm>
        </p:spPr>
        <p:txBody>
          <a:bodyPr/>
          <a:lstStyle>
            <a:lvl1pPr marL="214313" indent="-214313">
              <a:buFont typeface="Arial" charset="0"/>
              <a:buChar char="•"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812800"/>
            <a:ext cx="603249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659016"/>
            <a:ext cx="7886700" cy="65758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76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ABF8C-0A92-3446-910B-E9918CF04BD5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411" y="6469456"/>
            <a:ext cx="4077177" cy="13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130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53" r:id="rId14"/>
    <p:sldLayoutId id="2147483654" r:id="rId15"/>
    <p:sldLayoutId id="2147483656" r:id="rId16"/>
    <p:sldLayoutId id="214748365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CC0000"/>
                </a:solidFill>
                <a:latin typeface="Arial" charset="0"/>
                <a:ea typeface="Arial" charset="0"/>
                <a:cs typeface="Arial" charset="0"/>
              </a:rPr>
              <a:t>Presentation Title</a:t>
            </a:r>
            <a:endParaRPr lang="en-US" sz="4800" b="1" dirty="0">
              <a:solidFill>
                <a:srgbClr val="CC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Presentation Subtitle</a:t>
            </a:r>
            <a:endParaRPr lang="en-US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0720" y="65328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21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90247"/>
            <a:ext cx="7886700" cy="61023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C0000"/>
                </a:solidFill>
                <a:latin typeface="Arial" charset="0"/>
                <a:ea typeface="Arial" charset="0"/>
                <a:cs typeface="Arial" charset="0"/>
              </a:rPr>
              <a:t>Standard Slide</a:t>
            </a:r>
            <a:endParaRPr lang="en-US" sz="3200" b="1" dirty="0">
              <a:solidFill>
                <a:srgbClr val="CC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3865"/>
            <a:ext cx="7886700" cy="4351338"/>
          </a:xfrm>
        </p:spPr>
        <p:txBody>
          <a:bodyPr>
            <a:normAutofit/>
          </a:bodyPr>
          <a:lstStyle/>
          <a:p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4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CC0000"/>
                </a:solidFill>
                <a:latin typeface="Arial" charset="0"/>
                <a:ea typeface="Arial" charset="0"/>
                <a:cs typeface="Arial" charset="0"/>
              </a:rPr>
              <a:t>Section Title</a:t>
            </a:r>
            <a:endParaRPr lang="en-US" sz="4800" b="1" dirty="0">
              <a:solidFill>
                <a:srgbClr val="CC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Section Subtitle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20726"/>
            <a:ext cx="7886700" cy="559434"/>
          </a:xfrm>
        </p:spPr>
        <p:txBody>
          <a:bodyPr>
            <a:normAutofit/>
          </a:bodyPr>
          <a:lstStyle/>
          <a:p>
            <a:r>
              <a:rPr lang="en-US" sz="3200" b="1" smtClean="0">
                <a:solidFill>
                  <a:srgbClr val="CC0000"/>
                </a:solidFill>
                <a:latin typeface="Arial" charset="0"/>
                <a:ea typeface="Arial" charset="0"/>
                <a:cs typeface="Arial" charset="0"/>
              </a:rPr>
              <a:t>Slide Title</a:t>
            </a:r>
            <a:endParaRPr lang="en-US" sz="3200" b="1" dirty="0">
              <a:solidFill>
                <a:srgbClr val="CC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08761"/>
            <a:ext cx="5829300" cy="4255434"/>
          </a:xfrm>
        </p:spPr>
        <p:txBody>
          <a:bodyPr>
            <a:normAutofit/>
          </a:bodyPr>
          <a:lstStyle/>
          <a:p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idx="13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14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15"/>
          </p:nvPr>
        </p:nvSpPr>
        <p:spPr/>
      </p:sp>
    </p:spTree>
    <p:extLst>
      <p:ext uri="{BB962C8B-B14F-4D97-AF65-F5344CB8AC3E}">
        <p14:creationId xmlns:p14="http://schemas.microsoft.com/office/powerpoint/2010/main" val="137460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>
          <a:xfrm>
            <a:off x="629841" y="1711960"/>
            <a:ext cx="4629150" cy="4187508"/>
          </a:xfrm>
        </p:spPr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567363" y="1711960"/>
            <a:ext cx="2949178" cy="4187508"/>
          </a:xfrm>
        </p:spPr>
        <p:txBody>
          <a:bodyPr>
            <a:normAutofit/>
          </a:bodyPr>
          <a:lstStyle/>
          <a:p>
            <a:pPr marL="285750" indent="-285750">
              <a:buFont typeface="Arial" charset="0"/>
              <a:buChar char="•"/>
            </a:pP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5567363" y="1711960"/>
            <a:ext cx="2949178" cy="4187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charset="0"/>
              <a:buChar char="•"/>
            </a:pP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629841" y="699656"/>
            <a:ext cx="7886700" cy="560184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C0000"/>
                </a:solidFill>
                <a:latin typeface="Arial" charset="0"/>
                <a:ea typeface="Arial" charset="0"/>
                <a:cs typeface="Arial" charset="0"/>
              </a:rPr>
              <a:t>Slide Title</a:t>
            </a:r>
            <a:endParaRPr lang="en-US" sz="3200" b="1" dirty="0">
              <a:solidFill>
                <a:srgbClr val="CC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976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>
          <a:xfrm>
            <a:off x="628650" y="1701086"/>
            <a:ext cx="4025900" cy="4263107"/>
          </a:xfrm>
        </p:spPr>
      </p:sp>
      <p:sp>
        <p:nvSpPr>
          <p:cNvPr id="3" name="Picture Placeholder 2"/>
          <p:cNvSpPr>
            <a:spLocks noGrp="1"/>
          </p:cNvSpPr>
          <p:nvPr>
            <p:ph type="pic" idx="13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idx="14"/>
          </p:nvPr>
        </p:nvSpPr>
        <p:spPr/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669176"/>
            <a:ext cx="7886700" cy="657588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C0000"/>
                </a:solidFill>
                <a:latin typeface="Arial" charset="0"/>
                <a:ea typeface="Arial" charset="0"/>
                <a:cs typeface="Arial" charset="0"/>
              </a:rPr>
              <a:t>Slide Title</a:t>
            </a:r>
            <a:endParaRPr lang="en-US" sz="3200" b="1" dirty="0">
              <a:solidFill>
                <a:srgbClr val="CC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14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9067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</TotalTime>
  <Words>17</Words>
  <Application>Microsoft Macintosh PowerPoint</Application>
  <PresentationFormat>On-screen Show (4:3)</PresentationFormat>
  <Paragraphs>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Calibri Light</vt:lpstr>
      <vt:lpstr>Arial</vt:lpstr>
      <vt:lpstr>Office Theme</vt:lpstr>
      <vt:lpstr>Presentation Title</vt:lpstr>
      <vt:lpstr>Standard Slide</vt:lpstr>
      <vt:lpstr>Section Title</vt:lpstr>
      <vt:lpstr>Slide Title</vt:lpstr>
      <vt:lpstr>Slide Title</vt:lpstr>
      <vt:lpstr>Slide Title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Microsoft Office User</dc:creator>
  <cp:lastModifiedBy>Lazzara, Jonathan</cp:lastModifiedBy>
  <cp:revision>38</cp:revision>
  <dcterms:created xsi:type="dcterms:W3CDTF">2016-04-15T14:20:50Z</dcterms:created>
  <dcterms:modified xsi:type="dcterms:W3CDTF">2018-06-12T17:54:11Z</dcterms:modified>
</cp:coreProperties>
</file>