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Lst>
  <p:notesMasterIdLst>
    <p:notesMasterId r:id="rId22"/>
  </p:notesMasterIdLst>
  <p:sldIdLst>
    <p:sldId id="256" r:id="rId2"/>
    <p:sldId id="257" r:id="rId3"/>
    <p:sldId id="258" r:id="rId4"/>
    <p:sldId id="260" r:id="rId5"/>
    <p:sldId id="268" r:id="rId6"/>
    <p:sldId id="269" r:id="rId7"/>
    <p:sldId id="259" r:id="rId8"/>
    <p:sldId id="279" r:id="rId9"/>
    <p:sldId id="272" r:id="rId10"/>
    <p:sldId id="274" r:id="rId11"/>
    <p:sldId id="261" r:id="rId12"/>
    <p:sldId id="270" r:id="rId13"/>
    <p:sldId id="275" r:id="rId14"/>
    <p:sldId id="273" r:id="rId15"/>
    <p:sldId id="271" r:id="rId16"/>
    <p:sldId id="276" r:id="rId17"/>
    <p:sldId id="265" r:id="rId18"/>
    <p:sldId id="266" r:id="rId19"/>
    <p:sldId id="277" r:id="rId20"/>
    <p:sldId id="26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hyperlink" Target="https://www.bu.edu/urop/symposium/" TargetMode="External"/><Relationship Id="rId1" Type="http://schemas.openxmlformats.org/officeDocument/2006/relationships/hyperlink" Target="https://www.bu.edu/urop/current-participants/abstract-writing/" TargetMode="Externa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diagrams/_rels/data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6.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8" Type="http://schemas.openxmlformats.org/officeDocument/2006/relationships/hyperlink" Target="https://www.bu.edu/urop/symposium/" TargetMode="External"/><Relationship Id="rId3" Type="http://schemas.openxmlformats.org/officeDocument/2006/relationships/image" Target="../media/image4.png"/><Relationship Id="rId7"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6.png"/><Relationship Id="rId5" Type="http://schemas.openxmlformats.org/officeDocument/2006/relationships/hyperlink" Target="https://www.bu.edu/urop/current-participants/abstract-writing/" TargetMode="External"/><Relationship Id="rId4" Type="http://schemas.openxmlformats.org/officeDocument/2006/relationships/image" Target="../media/image5.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6.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4BC5C2-F33F-4C96-9183-AD1E0C91E58C}"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FF76D04-FA7F-42C3-8629-7E0907EECB7D}">
      <dgm:prSet/>
      <dgm:spPr/>
      <dgm:t>
        <a:bodyPr/>
        <a:lstStyle/>
        <a:p>
          <a:pPr>
            <a:lnSpc>
              <a:spcPct val="100000"/>
            </a:lnSpc>
          </a:pPr>
          <a:r>
            <a:rPr lang="en-US" b="1" dirty="0"/>
            <a:t>Due Friday August 18 </a:t>
          </a:r>
          <a:r>
            <a:rPr lang="en-US" dirty="0"/>
            <a:t>by midnight through online abstract submission form</a:t>
          </a:r>
        </a:p>
      </dgm:t>
    </dgm:pt>
    <dgm:pt modelId="{25B1380A-716A-49AA-9D56-917C9F656579}" type="parTrans" cxnId="{973AC65C-29EC-43A5-B3F7-7FC8E5C82B9A}">
      <dgm:prSet/>
      <dgm:spPr/>
      <dgm:t>
        <a:bodyPr/>
        <a:lstStyle/>
        <a:p>
          <a:endParaRPr lang="en-US"/>
        </a:p>
      </dgm:t>
    </dgm:pt>
    <dgm:pt modelId="{A4DA4ABA-D4B4-436E-871B-D41DB81E58D7}" type="sibTrans" cxnId="{973AC65C-29EC-43A5-B3F7-7FC8E5C82B9A}">
      <dgm:prSet/>
      <dgm:spPr/>
      <dgm:t>
        <a:bodyPr/>
        <a:lstStyle/>
        <a:p>
          <a:endParaRPr lang="en-US"/>
        </a:p>
      </dgm:t>
    </dgm:pt>
    <dgm:pt modelId="{F19FB746-CBEA-40DD-B422-548915FC4651}">
      <dgm:prSet/>
      <dgm:spPr/>
      <dgm:t>
        <a:bodyPr/>
        <a:lstStyle/>
        <a:p>
          <a:pPr>
            <a:lnSpc>
              <a:spcPct val="100000"/>
            </a:lnSpc>
          </a:pPr>
          <a:r>
            <a:rPr lang="en-US" dirty="0">
              <a:hlinkClick xmlns:r="http://schemas.openxmlformats.org/officeDocument/2006/relationships" r:id="rId1"/>
            </a:rPr>
            <a:t>Mentor approval form </a:t>
          </a:r>
          <a:r>
            <a:rPr lang="en-US" dirty="0"/>
            <a:t>is required</a:t>
          </a:r>
        </a:p>
      </dgm:t>
    </dgm:pt>
    <dgm:pt modelId="{44C801BF-FDDE-48A7-9C23-E97594DD0CB5}" type="parTrans" cxnId="{0E243FEC-FE17-4208-AB61-8C0032B219D4}">
      <dgm:prSet/>
      <dgm:spPr/>
      <dgm:t>
        <a:bodyPr/>
        <a:lstStyle/>
        <a:p>
          <a:endParaRPr lang="en-US"/>
        </a:p>
      </dgm:t>
    </dgm:pt>
    <dgm:pt modelId="{D21291A2-4E43-4F8E-A119-4FF063B360FB}" type="sibTrans" cxnId="{0E243FEC-FE17-4208-AB61-8C0032B219D4}">
      <dgm:prSet/>
      <dgm:spPr/>
      <dgm:t>
        <a:bodyPr/>
        <a:lstStyle/>
        <a:p>
          <a:endParaRPr lang="en-US"/>
        </a:p>
      </dgm:t>
    </dgm:pt>
    <dgm:pt modelId="{5C0D4B3B-BD6B-4140-90D5-4D1B96DE08AD}">
      <dgm:prSet/>
      <dgm:spPr/>
      <dgm:t>
        <a:bodyPr/>
        <a:lstStyle/>
        <a:p>
          <a:pPr>
            <a:lnSpc>
              <a:spcPct val="100000"/>
            </a:lnSpc>
          </a:pPr>
          <a:r>
            <a:rPr lang="en-US" dirty="0"/>
            <a:t>Hosted on </a:t>
          </a:r>
          <a:r>
            <a:rPr lang="en-US" dirty="0">
              <a:hlinkClick xmlns:r="http://schemas.openxmlformats.org/officeDocument/2006/relationships" r:id="rId2"/>
            </a:rPr>
            <a:t>Open BU </a:t>
          </a:r>
          <a:r>
            <a:rPr lang="en-US" dirty="0"/>
            <a:t>in the UROP abstract booklet</a:t>
          </a:r>
        </a:p>
      </dgm:t>
    </dgm:pt>
    <dgm:pt modelId="{1E0EDA9E-40CE-42EE-8A2F-36B0C416F492}" type="parTrans" cxnId="{1E044E67-08AB-4A59-95DF-9B7C86BC6CCE}">
      <dgm:prSet/>
      <dgm:spPr/>
      <dgm:t>
        <a:bodyPr/>
        <a:lstStyle/>
        <a:p>
          <a:endParaRPr lang="en-US"/>
        </a:p>
      </dgm:t>
    </dgm:pt>
    <dgm:pt modelId="{D6969C20-A5FE-4A8E-A612-F6ECF30C99F5}" type="sibTrans" cxnId="{1E044E67-08AB-4A59-95DF-9B7C86BC6CCE}">
      <dgm:prSet/>
      <dgm:spPr/>
      <dgm:t>
        <a:bodyPr/>
        <a:lstStyle/>
        <a:p>
          <a:endParaRPr lang="en-US"/>
        </a:p>
      </dgm:t>
    </dgm:pt>
    <dgm:pt modelId="{ABC41952-9574-4BAE-BB37-DE730A7C495A}" type="pres">
      <dgm:prSet presAssocID="{5E4BC5C2-F33F-4C96-9183-AD1E0C91E58C}" presName="root" presStyleCnt="0">
        <dgm:presLayoutVars>
          <dgm:dir/>
          <dgm:resizeHandles val="exact"/>
        </dgm:presLayoutVars>
      </dgm:prSet>
      <dgm:spPr/>
    </dgm:pt>
    <dgm:pt modelId="{B9B67F60-039C-4E57-8A13-4FA4138B20F8}" type="pres">
      <dgm:prSet presAssocID="{7FF76D04-FA7F-42C3-8629-7E0907EECB7D}" presName="compNode" presStyleCnt="0"/>
      <dgm:spPr/>
    </dgm:pt>
    <dgm:pt modelId="{666F5A24-7341-4263-B465-0B806F1E9222}" type="pres">
      <dgm:prSet presAssocID="{7FF76D04-FA7F-42C3-8629-7E0907EECB7D}" presName="bgRect" presStyleLbl="bgShp" presStyleIdx="0" presStyleCnt="3"/>
      <dgm:spPr/>
    </dgm:pt>
    <dgm:pt modelId="{EC7A5719-EB24-4619-BF8D-C5C1199277A1}" type="pres">
      <dgm:prSet presAssocID="{7FF76D04-FA7F-42C3-8629-7E0907EECB7D}" presName="iconRect" presStyleLbl="node1" presStyleIdx="0"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8F482D7C-25F4-48D6-9618-1EC0A739BD3D}" type="pres">
      <dgm:prSet presAssocID="{7FF76D04-FA7F-42C3-8629-7E0907EECB7D}" presName="spaceRect" presStyleCnt="0"/>
      <dgm:spPr/>
    </dgm:pt>
    <dgm:pt modelId="{C066C170-2AE5-4044-981F-A666EC6E57EE}" type="pres">
      <dgm:prSet presAssocID="{7FF76D04-FA7F-42C3-8629-7E0907EECB7D}" presName="parTx" presStyleLbl="revTx" presStyleIdx="0" presStyleCnt="3">
        <dgm:presLayoutVars>
          <dgm:chMax val="0"/>
          <dgm:chPref val="0"/>
        </dgm:presLayoutVars>
      </dgm:prSet>
      <dgm:spPr/>
    </dgm:pt>
    <dgm:pt modelId="{1516445F-A4EC-4915-B3EC-7C67C243E0E4}" type="pres">
      <dgm:prSet presAssocID="{A4DA4ABA-D4B4-436E-871B-D41DB81E58D7}" presName="sibTrans" presStyleCnt="0"/>
      <dgm:spPr/>
    </dgm:pt>
    <dgm:pt modelId="{1FBDE23F-1699-4E8C-A4BB-F8090C6C3CA8}" type="pres">
      <dgm:prSet presAssocID="{F19FB746-CBEA-40DD-B422-548915FC4651}" presName="compNode" presStyleCnt="0"/>
      <dgm:spPr/>
    </dgm:pt>
    <dgm:pt modelId="{FBE5BAC9-3910-4582-BC62-05F1B5148842}" type="pres">
      <dgm:prSet presAssocID="{F19FB746-CBEA-40DD-B422-548915FC4651}" presName="bgRect" presStyleLbl="bgShp" presStyleIdx="1" presStyleCnt="3"/>
      <dgm:spPr/>
    </dgm:pt>
    <dgm:pt modelId="{570009E4-E822-43BE-9866-2CC731F3D54F}" type="pres">
      <dgm:prSet presAssocID="{F19FB746-CBEA-40DD-B422-548915FC4651}" presName="iconRect" presStyleLbl="node1" presStyleIdx="1"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 List"/>
        </a:ext>
      </dgm:extLst>
    </dgm:pt>
    <dgm:pt modelId="{0BB486AD-8F09-4AC0-811E-8BED7A6B8653}" type="pres">
      <dgm:prSet presAssocID="{F19FB746-CBEA-40DD-B422-548915FC4651}" presName="spaceRect" presStyleCnt="0"/>
      <dgm:spPr/>
    </dgm:pt>
    <dgm:pt modelId="{7F22F148-D7B8-4A81-883D-9BD2B3B91A5C}" type="pres">
      <dgm:prSet presAssocID="{F19FB746-CBEA-40DD-B422-548915FC4651}" presName="parTx" presStyleLbl="revTx" presStyleIdx="1" presStyleCnt="3">
        <dgm:presLayoutVars>
          <dgm:chMax val="0"/>
          <dgm:chPref val="0"/>
        </dgm:presLayoutVars>
      </dgm:prSet>
      <dgm:spPr/>
    </dgm:pt>
    <dgm:pt modelId="{4EFC7192-1473-4FC4-929C-DA6BDA4881E1}" type="pres">
      <dgm:prSet presAssocID="{D21291A2-4E43-4F8E-A119-4FF063B360FB}" presName="sibTrans" presStyleCnt="0"/>
      <dgm:spPr/>
    </dgm:pt>
    <dgm:pt modelId="{72442285-EEAB-49C5-8E0F-131BD0F77C74}" type="pres">
      <dgm:prSet presAssocID="{5C0D4B3B-BD6B-4140-90D5-4D1B96DE08AD}" presName="compNode" presStyleCnt="0"/>
      <dgm:spPr/>
    </dgm:pt>
    <dgm:pt modelId="{AC210064-B294-4108-ADC1-9937ECC76EBA}" type="pres">
      <dgm:prSet presAssocID="{5C0D4B3B-BD6B-4140-90D5-4D1B96DE08AD}" presName="bgRect" presStyleLbl="bgShp" presStyleIdx="2" presStyleCnt="3"/>
      <dgm:spPr/>
    </dgm:pt>
    <dgm:pt modelId="{BC9539B4-3D1C-4416-89B9-175861EFB559}" type="pres">
      <dgm:prSet presAssocID="{5C0D4B3B-BD6B-4140-90D5-4D1B96DE08AD}" presName="iconRect" presStyleLbl="node1" presStyleIdx="2" presStyleCnt="3"/>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User"/>
        </a:ext>
      </dgm:extLst>
    </dgm:pt>
    <dgm:pt modelId="{2C621ABB-B0F1-4FEA-AF64-CFE3D6492C4A}" type="pres">
      <dgm:prSet presAssocID="{5C0D4B3B-BD6B-4140-90D5-4D1B96DE08AD}" presName="spaceRect" presStyleCnt="0"/>
      <dgm:spPr/>
    </dgm:pt>
    <dgm:pt modelId="{15795705-2055-4526-BD66-6EA322DB141F}" type="pres">
      <dgm:prSet presAssocID="{5C0D4B3B-BD6B-4140-90D5-4D1B96DE08AD}" presName="parTx" presStyleLbl="revTx" presStyleIdx="2" presStyleCnt="3">
        <dgm:presLayoutVars>
          <dgm:chMax val="0"/>
          <dgm:chPref val="0"/>
        </dgm:presLayoutVars>
      </dgm:prSet>
      <dgm:spPr/>
    </dgm:pt>
  </dgm:ptLst>
  <dgm:cxnLst>
    <dgm:cxn modelId="{CF133341-2338-477C-89CC-D7294BF1D474}" type="presOf" srcId="{F19FB746-CBEA-40DD-B422-548915FC4651}" destId="{7F22F148-D7B8-4A81-883D-9BD2B3B91A5C}" srcOrd="0" destOrd="0" presId="urn:microsoft.com/office/officeart/2018/2/layout/IconVerticalSolidList"/>
    <dgm:cxn modelId="{973AC65C-29EC-43A5-B3F7-7FC8E5C82B9A}" srcId="{5E4BC5C2-F33F-4C96-9183-AD1E0C91E58C}" destId="{7FF76D04-FA7F-42C3-8629-7E0907EECB7D}" srcOrd="0" destOrd="0" parTransId="{25B1380A-716A-49AA-9D56-917C9F656579}" sibTransId="{A4DA4ABA-D4B4-436E-871B-D41DB81E58D7}"/>
    <dgm:cxn modelId="{1E044E67-08AB-4A59-95DF-9B7C86BC6CCE}" srcId="{5E4BC5C2-F33F-4C96-9183-AD1E0C91E58C}" destId="{5C0D4B3B-BD6B-4140-90D5-4D1B96DE08AD}" srcOrd="2" destOrd="0" parTransId="{1E0EDA9E-40CE-42EE-8A2F-36B0C416F492}" sibTransId="{D6969C20-A5FE-4A8E-A612-F6ECF30C99F5}"/>
    <dgm:cxn modelId="{3FA6A1CF-EDE6-4950-9A12-580EF0653566}" type="presOf" srcId="{5C0D4B3B-BD6B-4140-90D5-4D1B96DE08AD}" destId="{15795705-2055-4526-BD66-6EA322DB141F}" srcOrd="0" destOrd="0" presId="urn:microsoft.com/office/officeart/2018/2/layout/IconVerticalSolidList"/>
    <dgm:cxn modelId="{2D531DDA-E350-4683-BAE6-2411D79219F7}" type="presOf" srcId="{7FF76D04-FA7F-42C3-8629-7E0907EECB7D}" destId="{C066C170-2AE5-4044-981F-A666EC6E57EE}" srcOrd="0" destOrd="0" presId="urn:microsoft.com/office/officeart/2018/2/layout/IconVerticalSolidList"/>
    <dgm:cxn modelId="{0E243FEC-FE17-4208-AB61-8C0032B219D4}" srcId="{5E4BC5C2-F33F-4C96-9183-AD1E0C91E58C}" destId="{F19FB746-CBEA-40DD-B422-548915FC4651}" srcOrd="1" destOrd="0" parTransId="{44C801BF-FDDE-48A7-9C23-E97594DD0CB5}" sibTransId="{D21291A2-4E43-4F8E-A119-4FF063B360FB}"/>
    <dgm:cxn modelId="{46B5B1FB-6485-4FC6-ABE2-A9B74ABD47F8}" type="presOf" srcId="{5E4BC5C2-F33F-4C96-9183-AD1E0C91E58C}" destId="{ABC41952-9574-4BAE-BB37-DE730A7C495A}" srcOrd="0" destOrd="0" presId="urn:microsoft.com/office/officeart/2018/2/layout/IconVerticalSolidList"/>
    <dgm:cxn modelId="{D93D4F8D-E7A5-4A86-8ACD-57D7C18399A8}" type="presParOf" srcId="{ABC41952-9574-4BAE-BB37-DE730A7C495A}" destId="{B9B67F60-039C-4E57-8A13-4FA4138B20F8}" srcOrd="0" destOrd="0" presId="urn:microsoft.com/office/officeart/2018/2/layout/IconVerticalSolidList"/>
    <dgm:cxn modelId="{AF5FA92D-E79A-46CC-B43A-ACF91D1D0C27}" type="presParOf" srcId="{B9B67F60-039C-4E57-8A13-4FA4138B20F8}" destId="{666F5A24-7341-4263-B465-0B806F1E9222}" srcOrd="0" destOrd="0" presId="urn:microsoft.com/office/officeart/2018/2/layout/IconVerticalSolidList"/>
    <dgm:cxn modelId="{9E438CF0-7B28-4EC6-BE77-2BAEBFA1E1E7}" type="presParOf" srcId="{B9B67F60-039C-4E57-8A13-4FA4138B20F8}" destId="{EC7A5719-EB24-4619-BF8D-C5C1199277A1}" srcOrd="1" destOrd="0" presId="urn:microsoft.com/office/officeart/2018/2/layout/IconVerticalSolidList"/>
    <dgm:cxn modelId="{5260E0A6-CC4E-42BC-B6FB-B459356FD019}" type="presParOf" srcId="{B9B67F60-039C-4E57-8A13-4FA4138B20F8}" destId="{8F482D7C-25F4-48D6-9618-1EC0A739BD3D}" srcOrd="2" destOrd="0" presId="urn:microsoft.com/office/officeart/2018/2/layout/IconVerticalSolidList"/>
    <dgm:cxn modelId="{8E6334D1-2C14-44ED-8A41-40969CA32231}" type="presParOf" srcId="{B9B67F60-039C-4E57-8A13-4FA4138B20F8}" destId="{C066C170-2AE5-4044-981F-A666EC6E57EE}" srcOrd="3" destOrd="0" presId="urn:microsoft.com/office/officeart/2018/2/layout/IconVerticalSolidList"/>
    <dgm:cxn modelId="{C23A4ACC-4E01-463C-B7B6-FF9F1FE7AA0F}" type="presParOf" srcId="{ABC41952-9574-4BAE-BB37-DE730A7C495A}" destId="{1516445F-A4EC-4915-B3EC-7C67C243E0E4}" srcOrd="1" destOrd="0" presId="urn:microsoft.com/office/officeart/2018/2/layout/IconVerticalSolidList"/>
    <dgm:cxn modelId="{1EEE567A-2720-4B40-9385-FF57F9289132}" type="presParOf" srcId="{ABC41952-9574-4BAE-BB37-DE730A7C495A}" destId="{1FBDE23F-1699-4E8C-A4BB-F8090C6C3CA8}" srcOrd="2" destOrd="0" presId="urn:microsoft.com/office/officeart/2018/2/layout/IconVerticalSolidList"/>
    <dgm:cxn modelId="{BBCFA11D-7288-4FD9-AFCD-4503A19D03B7}" type="presParOf" srcId="{1FBDE23F-1699-4E8C-A4BB-F8090C6C3CA8}" destId="{FBE5BAC9-3910-4582-BC62-05F1B5148842}" srcOrd="0" destOrd="0" presId="urn:microsoft.com/office/officeart/2018/2/layout/IconVerticalSolidList"/>
    <dgm:cxn modelId="{8B20DC20-1260-46E7-8C27-EE6FAEBAECDC}" type="presParOf" srcId="{1FBDE23F-1699-4E8C-A4BB-F8090C6C3CA8}" destId="{570009E4-E822-43BE-9866-2CC731F3D54F}" srcOrd="1" destOrd="0" presId="urn:microsoft.com/office/officeart/2018/2/layout/IconVerticalSolidList"/>
    <dgm:cxn modelId="{4E9FC095-0227-4D29-A356-CB0E0E9863D1}" type="presParOf" srcId="{1FBDE23F-1699-4E8C-A4BB-F8090C6C3CA8}" destId="{0BB486AD-8F09-4AC0-811E-8BED7A6B8653}" srcOrd="2" destOrd="0" presId="urn:microsoft.com/office/officeart/2018/2/layout/IconVerticalSolidList"/>
    <dgm:cxn modelId="{D885CCA9-96A6-47A7-8166-E93F75C4CCF9}" type="presParOf" srcId="{1FBDE23F-1699-4E8C-A4BB-F8090C6C3CA8}" destId="{7F22F148-D7B8-4A81-883D-9BD2B3B91A5C}" srcOrd="3" destOrd="0" presId="urn:microsoft.com/office/officeart/2018/2/layout/IconVerticalSolidList"/>
    <dgm:cxn modelId="{9AE9A2F4-AD44-4407-B9BE-AE969320EE5E}" type="presParOf" srcId="{ABC41952-9574-4BAE-BB37-DE730A7C495A}" destId="{4EFC7192-1473-4FC4-929C-DA6BDA4881E1}" srcOrd="3" destOrd="0" presId="urn:microsoft.com/office/officeart/2018/2/layout/IconVerticalSolidList"/>
    <dgm:cxn modelId="{D2A01DAE-6FE4-4396-9699-DF3787A9B784}" type="presParOf" srcId="{ABC41952-9574-4BAE-BB37-DE730A7C495A}" destId="{72442285-EEAB-49C5-8E0F-131BD0F77C74}" srcOrd="4" destOrd="0" presId="urn:microsoft.com/office/officeart/2018/2/layout/IconVerticalSolidList"/>
    <dgm:cxn modelId="{F46D9C81-88D6-4140-A974-9A47E590A20F}" type="presParOf" srcId="{72442285-EEAB-49C5-8E0F-131BD0F77C74}" destId="{AC210064-B294-4108-ADC1-9937ECC76EBA}" srcOrd="0" destOrd="0" presId="urn:microsoft.com/office/officeart/2018/2/layout/IconVerticalSolidList"/>
    <dgm:cxn modelId="{9C664BEC-386C-43A9-9638-EF254532A654}" type="presParOf" srcId="{72442285-EEAB-49C5-8E0F-131BD0F77C74}" destId="{BC9539B4-3D1C-4416-89B9-175861EFB559}" srcOrd="1" destOrd="0" presId="urn:microsoft.com/office/officeart/2018/2/layout/IconVerticalSolidList"/>
    <dgm:cxn modelId="{3EF7694B-6AAE-46AF-8359-150BDD2FFE76}" type="presParOf" srcId="{72442285-EEAB-49C5-8E0F-131BD0F77C74}" destId="{2C621ABB-B0F1-4FEA-AF64-CFE3D6492C4A}" srcOrd="2" destOrd="0" presId="urn:microsoft.com/office/officeart/2018/2/layout/IconVerticalSolidList"/>
    <dgm:cxn modelId="{3F5A53C8-98BF-4B8F-A03A-780D1A8FD776}" type="presParOf" srcId="{72442285-EEAB-49C5-8E0F-131BD0F77C74}" destId="{15795705-2055-4526-BD66-6EA322DB141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345B3A-3C01-42DC-ABA3-20C28BE1A9A9}" type="doc">
      <dgm:prSet loTypeId="urn:microsoft.com/office/officeart/2008/layout/LinedList" loCatId="list" qsTypeId="urn:microsoft.com/office/officeart/2005/8/quickstyle/simple4" qsCatId="simple" csTypeId="urn:microsoft.com/office/officeart/2005/8/colors/colorful1" csCatId="colorful" phldr="1"/>
      <dgm:spPr/>
      <dgm:t>
        <a:bodyPr/>
        <a:lstStyle/>
        <a:p>
          <a:endParaRPr lang="en-US"/>
        </a:p>
      </dgm:t>
    </dgm:pt>
    <dgm:pt modelId="{86F5D1DB-0F86-41A1-9F81-889CB942CE47}">
      <dgm:prSet/>
      <dgm:spPr/>
      <dgm:t>
        <a:bodyPr/>
        <a:lstStyle/>
        <a:p>
          <a:r>
            <a:rPr lang="en-US" b="0" i="0" dirty="0"/>
            <a:t>A short </a:t>
          </a:r>
          <a:r>
            <a:rPr lang="en-US" b="1" i="0" dirty="0"/>
            <a:t>description of what you did and learned</a:t>
          </a:r>
          <a:endParaRPr lang="en-US" dirty="0"/>
        </a:p>
      </dgm:t>
    </dgm:pt>
    <dgm:pt modelId="{DF119DB3-E4CD-4317-9138-8AC1BB72496C}" type="parTrans" cxnId="{979DA3B7-4D08-4566-B927-30196D2E1BAB}">
      <dgm:prSet/>
      <dgm:spPr/>
      <dgm:t>
        <a:bodyPr/>
        <a:lstStyle/>
        <a:p>
          <a:endParaRPr lang="en-US"/>
        </a:p>
      </dgm:t>
    </dgm:pt>
    <dgm:pt modelId="{C0603BD5-5EEC-453E-AA60-83B51C9DE4D5}" type="sibTrans" cxnId="{979DA3B7-4D08-4566-B927-30196D2E1BAB}">
      <dgm:prSet/>
      <dgm:spPr/>
      <dgm:t>
        <a:bodyPr/>
        <a:lstStyle/>
        <a:p>
          <a:endParaRPr lang="en-US"/>
        </a:p>
      </dgm:t>
    </dgm:pt>
    <dgm:pt modelId="{97CE8D85-495F-463C-A94B-9D16388CAEBD}">
      <dgm:prSet/>
      <dgm:spPr/>
      <dgm:t>
        <a:bodyPr/>
        <a:lstStyle/>
        <a:p>
          <a:r>
            <a:rPr lang="en-US" b="0" i="0" dirty="0"/>
            <a:t>Should be </a:t>
          </a:r>
          <a:r>
            <a:rPr lang="en-US" b="1" i="0" dirty="0"/>
            <a:t>informative </a:t>
          </a:r>
          <a:r>
            <a:rPr lang="en-US" b="0" i="0" dirty="0"/>
            <a:t>and</a:t>
          </a:r>
          <a:r>
            <a:rPr lang="en-US" b="1" i="0" dirty="0"/>
            <a:t> interesting</a:t>
          </a:r>
          <a:endParaRPr lang="en-US" dirty="0"/>
        </a:p>
      </dgm:t>
    </dgm:pt>
    <dgm:pt modelId="{789B8F66-552C-42E0-BE3C-CB9C26D93276}" type="parTrans" cxnId="{7632A36F-9B1D-42AF-97F5-ACA37A03E4BE}">
      <dgm:prSet/>
      <dgm:spPr/>
      <dgm:t>
        <a:bodyPr/>
        <a:lstStyle/>
        <a:p>
          <a:endParaRPr lang="en-US"/>
        </a:p>
      </dgm:t>
    </dgm:pt>
    <dgm:pt modelId="{CBC48136-0E38-463F-A68F-72104B0B4585}" type="sibTrans" cxnId="{7632A36F-9B1D-42AF-97F5-ACA37A03E4BE}">
      <dgm:prSet/>
      <dgm:spPr/>
      <dgm:t>
        <a:bodyPr/>
        <a:lstStyle/>
        <a:p>
          <a:endParaRPr lang="en-US"/>
        </a:p>
      </dgm:t>
    </dgm:pt>
    <dgm:pt modelId="{755E4340-6AD6-4677-BF91-A67A5E8F83D4}">
      <dgm:prSet/>
      <dgm:spPr/>
      <dgm:t>
        <a:bodyPr/>
        <a:lstStyle/>
        <a:p>
          <a:r>
            <a:rPr lang="en-US" b="1" i="0"/>
            <a:t>Keep to the requested format </a:t>
          </a:r>
          <a:r>
            <a:rPr lang="en-US" b="0" i="0"/>
            <a:t>(for UROP, &lt;250 words, ~½ page)</a:t>
          </a:r>
          <a:endParaRPr lang="en-US"/>
        </a:p>
      </dgm:t>
    </dgm:pt>
    <dgm:pt modelId="{8007DB60-B1BA-481D-A90D-A8951426708A}" type="parTrans" cxnId="{01B7A2D5-1C46-4F7B-ADFA-E7B6B0C6C4E0}">
      <dgm:prSet/>
      <dgm:spPr/>
      <dgm:t>
        <a:bodyPr/>
        <a:lstStyle/>
        <a:p>
          <a:endParaRPr lang="en-US"/>
        </a:p>
      </dgm:t>
    </dgm:pt>
    <dgm:pt modelId="{14FF696E-8D61-416A-BC7A-B429B36DF57C}" type="sibTrans" cxnId="{01B7A2D5-1C46-4F7B-ADFA-E7B6B0C6C4E0}">
      <dgm:prSet/>
      <dgm:spPr/>
      <dgm:t>
        <a:bodyPr/>
        <a:lstStyle/>
        <a:p>
          <a:endParaRPr lang="en-US"/>
        </a:p>
      </dgm:t>
    </dgm:pt>
    <dgm:pt modelId="{70FEBC3C-7C74-4692-86A9-4FA991C879AE}">
      <dgm:prSet/>
      <dgm:spPr/>
      <dgm:t>
        <a:bodyPr/>
        <a:lstStyle/>
        <a:p>
          <a:r>
            <a:rPr lang="en-US" b="1" i="0" dirty="0"/>
            <a:t>Write for a broad audience</a:t>
          </a:r>
          <a:r>
            <a:rPr lang="en-US" b="0" i="0" dirty="0"/>
            <a:t>: explain key concepts briefly and spell out abbreviations on first use</a:t>
          </a:r>
          <a:endParaRPr lang="en-US" dirty="0"/>
        </a:p>
      </dgm:t>
    </dgm:pt>
    <dgm:pt modelId="{62479569-AED2-4F7A-BBC9-A27854A76D21}" type="parTrans" cxnId="{17531436-13F0-4286-8550-E4045E774E72}">
      <dgm:prSet/>
      <dgm:spPr/>
      <dgm:t>
        <a:bodyPr/>
        <a:lstStyle/>
        <a:p>
          <a:endParaRPr lang="en-US"/>
        </a:p>
      </dgm:t>
    </dgm:pt>
    <dgm:pt modelId="{48A95489-3F49-4712-9A2F-E0965398C9B2}" type="sibTrans" cxnId="{17531436-13F0-4286-8550-E4045E774E72}">
      <dgm:prSet/>
      <dgm:spPr/>
      <dgm:t>
        <a:bodyPr/>
        <a:lstStyle/>
        <a:p>
          <a:endParaRPr lang="en-US"/>
        </a:p>
      </dgm:t>
    </dgm:pt>
    <dgm:pt modelId="{49C73515-7D5C-402F-98C2-22CD07D1C8FF}">
      <dgm:prSet/>
      <dgm:spPr/>
      <dgm:t>
        <a:bodyPr/>
        <a:lstStyle/>
        <a:p>
          <a:r>
            <a:rPr lang="en-US" b="0" i="0"/>
            <a:t>Don’t assume reader knows </a:t>
          </a:r>
          <a:r>
            <a:rPr lang="en-US" b="1" i="0"/>
            <a:t>why your work is important</a:t>
          </a:r>
          <a:endParaRPr lang="en-US"/>
        </a:p>
      </dgm:t>
    </dgm:pt>
    <dgm:pt modelId="{4B441664-C183-4A6C-9A81-A51C8B0DF974}" type="parTrans" cxnId="{1E32A6AD-44E8-4617-AAD5-88C0D0F25DA8}">
      <dgm:prSet/>
      <dgm:spPr/>
      <dgm:t>
        <a:bodyPr/>
        <a:lstStyle/>
        <a:p>
          <a:endParaRPr lang="en-US"/>
        </a:p>
      </dgm:t>
    </dgm:pt>
    <dgm:pt modelId="{44507557-EB96-4E43-BD9B-A7F75D55B277}" type="sibTrans" cxnId="{1E32A6AD-44E8-4617-AAD5-88C0D0F25DA8}">
      <dgm:prSet/>
      <dgm:spPr/>
      <dgm:t>
        <a:bodyPr/>
        <a:lstStyle/>
        <a:p>
          <a:endParaRPr lang="en-US"/>
        </a:p>
      </dgm:t>
    </dgm:pt>
    <dgm:pt modelId="{74E312C5-7973-4B94-B423-0ABD73151D6C}">
      <dgm:prSet/>
      <dgm:spPr/>
      <dgm:t>
        <a:bodyPr/>
        <a:lstStyle/>
        <a:p>
          <a:r>
            <a:rPr lang="en-US" b="0" i="0" dirty="0"/>
            <a:t>Don’t get caught up in numerical data - </a:t>
          </a:r>
          <a:r>
            <a:rPr lang="en-US" b="1" i="0" dirty="0"/>
            <a:t>include only numbers that are most important</a:t>
          </a:r>
          <a:endParaRPr lang="en-US" dirty="0"/>
        </a:p>
      </dgm:t>
    </dgm:pt>
    <dgm:pt modelId="{71C73600-25CF-49C0-96DD-EF692A4204E0}" type="parTrans" cxnId="{78370C50-9C94-4D71-8CF5-46A0680FF4E2}">
      <dgm:prSet/>
      <dgm:spPr/>
      <dgm:t>
        <a:bodyPr/>
        <a:lstStyle/>
        <a:p>
          <a:endParaRPr lang="en-US"/>
        </a:p>
      </dgm:t>
    </dgm:pt>
    <dgm:pt modelId="{C20ED4F1-ADDB-453B-B3A5-CC8424254FC4}" type="sibTrans" cxnId="{78370C50-9C94-4D71-8CF5-46A0680FF4E2}">
      <dgm:prSet/>
      <dgm:spPr/>
      <dgm:t>
        <a:bodyPr/>
        <a:lstStyle/>
        <a:p>
          <a:endParaRPr lang="en-US"/>
        </a:p>
      </dgm:t>
    </dgm:pt>
    <dgm:pt modelId="{34C7CA36-2788-D349-B8FD-D2089D1CF355}">
      <dgm:prSet/>
      <dgm:spPr/>
      <dgm:t>
        <a:bodyPr/>
        <a:lstStyle/>
        <a:p>
          <a:r>
            <a:rPr lang="en-US" dirty="0"/>
            <a:t>Abstract examples are on the UROP website and in past Symposium booklets on Open BU</a:t>
          </a:r>
        </a:p>
      </dgm:t>
    </dgm:pt>
    <dgm:pt modelId="{CA3C38D1-1F15-6341-B8A5-DD836FFBF443}" type="parTrans" cxnId="{8AE71557-7D5C-A24F-BDB4-70EF92414759}">
      <dgm:prSet/>
      <dgm:spPr/>
      <dgm:t>
        <a:bodyPr/>
        <a:lstStyle/>
        <a:p>
          <a:endParaRPr lang="en-US"/>
        </a:p>
      </dgm:t>
    </dgm:pt>
    <dgm:pt modelId="{9EDCA765-96F1-2C49-A94E-DC6F96D632F8}" type="sibTrans" cxnId="{8AE71557-7D5C-A24F-BDB4-70EF92414759}">
      <dgm:prSet/>
      <dgm:spPr/>
      <dgm:t>
        <a:bodyPr/>
        <a:lstStyle/>
        <a:p>
          <a:endParaRPr lang="en-US"/>
        </a:p>
      </dgm:t>
    </dgm:pt>
    <dgm:pt modelId="{02B7C70C-21C9-A94D-93BE-746EA6483C8C}" type="pres">
      <dgm:prSet presAssocID="{41345B3A-3C01-42DC-ABA3-20C28BE1A9A9}" presName="vert0" presStyleCnt="0">
        <dgm:presLayoutVars>
          <dgm:dir/>
          <dgm:animOne val="branch"/>
          <dgm:animLvl val="lvl"/>
        </dgm:presLayoutVars>
      </dgm:prSet>
      <dgm:spPr/>
    </dgm:pt>
    <dgm:pt modelId="{1BF9F876-7520-5843-B80A-2DAE89C3513F}" type="pres">
      <dgm:prSet presAssocID="{86F5D1DB-0F86-41A1-9F81-889CB942CE47}" presName="thickLine" presStyleLbl="alignNode1" presStyleIdx="0" presStyleCnt="7"/>
      <dgm:spPr/>
    </dgm:pt>
    <dgm:pt modelId="{7B8BB88A-CBC1-8447-AB8C-A48886288ACC}" type="pres">
      <dgm:prSet presAssocID="{86F5D1DB-0F86-41A1-9F81-889CB942CE47}" presName="horz1" presStyleCnt="0"/>
      <dgm:spPr/>
    </dgm:pt>
    <dgm:pt modelId="{83CBEE73-DCFF-2945-96CB-1BF974E50B0D}" type="pres">
      <dgm:prSet presAssocID="{86F5D1DB-0F86-41A1-9F81-889CB942CE47}" presName="tx1" presStyleLbl="revTx" presStyleIdx="0" presStyleCnt="7"/>
      <dgm:spPr/>
    </dgm:pt>
    <dgm:pt modelId="{F0FAFDA3-FB59-8D48-84D5-1B5A78BED741}" type="pres">
      <dgm:prSet presAssocID="{86F5D1DB-0F86-41A1-9F81-889CB942CE47}" presName="vert1" presStyleCnt="0"/>
      <dgm:spPr/>
    </dgm:pt>
    <dgm:pt modelId="{7074F50E-D523-3744-B48F-CA79C6BB05DA}" type="pres">
      <dgm:prSet presAssocID="{97CE8D85-495F-463C-A94B-9D16388CAEBD}" presName="thickLine" presStyleLbl="alignNode1" presStyleIdx="1" presStyleCnt="7"/>
      <dgm:spPr/>
    </dgm:pt>
    <dgm:pt modelId="{53EE8D4F-ED27-B449-899E-664183A42B6F}" type="pres">
      <dgm:prSet presAssocID="{97CE8D85-495F-463C-A94B-9D16388CAEBD}" presName="horz1" presStyleCnt="0"/>
      <dgm:spPr/>
    </dgm:pt>
    <dgm:pt modelId="{14B1B2C5-29B1-8B4A-9B26-210D148C4696}" type="pres">
      <dgm:prSet presAssocID="{97CE8D85-495F-463C-A94B-9D16388CAEBD}" presName="tx1" presStyleLbl="revTx" presStyleIdx="1" presStyleCnt="7"/>
      <dgm:spPr/>
    </dgm:pt>
    <dgm:pt modelId="{28B291D6-FC34-BA40-9112-092DEA04B130}" type="pres">
      <dgm:prSet presAssocID="{97CE8D85-495F-463C-A94B-9D16388CAEBD}" presName="vert1" presStyleCnt="0"/>
      <dgm:spPr/>
    </dgm:pt>
    <dgm:pt modelId="{A677AB99-1250-3C4D-9302-AD30E9DDC6E5}" type="pres">
      <dgm:prSet presAssocID="{755E4340-6AD6-4677-BF91-A67A5E8F83D4}" presName="thickLine" presStyleLbl="alignNode1" presStyleIdx="2" presStyleCnt="7"/>
      <dgm:spPr/>
    </dgm:pt>
    <dgm:pt modelId="{7F2CD121-9421-CC41-A2B2-A375F769953E}" type="pres">
      <dgm:prSet presAssocID="{755E4340-6AD6-4677-BF91-A67A5E8F83D4}" presName="horz1" presStyleCnt="0"/>
      <dgm:spPr/>
    </dgm:pt>
    <dgm:pt modelId="{1997890B-DC8B-F94B-84E9-845BC9DA57A1}" type="pres">
      <dgm:prSet presAssocID="{755E4340-6AD6-4677-BF91-A67A5E8F83D4}" presName="tx1" presStyleLbl="revTx" presStyleIdx="2" presStyleCnt="7"/>
      <dgm:spPr/>
    </dgm:pt>
    <dgm:pt modelId="{4C3E9520-BADE-F340-B4CC-15D25458BBA8}" type="pres">
      <dgm:prSet presAssocID="{755E4340-6AD6-4677-BF91-A67A5E8F83D4}" presName="vert1" presStyleCnt="0"/>
      <dgm:spPr/>
    </dgm:pt>
    <dgm:pt modelId="{D3FC61C7-9D7E-D144-B598-9F10C71F00CD}" type="pres">
      <dgm:prSet presAssocID="{70FEBC3C-7C74-4692-86A9-4FA991C879AE}" presName="thickLine" presStyleLbl="alignNode1" presStyleIdx="3" presStyleCnt="7"/>
      <dgm:spPr/>
    </dgm:pt>
    <dgm:pt modelId="{44C3B775-7D7B-B24C-8C22-9605BEA971AF}" type="pres">
      <dgm:prSet presAssocID="{70FEBC3C-7C74-4692-86A9-4FA991C879AE}" presName="horz1" presStyleCnt="0"/>
      <dgm:spPr/>
    </dgm:pt>
    <dgm:pt modelId="{0BC06B08-010F-614C-8501-31200EF377B3}" type="pres">
      <dgm:prSet presAssocID="{70FEBC3C-7C74-4692-86A9-4FA991C879AE}" presName="tx1" presStyleLbl="revTx" presStyleIdx="3" presStyleCnt="7"/>
      <dgm:spPr/>
    </dgm:pt>
    <dgm:pt modelId="{952BA379-6E17-F64D-A267-74C627E996CB}" type="pres">
      <dgm:prSet presAssocID="{70FEBC3C-7C74-4692-86A9-4FA991C879AE}" presName="vert1" presStyleCnt="0"/>
      <dgm:spPr/>
    </dgm:pt>
    <dgm:pt modelId="{23F2DE35-CF04-E54D-BB1B-B5D7D6548D4B}" type="pres">
      <dgm:prSet presAssocID="{49C73515-7D5C-402F-98C2-22CD07D1C8FF}" presName="thickLine" presStyleLbl="alignNode1" presStyleIdx="4" presStyleCnt="7"/>
      <dgm:spPr/>
    </dgm:pt>
    <dgm:pt modelId="{14236BE3-3989-4C40-A515-6F8AF21DE234}" type="pres">
      <dgm:prSet presAssocID="{49C73515-7D5C-402F-98C2-22CD07D1C8FF}" presName="horz1" presStyleCnt="0"/>
      <dgm:spPr/>
    </dgm:pt>
    <dgm:pt modelId="{11830F34-9362-F349-BB46-1E1AE1826CCC}" type="pres">
      <dgm:prSet presAssocID="{49C73515-7D5C-402F-98C2-22CD07D1C8FF}" presName="tx1" presStyleLbl="revTx" presStyleIdx="4" presStyleCnt="7"/>
      <dgm:spPr/>
    </dgm:pt>
    <dgm:pt modelId="{B169344A-9467-7D43-8EF6-2774A986BED4}" type="pres">
      <dgm:prSet presAssocID="{49C73515-7D5C-402F-98C2-22CD07D1C8FF}" presName="vert1" presStyleCnt="0"/>
      <dgm:spPr/>
    </dgm:pt>
    <dgm:pt modelId="{0E963DB8-1023-BF44-B8E2-9A4749B321D7}" type="pres">
      <dgm:prSet presAssocID="{74E312C5-7973-4B94-B423-0ABD73151D6C}" presName="thickLine" presStyleLbl="alignNode1" presStyleIdx="5" presStyleCnt="7"/>
      <dgm:spPr/>
    </dgm:pt>
    <dgm:pt modelId="{3585CD76-0741-DC4B-A923-48038F2DC0B6}" type="pres">
      <dgm:prSet presAssocID="{74E312C5-7973-4B94-B423-0ABD73151D6C}" presName="horz1" presStyleCnt="0"/>
      <dgm:spPr/>
    </dgm:pt>
    <dgm:pt modelId="{0F7C5573-9393-914F-A45C-9DC4DC284D8A}" type="pres">
      <dgm:prSet presAssocID="{74E312C5-7973-4B94-B423-0ABD73151D6C}" presName="tx1" presStyleLbl="revTx" presStyleIdx="5" presStyleCnt="7"/>
      <dgm:spPr/>
    </dgm:pt>
    <dgm:pt modelId="{DD1B6D80-CD51-0445-8E1F-DC5580ED0B7D}" type="pres">
      <dgm:prSet presAssocID="{74E312C5-7973-4B94-B423-0ABD73151D6C}" presName="vert1" presStyleCnt="0"/>
      <dgm:spPr/>
    </dgm:pt>
    <dgm:pt modelId="{EE42BF25-EBBC-704B-9275-2EF1C062B740}" type="pres">
      <dgm:prSet presAssocID="{34C7CA36-2788-D349-B8FD-D2089D1CF355}" presName="thickLine" presStyleLbl="alignNode1" presStyleIdx="6" presStyleCnt="7"/>
      <dgm:spPr/>
    </dgm:pt>
    <dgm:pt modelId="{722715F1-C96B-DE44-BE12-64D47C649EC8}" type="pres">
      <dgm:prSet presAssocID="{34C7CA36-2788-D349-B8FD-D2089D1CF355}" presName="horz1" presStyleCnt="0"/>
      <dgm:spPr/>
    </dgm:pt>
    <dgm:pt modelId="{0B09810E-4B42-D04E-A854-7883425E5024}" type="pres">
      <dgm:prSet presAssocID="{34C7CA36-2788-D349-B8FD-D2089D1CF355}" presName="tx1" presStyleLbl="revTx" presStyleIdx="6" presStyleCnt="7"/>
      <dgm:spPr/>
    </dgm:pt>
    <dgm:pt modelId="{EA086A9A-15DB-784A-AA35-B521339F06E0}" type="pres">
      <dgm:prSet presAssocID="{34C7CA36-2788-D349-B8FD-D2089D1CF355}" presName="vert1" presStyleCnt="0"/>
      <dgm:spPr/>
    </dgm:pt>
  </dgm:ptLst>
  <dgm:cxnLst>
    <dgm:cxn modelId="{460CD906-5986-014D-9A31-BDFCCBC6105F}" type="presOf" srcId="{70FEBC3C-7C74-4692-86A9-4FA991C879AE}" destId="{0BC06B08-010F-614C-8501-31200EF377B3}" srcOrd="0" destOrd="0" presId="urn:microsoft.com/office/officeart/2008/layout/LinedList"/>
    <dgm:cxn modelId="{2A14D41E-D088-644C-B508-2655227CDA30}" type="presOf" srcId="{97CE8D85-495F-463C-A94B-9D16388CAEBD}" destId="{14B1B2C5-29B1-8B4A-9B26-210D148C4696}" srcOrd="0" destOrd="0" presId="urn:microsoft.com/office/officeart/2008/layout/LinedList"/>
    <dgm:cxn modelId="{2AEC582E-B13C-6E4A-9425-CCC6F874F079}" type="presOf" srcId="{86F5D1DB-0F86-41A1-9F81-889CB942CE47}" destId="{83CBEE73-DCFF-2945-96CB-1BF974E50B0D}" srcOrd="0" destOrd="0" presId="urn:microsoft.com/office/officeart/2008/layout/LinedList"/>
    <dgm:cxn modelId="{17531436-13F0-4286-8550-E4045E774E72}" srcId="{41345B3A-3C01-42DC-ABA3-20C28BE1A9A9}" destId="{70FEBC3C-7C74-4692-86A9-4FA991C879AE}" srcOrd="3" destOrd="0" parTransId="{62479569-AED2-4F7A-BBC9-A27854A76D21}" sibTransId="{48A95489-3F49-4712-9A2F-E0965398C9B2}"/>
    <dgm:cxn modelId="{78370C50-9C94-4D71-8CF5-46A0680FF4E2}" srcId="{41345B3A-3C01-42DC-ABA3-20C28BE1A9A9}" destId="{74E312C5-7973-4B94-B423-0ABD73151D6C}" srcOrd="5" destOrd="0" parTransId="{71C73600-25CF-49C0-96DD-EF692A4204E0}" sibTransId="{C20ED4F1-ADDB-453B-B3A5-CC8424254FC4}"/>
    <dgm:cxn modelId="{5B265055-E702-F649-85B9-89B8617697D5}" type="presOf" srcId="{755E4340-6AD6-4677-BF91-A67A5E8F83D4}" destId="{1997890B-DC8B-F94B-84E9-845BC9DA57A1}" srcOrd="0" destOrd="0" presId="urn:microsoft.com/office/officeart/2008/layout/LinedList"/>
    <dgm:cxn modelId="{8AE71557-7D5C-A24F-BDB4-70EF92414759}" srcId="{41345B3A-3C01-42DC-ABA3-20C28BE1A9A9}" destId="{34C7CA36-2788-D349-B8FD-D2089D1CF355}" srcOrd="6" destOrd="0" parTransId="{CA3C38D1-1F15-6341-B8A5-DD836FFBF443}" sibTransId="{9EDCA765-96F1-2C49-A94E-DC6F96D632F8}"/>
    <dgm:cxn modelId="{7632A36F-9B1D-42AF-97F5-ACA37A03E4BE}" srcId="{41345B3A-3C01-42DC-ABA3-20C28BE1A9A9}" destId="{97CE8D85-495F-463C-A94B-9D16388CAEBD}" srcOrd="1" destOrd="0" parTransId="{789B8F66-552C-42E0-BE3C-CB9C26D93276}" sibTransId="{CBC48136-0E38-463F-A68F-72104B0B4585}"/>
    <dgm:cxn modelId="{1E32A6AD-44E8-4617-AAD5-88C0D0F25DA8}" srcId="{41345B3A-3C01-42DC-ABA3-20C28BE1A9A9}" destId="{49C73515-7D5C-402F-98C2-22CD07D1C8FF}" srcOrd="4" destOrd="0" parTransId="{4B441664-C183-4A6C-9A81-A51C8B0DF974}" sibTransId="{44507557-EB96-4E43-BD9B-A7F75D55B277}"/>
    <dgm:cxn modelId="{979DA3B7-4D08-4566-B927-30196D2E1BAB}" srcId="{41345B3A-3C01-42DC-ABA3-20C28BE1A9A9}" destId="{86F5D1DB-0F86-41A1-9F81-889CB942CE47}" srcOrd="0" destOrd="0" parTransId="{DF119DB3-E4CD-4317-9138-8AC1BB72496C}" sibTransId="{C0603BD5-5EEC-453E-AA60-83B51C9DE4D5}"/>
    <dgm:cxn modelId="{981C7ED1-E344-4E42-B659-8C39EBA6F224}" type="presOf" srcId="{34C7CA36-2788-D349-B8FD-D2089D1CF355}" destId="{0B09810E-4B42-D04E-A854-7883425E5024}" srcOrd="0" destOrd="0" presId="urn:microsoft.com/office/officeart/2008/layout/LinedList"/>
    <dgm:cxn modelId="{01B7A2D5-1C46-4F7B-ADFA-E7B6B0C6C4E0}" srcId="{41345B3A-3C01-42DC-ABA3-20C28BE1A9A9}" destId="{755E4340-6AD6-4677-BF91-A67A5E8F83D4}" srcOrd="2" destOrd="0" parTransId="{8007DB60-B1BA-481D-A90D-A8951426708A}" sibTransId="{14FF696E-8D61-416A-BC7A-B429B36DF57C}"/>
    <dgm:cxn modelId="{CAE9E6EF-437F-E34A-BF3E-6C33EB121EB8}" type="presOf" srcId="{41345B3A-3C01-42DC-ABA3-20C28BE1A9A9}" destId="{02B7C70C-21C9-A94D-93BE-746EA6483C8C}" srcOrd="0" destOrd="0" presId="urn:microsoft.com/office/officeart/2008/layout/LinedList"/>
    <dgm:cxn modelId="{32541BF3-8DDA-EB44-95CB-588166836A7E}" type="presOf" srcId="{49C73515-7D5C-402F-98C2-22CD07D1C8FF}" destId="{11830F34-9362-F349-BB46-1E1AE1826CCC}" srcOrd="0" destOrd="0" presId="urn:microsoft.com/office/officeart/2008/layout/LinedList"/>
    <dgm:cxn modelId="{14C4B4F3-CA0F-BD49-BB7D-8879269AB7F6}" type="presOf" srcId="{74E312C5-7973-4B94-B423-0ABD73151D6C}" destId="{0F7C5573-9393-914F-A45C-9DC4DC284D8A}" srcOrd="0" destOrd="0" presId="urn:microsoft.com/office/officeart/2008/layout/LinedList"/>
    <dgm:cxn modelId="{A0CE38BC-154A-8A4B-AE90-3697F40A874B}" type="presParOf" srcId="{02B7C70C-21C9-A94D-93BE-746EA6483C8C}" destId="{1BF9F876-7520-5843-B80A-2DAE89C3513F}" srcOrd="0" destOrd="0" presId="urn:microsoft.com/office/officeart/2008/layout/LinedList"/>
    <dgm:cxn modelId="{AFAF69CC-1869-154C-8665-26819EBA1D43}" type="presParOf" srcId="{02B7C70C-21C9-A94D-93BE-746EA6483C8C}" destId="{7B8BB88A-CBC1-8447-AB8C-A48886288ACC}" srcOrd="1" destOrd="0" presId="urn:microsoft.com/office/officeart/2008/layout/LinedList"/>
    <dgm:cxn modelId="{510BBB53-20AC-2243-84DA-C664062B81ED}" type="presParOf" srcId="{7B8BB88A-CBC1-8447-AB8C-A48886288ACC}" destId="{83CBEE73-DCFF-2945-96CB-1BF974E50B0D}" srcOrd="0" destOrd="0" presId="urn:microsoft.com/office/officeart/2008/layout/LinedList"/>
    <dgm:cxn modelId="{499DFEB2-EFF8-C44E-A327-745D35D05CA4}" type="presParOf" srcId="{7B8BB88A-CBC1-8447-AB8C-A48886288ACC}" destId="{F0FAFDA3-FB59-8D48-84D5-1B5A78BED741}" srcOrd="1" destOrd="0" presId="urn:microsoft.com/office/officeart/2008/layout/LinedList"/>
    <dgm:cxn modelId="{C5114447-DFD5-C94A-A9E1-0B474F031ACD}" type="presParOf" srcId="{02B7C70C-21C9-A94D-93BE-746EA6483C8C}" destId="{7074F50E-D523-3744-B48F-CA79C6BB05DA}" srcOrd="2" destOrd="0" presId="urn:microsoft.com/office/officeart/2008/layout/LinedList"/>
    <dgm:cxn modelId="{52D92D77-0EBB-E545-ABA8-D1736747AAA4}" type="presParOf" srcId="{02B7C70C-21C9-A94D-93BE-746EA6483C8C}" destId="{53EE8D4F-ED27-B449-899E-664183A42B6F}" srcOrd="3" destOrd="0" presId="urn:microsoft.com/office/officeart/2008/layout/LinedList"/>
    <dgm:cxn modelId="{5D3A6937-7253-2D48-98C9-44A716A57386}" type="presParOf" srcId="{53EE8D4F-ED27-B449-899E-664183A42B6F}" destId="{14B1B2C5-29B1-8B4A-9B26-210D148C4696}" srcOrd="0" destOrd="0" presId="urn:microsoft.com/office/officeart/2008/layout/LinedList"/>
    <dgm:cxn modelId="{F2260BF5-31DE-EC47-B0BA-58EF4343BCBA}" type="presParOf" srcId="{53EE8D4F-ED27-B449-899E-664183A42B6F}" destId="{28B291D6-FC34-BA40-9112-092DEA04B130}" srcOrd="1" destOrd="0" presId="urn:microsoft.com/office/officeart/2008/layout/LinedList"/>
    <dgm:cxn modelId="{81CC624E-1884-3C46-927C-B2C1E2D1649F}" type="presParOf" srcId="{02B7C70C-21C9-A94D-93BE-746EA6483C8C}" destId="{A677AB99-1250-3C4D-9302-AD30E9DDC6E5}" srcOrd="4" destOrd="0" presId="urn:microsoft.com/office/officeart/2008/layout/LinedList"/>
    <dgm:cxn modelId="{CDE7BA47-AFFD-A443-BF60-235552FB38B6}" type="presParOf" srcId="{02B7C70C-21C9-A94D-93BE-746EA6483C8C}" destId="{7F2CD121-9421-CC41-A2B2-A375F769953E}" srcOrd="5" destOrd="0" presId="urn:microsoft.com/office/officeart/2008/layout/LinedList"/>
    <dgm:cxn modelId="{7699F805-0A03-4D4F-B549-791D9C049F02}" type="presParOf" srcId="{7F2CD121-9421-CC41-A2B2-A375F769953E}" destId="{1997890B-DC8B-F94B-84E9-845BC9DA57A1}" srcOrd="0" destOrd="0" presId="urn:microsoft.com/office/officeart/2008/layout/LinedList"/>
    <dgm:cxn modelId="{990D5773-4D5A-6843-9185-8C7972D864FA}" type="presParOf" srcId="{7F2CD121-9421-CC41-A2B2-A375F769953E}" destId="{4C3E9520-BADE-F340-B4CC-15D25458BBA8}" srcOrd="1" destOrd="0" presId="urn:microsoft.com/office/officeart/2008/layout/LinedList"/>
    <dgm:cxn modelId="{10C84CEA-3387-7B47-A9E1-3460FC84C649}" type="presParOf" srcId="{02B7C70C-21C9-A94D-93BE-746EA6483C8C}" destId="{D3FC61C7-9D7E-D144-B598-9F10C71F00CD}" srcOrd="6" destOrd="0" presId="urn:microsoft.com/office/officeart/2008/layout/LinedList"/>
    <dgm:cxn modelId="{241F2121-DF15-4C4D-B9F7-A96068DDDCF7}" type="presParOf" srcId="{02B7C70C-21C9-A94D-93BE-746EA6483C8C}" destId="{44C3B775-7D7B-B24C-8C22-9605BEA971AF}" srcOrd="7" destOrd="0" presId="urn:microsoft.com/office/officeart/2008/layout/LinedList"/>
    <dgm:cxn modelId="{114F36F4-E8DD-5F4F-B948-AC42086B18EC}" type="presParOf" srcId="{44C3B775-7D7B-B24C-8C22-9605BEA971AF}" destId="{0BC06B08-010F-614C-8501-31200EF377B3}" srcOrd="0" destOrd="0" presId="urn:microsoft.com/office/officeart/2008/layout/LinedList"/>
    <dgm:cxn modelId="{803EB2F4-A524-274F-B4F9-7625B6038357}" type="presParOf" srcId="{44C3B775-7D7B-B24C-8C22-9605BEA971AF}" destId="{952BA379-6E17-F64D-A267-74C627E996CB}" srcOrd="1" destOrd="0" presId="urn:microsoft.com/office/officeart/2008/layout/LinedList"/>
    <dgm:cxn modelId="{30F3D891-FE05-9749-B6E0-82A0EB6E69B1}" type="presParOf" srcId="{02B7C70C-21C9-A94D-93BE-746EA6483C8C}" destId="{23F2DE35-CF04-E54D-BB1B-B5D7D6548D4B}" srcOrd="8" destOrd="0" presId="urn:microsoft.com/office/officeart/2008/layout/LinedList"/>
    <dgm:cxn modelId="{DCE0FF29-0B64-2B4C-B125-499557664A0C}" type="presParOf" srcId="{02B7C70C-21C9-A94D-93BE-746EA6483C8C}" destId="{14236BE3-3989-4C40-A515-6F8AF21DE234}" srcOrd="9" destOrd="0" presId="urn:microsoft.com/office/officeart/2008/layout/LinedList"/>
    <dgm:cxn modelId="{42D59780-66A1-4C41-88EA-98610A008141}" type="presParOf" srcId="{14236BE3-3989-4C40-A515-6F8AF21DE234}" destId="{11830F34-9362-F349-BB46-1E1AE1826CCC}" srcOrd="0" destOrd="0" presId="urn:microsoft.com/office/officeart/2008/layout/LinedList"/>
    <dgm:cxn modelId="{34B9A00E-B494-CD4C-8B17-F319E74F5676}" type="presParOf" srcId="{14236BE3-3989-4C40-A515-6F8AF21DE234}" destId="{B169344A-9467-7D43-8EF6-2774A986BED4}" srcOrd="1" destOrd="0" presId="urn:microsoft.com/office/officeart/2008/layout/LinedList"/>
    <dgm:cxn modelId="{98637E42-9F74-B544-8B74-04E7AC65734B}" type="presParOf" srcId="{02B7C70C-21C9-A94D-93BE-746EA6483C8C}" destId="{0E963DB8-1023-BF44-B8E2-9A4749B321D7}" srcOrd="10" destOrd="0" presId="urn:microsoft.com/office/officeart/2008/layout/LinedList"/>
    <dgm:cxn modelId="{46AA13A3-D10F-9048-8451-36CD1FDEE943}" type="presParOf" srcId="{02B7C70C-21C9-A94D-93BE-746EA6483C8C}" destId="{3585CD76-0741-DC4B-A923-48038F2DC0B6}" srcOrd="11" destOrd="0" presId="urn:microsoft.com/office/officeart/2008/layout/LinedList"/>
    <dgm:cxn modelId="{5ABDAF08-6B91-7F4A-A0C6-C6D66C5B9E84}" type="presParOf" srcId="{3585CD76-0741-DC4B-A923-48038F2DC0B6}" destId="{0F7C5573-9393-914F-A45C-9DC4DC284D8A}" srcOrd="0" destOrd="0" presId="urn:microsoft.com/office/officeart/2008/layout/LinedList"/>
    <dgm:cxn modelId="{4513723D-844B-0E40-9B09-4EF480790589}" type="presParOf" srcId="{3585CD76-0741-DC4B-A923-48038F2DC0B6}" destId="{DD1B6D80-CD51-0445-8E1F-DC5580ED0B7D}" srcOrd="1" destOrd="0" presId="urn:microsoft.com/office/officeart/2008/layout/LinedList"/>
    <dgm:cxn modelId="{1F9A8B8B-302C-7048-9ED6-849344443669}" type="presParOf" srcId="{02B7C70C-21C9-A94D-93BE-746EA6483C8C}" destId="{EE42BF25-EBBC-704B-9275-2EF1C062B740}" srcOrd="12" destOrd="0" presId="urn:microsoft.com/office/officeart/2008/layout/LinedList"/>
    <dgm:cxn modelId="{29F36F13-34E5-5D4C-901E-86D9D54CC6F0}" type="presParOf" srcId="{02B7C70C-21C9-A94D-93BE-746EA6483C8C}" destId="{722715F1-C96B-DE44-BE12-64D47C649EC8}" srcOrd="13" destOrd="0" presId="urn:microsoft.com/office/officeart/2008/layout/LinedList"/>
    <dgm:cxn modelId="{F69660F2-6C9F-0C42-9A97-CB20179EDDB0}" type="presParOf" srcId="{722715F1-C96B-DE44-BE12-64D47C649EC8}" destId="{0B09810E-4B42-D04E-A854-7883425E5024}" srcOrd="0" destOrd="0" presId="urn:microsoft.com/office/officeart/2008/layout/LinedList"/>
    <dgm:cxn modelId="{96306B12-F345-A54B-84E2-0C233A077C7A}" type="presParOf" srcId="{722715F1-C96B-DE44-BE12-64D47C649EC8}" destId="{EA086A9A-15DB-784A-AA35-B521339F06E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22C356-D5C5-4EEA-86E4-3D370641BDF6}"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8D132A06-F9D8-45CB-9B11-4B1151F9089F}">
      <dgm:prSet/>
      <dgm:spPr/>
      <dgm:t>
        <a:bodyPr/>
        <a:lstStyle/>
        <a:p>
          <a:r>
            <a:rPr lang="en-US" b="1" i="0" dirty="0"/>
            <a:t>Introduction</a:t>
          </a:r>
          <a:endParaRPr lang="en-US" dirty="0"/>
        </a:p>
      </dgm:t>
    </dgm:pt>
    <dgm:pt modelId="{FA7AB7CC-4FA9-4148-9F0D-2F4BF76F0217}" type="parTrans" cxnId="{650F805B-A1FF-4CCD-8E77-ADADEF418065}">
      <dgm:prSet/>
      <dgm:spPr/>
      <dgm:t>
        <a:bodyPr/>
        <a:lstStyle/>
        <a:p>
          <a:endParaRPr lang="en-US"/>
        </a:p>
      </dgm:t>
    </dgm:pt>
    <dgm:pt modelId="{B6716745-EAF9-4447-A0BF-649CB7C6ABEF}" type="sibTrans" cxnId="{650F805B-A1FF-4CCD-8E77-ADADEF418065}">
      <dgm:prSet/>
      <dgm:spPr/>
      <dgm:t>
        <a:bodyPr/>
        <a:lstStyle/>
        <a:p>
          <a:endParaRPr lang="en-US"/>
        </a:p>
      </dgm:t>
    </dgm:pt>
    <dgm:pt modelId="{972E7147-82B9-46B4-92B0-78067C39E5D0}">
      <dgm:prSet/>
      <dgm:spPr/>
      <dgm:t>
        <a:bodyPr/>
        <a:lstStyle/>
        <a:p>
          <a:r>
            <a:rPr lang="en-US" b="0" i="0" dirty="0"/>
            <a:t>1 sentence placing the study in context</a:t>
          </a:r>
          <a:endParaRPr lang="en-US" dirty="0"/>
        </a:p>
      </dgm:t>
    </dgm:pt>
    <dgm:pt modelId="{23953FCB-323C-49F6-BF11-08A1F6E27947}" type="parTrans" cxnId="{1924A9D2-5197-4397-A620-39A8CE83579B}">
      <dgm:prSet/>
      <dgm:spPr/>
      <dgm:t>
        <a:bodyPr/>
        <a:lstStyle/>
        <a:p>
          <a:endParaRPr lang="en-US"/>
        </a:p>
      </dgm:t>
    </dgm:pt>
    <dgm:pt modelId="{8A9AAF71-1D69-4B63-AB6D-A9BAB9EF2BB0}" type="sibTrans" cxnId="{1924A9D2-5197-4397-A620-39A8CE83579B}">
      <dgm:prSet/>
      <dgm:spPr/>
      <dgm:t>
        <a:bodyPr/>
        <a:lstStyle/>
        <a:p>
          <a:endParaRPr lang="en-US"/>
        </a:p>
      </dgm:t>
    </dgm:pt>
    <dgm:pt modelId="{99950EA0-C322-4A4F-BF73-AD3473E0C957}">
      <dgm:prSet/>
      <dgm:spPr/>
      <dgm:t>
        <a:bodyPr/>
        <a:lstStyle/>
        <a:p>
          <a:r>
            <a:rPr lang="en-US" b="0" i="0" dirty="0"/>
            <a:t>1-2 sentences explicitly stating what the study investigated and why it was special</a:t>
          </a:r>
          <a:endParaRPr lang="en-US" dirty="0"/>
        </a:p>
      </dgm:t>
    </dgm:pt>
    <dgm:pt modelId="{7326B1EC-68E9-458B-936E-2369F478169D}" type="parTrans" cxnId="{9DC3612C-118F-4B29-92AD-274D85D053A4}">
      <dgm:prSet/>
      <dgm:spPr/>
      <dgm:t>
        <a:bodyPr/>
        <a:lstStyle/>
        <a:p>
          <a:endParaRPr lang="en-US"/>
        </a:p>
      </dgm:t>
    </dgm:pt>
    <dgm:pt modelId="{CBA2E774-DC52-40E9-9ACA-1E1658170D29}" type="sibTrans" cxnId="{9DC3612C-118F-4B29-92AD-274D85D053A4}">
      <dgm:prSet/>
      <dgm:spPr/>
      <dgm:t>
        <a:bodyPr/>
        <a:lstStyle/>
        <a:p>
          <a:endParaRPr lang="en-US"/>
        </a:p>
      </dgm:t>
    </dgm:pt>
    <dgm:pt modelId="{1A4BB459-4C65-473A-81CD-CC909ECD6D6F}">
      <dgm:prSet/>
      <dgm:spPr/>
      <dgm:t>
        <a:bodyPr/>
        <a:lstStyle/>
        <a:p>
          <a:r>
            <a:rPr lang="en-US" b="1" i="0"/>
            <a:t>Body</a:t>
          </a:r>
          <a:endParaRPr lang="en-US"/>
        </a:p>
      </dgm:t>
    </dgm:pt>
    <dgm:pt modelId="{D5D6FB4F-01A2-44F3-8CBB-A2C401B910E5}" type="parTrans" cxnId="{444C3D9B-5A83-43BB-9CCF-234044E6C3B0}">
      <dgm:prSet/>
      <dgm:spPr/>
      <dgm:t>
        <a:bodyPr/>
        <a:lstStyle/>
        <a:p>
          <a:endParaRPr lang="en-US"/>
        </a:p>
      </dgm:t>
    </dgm:pt>
    <dgm:pt modelId="{A167184A-BF09-495C-97EC-E88336615B16}" type="sibTrans" cxnId="{444C3D9B-5A83-43BB-9CCF-234044E6C3B0}">
      <dgm:prSet/>
      <dgm:spPr/>
      <dgm:t>
        <a:bodyPr/>
        <a:lstStyle/>
        <a:p>
          <a:endParaRPr lang="en-US"/>
        </a:p>
      </dgm:t>
    </dgm:pt>
    <dgm:pt modelId="{6F0D6770-40C4-45A3-B0AF-CAF3B3062661}">
      <dgm:prSet/>
      <dgm:spPr/>
      <dgm:t>
        <a:bodyPr/>
        <a:lstStyle/>
        <a:p>
          <a:r>
            <a:rPr lang="en-US" b="0" i="0" dirty="0"/>
            <a:t>1-3 sentences summing up the approach, or the most important methods used to investigate the problem</a:t>
          </a:r>
          <a:endParaRPr lang="en-US" dirty="0"/>
        </a:p>
      </dgm:t>
    </dgm:pt>
    <dgm:pt modelId="{4EB092A9-E86A-4C75-B696-87B0E8375B33}" type="parTrans" cxnId="{A33E45FD-ECD5-43F4-BEB2-E5BEDC73F21F}">
      <dgm:prSet/>
      <dgm:spPr/>
      <dgm:t>
        <a:bodyPr/>
        <a:lstStyle/>
        <a:p>
          <a:endParaRPr lang="en-US"/>
        </a:p>
      </dgm:t>
    </dgm:pt>
    <dgm:pt modelId="{3DAF6200-1A21-48F9-BD4B-A034C9AEA544}" type="sibTrans" cxnId="{A33E45FD-ECD5-43F4-BEB2-E5BEDC73F21F}">
      <dgm:prSet/>
      <dgm:spPr/>
      <dgm:t>
        <a:bodyPr/>
        <a:lstStyle/>
        <a:p>
          <a:endParaRPr lang="en-US"/>
        </a:p>
      </dgm:t>
    </dgm:pt>
    <dgm:pt modelId="{52C809C3-BFE2-4425-85B7-805CC53B08CB}">
      <dgm:prSet/>
      <dgm:spPr/>
      <dgm:t>
        <a:bodyPr/>
        <a:lstStyle/>
        <a:p>
          <a:r>
            <a:rPr lang="en-US" b="1" i="0"/>
            <a:t>Results and Discussion</a:t>
          </a:r>
          <a:endParaRPr lang="en-US"/>
        </a:p>
      </dgm:t>
    </dgm:pt>
    <dgm:pt modelId="{17A47280-57C6-4F91-95FA-B791F2395556}" type="parTrans" cxnId="{D4998225-A783-456B-B7E7-73534FBE8D7F}">
      <dgm:prSet/>
      <dgm:spPr/>
      <dgm:t>
        <a:bodyPr/>
        <a:lstStyle/>
        <a:p>
          <a:endParaRPr lang="en-US"/>
        </a:p>
      </dgm:t>
    </dgm:pt>
    <dgm:pt modelId="{5C1954DA-C9B3-4590-8BE3-15EA3DEB0A6F}" type="sibTrans" cxnId="{D4998225-A783-456B-B7E7-73534FBE8D7F}">
      <dgm:prSet/>
      <dgm:spPr/>
      <dgm:t>
        <a:bodyPr/>
        <a:lstStyle/>
        <a:p>
          <a:endParaRPr lang="en-US"/>
        </a:p>
      </dgm:t>
    </dgm:pt>
    <dgm:pt modelId="{CFB22668-C592-4AC7-93DE-569205E174A7}">
      <dgm:prSet/>
      <dgm:spPr/>
      <dgm:t>
        <a:bodyPr/>
        <a:lstStyle/>
        <a:p>
          <a:r>
            <a:rPr lang="en-US" b="0" i="0"/>
            <a:t>1-3 sentences that summarize the MAJOR results and potential future applications</a:t>
          </a:r>
          <a:endParaRPr lang="en-US"/>
        </a:p>
      </dgm:t>
    </dgm:pt>
    <dgm:pt modelId="{078845CB-FBE0-49C7-A2CA-79AD817E657D}" type="parTrans" cxnId="{8549281A-F6A5-4B63-8D5B-00887B06B44A}">
      <dgm:prSet/>
      <dgm:spPr/>
      <dgm:t>
        <a:bodyPr/>
        <a:lstStyle/>
        <a:p>
          <a:endParaRPr lang="en-US"/>
        </a:p>
      </dgm:t>
    </dgm:pt>
    <dgm:pt modelId="{BBB9543B-B96B-4852-AF76-F40C0490A257}" type="sibTrans" cxnId="{8549281A-F6A5-4B63-8D5B-00887B06B44A}">
      <dgm:prSet/>
      <dgm:spPr/>
      <dgm:t>
        <a:bodyPr/>
        <a:lstStyle/>
        <a:p>
          <a:endParaRPr lang="en-US"/>
        </a:p>
      </dgm:t>
    </dgm:pt>
    <dgm:pt modelId="{B6B2FBB1-C608-4B92-86B0-2CD1418A1E0F}">
      <dgm:prSet/>
      <dgm:spPr/>
      <dgm:t>
        <a:bodyPr/>
        <a:lstStyle/>
        <a:p>
          <a:r>
            <a:rPr lang="en-US" b="1" i="0"/>
            <a:t>Summary</a:t>
          </a:r>
          <a:endParaRPr lang="en-US"/>
        </a:p>
      </dgm:t>
    </dgm:pt>
    <dgm:pt modelId="{29CCC240-D23B-4414-986F-A0F1311DDEA5}" type="parTrans" cxnId="{41CB677E-0874-4DCC-AACB-F0BF2BAFB8E5}">
      <dgm:prSet/>
      <dgm:spPr/>
      <dgm:t>
        <a:bodyPr/>
        <a:lstStyle/>
        <a:p>
          <a:endParaRPr lang="en-US"/>
        </a:p>
      </dgm:t>
    </dgm:pt>
    <dgm:pt modelId="{BA2F3CE2-7CF5-4DC4-9B83-BC01C17AC6D5}" type="sibTrans" cxnId="{41CB677E-0874-4DCC-AACB-F0BF2BAFB8E5}">
      <dgm:prSet/>
      <dgm:spPr/>
      <dgm:t>
        <a:bodyPr/>
        <a:lstStyle/>
        <a:p>
          <a:endParaRPr lang="en-US"/>
        </a:p>
      </dgm:t>
    </dgm:pt>
    <dgm:pt modelId="{A041BAFE-1A2D-4573-B2CA-24E85B3429C3}">
      <dgm:prSet/>
      <dgm:spPr/>
      <dgm:t>
        <a:bodyPr/>
        <a:lstStyle/>
        <a:p>
          <a:r>
            <a:rPr lang="en-US" b="0" i="0" dirty="0"/>
            <a:t>1 sentence that summarizes why your results are significant and future directions</a:t>
          </a:r>
          <a:endParaRPr lang="en-US" dirty="0"/>
        </a:p>
      </dgm:t>
    </dgm:pt>
    <dgm:pt modelId="{DAD4E76E-EAD4-470D-9A1A-8088C746B590}" type="parTrans" cxnId="{CB8D2F7E-E9A5-4A43-9ED9-AA776C5B7565}">
      <dgm:prSet/>
      <dgm:spPr/>
      <dgm:t>
        <a:bodyPr/>
        <a:lstStyle/>
        <a:p>
          <a:endParaRPr lang="en-US"/>
        </a:p>
      </dgm:t>
    </dgm:pt>
    <dgm:pt modelId="{139D452B-0D88-405C-8831-57237BB81212}" type="sibTrans" cxnId="{CB8D2F7E-E9A5-4A43-9ED9-AA776C5B7565}">
      <dgm:prSet/>
      <dgm:spPr/>
      <dgm:t>
        <a:bodyPr/>
        <a:lstStyle/>
        <a:p>
          <a:endParaRPr lang="en-US"/>
        </a:p>
      </dgm:t>
    </dgm:pt>
    <dgm:pt modelId="{204E00D1-2FD3-B645-961C-DB3F5DE47899}" type="pres">
      <dgm:prSet presAssocID="{9522C356-D5C5-4EEA-86E4-3D370641BDF6}" presName="Name0" presStyleCnt="0">
        <dgm:presLayoutVars>
          <dgm:dir/>
          <dgm:animLvl val="lvl"/>
          <dgm:resizeHandles val="exact"/>
        </dgm:presLayoutVars>
      </dgm:prSet>
      <dgm:spPr/>
    </dgm:pt>
    <dgm:pt modelId="{0C9F6240-019A-C049-9F29-41D17F73A480}" type="pres">
      <dgm:prSet presAssocID="{8D132A06-F9D8-45CB-9B11-4B1151F9089F}" presName="linNode" presStyleCnt="0"/>
      <dgm:spPr/>
    </dgm:pt>
    <dgm:pt modelId="{24E66076-94AE-C64F-83D1-32C56622B707}" type="pres">
      <dgm:prSet presAssocID="{8D132A06-F9D8-45CB-9B11-4B1151F9089F}" presName="parentText" presStyleLbl="node1" presStyleIdx="0" presStyleCnt="4">
        <dgm:presLayoutVars>
          <dgm:chMax val="1"/>
          <dgm:bulletEnabled val="1"/>
        </dgm:presLayoutVars>
      </dgm:prSet>
      <dgm:spPr/>
    </dgm:pt>
    <dgm:pt modelId="{A3FCD31A-A8AD-E640-A7D0-621266EA9B50}" type="pres">
      <dgm:prSet presAssocID="{8D132A06-F9D8-45CB-9B11-4B1151F9089F}" presName="descendantText" presStyleLbl="alignAccFollowNode1" presStyleIdx="0" presStyleCnt="4">
        <dgm:presLayoutVars>
          <dgm:bulletEnabled val="1"/>
        </dgm:presLayoutVars>
      </dgm:prSet>
      <dgm:spPr/>
    </dgm:pt>
    <dgm:pt modelId="{673D60DF-33E4-7945-A636-997FB4395055}" type="pres">
      <dgm:prSet presAssocID="{B6716745-EAF9-4447-A0BF-649CB7C6ABEF}" presName="sp" presStyleCnt="0"/>
      <dgm:spPr/>
    </dgm:pt>
    <dgm:pt modelId="{E46B60C8-B423-A14D-BC40-4661EDA29B2C}" type="pres">
      <dgm:prSet presAssocID="{1A4BB459-4C65-473A-81CD-CC909ECD6D6F}" presName="linNode" presStyleCnt="0"/>
      <dgm:spPr/>
    </dgm:pt>
    <dgm:pt modelId="{5613624E-1C5D-EF4B-98B2-20B6737E9DAA}" type="pres">
      <dgm:prSet presAssocID="{1A4BB459-4C65-473A-81CD-CC909ECD6D6F}" presName="parentText" presStyleLbl="node1" presStyleIdx="1" presStyleCnt="4">
        <dgm:presLayoutVars>
          <dgm:chMax val="1"/>
          <dgm:bulletEnabled val="1"/>
        </dgm:presLayoutVars>
      </dgm:prSet>
      <dgm:spPr/>
    </dgm:pt>
    <dgm:pt modelId="{35999ECC-B2E8-3C44-8652-3ED603533D8A}" type="pres">
      <dgm:prSet presAssocID="{1A4BB459-4C65-473A-81CD-CC909ECD6D6F}" presName="descendantText" presStyleLbl="alignAccFollowNode1" presStyleIdx="1" presStyleCnt="4">
        <dgm:presLayoutVars>
          <dgm:bulletEnabled val="1"/>
        </dgm:presLayoutVars>
      </dgm:prSet>
      <dgm:spPr/>
    </dgm:pt>
    <dgm:pt modelId="{F3D4CE7E-791A-2B44-A986-66DFC2B26A80}" type="pres">
      <dgm:prSet presAssocID="{A167184A-BF09-495C-97EC-E88336615B16}" presName="sp" presStyleCnt="0"/>
      <dgm:spPr/>
    </dgm:pt>
    <dgm:pt modelId="{80FF762E-09D5-4E40-98FE-924164BFA77E}" type="pres">
      <dgm:prSet presAssocID="{52C809C3-BFE2-4425-85B7-805CC53B08CB}" presName="linNode" presStyleCnt="0"/>
      <dgm:spPr/>
    </dgm:pt>
    <dgm:pt modelId="{9DF91880-0426-C749-AEB6-46906D58492E}" type="pres">
      <dgm:prSet presAssocID="{52C809C3-BFE2-4425-85B7-805CC53B08CB}" presName="parentText" presStyleLbl="node1" presStyleIdx="2" presStyleCnt="4">
        <dgm:presLayoutVars>
          <dgm:chMax val="1"/>
          <dgm:bulletEnabled val="1"/>
        </dgm:presLayoutVars>
      </dgm:prSet>
      <dgm:spPr/>
    </dgm:pt>
    <dgm:pt modelId="{B9819F55-3E56-5143-892C-4D30E9409591}" type="pres">
      <dgm:prSet presAssocID="{52C809C3-BFE2-4425-85B7-805CC53B08CB}" presName="descendantText" presStyleLbl="alignAccFollowNode1" presStyleIdx="2" presStyleCnt="4">
        <dgm:presLayoutVars>
          <dgm:bulletEnabled val="1"/>
        </dgm:presLayoutVars>
      </dgm:prSet>
      <dgm:spPr/>
    </dgm:pt>
    <dgm:pt modelId="{8FCE315F-37D0-7543-8550-851E4EE2BB07}" type="pres">
      <dgm:prSet presAssocID="{5C1954DA-C9B3-4590-8BE3-15EA3DEB0A6F}" presName="sp" presStyleCnt="0"/>
      <dgm:spPr/>
    </dgm:pt>
    <dgm:pt modelId="{DBBD144B-50D7-4449-835D-3104563F69D0}" type="pres">
      <dgm:prSet presAssocID="{B6B2FBB1-C608-4B92-86B0-2CD1418A1E0F}" presName="linNode" presStyleCnt="0"/>
      <dgm:spPr/>
    </dgm:pt>
    <dgm:pt modelId="{2F49269E-57D6-9F46-891A-715271C278EC}" type="pres">
      <dgm:prSet presAssocID="{B6B2FBB1-C608-4B92-86B0-2CD1418A1E0F}" presName="parentText" presStyleLbl="node1" presStyleIdx="3" presStyleCnt="4">
        <dgm:presLayoutVars>
          <dgm:chMax val="1"/>
          <dgm:bulletEnabled val="1"/>
        </dgm:presLayoutVars>
      </dgm:prSet>
      <dgm:spPr/>
    </dgm:pt>
    <dgm:pt modelId="{11C90D0A-EE8F-264B-9AC5-A225AA782AB6}" type="pres">
      <dgm:prSet presAssocID="{B6B2FBB1-C608-4B92-86B0-2CD1418A1E0F}" presName="descendantText" presStyleLbl="alignAccFollowNode1" presStyleIdx="3" presStyleCnt="4">
        <dgm:presLayoutVars>
          <dgm:bulletEnabled val="1"/>
        </dgm:presLayoutVars>
      </dgm:prSet>
      <dgm:spPr/>
    </dgm:pt>
  </dgm:ptLst>
  <dgm:cxnLst>
    <dgm:cxn modelId="{8549281A-F6A5-4B63-8D5B-00887B06B44A}" srcId="{52C809C3-BFE2-4425-85B7-805CC53B08CB}" destId="{CFB22668-C592-4AC7-93DE-569205E174A7}" srcOrd="0" destOrd="0" parTransId="{078845CB-FBE0-49C7-A2CA-79AD817E657D}" sibTransId="{BBB9543B-B96B-4852-AF76-F40C0490A257}"/>
    <dgm:cxn modelId="{C681E61E-94C4-874F-96DE-974C53179ED6}" type="presOf" srcId="{6F0D6770-40C4-45A3-B0AF-CAF3B3062661}" destId="{35999ECC-B2E8-3C44-8652-3ED603533D8A}" srcOrd="0" destOrd="0" presId="urn:microsoft.com/office/officeart/2005/8/layout/vList5"/>
    <dgm:cxn modelId="{D4998225-A783-456B-B7E7-73534FBE8D7F}" srcId="{9522C356-D5C5-4EEA-86E4-3D370641BDF6}" destId="{52C809C3-BFE2-4425-85B7-805CC53B08CB}" srcOrd="2" destOrd="0" parTransId="{17A47280-57C6-4F91-95FA-B791F2395556}" sibTransId="{5C1954DA-C9B3-4590-8BE3-15EA3DEB0A6F}"/>
    <dgm:cxn modelId="{9DC3612C-118F-4B29-92AD-274D85D053A4}" srcId="{8D132A06-F9D8-45CB-9B11-4B1151F9089F}" destId="{99950EA0-C322-4A4F-BF73-AD3473E0C957}" srcOrd="1" destOrd="0" parTransId="{7326B1EC-68E9-458B-936E-2369F478169D}" sibTransId="{CBA2E774-DC52-40E9-9ACA-1E1658170D29}"/>
    <dgm:cxn modelId="{5B656634-5F81-434B-887D-59D7E4114401}" type="presOf" srcId="{A041BAFE-1A2D-4573-B2CA-24E85B3429C3}" destId="{11C90D0A-EE8F-264B-9AC5-A225AA782AB6}" srcOrd="0" destOrd="0" presId="urn:microsoft.com/office/officeart/2005/8/layout/vList5"/>
    <dgm:cxn modelId="{82427640-0E61-FE45-A073-F12437C9C0B4}" type="presOf" srcId="{52C809C3-BFE2-4425-85B7-805CC53B08CB}" destId="{9DF91880-0426-C749-AEB6-46906D58492E}" srcOrd="0" destOrd="0" presId="urn:microsoft.com/office/officeart/2005/8/layout/vList5"/>
    <dgm:cxn modelId="{ED9E955A-E3F1-0842-A12E-1C5DE7227A57}" type="presOf" srcId="{1A4BB459-4C65-473A-81CD-CC909ECD6D6F}" destId="{5613624E-1C5D-EF4B-98B2-20B6737E9DAA}" srcOrd="0" destOrd="0" presId="urn:microsoft.com/office/officeart/2005/8/layout/vList5"/>
    <dgm:cxn modelId="{650F805B-A1FF-4CCD-8E77-ADADEF418065}" srcId="{9522C356-D5C5-4EEA-86E4-3D370641BDF6}" destId="{8D132A06-F9D8-45CB-9B11-4B1151F9089F}" srcOrd="0" destOrd="0" parTransId="{FA7AB7CC-4FA9-4148-9F0D-2F4BF76F0217}" sibTransId="{B6716745-EAF9-4447-A0BF-649CB7C6ABEF}"/>
    <dgm:cxn modelId="{9FEEC375-B1AA-BE46-BE74-6EF33DAB5FC3}" type="presOf" srcId="{8D132A06-F9D8-45CB-9B11-4B1151F9089F}" destId="{24E66076-94AE-C64F-83D1-32C56622B707}" srcOrd="0" destOrd="0" presId="urn:microsoft.com/office/officeart/2005/8/layout/vList5"/>
    <dgm:cxn modelId="{E6915A78-4CC5-E546-AAB6-6190FFAA1CDB}" type="presOf" srcId="{CFB22668-C592-4AC7-93DE-569205E174A7}" destId="{B9819F55-3E56-5143-892C-4D30E9409591}" srcOrd="0" destOrd="0" presId="urn:microsoft.com/office/officeart/2005/8/layout/vList5"/>
    <dgm:cxn modelId="{CB8D2F7E-E9A5-4A43-9ED9-AA776C5B7565}" srcId="{B6B2FBB1-C608-4B92-86B0-2CD1418A1E0F}" destId="{A041BAFE-1A2D-4573-B2CA-24E85B3429C3}" srcOrd="0" destOrd="0" parTransId="{DAD4E76E-EAD4-470D-9A1A-8088C746B590}" sibTransId="{139D452B-0D88-405C-8831-57237BB81212}"/>
    <dgm:cxn modelId="{41CB677E-0874-4DCC-AACB-F0BF2BAFB8E5}" srcId="{9522C356-D5C5-4EEA-86E4-3D370641BDF6}" destId="{B6B2FBB1-C608-4B92-86B0-2CD1418A1E0F}" srcOrd="3" destOrd="0" parTransId="{29CCC240-D23B-4414-986F-A0F1311DDEA5}" sibTransId="{BA2F3CE2-7CF5-4DC4-9B83-BC01C17AC6D5}"/>
    <dgm:cxn modelId="{0B6ECA97-69AC-3C4C-B4EC-1D488281DED0}" type="presOf" srcId="{972E7147-82B9-46B4-92B0-78067C39E5D0}" destId="{A3FCD31A-A8AD-E640-A7D0-621266EA9B50}" srcOrd="0" destOrd="0" presId="urn:microsoft.com/office/officeart/2005/8/layout/vList5"/>
    <dgm:cxn modelId="{444C3D9B-5A83-43BB-9CCF-234044E6C3B0}" srcId="{9522C356-D5C5-4EEA-86E4-3D370641BDF6}" destId="{1A4BB459-4C65-473A-81CD-CC909ECD6D6F}" srcOrd="1" destOrd="0" parTransId="{D5D6FB4F-01A2-44F3-8CBB-A2C401B910E5}" sibTransId="{A167184A-BF09-495C-97EC-E88336615B16}"/>
    <dgm:cxn modelId="{CB8413CB-AE17-A64F-92A3-7DEF9E9CB8E0}" type="presOf" srcId="{B6B2FBB1-C608-4B92-86B0-2CD1418A1E0F}" destId="{2F49269E-57D6-9F46-891A-715271C278EC}" srcOrd="0" destOrd="0" presId="urn:microsoft.com/office/officeart/2005/8/layout/vList5"/>
    <dgm:cxn modelId="{1924A9D2-5197-4397-A620-39A8CE83579B}" srcId="{8D132A06-F9D8-45CB-9B11-4B1151F9089F}" destId="{972E7147-82B9-46B4-92B0-78067C39E5D0}" srcOrd="0" destOrd="0" parTransId="{23953FCB-323C-49F6-BF11-08A1F6E27947}" sibTransId="{8A9AAF71-1D69-4B63-AB6D-A9BAB9EF2BB0}"/>
    <dgm:cxn modelId="{19CDB9D2-763E-3A41-A583-6287B223A90D}" type="presOf" srcId="{99950EA0-C322-4A4F-BF73-AD3473E0C957}" destId="{A3FCD31A-A8AD-E640-A7D0-621266EA9B50}" srcOrd="0" destOrd="1" presId="urn:microsoft.com/office/officeart/2005/8/layout/vList5"/>
    <dgm:cxn modelId="{B2BC2BEE-ECC4-EE46-932B-99794C36FE2A}" type="presOf" srcId="{9522C356-D5C5-4EEA-86E4-3D370641BDF6}" destId="{204E00D1-2FD3-B645-961C-DB3F5DE47899}" srcOrd="0" destOrd="0" presId="urn:microsoft.com/office/officeart/2005/8/layout/vList5"/>
    <dgm:cxn modelId="{A33E45FD-ECD5-43F4-BEB2-E5BEDC73F21F}" srcId="{1A4BB459-4C65-473A-81CD-CC909ECD6D6F}" destId="{6F0D6770-40C4-45A3-B0AF-CAF3B3062661}" srcOrd="0" destOrd="0" parTransId="{4EB092A9-E86A-4C75-B696-87B0E8375B33}" sibTransId="{3DAF6200-1A21-48F9-BD4B-A034C9AEA544}"/>
    <dgm:cxn modelId="{CDD54498-B567-174E-AEC1-3248F4FA93DD}" type="presParOf" srcId="{204E00D1-2FD3-B645-961C-DB3F5DE47899}" destId="{0C9F6240-019A-C049-9F29-41D17F73A480}" srcOrd="0" destOrd="0" presId="urn:microsoft.com/office/officeart/2005/8/layout/vList5"/>
    <dgm:cxn modelId="{FD2BB65B-2102-AC41-9A48-21ACA0C1EA81}" type="presParOf" srcId="{0C9F6240-019A-C049-9F29-41D17F73A480}" destId="{24E66076-94AE-C64F-83D1-32C56622B707}" srcOrd="0" destOrd="0" presId="urn:microsoft.com/office/officeart/2005/8/layout/vList5"/>
    <dgm:cxn modelId="{BB41644D-2B47-5546-8C71-3EC69E2025A2}" type="presParOf" srcId="{0C9F6240-019A-C049-9F29-41D17F73A480}" destId="{A3FCD31A-A8AD-E640-A7D0-621266EA9B50}" srcOrd="1" destOrd="0" presId="urn:microsoft.com/office/officeart/2005/8/layout/vList5"/>
    <dgm:cxn modelId="{CFB04CF2-3ADF-DF48-BB6E-72D5F1FADABE}" type="presParOf" srcId="{204E00D1-2FD3-B645-961C-DB3F5DE47899}" destId="{673D60DF-33E4-7945-A636-997FB4395055}" srcOrd="1" destOrd="0" presId="urn:microsoft.com/office/officeart/2005/8/layout/vList5"/>
    <dgm:cxn modelId="{F9379950-E467-7E4D-9A00-D954BEB895B4}" type="presParOf" srcId="{204E00D1-2FD3-B645-961C-DB3F5DE47899}" destId="{E46B60C8-B423-A14D-BC40-4661EDA29B2C}" srcOrd="2" destOrd="0" presId="urn:microsoft.com/office/officeart/2005/8/layout/vList5"/>
    <dgm:cxn modelId="{30C694B8-935B-DF42-B8EF-47FD89D24A4B}" type="presParOf" srcId="{E46B60C8-B423-A14D-BC40-4661EDA29B2C}" destId="{5613624E-1C5D-EF4B-98B2-20B6737E9DAA}" srcOrd="0" destOrd="0" presId="urn:microsoft.com/office/officeart/2005/8/layout/vList5"/>
    <dgm:cxn modelId="{8C79994C-1579-604D-9505-1547789D0D78}" type="presParOf" srcId="{E46B60C8-B423-A14D-BC40-4661EDA29B2C}" destId="{35999ECC-B2E8-3C44-8652-3ED603533D8A}" srcOrd="1" destOrd="0" presId="urn:microsoft.com/office/officeart/2005/8/layout/vList5"/>
    <dgm:cxn modelId="{5947A486-89E6-FB47-8521-67D28C77766E}" type="presParOf" srcId="{204E00D1-2FD3-B645-961C-DB3F5DE47899}" destId="{F3D4CE7E-791A-2B44-A986-66DFC2B26A80}" srcOrd="3" destOrd="0" presId="urn:microsoft.com/office/officeart/2005/8/layout/vList5"/>
    <dgm:cxn modelId="{0EEC58E6-D8AE-7C46-AB86-93FAE20F7BE0}" type="presParOf" srcId="{204E00D1-2FD3-B645-961C-DB3F5DE47899}" destId="{80FF762E-09D5-4E40-98FE-924164BFA77E}" srcOrd="4" destOrd="0" presId="urn:microsoft.com/office/officeart/2005/8/layout/vList5"/>
    <dgm:cxn modelId="{47D0512F-EEB9-0E43-A9F1-5C908B4D55F3}" type="presParOf" srcId="{80FF762E-09D5-4E40-98FE-924164BFA77E}" destId="{9DF91880-0426-C749-AEB6-46906D58492E}" srcOrd="0" destOrd="0" presId="urn:microsoft.com/office/officeart/2005/8/layout/vList5"/>
    <dgm:cxn modelId="{7EA02B96-D8DA-2F46-8469-7F482BAFA42A}" type="presParOf" srcId="{80FF762E-09D5-4E40-98FE-924164BFA77E}" destId="{B9819F55-3E56-5143-892C-4D30E9409591}" srcOrd="1" destOrd="0" presId="urn:microsoft.com/office/officeart/2005/8/layout/vList5"/>
    <dgm:cxn modelId="{32E33E79-FAAA-744F-8213-9059F37031CB}" type="presParOf" srcId="{204E00D1-2FD3-B645-961C-DB3F5DE47899}" destId="{8FCE315F-37D0-7543-8550-851E4EE2BB07}" srcOrd="5" destOrd="0" presId="urn:microsoft.com/office/officeart/2005/8/layout/vList5"/>
    <dgm:cxn modelId="{F066E3DC-8FF7-1D46-8790-E6ACF4561F4D}" type="presParOf" srcId="{204E00D1-2FD3-B645-961C-DB3F5DE47899}" destId="{DBBD144B-50D7-4449-835D-3104563F69D0}" srcOrd="6" destOrd="0" presId="urn:microsoft.com/office/officeart/2005/8/layout/vList5"/>
    <dgm:cxn modelId="{78907330-8B28-414E-A22E-D0FC951ADB7E}" type="presParOf" srcId="{DBBD144B-50D7-4449-835D-3104563F69D0}" destId="{2F49269E-57D6-9F46-891A-715271C278EC}" srcOrd="0" destOrd="0" presId="urn:microsoft.com/office/officeart/2005/8/layout/vList5"/>
    <dgm:cxn modelId="{13ED3654-2837-DB4F-9184-46BA41BD5458}" type="presParOf" srcId="{DBBD144B-50D7-4449-835D-3104563F69D0}" destId="{11C90D0A-EE8F-264B-9AC5-A225AA782AB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03FB9A-3E48-44FB-B88A-DA68AAD4285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A3B13BE-60CF-4DCD-B9E6-671173462578}">
      <dgm:prSet/>
      <dgm:spPr/>
      <dgm:t>
        <a:bodyPr/>
        <a:lstStyle/>
        <a:p>
          <a:r>
            <a:rPr lang="en-US" b="0" i="0" dirty="0"/>
            <a:t>Too many references to the literature</a:t>
          </a:r>
          <a:endParaRPr lang="en-US" dirty="0"/>
        </a:p>
      </dgm:t>
    </dgm:pt>
    <dgm:pt modelId="{C3065910-E603-4445-B78F-AFC831A6FD8F}" type="parTrans" cxnId="{06ED5076-524B-4FDD-8D43-EDDE3356023C}">
      <dgm:prSet/>
      <dgm:spPr/>
      <dgm:t>
        <a:bodyPr/>
        <a:lstStyle/>
        <a:p>
          <a:endParaRPr lang="en-US"/>
        </a:p>
      </dgm:t>
    </dgm:pt>
    <dgm:pt modelId="{3240CFD2-28A7-4573-92CB-5D9786BD7BF9}" type="sibTrans" cxnId="{06ED5076-524B-4FDD-8D43-EDDE3356023C}">
      <dgm:prSet/>
      <dgm:spPr/>
      <dgm:t>
        <a:bodyPr/>
        <a:lstStyle/>
        <a:p>
          <a:endParaRPr lang="en-US"/>
        </a:p>
      </dgm:t>
    </dgm:pt>
    <dgm:pt modelId="{74EADBBF-5205-4958-AF4A-1AD5C018A48B}">
      <dgm:prSet/>
      <dgm:spPr/>
      <dgm:t>
        <a:bodyPr/>
        <a:lstStyle/>
        <a:p>
          <a:r>
            <a:rPr lang="en-US" b="0" i="0" dirty="0"/>
            <a:t>References to figures or images</a:t>
          </a:r>
          <a:endParaRPr lang="en-US" dirty="0"/>
        </a:p>
      </dgm:t>
    </dgm:pt>
    <dgm:pt modelId="{8FF47F6D-C051-4395-9594-48A0D32E026B}" type="parTrans" cxnId="{81E1F6E4-DBF3-4CA4-A974-449F6F7428C4}">
      <dgm:prSet/>
      <dgm:spPr/>
      <dgm:t>
        <a:bodyPr/>
        <a:lstStyle/>
        <a:p>
          <a:endParaRPr lang="en-US"/>
        </a:p>
      </dgm:t>
    </dgm:pt>
    <dgm:pt modelId="{6FE78DD4-CDC5-4273-8C6F-F544FC48020B}" type="sibTrans" cxnId="{81E1F6E4-DBF3-4CA4-A974-449F6F7428C4}">
      <dgm:prSet/>
      <dgm:spPr/>
      <dgm:t>
        <a:bodyPr/>
        <a:lstStyle/>
        <a:p>
          <a:endParaRPr lang="en-US"/>
        </a:p>
      </dgm:t>
    </dgm:pt>
    <dgm:pt modelId="{C793A60D-7176-4813-A51F-6FA92B6FE6C8}">
      <dgm:prSet/>
      <dgm:spPr/>
      <dgm:t>
        <a:bodyPr/>
        <a:lstStyle/>
        <a:p>
          <a:r>
            <a:rPr lang="en-US" b="0" i="0"/>
            <a:t>Overuse of abbreviations or acronyms</a:t>
          </a:r>
          <a:endParaRPr lang="en-US"/>
        </a:p>
      </dgm:t>
    </dgm:pt>
    <dgm:pt modelId="{ABC7ACD0-7B72-41D6-A749-742DD137357F}" type="parTrans" cxnId="{D8E24E46-DB24-403A-BF22-A37EE3A80E72}">
      <dgm:prSet/>
      <dgm:spPr/>
      <dgm:t>
        <a:bodyPr/>
        <a:lstStyle/>
        <a:p>
          <a:endParaRPr lang="en-US"/>
        </a:p>
      </dgm:t>
    </dgm:pt>
    <dgm:pt modelId="{2236167A-318E-4635-A59C-F1B7261B5603}" type="sibTrans" cxnId="{D8E24E46-DB24-403A-BF22-A37EE3A80E72}">
      <dgm:prSet/>
      <dgm:spPr/>
      <dgm:t>
        <a:bodyPr/>
        <a:lstStyle/>
        <a:p>
          <a:endParaRPr lang="en-US"/>
        </a:p>
      </dgm:t>
    </dgm:pt>
    <dgm:pt modelId="{1D0A5A5A-D1E9-4193-BF34-D6484F64A342}">
      <dgm:prSet/>
      <dgm:spPr/>
      <dgm:t>
        <a:bodyPr/>
        <a:lstStyle/>
        <a:p>
          <a:r>
            <a:rPr lang="en-US" b="0" i="0" dirty="0"/>
            <a:t>Repetition</a:t>
          </a:r>
          <a:endParaRPr lang="en-US" dirty="0"/>
        </a:p>
      </dgm:t>
    </dgm:pt>
    <dgm:pt modelId="{82381811-F2DF-456B-A2E8-A89BAAF21CA5}" type="parTrans" cxnId="{7A0D1CEA-4FEF-4EBB-842C-1B3B426D698B}">
      <dgm:prSet/>
      <dgm:spPr/>
      <dgm:t>
        <a:bodyPr/>
        <a:lstStyle/>
        <a:p>
          <a:endParaRPr lang="en-US"/>
        </a:p>
      </dgm:t>
    </dgm:pt>
    <dgm:pt modelId="{381FAB45-9DAB-45B9-8E28-4481577D005C}" type="sibTrans" cxnId="{7A0D1CEA-4FEF-4EBB-842C-1B3B426D698B}">
      <dgm:prSet/>
      <dgm:spPr/>
      <dgm:t>
        <a:bodyPr/>
        <a:lstStyle/>
        <a:p>
          <a:endParaRPr lang="en-US"/>
        </a:p>
      </dgm:t>
    </dgm:pt>
    <dgm:pt modelId="{1CD72D97-F265-458F-AA16-E2E23D98D2F8}">
      <dgm:prSet/>
      <dgm:spPr/>
      <dgm:t>
        <a:bodyPr/>
        <a:lstStyle/>
        <a:p>
          <a:r>
            <a:rPr lang="en-US" b="0" i="0" dirty="0"/>
            <a:t>Unhelpful or vague sentences </a:t>
          </a:r>
          <a:endParaRPr lang="en-US" dirty="0"/>
        </a:p>
      </dgm:t>
    </dgm:pt>
    <dgm:pt modelId="{477932D4-7E21-423E-97A2-09FDCC33056E}" type="parTrans" cxnId="{B24AF297-FC12-4765-B9E9-783F13956A3E}">
      <dgm:prSet/>
      <dgm:spPr/>
      <dgm:t>
        <a:bodyPr/>
        <a:lstStyle/>
        <a:p>
          <a:endParaRPr lang="en-US"/>
        </a:p>
      </dgm:t>
    </dgm:pt>
    <dgm:pt modelId="{C710B0B0-8739-4430-9BBE-289475369DD8}" type="sibTrans" cxnId="{B24AF297-FC12-4765-B9E9-783F13956A3E}">
      <dgm:prSet/>
      <dgm:spPr/>
      <dgm:t>
        <a:bodyPr/>
        <a:lstStyle/>
        <a:p>
          <a:endParaRPr lang="en-US"/>
        </a:p>
      </dgm:t>
    </dgm:pt>
    <dgm:pt modelId="{862AAC78-5098-4F86-A56B-E33720C8C1C9}">
      <dgm:prSet/>
      <dgm:spPr/>
      <dgm:t>
        <a:bodyPr/>
        <a:lstStyle/>
        <a:p>
          <a:r>
            <a:rPr lang="en-US" b="0" i="0" dirty="0"/>
            <a:t>Not following abstract guidelines (font, length, title, authors)</a:t>
          </a:r>
          <a:endParaRPr lang="en-US" dirty="0"/>
        </a:p>
      </dgm:t>
    </dgm:pt>
    <dgm:pt modelId="{1CD9B392-1F85-4F71-A21A-BCB5F20D2E68}" type="parTrans" cxnId="{F59FCA46-7C69-4395-B4F3-384937326E23}">
      <dgm:prSet/>
      <dgm:spPr/>
      <dgm:t>
        <a:bodyPr/>
        <a:lstStyle/>
        <a:p>
          <a:endParaRPr lang="en-US"/>
        </a:p>
      </dgm:t>
    </dgm:pt>
    <dgm:pt modelId="{06472767-2CFE-4B8F-B189-FBECA9964C94}" type="sibTrans" cxnId="{F59FCA46-7C69-4395-B4F3-384937326E23}">
      <dgm:prSet/>
      <dgm:spPr/>
      <dgm:t>
        <a:bodyPr/>
        <a:lstStyle/>
        <a:p>
          <a:endParaRPr lang="en-US"/>
        </a:p>
      </dgm:t>
    </dgm:pt>
    <dgm:pt modelId="{EDF725C6-1CAA-9E4E-904D-B8EC9EFF43CB}" type="pres">
      <dgm:prSet presAssocID="{4303FB9A-3E48-44FB-B88A-DA68AAD42850}" presName="vert0" presStyleCnt="0">
        <dgm:presLayoutVars>
          <dgm:dir/>
          <dgm:animOne val="branch"/>
          <dgm:animLvl val="lvl"/>
        </dgm:presLayoutVars>
      </dgm:prSet>
      <dgm:spPr/>
    </dgm:pt>
    <dgm:pt modelId="{CB172787-BE1A-F04E-8CD8-75F5B559F364}" type="pres">
      <dgm:prSet presAssocID="{3A3B13BE-60CF-4DCD-B9E6-671173462578}" presName="thickLine" presStyleLbl="alignNode1" presStyleIdx="0" presStyleCnt="6"/>
      <dgm:spPr/>
    </dgm:pt>
    <dgm:pt modelId="{CB6CFDFD-7C10-2E43-8F28-9C1BEE4CAE02}" type="pres">
      <dgm:prSet presAssocID="{3A3B13BE-60CF-4DCD-B9E6-671173462578}" presName="horz1" presStyleCnt="0"/>
      <dgm:spPr/>
    </dgm:pt>
    <dgm:pt modelId="{36C0EE0B-4DA2-BC49-905A-EB8DEDA43C1E}" type="pres">
      <dgm:prSet presAssocID="{3A3B13BE-60CF-4DCD-B9E6-671173462578}" presName="tx1" presStyleLbl="revTx" presStyleIdx="0" presStyleCnt="6"/>
      <dgm:spPr/>
    </dgm:pt>
    <dgm:pt modelId="{F5682295-7172-AE47-800C-4CE394B3C405}" type="pres">
      <dgm:prSet presAssocID="{3A3B13BE-60CF-4DCD-B9E6-671173462578}" presName="vert1" presStyleCnt="0"/>
      <dgm:spPr/>
    </dgm:pt>
    <dgm:pt modelId="{44D75570-857D-D641-A684-C58D0A6B475C}" type="pres">
      <dgm:prSet presAssocID="{74EADBBF-5205-4958-AF4A-1AD5C018A48B}" presName="thickLine" presStyleLbl="alignNode1" presStyleIdx="1" presStyleCnt="6"/>
      <dgm:spPr/>
    </dgm:pt>
    <dgm:pt modelId="{D936D03A-7F03-6B49-AF1C-CF0D530917B9}" type="pres">
      <dgm:prSet presAssocID="{74EADBBF-5205-4958-AF4A-1AD5C018A48B}" presName="horz1" presStyleCnt="0"/>
      <dgm:spPr/>
    </dgm:pt>
    <dgm:pt modelId="{16DC9E68-4074-4842-A300-2FB48B2B328E}" type="pres">
      <dgm:prSet presAssocID="{74EADBBF-5205-4958-AF4A-1AD5C018A48B}" presName="tx1" presStyleLbl="revTx" presStyleIdx="1" presStyleCnt="6"/>
      <dgm:spPr/>
    </dgm:pt>
    <dgm:pt modelId="{89667584-B866-7145-A6F6-D5B90C4D7EE6}" type="pres">
      <dgm:prSet presAssocID="{74EADBBF-5205-4958-AF4A-1AD5C018A48B}" presName="vert1" presStyleCnt="0"/>
      <dgm:spPr/>
    </dgm:pt>
    <dgm:pt modelId="{724819A6-FBE6-254B-93D6-35D0C6807855}" type="pres">
      <dgm:prSet presAssocID="{C793A60D-7176-4813-A51F-6FA92B6FE6C8}" presName="thickLine" presStyleLbl="alignNode1" presStyleIdx="2" presStyleCnt="6"/>
      <dgm:spPr/>
    </dgm:pt>
    <dgm:pt modelId="{D14274C2-64B4-0841-88C3-85099F6464A9}" type="pres">
      <dgm:prSet presAssocID="{C793A60D-7176-4813-A51F-6FA92B6FE6C8}" presName="horz1" presStyleCnt="0"/>
      <dgm:spPr/>
    </dgm:pt>
    <dgm:pt modelId="{8165017C-5D83-0244-BAF5-A4A9A7150D0E}" type="pres">
      <dgm:prSet presAssocID="{C793A60D-7176-4813-A51F-6FA92B6FE6C8}" presName="tx1" presStyleLbl="revTx" presStyleIdx="2" presStyleCnt="6"/>
      <dgm:spPr/>
    </dgm:pt>
    <dgm:pt modelId="{39320FCC-0850-AD4A-A530-E2BE3E1474CC}" type="pres">
      <dgm:prSet presAssocID="{C793A60D-7176-4813-A51F-6FA92B6FE6C8}" presName="vert1" presStyleCnt="0"/>
      <dgm:spPr/>
    </dgm:pt>
    <dgm:pt modelId="{F4459FDE-B88E-864B-9ABE-0179C53CEA08}" type="pres">
      <dgm:prSet presAssocID="{1D0A5A5A-D1E9-4193-BF34-D6484F64A342}" presName="thickLine" presStyleLbl="alignNode1" presStyleIdx="3" presStyleCnt="6"/>
      <dgm:spPr/>
    </dgm:pt>
    <dgm:pt modelId="{0A430BFC-94BC-2846-B838-48274BCD7E99}" type="pres">
      <dgm:prSet presAssocID="{1D0A5A5A-D1E9-4193-BF34-D6484F64A342}" presName="horz1" presStyleCnt="0"/>
      <dgm:spPr/>
    </dgm:pt>
    <dgm:pt modelId="{90D9E5C0-F98A-5343-A01C-147C5B6E1CEB}" type="pres">
      <dgm:prSet presAssocID="{1D0A5A5A-D1E9-4193-BF34-D6484F64A342}" presName="tx1" presStyleLbl="revTx" presStyleIdx="3" presStyleCnt="6"/>
      <dgm:spPr/>
    </dgm:pt>
    <dgm:pt modelId="{9A23B42C-E9EF-4242-AE47-D1E90D18C17C}" type="pres">
      <dgm:prSet presAssocID="{1D0A5A5A-D1E9-4193-BF34-D6484F64A342}" presName="vert1" presStyleCnt="0"/>
      <dgm:spPr/>
    </dgm:pt>
    <dgm:pt modelId="{787D62F5-E5F7-2048-BEFE-AC85580550E9}" type="pres">
      <dgm:prSet presAssocID="{1CD72D97-F265-458F-AA16-E2E23D98D2F8}" presName="thickLine" presStyleLbl="alignNode1" presStyleIdx="4" presStyleCnt="6"/>
      <dgm:spPr/>
    </dgm:pt>
    <dgm:pt modelId="{788CC626-A564-A84B-A710-0CC30DD5D036}" type="pres">
      <dgm:prSet presAssocID="{1CD72D97-F265-458F-AA16-E2E23D98D2F8}" presName="horz1" presStyleCnt="0"/>
      <dgm:spPr/>
    </dgm:pt>
    <dgm:pt modelId="{C49F3D26-02CF-4348-A1C7-57340A798D50}" type="pres">
      <dgm:prSet presAssocID="{1CD72D97-F265-458F-AA16-E2E23D98D2F8}" presName="tx1" presStyleLbl="revTx" presStyleIdx="4" presStyleCnt="6"/>
      <dgm:spPr/>
    </dgm:pt>
    <dgm:pt modelId="{57ECC638-F65F-6240-A298-3484AF8094FB}" type="pres">
      <dgm:prSet presAssocID="{1CD72D97-F265-458F-AA16-E2E23D98D2F8}" presName="vert1" presStyleCnt="0"/>
      <dgm:spPr/>
    </dgm:pt>
    <dgm:pt modelId="{0729FFFA-329A-D049-9D09-C3475305A1B7}" type="pres">
      <dgm:prSet presAssocID="{862AAC78-5098-4F86-A56B-E33720C8C1C9}" presName="thickLine" presStyleLbl="alignNode1" presStyleIdx="5" presStyleCnt="6"/>
      <dgm:spPr/>
    </dgm:pt>
    <dgm:pt modelId="{F7CD7B6A-276A-5544-AC33-F75288ABE765}" type="pres">
      <dgm:prSet presAssocID="{862AAC78-5098-4F86-A56B-E33720C8C1C9}" presName="horz1" presStyleCnt="0"/>
      <dgm:spPr/>
    </dgm:pt>
    <dgm:pt modelId="{2DFE6912-93EC-F043-81D1-F84BC7580F9A}" type="pres">
      <dgm:prSet presAssocID="{862AAC78-5098-4F86-A56B-E33720C8C1C9}" presName="tx1" presStyleLbl="revTx" presStyleIdx="5" presStyleCnt="6"/>
      <dgm:spPr/>
    </dgm:pt>
    <dgm:pt modelId="{0EB95E6C-1EE1-1C4D-A0F0-BEEF3200475D}" type="pres">
      <dgm:prSet presAssocID="{862AAC78-5098-4F86-A56B-E33720C8C1C9}" presName="vert1" presStyleCnt="0"/>
      <dgm:spPr/>
    </dgm:pt>
  </dgm:ptLst>
  <dgm:cxnLst>
    <dgm:cxn modelId="{393CDE29-58F2-B643-AB06-080C36499535}" type="presOf" srcId="{1CD72D97-F265-458F-AA16-E2E23D98D2F8}" destId="{C49F3D26-02CF-4348-A1C7-57340A798D50}" srcOrd="0" destOrd="0" presId="urn:microsoft.com/office/officeart/2008/layout/LinedList"/>
    <dgm:cxn modelId="{1774BB33-2269-0B43-AB0E-2C06EDFAD5D2}" type="presOf" srcId="{862AAC78-5098-4F86-A56B-E33720C8C1C9}" destId="{2DFE6912-93EC-F043-81D1-F84BC7580F9A}" srcOrd="0" destOrd="0" presId="urn:microsoft.com/office/officeart/2008/layout/LinedList"/>
    <dgm:cxn modelId="{D8E24E46-DB24-403A-BF22-A37EE3A80E72}" srcId="{4303FB9A-3E48-44FB-B88A-DA68AAD42850}" destId="{C793A60D-7176-4813-A51F-6FA92B6FE6C8}" srcOrd="2" destOrd="0" parTransId="{ABC7ACD0-7B72-41D6-A749-742DD137357F}" sibTransId="{2236167A-318E-4635-A59C-F1B7261B5603}"/>
    <dgm:cxn modelId="{F59FCA46-7C69-4395-B4F3-384937326E23}" srcId="{4303FB9A-3E48-44FB-B88A-DA68AAD42850}" destId="{862AAC78-5098-4F86-A56B-E33720C8C1C9}" srcOrd="5" destOrd="0" parTransId="{1CD9B392-1F85-4F71-A21A-BCB5F20D2E68}" sibTransId="{06472767-2CFE-4B8F-B189-FBECA9964C94}"/>
    <dgm:cxn modelId="{06ED5076-524B-4FDD-8D43-EDDE3356023C}" srcId="{4303FB9A-3E48-44FB-B88A-DA68AAD42850}" destId="{3A3B13BE-60CF-4DCD-B9E6-671173462578}" srcOrd="0" destOrd="0" parTransId="{C3065910-E603-4445-B78F-AFC831A6FD8F}" sibTransId="{3240CFD2-28A7-4573-92CB-5D9786BD7BF9}"/>
    <dgm:cxn modelId="{22F4E276-6B4E-7344-A78E-2E484E086ED1}" type="presOf" srcId="{C793A60D-7176-4813-A51F-6FA92B6FE6C8}" destId="{8165017C-5D83-0244-BAF5-A4A9A7150D0E}" srcOrd="0" destOrd="0" presId="urn:microsoft.com/office/officeart/2008/layout/LinedList"/>
    <dgm:cxn modelId="{21FE1F78-ABCA-FE44-8142-D1010185C1A5}" type="presOf" srcId="{1D0A5A5A-D1E9-4193-BF34-D6484F64A342}" destId="{90D9E5C0-F98A-5343-A01C-147C5B6E1CEB}" srcOrd="0" destOrd="0" presId="urn:microsoft.com/office/officeart/2008/layout/LinedList"/>
    <dgm:cxn modelId="{7AA07B93-68B6-1248-BDB5-F99765E1547E}" type="presOf" srcId="{3A3B13BE-60CF-4DCD-B9E6-671173462578}" destId="{36C0EE0B-4DA2-BC49-905A-EB8DEDA43C1E}" srcOrd="0" destOrd="0" presId="urn:microsoft.com/office/officeart/2008/layout/LinedList"/>
    <dgm:cxn modelId="{B24AF297-FC12-4765-B9E9-783F13956A3E}" srcId="{4303FB9A-3E48-44FB-B88A-DA68AAD42850}" destId="{1CD72D97-F265-458F-AA16-E2E23D98D2F8}" srcOrd="4" destOrd="0" parTransId="{477932D4-7E21-423E-97A2-09FDCC33056E}" sibTransId="{C710B0B0-8739-4430-9BBE-289475369DD8}"/>
    <dgm:cxn modelId="{189854BD-2ACF-BA4F-88BC-FE44DCB97E26}" type="presOf" srcId="{4303FB9A-3E48-44FB-B88A-DA68AAD42850}" destId="{EDF725C6-1CAA-9E4E-904D-B8EC9EFF43CB}" srcOrd="0" destOrd="0" presId="urn:microsoft.com/office/officeart/2008/layout/LinedList"/>
    <dgm:cxn modelId="{E997FCDE-49B0-DD47-99D7-42D7F00500F2}" type="presOf" srcId="{74EADBBF-5205-4958-AF4A-1AD5C018A48B}" destId="{16DC9E68-4074-4842-A300-2FB48B2B328E}" srcOrd="0" destOrd="0" presId="urn:microsoft.com/office/officeart/2008/layout/LinedList"/>
    <dgm:cxn modelId="{81E1F6E4-DBF3-4CA4-A974-449F6F7428C4}" srcId="{4303FB9A-3E48-44FB-B88A-DA68AAD42850}" destId="{74EADBBF-5205-4958-AF4A-1AD5C018A48B}" srcOrd="1" destOrd="0" parTransId="{8FF47F6D-C051-4395-9594-48A0D32E026B}" sibTransId="{6FE78DD4-CDC5-4273-8C6F-F544FC48020B}"/>
    <dgm:cxn modelId="{7A0D1CEA-4FEF-4EBB-842C-1B3B426D698B}" srcId="{4303FB9A-3E48-44FB-B88A-DA68AAD42850}" destId="{1D0A5A5A-D1E9-4193-BF34-D6484F64A342}" srcOrd="3" destOrd="0" parTransId="{82381811-F2DF-456B-A2E8-A89BAAF21CA5}" sibTransId="{381FAB45-9DAB-45B9-8E28-4481577D005C}"/>
    <dgm:cxn modelId="{1A4A00B2-6E5A-644E-ABA3-40758BDD39A6}" type="presParOf" srcId="{EDF725C6-1CAA-9E4E-904D-B8EC9EFF43CB}" destId="{CB172787-BE1A-F04E-8CD8-75F5B559F364}" srcOrd="0" destOrd="0" presId="urn:microsoft.com/office/officeart/2008/layout/LinedList"/>
    <dgm:cxn modelId="{539FB4AC-12A6-D649-841C-CA5BD0AFDEF4}" type="presParOf" srcId="{EDF725C6-1CAA-9E4E-904D-B8EC9EFF43CB}" destId="{CB6CFDFD-7C10-2E43-8F28-9C1BEE4CAE02}" srcOrd="1" destOrd="0" presId="urn:microsoft.com/office/officeart/2008/layout/LinedList"/>
    <dgm:cxn modelId="{4D6AA1B6-1FDC-AB4A-8C47-F26A8CC48C44}" type="presParOf" srcId="{CB6CFDFD-7C10-2E43-8F28-9C1BEE4CAE02}" destId="{36C0EE0B-4DA2-BC49-905A-EB8DEDA43C1E}" srcOrd="0" destOrd="0" presId="urn:microsoft.com/office/officeart/2008/layout/LinedList"/>
    <dgm:cxn modelId="{7A6CA602-4A8F-4240-9B7E-2202664662C7}" type="presParOf" srcId="{CB6CFDFD-7C10-2E43-8F28-9C1BEE4CAE02}" destId="{F5682295-7172-AE47-800C-4CE394B3C405}" srcOrd="1" destOrd="0" presId="urn:microsoft.com/office/officeart/2008/layout/LinedList"/>
    <dgm:cxn modelId="{09570226-E325-9340-A11E-C8C66F95CAFE}" type="presParOf" srcId="{EDF725C6-1CAA-9E4E-904D-B8EC9EFF43CB}" destId="{44D75570-857D-D641-A684-C58D0A6B475C}" srcOrd="2" destOrd="0" presId="urn:microsoft.com/office/officeart/2008/layout/LinedList"/>
    <dgm:cxn modelId="{7BDC8FB0-2A5C-7547-B8BA-918241B95C63}" type="presParOf" srcId="{EDF725C6-1CAA-9E4E-904D-B8EC9EFF43CB}" destId="{D936D03A-7F03-6B49-AF1C-CF0D530917B9}" srcOrd="3" destOrd="0" presId="urn:microsoft.com/office/officeart/2008/layout/LinedList"/>
    <dgm:cxn modelId="{5DBD1034-0F87-124F-9373-0623CFCD4DB1}" type="presParOf" srcId="{D936D03A-7F03-6B49-AF1C-CF0D530917B9}" destId="{16DC9E68-4074-4842-A300-2FB48B2B328E}" srcOrd="0" destOrd="0" presId="urn:microsoft.com/office/officeart/2008/layout/LinedList"/>
    <dgm:cxn modelId="{D72A2EF8-87F2-E54B-9677-5AC7488D8A58}" type="presParOf" srcId="{D936D03A-7F03-6B49-AF1C-CF0D530917B9}" destId="{89667584-B866-7145-A6F6-D5B90C4D7EE6}" srcOrd="1" destOrd="0" presId="urn:microsoft.com/office/officeart/2008/layout/LinedList"/>
    <dgm:cxn modelId="{A1A8171D-B2AF-CA44-992C-7797B2B81EBA}" type="presParOf" srcId="{EDF725C6-1CAA-9E4E-904D-B8EC9EFF43CB}" destId="{724819A6-FBE6-254B-93D6-35D0C6807855}" srcOrd="4" destOrd="0" presId="urn:microsoft.com/office/officeart/2008/layout/LinedList"/>
    <dgm:cxn modelId="{C6860EA4-8D25-D74B-84C7-44B60E774F6D}" type="presParOf" srcId="{EDF725C6-1CAA-9E4E-904D-B8EC9EFF43CB}" destId="{D14274C2-64B4-0841-88C3-85099F6464A9}" srcOrd="5" destOrd="0" presId="urn:microsoft.com/office/officeart/2008/layout/LinedList"/>
    <dgm:cxn modelId="{54CF781D-B598-3143-9AFC-470DA216A659}" type="presParOf" srcId="{D14274C2-64B4-0841-88C3-85099F6464A9}" destId="{8165017C-5D83-0244-BAF5-A4A9A7150D0E}" srcOrd="0" destOrd="0" presId="urn:microsoft.com/office/officeart/2008/layout/LinedList"/>
    <dgm:cxn modelId="{12D9485D-95CD-724E-B246-CDA5201CC5EF}" type="presParOf" srcId="{D14274C2-64B4-0841-88C3-85099F6464A9}" destId="{39320FCC-0850-AD4A-A530-E2BE3E1474CC}" srcOrd="1" destOrd="0" presId="urn:microsoft.com/office/officeart/2008/layout/LinedList"/>
    <dgm:cxn modelId="{B4FE5727-B22F-A348-BBBA-FBA5AAAEB931}" type="presParOf" srcId="{EDF725C6-1CAA-9E4E-904D-B8EC9EFF43CB}" destId="{F4459FDE-B88E-864B-9ABE-0179C53CEA08}" srcOrd="6" destOrd="0" presId="urn:microsoft.com/office/officeart/2008/layout/LinedList"/>
    <dgm:cxn modelId="{58434C8D-9C84-AA48-8853-B1EB05014185}" type="presParOf" srcId="{EDF725C6-1CAA-9E4E-904D-B8EC9EFF43CB}" destId="{0A430BFC-94BC-2846-B838-48274BCD7E99}" srcOrd="7" destOrd="0" presId="urn:microsoft.com/office/officeart/2008/layout/LinedList"/>
    <dgm:cxn modelId="{9E903EBE-2FEB-F445-8836-CFB1870188AC}" type="presParOf" srcId="{0A430BFC-94BC-2846-B838-48274BCD7E99}" destId="{90D9E5C0-F98A-5343-A01C-147C5B6E1CEB}" srcOrd="0" destOrd="0" presId="urn:microsoft.com/office/officeart/2008/layout/LinedList"/>
    <dgm:cxn modelId="{2778834F-4281-CE4E-A2E4-F46A31472E16}" type="presParOf" srcId="{0A430BFC-94BC-2846-B838-48274BCD7E99}" destId="{9A23B42C-E9EF-4242-AE47-D1E90D18C17C}" srcOrd="1" destOrd="0" presId="urn:microsoft.com/office/officeart/2008/layout/LinedList"/>
    <dgm:cxn modelId="{9C553571-7394-534B-8A7E-8B0478F04E8C}" type="presParOf" srcId="{EDF725C6-1CAA-9E4E-904D-B8EC9EFF43CB}" destId="{787D62F5-E5F7-2048-BEFE-AC85580550E9}" srcOrd="8" destOrd="0" presId="urn:microsoft.com/office/officeart/2008/layout/LinedList"/>
    <dgm:cxn modelId="{C75A4170-2292-9046-90B0-5C6AA851F489}" type="presParOf" srcId="{EDF725C6-1CAA-9E4E-904D-B8EC9EFF43CB}" destId="{788CC626-A564-A84B-A710-0CC30DD5D036}" srcOrd="9" destOrd="0" presId="urn:microsoft.com/office/officeart/2008/layout/LinedList"/>
    <dgm:cxn modelId="{EF5C548C-983B-C14C-9A4A-891744A5A141}" type="presParOf" srcId="{788CC626-A564-A84B-A710-0CC30DD5D036}" destId="{C49F3D26-02CF-4348-A1C7-57340A798D50}" srcOrd="0" destOrd="0" presId="urn:microsoft.com/office/officeart/2008/layout/LinedList"/>
    <dgm:cxn modelId="{3F76ED7E-35BD-E547-880E-4D18EF8BF10C}" type="presParOf" srcId="{788CC626-A564-A84B-A710-0CC30DD5D036}" destId="{57ECC638-F65F-6240-A298-3484AF8094FB}" srcOrd="1" destOrd="0" presId="urn:microsoft.com/office/officeart/2008/layout/LinedList"/>
    <dgm:cxn modelId="{49459B89-4D7B-2A46-9715-8D61F9682473}" type="presParOf" srcId="{EDF725C6-1CAA-9E4E-904D-B8EC9EFF43CB}" destId="{0729FFFA-329A-D049-9D09-C3475305A1B7}" srcOrd="10" destOrd="0" presId="urn:microsoft.com/office/officeart/2008/layout/LinedList"/>
    <dgm:cxn modelId="{D3A5822E-920A-8346-9327-60755B2FD9B7}" type="presParOf" srcId="{EDF725C6-1CAA-9E4E-904D-B8EC9EFF43CB}" destId="{F7CD7B6A-276A-5544-AC33-F75288ABE765}" srcOrd="11" destOrd="0" presId="urn:microsoft.com/office/officeart/2008/layout/LinedList"/>
    <dgm:cxn modelId="{1AD791D1-0953-C94F-91C4-D36509D5F589}" type="presParOf" srcId="{F7CD7B6A-276A-5544-AC33-F75288ABE765}" destId="{2DFE6912-93EC-F043-81D1-F84BC7580F9A}" srcOrd="0" destOrd="0" presId="urn:microsoft.com/office/officeart/2008/layout/LinedList"/>
    <dgm:cxn modelId="{D35874B9-63F7-5949-BEFC-91BC59B985CC}" type="presParOf" srcId="{F7CD7B6A-276A-5544-AC33-F75288ABE765}" destId="{0EB95E6C-1EE1-1C4D-A0F0-BEEF3200475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001FFB-4A28-45C3-8C69-F03E971160F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765DE80-7B9D-4F6D-A08E-517EB0791C4C}">
      <dgm:prSet/>
      <dgm:spPr/>
      <dgm:t>
        <a:bodyPr/>
        <a:lstStyle/>
        <a:p>
          <a:r>
            <a:rPr lang="en-US" dirty="0"/>
            <a:t>Q: Can I update my abstract after August 18?</a:t>
          </a:r>
        </a:p>
        <a:p>
          <a:r>
            <a:rPr lang="en-US" dirty="0"/>
            <a:t>A: Maybe. We compile the abstracts into the abstract booklet, so we need them ready promptly. Typically, updates are not available after Sept. 1. </a:t>
          </a:r>
        </a:p>
      </dgm:t>
    </dgm:pt>
    <dgm:pt modelId="{275536C7-98B6-46E7-A5A2-D2A24098C23B}" type="parTrans" cxnId="{5A2C29B9-2D3B-4AC6-AA75-69C1CE23ED31}">
      <dgm:prSet/>
      <dgm:spPr/>
      <dgm:t>
        <a:bodyPr/>
        <a:lstStyle/>
        <a:p>
          <a:endParaRPr lang="en-US"/>
        </a:p>
      </dgm:t>
    </dgm:pt>
    <dgm:pt modelId="{581142A6-22C5-4FEC-8A0F-2C480CEA3DA7}" type="sibTrans" cxnId="{5A2C29B9-2D3B-4AC6-AA75-69C1CE23ED31}">
      <dgm:prSet/>
      <dgm:spPr/>
      <dgm:t>
        <a:bodyPr/>
        <a:lstStyle/>
        <a:p>
          <a:endParaRPr lang="en-US"/>
        </a:p>
      </dgm:t>
    </dgm:pt>
    <dgm:pt modelId="{ED3D8830-9720-4CBE-AFC9-E7F0B475594E}">
      <dgm:prSet/>
      <dgm:spPr/>
      <dgm:t>
        <a:bodyPr/>
        <a:lstStyle/>
        <a:p>
          <a:r>
            <a:rPr lang="en-US" dirty="0"/>
            <a:t>Q: I don’t have a lot of results, what should I include in my abstract?</a:t>
          </a:r>
        </a:p>
        <a:p>
          <a:r>
            <a:rPr lang="en-US" dirty="0"/>
            <a:t>A: Focus on the overall goals of your study and future directions.</a:t>
          </a:r>
        </a:p>
      </dgm:t>
    </dgm:pt>
    <dgm:pt modelId="{AF27D938-5944-4135-AB51-A29E174A0EBB}" type="parTrans" cxnId="{71F4FA05-4699-49A9-8FD8-9BF92C40E9E2}">
      <dgm:prSet/>
      <dgm:spPr/>
      <dgm:t>
        <a:bodyPr/>
        <a:lstStyle/>
        <a:p>
          <a:endParaRPr lang="en-US"/>
        </a:p>
      </dgm:t>
    </dgm:pt>
    <dgm:pt modelId="{1B10BFB9-AA66-450A-A239-0B53BD160344}" type="sibTrans" cxnId="{71F4FA05-4699-49A9-8FD8-9BF92C40E9E2}">
      <dgm:prSet/>
      <dgm:spPr/>
      <dgm:t>
        <a:bodyPr/>
        <a:lstStyle/>
        <a:p>
          <a:endParaRPr lang="en-US"/>
        </a:p>
      </dgm:t>
    </dgm:pt>
    <dgm:pt modelId="{A362498F-2E3D-437A-9AF6-0619E527E33F}">
      <dgm:prSet/>
      <dgm:spPr/>
      <dgm:t>
        <a:bodyPr/>
        <a:lstStyle/>
        <a:p>
          <a:r>
            <a:rPr lang="en-US" dirty="0"/>
            <a:t>Q: Can I put my abstract on my poster?</a:t>
          </a:r>
        </a:p>
        <a:p>
          <a:r>
            <a:rPr lang="en-US" dirty="0"/>
            <a:t>A: Yes, and many people do! Make sure the font size is just right.</a:t>
          </a:r>
        </a:p>
      </dgm:t>
    </dgm:pt>
    <dgm:pt modelId="{7ECCA3EB-3318-4268-8789-D5AFC6AE3252}" type="parTrans" cxnId="{42E1E0FB-90FB-4AD8-9A39-06CD7DA21D72}">
      <dgm:prSet/>
      <dgm:spPr/>
      <dgm:t>
        <a:bodyPr/>
        <a:lstStyle/>
        <a:p>
          <a:endParaRPr lang="en-US"/>
        </a:p>
      </dgm:t>
    </dgm:pt>
    <dgm:pt modelId="{102BA0E1-7140-4E8D-8B94-8EE38D78F517}" type="sibTrans" cxnId="{42E1E0FB-90FB-4AD8-9A39-06CD7DA21D72}">
      <dgm:prSet/>
      <dgm:spPr/>
      <dgm:t>
        <a:bodyPr/>
        <a:lstStyle/>
        <a:p>
          <a:endParaRPr lang="en-US"/>
        </a:p>
      </dgm:t>
    </dgm:pt>
    <dgm:pt modelId="{5DBA322E-FBC7-4FC9-B881-4E4B9D483A3C}" type="pres">
      <dgm:prSet presAssocID="{D7001FFB-4A28-45C3-8C69-F03E971160FA}" presName="root" presStyleCnt="0">
        <dgm:presLayoutVars>
          <dgm:dir/>
          <dgm:resizeHandles val="exact"/>
        </dgm:presLayoutVars>
      </dgm:prSet>
      <dgm:spPr/>
    </dgm:pt>
    <dgm:pt modelId="{54C6D451-A16A-4280-BE86-D4C99E352CA9}" type="pres">
      <dgm:prSet presAssocID="{3765DE80-7B9D-4F6D-A08E-517EB0791C4C}" presName="compNode" presStyleCnt="0"/>
      <dgm:spPr/>
    </dgm:pt>
    <dgm:pt modelId="{A9A5888F-3087-445B-B0C7-931C37247603}" type="pres">
      <dgm:prSet presAssocID="{3765DE80-7B9D-4F6D-A08E-517EB0791C4C}" presName="bgRect" presStyleLbl="bgShp" presStyleIdx="0" presStyleCnt="3"/>
      <dgm:spPr/>
    </dgm:pt>
    <dgm:pt modelId="{A5D9D0D4-AF7D-44D8-B8F6-DEFC11C75679}" type="pres">
      <dgm:prSet presAssocID="{3765DE80-7B9D-4F6D-A08E-517EB0791C4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56F0C103-1CF0-443C-8BB4-B9082CF0C7A4}" type="pres">
      <dgm:prSet presAssocID="{3765DE80-7B9D-4F6D-A08E-517EB0791C4C}" presName="spaceRect" presStyleCnt="0"/>
      <dgm:spPr/>
    </dgm:pt>
    <dgm:pt modelId="{A011621F-49DA-40A6-81E2-2CEC88C2D2F9}" type="pres">
      <dgm:prSet presAssocID="{3765DE80-7B9D-4F6D-A08E-517EB0791C4C}" presName="parTx" presStyleLbl="revTx" presStyleIdx="0" presStyleCnt="3">
        <dgm:presLayoutVars>
          <dgm:chMax val="0"/>
          <dgm:chPref val="0"/>
        </dgm:presLayoutVars>
      </dgm:prSet>
      <dgm:spPr/>
    </dgm:pt>
    <dgm:pt modelId="{A2823627-82D7-479D-A84E-36807E918AA8}" type="pres">
      <dgm:prSet presAssocID="{581142A6-22C5-4FEC-8A0F-2C480CEA3DA7}" presName="sibTrans" presStyleCnt="0"/>
      <dgm:spPr/>
    </dgm:pt>
    <dgm:pt modelId="{7A1F7A30-8944-4AC4-9B0B-18F49DF24E0C}" type="pres">
      <dgm:prSet presAssocID="{ED3D8830-9720-4CBE-AFC9-E7F0B475594E}" presName="compNode" presStyleCnt="0"/>
      <dgm:spPr/>
    </dgm:pt>
    <dgm:pt modelId="{CEF8768E-EA21-4368-8870-226902BF9C89}" type="pres">
      <dgm:prSet presAssocID="{ED3D8830-9720-4CBE-AFC9-E7F0B475594E}" presName="bgRect" presStyleLbl="bgShp" presStyleIdx="1" presStyleCnt="3"/>
      <dgm:spPr/>
    </dgm:pt>
    <dgm:pt modelId="{04582746-040F-4E8F-B2C5-15359088495D}" type="pres">
      <dgm:prSet presAssocID="{ED3D8830-9720-4CBE-AFC9-E7F0B475594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atistics"/>
        </a:ext>
      </dgm:extLst>
    </dgm:pt>
    <dgm:pt modelId="{AE76DBD3-347F-458B-8723-6B78816096A3}" type="pres">
      <dgm:prSet presAssocID="{ED3D8830-9720-4CBE-AFC9-E7F0B475594E}" presName="spaceRect" presStyleCnt="0"/>
      <dgm:spPr/>
    </dgm:pt>
    <dgm:pt modelId="{F5D1DE0B-761D-456F-9481-A92562E46137}" type="pres">
      <dgm:prSet presAssocID="{ED3D8830-9720-4CBE-AFC9-E7F0B475594E}" presName="parTx" presStyleLbl="revTx" presStyleIdx="1" presStyleCnt="3">
        <dgm:presLayoutVars>
          <dgm:chMax val="0"/>
          <dgm:chPref val="0"/>
        </dgm:presLayoutVars>
      </dgm:prSet>
      <dgm:spPr/>
    </dgm:pt>
    <dgm:pt modelId="{33B693A7-F277-4F54-92B0-C8149BE1710E}" type="pres">
      <dgm:prSet presAssocID="{1B10BFB9-AA66-450A-A239-0B53BD160344}" presName="sibTrans" presStyleCnt="0"/>
      <dgm:spPr/>
    </dgm:pt>
    <dgm:pt modelId="{D1CE2D94-EF89-47DB-95B0-65396D205D54}" type="pres">
      <dgm:prSet presAssocID="{A362498F-2E3D-437A-9AF6-0619E527E33F}" presName="compNode" presStyleCnt="0"/>
      <dgm:spPr/>
    </dgm:pt>
    <dgm:pt modelId="{1BD95878-988E-4DC0-ADC0-C7EB1ED47069}" type="pres">
      <dgm:prSet presAssocID="{A362498F-2E3D-437A-9AF6-0619E527E33F}" presName="bgRect" presStyleLbl="bgShp" presStyleIdx="2" presStyleCnt="3"/>
      <dgm:spPr/>
    </dgm:pt>
    <dgm:pt modelId="{ABA0D7D7-A23B-4759-A1C1-C4D3B65EDE64}" type="pres">
      <dgm:prSet presAssocID="{A362498F-2E3D-437A-9AF6-0619E527E33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sel"/>
        </a:ext>
      </dgm:extLst>
    </dgm:pt>
    <dgm:pt modelId="{E4266178-1964-4C72-8B5A-40AB460EB367}" type="pres">
      <dgm:prSet presAssocID="{A362498F-2E3D-437A-9AF6-0619E527E33F}" presName="spaceRect" presStyleCnt="0"/>
      <dgm:spPr/>
    </dgm:pt>
    <dgm:pt modelId="{BCBEE9A2-427D-443A-8561-8A76497CA45E}" type="pres">
      <dgm:prSet presAssocID="{A362498F-2E3D-437A-9AF6-0619E527E33F}" presName="parTx" presStyleLbl="revTx" presStyleIdx="2" presStyleCnt="3">
        <dgm:presLayoutVars>
          <dgm:chMax val="0"/>
          <dgm:chPref val="0"/>
        </dgm:presLayoutVars>
      </dgm:prSet>
      <dgm:spPr/>
    </dgm:pt>
  </dgm:ptLst>
  <dgm:cxnLst>
    <dgm:cxn modelId="{71F4FA05-4699-49A9-8FD8-9BF92C40E9E2}" srcId="{D7001FFB-4A28-45C3-8C69-F03E971160FA}" destId="{ED3D8830-9720-4CBE-AFC9-E7F0B475594E}" srcOrd="1" destOrd="0" parTransId="{AF27D938-5944-4135-AB51-A29E174A0EBB}" sibTransId="{1B10BFB9-AA66-450A-A239-0B53BD160344}"/>
    <dgm:cxn modelId="{5E49FA4A-A257-2F46-A08E-91F87D397659}" type="presOf" srcId="{A362498F-2E3D-437A-9AF6-0619E527E33F}" destId="{BCBEE9A2-427D-443A-8561-8A76497CA45E}" srcOrd="0" destOrd="0" presId="urn:microsoft.com/office/officeart/2018/2/layout/IconVerticalSolidList"/>
    <dgm:cxn modelId="{96DF349C-1C1E-CD43-84FE-6F5331310324}" type="presOf" srcId="{ED3D8830-9720-4CBE-AFC9-E7F0B475594E}" destId="{F5D1DE0B-761D-456F-9481-A92562E46137}" srcOrd="0" destOrd="0" presId="urn:microsoft.com/office/officeart/2018/2/layout/IconVerticalSolidList"/>
    <dgm:cxn modelId="{B4FC27B7-5C0C-C343-A253-FB44705B9C84}" type="presOf" srcId="{3765DE80-7B9D-4F6D-A08E-517EB0791C4C}" destId="{A011621F-49DA-40A6-81E2-2CEC88C2D2F9}" srcOrd="0" destOrd="0" presId="urn:microsoft.com/office/officeart/2018/2/layout/IconVerticalSolidList"/>
    <dgm:cxn modelId="{5A2C29B9-2D3B-4AC6-AA75-69C1CE23ED31}" srcId="{D7001FFB-4A28-45C3-8C69-F03E971160FA}" destId="{3765DE80-7B9D-4F6D-A08E-517EB0791C4C}" srcOrd="0" destOrd="0" parTransId="{275536C7-98B6-46E7-A5A2-D2A24098C23B}" sibTransId="{581142A6-22C5-4FEC-8A0F-2C480CEA3DA7}"/>
    <dgm:cxn modelId="{AE435DD3-E2A6-EF4B-817B-17A378B7103F}" type="presOf" srcId="{D7001FFB-4A28-45C3-8C69-F03E971160FA}" destId="{5DBA322E-FBC7-4FC9-B881-4E4B9D483A3C}" srcOrd="0" destOrd="0" presId="urn:microsoft.com/office/officeart/2018/2/layout/IconVerticalSolidList"/>
    <dgm:cxn modelId="{42E1E0FB-90FB-4AD8-9A39-06CD7DA21D72}" srcId="{D7001FFB-4A28-45C3-8C69-F03E971160FA}" destId="{A362498F-2E3D-437A-9AF6-0619E527E33F}" srcOrd="2" destOrd="0" parTransId="{7ECCA3EB-3318-4268-8789-D5AFC6AE3252}" sibTransId="{102BA0E1-7140-4E8D-8B94-8EE38D78F517}"/>
    <dgm:cxn modelId="{66EFE050-3724-474C-883D-1413AFBD1537}" type="presParOf" srcId="{5DBA322E-FBC7-4FC9-B881-4E4B9D483A3C}" destId="{54C6D451-A16A-4280-BE86-D4C99E352CA9}" srcOrd="0" destOrd="0" presId="urn:microsoft.com/office/officeart/2018/2/layout/IconVerticalSolidList"/>
    <dgm:cxn modelId="{DB8AADE0-0561-2B41-8D4B-F7AAC2295A77}" type="presParOf" srcId="{54C6D451-A16A-4280-BE86-D4C99E352CA9}" destId="{A9A5888F-3087-445B-B0C7-931C37247603}" srcOrd="0" destOrd="0" presId="urn:microsoft.com/office/officeart/2018/2/layout/IconVerticalSolidList"/>
    <dgm:cxn modelId="{E8DA4897-2B55-6840-A768-A1A0FE5FDB93}" type="presParOf" srcId="{54C6D451-A16A-4280-BE86-D4C99E352CA9}" destId="{A5D9D0D4-AF7D-44D8-B8F6-DEFC11C75679}" srcOrd="1" destOrd="0" presId="urn:microsoft.com/office/officeart/2018/2/layout/IconVerticalSolidList"/>
    <dgm:cxn modelId="{AAC8A816-FD8B-BA45-A654-A9640389CD8F}" type="presParOf" srcId="{54C6D451-A16A-4280-BE86-D4C99E352CA9}" destId="{56F0C103-1CF0-443C-8BB4-B9082CF0C7A4}" srcOrd="2" destOrd="0" presId="urn:microsoft.com/office/officeart/2018/2/layout/IconVerticalSolidList"/>
    <dgm:cxn modelId="{31B6E7D4-D06C-1D45-B54E-5D66F3AD730E}" type="presParOf" srcId="{54C6D451-A16A-4280-BE86-D4C99E352CA9}" destId="{A011621F-49DA-40A6-81E2-2CEC88C2D2F9}" srcOrd="3" destOrd="0" presId="urn:microsoft.com/office/officeart/2018/2/layout/IconVerticalSolidList"/>
    <dgm:cxn modelId="{343D4F37-20C6-D241-95EE-13FC98449B23}" type="presParOf" srcId="{5DBA322E-FBC7-4FC9-B881-4E4B9D483A3C}" destId="{A2823627-82D7-479D-A84E-36807E918AA8}" srcOrd="1" destOrd="0" presId="urn:microsoft.com/office/officeart/2018/2/layout/IconVerticalSolidList"/>
    <dgm:cxn modelId="{86C620DC-4BC3-0040-87FA-116AFEDC06F9}" type="presParOf" srcId="{5DBA322E-FBC7-4FC9-B881-4E4B9D483A3C}" destId="{7A1F7A30-8944-4AC4-9B0B-18F49DF24E0C}" srcOrd="2" destOrd="0" presId="urn:microsoft.com/office/officeart/2018/2/layout/IconVerticalSolidList"/>
    <dgm:cxn modelId="{F58AA809-B156-5041-BA75-7028A375C4B1}" type="presParOf" srcId="{7A1F7A30-8944-4AC4-9B0B-18F49DF24E0C}" destId="{CEF8768E-EA21-4368-8870-226902BF9C89}" srcOrd="0" destOrd="0" presId="urn:microsoft.com/office/officeart/2018/2/layout/IconVerticalSolidList"/>
    <dgm:cxn modelId="{D0A3B9A8-1099-2D40-AB29-B093A042AF6F}" type="presParOf" srcId="{7A1F7A30-8944-4AC4-9B0B-18F49DF24E0C}" destId="{04582746-040F-4E8F-B2C5-15359088495D}" srcOrd="1" destOrd="0" presId="urn:microsoft.com/office/officeart/2018/2/layout/IconVerticalSolidList"/>
    <dgm:cxn modelId="{0D032DC5-627B-4F4C-AE43-B9FD942BD36C}" type="presParOf" srcId="{7A1F7A30-8944-4AC4-9B0B-18F49DF24E0C}" destId="{AE76DBD3-347F-458B-8723-6B78816096A3}" srcOrd="2" destOrd="0" presId="urn:microsoft.com/office/officeart/2018/2/layout/IconVerticalSolidList"/>
    <dgm:cxn modelId="{A16C39B9-6A3A-2645-BC57-C3CD865324F8}" type="presParOf" srcId="{7A1F7A30-8944-4AC4-9B0B-18F49DF24E0C}" destId="{F5D1DE0B-761D-456F-9481-A92562E46137}" srcOrd="3" destOrd="0" presId="urn:microsoft.com/office/officeart/2018/2/layout/IconVerticalSolidList"/>
    <dgm:cxn modelId="{A05AAE9A-4AFD-B841-83C3-83B0A4615AFE}" type="presParOf" srcId="{5DBA322E-FBC7-4FC9-B881-4E4B9D483A3C}" destId="{33B693A7-F277-4F54-92B0-C8149BE1710E}" srcOrd="3" destOrd="0" presId="urn:microsoft.com/office/officeart/2018/2/layout/IconVerticalSolidList"/>
    <dgm:cxn modelId="{C344FD7B-160D-0342-9F0E-626E60D6C53A}" type="presParOf" srcId="{5DBA322E-FBC7-4FC9-B881-4E4B9D483A3C}" destId="{D1CE2D94-EF89-47DB-95B0-65396D205D54}" srcOrd="4" destOrd="0" presId="urn:microsoft.com/office/officeart/2018/2/layout/IconVerticalSolidList"/>
    <dgm:cxn modelId="{1E8A1135-63C5-BD4B-877C-9D599EFAF4B8}" type="presParOf" srcId="{D1CE2D94-EF89-47DB-95B0-65396D205D54}" destId="{1BD95878-988E-4DC0-ADC0-C7EB1ED47069}" srcOrd="0" destOrd="0" presId="urn:microsoft.com/office/officeart/2018/2/layout/IconVerticalSolidList"/>
    <dgm:cxn modelId="{82CF736F-2A1A-9148-A41D-6060B6240132}" type="presParOf" srcId="{D1CE2D94-EF89-47DB-95B0-65396D205D54}" destId="{ABA0D7D7-A23B-4759-A1C1-C4D3B65EDE64}" srcOrd="1" destOrd="0" presId="urn:microsoft.com/office/officeart/2018/2/layout/IconVerticalSolidList"/>
    <dgm:cxn modelId="{ACCEF958-B48D-2E48-A99D-45F6131AEA42}" type="presParOf" srcId="{D1CE2D94-EF89-47DB-95B0-65396D205D54}" destId="{E4266178-1964-4C72-8B5A-40AB460EB367}" srcOrd="2" destOrd="0" presId="urn:microsoft.com/office/officeart/2018/2/layout/IconVerticalSolidList"/>
    <dgm:cxn modelId="{CABA4B9C-BD93-5041-B477-67506CDC80E8}" type="presParOf" srcId="{D1CE2D94-EF89-47DB-95B0-65396D205D54}" destId="{BCBEE9A2-427D-443A-8561-8A76497CA45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FFE2FC2-40A2-499E-81C0-65D4D40BFCAF}"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6AC65E55-EF87-47FE-ADFA-E8B81078C702}">
      <dgm:prSet/>
      <dgm:spPr/>
      <dgm:t>
        <a:bodyPr/>
        <a:lstStyle/>
        <a:p>
          <a:r>
            <a:rPr lang="en-US" dirty="0"/>
            <a:t>UROP will pay for printing at BU Fed Ex. Details sent by email in early Sept. </a:t>
          </a:r>
        </a:p>
      </dgm:t>
    </dgm:pt>
    <dgm:pt modelId="{473EC82F-8207-431A-BED3-17ADFEDBE32E}" type="parTrans" cxnId="{F884F61C-260D-4C97-A24D-7D515E8DD930}">
      <dgm:prSet/>
      <dgm:spPr/>
      <dgm:t>
        <a:bodyPr/>
        <a:lstStyle/>
        <a:p>
          <a:endParaRPr lang="en-US"/>
        </a:p>
      </dgm:t>
    </dgm:pt>
    <dgm:pt modelId="{EE085D18-A600-4575-B0D2-FC1E13A5045C}" type="sibTrans" cxnId="{F884F61C-260D-4C97-A24D-7D515E8DD930}">
      <dgm:prSet/>
      <dgm:spPr/>
      <dgm:t>
        <a:bodyPr/>
        <a:lstStyle/>
        <a:p>
          <a:endParaRPr lang="en-US"/>
        </a:p>
      </dgm:t>
    </dgm:pt>
    <dgm:pt modelId="{0921324A-BD44-42B5-9903-E1B59141793E}">
      <dgm:prSet/>
      <dgm:spPr/>
      <dgm:t>
        <a:bodyPr/>
        <a:lstStyle/>
        <a:p>
          <a:r>
            <a:rPr lang="en-US" dirty="0"/>
            <a:t>Ask your mentor how to print your poster. Some departments have poster printing capabilities. </a:t>
          </a:r>
        </a:p>
      </dgm:t>
    </dgm:pt>
    <dgm:pt modelId="{B9999256-CE35-4B11-AE9D-F9C4628C829B}" type="parTrans" cxnId="{D0BC6DC7-1A76-462A-904E-4E702C76FFB1}">
      <dgm:prSet/>
      <dgm:spPr/>
      <dgm:t>
        <a:bodyPr/>
        <a:lstStyle/>
        <a:p>
          <a:endParaRPr lang="en-US"/>
        </a:p>
      </dgm:t>
    </dgm:pt>
    <dgm:pt modelId="{C06CCB4D-994D-4F46-90EA-64B435E2E75E}" type="sibTrans" cxnId="{D0BC6DC7-1A76-462A-904E-4E702C76FFB1}">
      <dgm:prSet/>
      <dgm:spPr/>
      <dgm:t>
        <a:bodyPr/>
        <a:lstStyle/>
        <a:p>
          <a:endParaRPr lang="en-US"/>
        </a:p>
      </dgm:t>
    </dgm:pt>
    <dgm:pt modelId="{BE0BB47A-D5B0-4421-B9B7-59A7E8697F82}">
      <dgm:prSet/>
      <dgm:spPr/>
      <dgm:t>
        <a:bodyPr/>
        <a:lstStyle/>
        <a:p>
          <a:r>
            <a:rPr lang="en-US" dirty="0"/>
            <a:t>Biology majors and students working with Bio faculty will have their posters printed by the Bio Department.</a:t>
          </a:r>
        </a:p>
      </dgm:t>
    </dgm:pt>
    <dgm:pt modelId="{91D9851A-3326-495E-8B45-E8C9E8485B39}" type="parTrans" cxnId="{B9677D76-2C6C-4245-AC68-47A21F1FC27D}">
      <dgm:prSet/>
      <dgm:spPr/>
      <dgm:t>
        <a:bodyPr/>
        <a:lstStyle/>
        <a:p>
          <a:endParaRPr lang="en-US"/>
        </a:p>
      </dgm:t>
    </dgm:pt>
    <dgm:pt modelId="{3150B06F-ABE5-407E-A3CB-D935C37B6B56}" type="sibTrans" cxnId="{B9677D76-2C6C-4245-AC68-47A21F1FC27D}">
      <dgm:prSet/>
      <dgm:spPr/>
      <dgm:t>
        <a:bodyPr/>
        <a:lstStyle/>
        <a:p>
          <a:endParaRPr lang="en-US"/>
        </a:p>
      </dgm:t>
    </dgm:pt>
    <dgm:pt modelId="{B9CDABC0-54E9-4917-B51D-E525E13CFE8A}">
      <dgm:prSet/>
      <dgm:spPr/>
      <dgm:t>
        <a:bodyPr/>
        <a:lstStyle/>
        <a:p>
          <a:r>
            <a:rPr lang="en-US" dirty="0"/>
            <a:t>Allow about a week for printing.</a:t>
          </a:r>
        </a:p>
      </dgm:t>
    </dgm:pt>
    <dgm:pt modelId="{B5B4F309-65C6-4C50-BAA9-5912486F8B1A}" type="parTrans" cxnId="{C4FE5344-F5E6-45D9-AF22-36B6273808FB}">
      <dgm:prSet/>
      <dgm:spPr/>
      <dgm:t>
        <a:bodyPr/>
        <a:lstStyle/>
        <a:p>
          <a:endParaRPr lang="en-US"/>
        </a:p>
      </dgm:t>
    </dgm:pt>
    <dgm:pt modelId="{611CF850-9F0E-42BB-9596-D73654A63A83}" type="sibTrans" cxnId="{C4FE5344-F5E6-45D9-AF22-36B6273808FB}">
      <dgm:prSet/>
      <dgm:spPr/>
      <dgm:t>
        <a:bodyPr/>
        <a:lstStyle/>
        <a:p>
          <a:endParaRPr lang="en-US"/>
        </a:p>
      </dgm:t>
    </dgm:pt>
    <dgm:pt modelId="{090B1669-2B6C-438A-A027-3AA606C4B6C1}" type="pres">
      <dgm:prSet presAssocID="{8FFE2FC2-40A2-499E-81C0-65D4D40BFCAF}" presName="root" presStyleCnt="0">
        <dgm:presLayoutVars>
          <dgm:dir/>
          <dgm:resizeHandles val="exact"/>
        </dgm:presLayoutVars>
      </dgm:prSet>
      <dgm:spPr/>
    </dgm:pt>
    <dgm:pt modelId="{9FA5C592-D91A-4F0C-9F47-84547BF9B944}" type="pres">
      <dgm:prSet presAssocID="{6AC65E55-EF87-47FE-ADFA-E8B81078C702}" presName="compNode" presStyleCnt="0"/>
      <dgm:spPr/>
    </dgm:pt>
    <dgm:pt modelId="{B0A1F42E-AE3E-427D-8DD0-681D6F5AE917}" type="pres">
      <dgm:prSet presAssocID="{6AC65E55-EF87-47FE-ADFA-E8B81078C702}" presName="bgRect" presStyleLbl="bgShp" presStyleIdx="0" presStyleCnt="4"/>
      <dgm:spPr/>
    </dgm:pt>
    <dgm:pt modelId="{B7221378-4887-4BF4-B3AB-2C23BDCEA1FB}" type="pres">
      <dgm:prSet presAssocID="{6AC65E55-EF87-47FE-ADFA-E8B81078C70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
        </a:ext>
      </dgm:extLst>
    </dgm:pt>
    <dgm:pt modelId="{0FACA34B-A37F-4180-9946-2B0E6CCD7D63}" type="pres">
      <dgm:prSet presAssocID="{6AC65E55-EF87-47FE-ADFA-E8B81078C702}" presName="spaceRect" presStyleCnt="0"/>
      <dgm:spPr/>
    </dgm:pt>
    <dgm:pt modelId="{00568A33-04B0-4FC7-9510-FD82810FF2A7}" type="pres">
      <dgm:prSet presAssocID="{6AC65E55-EF87-47FE-ADFA-E8B81078C702}" presName="parTx" presStyleLbl="revTx" presStyleIdx="0" presStyleCnt="4">
        <dgm:presLayoutVars>
          <dgm:chMax val="0"/>
          <dgm:chPref val="0"/>
        </dgm:presLayoutVars>
      </dgm:prSet>
      <dgm:spPr/>
    </dgm:pt>
    <dgm:pt modelId="{6027A9A2-D86D-472C-A218-6400252F06CA}" type="pres">
      <dgm:prSet presAssocID="{EE085D18-A600-4575-B0D2-FC1E13A5045C}" presName="sibTrans" presStyleCnt="0"/>
      <dgm:spPr/>
    </dgm:pt>
    <dgm:pt modelId="{8A0E62CC-2F5E-41F6-8705-392CF544F487}" type="pres">
      <dgm:prSet presAssocID="{0921324A-BD44-42B5-9903-E1B59141793E}" presName="compNode" presStyleCnt="0"/>
      <dgm:spPr/>
    </dgm:pt>
    <dgm:pt modelId="{B6B941E5-9124-4639-B1B6-DF375097EB3E}" type="pres">
      <dgm:prSet presAssocID="{0921324A-BD44-42B5-9903-E1B59141793E}" presName="bgRect" presStyleLbl="bgShp" presStyleIdx="1" presStyleCnt="4"/>
      <dgm:spPr/>
    </dgm:pt>
    <dgm:pt modelId="{4E46E58E-CEB1-4F3D-B22F-84C8636D3C69}" type="pres">
      <dgm:prSet presAssocID="{0921324A-BD44-42B5-9903-E1B59141793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lp"/>
        </a:ext>
      </dgm:extLst>
    </dgm:pt>
    <dgm:pt modelId="{5295244F-A0BC-4F1C-B064-23A13E7753FB}" type="pres">
      <dgm:prSet presAssocID="{0921324A-BD44-42B5-9903-E1B59141793E}" presName="spaceRect" presStyleCnt="0"/>
      <dgm:spPr/>
    </dgm:pt>
    <dgm:pt modelId="{FD47B3DB-9F82-440C-B57D-010A5E1FC9D4}" type="pres">
      <dgm:prSet presAssocID="{0921324A-BD44-42B5-9903-E1B59141793E}" presName="parTx" presStyleLbl="revTx" presStyleIdx="1" presStyleCnt="4">
        <dgm:presLayoutVars>
          <dgm:chMax val="0"/>
          <dgm:chPref val="0"/>
        </dgm:presLayoutVars>
      </dgm:prSet>
      <dgm:spPr/>
    </dgm:pt>
    <dgm:pt modelId="{7B2904A3-44D1-4DA7-8A72-C84D43443B29}" type="pres">
      <dgm:prSet presAssocID="{C06CCB4D-994D-4F46-90EA-64B435E2E75E}" presName="sibTrans" presStyleCnt="0"/>
      <dgm:spPr/>
    </dgm:pt>
    <dgm:pt modelId="{9A4802BE-9B90-4AEC-AC4E-6ADAE33A683D}" type="pres">
      <dgm:prSet presAssocID="{BE0BB47A-D5B0-4421-B9B7-59A7E8697F82}" presName="compNode" presStyleCnt="0"/>
      <dgm:spPr/>
    </dgm:pt>
    <dgm:pt modelId="{C04C30F6-8C3F-4C78-A92B-754C867F5700}" type="pres">
      <dgm:prSet presAssocID="{BE0BB47A-D5B0-4421-B9B7-59A7E8697F82}" presName="bgRect" presStyleLbl="bgShp" presStyleIdx="2" presStyleCnt="4"/>
      <dgm:spPr/>
    </dgm:pt>
    <dgm:pt modelId="{2823D61C-5836-4F73-8000-164F8BBEA2E9}" type="pres">
      <dgm:prSet presAssocID="{BE0BB47A-D5B0-4421-B9B7-59A7E8697F8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icroscope"/>
        </a:ext>
      </dgm:extLst>
    </dgm:pt>
    <dgm:pt modelId="{36746C0E-37EC-4707-AB83-95D924AF50AA}" type="pres">
      <dgm:prSet presAssocID="{BE0BB47A-D5B0-4421-B9B7-59A7E8697F82}" presName="spaceRect" presStyleCnt="0"/>
      <dgm:spPr/>
    </dgm:pt>
    <dgm:pt modelId="{E1241DB2-7A9A-4AF2-9037-27AEAE06A37F}" type="pres">
      <dgm:prSet presAssocID="{BE0BB47A-D5B0-4421-B9B7-59A7E8697F82}" presName="parTx" presStyleLbl="revTx" presStyleIdx="2" presStyleCnt="4">
        <dgm:presLayoutVars>
          <dgm:chMax val="0"/>
          <dgm:chPref val="0"/>
        </dgm:presLayoutVars>
      </dgm:prSet>
      <dgm:spPr/>
    </dgm:pt>
    <dgm:pt modelId="{DE49C172-3B39-4A4E-BF55-9CCE8B1B102C}" type="pres">
      <dgm:prSet presAssocID="{3150B06F-ABE5-407E-A3CB-D935C37B6B56}" presName="sibTrans" presStyleCnt="0"/>
      <dgm:spPr/>
    </dgm:pt>
    <dgm:pt modelId="{2820992A-3FCA-4A1A-846B-3BFD47DE798A}" type="pres">
      <dgm:prSet presAssocID="{B9CDABC0-54E9-4917-B51D-E525E13CFE8A}" presName="compNode" presStyleCnt="0"/>
      <dgm:spPr/>
    </dgm:pt>
    <dgm:pt modelId="{CFDB8827-5158-4E91-BC9E-5EDF83FC27C9}" type="pres">
      <dgm:prSet presAssocID="{B9CDABC0-54E9-4917-B51D-E525E13CFE8A}" presName="bgRect" presStyleLbl="bgShp" presStyleIdx="3" presStyleCnt="4"/>
      <dgm:spPr/>
    </dgm:pt>
    <dgm:pt modelId="{328B9790-24A0-4B1C-88AF-FB6D3F0F06BF}" type="pres">
      <dgm:prSet presAssocID="{B9CDABC0-54E9-4917-B51D-E525E13CFE8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inter"/>
        </a:ext>
      </dgm:extLst>
    </dgm:pt>
    <dgm:pt modelId="{751DC326-F3A0-43A8-9E5C-D43D641BC784}" type="pres">
      <dgm:prSet presAssocID="{B9CDABC0-54E9-4917-B51D-E525E13CFE8A}" presName="spaceRect" presStyleCnt="0"/>
      <dgm:spPr/>
    </dgm:pt>
    <dgm:pt modelId="{CFDF306C-BB59-4C0E-861F-592DA1D1E34E}" type="pres">
      <dgm:prSet presAssocID="{B9CDABC0-54E9-4917-B51D-E525E13CFE8A}" presName="parTx" presStyleLbl="revTx" presStyleIdx="3" presStyleCnt="4">
        <dgm:presLayoutVars>
          <dgm:chMax val="0"/>
          <dgm:chPref val="0"/>
        </dgm:presLayoutVars>
      </dgm:prSet>
      <dgm:spPr/>
    </dgm:pt>
  </dgm:ptLst>
  <dgm:cxnLst>
    <dgm:cxn modelId="{F884F61C-260D-4C97-A24D-7D515E8DD930}" srcId="{8FFE2FC2-40A2-499E-81C0-65D4D40BFCAF}" destId="{6AC65E55-EF87-47FE-ADFA-E8B81078C702}" srcOrd="0" destOrd="0" parTransId="{473EC82F-8207-431A-BED3-17ADFEDBE32E}" sibTransId="{EE085D18-A600-4575-B0D2-FC1E13A5045C}"/>
    <dgm:cxn modelId="{E5D38333-6C4E-47E0-8008-21ECFD02F29D}" type="presOf" srcId="{BE0BB47A-D5B0-4421-B9B7-59A7E8697F82}" destId="{E1241DB2-7A9A-4AF2-9037-27AEAE06A37F}" srcOrd="0" destOrd="0" presId="urn:microsoft.com/office/officeart/2018/2/layout/IconVerticalSolidList"/>
    <dgm:cxn modelId="{C4FE5344-F5E6-45D9-AF22-36B6273808FB}" srcId="{8FFE2FC2-40A2-499E-81C0-65D4D40BFCAF}" destId="{B9CDABC0-54E9-4917-B51D-E525E13CFE8A}" srcOrd="3" destOrd="0" parTransId="{B5B4F309-65C6-4C50-BAA9-5912486F8B1A}" sibTransId="{611CF850-9F0E-42BB-9596-D73654A63A83}"/>
    <dgm:cxn modelId="{D8626346-75F5-499B-84C2-36F4AB79E5D5}" type="presOf" srcId="{0921324A-BD44-42B5-9903-E1B59141793E}" destId="{FD47B3DB-9F82-440C-B57D-010A5E1FC9D4}" srcOrd="0" destOrd="0" presId="urn:microsoft.com/office/officeart/2018/2/layout/IconVerticalSolidList"/>
    <dgm:cxn modelId="{212E2763-7E32-4B2C-9D27-346E2D557D36}" type="presOf" srcId="{6AC65E55-EF87-47FE-ADFA-E8B81078C702}" destId="{00568A33-04B0-4FC7-9510-FD82810FF2A7}" srcOrd="0" destOrd="0" presId="urn:microsoft.com/office/officeart/2018/2/layout/IconVerticalSolidList"/>
    <dgm:cxn modelId="{B9677D76-2C6C-4245-AC68-47A21F1FC27D}" srcId="{8FFE2FC2-40A2-499E-81C0-65D4D40BFCAF}" destId="{BE0BB47A-D5B0-4421-B9B7-59A7E8697F82}" srcOrd="2" destOrd="0" parTransId="{91D9851A-3326-495E-8B45-E8C9E8485B39}" sibTransId="{3150B06F-ABE5-407E-A3CB-D935C37B6B56}"/>
    <dgm:cxn modelId="{7D05AD9F-EFEE-42DA-B09E-C3D0B1ECBBD0}" type="presOf" srcId="{8FFE2FC2-40A2-499E-81C0-65D4D40BFCAF}" destId="{090B1669-2B6C-438A-A027-3AA606C4B6C1}" srcOrd="0" destOrd="0" presId="urn:microsoft.com/office/officeart/2018/2/layout/IconVerticalSolidList"/>
    <dgm:cxn modelId="{C654E4B7-29B4-4C86-ADE7-FCEC73BEE844}" type="presOf" srcId="{B9CDABC0-54E9-4917-B51D-E525E13CFE8A}" destId="{CFDF306C-BB59-4C0E-861F-592DA1D1E34E}" srcOrd="0" destOrd="0" presId="urn:microsoft.com/office/officeart/2018/2/layout/IconVerticalSolidList"/>
    <dgm:cxn modelId="{D0BC6DC7-1A76-462A-904E-4E702C76FFB1}" srcId="{8FFE2FC2-40A2-499E-81C0-65D4D40BFCAF}" destId="{0921324A-BD44-42B5-9903-E1B59141793E}" srcOrd="1" destOrd="0" parTransId="{B9999256-CE35-4B11-AE9D-F9C4628C829B}" sibTransId="{C06CCB4D-994D-4F46-90EA-64B435E2E75E}"/>
    <dgm:cxn modelId="{7435CDB3-ECF4-487F-B37D-C5FC9065EAFC}" type="presParOf" srcId="{090B1669-2B6C-438A-A027-3AA606C4B6C1}" destId="{9FA5C592-D91A-4F0C-9F47-84547BF9B944}" srcOrd="0" destOrd="0" presId="urn:microsoft.com/office/officeart/2018/2/layout/IconVerticalSolidList"/>
    <dgm:cxn modelId="{401FEF05-7B1F-4F41-8239-5E8917A2B7FF}" type="presParOf" srcId="{9FA5C592-D91A-4F0C-9F47-84547BF9B944}" destId="{B0A1F42E-AE3E-427D-8DD0-681D6F5AE917}" srcOrd="0" destOrd="0" presId="urn:microsoft.com/office/officeart/2018/2/layout/IconVerticalSolidList"/>
    <dgm:cxn modelId="{21FF2A5B-BCE5-43D9-AA0A-CEDF5CFDB3C3}" type="presParOf" srcId="{9FA5C592-D91A-4F0C-9F47-84547BF9B944}" destId="{B7221378-4887-4BF4-B3AB-2C23BDCEA1FB}" srcOrd="1" destOrd="0" presId="urn:microsoft.com/office/officeart/2018/2/layout/IconVerticalSolidList"/>
    <dgm:cxn modelId="{01A66EA4-9623-440B-A34B-0368375FF821}" type="presParOf" srcId="{9FA5C592-D91A-4F0C-9F47-84547BF9B944}" destId="{0FACA34B-A37F-4180-9946-2B0E6CCD7D63}" srcOrd="2" destOrd="0" presId="urn:microsoft.com/office/officeart/2018/2/layout/IconVerticalSolidList"/>
    <dgm:cxn modelId="{AB4AC91A-8DAD-4CFD-A4EB-6623EE0593C9}" type="presParOf" srcId="{9FA5C592-D91A-4F0C-9F47-84547BF9B944}" destId="{00568A33-04B0-4FC7-9510-FD82810FF2A7}" srcOrd="3" destOrd="0" presId="urn:microsoft.com/office/officeart/2018/2/layout/IconVerticalSolidList"/>
    <dgm:cxn modelId="{74AF00C7-FBE4-49B6-A0F5-5BCC990B08B3}" type="presParOf" srcId="{090B1669-2B6C-438A-A027-3AA606C4B6C1}" destId="{6027A9A2-D86D-472C-A218-6400252F06CA}" srcOrd="1" destOrd="0" presId="urn:microsoft.com/office/officeart/2018/2/layout/IconVerticalSolidList"/>
    <dgm:cxn modelId="{92C2A138-7C71-4115-B451-86EC63C6A14B}" type="presParOf" srcId="{090B1669-2B6C-438A-A027-3AA606C4B6C1}" destId="{8A0E62CC-2F5E-41F6-8705-392CF544F487}" srcOrd="2" destOrd="0" presId="urn:microsoft.com/office/officeart/2018/2/layout/IconVerticalSolidList"/>
    <dgm:cxn modelId="{D6F5B9BC-6E2A-45AB-A79A-A9FDA1581867}" type="presParOf" srcId="{8A0E62CC-2F5E-41F6-8705-392CF544F487}" destId="{B6B941E5-9124-4639-B1B6-DF375097EB3E}" srcOrd="0" destOrd="0" presId="urn:microsoft.com/office/officeart/2018/2/layout/IconVerticalSolidList"/>
    <dgm:cxn modelId="{CD06F7FD-3EA8-4CFE-9EA8-94D20E53C4E3}" type="presParOf" srcId="{8A0E62CC-2F5E-41F6-8705-392CF544F487}" destId="{4E46E58E-CEB1-4F3D-B22F-84C8636D3C69}" srcOrd="1" destOrd="0" presId="urn:microsoft.com/office/officeart/2018/2/layout/IconVerticalSolidList"/>
    <dgm:cxn modelId="{3967C067-0485-410E-974F-F42195370D49}" type="presParOf" srcId="{8A0E62CC-2F5E-41F6-8705-392CF544F487}" destId="{5295244F-A0BC-4F1C-B064-23A13E7753FB}" srcOrd="2" destOrd="0" presId="urn:microsoft.com/office/officeart/2018/2/layout/IconVerticalSolidList"/>
    <dgm:cxn modelId="{F111BA8E-9208-4845-8234-2BB275A8A429}" type="presParOf" srcId="{8A0E62CC-2F5E-41F6-8705-392CF544F487}" destId="{FD47B3DB-9F82-440C-B57D-010A5E1FC9D4}" srcOrd="3" destOrd="0" presId="urn:microsoft.com/office/officeart/2018/2/layout/IconVerticalSolidList"/>
    <dgm:cxn modelId="{F6817F32-FF05-4808-97D2-C538F52CBB05}" type="presParOf" srcId="{090B1669-2B6C-438A-A027-3AA606C4B6C1}" destId="{7B2904A3-44D1-4DA7-8A72-C84D43443B29}" srcOrd="3" destOrd="0" presId="urn:microsoft.com/office/officeart/2018/2/layout/IconVerticalSolidList"/>
    <dgm:cxn modelId="{F94FB35E-2CD8-4485-9A31-A57962D0EBE9}" type="presParOf" srcId="{090B1669-2B6C-438A-A027-3AA606C4B6C1}" destId="{9A4802BE-9B90-4AEC-AC4E-6ADAE33A683D}" srcOrd="4" destOrd="0" presId="urn:microsoft.com/office/officeart/2018/2/layout/IconVerticalSolidList"/>
    <dgm:cxn modelId="{1CD1D90E-9560-404F-ACDA-9353C410EB4C}" type="presParOf" srcId="{9A4802BE-9B90-4AEC-AC4E-6ADAE33A683D}" destId="{C04C30F6-8C3F-4C78-A92B-754C867F5700}" srcOrd="0" destOrd="0" presId="urn:microsoft.com/office/officeart/2018/2/layout/IconVerticalSolidList"/>
    <dgm:cxn modelId="{53D93D07-E712-4BE1-83ED-93C0C713400E}" type="presParOf" srcId="{9A4802BE-9B90-4AEC-AC4E-6ADAE33A683D}" destId="{2823D61C-5836-4F73-8000-164F8BBEA2E9}" srcOrd="1" destOrd="0" presId="urn:microsoft.com/office/officeart/2018/2/layout/IconVerticalSolidList"/>
    <dgm:cxn modelId="{70F4EAED-80D7-41C2-8CDB-4DF9E6F05278}" type="presParOf" srcId="{9A4802BE-9B90-4AEC-AC4E-6ADAE33A683D}" destId="{36746C0E-37EC-4707-AB83-95D924AF50AA}" srcOrd="2" destOrd="0" presId="urn:microsoft.com/office/officeart/2018/2/layout/IconVerticalSolidList"/>
    <dgm:cxn modelId="{4CB7BAAB-7E43-47ED-86F1-A56FC5ABD90D}" type="presParOf" srcId="{9A4802BE-9B90-4AEC-AC4E-6ADAE33A683D}" destId="{E1241DB2-7A9A-4AF2-9037-27AEAE06A37F}" srcOrd="3" destOrd="0" presId="urn:microsoft.com/office/officeart/2018/2/layout/IconVerticalSolidList"/>
    <dgm:cxn modelId="{D9192996-F2BD-4861-AE7B-627AAD5C3B20}" type="presParOf" srcId="{090B1669-2B6C-438A-A027-3AA606C4B6C1}" destId="{DE49C172-3B39-4A4E-BF55-9CCE8B1B102C}" srcOrd="5" destOrd="0" presId="urn:microsoft.com/office/officeart/2018/2/layout/IconVerticalSolidList"/>
    <dgm:cxn modelId="{65DC23A8-D363-4F3D-8109-1D70DE85676B}" type="presParOf" srcId="{090B1669-2B6C-438A-A027-3AA606C4B6C1}" destId="{2820992A-3FCA-4A1A-846B-3BFD47DE798A}" srcOrd="6" destOrd="0" presId="urn:microsoft.com/office/officeart/2018/2/layout/IconVerticalSolidList"/>
    <dgm:cxn modelId="{6B350198-3C8B-4FBC-BA76-D1E4F81C3C91}" type="presParOf" srcId="{2820992A-3FCA-4A1A-846B-3BFD47DE798A}" destId="{CFDB8827-5158-4E91-BC9E-5EDF83FC27C9}" srcOrd="0" destOrd="0" presId="urn:microsoft.com/office/officeart/2018/2/layout/IconVerticalSolidList"/>
    <dgm:cxn modelId="{E0CCC635-247E-4B58-858D-D91AF3C51C03}" type="presParOf" srcId="{2820992A-3FCA-4A1A-846B-3BFD47DE798A}" destId="{328B9790-24A0-4B1C-88AF-FB6D3F0F06BF}" srcOrd="1" destOrd="0" presId="urn:microsoft.com/office/officeart/2018/2/layout/IconVerticalSolidList"/>
    <dgm:cxn modelId="{277883C9-A765-426C-B273-403F1DCE3BC5}" type="presParOf" srcId="{2820992A-3FCA-4A1A-846B-3BFD47DE798A}" destId="{751DC326-F3A0-43A8-9E5C-D43D641BC784}" srcOrd="2" destOrd="0" presId="urn:microsoft.com/office/officeart/2018/2/layout/IconVerticalSolidList"/>
    <dgm:cxn modelId="{3E9263A8-8300-41FA-AD8C-CB3712519707}" type="presParOf" srcId="{2820992A-3FCA-4A1A-846B-3BFD47DE798A}" destId="{CFDF306C-BB59-4C0E-861F-592DA1D1E34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68EF6E9-1066-490A-A216-C7741E04BA5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E2B7AAC-95AC-4439-AA14-9EEE123D5372}">
      <dgm:prSet/>
      <dgm:spPr/>
      <dgm:t>
        <a:bodyPr/>
        <a:lstStyle/>
        <a:p>
          <a:r>
            <a:rPr lang="en-US" dirty="0"/>
            <a:t>Q: When is my poster “due”?</a:t>
          </a:r>
        </a:p>
        <a:p>
          <a:r>
            <a:rPr lang="en-US" dirty="0"/>
            <a:t>A: Bring your poster the day of the Symposium. E-posters are due ~1 week before the Symposium. </a:t>
          </a:r>
        </a:p>
      </dgm:t>
    </dgm:pt>
    <dgm:pt modelId="{72960B0C-919E-440B-90E9-51445B6A9D12}" type="parTrans" cxnId="{1A4401DE-AB70-45DF-96DE-47721088750F}">
      <dgm:prSet/>
      <dgm:spPr/>
      <dgm:t>
        <a:bodyPr/>
        <a:lstStyle/>
        <a:p>
          <a:endParaRPr lang="en-US"/>
        </a:p>
      </dgm:t>
    </dgm:pt>
    <dgm:pt modelId="{4D91D9B1-5474-49E2-91CE-DDF229714ED2}" type="sibTrans" cxnId="{1A4401DE-AB70-45DF-96DE-47721088750F}">
      <dgm:prSet/>
      <dgm:spPr/>
      <dgm:t>
        <a:bodyPr/>
        <a:lstStyle/>
        <a:p>
          <a:endParaRPr lang="en-US"/>
        </a:p>
      </dgm:t>
    </dgm:pt>
    <dgm:pt modelId="{DF666DE4-9165-47E1-B095-862412C0965D}">
      <dgm:prSet/>
      <dgm:spPr/>
      <dgm:t>
        <a:bodyPr/>
        <a:lstStyle/>
        <a:p>
          <a:r>
            <a:rPr lang="en-US" dirty="0"/>
            <a:t>Q: What if I am studying abroad in the fall?</a:t>
          </a:r>
        </a:p>
        <a:p>
          <a:r>
            <a:rPr lang="en-US" dirty="0"/>
            <a:t>A: Submit your abstract. You are excused from presenting.</a:t>
          </a:r>
        </a:p>
      </dgm:t>
    </dgm:pt>
    <dgm:pt modelId="{A5E6AE53-EAF8-45FD-875C-82A7333A0B27}" type="parTrans" cxnId="{3E40DF7E-9A4B-4CD0-8204-C3944C167666}">
      <dgm:prSet/>
      <dgm:spPr/>
      <dgm:t>
        <a:bodyPr/>
        <a:lstStyle/>
        <a:p>
          <a:endParaRPr lang="en-US"/>
        </a:p>
      </dgm:t>
    </dgm:pt>
    <dgm:pt modelId="{E79646A8-2CC3-4F70-8773-2539EC9CDBEC}" type="sibTrans" cxnId="{3E40DF7E-9A4B-4CD0-8204-C3944C167666}">
      <dgm:prSet/>
      <dgm:spPr/>
      <dgm:t>
        <a:bodyPr/>
        <a:lstStyle/>
        <a:p>
          <a:endParaRPr lang="en-US"/>
        </a:p>
      </dgm:t>
    </dgm:pt>
    <dgm:pt modelId="{32300167-573C-4AE3-A933-F9D9D1B5206F}">
      <dgm:prSet/>
      <dgm:spPr/>
      <dgm:t>
        <a:bodyPr/>
        <a:lstStyle/>
        <a:p>
          <a:r>
            <a:rPr lang="en-US" dirty="0"/>
            <a:t>Q: Can I present my poster with someone else from my lab or research group?</a:t>
          </a:r>
        </a:p>
        <a:p>
          <a:r>
            <a:rPr lang="en-US" dirty="0"/>
            <a:t>A: Likely, yes. Email us to confirm.</a:t>
          </a:r>
        </a:p>
      </dgm:t>
    </dgm:pt>
    <dgm:pt modelId="{7A718007-F143-45F2-811D-E5214B2CAF7B}" type="parTrans" cxnId="{302A4336-595D-41EA-9BC1-E1CBFF23F4CC}">
      <dgm:prSet/>
      <dgm:spPr/>
      <dgm:t>
        <a:bodyPr/>
        <a:lstStyle/>
        <a:p>
          <a:endParaRPr lang="en-US"/>
        </a:p>
      </dgm:t>
    </dgm:pt>
    <dgm:pt modelId="{55DF352C-D36B-4BB3-AD9A-25BD566BB061}" type="sibTrans" cxnId="{302A4336-595D-41EA-9BC1-E1CBFF23F4CC}">
      <dgm:prSet/>
      <dgm:spPr/>
      <dgm:t>
        <a:bodyPr/>
        <a:lstStyle/>
        <a:p>
          <a:endParaRPr lang="en-US"/>
        </a:p>
      </dgm:t>
    </dgm:pt>
    <dgm:pt modelId="{6C917457-187D-4E56-8071-0B369D459446}">
      <dgm:prSet/>
      <dgm:spPr/>
      <dgm:t>
        <a:bodyPr/>
        <a:lstStyle/>
        <a:p>
          <a:r>
            <a:rPr lang="en-US" dirty="0"/>
            <a:t>Q: What if I have class during my assigned presentation time?</a:t>
          </a:r>
        </a:p>
        <a:p>
          <a:r>
            <a:rPr lang="en-US" dirty="0"/>
            <a:t>A: Presentations times are 11-12 or 12-1pm. If you can only make it during one of those times, email us to let us know. </a:t>
          </a:r>
        </a:p>
      </dgm:t>
    </dgm:pt>
    <dgm:pt modelId="{1639F61D-2ED3-4184-8808-174F277318BB}" type="parTrans" cxnId="{9C469CF4-D6CD-43D4-89BC-92C6BDA41D5C}">
      <dgm:prSet/>
      <dgm:spPr/>
      <dgm:t>
        <a:bodyPr/>
        <a:lstStyle/>
        <a:p>
          <a:endParaRPr lang="en-US"/>
        </a:p>
      </dgm:t>
    </dgm:pt>
    <dgm:pt modelId="{17603F3C-90EF-48E6-915A-BFBFB932F192}" type="sibTrans" cxnId="{9C469CF4-D6CD-43D4-89BC-92C6BDA41D5C}">
      <dgm:prSet/>
      <dgm:spPr/>
      <dgm:t>
        <a:bodyPr/>
        <a:lstStyle/>
        <a:p>
          <a:endParaRPr lang="en-US"/>
        </a:p>
      </dgm:t>
    </dgm:pt>
    <dgm:pt modelId="{1434E17D-E8FE-473F-8FCF-88DE17E71EAB}">
      <dgm:prSet/>
      <dgm:spPr/>
      <dgm:t>
        <a:bodyPr/>
        <a:lstStyle/>
        <a:p>
          <a:r>
            <a:rPr lang="en-US" dirty="0"/>
            <a:t>Q: What should I wear?</a:t>
          </a:r>
        </a:p>
        <a:p>
          <a:r>
            <a:rPr lang="en-US" dirty="0"/>
            <a:t>A: Business casual.</a:t>
          </a:r>
        </a:p>
      </dgm:t>
    </dgm:pt>
    <dgm:pt modelId="{E4A5DCE1-CAAB-4139-9F8E-34CBC0E550D1}" type="parTrans" cxnId="{CD085E79-785D-4170-8A02-092EBE2180DE}">
      <dgm:prSet/>
      <dgm:spPr/>
      <dgm:t>
        <a:bodyPr/>
        <a:lstStyle/>
        <a:p>
          <a:endParaRPr lang="en-US"/>
        </a:p>
      </dgm:t>
    </dgm:pt>
    <dgm:pt modelId="{354A364D-254E-4EE4-AA32-49DD9CBA8680}" type="sibTrans" cxnId="{CD085E79-785D-4170-8A02-092EBE2180DE}">
      <dgm:prSet/>
      <dgm:spPr/>
      <dgm:t>
        <a:bodyPr/>
        <a:lstStyle/>
        <a:p>
          <a:endParaRPr lang="en-US"/>
        </a:p>
      </dgm:t>
    </dgm:pt>
    <dgm:pt modelId="{C91427E8-1495-F045-806C-A2F5F7830F5A}" type="pres">
      <dgm:prSet presAssocID="{868EF6E9-1066-490A-A216-C7741E04BA59}" presName="linear" presStyleCnt="0">
        <dgm:presLayoutVars>
          <dgm:animLvl val="lvl"/>
          <dgm:resizeHandles val="exact"/>
        </dgm:presLayoutVars>
      </dgm:prSet>
      <dgm:spPr/>
    </dgm:pt>
    <dgm:pt modelId="{822ABA8C-637A-0742-819D-561AFC1AA743}" type="pres">
      <dgm:prSet presAssocID="{4E2B7AAC-95AC-4439-AA14-9EEE123D5372}" presName="parentText" presStyleLbl="node1" presStyleIdx="0" presStyleCnt="5">
        <dgm:presLayoutVars>
          <dgm:chMax val="0"/>
          <dgm:bulletEnabled val="1"/>
        </dgm:presLayoutVars>
      </dgm:prSet>
      <dgm:spPr/>
    </dgm:pt>
    <dgm:pt modelId="{8EEB9A2F-FBF6-0347-953D-1B2F53DB6430}" type="pres">
      <dgm:prSet presAssocID="{4D91D9B1-5474-49E2-91CE-DDF229714ED2}" presName="spacer" presStyleCnt="0"/>
      <dgm:spPr/>
    </dgm:pt>
    <dgm:pt modelId="{A47DC394-0722-6F4E-8822-ACD668419AE1}" type="pres">
      <dgm:prSet presAssocID="{DF666DE4-9165-47E1-B095-862412C0965D}" presName="parentText" presStyleLbl="node1" presStyleIdx="1" presStyleCnt="5">
        <dgm:presLayoutVars>
          <dgm:chMax val="0"/>
          <dgm:bulletEnabled val="1"/>
        </dgm:presLayoutVars>
      </dgm:prSet>
      <dgm:spPr/>
    </dgm:pt>
    <dgm:pt modelId="{990D05EC-7D6D-3748-AA51-5DDD05EC9206}" type="pres">
      <dgm:prSet presAssocID="{E79646A8-2CC3-4F70-8773-2539EC9CDBEC}" presName="spacer" presStyleCnt="0"/>
      <dgm:spPr/>
    </dgm:pt>
    <dgm:pt modelId="{DCB23261-205E-7246-9EA1-85898DC1566C}" type="pres">
      <dgm:prSet presAssocID="{32300167-573C-4AE3-A933-F9D9D1B5206F}" presName="parentText" presStyleLbl="node1" presStyleIdx="2" presStyleCnt="5">
        <dgm:presLayoutVars>
          <dgm:chMax val="0"/>
          <dgm:bulletEnabled val="1"/>
        </dgm:presLayoutVars>
      </dgm:prSet>
      <dgm:spPr/>
    </dgm:pt>
    <dgm:pt modelId="{6AF500B3-9C82-4A43-ADBC-76A4387AA90E}" type="pres">
      <dgm:prSet presAssocID="{55DF352C-D36B-4BB3-AD9A-25BD566BB061}" presName="spacer" presStyleCnt="0"/>
      <dgm:spPr/>
    </dgm:pt>
    <dgm:pt modelId="{6CE3F7DC-DF6F-884B-B3FA-0FA72A27F567}" type="pres">
      <dgm:prSet presAssocID="{6C917457-187D-4E56-8071-0B369D459446}" presName="parentText" presStyleLbl="node1" presStyleIdx="3" presStyleCnt="5">
        <dgm:presLayoutVars>
          <dgm:chMax val="0"/>
          <dgm:bulletEnabled val="1"/>
        </dgm:presLayoutVars>
      </dgm:prSet>
      <dgm:spPr/>
    </dgm:pt>
    <dgm:pt modelId="{A43F108F-9E91-0943-AE2A-70A256F32C42}" type="pres">
      <dgm:prSet presAssocID="{17603F3C-90EF-48E6-915A-BFBFB932F192}" presName="spacer" presStyleCnt="0"/>
      <dgm:spPr/>
    </dgm:pt>
    <dgm:pt modelId="{97E23E7B-F80E-474D-9C86-A9DE8B02567E}" type="pres">
      <dgm:prSet presAssocID="{1434E17D-E8FE-473F-8FCF-88DE17E71EAB}" presName="parentText" presStyleLbl="node1" presStyleIdx="4" presStyleCnt="5">
        <dgm:presLayoutVars>
          <dgm:chMax val="0"/>
          <dgm:bulletEnabled val="1"/>
        </dgm:presLayoutVars>
      </dgm:prSet>
      <dgm:spPr/>
    </dgm:pt>
  </dgm:ptLst>
  <dgm:cxnLst>
    <dgm:cxn modelId="{DB2A0A15-B4BC-2144-81D5-CBD569AA140D}" type="presOf" srcId="{DF666DE4-9165-47E1-B095-862412C0965D}" destId="{A47DC394-0722-6F4E-8822-ACD668419AE1}" srcOrd="0" destOrd="0" presId="urn:microsoft.com/office/officeart/2005/8/layout/vList2"/>
    <dgm:cxn modelId="{A3459828-DBD7-6341-AB28-CFCCCF38574E}" type="presOf" srcId="{1434E17D-E8FE-473F-8FCF-88DE17E71EAB}" destId="{97E23E7B-F80E-474D-9C86-A9DE8B02567E}" srcOrd="0" destOrd="0" presId="urn:microsoft.com/office/officeart/2005/8/layout/vList2"/>
    <dgm:cxn modelId="{302A4336-595D-41EA-9BC1-E1CBFF23F4CC}" srcId="{868EF6E9-1066-490A-A216-C7741E04BA59}" destId="{32300167-573C-4AE3-A933-F9D9D1B5206F}" srcOrd="2" destOrd="0" parTransId="{7A718007-F143-45F2-811D-E5214B2CAF7B}" sibTransId="{55DF352C-D36B-4BB3-AD9A-25BD566BB061}"/>
    <dgm:cxn modelId="{086A3F48-C6E6-B64B-ABBB-B62BEAA6EDB8}" type="presOf" srcId="{32300167-573C-4AE3-A933-F9D9D1B5206F}" destId="{DCB23261-205E-7246-9EA1-85898DC1566C}" srcOrd="0" destOrd="0" presId="urn:microsoft.com/office/officeart/2005/8/layout/vList2"/>
    <dgm:cxn modelId="{CD085E79-785D-4170-8A02-092EBE2180DE}" srcId="{868EF6E9-1066-490A-A216-C7741E04BA59}" destId="{1434E17D-E8FE-473F-8FCF-88DE17E71EAB}" srcOrd="4" destOrd="0" parTransId="{E4A5DCE1-CAAB-4139-9F8E-34CBC0E550D1}" sibTransId="{354A364D-254E-4EE4-AA32-49DD9CBA8680}"/>
    <dgm:cxn modelId="{6DF1337B-9046-344C-96EA-F898A5014F14}" type="presOf" srcId="{4E2B7AAC-95AC-4439-AA14-9EEE123D5372}" destId="{822ABA8C-637A-0742-819D-561AFC1AA743}" srcOrd="0" destOrd="0" presId="urn:microsoft.com/office/officeart/2005/8/layout/vList2"/>
    <dgm:cxn modelId="{3E40DF7E-9A4B-4CD0-8204-C3944C167666}" srcId="{868EF6E9-1066-490A-A216-C7741E04BA59}" destId="{DF666DE4-9165-47E1-B095-862412C0965D}" srcOrd="1" destOrd="0" parTransId="{A5E6AE53-EAF8-45FD-875C-82A7333A0B27}" sibTransId="{E79646A8-2CC3-4F70-8773-2539EC9CDBEC}"/>
    <dgm:cxn modelId="{47977B89-9899-0A43-9456-6906696B6815}" type="presOf" srcId="{868EF6E9-1066-490A-A216-C7741E04BA59}" destId="{C91427E8-1495-F045-806C-A2F5F7830F5A}" srcOrd="0" destOrd="0" presId="urn:microsoft.com/office/officeart/2005/8/layout/vList2"/>
    <dgm:cxn modelId="{E012E5D6-01BA-584A-BA95-513955CDB2DD}" type="presOf" srcId="{6C917457-187D-4E56-8071-0B369D459446}" destId="{6CE3F7DC-DF6F-884B-B3FA-0FA72A27F567}" srcOrd="0" destOrd="0" presId="urn:microsoft.com/office/officeart/2005/8/layout/vList2"/>
    <dgm:cxn modelId="{1A4401DE-AB70-45DF-96DE-47721088750F}" srcId="{868EF6E9-1066-490A-A216-C7741E04BA59}" destId="{4E2B7AAC-95AC-4439-AA14-9EEE123D5372}" srcOrd="0" destOrd="0" parTransId="{72960B0C-919E-440B-90E9-51445B6A9D12}" sibTransId="{4D91D9B1-5474-49E2-91CE-DDF229714ED2}"/>
    <dgm:cxn modelId="{9C469CF4-D6CD-43D4-89BC-92C6BDA41D5C}" srcId="{868EF6E9-1066-490A-A216-C7741E04BA59}" destId="{6C917457-187D-4E56-8071-0B369D459446}" srcOrd="3" destOrd="0" parTransId="{1639F61D-2ED3-4184-8808-174F277318BB}" sibTransId="{17603F3C-90EF-48E6-915A-BFBFB932F192}"/>
    <dgm:cxn modelId="{FCE1A51E-510C-6840-B5FF-F2E144E1FEBB}" type="presParOf" srcId="{C91427E8-1495-F045-806C-A2F5F7830F5A}" destId="{822ABA8C-637A-0742-819D-561AFC1AA743}" srcOrd="0" destOrd="0" presId="urn:microsoft.com/office/officeart/2005/8/layout/vList2"/>
    <dgm:cxn modelId="{DBB11199-BEE9-6B44-A59E-6917CBE3E9F8}" type="presParOf" srcId="{C91427E8-1495-F045-806C-A2F5F7830F5A}" destId="{8EEB9A2F-FBF6-0347-953D-1B2F53DB6430}" srcOrd="1" destOrd="0" presId="urn:microsoft.com/office/officeart/2005/8/layout/vList2"/>
    <dgm:cxn modelId="{6F45C478-A539-8645-952F-3D34A76BBF91}" type="presParOf" srcId="{C91427E8-1495-F045-806C-A2F5F7830F5A}" destId="{A47DC394-0722-6F4E-8822-ACD668419AE1}" srcOrd="2" destOrd="0" presId="urn:microsoft.com/office/officeart/2005/8/layout/vList2"/>
    <dgm:cxn modelId="{973BFF98-35DE-B74D-8001-9620C2EC3EFA}" type="presParOf" srcId="{C91427E8-1495-F045-806C-A2F5F7830F5A}" destId="{990D05EC-7D6D-3748-AA51-5DDD05EC9206}" srcOrd="3" destOrd="0" presId="urn:microsoft.com/office/officeart/2005/8/layout/vList2"/>
    <dgm:cxn modelId="{602E5FFE-F409-7B42-8D78-1C86ADA3AA4D}" type="presParOf" srcId="{C91427E8-1495-F045-806C-A2F5F7830F5A}" destId="{DCB23261-205E-7246-9EA1-85898DC1566C}" srcOrd="4" destOrd="0" presId="urn:microsoft.com/office/officeart/2005/8/layout/vList2"/>
    <dgm:cxn modelId="{E1BBD12A-9B07-6E47-B64A-F123BB4B7B79}" type="presParOf" srcId="{C91427E8-1495-F045-806C-A2F5F7830F5A}" destId="{6AF500B3-9C82-4A43-ADBC-76A4387AA90E}" srcOrd="5" destOrd="0" presId="urn:microsoft.com/office/officeart/2005/8/layout/vList2"/>
    <dgm:cxn modelId="{1DCB4848-977A-C54C-9754-0B756A49D11C}" type="presParOf" srcId="{C91427E8-1495-F045-806C-A2F5F7830F5A}" destId="{6CE3F7DC-DF6F-884B-B3FA-0FA72A27F567}" srcOrd="6" destOrd="0" presId="urn:microsoft.com/office/officeart/2005/8/layout/vList2"/>
    <dgm:cxn modelId="{346DBF88-A9D7-A24D-B1F5-D47A09EB3CC9}" type="presParOf" srcId="{C91427E8-1495-F045-806C-A2F5F7830F5A}" destId="{A43F108F-9E91-0943-AE2A-70A256F32C42}" srcOrd="7" destOrd="0" presId="urn:microsoft.com/office/officeart/2005/8/layout/vList2"/>
    <dgm:cxn modelId="{519F7BB2-CD75-3547-A773-2125CD86C30F}" type="presParOf" srcId="{C91427E8-1495-F045-806C-A2F5F7830F5A}" destId="{97E23E7B-F80E-474D-9C86-A9DE8B02567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F5A24-7341-4263-B465-0B806F1E9222}">
      <dsp:nvSpPr>
        <dsp:cNvPr id="0" name=""/>
        <dsp:cNvSpPr/>
      </dsp:nvSpPr>
      <dsp:spPr>
        <a:xfrm>
          <a:off x="0" y="53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7A5719-EB24-4619-BF8D-C5C1199277A1}">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66C170-2AE5-4044-981F-A666EC6E57EE}">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b="1" kern="1200" dirty="0"/>
            <a:t>Due Friday August 18 </a:t>
          </a:r>
          <a:r>
            <a:rPr lang="en-US" sz="2500" kern="1200" dirty="0"/>
            <a:t>by midnight through online abstract submission form</a:t>
          </a:r>
        </a:p>
      </dsp:txBody>
      <dsp:txXfrm>
        <a:off x="1435590" y="531"/>
        <a:ext cx="9080009" cy="1242935"/>
      </dsp:txXfrm>
    </dsp:sp>
    <dsp:sp modelId="{FBE5BAC9-3910-4582-BC62-05F1B5148842}">
      <dsp:nvSpPr>
        <dsp:cNvPr id="0" name=""/>
        <dsp:cNvSpPr/>
      </dsp:nvSpPr>
      <dsp:spPr>
        <a:xfrm>
          <a:off x="0" y="155420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0009E4-E822-43BE-9866-2CC731F3D54F}">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22F148-D7B8-4A81-883D-9BD2B3B91A5C}">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hlinkClick xmlns:r="http://schemas.openxmlformats.org/officeDocument/2006/relationships" r:id="rId5"/>
            </a:rPr>
            <a:t>Mentor approval form </a:t>
          </a:r>
          <a:r>
            <a:rPr lang="en-US" sz="2500" kern="1200" dirty="0"/>
            <a:t>is required</a:t>
          </a:r>
        </a:p>
      </dsp:txBody>
      <dsp:txXfrm>
        <a:off x="1435590" y="1554201"/>
        <a:ext cx="9080009" cy="1242935"/>
      </dsp:txXfrm>
    </dsp:sp>
    <dsp:sp modelId="{AC210064-B294-4108-ADC1-9937ECC76EBA}">
      <dsp:nvSpPr>
        <dsp:cNvPr id="0" name=""/>
        <dsp:cNvSpPr/>
      </dsp:nvSpPr>
      <dsp:spPr>
        <a:xfrm>
          <a:off x="0" y="3107870"/>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9539B4-3D1C-4416-89B9-175861EFB559}">
      <dsp:nvSpPr>
        <dsp:cNvPr id="0" name=""/>
        <dsp:cNvSpPr/>
      </dsp:nvSpPr>
      <dsp:spPr>
        <a:xfrm>
          <a:off x="375988" y="3387531"/>
          <a:ext cx="683614" cy="683614"/>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795705-2055-4526-BD66-6EA322DB141F}">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Hosted on </a:t>
          </a:r>
          <a:r>
            <a:rPr lang="en-US" sz="2500" kern="1200" dirty="0">
              <a:hlinkClick xmlns:r="http://schemas.openxmlformats.org/officeDocument/2006/relationships" r:id="rId8"/>
            </a:rPr>
            <a:t>Open BU </a:t>
          </a:r>
          <a:r>
            <a:rPr lang="en-US" sz="2500" kern="1200" dirty="0"/>
            <a:t>in the UROP abstract booklet</a:t>
          </a:r>
        </a:p>
      </dsp:txBody>
      <dsp:txXfrm>
        <a:off x="1435590" y="3107870"/>
        <a:ext cx="9080009" cy="1242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F9F876-7520-5843-B80A-2DAE89C3513F}">
      <dsp:nvSpPr>
        <dsp:cNvPr id="0" name=""/>
        <dsp:cNvSpPr/>
      </dsp:nvSpPr>
      <dsp:spPr>
        <a:xfrm>
          <a:off x="0" y="523"/>
          <a:ext cx="680375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3CBEE73-DCFF-2945-96CB-1BF974E50B0D}">
      <dsp:nvSpPr>
        <dsp:cNvPr id="0" name=""/>
        <dsp:cNvSpPr/>
      </dsp:nvSpPr>
      <dsp:spPr>
        <a:xfrm>
          <a:off x="0" y="523"/>
          <a:ext cx="6803753" cy="612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0" i="0" kern="1200" dirty="0"/>
            <a:t>A short </a:t>
          </a:r>
          <a:r>
            <a:rPr lang="en-US" sz="1700" b="1" i="0" kern="1200" dirty="0"/>
            <a:t>description of what you did and learned</a:t>
          </a:r>
          <a:endParaRPr lang="en-US" sz="1700" kern="1200" dirty="0"/>
        </a:p>
      </dsp:txBody>
      <dsp:txXfrm>
        <a:off x="0" y="523"/>
        <a:ext cx="6803753" cy="612108"/>
      </dsp:txXfrm>
    </dsp:sp>
    <dsp:sp modelId="{7074F50E-D523-3744-B48F-CA79C6BB05DA}">
      <dsp:nvSpPr>
        <dsp:cNvPr id="0" name=""/>
        <dsp:cNvSpPr/>
      </dsp:nvSpPr>
      <dsp:spPr>
        <a:xfrm>
          <a:off x="0" y="612631"/>
          <a:ext cx="6803753"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4B1B2C5-29B1-8B4A-9B26-210D148C4696}">
      <dsp:nvSpPr>
        <dsp:cNvPr id="0" name=""/>
        <dsp:cNvSpPr/>
      </dsp:nvSpPr>
      <dsp:spPr>
        <a:xfrm>
          <a:off x="0" y="612631"/>
          <a:ext cx="6803753" cy="612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0" i="0" kern="1200" dirty="0"/>
            <a:t>Should be </a:t>
          </a:r>
          <a:r>
            <a:rPr lang="en-US" sz="1700" b="1" i="0" kern="1200" dirty="0"/>
            <a:t>informative </a:t>
          </a:r>
          <a:r>
            <a:rPr lang="en-US" sz="1700" b="0" i="0" kern="1200" dirty="0"/>
            <a:t>and</a:t>
          </a:r>
          <a:r>
            <a:rPr lang="en-US" sz="1700" b="1" i="0" kern="1200" dirty="0"/>
            <a:t> interesting</a:t>
          </a:r>
          <a:endParaRPr lang="en-US" sz="1700" kern="1200" dirty="0"/>
        </a:p>
      </dsp:txBody>
      <dsp:txXfrm>
        <a:off x="0" y="612631"/>
        <a:ext cx="6803753" cy="612108"/>
      </dsp:txXfrm>
    </dsp:sp>
    <dsp:sp modelId="{A677AB99-1250-3C4D-9302-AD30E9DDC6E5}">
      <dsp:nvSpPr>
        <dsp:cNvPr id="0" name=""/>
        <dsp:cNvSpPr/>
      </dsp:nvSpPr>
      <dsp:spPr>
        <a:xfrm>
          <a:off x="0" y="1224740"/>
          <a:ext cx="6803753"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997890B-DC8B-F94B-84E9-845BC9DA57A1}">
      <dsp:nvSpPr>
        <dsp:cNvPr id="0" name=""/>
        <dsp:cNvSpPr/>
      </dsp:nvSpPr>
      <dsp:spPr>
        <a:xfrm>
          <a:off x="0" y="1224740"/>
          <a:ext cx="6803753" cy="612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i="0" kern="1200"/>
            <a:t>Keep to the requested format </a:t>
          </a:r>
          <a:r>
            <a:rPr lang="en-US" sz="1700" b="0" i="0" kern="1200"/>
            <a:t>(for UROP, &lt;250 words, ~½ page)</a:t>
          </a:r>
          <a:endParaRPr lang="en-US" sz="1700" kern="1200"/>
        </a:p>
      </dsp:txBody>
      <dsp:txXfrm>
        <a:off x="0" y="1224740"/>
        <a:ext cx="6803753" cy="612108"/>
      </dsp:txXfrm>
    </dsp:sp>
    <dsp:sp modelId="{D3FC61C7-9D7E-D144-B598-9F10C71F00CD}">
      <dsp:nvSpPr>
        <dsp:cNvPr id="0" name=""/>
        <dsp:cNvSpPr/>
      </dsp:nvSpPr>
      <dsp:spPr>
        <a:xfrm>
          <a:off x="0" y="1836849"/>
          <a:ext cx="6803753"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BC06B08-010F-614C-8501-31200EF377B3}">
      <dsp:nvSpPr>
        <dsp:cNvPr id="0" name=""/>
        <dsp:cNvSpPr/>
      </dsp:nvSpPr>
      <dsp:spPr>
        <a:xfrm>
          <a:off x="0" y="1836849"/>
          <a:ext cx="6803753" cy="612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i="0" kern="1200" dirty="0"/>
            <a:t>Write for a broad audience</a:t>
          </a:r>
          <a:r>
            <a:rPr lang="en-US" sz="1700" b="0" i="0" kern="1200" dirty="0"/>
            <a:t>: explain key concepts briefly and spell out abbreviations on first use</a:t>
          </a:r>
          <a:endParaRPr lang="en-US" sz="1700" kern="1200" dirty="0"/>
        </a:p>
      </dsp:txBody>
      <dsp:txXfrm>
        <a:off x="0" y="1836849"/>
        <a:ext cx="6803753" cy="612108"/>
      </dsp:txXfrm>
    </dsp:sp>
    <dsp:sp modelId="{23F2DE35-CF04-E54D-BB1B-B5D7D6548D4B}">
      <dsp:nvSpPr>
        <dsp:cNvPr id="0" name=""/>
        <dsp:cNvSpPr/>
      </dsp:nvSpPr>
      <dsp:spPr>
        <a:xfrm>
          <a:off x="0" y="2448957"/>
          <a:ext cx="6803753"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1830F34-9362-F349-BB46-1E1AE1826CCC}">
      <dsp:nvSpPr>
        <dsp:cNvPr id="0" name=""/>
        <dsp:cNvSpPr/>
      </dsp:nvSpPr>
      <dsp:spPr>
        <a:xfrm>
          <a:off x="0" y="2448957"/>
          <a:ext cx="6803753" cy="612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0" i="0" kern="1200"/>
            <a:t>Don’t assume reader knows </a:t>
          </a:r>
          <a:r>
            <a:rPr lang="en-US" sz="1700" b="1" i="0" kern="1200"/>
            <a:t>why your work is important</a:t>
          </a:r>
          <a:endParaRPr lang="en-US" sz="1700" kern="1200"/>
        </a:p>
      </dsp:txBody>
      <dsp:txXfrm>
        <a:off x="0" y="2448957"/>
        <a:ext cx="6803753" cy="612108"/>
      </dsp:txXfrm>
    </dsp:sp>
    <dsp:sp modelId="{0E963DB8-1023-BF44-B8E2-9A4749B321D7}">
      <dsp:nvSpPr>
        <dsp:cNvPr id="0" name=""/>
        <dsp:cNvSpPr/>
      </dsp:nvSpPr>
      <dsp:spPr>
        <a:xfrm>
          <a:off x="0" y="3061066"/>
          <a:ext cx="680375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F7C5573-9393-914F-A45C-9DC4DC284D8A}">
      <dsp:nvSpPr>
        <dsp:cNvPr id="0" name=""/>
        <dsp:cNvSpPr/>
      </dsp:nvSpPr>
      <dsp:spPr>
        <a:xfrm>
          <a:off x="0" y="3061066"/>
          <a:ext cx="6803753" cy="612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0" i="0" kern="1200" dirty="0"/>
            <a:t>Don’t get caught up in numerical data - </a:t>
          </a:r>
          <a:r>
            <a:rPr lang="en-US" sz="1700" b="1" i="0" kern="1200" dirty="0"/>
            <a:t>include only numbers that are most important</a:t>
          </a:r>
          <a:endParaRPr lang="en-US" sz="1700" kern="1200" dirty="0"/>
        </a:p>
      </dsp:txBody>
      <dsp:txXfrm>
        <a:off x="0" y="3061066"/>
        <a:ext cx="6803753" cy="612108"/>
      </dsp:txXfrm>
    </dsp:sp>
    <dsp:sp modelId="{EE42BF25-EBBC-704B-9275-2EF1C062B740}">
      <dsp:nvSpPr>
        <dsp:cNvPr id="0" name=""/>
        <dsp:cNvSpPr/>
      </dsp:nvSpPr>
      <dsp:spPr>
        <a:xfrm>
          <a:off x="0" y="3673175"/>
          <a:ext cx="6803753"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B09810E-4B42-D04E-A854-7883425E5024}">
      <dsp:nvSpPr>
        <dsp:cNvPr id="0" name=""/>
        <dsp:cNvSpPr/>
      </dsp:nvSpPr>
      <dsp:spPr>
        <a:xfrm>
          <a:off x="0" y="3673175"/>
          <a:ext cx="6803753" cy="612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Abstract examples are on the UROP website and in past Symposium booklets on Open BU</a:t>
          </a:r>
        </a:p>
      </dsp:txBody>
      <dsp:txXfrm>
        <a:off x="0" y="3673175"/>
        <a:ext cx="6803753" cy="6121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FCD31A-A8AD-E640-A7D0-621266EA9B50}">
      <dsp:nvSpPr>
        <dsp:cNvPr id="0" name=""/>
        <dsp:cNvSpPr/>
      </dsp:nvSpPr>
      <dsp:spPr>
        <a:xfrm rot="5400000">
          <a:off x="6731505" y="-2838935"/>
          <a:ext cx="838204" cy="6729984"/>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b="0" i="0" kern="1200" dirty="0"/>
            <a:t>1 sentence placing the study in context</a:t>
          </a:r>
          <a:endParaRPr lang="en-US" sz="1500" kern="1200" dirty="0"/>
        </a:p>
        <a:p>
          <a:pPr marL="114300" lvl="1" indent="-114300" algn="l" defTabSz="666750">
            <a:lnSpc>
              <a:spcPct val="90000"/>
            </a:lnSpc>
            <a:spcBef>
              <a:spcPct val="0"/>
            </a:spcBef>
            <a:spcAft>
              <a:spcPct val="15000"/>
            </a:spcAft>
            <a:buChar char="•"/>
          </a:pPr>
          <a:r>
            <a:rPr lang="en-US" sz="1500" b="0" i="0" kern="1200" dirty="0"/>
            <a:t>1-2 sentences explicitly stating what the study investigated and why it was special</a:t>
          </a:r>
          <a:endParaRPr lang="en-US" sz="1500" kern="1200" dirty="0"/>
        </a:p>
      </dsp:txBody>
      <dsp:txXfrm rot="-5400000">
        <a:off x="3785615" y="147873"/>
        <a:ext cx="6689066" cy="756368"/>
      </dsp:txXfrm>
    </dsp:sp>
    <dsp:sp modelId="{24E66076-94AE-C64F-83D1-32C56622B707}">
      <dsp:nvSpPr>
        <dsp:cNvPr id="0" name=""/>
        <dsp:cNvSpPr/>
      </dsp:nvSpPr>
      <dsp:spPr>
        <a:xfrm>
          <a:off x="0" y="2178"/>
          <a:ext cx="3785616" cy="104775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b="1" i="0" kern="1200" dirty="0"/>
            <a:t>Introduction</a:t>
          </a:r>
          <a:endParaRPr lang="en-US" sz="2900" kern="1200" dirty="0"/>
        </a:p>
      </dsp:txBody>
      <dsp:txXfrm>
        <a:off x="51147" y="53325"/>
        <a:ext cx="3683322" cy="945461"/>
      </dsp:txXfrm>
    </dsp:sp>
    <dsp:sp modelId="{35999ECC-B2E8-3C44-8652-3ED603533D8A}">
      <dsp:nvSpPr>
        <dsp:cNvPr id="0" name=""/>
        <dsp:cNvSpPr/>
      </dsp:nvSpPr>
      <dsp:spPr>
        <a:xfrm rot="5400000">
          <a:off x="6731505" y="-1738791"/>
          <a:ext cx="838204" cy="6729984"/>
        </a:xfrm>
        <a:prstGeom prst="round2SameRect">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b="0" i="0" kern="1200" dirty="0"/>
            <a:t>1-3 sentences summing up the approach, or the most important methods used to investigate the problem</a:t>
          </a:r>
          <a:endParaRPr lang="en-US" sz="1500" kern="1200" dirty="0"/>
        </a:p>
      </dsp:txBody>
      <dsp:txXfrm rot="-5400000">
        <a:off x="3785615" y="1248017"/>
        <a:ext cx="6689066" cy="756368"/>
      </dsp:txXfrm>
    </dsp:sp>
    <dsp:sp modelId="{5613624E-1C5D-EF4B-98B2-20B6737E9DAA}">
      <dsp:nvSpPr>
        <dsp:cNvPr id="0" name=""/>
        <dsp:cNvSpPr/>
      </dsp:nvSpPr>
      <dsp:spPr>
        <a:xfrm>
          <a:off x="0" y="1102322"/>
          <a:ext cx="3785616" cy="1047755"/>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b="1" i="0" kern="1200"/>
            <a:t>Body</a:t>
          </a:r>
          <a:endParaRPr lang="en-US" sz="2900" kern="1200"/>
        </a:p>
      </dsp:txBody>
      <dsp:txXfrm>
        <a:off x="51147" y="1153469"/>
        <a:ext cx="3683322" cy="945461"/>
      </dsp:txXfrm>
    </dsp:sp>
    <dsp:sp modelId="{B9819F55-3E56-5143-892C-4D30E9409591}">
      <dsp:nvSpPr>
        <dsp:cNvPr id="0" name=""/>
        <dsp:cNvSpPr/>
      </dsp:nvSpPr>
      <dsp:spPr>
        <a:xfrm rot="5400000">
          <a:off x="6731505" y="-638648"/>
          <a:ext cx="838204" cy="6729984"/>
        </a:xfrm>
        <a:prstGeom prst="round2SameRect">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4493175"/>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b="0" i="0" kern="1200"/>
            <a:t>1-3 sentences that summarize the MAJOR results and potential future applications</a:t>
          </a:r>
          <a:endParaRPr lang="en-US" sz="1500" kern="1200"/>
        </a:p>
      </dsp:txBody>
      <dsp:txXfrm rot="-5400000">
        <a:off x="3785615" y="2348160"/>
        <a:ext cx="6689066" cy="756368"/>
      </dsp:txXfrm>
    </dsp:sp>
    <dsp:sp modelId="{9DF91880-0426-C749-AEB6-46906D58492E}">
      <dsp:nvSpPr>
        <dsp:cNvPr id="0" name=""/>
        <dsp:cNvSpPr/>
      </dsp:nvSpPr>
      <dsp:spPr>
        <a:xfrm>
          <a:off x="0" y="2202465"/>
          <a:ext cx="3785616" cy="1047755"/>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b="1" i="0" kern="1200"/>
            <a:t>Results and Discussion</a:t>
          </a:r>
          <a:endParaRPr lang="en-US" sz="2900" kern="1200"/>
        </a:p>
      </dsp:txBody>
      <dsp:txXfrm>
        <a:off x="51147" y="2253612"/>
        <a:ext cx="3683322" cy="945461"/>
      </dsp:txXfrm>
    </dsp:sp>
    <dsp:sp modelId="{11C90D0A-EE8F-264B-9AC5-A225AA782AB6}">
      <dsp:nvSpPr>
        <dsp:cNvPr id="0" name=""/>
        <dsp:cNvSpPr/>
      </dsp:nvSpPr>
      <dsp:spPr>
        <a:xfrm rot="5400000">
          <a:off x="6731505" y="461495"/>
          <a:ext cx="838204" cy="6729984"/>
        </a:xfrm>
        <a:prstGeom prst="round2Same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b="0" i="0" kern="1200" dirty="0"/>
            <a:t>1 sentence that summarizes why your results are significant and future directions</a:t>
          </a:r>
          <a:endParaRPr lang="en-US" sz="1500" kern="1200" dirty="0"/>
        </a:p>
      </dsp:txBody>
      <dsp:txXfrm rot="-5400000">
        <a:off x="3785615" y="3448303"/>
        <a:ext cx="6689066" cy="756368"/>
      </dsp:txXfrm>
    </dsp:sp>
    <dsp:sp modelId="{2F49269E-57D6-9F46-891A-715271C278EC}">
      <dsp:nvSpPr>
        <dsp:cNvPr id="0" name=""/>
        <dsp:cNvSpPr/>
      </dsp:nvSpPr>
      <dsp:spPr>
        <a:xfrm>
          <a:off x="0" y="3302609"/>
          <a:ext cx="3785616" cy="104775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b="1" i="0" kern="1200"/>
            <a:t>Summary</a:t>
          </a:r>
          <a:endParaRPr lang="en-US" sz="2900" kern="1200"/>
        </a:p>
      </dsp:txBody>
      <dsp:txXfrm>
        <a:off x="51147" y="3353756"/>
        <a:ext cx="3683322" cy="9454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172787-BE1A-F04E-8CD8-75F5B559F364}">
      <dsp:nvSpPr>
        <dsp:cNvPr id="0" name=""/>
        <dsp:cNvSpPr/>
      </dsp:nvSpPr>
      <dsp:spPr>
        <a:xfrm>
          <a:off x="0" y="212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C0EE0B-4DA2-BC49-905A-EB8DEDA43C1E}">
      <dsp:nvSpPr>
        <dsp:cNvPr id="0" name=""/>
        <dsp:cNvSpPr/>
      </dsp:nvSpPr>
      <dsp:spPr>
        <a:xfrm>
          <a:off x="0" y="212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0" i="0" kern="1200" dirty="0"/>
            <a:t>Too many references to the literature</a:t>
          </a:r>
          <a:endParaRPr lang="en-US" sz="3200" kern="1200" dirty="0"/>
        </a:p>
      </dsp:txBody>
      <dsp:txXfrm>
        <a:off x="0" y="2124"/>
        <a:ext cx="10515600" cy="724514"/>
      </dsp:txXfrm>
    </dsp:sp>
    <dsp:sp modelId="{44D75570-857D-D641-A684-C58D0A6B475C}">
      <dsp:nvSpPr>
        <dsp:cNvPr id="0" name=""/>
        <dsp:cNvSpPr/>
      </dsp:nvSpPr>
      <dsp:spPr>
        <a:xfrm>
          <a:off x="0" y="72663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DC9E68-4074-4842-A300-2FB48B2B328E}">
      <dsp:nvSpPr>
        <dsp:cNvPr id="0" name=""/>
        <dsp:cNvSpPr/>
      </dsp:nvSpPr>
      <dsp:spPr>
        <a:xfrm>
          <a:off x="0" y="72663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0" i="0" kern="1200" dirty="0"/>
            <a:t>References to figures or images</a:t>
          </a:r>
          <a:endParaRPr lang="en-US" sz="3200" kern="1200" dirty="0"/>
        </a:p>
      </dsp:txBody>
      <dsp:txXfrm>
        <a:off x="0" y="726639"/>
        <a:ext cx="10515600" cy="724514"/>
      </dsp:txXfrm>
    </dsp:sp>
    <dsp:sp modelId="{724819A6-FBE6-254B-93D6-35D0C6807855}">
      <dsp:nvSpPr>
        <dsp:cNvPr id="0" name=""/>
        <dsp:cNvSpPr/>
      </dsp:nvSpPr>
      <dsp:spPr>
        <a:xfrm>
          <a:off x="0" y="145115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65017C-5D83-0244-BAF5-A4A9A7150D0E}">
      <dsp:nvSpPr>
        <dsp:cNvPr id="0" name=""/>
        <dsp:cNvSpPr/>
      </dsp:nvSpPr>
      <dsp:spPr>
        <a:xfrm>
          <a:off x="0" y="145115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0" i="0" kern="1200"/>
            <a:t>Overuse of abbreviations or acronyms</a:t>
          </a:r>
          <a:endParaRPr lang="en-US" sz="3200" kern="1200"/>
        </a:p>
      </dsp:txBody>
      <dsp:txXfrm>
        <a:off x="0" y="1451154"/>
        <a:ext cx="10515600" cy="724514"/>
      </dsp:txXfrm>
    </dsp:sp>
    <dsp:sp modelId="{F4459FDE-B88E-864B-9ABE-0179C53CEA08}">
      <dsp:nvSpPr>
        <dsp:cNvPr id="0" name=""/>
        <dsp:cNvSpPr/>
      </dsp:nvSpPr>
      <dsp:spPr>
        <a:xfrm>
          <a:off x="0" y="217566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D9E5C0-F98A-5343-A01C-147C5B6E1CEB}">
      <dsp:nvSpPr>
        <dsp:cNvPr id="0" name=""/>
        <dsp:cNvSpPr/>
      </dsp:nvSpPr>
      <dsp:spPr>
        <a:xfrm>
          <a:off x="0" y="217566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0" i="0" kern="1200" dirty="0"/>
            <a:t>Repetition</a:t>
          </a:r>
          <a:endParaRPr lang="en-US" sz="3200" kern="1200" dirty="0"/>
        </a:p>
      </dsp:txBody>
      <dsp:txXfrm>
        <a:off x="0" y="2175669"/>
        <a:ext cx="10515600" cy="724514"/>
      </dsp:txXfrm>
    </dsp:sp>
    <dsp:sp modelId="{787D62F5-E5F7-2048-BEFE-AC85580550E9}">
      <dsp:nvSpPr>
        <dsp:cNvPr id="0" name=""/>
        <dsp:cNvSpPr/>
      </dsp:nvSpPr>
      <dsp:spPr>
        <a:xfrm>
          <a:off x="0" y="290018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9F3D26-02CF-4348-A1C7-57340A798D50}">
      <dsp:nvSpPr>
        <dsp:cNvPr id="0" name=""/>
        <dsp:cNvSpPr/>
      </dsp:nvSpPr>
      <dsp:spPr>
        <a:xfrm>
          <a:off x="0" y="2900183"/>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0" i="0" kern="1200" dirty="0"/>
            <a:t>Unhelpful or vague sentences </a:t>
          </a:r>
          <a:endParaRPr lang="en-US" sz="3200" kern="1200" dirty="0"/>
        </a:p>
      </dsp:txBody>
      <dsp:txXfrm>
        <a:off x="0" y="2900183"/>
        <a:ext cx="10515600" cy="724514"/>
      </dsp:txXfrm>
    </dsp:sp>
    <dsp:sp modelId="{0729FFFA-329A-D049-9D09-C3475305A1B7}">
      <dsp:nvSpPr>
        <dsp:cNvPr id="0" name=""/>
        <dsp:cNvSpPr/>
      </dsp:nvSpPr>
      <dsp:spPr>
        <a:xfrm>
          <a:off x="0" y="3624698"/>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FE6912-93EC-F043-81D1-F84BC7580F9A}">
      <dsp:nvSpPr>
        <dsp:cNvPr id="0" name=""/>
        <dsp:cNvSpPr/>
      </dsp:nvSpPr>
      <dsp:spPr>
        <a:xfrm>
          <a:off x="0" y="3624698"/>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0" i="0" kern="1200" dirty="0"/>
            <a:t>Not following abstract guidelines (font, length, title, authors)</a:t>
          </a:r>
          <a:endParaRPr lang="en-US" sz="3200" kern="1200" dirty="0"/>
        </a:p>
      </dsp:txBody>
      <dsp:txXfrm>
        <a:off x="0" y="3624698"/>
        <a:ext cx="10515600" cy="7245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5888F-3087-445B-B0C7-931C37247603}">
      <dsp:nvSpPr>
        <dsp:cNvPr id="0" name=""/>
        <dsp:cNvSpPr/>
      </dsp:nvSpPr>
      <dsp:spPr>
        <a:xfrm>
          <a:off x="0" y="531"/>
          <a:ext cx="10515600" cy="12432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D9D0D4-AF7D-44D8-B8F6-DEFC11C75679}">
      <dsp:nvSpPr>
        <dsp:cNvPr id="0" name=""/>
        <dsp:cNvSpPr/>
      </dsp:nvSpPr>
      <dsp:spPr>
        <a:xfrm>
          <a:off x="376092" y="280269"/>
          <a:ext cx="683804" cy="6838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11621F-49DA-40A6-81E2-2CEC88C2D2F9}">
      <dsp:nvSpPr>
        <dsp:cNvPr id="0" name=""/>
        <dsp:cNvSpPr/>
      </dsp:nvSpPr>
      <dsp:spPr>
        <a:xfrm>
          <a:off x="1435988" y="5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889000">
            <a:lnSpc>
              <a:spcPct val="90000"/>
            </a:lnSpc>
            <a:spcBef>
              <a:spcPct val="0"/>
            </a:spcBef>
            <a:spcAft>
              <a:spcPct val="35000"/>
            </a:spcAft>
            <a:buNone/>
          </a:pPr>
          <a:r>
            <a:rPr lang="en-US" sz="2000" kern="1200" dirty="0"/>
            <a:t>Q: Can I update my abstract after August 18?</a:t>
          </a:r>
        </a:p>
        <a:p>
          <a:pPr marL="0" lvl="0" indent="0" algn="l" defTabSz="889000">
            <a:lnSpc>
              <a:spcPct val="90000"/>
            </a:lnSpc>
            <a:spcBef>
              <a:spcPct val="0"/>
            </a:spcBef>
            <a:spcAft>
              <a:spcPct val="35000"/>
            </a:spcAft>
            <a:buNone/>
          </a:pPr>
          <a:r>
            <a:rPr lang="en-US" sz="2000" kern="1200" dirty="0"/>
            <a:t>A: Maybe. We compile the abstracts into the abstract booklet, so we need them ready promptly. Typically, updates are not available after Sept. 1. </a:t>
          </a:r>
        </a:p>
      </dsp:txBody>
      <dsp:txXfrm>
        <a:off x="1435988" y="531"/>
        <a:ext cx="9079611" cy="1243280"/>
      </dsp:txXfrm>
    </dsp:sp>
    <dsp:sp modelId="{CEF8768E-EA21-4368-8870-226902BF9C89}">
      <dsp:nvSpPr>
        <dsp:cNvPr id="0" name=""/>
        <dsp:cNvSpPr/>
      </dsp:nvSpPr>
      <dsp:spPr>
        <a:xfrm>
          <a:off x="0" y="1554631"/>
          <a:ext cx="10515600" cy="12432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582746-040F-4E8F-B2C5-15359088495D}">
      <dsp:nvSpPr>
        <dsp:cNvPr id="0" name=""/>
        <dsp:cNvSpPr/>
      </dsp:nvSpPr>
      <dsp:spPr>
        <a:xfrm>
          <a:off x="376092" y="1834369"/>
          <a:ext cx="683804" cy="6838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D1DE0B-761D-456F-9481-A92562E46137}">
      <dsp:nvSpPr>
        <dsp:cNvPr id="0" name=""/>
        <dsp:cNvSpPr/>
      </dsp:nvSpPr>
      <dsp:spPr>
        <a:xfrm>
          <a:off x="1435988" y="15546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889000">
            <a:lnSpc>
              <a:spcPct val="90000"/>
            </a:lnSpc>
            <a:spcBef>
              <a:spcPct val="0"/>
            </a:spcBef>
            <a:spcAft>
              <a:spcPct val="35000"/>
            </a:spcAft>
            <a:buNone/>
          </a:pPr>
          <a:r>
            <a:rPr lang="en-US" sz="2000" kern="1200" dirty="0"/>
            <a:t>Q: I don’t have a lot of results, what should I include in my abstract?</a:t>
          </a:r>
        </a:p>
        <a:p>
          <a:pPr marL="0" lvl="0" indent="0" algn="l" defTabSz="889000">
            <a:lnSpc>
              <a:spcPct val="90000"/>
            </a:lnSpc>
            <a:spcBef>
              <a:spcPct val="0"/>
            </a:spcBef>
            <a:spcAft>
              <a:spcPct val="35000"/>
            </a:spcAft>
            <a:buNone/>
          </a:pPr>
          <a:r>
            <a:rPr lang="en-US" sz="2000" kern="1200" dirty="0"/>
            <a:t>A: Focus on the overall goals of your study and future directions.</a:t>
          </a:r>
        </a:p>
      </dsp:txBody>
      <dsp:txXfrm>
        <a:off x="1435988" y="1554631"/>
        <a:ext cx="9079611" cy="1243280"/>
      </dsp:txXfrm>
    </dsp:sp>
    <dsp:sp modelId="{1BD95878-988E-4DC0-ADC0-C7EB1ED47069}">
      <dsp:nvSpPr>
        <dsp:cNvPr id="0" name=""/>
        <dsp:cNvSpPr/>
      </dsp:nvSpPr>
      <dsp:spPr>
        <a:xfrm>
          <a:off x="0" y="3108732"/>
          <a:ext cx="10515600" cy="12432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A0D7D7-A23B-4759-A1C1-C4D3B65EDE64}">
      <dsp:nvSpPr>
        <dsp:cNvPr id="0" name=""/>
        <dsp:cNvSpPr/>
      </dsp:nvSpPr>
      <dsp:spPr>
        <a:xfrm>
          <a:off x="376092" y="3388470"/>
          <a:ext cx="683804" cy="6838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BEE9A2-427D-443A-8561-8A76497CA45E}">
      <dsp:nvSpPr>
        <dsp:cNvPr id="0" name=""/>
        <dsp:cNvSpPr/>
      </dsp:nvSpPr>
      <dsp:spPr>
        <a:xfrm>
          <a:off x="1435988" y="3108732"/>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889000">
            <a:lnSpc>
              <a:spcPct val="90000"/>
            </a:lnSpc>
            <a:spcBef>
              <a:spcPct val="0"/>
            </a:spcBef>
            <a:spcAft>
              <a:spcPct val="35000"/>
            </a:spcAft>
            <a:buNone/>
          </a:pPr>
          <a:r>
            <a:rPr lang="en-US" sz="2000" kern="1200" dirty="0"/>
            <a:t>Q: Can I put my abstract on my poster?</a:t>
          </a:r>
        </a:p>
        <a:p>
          <a:pPr marL="0" lvl="0" indent="0" algn="l" defTabSz="889000">
            <a:lnSpc>
              <a:spcPct val="90000"/>
            </a:lnSpc>
            <a:spcBef>
              <a:spcPct val="0"/>
            </a:spcBef>
            <a:spcAft>
              <a:spcPct val="35000"/>
            </a:spcAft>
            <a:buNone/>
          </a:pPr>
          <a:r>
            <a:rPr lang="en-US" sz="2000" kern="1200" dirty="0"/>
            <a:t>A: Yes, and many people do! Make sure the font size is just right.</a:t>
          </a:r>
        </a:p>
      </dsp:txBody>
      <dsp:txXfrm>
        <a:off x="1435988" y="3108732"/>
        <a:ext cx="9079611" cy="12432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A1F42E-AE3E-427D-8DD0-681D6F5AE917}">
      <dsp:nvSpPr>
        <dsp:cNvPr id="0" name=""/>
        <dsp:cNvSpPr/>
      </dsp:nvSpPr>
      <dsp:spPr>
        <a:xfrm>
          <a:off x="0" y="231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221378-4887-4BF4-B3AB-2C23BDCEA1FB}">
      <dsp:nvSpPr>
        <dsp:cNvPr id="0" name=""/>
        <dsp:cNvSpPr/>
      </dsp:nvSpPr>
      <dsp:spPr>
        <a:xfrm>
          <a:off x="355657" y="266858"/>
          <a:ext cx="646650" cy="64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568A33-04B0-4FC7-9510-FD82810FF2A7}">
      <dsp:nvSpPr>
        <dsp:cNvPr id="0" name=""/>
        <dsp:cNvSpPr/>
      </dsp:nvSpPr>
      <dsp:spPr>
        <a:xfrm>
          <a:off x="1357965" y="231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US" sz="2200" kern="1200" dirty="0"/>
            <a:t>UROP will pay for printing at BU Fed Ex. Details sent by email in early Sept. </a:t>
          </a:r>
        </a:p>
      </dsp:txBody>
      <dsp:txXfrm>
        <a:off x="1357965" y="2319"/>
        <a:ext cx="4887299" cy="1175727"/>
      </dsp:txXfrm>
    </dsp:sp>
    <dsp:sp modelId="{B6B941E5-9124-4639-B1B6-DF375097EB3E}">
      <dsp:nvSpPr>
        <dsp:cNvPr id="0" name=""/>
        <dsp:cNvSpPr/>
      </dsp:nvSpPr>
      <dsp:spPr>
        <a:xfrm>
          <a:off x="0" y="147197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46E58E-CEB1-4F3D-B22F-84C8636D3C69}">
      <dsp:nvSpPr>
        <dsp:cNvPr id="0" name=""/>
        <dsp:cNvSpPr/>
      </dsp:nvSpPr>
      <dsp:spPr>
        <a:xfrm>
          <a:off x="355657" y="1736518"/>
          <a:ext cx="646650" cy="64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47B3DB-9F82-440C-B57D-010A5E1FC9D4}">
      <dsp:nvSpPr>
        <dsp:cNvPr id="0" name=""/>
        <dsp:cNvSpPr/>
      </dsp:nvSpPr>
      <dsp:spPr>
        <a:xfrm>
          <a:off x="1357965" y="147197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US" sz="2200" kern="1200" dirty="0"/>
            <a:t>Ask your mentor how to print your poster. Some departments have poster printing capabilities. </a:t>
          </a:r>
        </a:p>
      </dsp:txBody>
      <dsp:txXfrm>
        <a:off x="1357965" y="1471979"/>
        <a:ext cx="4887299" cy="1175727"/>
      </dsp:txXfrm>
    </dsp:sp>
    <dsp:sp modelId="{C04C30F6-8C3F-4C78-A92B-754C867F5700}">
      <dsp:nvSpPr>
        <dsp:cNvPr id="0" name=""/>
        <dsp:cNvSpPr/>
      </dsp:nvSpPr>
      <dsp:spPr>
        <a:xfrm>
          <a:off x="0" y="294163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23D61C-5836-4F73-8000-164F8BBEA2E9}">
      <dsp:nvSpPr>
        <dsp:cNvPr id="0" name=""/>
        <dsp:cNvSpPr/>
      </dsp:nvSpPr>
      <dsp:spPr>
        <a:xfrm>
          <a:off x="355657" y="3206178"/>
          <a:ext cx="646650" cy="64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1241DB2-7A9A-4AF2-9037-27AEAE06A37F}">
      <dsp:nvSpPr>
        <dsp:cNvPr id="0" name=""/>
        <dsp:cNvSpPr/>
      </dsp:nvSpPr>
      <dsp:spPr>
        <a:xfrm>
          <a:off x="1357965" y="294163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US" sz="2200" kern="1200" dirty="0"/>
            <a:t>Biology majors and students working with Bio faculty will have their posters printed by the Bio Department.</a:t>
          </a:r>
        </a:p>
      </dsp:txBody>
      <dsp:txXfrm>
        <a:off x="1357965" y="2941639"/>
        <a:ext cx="4887299" cy="1175727"/>
      </dsp:txXfrm>
    </dsp:sp>
    <dsp:sp modelId="{CFDB8827-5158-4E91-BC9E-5EDF83FC27C9}">
      <dsp:nvSpPr>
        <dsp:cNvPr id="0" name=""/>
        <dsp:cNvSpPr/>
      </dsp:nvSpPr>
      <dsp:spPr>
        <a:xfrm>
          <a:off x="0" y="441129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8B9790-24A0-4B1C-88AF-FB6D3F0F06BF}">
      <dsp:nvSpPr>
        <dsp:cNvPr id="0" name=""/>
        <dsp:cNvSpPr/>
      </dsp:nvSpPr>
      <dsp:spPr>
        <a:xfrm>
          <a:off x="355657" y="4675838"/>
          <a:ext cx="646650" cy="6466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DF306C-BB59-4C0E-861F-592DA1D1E34E}">
      <dsp:nvSpPr>
        <dsp:cNvPr id="0" name=""/>
        <dsp:cNvSpPr/>
      </dsp:nvSpPr>
      <dsp:spPr>
        <a:xfrm>
          <a:off x="1357965" y="441129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US" sz="2200" kern="1200" dirty="0"/>
            <a:t>Allow about a week for printing.</a:t>
          </a:r>
        </a:p>
      </dsp:txBody>
      <dsp:txXfrm>
        <a:off x="1357965" y="4411299"/>
        <a:ext cx="4887299" cy="117572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ABA8C-637A-0742-819D-561AFC1AA743}">
      <dsp:nvSpPr>
        <dsp:cNvPr id="0" name=""/>
        <dsp:cNvSpPr/>
      </dsp:nvSpPr>
      <dsp:spPr>
        <a:xfrm>
          <a:off x="0" y="258309"/>
          <a:ext cx="10515600" cy="7300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Q: When is my poster “due”?</a:t>
          </a:r>
        </a:p>
        <a:p>
          <a:pPr marL="0" lvl="0" indent="0" algn="l" defTabSz="711200">
            <a:lnSpc>
              <a:spcPct val="90000"/>
            </a:lnSpc>
            <a:spcBef>
              <a:spcPct val="0"/>
            </a:spcBef>
            <a:spcAft>
              <a:spcPct val="35000"/>
            </a:spcAft>
            <a:buNone/>
          </a:pPr>
          <a:r>
            <a:rPr lang="en-US" sz="1600" kern="1200" dirty="0"/>
            <a:t>A: Bring your poster the day of the Symposium. E-posters are due ~1 week before the Symposium. </a:t>
          </a:r>
        </a:p>
      </dsp:txBody>
      <dsp:txXfrm>
        <a:off x="35640" y="293949"/>
        <a:ext cx="10444320" cy="658799"/>
      </dsp:txXfrm>
    </dsp:sp>
    <dsp:sp modelId="{A47DC394-0722-6F4E-8822-ACD668419AE1}">
      <dsp:nvSpPr>
        <dsp:cNvPr id="0" name=""/>
        <dsp:cNvSpPr/>
      </dsp:nvSpPr>
      <dsp:spPr>
        <a:xfrm>
          <a:off x="0" y="1034469"/>
          <a:ext cx="10515600" cy="7300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Q: What if I am studying abroad in the fall?</a:t>
          </a:r>
        </a:p>
        <a:p>
          <a:pPr marL="0" lvl="0" indent="0" algn="l" defTabSz="711200">
            <a:lnSpc>
              <a:spcPct val="90000"/>
            </a:lnSpc>
            <a:spcBef>
              <a:spcPct val="0"/>
            </a:spcBef>
            <a:spcAft>
              <a:spcPct val="35000"/>
            </a:spcAft>
            <a:buNone/>
          </a:pPr>
          <a:r>
            <a:rPr lang="en-US" sz="1600" kern="1200" dirty="0"/>
            <a:t>A: Submit your abstract. You are excused from presenting.</a:t>
          </a:r>
        </a:p>
      </dsp:txBody>
      <dsp:txXfrm>
        <a:off x="35640" y="1070109"/>
        <a:ext cx="10444320" cy="658799"/>
      </dsp:txXfrm>
    </dsp:sp>
    <dsp:sp modelId="{DCB23261-205E-7246-9EA1-85898DC1566C}">
      <dsp:nvSpPr>
        <dsp:cNvPr id="0" name=""/>
        <dsp:cNvSpPr/>
      </dsp:nvSpPr>
      <dsp:spPr>
        <a:xfrm>
          <a:off x="0" y="1810629"/>
          <a:ext cx="10515600" cy="7300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Q: Can I present my poster with someone else from my lab or research group?</a:t>
          </a:r>
        </a:p>
        <a:p>
          <a:pPr marL="0" lvl="0" indent="0" algn="l" defTabSz="711200">
            <a:lnSpc>
              <a:spcPct val="90000"/>
            </a:lnSpc>
            <a:spcBef>
              <a:spcPct val="0"/>
            </a:spcBef>
            <a:spcAft>
              <a:spcPct val="35000"/>
            </a:spcAft>
            <a:buNone/>
          </a:pPr>
          <a:r>
            <a:rPr lang="en-US" sz="1600" kern="1200" dirty="0"/>
            <a:t>A: Likely, yes. Email us to confirm.</a:t>
          </a:r>
        </a:p>
      </dsp:txBody>
      <dsp:txXfrm>
        <a:off x="35640" y="1846269"/>
        <a:ext cx="10444320" cy="658799"/>
      </dsp:txXfrm>
    </dsp:sp>
    <dsp:sp modelId="{6CE3F7DC-DF6F-884B-B3FA-0FA72A27F567}">
      <dsp:nvSpPr>
        <dsp:cNvPr id="0" name=""/>
        <dsp:cNvSpPr/>
      </dsp:nvSpPr>
      <dsp:spPr>
        <a:xfrm>
          <a:off x="0" y="2586789"/>
          <a:ext cx="10515600" cy="7300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Q: What if I have class during my assigned presentation time?</a:t>
          </a:r>
        </a:p>
        <a:p>
          <a:pPr marL="0" lvl="0" indent="0" algn="l" defTabSz="711200">
            <a:lnSpc>
              <a:spcPct val="90000"/>
            </a:lnSpc>
            <a:spcBef>
              <a:spcPct val="0"/>
            </a:spcBef>
            <a:spcAft>
              <a:spcPct val="35000"/>
            </a:spcAft>
            <a:buNone/>
          </a:pPr>
          <a:r>
            <a:rPr lang="en-US" sz="1600" kern="1200" dirty="0"/>
            <a:t>A: Presentations times are 11-12 or 12-1pm. If you can only make it during one of those times, email us to let us know. </a:t>
          </a:r>
        </a:p>
      </dsp:txBody>
      <dsp:txXfrm>
        <a:off x="35640" y="2622429"/>
        <a:ext cx="10444320" cy="658799"/>
      </dsp:txXfrm>
    </dsp:sp>
    <dsp:sp modelId="{97E23E7B-F80E-474D-9C86-A9DE8B02567E}">
      <dsp:nvSpPr>
        <dsp:cNvPr id="0" name=""/>
        <dsp:cNvSpPr/>
      </dsp:nvSpPr>
      <dsp:spPr>
        <a:xfrm>
          <a:off x="0" y="3362949"/>
          <a:ext cx="10515600" cy="7300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Q: What should I wear?</a:t>
          </a:r>
        </a:p>
        <a:p>
          <a:pPr marL="0" lvl="0" indent="0" algn="l" defTabSz="711200">
            <a:lnSpc>
              <a:spcPct val="90000"/>
            </a:lnSpc>
            <a:spcBef>
              <a:spcPct val="0"/>
            </a:spcBef>
            <a:spcAft>
              <a:spcPct val="35000"/>
            </a:spcAft>
            <a:buNone/>
          </a:pPr>
          <a:r>
            <a:rPr lang="en-US" sz="1600" kern="1200" dirty="0"/>
            <a:t>A: Business casual.</a:t>
          </a:r>
        </a:p>
      </dsp:txBody>
      <dsp:txXfrm>
        <a:off x="35640" y="3398589"/>
        <a:ext cx="10444320" cy="65879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439035-A77D-3146-8372-E8208D0641F8}" type="datetimeFigureOut">
              <a:rPr lang="en-US" smtClean="0"/>
              <a:t>8/2/23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0946A6-91CF-F34B-9D5A-3C345C7C9BE8}" type="slidenum">
              <a:rPr lang="en-US" smtClean="0"/>
              <a:t>‹#›</a:t>
            </a:fld>
            <a:endParaRPr lang="en-US"/>
          </a:p>
        </p:txBody>
      </p:sp>
    </p:spTree>
    <p:extLst>
      <p:ext uri="{BB962C8B-B14F-4D97-AF65-F5344CB8AC3E}">
        <p14:creationId xmlns:p14="http://schemas.microsoft.com/office/powerpoint/2010/main" val="2924546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0946A6-91CF-F34B-9D5A-3C345C7C9BE8}" type="slidenum">
              <a:rPr lang="en-US" smtClean="0"/>
              <a:t>1</a:t>
            </a:fld>
            <a:endParaRPr lang="en-US"/>
          </a:p>
        </p:txBody>
      </p:sp>
    </p:spTree>
    <p:extLst>
      <p:ext uri="{BB962C8B-B14F-4D97-AF65-F5344CB8AC3E}">
        <p14:creationId xmlns:p14="http://schemas.microsoft.com/office/powerpoint/2010/main" val="3549577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about it as a very brief version of your UROP application, but with results</a:t>
            </a:r>
          </a:p>
        </p:txBody>
      </p:sp>
      <p:sp>
        <p:nvSpPr>
          <p:cNvPr id="4" name="Slide Number Placeholder 3"/>
          <p:cNvSpPr>
            <a:spLocks noGrp="1"/>
          </p:cNvSpPr>
          <p:nvPr>
            <p:ph type="sldNum" sz="quarter" idx="5"/>
          </p:nvPr>
        </p:nvSpPr>
        <p:spPr/>
        <p:txBody>
          <a:bodyPr/>
          <a:lstStyle/>
          <a:p>
            <a:fld id="{E20946A6-91CF-F34B-9D5A-3C345C7C9BE8}" type="slidenum">
              <a:rPr lang="en-US" smtClean="0"/>
              <a:t>5</a:t>
            </a:fld>
            <a:endParaRPr lang="en-US"/>
          </a:p>
        </p:txBody>
      </p:sp>
    </p:spTree>
    <p:extLst>
      <p:ext uri="{BB962C8B-B14F-4D97-AF65-F5344CB8AC3E}">
        <p14:creationId xmlns:p14="http://schemas.microsoft.com/office/powerpoint/2010/main" val="1357475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Humanities posters</a:t>
            </a:r>
          </a:p>
        </p:txBody>
      </p:sp>
      <p:sp>
        <p:nvSpPr>
          <p:cNvPr id="4" name="Slide Number Placeholder 3"/>
          <p:cNvSpPr>
            <a:spLocks noGrp="1"/>
          </p:cNvSpPr>
          <p:nvPr>
            <p:ph type="sldNum" sz="quarter" idx="5"/>
          </p:nvPr>
        </p:nvSpPr>
        <p:spPr/>
        <p:txBody>
          <a:bodyPr/>
          <a:lstStyle/>
          <a:p>
            <a:fld id="{E20946A6-91CF-F34B-9D5A-3C345C7C9BE8}" type="slidenum">
              <a:rPr lang="en-US" smtClean="0"/>
              <a:t>9</a:t>
            </a:fld>
            <a:endParaRPr lang="en-US"/>
          </a:p>
        </p:txBody>
      </p:sp>
    </p:spTree>
    <p:extLst>
      <p:ext uri="{BB962C8B-B14F-4D97-AF65-F5344CB8AC3E}">
        <p14:creationId xmlns:p14="http://schemas.microsoft.com/office/powerpoint/2010/main" val="2776336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38 e-posters, 19 during each session. If you have images, movies, data, sound  that can best be presented via an electronic poster, please consider volunteering to present. We will send you templates from the </a:t>
            </a:r>
            <a:r>
              <a:rPr lang="en-US" dirty="0" err="1"/>
              <a:t>eposter</a:t>
            </a:r>
            <a:r>
              <a:rPr lang="en-US" dirty="0"/>
              <a:t> board company to help you. You can let us know if you are interested in the abstract submission form.</a:t>
            </a:r>
          </a:p>
        </p:txBody>
      </p:sp>
      <p:sp>
        <p:nvSpPr>
          <p:cNvPr id="4" name="Slide Number Placeholder 3"/>
          <p:cNvSpPr>
            <a:spLocks noGrp="1"/>
          </p:cNvSpPr>
          <p:nvPr>
            <p:ph type="sldNum" sz="quarter" idx="5"/>
          </p:nvPr>
        </p:nvSpPr>
        <p:spPr/>
        <p:txBody>
          <a:bodyPr/>
          <a:lstStyle/>
          <a:p>
            <a:fld id="{E20946A6-91CF-F34B-9D5A-3C345C7C9BE8}" type="slidenum">
              <a:rPr lang="en-US" smtClean="0"/>
              <a:t>12</a:t>
            </a:fld>
            <a:endParaRPr lang="en-US"/>
          </a:p>
        </p:txBody>
      </p:sp>
    </p:spTree>
    <p:extLst>
      <p:ext uri="{BB962C8B-B14F-4D97-AF65-F5344CB8AC3E}">
        <p14:creationId xmlns:p14="http://schemas.microsoft.com/office/powerpoint/2010/main" val="310503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caps, too many colors, small text, hard to read, no images/graphs/data</a:t>
            </a:r>
          </a:p>
        </p:txBody>
      </p:sp>
      <p:sp>
        <p:nvSpPr>
          <p:cNvPr id="4" name="Slide Number Placeholder 3"/>
          <p:cNvSpPr>
            <a:spLocks noGrp="1"/>
          </p:cNvSpPr>
          <p:nvPr>
            <p:ph type="sldNum" sz="quarter" idx="5"/>
          </p:nvPr>
        </p:nvSpPr>
        <p:spPr/>
        <p:txBody>
          <a:bodyPr/>
          <a:lstStyle/>
          <a:p>
            <a:fld id="{E20946A6-91CF-F34B-9D5A-3C345C7C9BE8}" type="slidenum">
              <a:rPr lang="en-US" smtClean="0"/>
              <a:t>13</a:t>
            </a:fld>
            <a:endParaRPr lang="en-US"/>
          </a:p>
        </p:txBody>
      </p:sp>
    </p:spTree>
    <p:extLst>
      <p:ext uri="{BB962C8B-B14F-4D97-AF65-F5344CB8AC3E}">
        <p14:creationId xmlns:p14="http://schemas.microsoft.com/office/powerpoint/2010/main" val="1935805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270F6-F347-7D0D-503D-3130380852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98F410-021B-9F46-367A-EA9278287F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C90B3E-AECA-7E2B-2B91-79CEFEEE8DB0}"/>
              </a:ext>
            </a:extLst>
          </p:cNvPr>
          <p:cNvSpPr>
            <a:spLocks noGrp="1"/>
          </p:cNvSpPr>
          <p:nvPr>
            <p:ph type="dt" sz="half" idx="10"/>
          </p:nvPr>
        </p:nvSpPr>
        <p:spPr/>
        <p:txBody>
          <a:bodyPr/>
          <a:lstStyle/>
          <a:p>
            <a:fld id="{2395C5C9-164C-46B3-A87E-7660D39D3106}" type="datetime2">
              <a:rPr lang="en-US" smtClean="0"/>
              <a:t>Wednesday, August 2, 2023</a:t>
            </a:fld>
            <a:endParaRPr lang="en-US" dirty="0"/>
          </a:p>
        </p:txBody>
      </p:sp>
      <p:sp>
        <p:nvSpPr>
          <p:cNvPr id="5" name="Footer Placeholder 4">
            <a:extLst>
              <a:ext uri="{FF2B5EF4-FFF2-40B4-BE49-F238E27FC236}">
                <a16:creationId xmlns:a16="http://schemas.microsoft.com/office/drawing/2014/main" id="{078CACC6-6E51-87D4-78DB-EA0405A6B889}"/>
              </a:ext>
            </a:extLst>
          </p:cNvPr>
          <p:cNvSpPr>
            <a:spLocks noGrp="1"/>
          </p:cNvSpPr>
          <p:nvPr>
            <p:ph type="ftr" sz="quarter" idx="11"/>
          </p:nvPr>
        </p:nvSpPr>
        <p:spPr/>
        <p:txBody>
          <a:body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869ABD94-5643-8A5A-E56B-98CAFECCE1C6}"/>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394117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48202-B5E2-44B7-00B5-A6A6C519A9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F6CC9B-4C49-5A9D-2A9E-30BEE81DBA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DDD31E-592A-8CFB-3F64-E6C01EFF57AE}"/>
              </a:ext>
            </a:extLst>
          </p:cNvPr>
          <p:cNvSpPr>
            <a:spLocks noGrp="1"/>
          </p:cNvSpPr>
          <p:nvPr>
            <p:ph type="dt" sz="half" idx="10"/>
          </p:nvPr>
        </p:nvSpPr>
        <p:spPr/>
        <p:txBody>
          <a:bodyPr/>
          <a:lstStyle/>
          <a:p>
            <a:fld id="{4DDCFF8A-AAF8-4A12-8A91-9CA0EAF6CBB9}" type="datetime2">
              <a:rPr lang="en-US" smtClean="0"/>
              <a:t>Wednesday, August 2, 2023</a:t>
            </a:fld>
            <a:endParaRPr lang="en-US" dirty="0"/>
          </a:p>
        </p:txBody>
      </p:sp>
      <p:sp>
        <p:nvSpPr>
          <p:cNvPr id="5" name="Footer Placeholder 4">
            <a:extLst>
              <a:ext uri="{FF2B5EF4-FFF2-40B4-BE49-F238E27FC236}">
                <a16:creationId xmlns:a16="http://schemas.microsoft.com/office/drawing/2014/main" id="{01CB2D74-1A27-867A-04E9-63C95110D78F}"/>
              </a:ext>
            </a:extLst>
          </p:cNvPr>
          <p:cNvSpPr>
            <a:spLocks noGrp="1"/>
          </p:cNvSpPr>
          <p:nvPr>
            <p:ph type="ftr" sz="quarter" idx="11"/>
          </p:nvPr>
        </p:nvSpPr>
        <p:spPr/>
        <p:txBody>
          <a:body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806C3660-13B3-6D95-68D4-7227570DA9A1}"/>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4289661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83836-2265-AC15-8A5A-B1BC699AF1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F9F27A-BD09-A02C-AB8D-56C7E9CBA7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7F640B-C70F-9C4A-3601-E8D7BFF40AB6}"/>
              </a:ext>
            </a:extLst>
          </p:cNvPr>
          <p:cNvSpPr>
            <a:spLocks noGrp="1"/>
          </p:cNvSpPr>
          <p:nvPr>
            <p:ph type="dt" sz="half" idx="10"/>
          </p:nvPr>
        </p:nvSpPr>
        <p:spPr/>
        <p:txBody>
          <a:bodyPr/>
          <a:lstStyle/>
          <a:p>
            <a:fld id="{ABCC25C3-021A-4B0B-8F70-0C181FE1CF45}" type="datetime2">
              <a:rPr lang="en-US" smtClean="0"/>
              <a:t>Wednesday, August 2, 2023</a:t>
            </a:fld>
            <a:endParaRPr lang="en-US"/>
          </a:p>
        </p:txBody>
      </p:sp>
      <p:sp>
        <p:nvSpPr>
          <p:cNvPr id="5" name="Footer Placeholder 4">
            <a:extLst>
              <a:ext uri="{FF2B5EF4-FFF2-40B4-BE49-F238E27FC236}">
                <a16:creationId xmlns:a16="http://schemas.microsoft.com/office/drawing/2014/main" id="{A6A28D36-F404-0189-28B7-FA6A04CBF8E1}"/>
              </a:ext>
            </a:extLst>
          </p:cNvPr>
          <p:cNvSpPr>
            <a:spLocks noGrp="1"/>
          </p:cNvSpPr>
          <p:nvPr>
            <p:ph type="ftr" sz="quarter" idx="11"/>
          </p:nvPr>
        </p:nvSpPr>
        <p:spPr/>
        <p:txBody>
          <a:body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9D4E7B10-13DF-7544-18E3-A21CBFD90BD3}"/>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167445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66099-D142-CF13-709C-7771E3C496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9F698F-F576-8D40-1D76-951AFDB271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2958C0-1ABD-2A21-F917-1D61A74F6F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245AAB-0A66-A418-EAB5-59663B596784}"/>
              </a:ext>
            </a:extLst>
          </p:cNvPr>
          <p:cNvSpPr>
            <a:spLocks noGrp="1"/>
          </p:cNvSpPr>
          <p:nvPr>
            <p:ph type="dt" sz="half" idx="10"/>
          </p:nvPr>
        </p:nvSpPr>
        <p:spPr/>
        <p:txBody>
          <a:bodyPr/>
          <a:lstStyle/>
          <a:p>
            <a:fld id="{0C23D88D-8CEC-4ED9-A53B-5596187D9A16}" type="datetime2">
              <a:rPr lang="en-US" smtClean="0"/>
              <a:t>Wednesday, August 2, 2023</a:t>
            </a:fld>
            <a:endParaRPr lang="en-US"/>
          </a:p>
        </p:txBody>
      </p:sp>
      <p:sp>
        <p:nvSpPr>
          <p:cNvPr id="6" name="Footer Placeholder 5">
            <a:extLst>
              <a:ext uri="{FF2B5EF4-FFF2-40B4-BE49-F238E27FC236}">
                <a16:creationId xmlns:a16="http://schemas.microsoft.com/office/drawing/2014/main" id="{8E0337FA-E69A-B694-85E3-4E6EB0B83409}"/>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41EC1513-4FD3-C2A4-3ACA-D8172763A9E3}"/>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547833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A4346-519C-70C3-B1F0-BCE98025F8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B6A1B1-0792-B06B-2FFD-8DD6F41A75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94D159-7912-F75F-E548-28AD9FA7E3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E0A86C-D2F8-9E0F-BFA9-6561526317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FA6E48-FDBC-622B-770C-46F4826D03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7C9A84-0612-033D-61B8-C25E35201964}"/>
              </a:ext>
            </a:extLst>
          </p:cNvPr>
          <p:cNvSpPr>
            <a:spLocks noGrp="1"/>
          </p:cNvSpPr>
          <p:nvPr>
            <p:ph type="dt" sz="half" idx="10"/>
          </p:nvPr>
        </p:nvSpPr>
        <p:spPr/>
        <p:txBody>
          <a:bodyPr/>
          <a:lstStyle/>
          <a:p>
            <a:fld id="{D2CCD382-DFDA-4722-A27A-59C21AD112F2}" type="datetime2">
              <a:rPr lang="en-US" smtClean="0"/>
              <a:t>Wednesday, August 2, 2023</a:t>
            </a:fld>
            <a:endParaRPr lang="en-US"/>
          </a:p>
        </p:txBody>
      </p:sp>
      <p:sp>
        <p:nvSpPr>
          <p:cNvPr id="8" name="Footer Placeholder 7">
            <a:extLst>
              <a:ext uri="{FF2B5EF4-FFF2-40B4-BE49-F238E27FC236}">
                <a16:creationId xmlns:a16="http://schemas.microsoft.com/office/drawing/2014/main" id="{FA4167C9-B94A-46AA-15E5-E4D23DD5E2AF}"/>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5A757321-2B6C-B347-577F-63CD49DDBA44}"/>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890630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DCCE1-A96F-6CCB-5A54-68C8AC61DC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1C7D00-BF36-2039-EA9F-7985D641A133}"/>
              </a:ext>
            </a:extLst>
          </p:cNvPr>
          <p:cNvSpPr>
            <a:spLocks noGrp="1"/>
          </p:cNvSpPr>
          <p:nvPr>
            <p:ph type="dt" sz="half" idx="10"/>
          </p:nvPr>
        </p:nvSpPr>
        <p:spPr/>
        <p:txBody>
          <a:bodyPr/>
          <a:lstStyle/>
          <a:p>
            <a:fld id="{22F2A30D-1C09-413F-AAB1-38F366000715}" type="datetime2">
              <a:rPr lang="en-US" smtClean="0"/>
              <a:t>Wednesday, August 2, 2023</a:t>
            </a:fld>
            <a:endParaRPr lang="en-US"/>
          </a:p>
        </p:txBody>
      </p:sp>
      <p:sp>
        <p:nvSpPr>
          <p:cNvPr id="4" name="Footer Placeholder 3">
            <a:extLst>
              <a:ext uri="{FF2B5EF4-FFF2-40B4-BE49-F238E27FC236}">
                <a16:creationId xmlns:a16="http://schemas.microsoft.com/office/drawing/2014/main" id="{A1B64149-BA83-E849-9B35-FB0A89E7C12B}"/>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53920625-667B-1A68-6FAE-D89C54D78CB4}"/>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706252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F91417-72B8-6792-2B3F-E286819B1394}"/>
              </a:ext>
            </a:extLst>
          </p:cNvPr>
          <p:cNvSpPr>
            <a:spLocks noGrp="1"/>
          </p:cNvSpPr>
          <p:nvPr>
            <p:ph type="dt" sz="half" idx="10"/>
          </p:nvPr>
        </p:nvSpPr>
        <p:spPr/>
        <p:txBody>
          <a:bodyPr/>
          <a:lstStyle/>
          <a:p>
            <a:fld id="{6DB82B9C-D65E-4F64-95C3-B10F3B00F0D9}" type="datetime2">
              <a:rPr lang="en-US" smtClean="0"/>
              <a:t>Wednesday, August 2, 2023</a:t>
            </a:fld>
            <a:endParaRPr lang="en-US"/>
          </a:p>
        </p:txBody>
      </p:sp>
      <p:sp>
        <p:nvSpPr>
          <p:cNvPr id="3" name="Footer Placeholder 2">
            <a:extLst>
              <a:ext uri="{FF2B5EF4-FFF2-40B4-BE49-F238E27FC236}">
                <a16:creationId xmlns:a16="http://schemas.microsoft.com/office/drawing/2014/main" id="{0F3402EA-A1B6-E01D-054A-F678E82D8E7D}"/>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2CF13B95-7E97-5DB2-F97C-2AF492BDEEFB}"/>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86961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303A8-CEBF-AEF8-DADF-C064CBC76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69A3A6-4E55-9A07-4B90-5C96C63C27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E8B3E3-3118-1E2F-A7B8-3093C059F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BE4595-A42D-9489-8F62-61E857BB8E22}"/>
              </a:ext>
            </a:extLst>
          </p:cNvPr>
          <p:cNvSpPr>
            <a:spLocks noGrp="1"/>
          </p:cNvSpPr>
          <p:nvPr>
            <p:ph type="dt" sz="half" idx="10"/>
          </p:nvPr>
        </p:nvSpPr>
        <p:spPr/>
        <p:txBody>
          <a:bodyPr/>
          <a:lstStyle/>
          <a:p>
            <a:fld id="{B7F5FDCC-6AAC-4A08-B9E0-3793AB5E64C3}" type="datetime2">
              <a:rPr lang="en-US" smtClean="0"/>
              <a:t>Wednesday, August 2, 2023</a:t>
            </a:fld>
            <a:endParaRPr lang="en-US"/>
          </a:p>
        </p:txBody>
      </p:sp>
      <p:sp>
        <p:nvSpPr>
          <p:cNvPr id="6" name="Footer Placeholder 5">
            <a:extLst>
              <a:ext uri="{FF2B5EF4-FFF2-40B4-BE49-F238E27FC236}">
                <a16:creationId xmlns:a16="http://schemas.microsoft.com/office/drawing/2014/main" id="{9E54759F-F214-8C6B-2466-EE236817531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526DE21-3B98-671E-0A10-74F628C462A2}"/>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335389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E764A-A6A6-AA9F-8BCD-D868A577A4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CFCC89-B9B1-817E-D0AD-44C9638C52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AA2CC6-DC33-DBA2-A968-55D3647D97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80720-AE9D-56C4-C037-09E78ABE6839}"/>
              </a:ext>
            </a:extLst>
          </p:cNvPr>
          <p:cNvSpPr>
            <a:spLocks noGrp="1"/>
          </p:cNvSpPr>
          <p:nvPr>
            <p:ph type="dt" sz="half" idx="10"/>
          </p:nvPr>
        </p:nvSpPr>
        <p:spPr/>
        <p:txBody>
          <a:bodyPr/>
          <a:lstStyle/>
          <a:p>
            <a:fld id="{349FE94D-439C-40F1-900E-BC07940E3988}" type="datetime2">
              <a:rPr lang="en-US" smtClean="0"/>
              <a:t>Wednesday, August 2, 2023</a:t>
            </a:fld>
            <a:endParaRPr lang="en-US"/>
          </a:p>
        </p:txBody>
      </p:sp>
      <p:sp>
        <p:nvSpPr>
          <p:cNvPr id="6" name="Footer Placeholder 5">
            <a:extLst>
              <a:ext uri="{FF2B5EF4-FFF2-40B4-BE49-F238E27FC236}">
                <a16:creationId xmlns:a16="http://schemas.microsoft.com/office/drawing/2014/main" id="{18746C83-AF58-4647-974A-FC9B357677DC}"/>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1F3C870C-B4A3-0C1E-14C8-8FBA063FD542}"/>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736077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CB649-9653-93FF-FFC6-3C523A3EDA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30F508-487D-849C-EDDB-9418F1D7DB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71BB48-0A19-4C53-7B4A-AB561773DC81}"/>
              </a:ext>
            </a:extLst>
          </p:cNvPr>
          <p:cNvSpPr>
            <a:spLocks noGrp="1"/>
          </p:cNvSpPr>
          <p:nvPr>
            <p:ph type="dt" sz="half" idx="10"/>
          </p:nvPr>
        </p:nvSpPr>
        <p:spPr/>
        <p:txBody>
          <a:bodyPr/>
          <a:lstStyle/>
          <a:p>
            <a:fld id="{5B75179A-1E2B-41AB-B400-4F1B4022FAEE}" type="datetime2">
              <a:rPr lang="en-US" smtClean="0"/>
              <a:t>Wednesday, August 2, 2023</a:t>
            </a:fld>
            <a:endParaRPr lang="en-US"/>
          </a:p>
        </p:txBody>
      </p:sp>
      <p:sp>
        <p:nvSpPr>
          <p:cNvPr id="5" name="Footer Placeholder 4">
            <a:extLst>
              <a:ext uri="{FF2B5EF4-FFF2-40B4-BE49-F238E27FC236}">
                <a16:creationId xmlns:a16="http://schemas.microsoft.com/office/drawing/2014/main" id="{9E51E96F-5239-FA76-62E2-1A86BDA836BC}"/>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19155B-856B-DB07-4F9D-DD4528A21832}"/>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490648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931BB1-A9CE-7A2C-1D06-2CD22534DD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DB39EF-3391-B6E6-C5B6-615F584318F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C3EE59-4E94-C9A5-F970-9E41F58A37FD}"/>
              </a:ext>
            </a:extLst>
          </p:cNvPr>
          <p:cNvSpPr>
            <a:spLocks noGrp="1"/>
          </p:cNvSpPr>
          <p:nvPr>
            <p:ph type="dt" sz="half" idx="10"/>
          </p:nvPr>
        </p:nvSpPr>
        <p:spPr/>
        <p:txBody>
          <a:bodyPr/>
          <a:lstStyle/>
          <a:p>
            <a:fld id="{05681D0F-6595-4F14-8EF3-954CD87C797B}" type="datetime2">
              <a:rPr lang="en-US" smtClean="0"/>
              <a:t>Wednesday, August 2, 2023</a:t>
            </a:fld>
            <a:endParaRPr lang="en-US"/>
          </a:p>
        </p:txBody>
      </p:sp>
      <p:sp>
        <p:nvSpPr>
          <p:cNvPr id="5" name="Footer Placeholder 4">
            <a:extLst>
              <a:ext uri="{FF2B5EF4-FFF2-40B4-BE49-F238E27FC236}">
                <a16:creationId xmlns:a16="http://schemas.microsoft.com/office/drawing/2014/main" id="{DF5CA5B7-FDB1-75B0-11A2-DC52C7AC5F4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818670E-D6B4-8790-7FAA-2F8F25C5DA1F}"/>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428675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CDA572-2F60-ACA8-A6BC-17F4F23915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F71300-FC35-B6D4-4ABC-E84206DBAF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4DB2CE-C1E9-29F7-2585-C6E3EEDD48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EA2CF1-0EB2-4673-802D-3371233E4A77}" type="datetime2">
              <a:rPr lang="en-US" smtClean="0"/>
              <a:t>Wednesday, August 2, 2023</a:t>
            </a:fld>
            <a:endParaRPr lang="en-US" dirty="0"/>
          </a:p>
        </p:txBody>
      </p:sp>
      <p:sp>
        <p:nvSpPr>
          <p:cNvPr id="5" name="Footer Placeholder 4">
            <a:extLst>
              <a:ext uri="{FF2B5EF4-FFF2-40B4-BE49-F238E27FC236}">
                <a16:creationId xmlns:a16="http://schemas.microsoft.com/office/drawing/2014/main" id="{E37FCB46-85BD-DC21-129B-BA5CCBFA05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0CB69FE4-7644-0CFD-440D-8646B37261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78142707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bu.edu/urop/symposiu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hyperlink" Target="https://www.bu.edu/urop/current-participants/abstract-writing/" TargetMode="Externa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hyperlink" Target="https://www.bu.edu/urop/current-participants/poster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54A6836E-C603-43CB-9DA7-89D8E3FA3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96007DD-F9BF-4F0F-B8C6-C514B2841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A9BAAACA-EB4B-B4AA-D651-CC3200B72BC5}"/>
              </a:ext>
            </a:extLst>
          </p:cNvPr>
          <p:cNvSpPr>
            <a:spLocks noGrp="1"/>
          </p:cNvSpPr>
          <p:nvPr>
            <p:ph type="ctrTitle"/>
          </p:nvPr>
        </p:nvSpPr>
        <p:spPr>
          <a:xfrm>
            <a:off x="753925" y="1321056"/>
            <a:ext cx="10684151" cy="1991979"/>
          </a:xfrm>
        </p:spPr>
        <p:txBody>
          <a:bodyPr anchor="b">
            <a:normAutofit/>
          </a:bodyPr>
          <a:lstStyle/>
          <a:p>
            <a:r>
              <a:rPr lang="en-US" sz="5200">
                <a:solidFill>
                  <a:schemeClr val="tx2"/>
                </a:solidFill>
              </a:rPr>
              <a:t>UROP Symposium Prep</a:t>
            </a:r>
            <a:br>
              <a:rPr lang="en-US" sz="5200">
                <a:solidFill>
                  <a:schemeClr val="tx2"/>
                </a:solidFill>
              </a:rPr>
            </a:br>
            <a:r>
              <a:rPr lang="en-US" sz="5200">
                <a:solidFill>
                  <a:schemeClr val="tx2"/>
                </a:solidFill>
              </a:rPr>
              <a:t>Abstracts, Posters, and Presentations</a:t>
            </a:r>
          </a:p>
        </p:txBody>
      </p:sp>
      <p:sp>
        <p:nvSpPr>
          <p:cNvPr id="3" name="Subtitle 2">
            <a:extLst>
              <a:ext uri="{FF2B5EF4-FFF2-40B4-BE49-F238E27FC236}">
                <a16:creationId xmlns:a16="http://schemas.microsoft.com/office/drawing/2014/main" id="{29EF2CAD-FE14-4FCE-1EF7-6D2DC377966E}"/>
              </a:ext>
            </a:extLst>
          </p:cNvPr>
          <p:cNvSpPr>
            <a:spLocks noGrp="1"/>
          </p:cNvSpPr>
          <p:nvPr>
            <p:ph type="subTitle" idx="1"/>
          </p:nvPr>
        </p:nvSpPr>
        <p:spPr>
          <a:xfrm>
            <a:off x="1361395" y="3525490"/>
            <a:ext cx="9469211" cy="865639"/>
          </a:xfrm>
        </p:spPr>
        <p:txBody>
          <a:bodyPr anchor="t">
            <a:normAutofit/>
          </a:bodyPr>
          <a:lstStyle/>
          <a:p>
            <a:r>
              <a:rPr lang="en-US">
                <a:solidFill>
                  <a:schemeClr val="tx2"/>
                </a:solidFill>
              </a:rPr>
              <a:t>August 2, 2023</a:t>
            </a:r>
          </a:p>
        </p:txBody>
      </p:sp>
      <p:grpSp>
        <p:nvGrpSpPr>
          <p:cNvPr id="30" name="Group 29">
            <a:extLst>
              <a:ext uri="{FF2B5EF4-FFF2-40B4-BE49-F238E27FC236}">
                <a16:creationId xmlns:a16="http://schemas.microsoft.com/office/drawing/2014/main" id="{8A0FAFCA-5C96-453B-83B7-A9AEF7F189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31" name="Freeform: Shape 30">
              <a:extLst>
                <a:ext uri="{FF2B5EF4-FFF2-40B4-BE49-F238E27FC236}">
                  <a16:creationId xmlns:a16="http://schemas.microsoft.com/office/drawing/2014/main" id="{4A0F84AE-A24D-4353-B1BA-BD80DAA38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F093259-3E74-43A1-944B-B106C8105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AAA28A35-1E54-4054-BB95-42FAFA13A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FBA3A17F-F3BD-4B94-9CC8-006700210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D0398DD-AD75-4E2B-A3C6-35073082A8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5" y="3658536"/>
            <a:ext cx="3655725" cy="2743201"/>
            <a:chOff x="-305" y="-1"/>
            <a:chExt cx="3832880" cy="2876136"/>
          </a:xfrm>
        </p:grpSpPr>
        <p:sp>
          <p:nvSpPr>
            <p:cNvPr id="37" name="Freeform: Shape 36">
              <a:extLst>
                <a:ext uri="{FF2B5EF4-FFF2-40B4-BE49-F238E27FC236}">
                  <a16:creationId xmlns:a16="http://schemas.microsoft.com/office/drawing/2014/main" id="{03E4F247-A844-4CD1-A37E-B7EA0DA2D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E2387B1B-D4D3-493F-8D7A-C7A89DBD4A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C3404477-1F13-4859-84DA-12A303AC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1B8C62FD-B708-4F00-80BB-1250C6011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015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041115F-E24F-53D7-2577-C08E6709F7B5}"/>
              </a:ext>
            </a:extLst>
          </p:cNvPr>
          <p:cNvSpPr>
            <a:spLocks noGrp="1"/>
          </p:cNvSpPr>
          <p:nvPr>
            <p:ph type="title"/>
          </p:nvPr>
        </p:nvSpPr>
        <p:spPr>
          <a:xfrm>
            <a:off x="838200" y="1336390"/>
            <a:ext cx="6155988" cy="1182927"/>
          </a:xfrm>
        </p:spPr>
        <p:txBody>
          <a:bodyPr anchor="b">
            <a:normAutofit/>
          </a:bodyPr>
          <a:lstStyle/>
          <a:p>
            <a:r>
              <a:rPr lang="en-US" sz="3900" dirty="0"/>
              <a:t>26</a:t>
            </a:r>
            <a:r>
              <a:rPr lang="en-US" sz="3900" baseline="30000" dirty="0"/>
              <a:t>th</a:t>
            </a:r>
            <a:r>
              <a:rPr lang="en-US" sz="3900" dirty="0"/>
              <a:t> Annual UROP </a:t>
            </a:r>
            <a:r>
              <a:rPr lang="en-US" sz="3900" dirty="0">
                <a:hlinkClick r:id="rId2"/>
              </a:rPr>
              <a:t>Symposium</a:t>
            </a:r>
            <a:endParaRPr lang="en-US" sz="3900" dirty="0"/>
          </a:p>
        </p:txBody>
      </p:sp>
      <p:cxnSp>
        <p:nvCxnSpPr>
          <p:cNvPr id="31" name="Straight Connector 30">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25A1FA7-B09D-B593-2DEA-38292D2C2ED8}"/>
              </a:ext>
            </a:extLst>
          </p:cNvPr>
          <p:cNvSpPr>
            <a:spLocks noGrp="1"/>
          </p:cNvSpPr>
          <p:nvPr>
            <p:ph idx="1"/>
          </p:nvPr>
        </p:nvSpPr>
        <p:spPr>
          <a:xfrm>
            <a:off x="803776" y="2829330"/>
            <a:ext cx="6190412" cy="3344459"/>
          </a:xfrm>
        </p:spPr>
        <p:txBody>
          <a:bodyPr anchor="t">
            <a:normAutofit fontScale="77500" lnSpcReduction="20000"/>
          </a:bodyPr>
          <a:lstStyle/>
          <a:p>
            <a:pPr marL="0" indent="0" rtl="0">
              <a:spcBef>
                <a:spcPts val="0"/>
              </a:spcBef>
              <a:spcAft>
                <a:spcPts val="1200"/>
              </a:spcAft>
              <a:buNone/>
            </a:pPr>
            <a:r>
              <a:rPr lang="en-US" b="0" i="0" u="none" strike="noStrike" dirty="0">
                <a:solidFill>
                  <a:schemeClr val="tx1">
                    <a:alpha val="80000"/>
                  </a:schemeClr>
                </a:solidFill>
                <a:effectLst/>
              </a:rPr>
              <a:t>Friday, October 20, 2023</a:t>
            </a:r>
            <a:endParaRPr lang="en-US" b="0" dirty="0">
              <a:solidFill>
                <a:schemeClr val="tx1">
                  <a:alpha val="80000"/>
                </a:schemeClr>
              </a:solidFill>
              <a:effectLst/>
            </a:endParaRPr>
          </a:p>
          <a:p>
            <a:pPr marL="0" indent="0" rtl="0">
              <a:spcBef>
                <a:spcPts val="0"/>
              </a:spcBef>
              <a:spcAft>
                <a:spcPts val="1200"/>
              </a:spcAft>
              <a:buNone/>
            </a:pPr>
            <a:r>
              <a:rPr lang="en-US" b="0" i="0" u="none" strike="noStrike" dirty="0">
                <a:solidFill>
                  <a:schemeClr val="tx1">
                    <a:alpha val="80000"/>
                  </a:schemeClr>
                </a:solidFill>
                <a:effectLst/>
              </a:rPr>
              <a:t>GSU Metcalf Ballroom</a:t>
            </a:r>
          </a:p>
          <a:p>
            <a:pPr marL="0" indent="0" rtl="0">
              <a:spcBef>
                <a:spcPts val="0"/>
              </a:spcBef>
              <a:spcAft>
                <a:spcPts val="1200"/>
              </a:spcAft>
              <a:buNone/>
            </a:pPr>
            <a:endParaRPr lang="en-US" sz="1900" b="0" dirty="0">
              <a:solidFill>
                <a:schemeClr val="tx1">
                  <a:alpha val="80000"/>
                </a:schemeClr>
              </a:solidFill>
              <a:effectLst/>
            </a:endParaRPr>
          </a:p>
          <a:p>
            <a:pPr rtl="0">
              <a:spcBef>
                <a:spcPts val="0"/>
              </a:spcBef>
              <a:spcAft>
                <a:spcPts val="1200"/>
              </a:spcAft>
            </a:pPr>
            <a:r>
              <a:rPr lang="en-US" sz="2400" b="0" i="0" u="none" strike="noStrike" dirty="0">
                <a:solidFill>
                  <a:schemeClr val="tx1">
                    <a:alpha val="80000"/>
                  </a:schemeClr>
                </a:solidFill>
                <a:effectLst/>
              </a:rPr>
              <a:t>Poster Presentations:</a:t>
            </a:r>
            <a:r>
              <a:rPr lang="en-US" sz="2400" dirty="0">
                <a:solidFill>
                  <a:schemeClr val="tx1">
                    <a:alpha val="80000"/>
                  </a:schemeClr>
                </a:solidFill>
              </a:rPr>
              <a:t> </a:t>
            </a:r>
            <a:r>
              <a:rPr lang="en-US" sz="2400" b="0" i="0" u="none" strike="noStrike" dirty="0">
                <a:solidFill>
                  <a:schemeClr val="tx1">
                    <a:alpha val="80000"/>
                  </a:schemeClr>
                </a:solidFill>
                <a:effectLst/>
              </a:rPr>
              <a:t>11am-Noon and Noon- 1pm</a:t>
            </a:r>
          </a:p>
          <a:p>
            <a:pPr rtl="0">
              <a:spcBef>
                <a:spcPts val="0"/>
              </a:spcBef>
              <a:spcAft>
                <a:spcPts val="1200"/>
              </a:spcAft>
            </a:pPr>
            <a:r>
              <a:rPr lang="en-US" sz="2400" dirty="0">
                <a:solidFill>
                  <a:schemeClr val="tx1">
                    <a:alpha val="80000"/>
                  </a:schemeClr>
                </a:solidFill>
              </a:rPr>
              <a:t>200+ poster presentations and ~1000 attendees</a:t>
            </a:r>
          </a:p>
          <a:p>
            <a:pPr rtl="0">
              <a:spcBef>
                <a:spcPts val="0"/>
              </a:spcBef>
              <a:spcAft>
                <a:spcPts val="1200"/>
              </a:spcAft>
            </a:pPr>
            <a:endParaRPr lang="en-US" sz="2400" dirty="0">
              <a:solidFill>
                <a:schemeClr val="tx1">
                  <a:alpha val="80000"/>
                </a:schemeClr>
              </a:solidFill>
            </a:endParaRPr>
          </a:p>
          <a:p>
            <a:pPr rtl="0">
              <a:spcBef>
                <a:spcPts val="0"/>
              </a:spcBef>
              <a:spcAft>
                <a:spcPts val="1200"/>
              </a:spcAft>
            </a:pPr>
            <a:r>
              <a:rPr lang="en-US" sz="2400" dirty="0">
                <a:solidFill>
                  <a:schemeClr val="tx1">
                    <a:alpha val="80000"/>
                  </a:schemeClr>
                </a:solidFill>
              </a:rPr>
              <a:t>Write your abstract &gt; prepare your poster &gt; present your poster at the Symposium!</a:t>
            </a:r>
            <a:endParaRPr lang="en-US" sz="2400" b="0" dirty="0">
              <a:solidFill>
                <a:schemeClr val="tx1">
                  <a:alpha val="80000"/>
                </a:schemeClr>
              </a:solidFill>
              <a:effectLst/>
            </a:endParaRPr>
          </a:p>
          <a:p>
            <a:pPr marL="0" indent="0">
              <a:buNone/>
            </a:pPr>
            <a:br>
              <a:rPr lang="en-US" sz="1900" b="0" dirty="0">
                <a:solidFill>
                  <a:schemeClr val="tx1">
                    <a:alpha val="80000"/>
                  </a:schemeClr>
                </a:solidFill>
                <a:effectLst/>
              </a:rPr>
            </a:br>
            <a:endParaRPr lang="en-US" sz="1900" dirty="0">
              <a:solidFill>
                <a:schemeClr val="tx1">
                  <a:alpha val="80000"/>
                </a:schemeClr>
              </a:solidFill>
            </a:endParaRPr>
          </a:p>
        </p:txBody>
      </p:sp>
      <p:pic>
        <p:nvPicPr>
          <p:cNvPr id="5" name="Picture 4" descr="Calendar on table">
            <a:extLst>
              <a:ext uri="{FF2B5EF4-FFF2-40B4-BE49-F238E27FC236}">
                <a16:creationId xmlns:a16="http://schemas.microsoft.com/office/drawing/2014/main" id="{9522B4B2-046A-DC7D-2053-B2FC122C9E67}"/>
              </a:ext>
            </a:extLst>
          </p:cNvPr>
          <p:cNvPicPr>
            <a:picLocks noChangeAspect="1"/>
          </p:cNvPicPr>
          <p:nvPr/>
        </p:nvPicPr>
        <p:blipFill rotWithShape="1">
          <a:blip r:embed="rId3"/>
          <a:srcRect r="5882" b="-1"/>
          <a:stretch/>
        </p:blipFill>
        <p:spPr>
          <a:xfrm>
            <a:off x="7572653" y="2496782"/>
            <a:ext cx="3548404" cy="2516610"/>
          </a:xfrm>
          <a:prstGeom prst="rect">
            <a:avLst/>
          </a:prstGeom>
        </p:spPr>
      </p:pic>
      <p:sp>
        <p:nvSpPr>
          <p:cNvPr id="3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35"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spTree>
    <p:extLst>
      <p:ext uri="{BB962C8B-B14F-4D97-AF65-F5344CB8AC3E}">
        <p14:creationId xmlns:p14="http://schemas.microsoft.com/office/powerpoint/2010/main" val="2235861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A771F-3F4E-77A6-239D-856F2A9C7F21}"/>
              </a:ext>
            </a:extLst>
          </p:cNvPr>
          <p:cNvSpPr>
            <a:spLocks noGrp="1"/>
          </p:cNvSpPr>
          <p:nvPr>
            <p:ph type="title"/>
          </p:nvPr>
        </p:nvSpPr>
        <p:spPr/>
        <p:txBody>
          <a:bodyPr/>
          <a:lstStyle/>
          <a:p>
            <a:r>
              <a:rPr lang="en-US" dirty="0"/>
              <a:t>Abstracts</a:t>
            </a:r>
          </a:p>
        </p:txBody>
      </p:sp>
      <p:graphicFrame>
        <p:nvGraphicFramePr>
          <p:cNvPr id="5" name="Content Placeholder 2">
            <a:extLst>
              <a:ext uri="{FF2B5EF4-FFF2-40B4-BE49-F238E27FC236}">
                <a16:creationId xmlns:a16="http://schemas.microsoft.com/office/drawing/2014/main" id="{8054F40C-81FF-6FCA-63F9-E49F1397357A}"/>
              </a:ext>
            </a:extLst>
          </p:cNvPr>
          <p:cNvGraphicFramePr>
            <a:graphicFrameLocks noGrp="1"/>
          </p:cNvGraphicFramePr>
          <p:nvPr>
            <p:ph idx="1"/>
            <p:extLst>
              <p:ext uri="{D42A27DB-BD31-4B8C-83A1-F6EECF244321}">
                <p14:modId xmlns:p14="http://schemas.microsoft.com/office/powerpoint/2010/main" val="251263883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6207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AADB56C-BA56-4D1E-A42A-A07A47444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FA60FB-889C-D31B-FB09-8CA0C5314A1A}"/>
              </a:ext>
            </a:extLst>
          </p:cNvPr>
          <p:cNvSpPr>
            <a:spLocks noGrp="1"/>
          </p:cNvSpPr>
          <p:nvPr>
            <p:ph type="title"/>
          </p:nvPr>
        </p:nvSpPr>
        <p:spPr>
          <a:xfrm>
            <a:off x="838200" y="329934"/>
            <a:ext cx="10515600" cy="1341634"/>
          </a:xfrm>
        </p:spPr>
        <p:txBody>
          <a:bodyPr>
            <a:normAutofit/>
          </a:bodyPr>
          <a:lstStyle/>
          <a:p>
            <a:r>
              <a:rPr lang="en-US" sz="4000" dirty="0"/>
              <a:t>Preparing your </a:t>
            </a:r>
            <a:r>
              <a:rPr lang="en-US" sz="4000" dirty="0">
                <a:hlinkClick r:id="rId2"/>
              </a:rPr>
              <a:t>abstract</a:t>
            </a:r>
            <a:endParaRPr lang="en-US" sz="4000" dirty="0"/>
          </a:p>
        </p:txBody>
      </p:sp>
      <p:graphicFrame>
        <p:nvGraphicFramePr>
          <p:cNvPr id="5" name="Content Placeholder 2">
            <a:extLst>
              <a:ext uri="{FF2B5EF4-FFF2-40B4-BE49-F238E27FC236}">
                <a16:creationId xmlns:a16="http://schemas.microsoft.com/office/drawing/2014/main" id="{E4AD7DB2-F079-BE13-E912-AD7393FC8902}"/>
              </a:ext>
            </a:extLst>
          </p:cNvPr>
          <p:cNvGraphicFramePr>
            <a:graphicFrameLocks noGrp="1"/>
          </p:cNvGraphicFramePr>
          <p:nvPr>
            <p:ph idx="1"/>
            <p:extLst>
              <p:ext uri="{D42A27DB-BD31-4B8C-83A1-F6EECF244321}">
                <p14:modId xmlns:p14="http://schemas.microsoft.com/office/powerpoint/2010/main" val="3729728262"/>
              </p:ext>
            </p:extLst>
          </p:nvPr>
        </p:nvGraphicFramePr>
        <p:xfrm>
          <a:off x="831987" y="1843283"/>
          <a:ext cx="6803753" cy="4285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3" name="Picture 22">
            <a:extLst>
              <a:ext uri="{FF2B5EF4-FFF2-40B4-BE49-F238E27FC236}">
                <a16:creationId xmlns:a16="http://schemas.microsoft.com/office/drawing/2014/main" id="{EFE007E0-7DE6-01A5-062E-2A91565937F7}"/>
              </a:ext>
            </a:extLst>
          </p:cNvPr>
          <p:cNvPicPr>
            <a:picLocks noChangeAspect="1"/>
          </p:cNvPicPr>
          <p:nvPr/>
        </p:nvPicPr>
        <p:blipFill>
          <a:blip r:embed="rId8"/>
          <a:stretch>
            <a:fillRect/>
          </a:stretch>
        </p:blipFill>
        <p:spPr>
          <a:xfrm>
            <a:off x="8059180" y="1198606"/>
            <a:ext cx="3512408" cy="4683210"/>
          </a:xfrm>
          <a:prstGeom prst="rect">
            <a:avLst/>
          </a:prstGeom>
        </p:spPr>
      </p:pic>
    </p:spTree>
    <p:extLst>
      <p:ext uri="{BB962C8B-B14F-4D97-AF65-F5344CB8AC3E}">
        <p14:creationId xmlns:p14="http://schemas.microsoft.com/office/powerpoint/2010/main" val="3040753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B2563-E039-4268-CC55-E7A08EF97156}"/>
              </a:ext>
            </a:extLst>
          </p:cNvPr>
          <p:cNvSpPr>
            <a:spLocks noGrp="1"/>
          </p:cNvSpPr>
          <p:nvPr>
            <p:ph type="title"/>
          </p:nvPr>
        </p:nvSpPr>
        <p:spPr>
          <a:xfrm>
            <a:off x="838200" y="557188"/>
            <a:ext cx="10515600" cy="1133499"/>
          </a:xfrm>
        </p:spPr>
        <p:txBody>
          <a:bodyPr>
            <a:normAutofit/>
          </a:bodyPr>
          <a:lstStyle/>
          <a:p>
            <a:r>
              <a:rPr lang="en-US" sz="5200" dirty="0"/>
              <a:t>How to structure your abstract</a:t>
            </a:r>
          </a:p>
        </p:txBody>
      </p:sp>
      <p:graphicFrame>
        <p:nvGraphicFramePr>
          <p:cNvPr id="5" name="Content Placeholder 2">
            <a:extLst>
              <a:ext uri="{FF2B5EF4-FFF2-40B4-BE49-F238E27FC236}">
                <a16:creationId xmlns:a16="http://schemas.microsoft.com/office/drawing/2014/main" id="{EC67747B-78AA-1A55-906D-6B86A006860A}"/>
              </a:ext>
            </a:extLst>
          </p:cNvPr>
          <p:cNvGraphicFramePr>
            <a:graphicFrameLocks noGrp="1"/>
          </p:cNvGraphicFramePr>
          <p:nvPr>
            <p:ph idx="1"/>
            <p:extLst>
              <p:ext uri="{D42A27DB-BD31-4B8C-83A1-F6EECF244321}">
                <p14:modId xmlns:p14="http://schemas.microsoft.com/office/powerpoint/2010/main" val="621430479"/>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17189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CE42A-54F4-62F4-41C7-D555336239F7}"/>
              </a:ext>
            </a:extLst>
          </p:cNvPr>
          <p:cNvSpPr>
            <a:spLocks noGrp="1"/>
          </p:cNvSpPr>
          <p:nvPr>
            <p:ph type="title"/>
          </p:nvPr>
        </p:nvSpPr>
        <p:spPr/>
        <p:txBody>
          <a:bodyPr/>
          <a:lstStyle/>
          <a:p>
            <a:r>
              <a:rPr lang="en-US" dirty="0"/>
              <a:t>Things to avoid in your abstract</a:t>
            </a:r>
          </a:p>
        </p:txBody>
      </p:sp>
      <p:graphicFrame>
        <p:nvGraphicFramePr>
          <p:cNvPr id="5" name="Content Placeholder 2">
            <a:extLst>
              <a:ext uri="{FF2B5EF4-FFF2-40B4-BE49-F238E27FC236}">
                <a16:creationId xmlns:a16="http://schemas.microsoft.com/office/drawing/2014/main" id="{915A7CCC-7DD7-EE3A-A0B2-EA44FEE4A5B7}"/>
              </a:ext>
            </a:extLst>
          </p:cNvPr>
          <p:cNvGraphicFramePr>
            <a:graphicFrameLocks noGrp="1"/>
          </p:cNvGraphicFramePr>
          <p:nvPr>
            <p:ph idx="1"/>
            <p:extLst>
              <p:ext uri="{D42A27DB-BD31-4B8C-83A1-F6EECF244321}">
                <p14:modId xmlns:p14="http://schemas.microsoft.com/office/powerpoint/2010/main" val="87058219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8758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62F981-AEBB-F237-E08C-7C5704B900E5}"/>
              </a:ext>
            </a:extLst>
          </p:cNvPr>
          <p:cNvSpPr>
            <a:spLocks noGrp="1"/>
          </p:cNvSpPr>
          <p:nvPr>
            <p:ph type="title"/>
          </p:nvPr>
        </p:nvSpPr>
        <p:spPr>
          <a:xfrm>
            <a:off x="838200" y="557188"/>
            <a:ext cx="10515600" cy="1133499"/>
          </a:xfrm>
        </p:spPr>
        <p:txBody>
          <a:bodyPr>
            <a:normAutofit/>
          </a:bodyPr>
          <a:lstStyle/>
          <a:p>
            <a:r>
              <a:rPr lang="en-US" sz="5200" dirty="0"/>
              <a:t>Abstract FAQs</a:t>
            </a:r>
          </a:p>
        </p:txBody>
      </p:sp>
      <p:graphicFrame>
        <p:nvGraphicFramePr>
          <p:cNvPr id="5" name="Content Placeholder 2">
            <a:extLst>
              <a:ext uri="{FF2B5EF4-FFF2-40B4-BE49-F238E27FC236}">
                <a16:creationId xmlns:a16="http://schemas.microsoft.com/office/drawing/2014/main" id="{680E19BA-C22E-7548-8BB2-651CFB1F6DE3}"/>
              </a:ext>
            </a:extLst>
          </p:cNvPr>
          <p:cNvGraphicFramePr>
            <a:graphicFrameLocks noGrp="1"/>
          </p:cNvGraphicFramePr>
          <p:nvPr>
            <p:ph idx="1"/>
            <p:extLst>
              <p:ext uri="{D42A27DB-BD31-4B8C-83A1-F6EECF244321}">
                <p14:modId xmlns:p14="http://schemas.microsoft.com/office/powerpoint/2010/main" val="2504617958"/>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5825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0">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EA96AE-E7C2-A223-9BC7-B4002302A134}"/>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a:t>Preparing your poster</a:t>
            </a:r>
          </a:p>
        </p:txBody>
      </p:sp>
      <p:sp>
        <p:nvSpPr>
          <p:cNvPr id="46"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Content Placeholder 12">
            <a:extLst>
              <a:ext uri="{FF2B5EF4-FFF2-40B4-BE49-F238E27FC236}">
                <a16:creationId xmlns:a16="http://schemas.microsoft.com/office/drawing/2014/main" id="{DDE1D09B-98ED-E0CC-98CC-E4D632BF429B}"/>
              </a:ext>
            </a:extLst>
          </p:cNvPr>
          <p:cNvPicPr>
            <a:picLocks noGrp="1" noChangeAspect="1"/>
          </p:cNvPicPr>
          <p:nvPr>
            <p:ph idx="1"/>
          </p:nvPr>
        </p:nvPicPr>
        <p:blipFill rotWithShape="1">
          <a:blip r:embed="rId2"/>
          <a:srcRect l="7883" r="12096"/>
          <a:stretch/>
        </p:blipFill>
        <p:spPr>
          <a:xfrm>
            <a:off x="2099330" y="2084903"/>
            <a:ext cx="2373816" cy="4163497"/>
          </a:xfrm>
          <a:prstGeom prst="rect">
            <a:avLst/>
          </a:prstGeom>
        </p:spPr>
      </p:pic>
      <p:pic>
        <p:nvPicPr>
          <p:cNvPr id="15" name="Picture 14">
            <a:extLst>
              <a:ext uri="{FF2B5EF4-FFF2-40B4-BE49-F238E27FC236}">
                <a16:creationId xmlns:a16="http://schemas.microsoft.com/office/drawing/2014/main" id="{0F730C16-9F59-600A-4152-23E12697FC8C}"/>
              </a:ext>
            </a:extLst>
          </p:cNvPr>
          <p:cNvPicPr>
            <a:picLocks noChangeAspect="1"/>
          </p:cNvPicPr>
          <p:nvPr/>
        </p:nvPicPr>
        <p:blipFill rotWithShape="1">
          <a:blip r:embed="rId3"/>
          <a:srcRect r="21898"/>
          <a:stretch/>
        </p:blipFill>
        <p:spPr>
          <a:xfrm>
            <a:off x="7698260" y="2168358"/>
            <a:ext cx="2403709" cy="4215966"/>
          </a:xfrm>
          <a:prstGeom prst="rect">
            <a:avLst/>
          </a:prstGeom>
        </p:spPr>
      </p:pic>
    </p:spTree>
    <p:extLst>
      <p:ext uri="{BB962C8B-B14F-4D97-AF65-F5344CB8AC3E}">
        <p14:creationId xmlns:p14="http://schemas.microsoft.com/office/powerpoint/2010/main" val="3781815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F5897CCA-486C-491C-B4C1-5E5C95A82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F06CD3-0444-99B6-4A8A-68523EA2A323}"/>
              </a:ext>
            </a:extLst>
          </p:cNvPr>
          <p:cNvSpPr>
            <a:spLocks noGrp="1"/>
          </p:cNvSpPr>
          <p:nvPr>
            <p:ph type="title"/>
          </p:nvPr>
        </p:nvSpPr>
        <p:spPr>
          <a:xfrm>
            <a:off x="831988" y="385474"/>
            <a:ext cx="6356606" cy="1843283"/>
          </a:xfrm>
        </p:spPr>
        <p:txBody>
          <a:bodyPr>
            <a:normAutofit/>
          </a:bodyPr>
          <a:lstStyle/>
          <a:p>
            <a:r>
              <a:rPr lang="en-US" sz="4000" dirty="0"/>
              <a:t>Potential poster elements</a:t>
            </a:r>
          </a:p>
        </p:txBody>
      </p:sp>
      <p:sp>
        <p:nvSpPr>
          <p:cNvPr id="3" name="Content Placeholder 2">
            <a:extLst>
              <a:ext uri="{FF2B5EF4-FFF2-40B4-BE49-F238E27FC236}">
                <a16:creationId xmlns:a16="http://schemas.microsoft.com/office/drawing/2014/main" id="{BFB67FFD-D82F-00BA-520C-6E288F92CEC3}"/>
              </a:ext>
            </a:extLst>
          </p:cNvPr>
          <p:cNvSpPr>
            <a:spLocks noGrp="1"/>
          </p:cNvSpPr>
          <p:nvPr>
            <p:ph idx="1"/>
          </p:nvPr>
        </p:nvSpPr>
        <p:spPr>
          <a:xfrm>
            <a:off x="831987" y="2400472"/>
            <a:ext cx="6358432" cy="3728615"/>
          </a:xfrm>
        </p:spPr>
        <p:txBody>
          <a:bodyPr>
            <a:normAutofit/>
          </a:bodyPr>
          <a:lstStyle/>
          <a:p>
            <a:pPr>
              <a:buFont typeface="Arial" panose="020B0604020202020204" pitchFamily="34" charset="0"/>
              <a:buChar char="•"/>
            </a:pPr>
            <a:r>
              <a:rPr lang="en-US" sz="1600" b="0" i="0" dirty="0">
                <a:effectLst/>
              </a:rPr>
              <a:t>Title</a:t>
            </a:r>
          </a:p>
          <a:p>
            <a:pPr>
              <a:buFont typeface="Arial" panose="020B0604020202020204" pitchFamily="34" charset="0"/>
              <a:buChar char="•"/>
            </a:pPr>
            <a:r>
              <a:rPr lang="en-US" sz="1600" b="0" i="0" dirty="0">
                <a:effectLst/>
              </a:rPr>
              <a:t>Your name, your mentor’s name (and department), and any other authors</a:t>
            </a:r>
          </a:p>
          <a:p>
            <a:pPr>
              <a:buFont typeface="Arial" panose="020B0604020202020204" pitchFamily="34" charset="0"/>
              <a:buChar char="•"/>
            </a:pPr>
            <a:r>
              <a:rPr lang="en-US" sz="1600" b="0" i="0" dirty="0">
                <a:effectLst/>
              </a:rPr>
              <a:t>Abstract</a:t>
            </a:r>
          </a:p>
          <a:p>
            <a:pPr>
              <a:buFont typeface="Arial" panose="020B0604020202020204" pitchFamily="34" charset="0"/>
              <a:buChar char="•"/>
            </a:pPr>
            <a:r>
              <a:rPr lang="en-US" sz="1600" b="0" i="0" dirty="0">
                <a:effectLst/>
              </a:rPr>
              <a:t>Your research methods and goals</a:t>
            </a:r>
          </a:p>
          <a:p>
            <a:pPr>
              <a:buFont typeface="Arial" panose="020B0604020202020204" pitchFamily="34" charset="0"/>
              <a:buChar char="•"/>
            </a:pPr>
            <a:r>
              <a:rPr lang="en-US" sz="1600" b="0" i="0" dirty="0">
                <a:effectLst/>
              </a:rPr>
              <a:t>Results and conclusions</a:t>
            </a:r>
          </a:p>
          <a:p>
            <a:pPr>
              <a:buFont typeface="Arial" panose="020B0604020202020204" pitchFamily="34" charset="0"/>
              <a:buChar char="•"/>
            </a:pPr>
            <a:r>
              <a:rPr lang="en-US" sz="1600" dirty="0"/>
              <a:t>Graphs, figures, and images</a:t>
            </a:r>
            <a:endParaRPr lang="en-US" sz="1600" b="0" i="0" dirty="0">
              <a:effectLst/>
            </a:endParaRPr>
          </a:p>
          <a:p>
            <a:pPr>
              <a:buFont typeface="Arial" panose="020B0604020202020204" pitchFamily="34" charset="0"/>
              <a:buChar char="•"/>
            </a:pPr>
            <a:r>
              <a:rPr lang="en-US" sz="1600" b="0" i="0" dirty="0">
                <a:effectLst/>
              </a:rPr>
              <a:t>Future directions for the research</a:t>
            </a:r>
          </a:p>
          <a:p>
            <a:pPr>
              <a:buFont typeface="Arial" panose="020B0604020202020204" pitchFamily="34" charset="0"/>
              <a:buChar char="•"/>
            </a:pPr>
            <a:r>
              <a:rPr lang="en-US" sz="1600" b="0" i="0" dirty="0">
                <a:effectLst/>
              </a:rPr>
              <a:t>A (short) bibliography or list of references</a:t>
            </a:r>
          </a:p>
          <a:p>
            <a:pPr>
              <a:buFont typeface="Arial" panose="020B0604020202020204" pitchFamily="34" charset="0"/>
              <a:buChar char="•"/>
            </a:pPr>
            <a:r>
              <a:rPr lang="en-US" sz="1600" b="0" i="0" dirty="0">
                <a:effectLst/>
              </a:rPr>
              <a:t>Acknowledgments (citing any help you received or sources of funding)</a:t>
            </a:r>
          </a:p>
          <a:p>
            <a:pPr lvl="1"/>
            <a:r>
              <a:rPr lang="en-US" sz="1200" dirty="0"/>
              <a:t>Be sure to acknowledge UROP special awards</a:t>
            </a:r>
            <a:endParaRPr lang="en-US" sz="1200" b="0" i="0" dirty="0">
              <a:effectLst/>
            </a:endParaRPr>
          </a:p>
          <a:p>
            <a:endParaRPr lang="en-US" sz="1600" dirty="0"/>
          </a:p>
        </p:txBody>
      </p:sp>
      <p:pic>
        <p:nvPicPr>
          <p:cNvPr id="6" name="Picture 5">
            <a:extLst>
              <a:ext uri="{FF2B5EF4-FFF2-40B4-BE49-F238E27FC236}">
                <a16:creationId xmlns:a16="http://schemas.microsoft.com/office/drawing/2014/main" id="{BB1F9E27-1899-4A78-84A0-D687DBE61984}"/>
              </a:ext>
            </a:extLst>
          </p:cNvPr>
          <p:cNvPicPr>
            <a:picLocks noChangeAspect="1"/>
          </p:cNvPicPr>
          <p:nvPr/>
        </p:nvPicPr>
        <p:blipFill rotWithShape="1">
          <a:blip r:embed="rId3"/>
          <a:srcRect r="-2" b="7271"/>
          <a:stretch/>
        </p:blipFill>
        <p:spPr>
          <a:xfrm>
            <a:off x="7556409" y="557190"/>
            <a:ext cx="3995928" cy="5571896"/>
          </a:xfrm>
          <a:prstGeom prst="rect">
            <a:avLst/>
          </a:prstGeom>
          <a:effectLst/>
        </p:spPr>
      </p:pic>
    </p:spTree>
    <p:extLst>
      <p:ext uri="{BB962C8B-B14F-4D97-AF65-F5344CB8AC3E}">
        <p14:creationId xmlns:p14="http://schemas.microsoft.com/office/powerpoint/2010/main" val="474599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7B9142B-862F-CC40-E830-44F64FD2E33A}"/>
              </a:ext>
            </a:extLst>
          </p:cNvPr>
          <p:cNvSpPr>
            <a:spLocks noGrp="1"/>
          </p:cNvSpPr>
          <p:nvPr>
            <p:ph type="title"/>
          </p:nvPr>
        </p:nvSpPr>
        <p:spPr>
          <a:xfrm>
            <a:off x="838200" y="1336390"/>
            <a:ext cx="6155988" cy="1182927"/>
          </a:xfrm>
        </p:spPr>
        <p:txBody>
          <a:bodyPr anchor="b">
            <a:normAutofit/>
          </a:bodyPr>
          <a:lstStyle/>
          <a:p>
            <a:r>
              <a:rPr lang="en-US" sz="5600" dirty="0"/>
              <a:t>Poster tips</a:t>
            </a:r>
          </a:p>
        </p:txBody>
      </p:sp>
      <p:cxnSp>
        <p:nvCxnSpPr>
          <p:cNvPr id="43" name="Straight Connector 42">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F8D2B33-25E7-A28D-02C0-CB1D73B045D6}"/>
              </a:ext>
            </a:extLst>
          </p:cNvPr>
          <p:cNvSpPr>
            <a:spLocks noGrp="1"/>
          </p:cNvSpPr>
          <p:nvPr>
            <p:ph idx="1"/>
          </p:nvPr>
        </p:nvSpPr>
        <p:spPr>
          <a:xfrm>
            <a:off x="803776" y="2829330"/>
            <a:ext cx="6190412" cy="3344459"/>
          </a:xfrm>
        </p:spPr>
        <p:txBody>
          <a:bodyPr anchor="t">
            <a:normAutofit/>
          </a:bodyPr>
          <a:lstStyle/>
          <a:p>
            <a:r>
              <a:rPr lang="en-US" sz="1700" dirty="0">
                <a:solidFill>
                  <a:schemeClr val="tx1">
                    <a:alpha val="80000"/>
                  </a:schemeClr>
                </a:solidFill>
              </a:rPr>
              <a:t>Font types and sizes should be consistent and easy to read</a:t>
            </a:r>
          </a:p>
          <a:p>
            <a:r>
              <a:rPr lang="en-US" sz="1700" dirty="0">
                <a:solidFill>
                  <a:schemeClr val="tx1">
                    <a:alpha val="80000"/>
                  </a:schemeClr>
                </a:solidFill>
              </a:rPr>
              <a:t>Colors should be consistent</a:t>
            </a:r>
          </a:p>
          <a:p>
            <a:r>
              <a:rPr lang="en-US" sz="1700" dirty="0">
                <a:solidFill>
                  <a:schemeClr val="tx1">
                    <a:alpha val="80000"/>
                  </a:schemeClr>
                </a:solidFill>
              </a:rPr>
              <a:t>Content should be easy to see from up to 4 feet away</a:t>
            </a:r>
          </a:p>
          <a:p>
            <a:r>
              <a:rPr lang="en-US" sz="1700" dirty="0">
                <a:solidFill>
                  <a:schemeClr val="tx1">
                    <a:alpha val="80000"/>
                  </a:schemeClr>
                </a:solidFill>
              </a:rPr>
              <a:t>Explain any graphs, figures, or images on your poster</a:t>
            </a:r>
          </a:p>
          <a:p>
            <a:pPr lvl="1"/>
            <a:r>
              <a:rPr lang="en-US" sz="1700" b="0" i="0" dirty="0">
                <a:solidFill>
                  <a:schemeClr val="tx1">
                    <a:alpha val="80000"/>
                  </a:schemeClr>
                </a:solidFill>
                <a:effectLst/>
              </a:rPr>
              <a:t>Add titles like Table 1, Figure 1, for easy reference</a:t>
            </a:r>
          </a:p>
          <a:p>
            <a:r>
              <a:rPr lang="en-US" sz="1700" dirty="0">
                <a:solidFill>
                  <a:schemeClr val="tx1">
                    <a:alpha val="80000"/>
                  </a:schemeClr>
                </a:solidFill>
              </a:rPr>
              <a:t>Think about presenting your findings/data in an interesting medium (graph, image, etc.) rather than text</a:t>
            </a:r>
          </a:p>
          <a:p>
            <a:r>
              <a:rPr lang="en-US" sz="1700" dirty="0">
                <a:solidFill>
                  <a:schemeClr val="tx1">
                    <a:alpha val="80000"/>
                  </a:schemeClr>
                </a:solidFill>
              </a:rPr>
              <a:t>Posters should not be too wordy</a:t>
            </a:r>
          </a:p>
          <a:p>
            <a:r>
              <a:rPr lang="en-US" sz="1700" dirty="0">
                <a:solidFill>
                  <a:schemeClr val="tx1">
                    <a:alpha val="80000"/>
                  </a:schemeClr>
                </a:solidFill>
              </a:rPr>
              <a:t>Simple posters are often the best posters</a:t>
            </a:r>
          </a:p>
        </p:txBody>
      </p:sp>
      <p:sp>
        <p:nvSpPr>
          <p:cNvPr id="4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4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pic>
        <p:nvPicPr>
          <p:cNvPr id="11" name="Picture 10">
            <a:extLst>
              <a:ext uri="{FF2B5EF4-FFF2-40B4-BE49-F238E27FC236}">
                <a16:creationId xmlns:a16="http://schemas.microsoft.com/office/drawing/2014/main" id="{A130513B-E806-E981-0597-F2765787698F}"/>
              </a:ext>
            </a:extLst>
          </p:cNvPr>
          <p:cNvPicPr>
            <a:picLocks noChangeAspect="1"/>
          </p:cNvPicPr>
          <p:nvPr/>
        </p:nvPicPr>
        <p:blipFill>
          <a:blip r:embed="rId2"/>
          <a:stretch>
            <a:fillRect/>
          </a:stretch>
        </p:blipFill>
        <p:spPr>
          <a:xfrm>
            <a:off x="6783860" y="1940010"/>
            <a:ext cx="4863734" cy="3347306"/>
          </a:xfrm>
          <a:prstGeom prst="rect">
            <a:avLst/>
          </a:prstGeom>
        </p:spPr>
      </p:pic>
    </p:spTree>
    <p:extLst>
      <p:ext uri="{BB962C8B-B14F-4D97-AF65-F5344CB8AC3E}">
        <p14:creationId xmlns:p14="http://schemas.microsoft.com/office/powerpoint/2010/main" val="817206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E8D41CF8-5232-42BC-8D05-AFEDE2153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56"/>
            <a:ext cx="12192000" cy="6869256"/>
          </a:xfrm>
          <a:prstGeom prst="rect">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ounded Rectangle 5">
            <a:extLst>
              <a:ext uri="{FF2B5EF4-FFF2-40B4-BE49-F238E27FC236}">
                <a16:creationId xmlns:a16="http://schemas.microsoft.com/office/drawing/2014/main" id="{49237091-E62C-4878-AA4C-0B9995ADB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28801"/>
            <a:ext cx="10515600" cy="4362450"/>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447664E-977F-BF61-06B4-007632DB7CB4}"/>
              </a:ext>
            </a:extLst>
          </p:cNvPr>
          <p:cNvPicPr>
            <a:picLocks noChangeAspect="1"/>
          </p:cNvPicPr>
          <p:nvPr/>
        </p:nvPicPr>
        <p:blipFill>
          <a:blip r:embed="rId2"/>
          <a:stretch>
            <a:fillRect/>
          </a:stretch>
        </p:blipFill>
        <p:spPr>
          <a:xfrm>
            <a:off x="1157288" y="2168525"/>
            <a:ext cx="4313238" cy="3679825"/>
          </a:xfrm>
          <a:prstGeom prst="rect">
            <a:avLst/>
          </a:prstGeom>
        </p:spPr>
      </p:pic>
      <p:pic>
        <p:nvPicPr>
          <p:cNvPr id="13" name="Content Placeholder 12">
            <a:extLst>
              <a:ext uri="{FF2B5EF4-FFF2-40B4-BE49-F238E27FC236}">
                <a16:creationId xmlns:a16="http://schemas.microsoft.com/office/drawing/2014/main" id="{2D29613A-1025-CE35-8119-C6887787EC30}"/>
              </a:ext>
            </a:extLst>
          </p:cNvPr>
          <p:cNvPicPr>
            <a:picLocks noGrp="1" noChangeAspect="1"/>
          </p:cNvPicPr>
          <p:nvPr>
            <p:ph idx="1"/>
          </p:nvPr>
        </p:nvPicPr>
        <p:blipFill rotWithShape="1">
          <a:blip r:embed="rId3"/>
          <a:srcRect r="719" b="1"/>
          <a:stretch/>
        </p:blipFill>
        <p:spPr>
          <a:xfrm rot="5400000">
            <a:off x="5080000" y="2627312"/>
            <a:ext cx="3679825" cy="2762250"/>
          </a:xfrm>
          <a:prstGeom prst="rect">
            <a:avLst/>
          </a:prstGeom>
        </p:spPr>
      </p:pic>
      <p:pic>
        <p:nvPicPr>
          <p:cNvPr id="4" name="Picture 3">
            <a:extLst>
              <a:ext uri="{FF2B5EF4-FFF2-40B4-BE49-F238E27FC236}">
                <a16:creationId xmlns:a16="http://schemas.microsoft.com/office/drawing/2014/main" id="{2B28FB7E-FA59-9A7B-74E1-9FE4C7F60571}"/>
              </a:ext>
            </a:extLst>
          </p:cNvPr>
          <p:cNvPicPr>
            <a:picLocks noChangeAspect="1"/>
          </p:cNvPicPr>
          <p:nvPr/>
        </p:nvPicPr>
        <p:blipFill>
          <a:blip r:embed="rId4"/>
          <a:stretch>
            <a:fillRect/>
          </a:stretch>
        </p:blipFill>
        <p:spPr>
          <a:xfrm>
            <a:off x="8367713" y="2168525"/>
            <a:ext cx="2663825" cy="3679825"/>
          </a:xfrm>
          <a:prstGeom prst="rect">
            <a:avLst/>
          </a:prstGeom>
        </p:spPr>
      </p:pic>
      <p:sp>
        <p:nvSpPr>
          <p:cNvPr id="2" name="Title 1">
            <a:extLst>
              <a:ext uri="{FF2B5EF4-FFF2-40B4-BE49-F238E27FC236}">
                <a16:creationId xmlns:a16="http://schemas.microsoft.com/office/drawing/2014/main" id="{994AB9B6-43E5-4385-89A4-7EEE7C281175}"/>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solidFill>
                  <a:schemeClr val="tx1"/>
                </a:solidFill>
                <a:latin typeface="+mj-lt"/>
                <a:ea typeface="+mj-ea"/>
                <a:cs typeface="+mj-cs"/>
              </a:rPr>
              <a:t>Printed posters</a:t>
            </a:r>
          </a:p>
        </p:txBody>
      </p:sp>
    </p:spTree>
    <p:extLst>
      <p:ext uri="{BB962C8B-B14F-4D97-AF65-F5344CB8AC3E}">
        <p14:creationId xmlns:p14="http://schemas.microsoft.com/office/powerpoint/2010/main" val="13093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6">
            <a:extLst>
              <a:ext uri="{FF2B5EF4-FFF2-40B4-BE49-F238E27FC236}">
                <a16:creationId xmlns:a16="http://schemas.microsoft.com/office/drawing/2014/main" id="{70155189-D96C-4527-B0EC-654B946BE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192F88-B15C-5835-1E48-A0B9C9ADAE9E}"/>
              </a:ext>
            </a:extLst>
          </p:cNvPr>
          <p:cNvSpPr>
            <a:spLocks noGrp="1"/>
          </p:cNvSpPr>
          <p:nvPr>
            <p:ph type="title"/>
          </p:nvPr>
        </p:nvSpPr>
        <p:spPr>
          <a:xfrm>
            <a:off x="1198181" y="557189"/>
            <a:ext cx="9795637" cy="1104857"/>
          </a:xfrm>
        </p:spPr>
        <p:txBody>
          <a:bodyPr vert="horz" lIns="91440" tIns="45720" rIns="91440" bIns="45720" rtlCol="0" anchor="b">
            <a:normAutofit/>
          </a:bodyPr>
          <a:lstStyle/>
          <a:p>
            <a:pPr algn="ctr"/>
            <a:r>
              <a:rPr lang="en-US" sz="5200"/>
              <a:t>E-posters – Volunteers needed!</a:t>
            </a:r>
          </a:p>
        </p:txBody>
      </p:sp>
      <p:pic>
        <p:nvPicPr>
          <p:cNvPr id="9" name="Picture 8">
            <a:extLst>
              <a:ext uri="{FF2B5EF4-FFF2-40B4-BE49-F238E27FC236}">
                <a16:creationId xmlns:a16="http://schemas.microsoft.com/office/drawing/2014/main" id="{DD06AA30-977A-374D-B98C-92771AA41575}"/>
              </a:ext>
            </a:extLst>
          </p:cNvPr>
          <p:cNvPicPr>
            <a:picLocks noChangeAspect="1"/>
          </p:cNvPicPr>
          <p:nvPr/>
        </p:nvPicPr>
        <p:blipFill rotWithShape="1">
          <a:blip r:embed="rId3"/>
          <a:srcRect l="14444" r="40941"/>
          <a:stretch/>
        </p:blipFill>
        <p:spPr>
          <a:xfrm rot="5400000">
            <a:off x="963353" y="2644609"/>
            <a:ext cx="2259027" cy="3797536"/>
          </a:xfrm>
          <a:prstGeom prst="rect">
            <a:avLst/>
          </a:prstGeom>
        </p:spPr>
      </p:pic>
      <p:pic>
        <p:nvPicPr>
          <p:cNvPr id="11" name="Picture 10">
            <a:extLst>
              <a:ext uri="{FF2B5EF4-FFF2-40B4-BE49-F238E27FC236}">
                <a16:creationId xmlns:a16="http://schemas.microsoft.com/office/drawing/2014/main" id="{4397CA0E-E044-1199-EBFE-A7D53F20D13A}"/>
              </a:ext>
            </a:extLst>
          </p:cNvPr>
          <p:cNvPicPr>
            <a:picLocks noChangeAspect="1"/>
          </p:cNvPicPr>
          <p:nvPr/>
        </p:nvPicPr>
        <p:blipFill>
          <a:blip r:embed="rId4"/>
          <a:stretch>
            <a:fillRect/>
          </a:stretch>
        </p:blipFill>
        <p:spPr>
          <a:xfrm>
            <a:off x="4193386" y="3399370"/>
            <a:ext cx="3797536" cy="2288015"/>
          </a:xfrm>
          <a:prstGeom prst="rect">
            <a:avLst/>
          </a:prstGeom>
        </p:spPr>
      </p:pic>
      <p:pic>
        <p:nvPicPr>
          <p:cNvPr id="8" name="Content Placeholder 7">
            <a:extLst>
              <a:ext uri="{FF2B5EF4-FFF2-40B4-BE49-F238E27FC236}">
                <a16:creationId xmlns:a16="http://schemas.microsoft.com/office/drawing/2014/main" id="{9298745F-8F94-81F3-BF93-CEFA1F002671}"/>
              </a:ext>
            </a:extLst>
          </p:cNvPr>
          <p:cNvPicPr>
            <a:picLocks noGrp="1" noChangeAspect="1"/>
          </p:cNvPicPr>
          <p:nvPr>
            <p:ph idx="1"/>
          </p:nvPr>
        </p:nvPicPr>
        <p:blipFill>
          <a:blip r:embed="rId5"/>
          <a:stretch>
            <a:fillRect/>
          </a:stretch>
        </p:blipFill>
        <p:spPr>
          <a:xfrm>
            <a:off x="8192673" y="3442092"/>
            <a:ext cx="3797536" cy="2202570"/>
          </a:xfrm>
          <a:prstGeom prst="rect">
            <a:avLst/>
          </a:prstGeom>
        </p:spPr>
      </p:pic>
    </p:spTree>
    <p:extLst>
      <p:ext uri="{BB962C8B-B14F-4D97-AF65-F5344CB8AC3E}">
        <p14:creationId xmlns:p14="http://schemas.microsoft.com/office/powerpoint/2010/main" val="2349298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C7F88-56D6-297F-1876-000843F16BB2}"/>
              </a:ext>
            </a:extLst>
          </p:cNvPr>
          <p:cNvSpPr>
            <a:spLocks noGrp="1"/>
          </p:cNvSpPr>
          <p:nvPr>
            <p:ph type="title"/>
          </p:nvPr>
        </p:nvSpPr>
        <p:spPr/>
        <p:txBody>
          <a:bodyPr/>
          <a:lstStyle/>
          <a:p>
            <a:r>
              <a:rPr lang="en-US" dirty="0"/>
              <a:t>Common poster mistakes</a:t>
            </a:r>
          </a:p>
        </p:txBody>
      </p:sp>
      <p:pic>
        <p:nvPicPr>
          <p:cNvPr id="1028" name="Picture 4">
            <a:extLst>
              <a:ext uri="{FF2B5EF4-FFF2-40B4-BE49-F238E27FC236}">
                <a16:creationId xmlns:a16="http://schemas.microsoft.com/office/drawing/2014/main" id="{91D244BC-E9FC-BDDD-1CC4-A38423E65F0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27287" y="1433385"/>
            <a:ext cx="10088453" cy="6561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935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501307-5F8D-8DDB-8786-042E1467C8FF}"/>
              </a:ext>
            </a:extLst>
          </p:cNvPr>
          <p:cNvSpPr>
            <a:spLocks noGrp="1"/>
          </p:cNvSpPr>
          <p:nvPr>
            <p:ph type="title"/>
          </p:nvPr>
        </p:nvSpPr>
        <p:spPr>
          <a:xfrm>
            <a:off x="838200" y="1336390"/>
            <a:ext cx="6155988" cy="1182927"/>
          </a:xfrm>
        </p:spPr>
        <p:txBody>
          <a:bodyPr anchor="b">
            <a:normAutofit/>
          </a:bodyPr>
          <a:lstStyle/>
          <a:p>
            <a:r>
              <a:rPr lang="en-US" sz="4300" dirty="0"/>
              <a:t>UROP </a:t>
            </a:r>
            <a:r>
              <a:rPr lang="en-US" sz="4300" dirty="0">
                <a:hlinkClick r:id="rId2"/>
              </a:rPr>
              <a:t>poster specifications</a:t>
            </a:r>
            <a:endParaRPr lang="en-US" sz="4300" dirty="0"/>
          </a:p>
        </p:txBody>
      </p:sp>
      <p:cxnSp>
        <p:nvCxnSpPr>
          <p:cNvPr id="12" name="Straight Connector 11">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4762F9C-3758-4B5C-1098-7435F6962FB8}"/>
              </a:ext>
            </a:extLst>
          </p:cNvPr>
          <p:cNvSpPr>
            <a:spLocks noGrp="1"/>
          </p:cNvSpPr>
          <p:nvPr>
            <p:ph idx="1"/>
          </p:nvPr>
        </p:nvSpPr>
        <p:spPr>
          <a:xfrm>
            <a:off x="803776" y="2829330"/>
            <a:ext cx="6190412" cy="3344459"/>
          </a:xfrm>
        </p:spPr>
        <p:txBody>
          <a:bodyPr anchor="t">
            <a:normAutofit/>
          </a:bodyPr>
          <a:lstStyle/>
          <a:p>
            <a:r>
              <a:rPr lang="en-US" sz="2000" b="0" i="0" dirty="0">
                <a:solidFill>
                  <a:schemeClr val="tx1">
                    <a:alpha val="80000"/>
                  </a:schemeClr>
                </a:solidFill>
                <a:effectLst/>
              </a:rPr>
              <a:t>Your poster must be within </a:t>
            </a:r>
            <a:r>
              <a:rPr lang="en-US" sz="2000" b="1" i="0" dirty="0">
                <a:solidFill>
                  <a:schemeClr val="tx1">
                    <a:alpha val="80000"/>
                  </a:schemeClr>
                </a:solidFill>
                <a:effectLst/>
              </a:rPr>
              <a:t>42″h × 32″w</a:t>
            </a:r>
          </a:p>
          <a:p>
            <a:r>
              <a:rPr lang="en-US" sz="2000" dirty="0">
                <a:solidFill>
                  <a:schemeClr val="tx1">
                    <a:alpha val="80000"/>
                  </a:schemeClr>
                </a:solidFill>
              </a:rPr>
              <a:t>Include the UROP logo and the BU block logo on your poster as shown here. </a:t>
            </a:r>
          </a:p>
          <a:p>
            <a:pPr lvl="1"/>
            <a:r>
              <a:rPr lang="en-US" sz="2000" dirty="0">
                <a:solidFill>
                  <a:schemeClr val="tx1">
                    <a:alpha val="80000"/>
                  </a:schemeClr>
                </a:solidFill>
                <a:hlinkClick r:id="rId2"/>
              </a:rPr>
              <a:t>Logos</a:t>
            </a:r>
            <a:r>
              <a:rPr lang="en-US" sz="2000" dirty="0">
                <a:solidFill>
                  <a:schemeClr val="tx1">
                    <a:alpha val="80000"/>
                  </a:schemeClr>
                </a:solidFill>
              </a:rPr>
              <a:t> can be found on the UROP website</a:t>
            </a:r>
          </a:p>
          <a:p>
            <a:r>
              <a:rPr lang="en-US" sz="2000" dirty="0">
                <a:solidFill>
                  <a:schemeClr val="tx1">
                    <a:alpha val="80000"/>
                  </a:schemeClr>
                </a:solidFill>
              </a:rPr>
              <a:t>Physical poster boards are double sided and hold 4 posters</a:t>
            </a:r>
          </a:p>
          <a:p>
            <a:r>
              <a:rPr lang="en-US" sz="2000" dirty="0">
                <a:solidFill>
                  <a:schemeClr val="tx1">
                    <a:alpha val="80000"/>
                  </a:schemeClr>
                </a:solidFill>
              </a:rPr>
              <a:t>You will be sharing a poster board with one other presenter </a:t>
            </a:r>
          </a:p>
          <a:p>
            <a:pPr marL="0" indent="0">
              <a:buNone/>
            </a:pPr>
            <a:endParaRPr lang="en-US" sz="2000" dirty="0">
              <a:solidFill>
                <a:schemeClr val="tx1">
                  <a:alpha val="80000"/>
                </a:schemeClr>
              </a:solidFill>
              <a:latin typeface="Benton"/>
            </a:endParaRPr>
          </a:p>
          <a:p>
            <a:endParaRPr lang="en-US" sz="2000" dirty="0">
              <a:solidFill>
                <a:schemeClr val="tx1">
                  <a:alpha val="80000"/>
                </a:schemeClr>
              </a:solidFill>
            </a:endParaRPr>
          </a:p>
        </p:txBody>
      </p:sp>
      <p:pic>
        <p:nvPicPr>
          <p:cNvPr id="5" name="Picture 4">
            <a:extLst>
              <a:ext uri="{FF2B5EF4-FFF2-40B4-BE49-F238E27FC236}">
                <a16:creationId xmlns:a16="http://schemas.microsoft.com/office/drawing/2014/main" id="{8087FF79-85BA-2BC4-D4E7-69F06BE4DE26}"/>
              </a:ext>
            </a:extLst>
          </p:cNvPr>
          <p:cNvPicPr>
            <a:picLocks noChangeAspect="1"/>
          </p:cNvPicPr>
          <p:nvPr/>
        </p:nvPicPr>
        <p:blipFill>
          <a:blip r:embed="rId3"/>
          <a:stretch>
            <a:fillRect/>
          </a:stretch>
        </p:blipFill>
        <p:spPr>
          <a:xfrm>
            <a:off x="7572653" y="1426447"/>
            <a:ext cx="3548404" cy="4657280"/>
          </a:xfrm>
          <a:prstGeom prst="rect">
            <a:avLst/>
          </a:prstGeom>
        </p:spPr>
      </p:pic>
      <p:sp>
        <p:nvSpPr>
          <p:cNvPr id="14"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spTree>
    <p:extLst>
      <p:ext uri="{BB962C8B-B14F-4D97-AF65-F5344CB8AC3E}">
        <p14:creationId xmlns:p14="http://schemas.microsoft.com/office/powerpoint/2010/main" val="2559936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CE566E-A21F-60F7-1105-BB6C8E084FF2}"/>
              </a:ext>
            </a:extLst>
          </p:cNvPr>
          <p:cNvSpPr>
            <a:spLocks noGrp="1"/>
          </p:cNvSpPr>
          <p:nvPr>
            <p:ph type="title"/>
          </p:nvPr>
        </p:nvSpPr>
        <p:spPr>
          <a:xfrm>
            <a:off x="586478" y="1683756"/>
            <a:ext cx="3115265" cy="2396359"/>
          </a:xfrm>
        </p:spPr>
        <p:txBody>
          <a:bodyPr anchor="b">
            <a:normAutofit/>
          </a:bodyPr>
          <a:lstStyle/>
          <a:p>
            <a:pPr algn="r"/>
            <a:r>
              <a:rPr lang="en-US" sz="3700" dirty="0">
                <a:solidFill>
                  <a:srgbClr val="FFFFFF"/>
                </a:solidFill>
              </a:rPr>
              <a:t>Stick to the poster sizing specifications!</a:t>
            </a:r>
          </a:p>
        </p:txBody>
      </p:sp>
      <p:sp>
        <p:nvSpPr>
          <p:cNvPr id="6" name="Action Button: Help 5">
            <a:hlinkClick r:id="" action="ppaction://noaction" highlightClick="1"/>
            <a:extLst>
              <a:ext uri="{FF2B5EF4-FFF2-40B4-BE49-F238E27FC236}">
                <a16:creationId xmlns:a16="http://schemas.microsoft.com/office/drawing/2014/main" id="{DCA7BEC9-2D7A-539D-77A5-551CE11507B0}"/>
              </a:ext>
            </a:extLst>
          </p:cNvPr>
          <p:cNvSpPr/>
          <p:nvPr/>
        </p:nvSpPr>
        <p:spPr>
          <a:xfrm>
            <a:off x="5404418" y="2939770"/>
            <a:ext cx="1199401" cy="1199401"/>
          </a:xfrm>
          <a:prstGeom prst="actionButtonHel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a:extLst>
              <a:ext uri="{FF2B5EF4-FFF2-40B4-BE49-F238E27FC236}">
                <a16:creationId xmlns:a16="http://schemas.microsoft.com/office/drawing/2014/main" id="{6AA8396A-C084-2D62-7B21-9A7FC24B76F7}"/>
              </a:ext>
            </a:extLst>
          </p:cNvPr>
          <p:cNvPicPr>
            <a:picLocks noGrp="1" noChangeAspect="1"/>
          </p:cNvPicPr>
          <p:nvPr>
            <p:ph idx="1"/>
          </p:nvPr>
        </p:nvPicPr>
        <p:blipFill>
          <a:blip r:embed="rId2"/>
          <a:stretch>
            <a:fillRect/>
          </a:stretch>
        </p:blipFill>
        <p:spPr>
          <a:xfrm>
            <a:off x="4213088" y="831728"/>
            <a:ext cx="7847106" cy="5518230"/>
          </a:xfrm>
        </p:spPr>
      </p:pic>
      <p:sp>
        <p:nvSpPr>
          <p:cNvPr id="9" name="Action Button: Help 8">
            <a:hlinkClick r:id="" action="ppaction://noaction" highlightClick="1"/>
            <a:extLst>
              <a:ext uri="{FF2B5EF4-FFF2-40B4-BE49-F238E27FC236}">
                <a16:creationId xmlns:a16="http://schemas.microsoft.com/office/drawing/2014/main" id="{51575DE3-1620-E5F5-8625-6E7EE34B1C7E}"/>
              </a:ext>
            </a:extLst>
          </p:cNvPr>
          <p:cNvSpPr/>
          <p:nvPr/>
        </p:nvSpPr>
        <p:spPr>
          <a:xfrm>
            <a:off x="5303180" y="2831827"/>
            <a:ext cx="1042416" cy="1042416"/>
          </a:xfrm>
          <a:prstGeom prst="actionButtonHel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2933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00D1633E-99CF-C541-F22B-AADF1E467F9A}"/>
              </a:ext>
            </a:extLst>
          </p:cNvPr>
          <p:cNvSpPr>
            <a:spLocks noGrp="1"/>
          </p:cNvSpPr>
          <p:nvPr>
            <p:ph type="title"/>
          </p:nvPr>
        </p:nvSpPr>
        <p:spPr>
          <a:xfrm>
            <a:off x="479394" y="1070800"/>
            <a:ext cx="3939688" cy="5583126"/>
          </a:xfrm>
        </p:spPr>
        <p:txBody>
          <a:bodyPr>
            <a:normAutofit/>
          </a:bodyPr>
          <a:lstStyle/>
          <a:p>
            <a:pPr algn="r"/>
            <a:r>
              <a:rPr lang="en-US" sz="8000"/>
              <a:t>Poster Printing</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904C99A-0BE1-1013-F865-E05792E01A38}"/>
              </a:ext>
            </a:extLst>
          </p:cNvPr>
          <p:cNvGraphicFramePr>
            <a:graphicFrameLocks noGrp="1"/>
          </p:cNvGraphicFramePr>
          <p:nvPr>
            <p:ph idx="1"/>
            <p:extLst>
              <p:ext uri="{D42A27DB-BD31-4B8C-83A1-F6EECF244321}">
                <p14:modId xmlns:p14="http://schemas.microsoft.com/office/powerpoint/2010/main" val="1211472817"/>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2326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2881E0C-773D-C4CC-06BE-1B5C967DB702}"/>
              </a:ext>
            </a:extLst>
          </p:cNvPr>
          <p:cNvSpPr>
            <a:spLocks noGrp="1"/>
          </p:cNvSpPr>
          <p:nvPr>
            <p:ph type="title"/>
          </p:nvPr>
        </p:nvSpPr>
        <p:spPr>
          <a:xfrm>
            <a:off x="660041" y="2767106"/>
            <a:ext cx="3084056"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Poster Presentations</a:t>
            </a:r>
          </a:p>
        </p:txBody>
      </p:sp>
      <p:pic>
        <p:nvPicPr>
          <p:cNvPr id="5" name="Content Placeholder 4">
            <a:extLst>
              <a:ext uri="{FF2B5EF4-FFF2-40B4-BE49-F238E27FC236}">
                <a16:creationId xmlns:a16="http://schemas.microsoft.com/office/drawing/2014/main" id="{F8EB7F9E-8FF1-4D60-AD2E-22D7DC891909}"/>
              </a:ext>
            </a:extLst>
          </p:cNvPr>
          <p:cNvPicPr>
            <a:picLocks noGrp="1" noChangeAspect="1"/>
          </p:cNvPicPr>
          <p:nvPr>
            <p:ph idx="1"/>
          </p:nvPr>
        </p:nvPicPr>
        <p:blipFill>
          <a:blip r:embed="rId2"/>
          <a:stretch>
            <a:fillRect/>
          </a:stretch>
        </p:blipFill>
        <p:spPr>
          <a:xfrm>
            <a:off x="4502428" y="719344"/>
            <a:ext cx="7225748" cy="5419311"/>
          </a:xfrm>
          <a:prstGeom prst="rect">
            <a:avLst/>
          </a:prstGeom>
        </p:spPr>
      </p:pic>
    </p:spTree>
    <p:extLst>
      <p:ext uri="{BB962C8B-B14F-4D97-AF65-F5344CB8AC3E}">
        <p14:creationId xmlns:p14="http://schemas.microsoft.com/office/powerpoint/2010/main" val="2566546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9B2A440D-95F4-4380-8B09-D75630CB8461}"/>
              </a:ext>
            </a:extLst>
          </p:cNvPr>
          <p:cNvSpPr>
            <a:spLocks noGrp="1"/>
          </p:cNvSpPr>
          <p:nvPr>
            <p:ph type="title"/>
          </p:nvPr>
        </p:nvSpPr>
        <p:spPr>
          <a:xfrm>
            <a:off x="1179226" y="1280679"/>
            <a:ext cx="9833548" cy="1325563"/>
          </a:xfrm>
        </p:spPr>
        <p:txBody>
          <a:bodyPr anchor="b">
            <a:normAutofit/>
          </a:bodyPr>
          <a:lstStyle/>
          <a:p>
            <a:r>
              <a:rPr lang="en-US" sz="3600" dirty="0"/>
              <a:t>Symposium: What you </a:t>
            </a:r>
            <a:r>
              <a:rPr lang="en-US" sz="4000" dirty="0"/>
              <a:t>should</a:t>
            </a:r>
            <a:r>
              <a:rPr lang="en-US" sz="3600" dirty="0"/>
              <a:t> know</a:t>
            </a:r>
          </a:p>
        </p:txBody>
      </p:sp>
      <p:grpSp>
        <p:nvGrpSpPr>
          <p:cNvPr id="24" name="Group 1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1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C7BF7FB6-1DCC-1457-39F3-A3BD018AC27F}"/>
              </a:ext>
            </a:extLst>
          </p:cNvPr>
          <p:cNvSpPr>
            <a:spLocks noGrp="1"/>
          </p:cNvSpPr>
          <p:nvPr>
            <p:ph idx="1"/>
          </p:nvPr>
        </p:nvSpPr>
        <p:spPr>
          <a:xfrm>
            <a:off x="1179226" y="2890979"/>
            <a:ext cx="9833548" cy="2693976"/>
          </a:xfrm>
        </p:spPr>
        <p:txBody>
          <a:bodyPr>
            <a:normAutofit fontScale="92500" lnSpcReduction="20000"/>
          </a:bodyPr>
          <a:lstStyle/>
          <a:p>
            <a:r>
              <a:rPr lang="en-US" sz="2400" dirty="0"/>
              <a:t>Who is the audience?</a:t>
            </a:r>
          </a:p>
          <a:p>
            <a:pPr lvl="1"/>
            <a:r>
              <a:rPr lang="en-US" dirty="0"/>
              <a:t>Undergraduates, graduate students, faculty, staff, families, friends</a:t>
            </a:r>
          </a:p>
          <a:p>
            <a:r>
              <a:rPr lang="en-US" sz="2400" dirty="0"/>
              <a:t>Prepare a general 3 minute talk that you have mostly memorized.</a:t>
            </a:r>
          </a:p>
          <a:p>
            <a:pPr lvl="1"/>
            <a:r>
              <a:rPr lang="en-US" dirty="0"/>
              <a:t>Note cards are ok!</a:t>
            </a:r>
          </a:p>
          <a:p>
            <a:r>
              <a:rPr lang="en-US" sz="2400" dirty="0"/>
              <a:t>Be prepared to tailor your presentation to the level of knowledge of your audience.</a:t>
            </a:r>
          </a:p>
          <a:p>
            <a:r>
              <a:rPr lang="en-US" sz="2400" dirty="0"/>
              <a:t>Invite attendees to learn more about your research or ask nearby presenters about their research</a:t>
            </a:r>
          </a:p>
          <a:p>
            <a:r>
              <a:rPr lang="en-US" sz="2400" dirty="0"/>
              <a:t>Relax and have fun!</a:t>
            </a:r>
          </a:p>
          <a:p>
            <a:endParaRPr lang="en-US" sz="1800" dirty="0">
              <a:solidFill>
                <a:schemeClr val="tx2"/>
              </a:solidFill>
            </a:endParaRPr>
          </a:p>
          <a:p>
            <a:endParaRPr lang="en-US" sz="1800" dirty="0">
              <a:solidFill>
                <a:schemeClr val="tx2"/>
              </a:solidFill>
            </a:endParaRPr>
          </a:p>
        </p:txBody>
      </p:sp>
      <p:grpSp>
        <p:nvGrpSpPr>
          <p:cNvPr id="18" name="Group 1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05433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69CC2C-E695-205C-EA43-185E7C3C2B36}"/>
              </a:ext>
            </a:extLst>
          </p:cNvPr>
          <p:cNvSpPr>
            <a:spLocks noGrp="1"/>
          </p:cNvSpPr>
          <p:nvPr>
            <p:ph type="title"/>
          </p:nvPr>
        </p:nvSpPr>
        <p:spPr>
          <a:xfrm>
            <a:off x="836679" y="723898"/>
            <a:ext cx="6002110" cy="1495425"/>
          </a:xfrm>
        </p:spPr>
        <p:txBody>
          <a:bodyPr>
            <a:normAutofit/>
          </a:bodyPr>
          <a:lstStyle/>
          <a:p>
            <a:r>
              <a:rPr lang="en-US" sz="4000" dirty="0"/>
              <a:t>Day of Symposium logistics</a:t>
            </a:r>
          </a:p>
        </p:txBody>
      </p:sp>
      <p:sp>
        <p:nvSpPr>
          <p:cNvPr id="3" name="Content Placeholder 2">
            <a:extLst>
              <a:ext uri="{FF2B5EF4-FFF2-40B4-BE49-F238E27FC236}">
                <a16:creationId xmlns:a16="http://schemas.microsoft.com/office/drawing/2014/main" id="{FDB7E42C-3E61-597F-6258-767227B34D93}"/>
              </a:ext>
            </a:extLst>
          </p:cNvPr>
          <p:cNvSpPr>
            <a:spLocks noGrp="1"/>
          </p:cNvSpPr>
          <p:nvPr>
            <p:ph idx="1"/>
          </p:nvPr>
        </p:nvSpPr>
        <p:spPr>
          <a:xfrm>
            <a:off x="836680" y="2405067"/>
            <a:ext cx="6002110" cy="3729034"/>
          </a:xfrm>
        </p:spPr>
        <p:txBody>
          <a:bodyPr>
            <a:normAutofit/>
          </a:bodyPr>
          <a:lstStyle/>
          <a:p>
            <a:r>
              <a:rPr lang="en-US" sz="2000" dirty="0"/>
              <a:t>Poster set-up</a:t>
            </a:r>
          </a:p>
          <a:p>
            <a:pPr lvl="1"/>
            <a:r>
              <a:rPr lang="en-US" sz="2000" dirty="0"/>
              <a:t>Arrive as early as 10am to display your poster</a:t>
            </a:r>
          </a:p>
          <a:p>
            <a:pPr lvl="1"/>
            <a:r>
              <a:rPr lang="en-US" sz="2000" dirty="0"/>
              <a:t>Or set up your poster 5-10 minutes before you are scheduled to present</a:t>
            </a:r>
          </a:p>
          <a:p>
            <a:r>
              <a:rPr lang="en-US" sz="2000" dirty="0"/>
              <a:t>You will be assigned a poster number</a:t>
            </a:r>
          </a:p>
          <a:p>
            <a:pPr lvl="1"/>
            <a:r>
              <a:rPr lang="en-US" sz="2000" dirty="0"/>
              <a:t>Find poster location on map - tacks and nametag will be at your poster </a:t>
            </a:r>
          </a:p>
          <a:p>
            <a:r>
              <a:rPr lang="en-US" sz="2000" dirty="0"/>
              <a:t>Take down your poster when finished presenting, but no later than 1:00pm</a:t>
            </a:r>
          </a:p>
          <a:p>
            <a:endParaRPr lang="en-US" sz="2000" dirty="0"/>
          </a:p>
        </p:txBody>
      </p:sp>
      <p:pic>
        <p:nvPicPr>
          <p:cNvPr id="5" name="Picture 4">
            <a:extLst>
              <a:ext uri="{FF2B5EF4-FFF2-40B4-BE49-F238E27FC236}">
                <a16:creationId xmlns:a16="http://schemas.microsoft.com/office/drawing/2014/main" id="{8618F222-561A-A65E-A985-63B327CD80A7}"/>
              </a:ext>
            </a:extLst>
          </p:cNvPr>
          <p:cNvPicPr>
            <a:picLocks noChangeAspect="1"/>
          </p:cNvPicPr>
          <p:nvPr/>
        </p:nvPicPr>
        <p:blipFill rotWithShape="1">
          <a:blip r:embed="rId2"/>
          <a:srcRect l="21581" r="23820"/>
          <a:stretch/>
        </p:blipFill>
        <p:spPr>
          <a:xfrm>
            <a:off x="7199440" y="10"/>
            <a:ext cx="4992560" cy="6857990"/>
          </a:xfrm>
          <a:prstGeom prst="rect">
            <a:avLst/>
          </a:prstGeom>
          <a:effectLst/>
        </p:spPr>
      </p:pic>
    </p:spTree>
    <p:extLst>
      <p:ext uri="{BB962C8B-B14F-4D97-AF65-F5344CB8AC3E}">
        <p14:creationId xmlns:p14="http://schemas.microsoft.com/office/powerpoint/2010/main" val="3540552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83DD4-12B2-5BE0-B60F-380D37C00C2F}"/>
              </a:ext>
            </a:extLst>
          </p:cNvPr>
          <p:cNvSpPr>
            <a:spLocks noGrp="1"/>
          </p:cNvSpPr>
          <p:nvPr>
            <p:ph type="title"/>
          </p:nvPr>
        </p:nvSpPr>
        <p:spPr/>
        <p:txBody>
          <a:bodyPr/>
          <a:lstStyle/>
          <a:p>
            <a:r>
              <a:rPr lang="en-US" dirty="0"/>
              <a:t>Symposium FAQ</a:t>
            </a:r>
          </a:p>
        </p:txBody>
      </p:sp>
      <p:graphicFrame>
        <p:nvGraphicFramePr>
          <p:cNvPr id="5" name="Content Placeholder 2">
            <a:extLst>
              <a:ext uri="{FF2B5EF4-FFF2-40B4-BE49-F238E27FC236}">
                <a16:creationId xmlns:a16="http://schemas.microsoft.com/office/drawing/2014/main" id="{2C65B26A-0E10-1B18-3810-27229FC5471C}"/>
              </a:ext>
            </a:extLst>
          </p:cNvPr>
          <p:cNvGraphicFramePr>
            <a:graphicFrameLocks noGrp="1"/>
          </p:cNvGraphicFramePr>
          <p:nvPr>
            <p:ph idx="1"/>
            <p:extLst>
              <p:ext uri="{D42A27DB-BD31-4B8C-83A1-F6EECF244321}">
                <p14:modId xmlns:p14="http://schemas.microsoft.com/office/powerpoint/2010/main" val="185547078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53734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479</TotalTime>
  <Words>1064</Words>
  <Application>Microsoft Macintosh PowerPoint</Application>
  <PresentationFormat>Widescreen</PresentationFormat>
  <Paragraphs>119</Paragraphs>
  <Slides>20</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Benton</vt:lpstr>
      <vt:lpstr>Calibri</vt:lpstr>
      <vt:lpstr>Calibri Light</vt:lpstr>
      <vt:lpstr>Office Theme</vt:lpstr>
      <vt:lpstr>UROP Symposium Prep Abstracts, Posters, and Presentations</vt:lpstr>
      <vt:lpstr>26th Annual UROP Symposium</vt:lpstr>
      <vt:lpstr>Abstracts</vt:lpstr>
      <vt:lpstr>Preparing your abstract</vt:lpstr>
      <vt:lpstr>How to structure your abstract</vt:lpstr>
      <vt:lpstr>Things to avoid in your abstract</vt:lpstr>
      <vt:lpstr>Abstract FAQs</vt:lpstr>
      <vt:lpstr>Preparing your poster</vt:lpstr>
      <vt:lpstr>Potential poster elements</vt:lpstr>
      <vt:lpstr>Poster tips</vt:lpstr>
      <vt:lpstr>Printed posters</vt:lpstr>
      <vt:lpstr>E-posters – Volunteers needed!</vt:lpstr>
      <vt:lpstr>Common poster mistakes</vt:lpstr>
      <vt:lpstr>UROP poster specifications</vt:lpstr>
      <vt:lpstr>Stick to the poster sizing specifications!</vt:lpstr>
      <vt:lpstr>Poster Printing</vt:lpstr>
      <vt:lpstr>Poster Presentations</vt:lpstr>
      <vt:lpstr>Symposium: What you should know</vt:lpstr>
      <vt:lpstr>Day of Symposium logistics</vt:lpstr>
      <vt:lpstr>Symposium FAQ</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UROP Symposium Prep Abstracts, Posters, and Presentations</dc:title>
  <dc:creator>Johnson Peaseley, Melissa K</dc:creator>
  <cp:lastModifiedBy>Johnson Peaseley, Melissa K</cp:lastModifiedBy>
  <cp:revision>43</cp:revision>
  <dcterms:created xsi:type="dcterms:W3CDTF">2023-08-01T13:48:59Z</dcterms:created>
  <dcterms:modified xsi:type="dcterms:W3CDTF">2023-08-02T15:56:37Z</dcterms:modified>
</cp:coreProperties>
</file>