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7" r:id="rId4"/>
    <p:sldId id="263" r:id="rId5"/>
    <p:sldId id="260" r:id="rId6"/>
    <p:sldId id="286" r:id="rId7"/>
    <p:sldId id="281" r:id="rId8"/>
    <p:sldId id="265" r:id="rId9"/>
    <p:sldId id="284" r:id="rId10"/>
    <p:sldId id="280" r:id="rId11"/>
    <p:sldId id="279" r:id="rId12"/>
    <p:sldId id="270" r:id="rId13"/>
    <p:sldId id="268" r:id="rId14"/>
    <p:sldId id="285" r:id="rId15"/>
    <p:sldId id="269" r:id="rId16"/>
    <p:sldId id="283" r:id="rId17"/>
    <p:sldId id="272" r:id="rId18"/>
    <p:sldId id="278" r:id="rId19"/>
    <p:sldId id="282" r:id="rId20"/>
    <p:sldId id="287" r:id="rId21"/>
    <p:sldId id="273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31781-DFB2-488E-A79B-A6007CA3CB05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70197E1-74A1-4675-BA92-0259EF3F443F}">
      <dgm:prSet/>
      <dgm:spPr/>
      <dgm:t>
        <a:bodyPr/>
        <a:lstStyle/>
        <a:p>
          <a:r>
            <a:rPr lang="en-US"/>
            <a:t>Email</a:t>
          </a:r>
        </a:p>
      </dgm:t>
    </dgm:pt>
    <dgm:pt modelId="{C8B47D4C-3EA5-4FAB-87DA-4F57CAF000E7}" type="parTrans" cxnId="{58CC7044-A2A7-4290-ABF6-DA8EFA5271F1}">
      <dgm:prSet/>
      <dgm:spPr/>
      <dgm:t>
        <a:bodyPr/>
        <a:lstStyle/>
        <a:p>
          <a:endParaRPr lang="en-US"/>
        </a:p>
      </dgm:t>
    </dgm:pt>
    <dgm:pt modelId="{C156F0A1-0C29-402B-ABFC-551A9A4D8DA5}" type="sibTrans" cxnId="{58CC7044-A2A7-4290-ABF6-DA8EFA5271F1}">
      <dgm:prSet/>
      <dgm:spPr/>
      <dgm:t>
        <a:bodyPr/>
        <a:lstStyle/>
        <a:p>
          <a:endParaRPr lang="en-US"/>
        </a:p>
      </dgm:t>
    </dgm:pt>
    <dgm:pt modelId="{25C719B9-4E91-496E-A0B1-147BBCA893D1}">
      <dgm:prSet/>
      <dgm:spPr/>
      <dgm:t>
        <a:bodyPr/>
        <a:lstStyle/>
        <a:p>
          <a:r>
            <a:rPr lang="en-US"/>
            <a:t>Social media</a:t>
          </a:r>
        </a:p>
      </dgm:t>
    </dgm:pt>
    <dgm:pt modelId="{2D53F02F-5E3D-48AC-8D9C-275040BB2A65}" type="parTrans" cxnId="{8BA73335-57F8-46A0-B2ED-7DEB5FBEBF0D}">
      <dgm:prSet/>
      <dgm:spPr/>
      <dgm:t>
        <a:bodyPr/>
        <a:lstStyle/>
        <a:p>
          <a:endParaRPr lang="en-US"/>
        </a:p>
      </dgm:t>
    </dgm:pt>
    <dgm:pt modelId="{FCED7A70-62B9-4C12-8A41-8CEE3E5BB7FB}" type="sibTrans" cxnId="{8BA73335-57F8-46A0-B2ED-7DEB5FBEBF0D}">
      <dgm:prSet/>
      <dgm:spPr/>
      <dgm:t>
        <a:bodyPr/>
        <a:lstStyle/>
        <a:p>
          <a:endParaRPr lang="en-US"/>
        </a:p>
      </dgm:t>
    </dgm:pt>
    <dgm:pt modelId="{C7F5CC73-CFFE-4C8B-9128-0E669BF68B7D}">
      <dgm:prSet/>
      <dgm:spPr/>
      <dgm:t>
        <a:bodyPr/>
        <a:lstStyle/>
        <a:p>
          <a:r>
            <a:rPr lang="en-US"/>
            <a:t>Banking</a:t>
          </a:r>
        </a:p>
      </dgm:t>
    </dgm:pt>
    <dgm:pt modelId="{04C60B65-AB7B-4074-AB64-61194C92B877}" type="parTrans" cxnId="{98A3156B-7520-4A98-88F0-A0F6CAC5C912}">
      <dgm:prSet/>
      <dgm:spPr/>
      <dgm:t>
        <a:bodyPr/>
        <a:lstStyle/>
        <a:p>
          <a:endParaRPr lang="en-US"/>
        </a:p>
      </dgm:t>
    </dgm:pt>
    <dgm:pt modelId="{6312B771-411E-44B5-A253-770314A2B973}" type="sibTrans" cxnId="{98A3156B-7520-4A98-88F0-A0F6CAC5C912}">
      <dgm:prSet/>
      <dgm:spPr/>
      <dgm:t>
        <a:bodyPr/>
        <a:lstStyle/>
        <a:p>
          <a:endParaRPr lang="en-US"/>
        </a:p>
      </dgm:t>
    </dgm:pt>
    <dgm:pt modelId="{DB6D6F54-ECC9-46B1-8E69-90F474462244}">
      <dgm:prSet/>
      <dgm:spPr/>
      <dgm:t>
        <a:bodyPr/>
        <a:lstStyle/>
        <a:p>
          <a:r>
            <a:rPr lang="en-US"/>
            <a:t>Gaming</a:t>
          </a:r>
        </a:p>
      </dgm:t>
    </dgm:pt>
    <dgm:pt modelId="{48DEB345-385D-46A6-9699-362F965133AF}" type="parTrans" cxnId="{BE169346-0D6A-47E6-9A3B-C65CCBC45D57}">
      <dgm:prSet/>
      <dgm:spPr/>
      <dgm:t>
        <a:bodyPr/>
        <a:lstStyle/>
        <a:p>
          <a:endParaRPr lang="en-US"/>
        </a:p>
      </dgm:t>
    </dgm:pt>
    <dgm:pt modelId="{28C06C2B-9844-4D8D-AF8C-0D60086EBD03}" type="sibTrans" cxnId="{BE169346-0D6A-47E6-9A3B-C65CCBC45D57}">
      <dgm:prSet/>
      <dgm:spPr/>
      <dgm:t>
        <a:bodyPr/>
        <a:lstStyle/>
        <a:p>
          <a:endParaRPr lang="en-US"/>
        </a:p>
      </dgm:t>
    </dgm:pt>
    <dgm:pt modelId="{73DD8A72-BCE5-476E-BF71-39E083C30DBC}">
      <dgm:prSet/>
      <dgm:spPr/>
      <dgm:t>
        <a:bodyPr/>
        <a:lstStyle/>
        <a:p>
          <a:r>
            <a:rPr lang="en-US"/>
            <a:t>E-commerce</a:t>
          </a:r>
        </a:p>
      </dgm:t>
    </dgm:pt>
    <dgm:pt modelId="{61B5075B-768C-42BD-8A40-3D0EC004F560}" type="parTrans" cxnId="{40054716-D863-4DD8-BF5F-DA931353A1BD}">
      <dgm:prSet/>
      <dgm:spPr/>
      <dgm:t>
        <a:bodyPr/>
        <a:lstStyle/>
        <a:p>
          <a:endParaRPr lang="en-US"/>
        </a:p>
      </dgm:t>
    </dgm:pt>
    <dgm:pt modelId="{259E0713-5026-4B71-AB9C-988278222D91}" type="sibTrans" cxnId="{40054716-D863-4DD8-BF5F-DA931353A1BD}">
      <dgm:prSet/>
      <dgm:spPr/>
      <dgm:t>
        <a:bodyPr/>
        <a:lstStyle/>
        <a:p>
          <a:endParaRPr lang="en-US"/>
        </a:p>
      </dgm:t>
    </dgm:pt>
    <dgm:pt modelId="{88B72E80-A4D2-4EC3-A587-150C6498F847}">
      <dgm:prSet/>
      <dgm:spPr/>
      <dgm:t>
        <a:bodyPr/>
        <a:lstStyle/>
        <a:p>
          <a:r>
            <a:rPr lang="en-US"/>
            <a:t>Network Access</a:t>
          </a:r>
        </a:p>
      </dgm:t>
    </dgm:pt>
    <dgm:pt modelId="{AF7C1BE0-46B6-4324-BF8B-9846C4D96715}" type="parTrans" cxnId="{2A33E86B-DB92-46E7-A80E-9329DAD582A2}">
      <dgm:prSet/>
      <dgm:spPr/>
      <dgm:t>
        <a:bodyPr/>
        <a:lstStyle/>
        <a:p>
          <a:endParaRPr lang="en-US"/>
        </a:p>
      </dgm:t>
    </dgm:pt>
    <dgm:pt modelId="{F253D516-C17B-4591-BE3D-39A0645C3C58}" type="sibTrans" cxnId="{2A33E86B-DB92-46E7-A80E-9329DAD582A2}">
      <dgm:prSet/>
      <dgm:spPr/>
      <dgm:t>
        <a:bodyPr/>
        <a:lstStyle/>
        <a:p>
          <a:endParaRPr lang="en-US"/>
        </a:p>
      </dgm:t>
    </dgm:pt>
    <dgm:pt modelId="{BD077195-B310-4B72-A31E-32229A03AB6A}">
      <dgm:prSet/>
      <dgm:spPr/>
      <dgm:t>
        <a:bodyPr/>
        <a:lstStyle/>
        <a:p>
          <a:r>
            <a:rPr lang="en-US"/>
            <a:t>Applications</a:t>
          </a:r>
        </a:p>
      </dgm:t>
    </dgm:pt>
    <dgm:pt modelId="{8D29CEAF-0379-44D7-9909-4FFA53516037}" type="parTrans" cxnId="{6C418315-5AEB-4298-9C8E-49CFF946AA9A}">
      <dgm:prSet/>
      <dgm:spPr/>
      <dgm:t>
        <a:bodyPr/>
        <a:lstStyle/>
        <a:p>
          <a:endParaRPr lang="en-US"/>
        </a:p>
      </dgm:t>
    </dgm:pt>
    <dgm:pt modelId="{8D9B5A81-1673-4123-911A-A45A3D84C49C}" type="sibTrans" cxnId="{6C418315-5AEB-4298-9C8E-49CFF946AA9A}">
      <dgm:prSet/>
      <dgm:spPr/>
      <dgm:t>
        <a:bodyPr/>
        <a:lstStyle/>
        <a:p>
          <a:endParaRPr lang="en-US"/>
        </a:p>
      </dgm:t>
    </dgm:pt>
    <dgm:pt modelId="{59ABD792-2D59-4491-87F6-4DE31FC61C49}">
      <dgm:prSet/>
      <dgm:spPr/>
      <dgm:t>
        <a:bodyPr/>
        <a:lstStyle/>
        <a:p>
          <a:r>
            <a:rPr lang="en-US"/>
            <a:t>Phones</a:t>
          </a:r>
        </a:p>
      </dgm:t>
    </dgm:pt>
    <dgm:pt modelId="{EB2D2083-155D-4CB6-A0AE-A452EAB880BE}" type="parTrans" cxnId="{ACF2866E-6D90-4080-9B8B-C9831F402514}">
      <dgm:prSet/>
      <dgm:spPr/>
      <dgm:t>
        <a:bodyPr/>
        <a:lstStyle/>
        <a:p>
          <a:endParaRPr lang="en-US"/>
        </a:p>
      </dgm:t>
    </dgm:pt>
    <dgm:pt modelId="{1F5812A9-82A3-4029-B7F2-158972B28964}" type="sibTrans" cxnId="{ACF2866E-6D90-4080-9B8B-C9831F402514}">
      <dgm:prSet/>
      <dgm:spPr/>
      <dgm:t>
        <a:bodyPr/>
        <a:lstStyle/>
        <a:p>
          <a:endParaRPr lang="en-US"/>
        </a:p>
      </dgm:t>
    </dgm:pt>
    <dgm:pt modelId="{E606E2EA-2694-4A17-9A56-810E57D7B14F}">
      <dgm:prSet/>
      <dgm:spPr/>
      <dgm:t>
        <a:bodyPr/>
        <a:lstStyle/>
        <a:p>
          <a:r>
            <a:rPr lang="en-US"/>
            <a:t>Computers</a:t>
          </a:r>
        </a:p>
      </dgm:t>
    </dgm:pt>
    <dgm:pt modelId="{CDB294F8-E769-4CC4-AC00-A3859C7B29FD}" type="parTrans" cxnId="{DCBF4D35-855E-4CCB-A0E7-7AE96BE4036C}">
      <dgm:prSet/>
      <dgm:spPr/>
      <dgm:t>
        <a:bodyPr/>
        <a:lstStyle/>
        <a:p>
          <a:endParaRPr lang="en-US"/>
        </a:p>
      </dgm:t>
    </dgm:pt>
    <dgm:pt modelId="{4B8341A7-4E3D-4FFD-AB14-AB337A1D34F9}" type="sibTrans" cxnId="{DCBF4D35-855E-4CCB-A0E7-7AE96BE4036C}">
      <dgm:prSet/>
      <dgm:spPr/>
      <dgm:t>
        <a:bodyPr/>
        <a:lstStyle/>
        <a:p>
          <a:endParaRPr lang="en-US"/>
        </a:p>
      </dgm:t>
    </dgm:pt>
    <dgm:pt modelId="{424E86FA-6994-4088-90CF-00A1FC15564D}">
      <dgm:prSet/>
      <dgm:spPr/>
      <dgm:t>
        <a:bodyPr/>
        <a:lstStyle/>
        <a:p>
          <a:r>
            <a:rPr lang="en-US"/>
            <a:t>Servers</a:t>
          </a:r>
        </a:p>
      </dgm:t>
    </dgm:pt>
    <dgm:pt modelId="{58C872C4-340E-4418-9B80-D6F8DAD1EBCA}" type="parTrans" cxnId="{F5A90570-BF35-46C0-949B-15F9F79542A6}">
      <dgm:prSet/>
      <dgm:spPr/>
      <dgm:t>
        <a:bodyPr/>
        <a:lstStyle/>
        <a:p>
          <a:endParaRPr lang="en-US"/>
        </a:p>
      </dgm:t>
    </dgm:pt>
    <dgm:pt modelId="{28A88297-2748-437F-B0FB-54043C6A5609}" type="sibTrans" cxnId="{F5A90570-BF35-46C0-949B-15F9F79542A6}">
      <dgm:prSet/>
      <dgm:spPr/>
      <dgm:t>
        <a:bodyPr/>
        <a:lstStyle/>
        <a:p>
          <a:endParaRPr lang="en-US"/>
        </a:p>
      </dgm:t>
    </dgm:pt>
    <dgm:pt modelId="{ED56FE78-A32B-495C-8DC0-8D045C55DC1D}">
      <dgm:prSet/>
      <dgm:spPr/>
      <dgm:t>
        <a:bodyPr/>
        <a:lstStyle/>
        <a:p>
          <a:r>
            <a:rPr lang="en-US"/>
            <a:t>Websites</a:t>
          </a:r>
        </a:p>
      </dgm:t>
    </dgm:pt>
    <dgm:pt modelId="{D9CF3348-31EE-4B8B-97E0-3F86A6EB046E}" type="parTrans" cxnId="{71473455-5D21-4F50-BB48-56274849C25D}">
      <dgm:prSet/>
      <dgm:spPr/>
      <dgm:t>
        <a:bodyPr/>
        <a:lstStyle/>
        <a:p>
          <a:endParaRPr lang="en-US"/>
        </a:p>
      </dgm:t>
    </dgm:pt>
    <dgm:pt modelId="{C319B6F1-79AA-4668-8EB0-943BEAC57C27}" type="sibTrans" cxnId="{71473455-5D21-4F50-BB48-56274849C25D}">
      <dgm:prSet/>
      <dgm:spPr/>
      <dgm:t>
        <a:bodyPr/>
        <a:lstStyle/>
        <a:p>
          <a:endParaRPr lang="en-US"/>
        </a:p>
      </dgm:t>
    </dgm:pt>
    <dgm:pt modelId="{88E4B43B-C360-4A05-894D-F31A0E9493BA}" type="pres">
      <dgm:prSet presAssocID="{E9131781-DFB2-488E-A79B-A6007CA3CB05}" presName="diagram" presStyleCnt="0">
        <dgm:presLayoutVars>
          <dgm:dir/>
          <dgm:resizeHandles val="exact"/>
        </dgm:presLayoutVars>
      </dgm:prSet>
      <dgm:spPr/>
    </dgm:pt>
    <dgm:pt modelId="{816C8042-619B-4824-88A5-0899D2564F5D}" type="pres">
      <dgm:prSet presAssocID="{A70197E1-74A1-4675-BA92-0259EF3F443F}" presName="node" presStyleLbl="node1" presStyleIdx="0" presStyleCnt="11">
        <dgm:presLayoutVars>
          <dgm:bulletEnabled val="1"/>
        </dgm:presLayoutVars>
      </dgm:prSet>
      <dgm:spPr/>
    </dgm:pt>
    <dgm:pt modelId="{ECA5A23B-77A2-474F-95DB-E4F602ACE2A6}" type="pres">
      <dgm:prSet presAssocID="{C156F0A1-0C29-402B-ABFC-551A9A4D8DA5}" presName="sibTrans" presStyleCnt="0"/>
      <dgm:spPr/>
    </dgm:pt>
    <dgm:pt modelId="{588F692E-3EC5-48D0-86EA-E5F5981B46E5}" type="pres">
      <dgm:prSet presAssocID="{25C719B9-4E91-496E-A0B1-147BBCA893D1}" presName="node" presStyleLbl="node1" presStyleIdx="1" presStyleCnt="11">
        <dgm:presLayoutVars>
          <dgm:bulletEnabled val="1"/>
        </dgm:presLayoutVars>
      </dgm:prSet>
      <dgm:spPr/>
    </dgm:pt>
    <dgm:pt modelId="{2C8A093F-6B05-4CF4-B72C-74BEB0D90FF2}" type="pres">
      <dgm:prSet presAssocID="{FCED7A70-62B9-4C12-8A41-8CEE3E5BB7FB}" presName="sibTrans" presStyleCnt="0"/>
      <dgm:spPr/>
    </dgm:pt>
    <dgm:pt modelId="{3E940168-04B5-4489-8029-6E36B160FAA2}" type="pres">
      <dgm:prSet presAssocID="{C7F5CC73-CFFE-4C8B-9128-0E669BF68B7D}" presName="node" presStyleLbl="node1" presStyleIdx="2" presStyleCnt="11">
        <dgm:presLayoutVars>
          <dgm:bulletEnabled val="1"/>
        </dgm:presLayoutVars>
      </dgm:prSet>
      <dgm:spPr/>
    </dgm:pt>
    <dgm:pt modelId="{60F93084-93D4-4C7C-8E2B-D00541557A0D}" type="pres">
      <dgm:prSet presAssocID="{6312B771-411E-44B5-A253-770314A2B973}" presName="sibTrans" presStyleCnt="0"/>
      <dgm:spPr/>
    </dgm:pt>
    <dgm:pt modelId="{D9D71A81-98B7-4109-B93D-A9507C07F886}" type="pres">
      <dgm:prSet presAssocID="{DB6D6F54-ECC9-46B1-8E69-90F474462244}" presName="node" presStyleLbl="node1" presStyleIdx="3" presStyleCnt="11">
        <dgm:presLayoutVars>
          <dgm:bulletEnabled val="1"/>
        </dgm:presLayoutVars>
      </dgm:prSet>
      <dgm:spPr/>
    </dgm:pt>
    <dgm:pt modelId="{25B8B696-83F0-4F7E-A060-74C6D8A4B2F2}" type="pres">
      <dgm:prSet presAssocID="{28C06C2B-9844-4D8D-AF8C-0D60086EBD03}" presName="sibTrans" presStyleCnt="0"/>
      <dgm:spPr/>
    </dgm:pt>
    <dgm:pt modelId="{529D3B31-CEB2-4638-ADCB-D180E14E613A}" type="pres">
      <dgm:prSet presAssocID="{73DD8A72-BCE5-476E-BF71-39E083C30DBC}" presName="node" presStyleLbl="node1" presStyleIdx="4" presStyleCnt="11">
        <dgm:presLayoutVars>
          <dgm:bulletEnabled val="1"/>
        </dgm:presLayoutVars>
      </dgm:prSet>
      <dgm:spPr/>
    </dgm:pt>
    <dgm:pt modelId="{5E5FBDAD-BE49-4A9D-AEAD-EF5CA6F18C14}" type="pres">
      <dgm:prSet presAssocID="{259E0713-5026-4B71-AB9C-988278222D91}" presName="sibTrans" presStyleCnt="0"/>
      <dgm:spPr/>
    </dgm:pt>
    <dgm:pt modelId="{A4E5BD14-ED7E-4441-ACE7-E19E87FF4B5E}" type="pres">
      <dgm:prSet presAssocID="{88B72E80-A4D2-4EC3-A587-150C6498F847}" presName="node" presStyleLbl="node1" presStyleIdx="5" presStyleCnt="11">
        <dgm:presLayoutVars>
          <dgm:bulletEnabled val="1"/>
        </dgm:presLayoutVars>
      </dgm:prSet>
      <dgm:spPr/>
    </dgm:pt>
    <dgm:pt modelId="{6A2E9FCD-1953-4488-9DC9-251E481D2CDF}" type="pres">
      <dgm:prSet presAssocID="{F253D516-C17B-4591-BE3D-39A0645C3C58}" presName="sibTrans" presStyleCnt="0"/>
      <dgm:spPr/>
    </dgm:pt>
    <dgm:pt modelId="{64296BC4-E32E-4274-9300-E42C028C7C2E}" type="pres">
      <dgm:prSet presAssocID="{BD077195-B310-4B72-A31E-32229A03AB6A}" presName="node" presStyleLbl="node1" presStyleIdx="6" presStyleCnt="11">
        <dgm:presLayoutVars>
          <dgm:bulletEnabled val="1"/>
        </dgm:presLayoutVars>
      </dgm:prSet>
      <dgm:spPr/>
    </dgm:pt>
    <dgm:pt modelId="{5B845538-068B-4A3B-8F76-8D6A16964E1E}" type="pres">
      <dgm:prSet presAssocID="{8D9B5A81-1673-4123-911A-A45A3D84C49C}" presName="sibTrans" presStyleCnt="0"/>
      <dgm:spPr/>
    </dgm:pt>
    <dgm:pt modelId="{46DC7267-38A8-452C-88D5-CFEF3CE430F5}" type="pres">
      <dgm:prSet presAssocID="{59ABD792-2D59-4491-87F6-4DE31FC61C49}" presName="node" presStyleLbl="node1" presStyleIdx="7" presStyleCnt="11">
        <dgm:presLayoutVars>
          <dgm:bulletEnabled val="1"/>
        </dgm:presLayoutVars>
      </dgm:prSet>
      <dgm:spPr/>
    </dgm:pt>
    <dgm:pt modelId="{8D0F1475-7D57-494C-8581-F8DFAA558ED8}" type="pres">
      <dgm:prSet presAssocID="{1F5812A9-82A3-4029-B7F2-158972B28964}" presName="sibTrans" presStyleCnt="0"/>
      <dgm:spPr/>
    </dgm:pt>
    <dgm:pt modelId="{977FA996-1E02-47F2-8559-A83CCF651BEB}" type="pres">
      <dgm:prSet presAssocID="{E606E2EA-2694-4A17-9A56-810E57D7B14F}" presName="node" presStyleLbl="node1" presStyleIdx="8" presStyleCnt="11">
        <dgm:presLayoutVars>
          <dgm:bulletEnabled val="1"/>
        </dgm:presLayoutVars>
      </dgm:prSet>
      <dgm:spPr/>
    </dgm:pt>
    <dgm:pt modelId="{DB90D604-794E-46C3-94A3-B9B155E23F12}" type="pres">
      <dgm:prSet presAssocID="{4B8341A7-4E3D-4FFD-AB14-AB337A1D34F9}" presName="sibTrans" presStyleCnt="0"/>
      <dgm:spPr/>
    </dgm:pt>
    <dgm:pt modelId="{293DB1A1-7AA8-4354-921A-890489BB8BF3}" type="pres">
      <dgm:prSet presAssocID="{424E86FA-6994-4088-90CF-00A1FC15564D}" presName="node" presStyleLbl="node1" presStyleIdx="9" presStyleCnt="11">
        <dgm:presLayoutVars>
          <dgm:bulletEnabled val="1"/>
        </dgm:presLayoutVars>
      </dgm:prSet>
      <dgm:spPr/>
    </dgm:pt>
    <dgm:pt modelId="{E12A0D7C-5705-46A7-9626-AF055590F46B}" type="pres">
      <dgm:prSet presAssocID="{28A88297-2748-437F-B0FB-54043C6A5609}" presName="sibTrans" presStyleCnt="0"/>
      <dgm:spPr/>
    </dgm:pt>
    <dgm:pt modelId="{6DEE8F82-AA8A-463D-BF06-1A7CD98B4ADB}" type="pres">
      <dgm:prSet presAssocID="{ED56FE78-A32B-495C-8DC0-8D045C55DC1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6FD6204-C97E-45DB-BEFA-BC1B66F78BED}" type="presOf" srcId="{E9131781-DFB2-488E-A79B-A6007CA3CB05}" destId="{88E4B43B-C360-4A05-894D-F31A0E9493BA}" srcOrd="0" destOrd="0" presId="urn:microsoft.com/office/officeart/2005/8/layout/default"/>
    <dgm:cxn modelId="{3EB39A08-F9D5-4A22-9ECF-2F65FF782E7D}" type="presOf" srcId="{73DD8A72-BCE5-476E-BF71-39E083C30DBC}" destId="{529D3B31-CEB2-4638-ADCB-D180E14E613A}" srcOrd="0" destOrd="0" presId="urn:microsoft.com/office/officeart/2005/8/layout/default"/>
    <dgm:cxn modelId="{6C418315-5AEB-4298-9C8E-49CFF946AA9A}" srcId="{E9131781-DFB2-488E-A79B-A6007CA3CB05}" destId="{BD077195-B310-4B72-A31E-32229A03AB6A}" srcOrd="6" destOrd="0" parTransId="{8D29CEAF-0379-44D7-9909-4FFA53516037}" sibTransId="{8D9B5A81-1673-4123-911A-A45A3D84C49C}"/>
    <dgm:cxn modelId="{40054716-D863-4DD8-BF5F-DA931353A1BD}" srcId="{E9131781-DFB2-488E-A79B-A6007CA3CB05}" destId="{73DD8A72-BCE5-476E-BF71-39E083C30DBC}" srcOrd="4" destOrd="0" parTransId="{61B5075B-768C-42BD-8A40-3D0EC004F560}" sibTransId="{259E0713-5026-4B71-AB9C-988278222D91}"/>
    <dgm:cxn modelId="{80862E18-0316-4ECA-BDE9-5CB1DC948ABD}" type="presOf" srcId="{A70197E1-74A1-4675-BA92-0259EF3F443F}" destId="{816C8042-619B-4824-88A5-0899D2564F5D}" srcOrd="0" destOrd="0" presId="urn:microsoft.com/office/officeart/2005/8/layout/default"/>
    <dgm:cxn modelId="{F997D72F-013D-4805-91D7-6A5C4E193683}" type="presOf" srcId="{88B72E80-A4D2-4EC3-A587-150C6498F847}" destId="{A4E5BD14-ED7E-4441-ACE7-E19E87FF4B5E}" srcOrd="0" destOrd="0" presId="urn:microsoft.com/office/officeart/2005/8/layout/default"/>
    <dgm:cxn modelId="{8BA73335-57F8-46A0-B2ED-7DEB5FBEBF0D}" srcId="{E9131781-DFB2-488E-A79B-A6007CA3CB05}" destId="{25C719B9-4E91-496E-A0B1-147BBCA893D1}" srcOrd="1" destOrd="0" parTransId="{2D53F02F-5E3D-48AC-8D9C-275040BB2A65}" sibTransId="{FCED7A70-62B9-4C12-8A41-8CEE3E5BB7FB}"/>
    <dgm:cxn modelId="{DCBF4D35-855E-4CCB-A0E7-7AE96BE4036C}" srcId="{E9131781-DFB2-488E-A79B-A6007CA3CB05}" destId="{E606E2EA-2694-4A17-9A56-810E57D7B14F}" srcOrd="8" destOrd="0" parTransId="{CDB294F8-E769-4CC4-AC00-A3859C7B29FD}" sibTransId="{4B8341A7-4E3D-4FFD-AB14-AB337A1D34F9}"/>
    <dgm:cxn modelId="{131D605C-D7E1-47F7-BD8A-EE75D4BC7E3D}" type="presOf" srcId="{ED56FE78-A32B-495C-8DC0-8D045C55DC1D}" destId="{6DEE8F82-AA8A-463D-BF06-1A7CD98B4ADB}" srcOrd="0" destOrd="0" presId="urn:microsoft.com/office/officeart/2005/8/layout/default"/>
    <dgm:cxn modelId="{0706E060-553D-49AD-A6D4-5E8D897F0475}" type="presOf" srcId="{DB6D6F54-ECC9-46B1-8E69-90F474462244}" destId="{D9D71A81-98B7-4109-B93D-A9507C07F886}" srcOrd="0" destOrd="0" presId="urn:microsoft.com/office/officeart/2005/8/layout/default"/>
    <dgm:cxn modelId="{58CC7044-A2A7-4290-ABF6-DA8EFA5271F1}" srcId="{E9131781-DFB2-488E-A79B-A6007CA3CB05}" destId="{A70197E1-74A1-4675-BA92-0259EF3F443F}" srcOrd="0" destOrd="0" parTransId="{C8B47D4C-3EA5-4FAB-87DA-4F57CAF000E7}" sibTransId="{C156F0A1-0C29-402B-ABFC-551A9A4D8DA5}"/>
    <dgm:cxn modelId="{BE169346-0D6A-47E6-9A3B-C65CCBC45D57}" srcId="{E9131781-DFB2-488E-A79B-A6007CA3CB05}" destId="{DB6D6F54-ECC9-46B1-8E69-90F474462244}" srcOrd="3" destOrd="0" parTransId="{48DEB345-385D-46A6-9699-362F965133AF}" sibTransId="{28C06C2B-9844-4D8D-AF8C-0D60086EBD03}"/>
    <dgm:cxn modelId="{DDC3F567-1E04-4269-8013-1724FE787DB3}" type="presOf" srcId="{25C719B9-4E91-496E-A0B1-147BBCA893D1}" destId="{588F692E-3EC5-48D0-86EA-E5F5981B46E5}" srcOrd="0" destOrd="0" presId="urn:microsoft.com/office/officeart/2005/8/layout/default"/>
    <dgm:cxn modelId="{98A3156B-7520-4A98-88F0-A0F6CAC5C912}" srcId="{E9131781-DFB2-488E-A79B-A6007CA3CB05}" destId="{C7F5CC73-CFFE-4C8B-9128-0E669BF68B7D}" srcOrd="2" destOrd="0" parTransId="{04C60B65-AB7B-4074-AB64-61194C92B877}" sibTransId="{6312B771-411E-44B5-A253-770314A2B973}"/>
    <dgm:cxn modelId="{2A33E86B-DB92-46E7-A80E-9329DAD582A2}" srcId="{E9131781-DFB2-488E-A79B-A6007CA3CB05}" destId="{88B72E80-A4D2-4EC3-A587-150C6498F847}" srcOrd="5" destOrd="0" parTransId="{AF7C1BE0-46B6-4324-BF8B-9846C4D96715}" sibTransId="{F253D516-C17B-4591-BE3D-39A0645C3C58}"/>
    <dgm:cxn modelId="{BA82674C-C6BF-4BFE-8C93-9882488806B3}" type="presOf" srcId="{E606E2EA-2694-4A17-9A56-810E57D7B14F}" destId="{977FA996-1E02-47F2-8559-A83CCF651BEB}" srcOrd="0" destOrd="0" presId="urn:microsoft.com/office/officeart/2005/8/layout/default"/>
    <dgm:cxn modelId="{ACF2866E-6D90-4080-9B8B-C9831F402514}" srcId="{E9131781-DFB2-488E-A79B-A6007CA3CB05}" destId="{59ABD792-2D59-4491-87F6-4DE31FC61C49}" srcOrd="7" destOrd="0" parTransId="{EB2D2083-155D-4CB6-A0AE-A452EAB880BE}" sibTransId="{1F5812A9-82A3-4029-B7F2-158972B28964}"/>
    <dgm:cxn modelId="{F5A90570-BF35-46C0-949B-15F9F79542A6}" srcId="{E9131781-DFB2-488E-A79B-A6007CA3CB05}" destId="{424E86FA-6994-4088-90CF-00A1FC15564D}" srcOrd="9" destOrd="0" parTransId="{58C872C4-340E-4418-9B80-D6F8DAD1EBCA}" sibTransId="{28A88297-2748-437F-B0FB-54043C6A5609}"/>
    <dgm:cxn modelId="{B4A1A870-AE0B-4E0D-AE09-BE59631CAB0C}" type="presOf" srcId="{BD077195-B310-4B72-A31E-32229A03AB6A}" destId="{64296BC4-E32E-4274-9300-E42C028C7C2E}" srcOrd="0" destOrd="0" presId="urn:microsoft.com/office/officeart/2005/8/layout/default"/>
    <dgm:cxn modelId="{71473455-5D21-4F50-BB48-56274849C25D}" srcId="{E9131781-DFB2-488E-A79B-A6007CA3CB05}" destId="{ED56FE78-A32B-495C-8DC0-8D045C55DC1D}" srcOrd="10" destOrd="0" parTransId="{D9CF3348-31EE-4B8B-97E0-3F86A6EB046E}" sibTransId="{C319B6F1-79AA-4668-8EB0-943BEAC57C27}"/>
    <dgm:cxn modelId="{2065FB9B-654E-4102-84A6-890EF22F86B8}" type="presOf" srcId="{424E86FA-6994-4088-90CF-00A1FC15564D}" destId="{293DB1A1-7AA8-4354-921A-890489BB8BF3}" srcOrd="0" destOrd="0" presId="urn:microsoft.com/office/officeart/2005/8/layout/default"/>
    <dgm:cxn modelId="{C6D066C5-9149-4598-84E5-68A8DCC2B5B8}" type="presOf" srcId="{C7F5CC73-CFFE-4C8B-9128-0E669BF68B7D}" destId="{3E940168-04B5-4489-8029-6E36B160FAA2}" srcOrd="0" destOrd="0" presId="urn:microsoft.com/office/officeart/2005/8/layout/default"/>
    <dgm:cxn modelId="{BB1C7BEB-8AC4-4FF7-AA96-E8C3BF9C2EF5}" type="presOf" srcId="{59ABD792-2D59-4491-87F6-4DE31FC61C49}" destId="{46DC7267-38A8-452C-88D5-CFEF3CE430F5}" srcOrd="0" destOrd="0" presId="urn:microsoft.com/office/officeart/2005/8/layout/default"/>
    <dgm:cxn modelId="{04AB7F49-2D15-4AE1-AE5B-556EBD6FD21D}" type="presParOf" srcId="{88E4B43B-C360-4A05-894D-F31A0E9493BA}" destId="{816C8042-619B-4824-88A5-0899D2564F5D}" srcOrd="0" destOrd="0" presId="urn:microsoft.com/office/officeart/2005/8/layout/default"/>
    <dgm:cxn modelId="{5429DBAB-AA82-4308-83C3-B6603EAA8A47}" type="presParOf" srcId="{88E4B43B-C360-4A05-894D-F31A0E9493BA}" destId="{ECA5A23B-77A2-474F-95DB-E4F602ACE2A6}" srcOrd="1" destOrd="0" presId="urn:microsoft.com/office/officeart/2005/8/layout/default"/>
    <dgm:cxn modelId="{FE11E9F9-E333-4C48-A765-336663E698FA}" type="presParOf" srcId="{88E4B43B-C360-4A05-894D-F31A0E9493BA}" destId="{588F692E-3EC5-48D0-86EA-E5F5981B46E5}" srcOrd="2" destOrd="0" presId="urn:microsoft.com/office/officeart/2005/8/layout/default"/>
    <dgm:cxn modelId="{B70D4823-AE00-4DD0-90BF-6664BC8D018A}" type="presParOf" srcId="{88E4B43B-C360-4A05-894D-F31A0E9493BA}" destId="{2C8A093F-6B05-4CF4-B72C-74BEB0D90FF2}" srcOrd="3" destOrd="0" presId="urn:microsoft.com/office/officeart/2005/8/layout/default"/>
    <dgm:cxn modelId="{3F6DE764-E966-49EB-96EB-153DC63D59B0}" type="presParOf" srcId="{88E4B43B-C360-4A05-894D-F31A0E9493BA}" destId="{3E940168-04B5-4489-8029-6E36B160FAA2}" srcOrd="4" destOrd="0" presId="urn:microsoft.com/office/officeart/2005/8/layout/default"/>
    <dgm:cxn modelId="{74DA8BF2-2773-4F81-A09D-DCBB43B4C6EB}" type="presParOf" srcId="{88E4B43B-C360-4A05-894D-F31A0E9493BA}" destId="{60F93084-93D4-4C7C-8E2B-D00541557A0D}" srcOrd="5" destOrd="0" presId="urn:microsoft.com/office/officeart/2005/8/layout/default"/>
    <dgm:cxn modelId="{2DBA61D4-562E-40AC-A51D-085FE36C46F7}" type="presParOf" srcId="{88E4B43B-C360-4A05-894D-F31A0E9493BA}" destId="{D9D71A81-98B7-4109-B93D-A9507C07F886}" srcOrd="6" destOrd="0" presId="urn:microsoft.com/office/officeart/2005/8/layout/default"/>
    <dgm:cxn modelId="{F924FD67-208B-4144-8244-38F3E1DF2678}" type="presParOf" srcId="{88E4B43B-C360-4A05-894D-F31A0E9493BA}" destId="{25B8B696-83F0-4F7E-A060-74C6D8A4B2F2}" srcOrd="7" destOrd="0" presId="urn:microsoft.com/office/officeart/2005/8/layout/default"/>
    <dgm:cxn modelId="{7AB9170A-4200-42AB-95AD-AB70C3B8E51E}" type="presParOf" srcId="{88E4B43B-C360-4A05-894D-F31A0E9493BA}" destId="{529D3B31-CEB2-4638-ADCB-D180E14E613A}" srcOrd="8" destOrd="0" presId="urn:microsoft.com/office/officeart/2005/8/layout/default"/>
    <dgm:cxn modelId="{3416F284-FEE2-4118-9C06-ACECBF0F91CA}" type="presParOf" srcId="{88E4B43B-C360-4A05-894D-F31A0E9493BA}" destId="{5E5FBDAD-BE49-4A9D-AEAD-EF5CA6F18C14}" srcOrd="9" destOrd="0" presId="urn:microsoft.com/office/officeart/2005/8/layout/default"/>
    <dgm:cxn modelId="{E4013F12-2128-4522-9F7A-F004EB4013F1}" type="presParOf" srcId="{88E4B43B-C360-4A05-894D-F31A0E9493BA}" destId="{A4E5BD14-ED7E-4441-ACE7-E19E87FF4B5E}" srcOrd="10" destOrd="0" presId="urn:microsoft.com/office/officeart/2005/8/layout/default"/>
    <dgm:cxn modelId="{9C355CCF-6447-460F-A5F4-6D5C2C0D325C}" type="presParOf" srcId="{88E4B43B-C360-4A05-894D-F31A0E9493BA}" destId="{6A2E9FCD-1953-4488-9DC9-251E481D2CDF}" srcOrd="11" destOrd="0" presId="urn:microsoft.com/office/officeart/2005/8/layout/default"/>
    <dgm:cxn modelId="{3E15C7BC-BD9C-463B-82E6-F8DA78E8573E}" type="presParOf" srcId="{88E4B43B-C360-4A05-894D-F31A0E9493BA}" destId="{64296BC4-E32E-4274-9300-E42C028C7C2E}" srcOrd="12" destOrd="0" presId="urn:microsoft.com/office/officeart/2005/8/layout/default"/>
    <dgm:cxn modelId="{720A9A76-A32A-417C-A31B-3F130C1FB4BD}" type="presParOf" srcId="{88E4B43B-C360-4A05-894D-F31A0E9493BA}" destId="{5B845538-068B-4A3B-8F76-8D6A16964E1E}" srcOrd="13" destOrd="0" presId="urn:microsoft.com/office/officeart/2005/8/layout/default"/>
    <dgm:cxn modelId="{D3867126-268C-4872-B16B-10006886BCC1}" type="presParOf" srcId="{88E4B43B-C360-4A05-894D-F31A0E9493BA}" destId="{46DC7267-38A8-452C-88D5-CFEF3CE430F5}" srcOrd="14" destOrd="0" presId="urn:microsoft.com/office/officeart/2005/8/layout/default"/>
    <dgm:cxn modelId="{ED46D4D9-B042-4BE5-ACA2-9FA0A49C4C32}" type="presParOf" srcId="{88E4B43B-C360-4A05-894D-F31A0E9493BA}" destId="{8D0F1475-7D57-494C-8581-F8DFAA558ED8}" srcOrd="15" destOrd="0" presId="urn:microsoft.com/office/officeart/2005/8/layout/default"/>
    <dgm:cxn modelId="{3D5E1F1B-B4FA-4006-B97F-5925B302BF0B}" type="presParOf" srcId="{88E4B43B-C360-4A05-894D-F31A0E9493BA}" destId="{977FA996-1E02-47F2-8559-A83CCF651BEB}" srcOrd="16" destOrd="0" presId="urn:microsoft.com/office/officeart/2005/8/layout/default"/>
    <dgm:cxn modelId="{E7D6D789-5686-4C23-8630-586F1328410C}" type="presParOf" srcId="{88E4B43B-C360-4A05-894D-F31A0E9493BA}" destId="{DB90D604-794E-46C3-94A3-B9B155E23F12}" srcOrd="17" destOrd="0" presId="urn:microsoft.com/office/officeart/2005/8/layout/default"/>
    <dgm:cxn modelId="{7F3A32EF-5CB3-4499-A9BD-57E8A16794FA}" type="presParOf" srcId="{88E4B43B-C360-4A05-894D-F31A0E9493BA}" destId="{293DB1A1-7AA8-4354-921A-890489BB8BF3}" srcOrd="18" destOrd="0" presId="urn:microsoft.com/office/officeart/2005/8/layout/default"/>
    <dgm:cxn modelId="{F84935EA-299F-4372-BBFD-2F88D187CF39}" type="presParOf" srcId="{88E4B43B-C360-4A05-894D-F31A0E9493BA}" destId="{E12A0D7C-5705-46A7-9626-AF055590F46B}" srcOrd="19" destOrd="0" presId="urn:microsoft.com/office/officeart/2005/8/layout/default"/>
    <dgm:cxn modelId="{351E5623-6117-4F29-B015-3CC2863BDFB3}" type="presParOf" srcId="{88E4B43B-C360-4A05-894D-F31A0E9493BA}" destId="{6DEE8F82-AA8A-463D-BF06-1A7CD98B4AD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6F7E6-EA03-452B-8015-D48F9D4B2BD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7AF260-C931-49F7-86C5-7CEA33CC6040}">
      <dgm:prSet/>
      <dgm:spPr/>
      <dgm:t>
        <a:bodyPr/>
        <a:lstStyle/>
        <a:p>
          <a:r>
            <a:rPr lang="en-US"/>
            <a:t>All ITS</a:t>
          </a:r>
        </a:p>
      </dgm:t>
    </dgm:pt>
    <dgm:pt modelId="{8CCF14BF-F6E0-4B4E-806E-82E602EA7E57}" type="parTrans" cxnId="{E0F73680-B632-40A0-8EF9-F92E380586AE}">
      <dgm:prSet/>
      <dgm:spPr/>
      <dgm:t>
        <a:bodyPr/>
        <a:lstStyle/>
        <a:p>
          <a:endParaRPr lang="en-US"/>
        </a:p>
      </dgm:t>
    </dgm:pt>
    <dgm:pt modelId="{5F789E59-4629-4348-9F87-35A49D628097}" type="sibTrans" cxnId="{E0F73680-B632-40A0-8EF9-F92E380586AE}">
      <dgm:prSet/>
      <dgm:spPr/>
      <dgm:t>
        <a:bodyPr/>
        <a:lstStyle/>
        <a:p>
          <a:endParaRPr lang="en-US"/>
        </a:p>
      </dgm:t>
    </dgm:pt>
    <dgm:pt modelId="{8E08EAFF-3624-418A-A7FC-532AE4B9C51A}">
      <dgm:prSet/>
      <dgm:spPr/>
      <dgm:t>
        <a:bodyPr/>
        <a:lstStyle/>
        <a:p>
          <a:r>
            <a:rPr lang="en-US" dirty="0"/>
            <a:t>Director Level</a:t>
          </a:r>
        </a:p>
      </dgm:t>
    </dgm:pt>
    <dgm:pt modelId="{576750FA-FFFB-4437-B1BB-FF0319EC7A7C}" type="parTrans" cxnId="{76E04B5C-A0DB-43BF-ABAE-8B04E6E29FFC}">
      <dgm:prSet/>
      <dgm:spPr/>
      <dgm:t>
        <a:bodyPr/>
        <a:lstStyle/>
        <a:p>
          <a:endParaRPr lang="en-US"/>
        </a:p>
      </dgm:t>
    </dgm:pt>
    <dgm:pt modelId="{D9C5F70D-8778-4696-8314-61D9FBB6F045}" type="sibTrans" cxnId="{76E04B5C-A0DB-43BF-ABAE-8B04E6E29FFC}">
      <dgm:prSet/>
      <dgm:spPr/>
      <dgm:t>
        <a:bodyPr/>
        <a:lstStyle/>
        <a:p>
          <a:endParaRPr lang="en-US"/>
        </a:p>
      </dgm:t>
    </dgm:pt>
    <dgm:pt modelId="{94D2A103-83DE-4378-8C04-743EF1784472}">
      <dgm:prSet/>
      <dgm:spPr/>
      <dgm:t>
        <a:bodyPr/>
        <a:lstStyle/>
        <a:p>
          <a:r>
            <a:rPr lang="en-US" dirty="0"/>
            <a:t>Department Specific</a:t>
          </a:r>
        </a:p>
      </dgm:t>
    </dgm:pt>
    <dgm:pt modelId="{5368D9CC-0079-48D8-8264-14CC0F375B78}" type="parTrans" cxnId="{8F599DB7-9DA0-467F-880F-722FCCE7D2EA}">
      <dgm:prSet/>
      <dgm:spPr/>
      <dgm:t>
        <a:bodyPr/>
        <a:lstStyle/>
        <a:p>
          <a:endParaRPr lang="en-US"/>
        </a:p>
      </dgm:t>
    </dgm:pt>
    <dgm:pt modelId="{C0B33AA7-F89C-4A2D-A368-F417DC3D9DC2}" type="sibTrans" cxnId="{8F599DB7-9DA0-467F-880F-722FCCE7D2EA}">
      <dgm:prSet/>
      <dgm:spPr/>
      <dgm:t>
        <a:bodyPr/>
        <a:lstStyle/>
        <a:p>
          <a:endParaRPr lang="en-US"/>
        </a:p>
      </dgm:t>
    </dgm:pt>
    <dgm:pt modelId="{658C73D5-B397-40E0-993F-9E4FD813A9AB}" type="pres">
      <dgm:prSet presAssocID="{D776F7E6-EA03-452B-8015-D48F9D4B2BDB}" presName="diagram" presStyleCnt="0">
        <dgm:presLayoutVars>
          <dgm:dir/>
          <dgm:resizeHandles val="exact"/>
        </dgm:presLayoutVars>
      </dgm:prSet>
      <dgm:spPr/>
    </dgm:pt>
    <dgm:pt modelId="{8A676BC9-A51D-4188-9C55-9FAEE474039D}" type="pres">
      <dgm:prSet presAssocID="{7E7AF260-C931-49F7-86C5-7CEA33CC6040}" presName="node" presStyleLbl="node1" presStyleIdx="0" presStyleCnt="3">
        <dgm:presLayoutVars>
          <dgm:bulletEnabled val="1"/>
        </dgm:presLayoutVars>
      </dgm:prSet>
      <dgm:spPr/>
    </dgm:pt>
    <dgm:pt modelId="{EACCDE2F-7BD1-4F16-8469-BFCDD6A64D64}" type="pres">
      <dgm:prSet presAssocID="{5F789E59-4629-4348-9F87-35A49D628097}" presName="sibTrans" presStyleCnt="0"/>
      <dgm:spPr/>
    </dgm:pt>
    <dgm:pt modelId="{C23E3449-5F6E-4D98-9CF2-925DD7FDB88B}" type="pres">
      <dgm:prSet presAssocID="{8E08EAFF-3624-418A-A7FC-532AE4B9C51A}" presName="node" presStyleLbl="node1" presStyleIdx="1" presStyleCnt="3">
        <dgm:presLayoutVars>
          <dgm:bulletEnabled val="1"/>
        </dgm:presLayoutVars>
      </dgm:prSet>
      <dgm:spPr/>
    </dgm:pt>
    <dgm:pt modelId="{1D728D15-0FA3-46E5-835E-B7B20EF8E9E5}" type="pres">
      <dgm:prSet presAssocID="{D9C5F70D-8778-4696-8314-61D9FBB6F045}" presName="sibTrans" presStyleCnt="0"/>
      <dgm:spPr/>
    </dgm:pt>
    <dgm:pt modelId="{534D3F33-1B5F-4012-8C52-0FFDB92AE6F5}" type="pres">
      <dgm:prSet presAssocID="{94D2A103-83DE-4378-8C04-743EF1784472}" presName="node" presStyleLbl="node1" presStyleIdx="2" presStyleCnt="3" custLinFactNeighborY="1368">
        <dgm:presLayoutVars>
          <dgm:bulletEnabled val="1"/>
        </dgm:presLayoutVars>
      </dgm:prSet>
      <dgm:spPr/>
    </dgm:pt>
  </dgm:ptLst>
  <dgm:cxnLst>
    <dgm:cxn modelId="{C5147E08-C2E4-4217-A866-731DECF54B1A}" type="presOf" srcId="{7E7AF260-C931-49F7-86C5-7CEA33CC6040}" destId="{8A676BC9-A51D-4188-9C55-9FAEE474039D}" srcOrd="0" destOrd="0" presId="urn:microsoft.com/office/officeart/2005/8/layout/default"/>
    <dgm:cxn modelId="{EE932514-9F05-42B3-9C28-A5AA1F0A1369}" type="presOf" srcId="{8E08EAFF-3624-418A-A7FC-532AE4B9C51A}" destId="{C23E3449-5F6E-4D98-9CF2-925DD7FDB88B}" srcOrd="0" destOrd="0" presId="urn:microsoft.com/office/officeart/2005/8/layout/default"/>
    <dgm:cxn modelId="{76E04B5C-A0DB-43BF-ABAE-8B04E6E29FFC}" srcId="{D776F7E6-EA03-452B-8015-D48F9D4B2BDB}" destId="{8E08EAFF-3624-418A-A7FC-532AE4B9C51A}" srcOrd="1" destOrd="0" parTransId="{576750FA-FFFB-4437-B1BB-FF0319EC7A7C}" sibTransId="{D9C5F70D-8778-4696-8314-61D9FBB6F045}"/>
    <dgm:cxn modelId="{254A9A63-A355-4C5C-910B-AC2799576306}" type="presOf" srcId="{94D2A103-83DE-4378-8C04-743EF1784472}" destId="{534D3F33-1B5F-4012-8C52-0FFDB92AE6F5}" srcOrd="0" destOrd="0" presId="urn:microsoft.com/office/officeart/2005/8/layout/default"/>
    <dgm:cxn modelId="{E0F73680-B632-40A0-8EF9-F92E380586AE}" srcId="{D776F7E6-EA03-452B-8015-D48F9D4B2BDB}" destId="{7E7AF260-C931-49F7-86C5-7CEA33CC6040}" srcOrd="0" destOrd="0" parTransId="{8CCF14BF-F6E0-4B4E-806E-82E602EA7E57}" sibTransId="{5F789E59-4629-4348-9F87-35A49D628097}"/>
    <dgm:cxn modelId="{E9BE1B94-B91E-47BF-83DC-0A4AC8AB4A3F}" type="presOf" srcId="{D776F7E6-EA03-452B-8015-D48F9D4B2BDB}" destId="{658C73D5-B397-40E0-993F-9E4FD813A9AB}" srcOrd="0" destOrd="0" presId="urn:microsoft.com/office/officeart/2005/8/layout/default"/>
    <dgm:cxn modelId="{8F599DB7-9DA0-467F-880F-722FCCE7D2EA}" srcId="{D776F7E6-EA03-452B-8015-D48F9D4B2BDB}" destId="{94D2A103-83DE-4378-8C04-743EF1784472}" srcOrd="2" destOrd="0" parTransId="{5368D9CC-0079-48D8-8264-14CC0F375B78}" sibTransId="{C0B33AA7-F89C-4A2D-A368-F417DC3D9DC2}"/>
    <dgm:cxn modelId="{66DBBBC0-34A1-4016-80CF-A90FCE3315C7}" type="presParOf" srcId="{658C73D5-B397-40E0-993F-9E4FD813A9AB}" destId="{8A676BC9-A51D-4188-9C55-9FAEE474039D}" srcOrd="0" destOrd="0" presId="urn:microsoft.com/office/officeart/2005/8/layout/default"/>
    <dgm:cxn modelId="{2E8F2D10-0392-4C2B-8CD3-1D2530A4BF0C}" type="presParOf" srcId="{658C73D5-B397-40E0-993F-9E4FD813A9AB}" destId="{EACCDE2F-7BD1-4F16-8469-BFCDD6A64D64}" srcOrd="1" destOrd="0" presId="urn:microsoft.com/office/officeart/2005/8/layout/default"/>
    <dgm:cxn modelId="{D18DB40A-250D-450C-AD1B-7426A6AC02A8}" type="presParOf" srcId="{658C73D5-B397-40E0-993F-9E4FD813A9AB}" destId="{C23E3449-5F6E-4D98-9CF2-925DD7FDB88B}" srcOrd="2" destOrd="0" presId="urn:microsoft.com/office/officeart/2005/8/layout/default"/>
    <dgm:cxn modelId="{7E555117-B910-4EA0-9240-07FAAD688850}" type="presParOf" srcId="{658C73D5-B397-40E0-993F-9E4FD813A9AB}" destId="{1D728D15-0FA3-46E5-835E-B7B20EF8E9E5}" srcOrd="3" destOrd="0" presId="urn:microsoft.com/office/officeart/2005/8/layout/default"/>
    <dgm:cxn modelId="{4067CCAE-63BD-4B6A-8FC4-79C4B65F4174}" type="presParOf" srcId="{658C73D5-B397-40E0-993F-9E4FD813A9AB}" destId="{534D3F33-1B5F-4012-8C52-0FFDB92AE6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C8042-619B-4824-88A5-0899D2564F5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Email</a:t>
          </a:r>
        </a:p>
      </dsp:txBody>
      <dsp:txXfrm>
        <a:off x="582645" y="1178"/>
        <a:ext cx="2174490" cy="1304694"/>
      </dsp:txXfrm>
    </dsp:sp>
    <dsp:sp modelId="{588F692E-3EC5-48D0-86EA-E5F5981B46E5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Social media</a:t>
          </a:r>
        </a:p>
      </dsp:txBody>
      <dsp:txXfrm>
        <a:off x="2974584" y="1178"/>
        <a:ext cx="2174490" cy="1304694"/>
      </dsp:txXfrm>
    </dsp:sp>
    <dsp:sp modelId="{3E940168-04B5-4489-8029-6E36B160FAA2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Banking</a:t>
          </a:r>
        </a:p>
      </dsp:txBody>
      <dsp:txXfrm>
        <a:off x="5366524" y="1178"/>
        <a:ext cx="2174490" cy="1304694"/>
      </dsp:txXfrm>
    </dsp:sp>
    <dsp:sp modelId="{D9D71A81-98B7-4109-B93D-A9507C07F88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Gaming</a:t>
          </a:r>
        </a:p>
      </dsp:txBody>
      <dsp:txXfrm>
        <a:off x="7758464" y="1178"/>
        <a:ext cx="2174490" cy="1304694"/>
      </dsp:txXfrm>
    </dsp:sp>
    <dsp:sp modelId="{529D3B31-CEB2-4638-ADCB-D180E14E613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E-commerce</a:t>
          </a:r>
        </a:p>
      </dsp:txBody>
      <dsp:txXfrm>
        <a:off x="582645" y="1523321"/>
        <a:ext cx="2174490" cy="1304694"/>
      </dsp:txXfrm>
    </dsp:sp>
    <dsp:sp modelId="{A4E5BD14-ED7E-4441-ACE7-E19E87FF4B5E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Network Access</a:t>
          </a:r>
        </a:p>
      </dsp:txBody>
      <dsp:txXfrm>
        <a:off x="2974584" y="1523321"/>
        <a:ext cx="2174490" cy="1304694"/>
      </dsp:txXfrm>
    </dsp:sp>
    <dsp:sp modelId="{64296BC4-E32E-4274-9300-E42C028C7C2E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Applications</a:t>
          </a:r>
        </a:p>
      </dsp:txBody>
      <dsp:txXfrm>
        <a:off x="5366524" y="1523321"/>
        <a:ext cx="2174490" cy="1304694"/>
      </dsp:txXfrm>
    </dsp:sp>
    <dsp:sp modelId="{46DC7267-38A8-452C-88D5-CFEF3CE430F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Phones</a:t>
          </a:r>
        </a:p>
      </dsp:txBody>
      <dsp:txXfrm>
        <a:off x="7758464" y="1523321"/>
        <a:ext cx="2174490" cy="1304694"/>
      </dsp:txXfrm>
    </dsp:sp>
    <dsp:sp modelId="{977FA996-1E02-47F2-8559-A83CCF651BEB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Computers</a:t>
          </a:r>
        </a:p>
      </dsp:txBody>
      <dsp:txXfrm>
        <a:off x="1778615" y="3045465"/>
        <a:ext cx="2174490" cy="1304694"/>
      </dsp:txXfrm>
    </dsp:sp>
    <dsp:sp modelId="{293DB1A1-7AA8-4354-921A-890489BB8BF3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Servers</a:t>
          </a:r>
        </a:p>
      </dsp:txBody>
      <dsp:txXfrm>
        <a:off x="4170554" y="3045465"/>
        <a:ext cx="2174490" cy="1304694"/>
      </dsp:txXfrm>
    </dsp:sp>
    <dsp:sp modelId="{6DEE8F82-AA8A-463D-BF06-1A7CD98B4ADB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Websites</a:t>
          </a:r>
        </a:p>
      </dsp:txBody>
      <dsp:txXfrm>
        <a:off x="656249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6BC9-A51D-4188-9C55-9FAEE474039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All ITS</a:t>
          </a:r>
        </a:p>
      </dsp:txBody>
      <dsp:txXfrm>
        <a:off x="1748064" y="2975"/>
        <a:ext cx="3342605" cy="2005563"/>
      </dsp:txXfrm>
    </dsp:sp>
    <dsp:sp modelId="{C23E3449-5F6E-4D98-9CF2-925DD7FDB88B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Director Level</a:t>
          </a:r>
        </a:p>
      </dsp:txBody>
      <dsp:txXfrm>
        <a:off x="5424930" y="2975"/>
        <a:ext cx="3342605" cy="2005563"/>
      </dsp:txXfrm>
    </dsp:sp>
    <dsp:sp modelId="{534D3F33-1B5F-4012-8C52-0FFDB92AE6F5}">
      <dsp:nvSpPr>
        <dsp:cNvPr id="0" name=""/>
        <dsp:cNvSpPr/>
      </dsp:nvSpPr>
      <dsp:spPr>
        <a:xfrm>
          <a:off x="3586497" y="2345774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Department Specific</a:t>
          </a:r>
        </a:p>
      </dsp:txBody>
      <dsp:txXfrm>
        <a:off x="3586497" y="2345774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421116-62A8-46D7-8D96-227910C74BA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65716D-5BBD-41B8-ACD6-F8DADA59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5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also heard it was made in 1930.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5716D-5BBD-41B8-ACD6-F8DADA595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https://www.linkedin.com/pulse/rumsfeld-matrix-theory-application-michael-o-donnell/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5716D-5BBD-41B8-ACD6-F8DADA595E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9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separate IAM team and separate Systems team at BC from Security.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5716D-5BBD-41B8-ACD6-F8DADA595E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3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5716D-5BBD-41B8-ACD6-F8DADA595E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6C5B-68EF-E3E1-A8C6-6C4DD69DB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1935E-4C04-40F0-AD09-591F07F1D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C8BBC-3368-36B7-06F0-C4CB84EF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E5555-B6CA-FAD4-0D79-44617ED2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A34A4-CD0D-AE42-5439-D3113F32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5B23-6B86-8AC1-9251-CF3E9083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6F75B-AF87-594C-89BF-36EA30DFC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7D03-7CDC-AFF7-AEA9-A530456A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1586-AC07-9556-071C-9CC93EC5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6696-F6B4-E5EB-A4EB-ADA65159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F331A-EDE4-149A-0271-7DCC8E803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71066-62CA-EA41-C6F0-DBDA1B52C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45651-9989-7C0F-B0AB-55976E02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C25D-24C7-3EBE-5E0D-9C3684BE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9D646-8BF6-0D9E-6877-D463CD0A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1B8C-5DCB-61C9-72D5-CA211EB8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FE4E-165B-34CD-82C4-C370B621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3C38E-F098-434C-7A92-9F7C501B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61FA8-CE72-FD4D-0209-531ECC18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76B84-AB17-0583-0A56-AB349245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2ECA-E20A-654D-F5AA-CDB22A8C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7DC3E-C3E3-F3DF-87F4-A2073BCFA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265E-B18C-9BC2-B40B-8ED68208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FB00-0E24-FB3E-2530-F645612D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6BC64-0E8A-F945-8E52-AFB969EA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F559-4848-E2CC-F250-83940012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76F2F-445B-AD32-953F-84EA36339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685AC-9340-DD2C-A413-8DA1ACC78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D1573-0C37-1D28-3DFB-B1E98A36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CA81C-3E1E-7C79-9E76-611D131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F1E36-B301-B41E-3645-2DE3F37E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E1F2-7EF9-96E1-851C-649F7A8C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F8B1E-6B6B-7A4B-E04A-66D3D4C6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1782D-CC6D-0287-38F0-20642024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4CC1B-5312-F37B-F3F5-E663C9A83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9360E-56C0-4F92-448C-1508249D8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69EB4-FC89-2B49-EBB7-7F6316A9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3FA1D-52AA-5166-CC35-8DA57312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9B896-8D72-BFAD-A815-A3B5D38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56B3-6E88-959A-9449-CE7CC030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265F8-DE5C-0D23-DF18-7F5B9F8A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2BE70-F7EA-4CD3-21DB-3CCB395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7F72E-2DFC-C2D0-C37B-C3786127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64C70-10AE-0DCC-2422-94558E7D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6F1AF-944E-BF1F-3CB9-8D995330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C0841-389C-52B6-A194-49BA24B1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357C-C242-3C81-E660-9B337838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8005-5F92-980F-D066-C4D41DED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BE82-428E-77D3-8B1F-06D9D5DBE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2EAB7-6F71-B980-A25F-F0C06CA3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B48BB-C18E-CFE0-0696-C8243078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310D5-AE5F-FEE9-966C-6D883B4E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4A1F-AB93-AFAE-124A-0B5E927C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0AD41-228B-D702-175B-7C877297C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CB80B-F5DF-43FB-C5D6-E1F34F0C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CA852-735F-FEA0-22FD-283EA88F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AE5C2-17B9-CD57-3AC0-0EFDD98D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7C82-66AC-F497-B630-DA89EC67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13B15-5570-999C-F96B-0812A505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8A8B4-0996-022D-D94A-8CB1C693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4AE34-444F-369A-9BE2-A9C80AC01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3EB8F-F088-4C21-A5C1-6C0AF0E01C0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2D50-8DA7-D287-2505-F9388A262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2A57-ED89-EE6C-AC46-26DCD2F09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107513-DF4E-4CDA-B42C-00B57C1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stained glass window&#10;&#10;AI-generated content may be incorrect.">
            <a:extLst>
              <a:ext uri="{FF2B5EF4-FFF2-40B4-BE49-F238E27FC236}">
                <a16:creationId xmlns:a16="http://schemas.microsoft.com/office/drawing/2014/main" id="{52E2BD97-3FA7-5F74-0CA3-874F61E9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b="17308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D939A-7C7C-0D18-148D-074114B4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8"/>
            <a:ext cx="3052293" cy="18856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i="1" dirty="0">
                <a:solidFill>
                  <a:srgbClr val="FFFFFF"/>
                </a:solidFill>
              </a:rPr>
              <a:t>Outsmarting Our Future Selves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72A74-28C6-AEEC-13BD-CC666DD96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71874"/>
            <a:ext cx="4031974" cy="18856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400" i="1" dirty="0">
                <a:solidFill>
                  <a:srgbClr val="FFFFFF"/>
                </a:solidFill>
              </a:rPr>
              <a:t>Boston College Information Technology Services and the Journey to an Enterprise Password Manager</a:t>
            </a:r>
          </a:p>
          <a:p>
            <a:pPr algn="ctr"/>
            <a:endParaRPr lang="en-US" sz="1400" i="1" dirty="0">
              <a:solidFill>
                <a:srgbClr val="FFFFFF"/>
              </a:solidFill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A generally vendor neutral presentation by Tiffany Bradford (tiffany.bradford@bc.edu)</a:t>
            </a:r>
          </a:p>
          <a:p>
            <a:pPr algn="r"/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509-B004-D273-C542-7A96EE04D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January 2025: Kickoff Meeting with 1Password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78B9-BE66-50EA-7793-EA7FB6837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Me, “How long will it take to get this off the ground?”</a:t>
            </a:r>
          </a:p>
          <a:p>
            <a:pPr marL="0" indent="0" algn="ctr">
              <a:buNone/>
            </a:pPr>
            <a:r>
              <a:rPr lang="en-US" dirty="0"/>
              <a:t>1Password, “You could do it in one month in all reality.”</a:t>
            </a:r>
          </a:p>
          <a:p>
            <a:pPr marL="0" indent="0" algn="ctr">
              <a:buNone/>
            </a:pPr>
            <a:r>
              <a:rPr lang="en-US" dirty="0"/>
              <a:t>Me, </a:t>
            </a:r>
            <a:r>
              <a:rPr lang="en-US" i="1" dirty="0"/>
              <a:t>(giggles) </a:t>
            </a:r>
            <a:r>
              <a:rPr lang="en-US" dirty="0"/>
              <a:t>“Let’s give it six. This is a Higher Ed project.”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362D-3CB7-DDBD-0085-45BE1353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Rumsfeld Ignorance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0632AE-D3DB-6426-69DC-46F303EB8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86844"/>
            <a:ext cx="10515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9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5198-450E-B612-FD36-C4321248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supports various aspects of the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196D-AC5B-AD00-EEE3-FBBD0403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Ticketing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Software Updates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Troubleshooting</a:t>
            </a:r>
          </a:p>
          <a:p>
            <a:r>
              <a:rPr lang="en-US" dirty="0"/>
              <a:t>Creating and managing vaults</a:t>
            </a:r>
          </a:p>
          <a:p>
            <a:r>
              <a:rPr lang="en-US" dirty="0"/>
              <a:t>Creating and managing integrations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4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D1A40-ED52-EB29-960F-A06FC4F6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530353"/>
            <a:ext cx="4080362" cy="162763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Managerial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7B0C-8B60-FF48-4F51-83D53B0F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Account password length</a:t>
            </a:r>
          </a:p>
          <a:p>
            <a:r>
              <a:rPr lang="en-US" sz="2000" dirty="0"/>
              <a:t>Default vault settings</a:t>
            </a:r>
          </a:p>
          <a:p>
            <a:r>
              <a:rPr lang="en-US" sz="2000" dirty="0"/>
              <a:t>Sharing permissions</a:t>
            </a:r>
          </a:p>
          <a:p>
            <a:r>
              <a:rPr lang="en-US" sz="2000" dirty="0"/>
              <a:t>Shared password link expiration timeline</a:t>
            </a:r>
          </a:p>
          <a:p>
            <a:r>
              <a:rPr lang="en-US" sz="2000" dirty="0"/>
              <a:t>Creation and management of vaults</a:t>
            </a:r>
          </a:p>
          <a:p>
            <a:r>
              <a:rPr lang="en-US" sz="2000" dirty="0"/>
              <a:t>SSO (DR and takeover issues)</a:t>
            </a:r>
          </a:p>
          <a:p>
            <a:r>
              <a:rPr lang="en-US" sz="2000" dirty="0"/>
              <a:t>Provisioning and deprovisioning accounts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4F2A1-FEE2-B787-436C-DA3A54DB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14" y="762001"/>
            <a:ext cx="5954486" cy="54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3DC86-C322-98A8-EB17-0D8325C9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Have you heard of SCIM?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D814-906A-DB90-71CA-A060CB1D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5999"/>
            <a:ext cx="4646905" cy="4572001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System for Cross-domain Identity Management (SCIM) specification is designed to make managing user identities in cloud-based applications and services easier.</a:t>
            </a:r>
            <a:r>
              <a:rPr lang="en-US" sz="2000" dirty="0"/>
              <a:t> https://scim.cloud/</a:t>
            </a:r>
          </a:p>
          <a:p>
            <a:r>
              <a:rPr lang="en-US" sz="2000" dirty="0"/>
              <a:t>Integral for provisioning and deprovisioning</a:t>
            </a:r>
          </a:p>
          <a:p>
            <a:r>
              <a:rPr lang="en-US" sz="2000" dirty="0"/>
              <a:t>Can still be used in the future if we switch to SSO for logins</a:t>
            </a:r>
          </a:p>
          <a:p>
            <a:r>
              <a:rPr lang="en-US" sz="2000" dirty="0"/>
              <a:t>Guardrails</a:t>
            </a:r>
          </a:p>
          <a:p>
            <a:pPr lvl="1"/>
            <a:r>
              <a:rPr lang="en-US" sz="2000" dirty="0"/>
              <a:t>Vault creation and management</a:t>
            </a:r>
          </a:p>
          <a:p>
            <a:pPr lvl="1"/>
            <a:r>
              <a:rPr lang="en-US" sz="2000" dirty="0"/>
              <a:t>Controlling access</a:t>
            </a:r>
          </a:p>
          <a:p>
            <a:pPr lvl="1"/>
            <a:r>
              <a:rPr lang="en-US" sz="2000" dirty="0"/>
              <a:t>Transparency for managers</a:t>
            </a:r>
          </a:p>
          <a:p>
            <a:endParaRPr lang="en-US" sz="2000" dirty="0"/>
          </a:p>
        </p:txBody>
      </p:sp>
      <p:pic>
        <p:nvPicPr>
          <p:cNvPr id="4" name="Picture 3" descr="A person in a red coat&#10;&#10;AI-generated content may be incorrect.">
            <a:extLst>
              <a:ext uri="{FF2B5EF4-FFF2-40B4-BE49-F238E27FC236}">
                <a16:creationId xmlns:a16="http://schemas.microsoft.com/office/drawing/2014/main" id="{B7762E86-D969-6AFA-4605-DC12E5F1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1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23CE-63B6-EF35-3702-3398C59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Understanding and Communicating Different Levels of Functionality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F1B884-6F52-B390-29FC-C65AC60837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94" r="143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219C-DF86-C02C-EEF9-6630923E8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r>
              <a:rPr lang="en-US" sz="2000" dirty="0"/>
              <a:t>Browser extension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Command Line Interface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Connect Server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dirty="0"/>
              <a:t>Desktop client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Phone application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9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green and white background&#10;&#10;AI-generated content may be incorrect.">
            <a:extLst>
              <a:ext uri="{FF2B5EF4-FFF2-40B4-BE49-F238E27FC236}">
                <a16:creationId xmlns:a16="http://schemas.microsoft.com/office/drawing/2014/main" id="{B50714F5-32DF-C0B5-9962-FA090FE4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30" b="152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972CB-FE06-F607-95A9-76E771A3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Marketing Blitz</a:t>
            </a:r>
          </a:p>
        </p:txBody>
      </p:sp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883B0C4F-FECA-D99F-383E-2BAA529FF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7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19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0212-B752-2709-DB08-1E08A5B4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Things that you didn’t expect to have to tell people… (but you aren’t surprised at the same time if you’ve been in IT for more than a week)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0C9E-3C17-538D-0C4D-2546B179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Make your account password completely unique from your SSO password</a:t>
            </a:r>
          </a:p>
          <a:p>
            <a:endParaRPr lang="en-US" dirty="0"/>
          </a:p>
          <a:p>
            <a:r>
              <a:rPr lang="en-US" dirty="0"/>
              <a:t>Your account password must be completely unique (yes, this is different from the first bullet point)</a:t>
            </a:r>
          </a:p>
          <a:p>
            <a:endParaRPr lang="en-US" dirty="0"/>
          </a:p>
          <a:p>
            <a:r>
              <a:rPr lang="en-US" dirty="0"/>
              <a:t>Yes, the enterprise password manager we procured is more secure than the unencrypted csv file on your desktop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0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og sitting on a computer&#10;&#10;AI-generated content may be incorrect.">
            <a:extLst>
              <a:ext uri="{FF2B5EF4-FFF2-40B4-BE49-F238E27FC236}">
                <a16:creationId xmlns:a16="http://schemas.microsoft.com/office/drawing/2014/main" id="{F556F686-A4E8-93A4-BA84-4EAD5B079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b="17304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AC4E0-1C20-B131-E6E5-6E3A92C69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 b="1" dirty="0">
                <a:solidFill>
                  <a:srgbClr val="FFFFFF"/>
                </a:solidFill>
              </a:rPr>
              <a:t>June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55D94-4AD2-6919-6AEC-F18FE7522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Go live. 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E63-A6CE-2DF5-D7FA-D4CA1B98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Findings Post Go-Live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3140-D8D8-8EA0-39CE-E0ADFB508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Nothing blew up! </a:t>
            </a:r>
          </a:p>
          <a:p>
            <a:endParaRPr lang="en-US" dirty="0"/>
          </a:p>
          <a:p>
            <a:r>
              <a:rPr lang="en-US" dirty="0"/>
              <a:t>Rebus users are excited and interested in integrations</a:t>
            </a:r>
          </a:p>
          <a:p>
            <a:endParaRPr lang="en-US" dirty="0"/>
          </a:p>
          <a:p>
            <a:r>
              <a:rPr lang="en-US" dirty="0"/>
              <a:t>Usage metrics are highly contextual so don’t immediately panic if something seems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D465C3-49AD-8646-3C9A-E1C7C8DD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Familiarity is Comfortable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1AAA2-7EE6-7A0C-AD30-30B099E1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709159" cy="823912"/>
          </a:xfrm>
        </p:spPr>
        <p:txBody>
          <a:bodyPr/>
          <a:lstStyle/>
          <a:p>
            <a:pPr algn="ctr"/>
            <a:r>
              <a:rPr lang="en-US" dirty="0"/>
              <a:t>July 2015 (Publix)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B828DA-3322-CF27-B587-8BBF459DC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3052" y="1681163"/>
            <a:ext cx="4709159" cy="823912"/>
          </a:xfrm>
        </p:spPr>
        <p:txBody>
          <a:bodyPr/>
          <a:lstStyle/>
          <a:p>
            <a:pPr algn="ctr"/>
            <a:r>
              <a:rPr lang="en-US" dirty="0"/>
              <a:t>August 2015 (Stop &amp; Shop)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78B2A0F-4853-A6AF-3CFC-990D31D6AC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9788" y="2720224"/>
            <a:ext cx="4709159" cy="345545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CEFDB6-2E65-AC90-7585-FDD2D4EA7B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3053" y="2720224"/>
            <a:ext cx="4709159" cy="34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903C-47DA-213E-0B1C-151F8DEF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learned from this project: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DCD2-2F22-C65A-FABB-34C00362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</a:t>
            </a:r>
            <a:r>
              <a:rPr lang="en-US" dirty="0" err="1"/>
              <a:t>passwordless</a:t>
            </a:r>
            <a:r>
              <a:rPr lang="en-US" dirty="0"/>
              <a:t>? Ahem, not right now (Known Known)</a:t>
            </a:r>
          </a:p>
          <a:p>
            <a:r>
              <a:rPr lang="en-US" dirty="0"/>
              <a:t>Higher ed customers may be more difficult to help for the vendor because of unique, individualized infrastructure and political needs (Known Unknown)</a:t>
            </a:r>
          </a:p>
          <a:p>
            <a:r>
              <a:rPr lang="en-US" dirty="0"/>
              <a:t>Our up-to-date org charts were invaluable (Unknown Known)</a:t>
            </a:r>
          </a:p>
          <a:p>
            <a:r>
              <a:rPr lang="en-US" dirty="0"/>
              <a:t>We learned a lot the hard way (Unknown Unknowns)</a:t>
            </a:r>
          </a:p>
          <a:p>
            <a:pPr lvl="1"/>
            <a:r>
              <a:rPr lang="en-US" dirty="0"/>
              <a:t>Technical minutia </a:t>
            </a:r>
          </a:p>
          <a:p>
            <a:pPr lvl="1"/>
            <a:r>
              <a:rPr lang="en-US" dirty="0"/>
              <a:t>Integrations required a lot of managerial input</a:t>
            </a:r>
          </a:p>
          <a:p>
            <a:pPr lvl="1"/>
            <a:r>
              <a:rPr lang="en-US" dirty="0"/>
              <a:t>Terminology confusion (groups and vaults)</a:t>
            </a:r>
          </a:p>
          <a:p>
            <a:pPr lvl="1"/>
            <a:r>
              <a:rPr lang="en-US" dirty="0"/>
              <a:t>No tool is applicable for every project even if it is available (SSO)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3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06BB-3D10-07A5-7445-20261133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B7CB-438F-E0F3-7C94-E556EE2B4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Special training for administrative staff</a:t>
            </a:r>
          </a:p>
          <a:p>
            <a:r>
              <a:rPr lang="en-US" dirty="0"/>
              <a:t>Rollout for Libraries department system admins</a:t>
            </a:r>
          </a:p>
          <a:p>
            <a:r>
              <a:rPr lang="en-US" dirty="0"/>
              <a:t>Finishing up with Rebus usage and officially retiring it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Making it more comfortable to use 1Password than other, less secure methods of password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7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wavy surface with a shadow&#10;&#10;AI-generated content may be incorrect.">
            <a:extLst>
              <a:ext uri="{FF2B5EF4-FFF2-40B4-BE49-F238E27FC236}">
                <a16:creationId xmlns:a16="http://schemas.microsoft.com/office/drawing/2014/main" id="{D82C4F52-7368-38AA-A214-E178D5BC57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FE77F4-F16B-CCCD-393C-84CC77FD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may be too comfortable with how we manage all our passwords. 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BDA309CF-4F85-CE41-28F1-78F663212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486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11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A18C-253C-2DEC-406B-5D10DD3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Needs for Password Management Amongst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AC4C-7A6D-BD13-4999-22805C20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“We use SSO for everything internal! Why would we need a password manager?”</a:t>
            </a:r>
          </a:p>
          <a:p>
            <a:r>
              <a:rPr lang="en-US" dirty="0"/>
              <a:t>Seems reasonable, but what about:</a:t>
            </a:r>
          </a:p>
          <a:p>
            <a:pPr lvl="1"/>
            <a:r>
              <a:rPr lang="en-US" dirty="0"/>
              <a:t>Vendor site credentials</a:t>
            </a:r>
          </a:p>
          <a:p>
            <a:pPr lvl="1"/>
            <a:r>
              <a:rPr lang="en-US" dirty="0"/>
              <a:t>API credentials</a:t>
            </a:r>
          </a:p>
          <a:p>
            <a:pPr lvl="1"/>
            <a:r>
              <a:rPr lang="en-US" dirty="0"/>
              <a:t>SSH keys</a:t>
            </a:r>
          </a:p>
          <a:p>
            <a:pPr lvl="1"/>
            <a:r>
              <a:rPr lang="en-US" dirty="0"/>
              <a:t>P-cards</a:t>
            </a:r>
          </a:p>
          <a:p>
            <a:pPr lvl="1"/>
            <a:r>
              <a:rPr lang="en-US" dirty="0"/>
              <a:t>Database info</a:t>
            </a:r>
          </a:p>
          <a:p>
            <a:pPr lvl="1"/>
            <a:r>
              <a:rPr lang="en-US" dirty="0"/>
              <a:t>Router info</a:t>
            </a:r>
          </a:p>
          <a:p>
            <a:pPr lvl="1"/>
            <a:r>
              <a:rPr lang="en-US" dirty="0"/>
              <a:t>Local server credential management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4CCC-1B15-7C1E-FCF8-26226EA2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ITS Password Management at 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A5AB-2904-ADA0-67F9-D6E9BABA1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2010’s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Rebus*, a homegrown application, comes online; ITS recommends specific password managers for personal and individual use but does not provide specific support or training.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2023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It was time for a change as the risk of doing nothing became too high. Security began a project to procure a password manager for ITS.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89F8B-CFCE-35BB-6F0B-BC5BE69401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0" y="1998549"/>
            <a:ext cx="4876800" cy="1276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227E8-3876-37F2-A587-68FC990E0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82760"/>
            <a:ext cx="4876800" cy="2190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52A65-7837-644B-4CDF-947DA809C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4887"/>
            <a:ext cx="12268202" cy="9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3DAFA8-25C9-8BC7-32C1-519DA7A1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invest into enterprise licensing?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35107-25F4-39BF-7F34-5F32F631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management</a:t>
            </a:r>
          </a:p>
          <a:p>
            <a:r>
              <a:rPr lang="en-US" dirty="0"/>
              <a:t>Oversight on shared passwords</a:t>
            </a:r>
          </a:p>
          <a:p>
            <a:r>
              <a:rPr lang="en-US" dirty="0"/>
              <a:t>Events reporting</a:t>
            </a:r>
          </a:p>
          <a:p>
            <a:r>
              <a:rPr lang="en-US" dirty="0"/>
              <a:t>Official business partnership</a:t>
            </a:r>
          </a:p>
          <a:p>
            <a:pPr lvl="1"/>
            <a:r>
              <a:rPr lang="en-US" dirty="0"/>
              <a:t>24/7 Support</a:t>
            </a:r>
          </a:p>
          <a:p>
            <a:pPr lvl="1"/>
            <a:r>
              <a:rPr lang="en-US" dirty="0"/>
              <a:t>Customer Service</a:t>
            </a:r>
          </a:p>
          <a:p>
            <a:pPr lvl="1"/>
            <a:r>
              <a:rPr lang="en-US" dirty="0"/>
              <a:t>Customer Success Representative</a:t>
            </a:r>
          </a:p>
          <a:p>
            <a:r>
              <a:rPr lang="en-US" dirty="0"/>
              <a:t>Guarding against orphaned passwords</a:t>
            </a:r>
          </a:p>
        </p:txBody>
      </p:sp>
    </p:spTree>
    <p:extLst>
      <p:ext uri="{BB962C8B-B14F-4D97-AF65-F5344CB8AC3E}">
        <p14:creationId xmlns:p14="http://schemas.microsoft.com/office/powerpoint/2010/main" val="1260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9CF8-3DDD-E96F-5E44-841D65E3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2024:</a:t>
            </a:r>
            <a:br>
              <a:rPr lang="en-US" dirty="0"/>
            </a:br>
            <a:r>
              <a:rPr lang="en-US" dirty="0"/>
              <a:t>PoC and Deciding on the Vendor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50305F-C444-BD3F-C0FB-02496C2C5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6F27-CA62-48AD-FEC6-04DC8F5B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asked about when evaluating an enterprise password manager: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91B9-3657-2937-22DD-BA191551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Individual vs team access to passwords</a:t>
            </a:r>
          </a:p>
          <a:p>
            <a:r>
              <a:rPr lang="en-US" dirty="0"/>
              <a:t>SSO and MFA compatibility</a:t>
            </a:r>
          </a:p>
          <a:p>
            <a:r>
              <a:rPr lang="en-US" dirty="0"/>
              <a:t>Provisioning and deprovisioning functionality</a:t>
            </a:r>
          </a:p>
          <a:p>
            <a:r>
              <a:rPr lang="en-US" dirty="0"/>
              <a:t>Existence of events API</a:t>
            </a:r>
          </a:p>
          <a:p>
            <a:r>
              <a:rPr lang="en-US" dirty="0"/>
              <a:t>Billing structure (site license or bulk discount)</a:t>
            </a:r>
          </a:p>
          <a:p>
            <a:r>
              <a:rPr lang="en-US" dirty="0"/>
              <a:t>Experience in higher ed</a:t>
            </a:r>
          </a:p>
          <a:p>
            <a:r>
              <a:rPr lang="en-US" dirty="0"/>
              <a:t>Granularity in shared vault security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8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D083-E25E-034E-BD00-E35A3B3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Extra perks we were made aware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44F0-FF53-71C3-792F-7C464E7E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Custom/ editable templates</a:t>
            </a:r>
          </a:p>
          <a:p>
            <a:r>
              <a:rPr lang="en-US" dirty="0"/>
              <a:t>High availability of the product</a:t>
            </a:r>
          </a:p>
          <a:p>
            <a:r>
              <a:rPr lang="en-US" dirty="0"/>
              <a:t>Thorough documentation and support</a:t>
            </a:r>
          </a:p>
          <a:p>
            <a:r>
              <a:rPr lang="en-US" dirty="0"/>
              <a:t>Community resources</a:t>
            </a:r>
          </a:p>
          <a:p>
            <a:r>
              <a:rPr lang="en-US" dirty="0"/>
              <a:t>Vouchers for personal use of the product separate from a person’s business account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*YMMV as vendors regularly develop their software</a:t>
            </a:r>
          </a:p>
        </p:txBody>
      </p:sp>
    </p:spTree>
    <p:extLst>
      <p:ext uri="{BB962C8B-B14F-4D97-AF65-F5344CB8AC3E}">
        <p14:creationId xmlns:p14="http://schemas.microsoft.com/office/powerpoint/2010/main" val="10730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804</Words>
  <Application>Microsoft Office PowerPoint</Application>
  <PresentationFormat>Widescreen</PresentationFormat>
  <Paragraphs>151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Outsmarting Our Future Selves</vt:lpstr>
      <vt:lpstr>Familiarity is Comfortable</vt:lpstr>
      <vt:lpstr>We may be too comfortable with how we manage all our passwords. </vt:lpstr>
      <vt:lpstr>Hidden Needs for Password Management Amongst Staff</vt:lpstr>
      <vt:lpstr>History of ITS Password Management at BC</vt:lpstr>
      <vt:lpstr>Why invest into enterprise licensing?</vt:lpstr>
      <vt:lpstr>2024: PoC and Deciding on the Vendor </vt:lpstr>
      <vt:lpstr>What we asked about when evaluating an enterprise password manager:</vt:lpstr>
      <vt:lpstr>Extra perks we were made aware of:</vt:lpstr>
      <vt:lpstr>January 2025: Kickoff Meeting with 1Password</vt:lpstr>
      <vt:lpstr>Rumsfeld Ignorance Matrix</vt:lpstr>
      <vt:lpstr>Who supports various aspects of the product?</vt:lpstr>
      <vt:lpstr>Managerial Decisions</vt:lpstr>
      <vt:lpstr>Have you heard of SCIM?</vt:lpstr>
      <vt:lpstr>Understanding and Communicating Different Levels of Functionality</vt:lpstr>
      <vt:lpstr>Marketing Blitz</vt:lpstr>
      <vt:lpstr>Things that you didn’t expect to have to tell people… (but you aren’t surprised at the same time if you’ve been in IT for more than a week)</vt:lpstr>
      <vt:lpstr>June 2025</vt:lpstr>
      <vt:lpstr>Findings Post Go-Live</vt:lpstr>
      <vt:lpstr>What we learned from this project:</vt:lpstr>
      <vt:lpstr>What’s next?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Bradford</dc:creator>
  <cp:lastModifiedBy>Tiffany Bradford</cp:lastModifiedBy>
  <cp:revision>24</cp:revision>
  <cp:lastPrinted>2025-08-06T23:41:04Z</cp:lastPrinted>
  <dcterms:created xsi:type="dcterms:W3CDTF">2025-07-29T18:37:57Z</dcterms:created>
  <dcterms:modified xsi:type="dcterms:W3CDTF">2025-08-07T01:07:11Z</dcterms:modified>
</cp:coreProperties>
</file>