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7"/>
  </p:notesMasterIdLst>
  <p:sldIdLst>
    <p:sldId id="256" r:id="rId2"/>
    <p:sldId id="259" r:id="rId3"/>
    <p:sldId id="262" r:id="rId4"/>
    <p:sldId id="306" r:id="rId5"/>
    <p:sldId id="342" r:id="rId6"/>
    <p:sldId id="257" r:id="rId7"/>
    <p:sldId id="307" r:id="rId8"/>
    <p:sldId id="308" r:id="rId9"/>
    <p:sldId id="336" r:id="rId10"/>
    <p:sldId id="258" r:id="rId11"/>
    <p:sldId id="337" r:id="rId12"/>
    <p:sldId id="338" r:id="rId13"/>
    <p:sldId id="343" r:id="rId14"/>
    <p:sldId id="309" r:id="rId15"/>
    <p:sldId id="339" r:id="rId16"/>
    <p:sldId id="340" r:id="rId17"/>
    <p:sldId id="344" r:id="rId18"/>
    <p:sldId id="345" r:id="rId19"/>
    <p:sldId id="349" r:id="rId20"/>
    <p:sldId id="348" r:id="rId21"/>
    <p:sldId id="341" r:id="rId22"/>
    <p:sldId id="346" r:id="rId23"/>
    <p:sldId id="347" r:id="rId24"/>
    <p:sldId id="334" r:id="rId25"/>
    <p:sldId id="335" r:id="rId26"/>
  </p:sldIdLst>
  <p:sldSz cx="9144000" cy="5143500" type="screen16x9"/>
  <p:notesSz cx="6858000" cy="9144000"/>
  <p:embeddedFontLst>
    <p:embeddedFont>
      <p:font typeface="Bebas Neue" panose="020B0606020202050201" pitchFamily="34" charset="0"/>
      <p:regular r:id="rId28"/>
    </p:embeddedFont>
    <p:embeddedFont>
      <p:font typeface="Bell MT" panose="02020503060305020303" pitchFamily="18" charset="0"/>
      <p:regular r:id="rId29"/>
      <p:bold r:id="rId30"/>
      <p:italic r:id="rId31"/>
    </p:embeddedFont>
    <p:embeddedFont>
      <p:font typeface="Oswald Light" panose="00000400000000000000" pitchFamily="2" charset="0"/>
      <p:regular r:id="rId32"/>
      <p:bold r:id="rId33"/>
    </p:embeddedFont>
    <p:embeddedFont>
      <p:font typeface="Oswald Medium" panose="00000600000000000000" pitchFamily="2" charset="0"/>
      <p:regular r:id="rId34"/>
      <p:bold r:id="rId35"/>
    </p:embeddedFont>
    <p:embeddedFont>
      <p:font typeface="Roboto Condensed Light" panose="02000000000000000000" pitchFamily="2" charset="0"/>
      <p:regular r:id="rId36"/>
      <p:italic r:id="rId37"/>
    </p:embeddedFont>
    <p:embeddedFont>
      <p:font typeface="VT323"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8A49BF-22D2-432A-BCE1-3E09D506E6B3}">
  <a:tblStyle styleId="{D58A49BF-22D2-432A-BCE1-3E09D506E6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76419" autoAdjust="0"/>
  </p:normalViewPr>
  <p:slideViewPr>
    <p:cSldViewPr snapToGrid="0">
      <p:cViewPr varScale="1">
        <p:scale>
          <a:sx n="93" d="100"/>
          <a:sy n="93" d="100"/>
        </p:scale>
        <p:origin x="9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gitleaks/gitleaks-ac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c2d948cc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c2d948cc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79ebe89aaa_2_33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79ebe89aaa_2_33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Usually via “honest mistake”.  But sometimes via malice.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a:extLst>
            <a:ext uri="{FF2B5EF4-FFF2-40B4-BE49-F238E27FC236}">
              <a16:creationId xmlns:a16="http://schemas.microsoft.com/office/drawing/2014/main" id="{FEEAFCBC-2714-C695-7D8C-5209D2F345E7}"/>
            </a:ext>
          </a:extLst>
        </p:cNvPr>
        <p:cNvGrpSpPr/>
        <p:nvPr/>
      </p:nvGrpSpPr>
      <p:grpSpPr>
        <a:xfrm>
          <a:off x="0" y="0"/>
          <a:ext cx="0" cy="0"/>
          <a:chOff x="0" y="0"/>
          <a:chExt cx="0" cy="0"/>
        </a:xfrm>
      </p:grpSpPr>
      <p:sp>
        <p:nvSpPr>
          <p:cNvPr id="598" name="Google Shape;598;g79ebe89aaa_2_33040:notes">
            <a:extLst>
              <a:ext uri="{FF2B5EF4-FFF2-40B4-BE49-F238E27FC236}">
                <a16:creationId xmlns:a16="http://schemas.microsoft.com/office/drawing/2014/main" id="{B4BA7402-7049-619D-33FA-1BA9BE494C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79ebe89aaa_2_33040:notes">
            <a:extLst>
              <a:ext uri="{FF2B5EF4-FFF2-40B4-BE49-F238E27FC236}">
                <a16:creationId xmlns:a16="http://schemas.microsoft.com/office/drawing/2014/main" id="{69386FBA-E5ED-C028-C4C1-1C1A2AE4B2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3369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a:extLst>
            <a:ext uri="{FF2B5EF4-FFF2-40B4-BE49-F238E27FC236}">
              <a16:creationId xmlns:a16="http://schemas.microsoft.com/office/drawing/2014/main" id="{3CECF155-0409-DF91-196F-251EFFF6A124}"/>
            </a:ext>
          </a:extLst>
        </p:cNvPr>
        <p:cNvGrpSpPr/>
        <p:nvPr/>
      </p:nvGrpSpPr>
      <p:grpSpPr>
        <a:xfrm>
          <a:off x="0" y="0"/>
          <a:ext cx="0" cy="0"/>
          <a:chOff x="0" y="0"/>
          <a:chExt cx="0" cy="0"/>
        </a:xfrm>
      </p:grpSpPr>
      <p:sp>
        <p:nvSpPr>
          <p:cNvPr id="598" name="Google Shape;598;g79ebe89aaa_2_33040:notes">
            <a:extLst>
              <a:ext uri="{FF2B5EF4-FFF2-40B4-BE49-F238E27FC236}">
                <a16:creationId xmlns:a16="http://schemas.microsoft.com/office/drawing/2014/main" id="{B7B07A60-C379-A34D-2020-C5F478ED13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79ebe89aaa_2_33040:notes">
            <a:extLst>
              <a:ext uri="{FF2B5EF4-FFF2-40B4-BE49-F238E27FC236}">
                <a16:creationId xmlns:a16="http://schemas.microsoft.com/office/drawing/2014/main" id="{3B28B8C5-FAFF-0126-1EF3-A771D72C39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You’ll have to scrub the git commit history of any secrets.  BFG is a tool to help with this task, but that’s not what this talk is about.</a:t>
            </a:r>
            <a:endParaRPr dirty="0"/>
          </a:p>
        </p:txBody>
      </p:sp>
    </p:spTree>
    <p:extLst>
      <p:ext uri="{BB962C8B-B14F-4D97-AF65-F5344CB8AC3E}">
        <p14:creationId xmlns:p14="http://schemas.microsoft.com/office/powerpoint/2010/main" val="403806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a:extLst>
            <a:ext uri="{FF2B5EF4-FFF2-40B4-BE49-F238E27FC236}">
              <a16:creationId xmlns:a16="http://schemas.microsoft.com/office/drawing/2014/main" id="{8CBCEC17-D071-1D29-1235-35525175BC5A}"/>
            </a:ext>
          </a:extLst>
        </p:cNvPr>
        <p:cNvGrpSpPr/>
        <p:nvPr/>
      </p:nvGrpSpPr>
      <p:grpSpPr>
        <a:xfrm>
          <a:off x="0" y="0"/>
          <a:ext cx="0" cy="0"/>
          <a:chOff x="0" y="0"/>
          <a:chExt cx="0" cy="0"/>
        </a:xfrm>
      </p:grpSpPr>
      <p:sp>
        <p:nvSpPr>
          <p:cNvPr id="598" name="Google Shape;598;g79ebe89aaa_2_33040:notes">
            <a:extLst>
              <a:ext uri="{FF2B5EF4-FFF2-40B4-BE49-F238E27FC236}">
                <a16:creationId xmlns:a16="http://schemas.microsoft.com/office/drawing/2014/main" id="{67AFC815-49C5-D75C-A6DF-44ED29A058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79ebe89aaa_2_33040:notes">
            <a:extLst>
              <a:ext uri="{FF2B5EF4-FFF2-40B4-BE49-F238E27FC236}">
                <a16:creationId xmlns:a16="http://schemas.microsoft.com/office/drawing/2014/main" id="{23D91165-157D-1EC0-7F71-CD1829549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best practice for separating secrets from your code is to: use a config file, list that config file in the .</a:t>
            </a:r>
            <a:r>
              <a:rPr lang="en-US" dirty="0" err="1"/>
              <a:t>gitignore</a:t>
            </a:r>
            <a:r>
              <a:rPr lang="en-US" dirty="0"/>
              <a:t> file, and commit an example config file filled with dummy data.</a:t>
            </a:r>
          </a:p>
          <a:p>
            <a:pPr marL="0" lvl="0" indent="0" algn="l" rtl="0">
              <a:spcBef>
                <a:spcPts val="0"/>
              </a:spcBef>
              <a:spcAft>
                <a:spcPts val="0"/>
              </a:spcAft>
              <a:buNone/>
            </a:pPr>
            <a:r>
              <a:rPr lang="en-US" dirty="0"/>
              <a:t>However, hard coded secrets can still get into your code base and get committed.  Via incompetence or malevolence.</a:t>
            </a:r>
            <a:endParaRPr dirty="0"/>
          </a:p>
        </p:txBody>
      </p:sp>
    </p:spTree>
    <p:extLst>
      <p:ext uri="{BB962C8B-B14F-4D97-AF65-F5344CB8AC3E}">
        <p14:creationId xmlns:p14="http://schemas.microsoft.com/office/powerpoint/2010/main" val="331485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a:extLst>
            <a:ext uri="{FF2B5EF4-FFF2-40B4-BE49-F238E27FC236}">
              <a16:creationId xmlns:a16="http://schemas.microsoft.com/office/drawing/2014/main" id="{394A990D-BB25-ECD0-1AB4-C27E4B412812}"/>
            </a:ext>
          </a:extLst>
        </p:cNvPr>
        <p:cNvGrpSpPr/>
        <p:nvPr/>
      </p:nvGrpSpPr>
      <p:grpSpPr>
        <a:xfrm>
          <a:off x="0" y="0"/>
          <a:ext cx="0" cy="0"/>
          <a:chOff x="0" y="0"/>
          <a:chExt cx="0" cy="0"/>
        </a:xfrm>
      </p:grpSpPr>
      <p:sp>
        <p:nvSpPr>
          <p:cNvPr id="598" name="Google Shape;598;g79ebe89aaa_2_33040:notes">
            <a:extLst>
              <a:ext uri="{FF2B5EF4-FFF2-40B4-BE49-F238E27FC236}">
                <a16:creationId xmlns:a16="http://schemas.microsoft.com/office/drawing/2014/main" id="{1EE69EB0-8DC8-60C6-7AED-6A7215C4DD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79ebe89aaa_2_33040:notes">
            <a:extLst>
              <a:ext uri="{FF2B5EF4-FFF2-40B4-BE49-F238E27FC236}">
                <a16:creationId xmlns:a16="http://schemas.microsoft.com/office/drawing/2014/main" id="{8F237308-2995-FAA0-E735-8D8155A9FC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But what if I told you…</a:t>
            </a:r>
            <a:endParaRPr dirty="0"/>
          </a:p>
        </p:txBody>
      </p:sp>
    </p:spTree>
    <p:extLst>
      <p:ext uri="{BB962C8B-B14F-4D97-AF65-F5344CB8AC3E}">
        <p14:creationId xmlns:p14="http://schemas.microsoft.com/office/powerpoint/2010/main" val="185079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a:extLst>
            <a:ext uri="{FF2B5EF4-FFF2-40B4-BE49-F238E27FC236}">
              <a16:creationId xmlns:a16="http://schemas.microsoft.com/office/drawing/2014/main" id="{09602921-895D-4CFD-CEAB-BD9EEE0073AB}"/>
            </a:ext>
          </a:extLst>
        </p:cNvPr>
        <p:cNvGrpSpPr/>
        <p:nvPr/>
      </p:nvGrpSpPr>
      <p:grpSpPr>
        <a:xfrm>
          <a:off x="0" y="0"/>
          <a:ext cx="0" cy="0"/>
          <a:chOff x="0" y="0"/>
          <a:chExt cx="0" cy="0"/>
        </a:xfrm>
      </p:grpSpPr>
      <p:sp>
        <p:nvSpPr>
          <p:cNvPr id="598" name="Google Shape;598;g79ebe89aaa_2_33040:notes">
            <a:extLst>
              <a:ext uri="{FF2B5EF4-FFF2-40B4-BE49-F238E27FC236}">
                <a16:creationId xmlns:a16="http://schemas.microsoft.com/office/drawing/2014/main" id="{75D33B41-A23E-CADF-4C95-D933B2B075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79ebe89aaa_2_33040:notes">
            <a:extLst>
              <a:ext uri="{FF2B5EF4-FFF2-40B4-BE49-F238E27FC236}">
                <a16:creationId xmlns:a16="http://schemas.microsoft.com/office/drawing/2014/main" id="{82A88AC9-4C50-3932-1CD5-FF87F5BE80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can not only scan a repo for hard-coded secrets, but we can also take further steps to prevent secrets from being committed in the first place.</a:t>
            </a:r>
            <a:endParaRPr dirty="0"/>
          </a:p>
        </p:txBody>
      </p:sp>
    </p:spTree>
    <p:extLst>
      <p:ext uri="{BB962C8B-B14F-4D97-AF65-F5344CB8AC3E}">
        <p14:creationId xmlns:p14="http://schemas.microsoft.com/office/powerpoint/2010/main" val="2487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a:extLst>
            <a:ext uri="{FF2B5EF4-FFF2-40B4-BE49-F238E27FC236}">
              <a16:creationId xmlns:a16="http://schemas.microsoft.com/office/drawing/2014/main" id="{D17B073E-C59F-62D7-3BED-998C6E6B1609}"/>
            </a:ext>
          </a:extLst>
        </p:cNvPr>
        <p:cNvGrpSpPr/>
        <p:nvPr/>
      </p:nvGrpSpPr>
      <p:grpSpPr>
        <a:xfrm>
          <a:off x="0" y="0"/>
          <a:ext cx="0" cy="0"/>
          <a:chOff x="0" y="0"/>
          <a:chExt cx="0" cy="0"/>
        </a:xfrm>
      </p:grpSpPr>
      <p:sp>
        <p:nvSpPr>
          <p:cNvPr id="1583" name="Google Shape;1583;g79ebe89aaa_3_106:notes">
            <a:extLst>
              <a:ext uri="{FF2B5EF4-FFF2-40B4-BE49-F238E27FC236}">
                <a16:creationId xmlns:a16="http://schemas.microsoft.com/office/drawing/2014/main" id="{95549D0E-BBAC-73C5-1DEA-7655CC660F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79ebe89aaa_3_106:notes">
            <a:extLst>
              <a:ext uri="{FF2B5EF4-FFF2-40B4-BE49-F238E27FC236}">
                <a16:creationId xmlns:a16="http://schemas.microsoft.com/office/drawing/2014/main" id="{162A9882-EC29-C35D-07F9-11C2614786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Enter </a:t>
            </a:r>
            <a:r>
              <a:rPr lang="en-US" b="1" dirty="0" err="1"/>
              <a:t>GitLeaks</a:t>
            </a:r>
            <a:r>
              <a:rPr lang="en-US" b="1" dirty="0"/>
              <a:t>.  </a:t>
            </a:r>
            <a:r>
              <a:rPr lang="en-US" b="0" dirty="0"/>
              <a:t>It’s</a:t>
            </a:r>
            <a:r>
              <a:rPr lang="en-US" b="1" dirty="0"/>
              <a:t> </a:t>
            </a:r>
            <a:r>
              <a:rPr lang="en-US" b="0" dirty="0"/>
              <a:t>a free and</a:t>
            </a:r>
            <a:r>
              <a:rPr lang="en-US" dirty="0"/>
              <a:t> open source (MIT licensed) secret scanner, written in Go.  You can use it to scan git repositories, files, directories, and standard-input.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01352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a:extLst>
            <a:ext uri="{FF2B5EF4-FFF2-40B4-BE49-F238E27FC236}">
              <a16:creationId xmlns:a16="http://schemas.microsoft.com/office/drawing/2014/main" id="{9B3D30CE-C475-1916-5589-A1B7D4390880}"/>
            </a:ext>
          </a:extLst>
        </p:cNvPr>
        <p:cNvGrpSpPr/>
        <p:nvPr/>
      </p:nvGrpSpPr>
      <p:grpSpPr>
        <a:xfrm>
          <a:off x="0" y="0"/>
          <a:ext cx="0" cy="0"/>
          <a:chOff x="0" y="0"/>
          <a:chExt cx="0" cy="0"/>
        </a:xfrm>
      </p:grpSpPr>
      <p:sp>
        <p:nvSpPr>
          <p:cNvPr id="1583" name="Google Shape;1583;g79ebe89aaa_3_106:notes">
            <a:extLst>
              <a:ext uri="{FF2B5EF4-FFF2-40B4-BE49-F238E27FC236}">
                <a16:creationId xmlns:a16="http://schemas.microsoft.com/office/drawing/2014/main" id="{146533FF-3E82-D4BC-29E7-32A4190734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79ebe89aaa_3_106:notes">
            <a:extLst>
              <a:ext uri="{FF2B5EF4-FFF2-40B4-BE49-F238E27FC236}">
                <a16:creationId xmlns:a16="http://schemas.microsoft.com/office/drawing/2014/main" id="{8CEC264A-1F56-76A0-BF8A-02C44ADBFE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You can download and install it via Brew for MacOS.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Or clone and install from source.  Just make sure you have the Go compiler installed.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There are Docker images available too.</a:t>
            </a:r>
            <a:endParaRPr lang="en-US" dirty="0"/>
          </a:p>
        </p:txBody>
      </p:sp>
    </p:spTree>
    <p:extLst>
      <p:ext uri="{BB962C8B-B14F-4D97-AF65-F5344CB8AC3E}">
        <p14:creationId xmlns:p14="http://schemas.microsoft.com/office/powerpoint/2010/main" val="172683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a:extLst>
            <a:ext uri="{FF2B5EF4-FFF2-40B4-BE49-F238E27FC236}">
              <a16:creationId xmlns:a16="http://schemas.microsoft.com/office/drawing/2014/main" id="{F93D1A53-2AA7-2EB2-78BC-7ACCBDA35D54}"/>
            </a:ext>
          </a:extLst>
        </p:cNvPr>
        <p:cNvGrpSpPr/>
        <p:nvPr/>
      </p:nvGrpSpPr>
      <p:grpSpPr>
        <a:xfrm>
          <a:off x="0" y="0"/>
          <a:ext cx="0" cy="0"/>
          <a:chOff x="0" y="0"/>
          <a:chExt cx="0" cy="0"/>
        </a:xfrm>
      </p:grpSpPr>
      <p:sp>
        <p:nvSpPr>
          <p:cNvPr id="1583" name="Google Shape;1583;g79ebe89aaa_3_106:notes">
            <a:extLst>
              <a:ext uri="{FF2B5EF4-FFF2-40B4-BE49-F238E27FC236}">
                <a16:creationId xmlns:a16="http://schemas.microsoft.com/office/drawing/2014/main" id="{48B69DDE-3ADA-8813-0A49-41F346E92A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79ebe89aaa_3_106:notes">
            <a:extLst>
              <a:ext uri="{FF2B5EF4-FFF2-40B4-BE49-F238E27FC236}">
                <a16:creationId xmlns:a16="http://schemas.microsoft.com/office/drawing/2014/main" id="{167A0C50-8DE5-139E-6CBD-1F40E095C4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905351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a:extLst>
            <a:ext uri="{FF2B5EF4-FFF2-40B4-BE49-F238E27FC236}">
              <a16:creationId xmlns:a16="http://schemas.microsoft.com/office/drawing/2014/main" id="{9258FF7A-EFA9-3DFC-B8CA-D2CFD2644B09}"/>
            </a:ext>
          </a:extLst>
        </p:cNvPr>
        <p:cNvGrpSpPr/>
        <p:nvPr/>
      </p:nvGrpSpPr>
      <p:grpSpPr>
        <a:xfrm>
          <a:off x="0" y="0"/>
          <a:ext cx="0" cy="0"/>
          <a:chOff x="0" y="0"/>
          <a:chExt cx="0" cy="0"/>
        </a:xfrm>
      </p:grpSpPr>
      <p:sp>
        <p:nvSpPr>
          <p:cNvPr id="1583" name="Google Shape;1583;g79ebe89aaa_3_106:notes">
            <a:extLst>
              <a:ext uri="{FF2B5EF4-FFF2-40B4-BE49-F238E27FC236}">
                <a16:creationId xmlns:a16="http://schemas.microsoft.com/office/drawing/2014/main" id="{5A633EC5-5684-0F84-C69E-F68316316B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79ebe89aaa_3_106:notes">
            <a:extLst>
              <a:ext uri="{FF2B5EF4-FFF2-40B4-BE49-F238E27FC236}">
                <a16:creationId xmlns:a16="http://schemas.microsoft.com/office/drawing/2014/main" id="{EAF0ED2C-E82A-4B6D-3EC0-6EAD764E41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-v, --verbose means: be verbose; show the details of secrets committed in your git repo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You can export your scan results to a text file.  The default file format is JSON, but you can specify other file formats, such as .csv.</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86225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79ebe86e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79ebe86e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Anyone not familiar with Faberge eggs?  What’s a </a:t>
            </a:r>
            <a:r>
              <a:rPr lang="en-US" b="1" dirty="0"/>
              <a:t>Faberge egg</a:t>
            </a:r>
            <a:r>
              <a:rPr lang="en-US" dirty="0"/>
              <a:t>? A Fabergé egg is a highly ornate, </a:t>
            </a:r>
            <a:r>
              <a:rPr lang="en-US"/>
              <a:t>jeweled Easter egg </a:t>
            </a:r>
            <a:r>
              <a:rPr lang="en-US" dirty="0"/>
              <a:t>created by the House of Fabergé, a Russian jewelry firm, primarily for the Russian Tsars between 1885 and 1917. These eggs are famous for their intricate craftsmanship, luxurious materials, and often contain hidden surprises or miniatures inside.   Highly valuable.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a:extLst>
            <a:ext uri="{FF2B5EF4-FFF2-40B4-BE49-F238E27FC236}">
              <a16:creationId xmlns:a16="http://schemas.microsoft.com/office/drawing/2014/main" id="{9A4C1DD3-613C-2E2A-42A9-567E4294FD1F}"/>
            </a:ext>
          </a:extLst>
        </p:cNvPr>
        <p:cNvGrpSpPr/>
        <p:nvPr/>
      </p:nvGrpSpPr>
      <p:grpSpPr>
        <a:xfrm>
          <a:off x="0" y="0"/>
          <a:ext cx="0" cy="0"/>
          <a:chOff x="0" y="0"/>
          <a:chExt cx="0" cy="0"/>
        </a:xfrm>
      </p:grpSpPr>
      <p:sp>
        <p:nvSpPr>
          <p:cNvPr id="1583" name="Google Shape;1583;g79ebe89aaa_3_106:notes">
            <a:extLst>
              <a:ext uri="{FF2B5EF4-FFF2-40B4-BE49-F238E27FC236}">
                <a16:creationId xmlns:a16="http://schemas.microsoft.com/office/drawing/2014/main" id="{57EF42CD-F572-52BC-381B-7C36567BC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79ebe89aaa_3_106:notes">
            <a:extLst>
              <a:ext uri="{FF2B5EF4-FFF2-40B4-BE49-F238E27FC236}">
                <a16:creationId xmlns:a16="http://schemas.microsoft.com/office/drawing/2014/main" id="{7893359F-AFC0-008E-61E7-60CF5D4D3E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These are the three commands that you’ll most likely use, when using </a:t>
            </a:r>
            <a:r>
              <a:rPr lang="en-US" b="0" dirty="0" err="1"/>
              <a:t>gitleaks</a:t>
            </a:r>
            <a:r>
              <a:rPr lang="en-US" b="0" dirty="0"/>
              <a:t> to sift for secrets.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090573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a:extLst>
            <a:ext uri="{FF2B5EF4-FFF2-40B4-BE49-F238E27FC236}">
              <a16:creationId xmlns:a16="http://schemas.microsoft.com/office/drawing/2014/main" id="{2B35AF45-F2B5-31A0-5731-C41581E00280}"/>
            </a:ext>
          </a:extLst>
        </p:cNvPr>
        <p:cNvGrpSpPr/>
        <p:nvPr/>
      </p:nvGrpSpPr>
      <p:grpSpPr>
        <a:xfrm>
          <a:off x="0" y="0"/>
          <a:ext cx="0" cy="0"/>
          <a:chOff x="0" y="0"/>
          <a:chExt cx="0" cy="0"/>
        </a:xfrm>
      </p:grpSpPr>
      <p:sp>
        <p:nvSpPr>
          <p:cNvPr id="1583" name="Google Shape;1583;g79ebe89aaa_3_106:notes">
            <a:extLst>
              <a:ext uri="{FF2B5EF4-FFF2-40B4-BE49-F238E27FC236}">
                <a16:creationId xmlns:a16="http://schemas.microsoft.com/office/drawing/2014/main" id="{FC046007-448E-4089-1574-6C2467997D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79ebe89aaa_3_106:notes">
            <a:extLst>
              <a:ext uri="{FF2B5EF4-FFF2-40B4-BE49-F238E27FC236}">
                <a16:creationId xmlns:a16="http://schemas.microsoft.com/office/drawing/2014/main" id="{EA3E9B72-4645-6AAB-346D-4F638B0233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But wait, there’s more!</a:t>
            </a:r>
          </a:p>
          <a:p>
            <a:pPr marL="0" lvl="0" indent="0" algn="l" rtl="0">
              <a:spcBef>
                <a:spcPts val="0"/>
              </a:spcBef>
              <a:spcAft>
                <a:spcPts val="0"/>
              </a:spcAft>
              <a:buNone/>
            </a:pPr>
            <a:r>
              <a:rPr lang="en-US" dirty="0"/>
              <a:t>You can also use </a:t>
            </a:r>
            <a:r>
              <a:rPr lang="en-US" dirty="0" err="1"/>
              <a:t>GitLeaks</a:t>
            </a:r>
            <a:r>
              <a:rPr lang="en-US" dirty="0"/>
              <a:t> to “shift security left”, as a pre-commit hook in your local development environment.</a:t>
            </a:r>
          </a:p>
          <a:p>
            <a:pPr marL="0" lvl="0" indent="0" algn="l" rtl="0">
              <a:spcBef>
                <a:spcPts val="0"/>
              </a:spcBef>
              <a:spcAft>
                <a:spcPts val="0"/>
              </a:spcAft>
              <a:buNone/>
            </a:pPr>
            <a:r>
              <a:rPr lang="en-US" dirty="0"/>
              <a:t>Also, as a last line of defense in your CI/CD pipeline, there is </a:t>
            </a:r>
            <a:r>
              <a:rPr lang="en-US" dirty="0" err="1">
                <a:hlinkClick r:id="rId3"/>
              </a:rPr>
              <a:t>Gitleaks</a:t>
            </a:r>
            <a:r>
              <a:rPr lang="en-US" dirty="0">
                <a:hlinkClick r:id="rId3"/>
              </a:rPr>
              <a:t>-Action</a:t>
            </a:r>
            <a:r>
              <a:rPr lang="en-US" dirty="0"/>
              <a:t>, which is the official </a:t>
            </a:r>
            <a:r>
              <a:rPr lang="en-US" dirty="0" err="1"/>
              <a:t>Gitleaks</a:t>
            </a:r>
            <a:r>
              <a:rPr lang="en-US" dirty="0"/>
              <a:t> GitHub Action. You can use that to automatically run a </a:t>
            </a:r>
            <a:r>
              <a:rPr lang="en-US" dirty="0" err="1"/>
              <a:t>GitLeaks</a:t>
            </a:r>
            <a:r>
              <a:rPr lang="en-US" dirty="0"/>
              <a:t> scan on all your team's pull requests and commits, or run on-demand scans.</a:t>
            </a:r>
            <a:endParaRPr dirty="0"/>
          </a:p>
        </p:txBody>
      </p:sp>
    </p:spTree>
    <p:extLst>
      <p:ext uri="{BB962C8B-B14F-4D97-AF65-F5344CB8AC3E}">
        <p14:creationId xmlns:p14="http://schemas.microsoft.com/office/powerpoint/2010/main" val="206228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a:extLst>
            <a:ext uri="{FF2B5EF4-FFF2-40B4-BE49-F238E27FC236}">
              <a16:creationId xmlns:a16="http://schemas.microsoft.com/office/drawing/2014/main" id="{5013F859-D2F5-AE67-549E-E083B774ABD2}"/>
            </a:ext>
          </a:extLst>
        </p:cNvPr>
        <p:cNvGrpSpPr/>
        <p:nvPr/>
      </p:nvGrpSpPr>
      <p:grpSpPr>
        <a:xfrm>
          <a:off x="0" y="0"/>
          <a:ext cx="0" cy="0"/>
          <a:chOff x="0" y="0"/>
          <a:chExt cx="0" cy="0"/>
        </a:xfrm>
      </p:grpSpPr>
      <p:sp>
        <p:nvSpPr>
          <p:cNvPr id="1583" name="Google Shape;1583;g79ebe89aaa_3_106:notes">
            <a:extLst>
              <a:ext uri="{FF2B5EF4-FFF2-40B4-BE49-F238E27FC236}">
                <a16:creationId xmlns:a16="http://schemas.microsoft.com/office/drawing/2014/main" id="{B02140DE-9ACB-2FE2-C423-2FFC233233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79ebe89aaa_3_106:notes">
            <a:extLst>
              <a:ext uri="{FF2B5EF4-FFF2-40B4-BE49-F238E27FC236}">
                <a16:creationId xmlns:a16="http://schemas.microsoft.com/office/drawing/2014/main" id="{0757F7B6-4D11-2479-6FCF-32515A8E83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this pre-commit-config, we can automate the process of detecting secrets before they’re checked-in in your local repo.</a:t>
            </a:r>
          </a:p>
          <a:p>
            <a:pPr marL="0" lvl="0" indent="0" algn="l" rtl="0">
              <a:spcBef>
                <a:spcPts val="0"/>
              </a:spcBef>
              <a:spcAft>
                <a:spcPts val="0"/>
              </a:spcAft>
              <a:buNone/>
            </a:pPr>
            <a:r>
              <a:rPr lang="en-US" dirty="0"/>
              <a:t>The ‘pre-commit’ tool allows management of this config across the machines of each developer on the team (if you’re in one).</a:t>
            </a:r>
            <a:br>
              <a:rPr lang="en-US" dirty="0"/>
            </a:br>
            <a:r>
              <a:rPr lang="en-US" dirty="0"/>
              <a:t>But, </a:t>
            </a:r>
            <a:r>
              <a:rPr lang="en-US" b="1" i="1" dirty="0"/>
              <a:t>what if a team mate does not update their pre-commit hook file and checks-in a secret?</a:t>
            </a:r>
            <a:br>
              <a:rPr lang="en-US" b="1" i="1" dirty="0"/>
            </a:br>
            <a:r>
              <a:rPr lang="en-US" b="0" i="1" dirty="0"/>
              <a:t>You could run </a:t>
            </a:r>
            <a:r>
              <a:rPr lang="en-US" b="1" i="1" dirty="0" err="1"/>
              <a:t>gitleaks</a:t>
            </a:r>
            <a:r>
              <a:rPr lang="en-US" b="1" i="1" dirty="0"/>
              <a:t> detect</a:t>
            </a:r>
            <a:r>
              <a:rPr lang="en-US" b="0" i="1" dirty="0"/>
              <a:t> on your remote repo when ever code is checked in.  And it could be configured via various continuous integration tools.  Or…..</a:t>
            </a:r>
            <a:endParaRPr b="0" dirty="0"/>
          </a:p>
        </p:txBody>
      </p:sp>
    </p:spTree>
    <p:extLst>
      <p:ext uri="{BB962C8B-B14F-4D97-AF65-F5344CB8AC3E}">
        <p14:creationId xmlns:p14="http://schemas.microsoft.com/office/powerpoint/2010/main" val="2823608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a:extLst>
            <a:ext uri="{FF2B5EF4-FFF2-40B4-BE49-F238E27FC236}">
              <a16:creationId xmlns:a16="http://schemas.microsoft.com/office/drawing/2014/main" id="{967175FF-412B-F074-4293-769FCEF6BC5B}"/>
            </a:ext>
          </a:extLst>
        </p:cNvPr>
        <p:cNvGrpSpPr/>
        <p:nvPr/>
      </p:nvGrpSpPr>
      <p:grpSpPr>
        <a:xfrm>
          <a:off x="0" y="0"/>
          <a:ext cx="0" cy="0"/>
          <a:chOff x="0" y="0"/>
          <a:chExt cx="0" cy="0"/>
        </a:xfrm>
      </p:grpSpPr>
      <p:sp>
        <p:nvSpPr>
          <p:cNvPr id="1583" name="Google Shape;1583;g79ebe89aaa_3_106:notes">
            <a:extLst>
              <a:ext uri="{FF2B5EF4-FFF2-40B4-BE49-F238E27FC236}">
                <a16:creationId xmlns:a16="http://schemas.microsoft.com/office/drawing/2014/main" id="{338C43F1-F8AD-8085-0D1B-23D76E2B62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79ebe89aaa_3_106:notes">
            <a:extLst>
              <a:ext uri="{FF2B5EF4-FFF2-40B4-BE49-F238E27FC236}">
                <a16:creationId xmlns:a16="http://schemas.microsoft.com/office/drawing/2014/main" id="{F1256626-D552-6C85-EC6C-55BAED4AAA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could use The </a:t>
            </a:r>
            <a:r>
              <a:rPr lang="en-US" dirty="0" err="1"/>
              <a:t>Gitleaks</a:t>
            </a:r>
            <a:r>
              <a:rPr lang="en-US" dirty="0"/>
              <a:t> GitHub Action as a last line of defense, for your continuous integration process.  That is if you’re using GitHub.</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2509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0"/>
        <p:cNvGrpSpPr/>
        <p:nvPr/>
      </p:nvGrpSpPr>
      <p:grpSpPr>
        <a:xfrm>
          <a:off x="0" y="0"/>
          <a:ext cx="0" cy="0"/>
          <a:chOff x="0" y="0"/>
          <a:chExt cx="0" cy="0"/>
        </a:xfrm>
      </p:grpSpPr>
      <p:sp>
        <p:nvSpPr>
          <p:cNvPr id="4151" name="Google Shape;4151;g79ebe89aaa_2_33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2" name="Google Shape;4152;g79ebe89aaa_2_33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740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0"/>
        <p:cNvGrpSpPr/>
        <p:nvPr/>
      </p:nvGrpSpPr>
      <p:grpSpPr>
        <a:xfrm>
          <a:off x="0" y="0"/>
          <a:ext cx="0" cy="0"/>
          <a:chOff x="0" y="0"/>
          <a:chExt cx="0" cy="0"/>
        </a:xfrm>
      </p:grpSpPr>
      <p:sp>
        <p:nvSpPr>
          <p:cNvPr id="4151" name="Google Shape;4151;g79ebe89aaa_2_33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2" name="Google Shape;4152;g79ebe89aaa_2_33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408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79ebe86e17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79ebe86e17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you’re probably wondering:  who are you and what are doing here?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a:extLst>
            <a:ext uri="{FF2B5EF4-FFF2-40B4-BE49-F238E27FC236}">
              <a16:creationId xmlns:a16="http://schemas.microsoft.com/office/drawing/2014/main" id="{0AEB4A67-7DB3-BB9E-321C-50413D9C8E73}"/>
            </a:ext>
          </a:extLst>
        </p:cNvPr>
        <p:cNvGrpSpPr/>
        <p:nvPr/>
      </p:nvGrpSpPr>
      <p:grpSpPr>
        <a:xfrm>
          <a:off x="0" y="0"/>
          <a:ext cx="0" cy="0"/>
          <a:chOff x="0" y="0"/>
          <a:chExt cx="0" cy="0"/>
        </a:xfrm>
      </p:grpSpPr>
      <p:sp>
        <p:nvSpPr>
          <p:cNvPr id="969" name="Google Shape;969;g79ebe86e17_0_238:notes">
            <a:extLst>
              <a:ext uri="{FF2B5EF4-FFF2-40B4-BE49-F238E27FC236}">
                <a16:creationId xmlns:a16="http://schemas.microsoft.com/office/drawing/2014/main" id="{03046992-F59D-6BA2-8D6E-86053B6E05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79ebe86e17_0_238:notes">
            <a:extLst>
              <a:ext uri="{FF2B5EF4-FFF2-40B4-BE49-F238E27FC236}">
                <a16:creationId xmlns:a16="http://schemas.microsoft.com/office/drawing/2014/main" id="{11FAA87D-401A-93FB-7732-BDB9C00916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36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a:extLst>
            <a:ext uri="{FF2B5EF4-FFF2-40B4-BE49-F238E27FC236}">
              <a16:creationId xmlns:a16="http://schemas.microsoft.com/office/drawing/2014/main" id="{FF018D16-98D5-E824-C661-4780A9D43542}"/>
            </a:ext>
          </a:extLst>
        </p:cNvPr>
        <p:cNvGrpSpPr/>
        <p:nvPr/>
      </p:nvGrpSpPr>
      <p:grpSpPr>
        <a:xfrm>
          <a:off x="0" y="0"/>
          <a:ext cx="0" cy="0"/>
          <a:chOff x="0" y="0"/>
          <a:chExt cx="0" cy="0"/>
        </a:xfrm>
      </p:grpSpPr>
      <p:sp>
        <p:nvSpPr>
          <p:cNvPr id="545" name="Google Shape;545;gc2d948ccfb_0_636:notes">
            <a:extLst>
              <a:ext uri="{FF2B5EF4-FFF2-40B4-BE49-F238E27FC236}">
                <a16:creationId xmlns:a16="http://schemas.microsoft.com/office/drawing/2014/main" id="{8F90EBEF-53CF-3AAE-C52D-9FFB049039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c2d948ccfb_0_636:notes">
            <a:extLst>
              <a:ext uri="{FF2B5EF4-FFF2-40B4-BE49-F238E27FC236}">
                <a16:creationId xmlns:a16="http://schemas.microsoft.com/office/drawing/2014/main" id="{FA0196FE-516A-3695-271F-B23543EC4D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Ah, just one more thing before we begin…  (READ THE SLIDE OUT LOUD)</a:t>
            </a:r>
            <a:br>
              <a:rPr lang="en-US" dirty="0"/>
            </a:br>
            <a:br>
              <a:rPr lang="en-US" dirty="0"/>
            </a:br>
            <a:r>
              <a:rPr lang="en-US" dirty="0"/>
              <a:t>Ok, here’s my controversial opinion:  All code bases eventually decay into trash.  Some faster than others.  For example, secrets hard coded into your source code.  Not only has the code base been instantly turned into trash, but it’s trash with Fabergé eggs in it.</a:t>
            </a:r>
            <a:br>
              <a:rPr lang="en-US" dirty="0"/>
            </a:br>
            <a:br>
              <a:rPr lang="en-US" dirty="0"/>
            </a:br>
            <a:r>
              <a:rPr lang="en-US" dirty="0"/>
              <a:t>What’s a Faberge egg? A Fabergé egg is a highly ornate, jeweled egg created by the House of Fabergé, a Russian jewelry firm, primarily for the Russian Tsars between 1885 and 1917. These eggs are famous for their intricate craftsmanship, luxurious materials, and often contain hidden surprises or miniatures inside.   Highly valuable.</a:t>
            </a:r>
            <a:endParaRPr dirty="0"/>
          </a:p>
        </p:txBody>
      </p:sp>
    </p:spTree>
    <p:extLst>
      <p:ext uri="{BB962C8B-B14F-4D97-AF65-F5344CB8AC3E}">
        <p14:creationId xmlns:p14="http://schemas.microsoft.com/office/powerpoint/2010/main" val="312837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c2d948ccfb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c2d948ccfb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Bottom left:   Cockerel       1900</a:t>
            </a:r>
          </a:p>
          <a:p>
            <a:pPr marL="0" lvl="0" indent="0" algn="l" rtl="0">
              <a:spcBef>
                <a:spcPts val="0"/>
              </a:spcBef>
              <a:spcAft>
                <a:spcPts val="0"/>
              </a:spcAft>
              <a:buNone/>
            </a:pPr>
            <a:r>
              <a:rPr lang="en-US" dirty="0"/>
              <a:t>Top right:      Rock Crystal  1896</a:t>
            </a:r>
          </a:p>
          <a:p>
            <a:pPr marL="0" lvl="0" indent="0" algn="l" rtl="0">
              <a:spcBef>
                <a:spcPts val="0"/>
              </a:spcBef>
              <a:spcAft>
                <a:spcPts val="0"/>
              </a:spcAft>
              <a:buNone/>
            </a:pPr>
            <a:r>
              <a:rPr lang="en-US" dirty="0"/>
              <a:t>To middle:    Memory of Azov 1891</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a:extLst>
            <a:ext uri="{FF2B5EF4-FFF2-40B4-BE49-F238E27FC236}">
              <a16:creationId xmlns:a16="http://schemas.microsoft.com/office/drawing/2014/main" id="{364AA810-5109-5C3D-143E-A3A6E02FC03D}"/>
            </a:ext>
          </a:extLst>
        </p:cNvPr>
        <p:cNvGrpSpPr/>
        <p:nvPr/>
      </p:nvGrpSpPr>
      <p:grpSpPr>
        <a:xfrm>
          <a:off x="0" y="0"/>
          <a:ext cx="0" cy="0"/>
          <a:chOff x="0" y="0"/>
          <a:chExt cx="0" cy="0"/>
        </a:xfrm>
      </p:grpSpPr>
      <p:sp>
        <p:nvSpPr>
          <p:cNvPr id="545" name="Google Shape;545;gc2d948ccfb_0_636:notes">
            <a:extLst>
              <a:ext uri="{FF2B5EF4-FFF2-40B4-BE49-F238E27FC236}">
                <a16:creationId xmlns:a16="http://schemas.microsoft.com/office/drawing/2014/main" id="{BCC0DA31-1F51-822F-DC95-B16D9C05E7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c2d948ccfb_0_636:notes">
            <a:extLst>
              <a:ext uri="{FF2B5EF4-FFF2-40B4-BE49-F238E27FC236}">
                <a16:creationId xmlns:a16="http://schemas.microsoft.com/office/drawing/2014/main" id="{68E8EC5B-9B55-19EB-FC36-1AD17DC74D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a:extLst>
            <a:ext uri="{FF2B5EF4-FFF2-40B4-BE49-F238E27FC236}">
              <a16:creationId xmlns:a16="http://schemas.microsoft.com/office/drawing/2014/main" id="{2FFB99EF-7E48-DAAD-C125-5D673E63CEB9}"/>
            </a:ext>
          </a:extLst>
        </p:cNvPr>
        <p:cNvGrpSpPr/>
        <p:nvPr/>
      </p:nvGrpSpPr>
      <p:grpSpPr>
        <a:xfrm>
          <a:off x="0" y="0"/>
          <a:ext cx="0" cy="0"/>
          <a:chOff x="0" y="0"/>
          <a:chExt cx="0" cy="0"/>
        </a:xfrm>
      </p:grpSpPr>
      <p:sp>
        <p:nvSpPr>
          <p:cNvPr id="545" name="Google Shape;545;gc2d948ccfb_0_636:notes">
            <a:extLst>
              <a:ext uri="{FF2B5EF4-FFF2-40B4-BE49-F238E27FC236}">
                <a16:creationId xmlns:a16="http://schemas.microsoft.com/office/drawing/2014/main" id="{02E8E844-5A1E-5067-9F1B-657CBA55A6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c2d948ccfb_0_636:notes">
            <a:extLst>
              <a:ext uri="{FF2B5EF4-FFF2-40B4-BE49-F238E27FC236}">
                <a16:creationId xmlns:a16="http://schemas.microsoft.com/office/drawing/2014/main" id="{ABB86560-03BB-217B-AF8A-121C2930E6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508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a:extLst>
            <a:ext uri="{FF2B5EF4-FFF2-40B4-BE49-F238E27FC236}">
              <a16:creationId xmlns:a16="http://schemas.microsoft.com/office/drawing/2014/main" id="{B5051589-AD2C-0DDF-2568-40FEB5AFC381}"/>
            </a:ext>
          </a:extLst>
        </p:cNvPr>
        <p:cNvGrpSpPr/>
        <p:nvPr/>
      </p:nvGrpSpPr>
      <p:grpSpPr>
        <a:xfrm>
          <a:off x="0" y="0"/>
          <a:ext cx="0" cy="0"/>
          <a:chOff x="0" y="0"/>
          <a:chExt cx="0" cy="0"/>
        </a:xfrm>
      </p:grpSpPr>
      <p:sp>
        <p:nvSpPr>
          <p:cNvPr id="545" name="Google Shape;545;gc2d948ccfb_0_636:notes">
            <a:extLst>
              <a:ext uri="{FF2B5EF4-FFF2-40B4-BE49-F238E27FC236}">
                <a16:creationId xmlns:a16="http://schemas.microsoft.com/office/drawing/2014/main" id="{C75E72D0-701F-D2BC-600E-65F15C3EC2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c2d948ccfb_0_636:notes">
            <a:extLst>
              <a:ext uri="{FF2B5EF4-FFF2-40B4-BE49-F238E27FC236}">
                <a16:creationId xmlns:a16="http://schemas.microsoft.com/office/drawing/2014/main" id="{271A2057-49B7-D1AC-94F8-BD725EED6E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7646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2000"/>
          </a:blip>
          <a:stretch>
            <a:fillRect/>
          </a:stretch>
        </p:blipFill>
        <p:spPr>
          <a:xfrm>
            <a:off x="0" y="3934"/>
            <a:ext cx="9144003" cy="5135633"/>
          </a:xfrm>
          <a:prstGeom prst="rect">
            <a:avLst/>
          </a:prstGeom>
          <a:noFill/>
          <a:ln>
            <a:noFill/>
          </a:ln>
        </p:spPr>
      </p:pic>
      <p:sp>
        <p:nvSpPr>
          <p:cNvPr id="10" name="Google Shape;10;p2"/>
          <p:cNvSpPr txBox="1">
            <a:spLocks noGrp="1"/>
          </p:cNvSpPr>
          <p:nvPr>
            <p:ph type="ctrTitle"/>
          </p:nvPr>
        </p:nvSpPr>
        <p:spPr>
          <a:xfrm>
            <a:off x="1960875" y="1594500"/>
            <a:ext cx="5222400" cy="176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21825" y="3166950"/>
            <a:ext cx="4100400" cy="514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8925" y="4798225"/>
            <a:ext cx="9126782" cy="336502"/>
            <a:chOff x="-150" y="4806998"/>
            <a:chExt cx="9144156" cy="336502"/>
          </a:xfrm>
        </p:grpSpPr>
        <p:sp>
          <p:nvSpPr>
            <p:cNvPr id="13" name="Google Shape;13;p2"/>
            <p:cNvSpPr/>
            <p:nvPr/>
          </p:nvSpPr>
          <p:spPr>
            <a:xfrm>
              <a:off x="8399017" y="4994455"/>
              <a:ext cx="107745" cy="84635"/>
            </a:xfrm>
            <a:custGeom>
              <a:avLst/>
              <a:gdLst/>
              <a:ahLst/>
              <a:cxnLst/>
              <a:rect l="l" t="t" r="r" b="b"/>
              <a:pathLst>
                <a:path w="1795" h="1410" extrusionOk="0">
                  <a:moveTo>
                    <a:pt x="593" y="0"/>
                  </a:moveTo>
                  <a:cubicBezTo>
                    <a:pt x="465" y="0"/>
                    <a:pt x="321" y="80"/>
                    <a:pt x="257" y="144"/>
                  </a:cubicBezTo>
                  <a:cubicBezTo>
                    <a:pt x="1" y="401"/>
                    <a:pt x="1" y="673"/>
                    <a:pt x="129" y="945"/>
                  </a:cubicBezTo>
                  <a:cubicBezTo>
                    <a:pt x="193" y="1137"/>
                    <a:pt x="257" y="1281"/>
                    <a:pt x="257" y="1409"/>
                  </a:cubicBezTo>
                  <a:lnTo>
                    <a:pt x="865" y="1409"/>
                  </a:lnTo>
                  <a:cubicBezTo>
                    <a:pt x="865" y="1345"/>
                    <a:pt x="801" y="1201"/>
                    <a:pt x="721" y="1073"/>
                  </a:cubicBezTo>
                  <a:cubicBezTo>
                    <a:pt x="721" y="1073"/>
                    <a:pt x="657" y="1009"/>
                    <a:pt x="657" y="945"/>
                  </a:cubicBezTo>
                  <a:cubicBezTo>
                    <a:pt x="657" y="881"/>
                    <a:pt x="657" y="737"/>
                    <a:pt x="721" y="673"/>
                  </a:cubicBezTo>
                  <a:cubicBezTo>
                    <a:pt x="748" y="651"/>
                    <a:pt x="773" y="644"/>
                    <a:pt x="799" y="644"/>
                  </a:cubicBezTo>
                  <a:cubicBezTo>
                    <a:pt x="851" y="644"/>
                    <a:pt x="908" y="673"/>
                    <a:pt x="993" y="673"/>
                  </a:cubicBezTo>
                  <a:cubicBezTo>
                    <a:pt x="1057" y="737"/>
                    <a:pt x="1122" y="801"/>
                    <a:pt x="1122" y="881"/>
                  </a:cubicBezTo>
                  <a:cubicBezTo>
                    <a:pt x="1266" y="945"/>
                    <a:pt x="1394" y="1073"/>
                    <a:pt x="1522" y="1137"/>
                  </a:cubicBezTo>
                  <a:cubicBezTo>
                    <a:pt x="1666" y="1281"/>
                    <a:pt x="1730" y="1345"/>
                    <a:pt x="1794" y="1409"/>
                  </a:cubicBezTo>
                  <a:lnTo>
                    <a:pt x="1794" y="609"/>
                  </a:lnTo>
                  <a:cubicBezTo>
                    <a:pt x="1666" y="545"/>
                    <a:pt x="1522" y="481"/>
                    <a:pt x="1394" y="401"/>
                  </a:cubicBezTo>
                  <a:cubicBezTo>
                    <a:pt x="1266" y="272"/>
                    <a:pt x="1057" y="208"/>
                    <a:pt x="929" y="144"/>
                  </a:cubicBezTo>
                  <a:cubicBezTo>
                    <a:pt x="801" y="80"/>
                    <a:pt x="721" y="0"/>
                    <a:pt x="593" y="0"/>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50940" y="4949256"/>
              <a:ext cx="55823" cy="45259"/>
            </a:xfrm>
            <a:custGeom>
              <a:avLst/>
              <a:gdLst/>
              <a:ahLst/>
              <a:cxnLst/>
              <a:rect l="l" t="t" r="r" b="b"/>
              <a:pathLst>
                <a:path w="930" h="754" extrusionOk="0">
                  <a:moveTo>
                    <a:pt x="310" y="1"/>
                  </a:moveTo>
                  <a:cubicBezTo>
                    <a:pt x="191" y="1"/>
                    <a:pt x="111" y="68"/>
                    <a:pt x="64" y="161"/>
                  </a:cubicBezTo>
                  <a:cubicBezTo>
                    <a:pt x="0" y="289"/>
                    <a:pt x="64" y="433"/>
                    <a:pt x="192" y="497"/>
                  </a:cubicBezTo>
                  <a:cubicBezTo>
                    <a:pt x="192" y="561"/>
                    <a:pt x="257" y="561"/>
                    <a:pt x="337" y="561"/>
                  </a:cubicBezTo>
                  <a:cubicBezTo>
                    <a:pt x="529" y="689"/>
                    <a:pt x="737" y="689"/>
                    <a:pt x="929" y="753"/>
                  </a:cubicBezTo>
                  <a:lnTo>
                    <a:pt x="929" y="161"/>
                  </a:lnTo>
                  <a:cubicBezTo>
                    <a:pt x="801" y="161"/>
                    <a:pt x="593" y="33"/>
                    <a:pt x="465" y="33"/>
                  </a:cubicBezTo>
                  <a:cubicBezTo>
                    <a:pt x="407" y="10"/>
                    <a:pt x="356" y="1"/>
                    <a:pt x="310" y="1"/>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 y="4807000"/>
              <a:ext cx="9144156"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150" y="4894450"/>
              <a:ext cx="8085284" cy="160627"/>
            </a:xfrm>
            <a:custGeom>
              <a:avLst/>
              <a:gdLst/>
              <a:ahLst/>
              <a:cxnLst/>
              <a:rect l="l" t="t" r="r" b="b"/>
              <a:pathLst>
                <a:path w="128170" h="2676" extrusionOk="0">
                  <a:moveTo>
                    <a:pt x="0" y="1"/>
                  </a:moveTo>
                  <a:lnTo>
                    <a:pt x="0" y="2675"/>
                  </a:lnTo>
                  <a:lnTo>
                    <a:pt x="128170" y="2675"/>
                  </a:lnTo>
                  <a:lnTo>
                    <a:pt x="128170" y="1"/>
                  </a:lnTo>
                  <a:close/>
                </a:path>
              </a:pathLst>
            </a:custGeom>
            <a:gradFill>
              <a:gsLst>
                <a:gs pos="0">
                  <a:schemeClr val="accent4"/>
                </a:gs>
                <a:gs pos="100000">
                  <a:schemeClr val="accent1"/>
                </a:gs>
              </a:gsLst>
              <a:lin ang="10800025" scaled="0"/>
            </a:gra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256813" y="4806998"/>
              <a:ext cx="444061"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8381325" y="4885938"/>
              <a:ext cx="195064" cy="171900"/>
              <a:chOff x="8381325" y="4885938"/>
              <a:chExt cx="195064" cy="171900"/>
            </a:xfrm>
          </p:grpSpPr>
          <p:cxnSp>
            <p:nvCxnSpPr>
              <p:cNvPr id="19" name="Google Shape;19;p2"/>
              <p:cNvCxnSpPr/>
              <p:nvPr/>
            </p:nvCxnSpPr>
            <p:spPr>
              <a:xfrm>
                <a:off x="8381325"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20" name="Google Shape;20;p2"/>
              <p:cNvCxnSpPr/>
              <p:nvPr/>
            </p:nvCxnSpPr>
            <p:spPr>
              <a:xfrm>
                <a:off x="8478857"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21" name="Google Shape;21;p2"/>
              <p:cNvCxnSpPr/>
              <p:nvPr/>
            </p:nvCxnSpPr>
            <p:spPr>
              <a:xfrm>
                <a:off x="8576389" y="4885938"/>
                <a:ext cx="0" cy="171900"/>
              </a:xfrm>
              <a:prstGeom prst="straightConnector1">
                <a:avLst/>
              </a:prstGeom>
              <a:noFill/>
              <a:ln w="19050" cap="rnd" cmpd="sng">
                <a:solidFill>
                  <a:schemeClr val="dk2"/>
                </a:solidFill>
                <a:prstDash val="solid"/>
                <a:miter lim="8000"/>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391"/>
        <p:cNvGrpSpPr/>
        <p:nvPr/>
      </p:nvGrpSpPr>
      <p:grpSpPr>
        <a:xfrm>
          <a:off x="0" y="0"/>
          <a:ext cx="0" cy="0"/>
          <a:chOff x="0" y="0"/>
          <a:chExt cx="0" cy="0"/>
        </a:xfrm>
      </p:grpSpPr>
      <p:pic>
        <p:nvPicPr>
          <p:cNvPr id="392" name="Google Shape;392;p27"/>
          <p:cNvPicPr preferRelativeResize="0"/>
          <p:nvPr/>
        </p:nvPicPr>
        <p:blipFill>
          <a:blip r:embed="rId2">
            <a:alphaModFix amt="52000"/>
          </a:blip>
          <a:stretch>
            <a:fillRect/>
          </a:stretch>
        </p:blipFill>
        <p:spPr>
          <a:xfrm>
            <a:off x="0" y="3934"/>
            <a:ext cx="9144003" cy="5135633"/>
          </a:xfrm>
          <a:prstGeom prst="rect">
            <a:avLst/>
          </a:prstGeom>
          <a:noFill/>
          <a:ln>
            <a:noFill/>
          </a:ln>
        </p:spPr>
      </p:pic>
      <p:grpSp>
        <p:nvGrpSpPr>
          <p:cNvPr id="393" name="Google Shape;393;p27"/>
          <p:cNvGrpSpPr/>
          <p:nvPr/>
        </p:nvGrpSpPr>
        <p:grpSpPr>
          <a:xfrm>
            <a:off x="8925" y="4798225"/>
            <a:ext cx="9126782" cy="336502"/>
            <a:chOff x="-150" y="4806998"/>
            <a:chExt cx="9144156" cy="336502"/>
          </a:xfrm>
        </p:grpSpPr>
        <p:sp>
          <p:nvSpPr>
            <p:cNvPr id="394" name="Google Shape;394;p27"/>
            <p:cNvSpPr/>
            <p:nvPr/>
          </p:nvSpPr>
          <p:spPr>
            <a:xfrm>
              <a:off x="8399017" y="4994455"/>
              <a:ext cx="107745" cy="84635"/>
            </a:xfrm>
            <a:custGeom>
              <a:avLst/>
              <a:gdLst/>
              <a:ahLst/>
              <a:cxnLst/>
              <a:rect l="l" t="t" r="r" b="b"/>
              <a:pathLst>
                <a:path w="1795" h="1410" extrusionOk="0">
                  <a:moveTo>
                    <a:pt x="593" y="0"/>
                  </a:moveTo>
                  <a:cubicBezTo>
                    <a:pt x="465" y="0"/>
                    <a:pt x="321" y="80"/>
                    <a:pt x="257" y="144"/>
                  </a:cubicBezTo>
                  <a:cubicBezTo>
                    <a:pt x="1" y="401"/>
                    <a:pt x="1" y="673"/>
                    <a:pt x="129" y="945"/>
                  </a:cubicBezTo>
                  <a:cubicBezTo>
                    <a:pt x="193" y="1137"/>
                    <a:pt x="257" y="1281"/>
                    <a:pt x="257" y="1409"/>
                  </a:cubicBezTo>
                  <a:lnTo>
                    <a:pt x="865" y="1409"/>
                  </a:lnTo>
                  <a:cubicBezTo>
                    <a:pt x="865" y="1345"/>
                    <a:pt x="801" y="1201"/>
                    <a:pt x="721" y="1073"/>
                  </a:cubicBezTo>
                  <a:cubicBezTo>
                    <a:pt x="721" y="1073"/>
                    <a:pt x="657" y="1009"/>
                    <a:pt x="657" y="945"/>
                  </a:cubicBezTo>
                  <a:cubicBezTo>
                    <a:pt x="657" y="881"/>
                    <a:pt x="657" y="737"/>
                    <a:pt x="721" y="673"/>
                  </a:cubicBezTo>
                  <a:cubicBezTo>
                    <a:pt x="748" y="651"/>
                    <a:pt x="773" y="644"/>
                    <a:pt x="799" y="644"/>
                  </a:cubicBezTo>
                  <a:cubicBezTo>
                    <a:pt x="851" y="644"/>
                    <a:pt x="908" y="673"/>
                    <a:pt x="993" y="673"/>
                  </a:cubicBezTo>
                  <a:cubicBezTo>
                    <a:pt x="1057" y="737"/>
                    <a:pt x="1122" y="801"/>
                    <a:pt x="1122" y="881"/>
                  </a:cubicBezTo>
                  <a:cubicBezTo>
                    <a:pt x="1266" y="945"/>
                    <a:pt x="1394" y="1073"/>
                    <a:pt x="1522" y="1137"/>
                  </a:cubicBezTo>
                  <a:cubicBezTo>
                    <a:pt x="1666" y="1281"/>
                    <a:pt x="1730" y="1345"/>
                    <a:pt x="1794" y="1409"/>
                  </a:cubicBezTo>
                  <a:lnTo>
                    <a:pt x="1794" y="609"/>
                  </a:lnTo>
                  <a:cubicBezTo>
                    <a:pt x="1666" y="545"/>
                    <a:pt x="1522" y="481"/>
                    <a:pt x="1394" y="401"/>
                  </a:cubicBezTo>
                  <a:cubicBezTo>
                    <a:pt x="1266" y="272"/>
                    <a:pt x="1057" y="208"/>
                    <a:pt x="929" y="144"/>
                  </a:cubicBezTo>
                  <a:cubicBezTo>
                    <a:pt x="801" y="80"/>
                    <a:pt x="721" y="0"/>
                    <a:pt x="593" y="0"/>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8450940" y="4949256"/>
              <a:ext cx="55823" cy="45259"/>
            </a:xfrm>
            <a:custGeom>
              <a:avLst/>
              <a:gdLst/>
              <a:ahLst/>
              <a:cxnLst/>
              <a:rect l="l" t="t" r="r" b="b"/>
              <a:pathLst>
                <a:path w="930" h="754" extrusionOk="0">
                  <a:moveTo>
                    <a:pt x="310" y="1"/>
                  </a:moveTo>
                  <a:cubicBezTo>
                    <a:pt x="191" y="1"/>
                    <a:pt x="111" y="68"/>
                    <a:pt x="64" y="161"/>
                  </a:cubicBezTo>
                  <a:cubicBezTo>
                    <a:pt x="0" y="289"/>
                    <a:pt x="64" y="433"/>
                    <a:pt x="192" y="497"/>
                  </a:cubicBezTo>
                  <a:cubicBezTo>
                    <a:pt x="192" y="561"/>
                    <a:pt x="257" y="561"/>
                    <a:pt x="337" y="561"/>
                  </a:cubicBezTo>
                  <a:cubicBezTo>
                    <a:pt x="529" y="689"/>
                    <a:pt x="737" y="689"/>
                    <a:pt x="929" y="753"/>
                  </a:cubicBezTo>
                  <a:lnTo>
                    <a:pt x="929" y="161"/>
                  </a:lnTo>
                  <a:cubicBezTo>
                    <a:pt x="801" y="161"/>
                    <a:pt x="593" y="33"/>
                    <a:pt x="465" y="33"/>
                  </a:cubicBezTo>
                  <a:cubicBezTo>
                    <a:pt x="407" y="10"/>
                    <a:pt x="356" y="1"/>
                    <a:pt x="310" y="1"/>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150" y="4807000"/>
              <a:ext cx="9144156"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84150" y="4894450"/>
              <a:ext cx="8085284" cy="160627"/>
            </a:xfrm>
            <a:custGeom>
              <a:avLst/>
              <a:gdLst/>
              <a:ahLst/>
              <a:cxnLst/>
              <a:rect l="l" t="t" r="r" b="b"/>
              <a:pathLst>
                <a:path w="128170" h="2676" extrusionOk="0">
                  <a:moveTo>
                    <a:pt x="0" y="1"/>
                  </a:moveTo>
                  <a:lnTo>
                    <a:pt x="0" y="2675"/>
                  </a:lnTo>
                  <a:lnTo>
                    <a:pt x="128170" y="2675"/>
                  </a:lnTo>
                  <a:lnTo>
                    <a:pt x="128170" y="1"/>
                  </a:lnTo>
                  <a:close/>
                </a:path>
              </a:pathLst>
            </a:custGeom>
            <a:gradFill>
              <a:gsLst>
                <a:gs pos="0">
                  <a:schemeClr val="accent4"/>
                </a:gs>
                <a:gs pos="100000">
                  <a:schemeClr val="accent1"/>
                </a:gs>
              </a:gsLst>
              <a:lin ang="10800025" scaled="0"/>
            </a:gra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8256813" y="4806998"/>
              <a:ext cx="444061"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7"/>
            <p:cNvGrpSpPr/>
            <p:nvPr/>
          </p:nvGrpSpPr>
          <p:grpSpPr>
            <a:xfrm>
              <a:off x="8381325" y="4885938"/>
              <a:ext cx="195064" cy="171900"/>
              <a:chOff x="8381325" y="4885938"/>
              <a:chExt cx="195064" cy="171900"/>
            </a:xfrm>
          </p:grpSpPr>
          <p:cxnSp>
            <p:nvCxnSpPr>
              <p:cNvPr id="400" name="Google Shape;400;p27"/>
              <p:cNvCxnSpPr/>
              <p:nvPr/>
            </p:nvCxnSpPr>
            <p:spPr>
              <a:xfrm>
                <a:off x="8381325"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401" name="Google Shape;401;p27"/>
              <p:cNvCxnSpPr/>
              <p:nvPr/>
            </p:nvCxnSpPr>
            <p:spPr>
              <a:xfrm>
                <a:off x="8478857"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402" name="Google Shape;402;p27"/>
              <p:cNvCxnSpPr/>
              <p:nvPr/>
            </p:nvCxnSpPr>
            <p:spPr>
              <a:xfrm>
                <a:off x="8576389" y="4885938"/>
                <a:ext cx="0" cy="171900"/>
              </a:xfrm>
              <a:prstGeom prst="straightConnector1">
                <a:avLst/>
              </a:prstGeom>
              <a:noFill/>
              <a:ln w="19050" cap="rnd" cmpd="sng">
                <a:solidFill>
                  <a:schemeClr val="dk2"/>
                </a:solidFill>
                <a:prstDash val="solid"/>
                <a:miter lim="8000"/>
                <a:headEnd type="none" w="med" len="med"/>
                <a:tailEnd type="none" w="med" len="med"/>
              </a:ln>
            </p:spPr>
          </p:cxn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pic>
        <p:nvPicPr>
          <p:cNvPr id="38" name="Google Shape;38;p4"/>
          <p:cNvPicPr preferRelativeResize="0"/>
          <p:nvPr/>
        </p:nvPicPr>
        <p:blipFill>
          <a:blip r:embed="rId2">
            <a:alphaModFix amt="52000"/>
          </a:blip>
          <a:stretch>
            <a:fillRect/>
          </a:stretch>
        </p:blipFill>
        <p:spPr>
          <a:xfrm>
            <a:off x="0" y="3934"/>
            <a:ext cx="9144003" cy="5135633"/>
          </a:xfrm>
          <a:prstGeom prst="rect">
            <a:avLst/>
          </a:prstGeom>
          <a:noFill/>
          <a:ln>
            <a:noFill/>
          </a:ln>
        </p:spPr>
      </p:pic>
      <p:sp>
        <p:nvSpPr>
          <p:cNvPr id="39" name="Google Shape;39;p4"/>
          <p:cNvSpPr txBox="1">
            <a:spLocks noGrp="1"/>
          </p:cNvSpPr>
          <p:nvPr>
            <p:ph type="title"/>
          </p:nvPr>
        </p:nvSpPr>
        <p:spPr>
          <a:xfrm>
            <a:off x="618303" y="349700"/>
            <a:ext cx="4232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018"/>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4"/>
          <p:cNvSpPr txBox="1">
            <a:spLocks noGrp="1"/>
          </p:cNvSpPr>
          <p:nvPr>
            <p:ph type="body" idx="1"/>
          </p:nvPr>
        </p:nvSpPr>
        <p:spPr>
          <a:xfrm>
            <a:off x="720025" y="1472575"/>
            <a:ext cx="7665900" cy="2952300"/>
          </a:xfrm>
          <a:prstGeom prst="rect">
            <a:avLst/>
          </a:prstGeom>
        </p:spPr>
        <p:txBody>
          <a:bodyPr spcFirstLastPara="1" wrap="square" lIns="91425" tIns="91425" rIns="91425" bIns="91425" anchor="ctr" anchorCtr="0">
            <a:normAutofit/>
          </a:bodyPr>
          <a:lstStyle>
            <a:lvl1pPr marL="457200" lvl="0" indent="-304800">
              <a:lnSpc>
                <a:spcPct val="100000"/>
              </a:lnSpc>
              <a:spcBef>
                <a:spcPts val="0"/>
              </a:spcBef>
              <a:spcAft>
                <a:spcPts val="0"/>
              </a:spcAft>
              <a:buClr>
                <a:schemeClr val="dk1"/>
              </a:buClr>
              <a:buSzPts val="1200"/>
              <a:buFont typeface="Oswald Medium"/>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41" name="Google Shape;41;p4"/>
          <p:cNvGrpSpPr/>
          <p:nvPr/>
        </p:nvGrpSpPr>
        <p:grpSpPr>
          <a:xfrm>
            <a:off x="8925" y="4798225"/>
            <a:ext cx="9126782" cy="336502"/>
            <a:chOff x="-150" y="4806998"/>
            <a:chExt cx="9144156" cy="336502"/>
          </a:xfrm>
        </p:grpSpPr>
        <p:sp>
          <p:nvSpPr>
            <p:cNvPr id="42" name="Google Shape;42;p4"/>
            <p:cNvSpPr/>
            <p:nvPr/>
          </p:nvSpPr>
          <p:spPr>
            <a:xfrm>
              <a:off x="8399017" y="4994455"/>
              <a:ext cx="107745" cy="84635"/>
            </a:xfrm>
            <a:custGeom>
              <a:avLst/>
              <a:gdLst/>
              <a:ahLst/>
              <a:cxnLst/>
              <a:rect l="l" t="t" r="r" b="b"/>
              <a:pathLst>
                <a:path w="1795" h="1410" extrusionOk="0">
                  <a:moveTo>
                    <a:pt x="593" y="0"/>
                  </a:moveTo>
                  <a:cubicBezTo>
                    <a:pt x="465" y="0"/>
                    <a:pt x="321" y="80"/>
                    <a:pt x="257" y="144"/>
                  </a:cubicBezTo>
                  <a:cubicBezTo>
                    <a:pt x="1" y="401"/>
                    <a:pt x="1" y="673"/>
                    <a:pt x="129" y="945"/>
                  </a:cubicBezTo>
                  <a:cubicBezTo>
                    <a:pt x="193" y="1137"/>
                    <a:pt x="257" y="1281"/>
                    <a:pt x="257" y="1409"/>
                  </a:cubicBezTo>
                  <a:lnTo>
                    <a:pt x="865" y="1409"/>
                  </a:lnTo>
                  <a:cubicBezTo>
                    <a:pt x="865" y="1345"/>
                    <a:pt x="801" y="1201"/>
                    <a:pt x="721" y="1073"/>
                  </a:cubicBezTo>
                  <a:cubicBezTo>
                    <a:pt x="721" y="1073"/>
                    <a:pt x="657" y="1009"/>
                    <a:pt x="657" y="945"/>
                  </a:cubicBezTo>
                  <a:cubicBezTo>
                    <a:pt x="657" y="881"/>
                    <a:pt x="657" y="737"/>
                    <a:pt x="721" y="673"/>
                  </a:cubicBezTo>
                  <a:cubicBezTo>
                    <a:pt x="748" y="651"/>
                    <a:pt x="773" y="644"/>
                    <a:pt x="799" y="644"/>
                  </a:cubicBezTo>
                  <a:cubicBezTo>
                    <a:pt x="851" y="644"/>
                    <a:pt x="908" y="673"/>
                    <a:pt x="993" y="673"/>
                  </a:cubicBezTo>
                  <a:cubicBezTo>
                    <a:pt x="1057" y="737"/>
                    <a:pt x="1122" y="801"/>
                    <a:pt x="1122" y="881"/>
                  </a:cubicBezTo>
                  <a:cubicBezTo>
                    <a:pt x="1266" y="945"/>
                    <a:pt x="1394" y="1073"/>
                    <a:pt x="1522" y="1137"/>
                  </a:cubicBezTo>
                  <a:cubicBezTo>
                    <a:pt x="1666" y="1281"/>
                    <a:pt x="1730" y="1345"/>
                    <a:pt x="1794" y="1409"/>
                  </a:cubicBezTo>
                  <a:lnTo>
                    <a:pt x="1794" y="609"/>
                  </a:lnTo>
                  <a:cubicBezTo>
                    <a:pt x="1666" y="545"/>
                    <a:pt x="1522" y="481"/>
                    <a:pt x="1394" y="401"/>
                  </a:cubicBezTo>
                  <a:cubicBezTo>
                    <a:pt x="1266" y="272"/>
                    <a:pt x="1057" y="208"/>
                    <a:pt x="929" y="144"/>
                  </a:cubicBezTo>
                  <a:cubicBezTo>
                    <a:pt x="801" y="80"/>
                    <a:pt x="721" y="0"/>
                    <a:pt x="593" y="0"/>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8450940" y="4949256"/>
              <a:ext cx="55823" cy="45259"/>
            </a:xfrm>
            <a:custGeom>
              <a:avLst/>
              <a:gdLst/>
              <a:ahLst/>
              <a:cxnLst/>
              <a:rect l="l" t="t" r="r" b="b"/>
              <a:pathLst>
                <a:path w="930" h="754" extrusionOk="0">
                  <a:moveTo>
                    <a:pt x="310" y="1"/>
                  </a:moveTo>
                  <a:cubicBezTo>
                    <a:pt x="191" y="1"/>
                    <a:pt x="111" y="68"/>
                    <a:pt x="64" y="161"/>
                  </a:cubicBezTo>
                  <a:cubicBezTo>
                    <a:pt x="0" y="289"/>
                    <a:pt x="64" y="433"/>
                    <a:pt x="192" y="497"/>
                  </a:cubicBezTo>
                  <a:cubicBezTo>
                    <a:pt x="192" y="561"/>
                    <a:pt x="257" y="561"/>
                    <a:pt x="337" y="561"/>
                  </a:cubicBezTo>
                  <a:cubicBezTo>
                    <a:pt x="529" y="689"/>
                    <a:pt x="737" y="689"/>
                    <a:pt x="929" y="753"/>
                  </a:cubicBezTo>
                  <a:lnTo>
                    <a:pt x="929" y="161"/>
                  </a:lnTo>
                  <a:cubicBezTo>
                    <a:pt x="801" y="161"/>
                    <a:pt x="593" y="33"/>
                    <a:pt x="465" y="33"/>
                  </a:cubicBezTo>
                  <a:cubicBezTo>
                    <a:pt x="407" y="10"/>
                    <a:pt x="356" y="1"/>
                    <a:pt x="310" y="1"/>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50" y="4807000"/>
              <a:ext cx="9144156"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84150" y="4894450"/>
              <a:ext cx="8085284" cy="160627"/>
            </a:xfrm>
            <a:custGeom>
              <a:avLst/>
              <a:gdLst/>
              <a:ahLst/>
              <a:cxnLst/>
              <a:rect l="l" t="t" r="r" b="b"/>
              <a:pathLst>
                <a:path w="128170" h="2676" extrusionOk="0">
                  <a:moveTo>
                    <a:pt x="0" y="1"/>
                  </a:moveTo>
                  <a:lnTo>
                    <a:pt x="0" y="2675"/>
                  </a:lnTo>
                  <a:lnTo>
                    <a:pt x="128170" y="2675"/>
                  </a:lnTo>
                  <a:lnTo>
                    <a:pt x="128170" y="1"/>
                  </a:lnTo>
                  <a:close/>
                </a:path>
              </a:pathLst>
            </a:custGeom>
            <a:gradFill>
              <a:gsLst>
                <a:gs pos="0">
                  <a:schemeClr val="accent4"/>
                </a:gs>
                <a:gs pos="100000">
                  <a:schemeClr val="accent1"/>
                </a:gs>
              </a:gsLst>
              <a:lin ang="10800025" scaled="0"/>
            </a:gra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256813" y="4806998"/>
              <a:ext cx="444061"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4"/>
            <p:cNvGrpSpPr/>
            <p:nvPr/>
          </p:nvGrpSpPr>
          <p:grpSpPr>
            <a:xfrm>
              <a:off x="8381325" y="4885938"/>
              <a:ext cx="195064" cy="171900"/>
              <a:chOff x="8381325" y="4885938"/>
              <a:chExt cx="195064" cy="171900"/>
            </a:xfrm>
          </p:grpSpPr>
          <p:cxnSp>
            <p:nvCxnSpPr>
              <p:cNvPr id="48" name="Google Shape;48;p4"/>
              <p:cNvCxnSpPr/>
              <p:nvPr/>
            </p:nvCxnSpPr>
            <p:spPr>
              <a:xfrm>
                <a:off x="8381325"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49" name="Google Shape;49;p4"/>
              <p:cNvCxnSpPr/>
              <p:nvPr/>
            </p:nvCxnSpPr>
            <p:spPr>
              <a:xfrm>
                <a:off x="8478857"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50" name="Google Shape;50;p4"/>
              <p:cNvCxnSpPr/>
              <p:nvPr/>
            </p:nvCxnSpPr>
            <p:spPr>
              <a:xfrm>
                <a:off x="8576389" y="4885938"/>
                <a:ext cx="0" cy="171900"/>
              </a:xfrm>
              <a:prstGeom prst="straightConnector1">
                <a:avLst/>
              </a:prstGeom>
              <a:noFill/>
              <a:ln w="19050" cap="rnd" cmpd="sng">
                <a:solidFill>
                  <a:schemeClr val="dk2"/>
                </a:solidFill>
                <a:prstDash val="solid"/>
                <a:miter lim="8000"/>
                <a:headEnd type="none" w="med" len="med"/>
                <a:tailEnd type="none" w="med" len="med"/>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pic>
        <p:nvPicPr>
          <p:cNvPr id="96" name="Google Shape;96;p8"/>
          <p:cNvPicPr preferRelativeResize="0"/>
          <p:nvPr/>
        </p:nvPicPr>
        <p:blipFill>
          <a:blip r:embed="rId2">
            <a:alphaModFix amt="52000"/>
          </a:blip>
          <a:stretch>
            <a:fillRect/>
          </a:stretch>
        </p:blipFill>
        <p:spPr>
          <a:xfrm>
            <a:off x="0" y="3934"/>
            <a:ext cx="9144003" cy="5135633"/>
          </a:xfrm>
          <a:prstGeom prst="rect">
            <a:avLst/>
          </a:prstGeom>
          <a:noFill/>
          <a:ln>
            <a:noFill/>
          </a:ln>
        </p:spPr>
      </p:pic>
      <p:sp>
        <p:nvSpPr>
          <p:cNvPr id="97" name="Google Shape;9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8" name="Google Shape;98;p8"/>
          <p:cNvGrpSpPr/>
          <p:nvPr/>
        </p:nvGrpSpPr>
        <p:grpSpPr>
          <a:xfrm>
            <a:off x="8925" y="4798225"/>
            <a:ext cx="9126782" cy="336502"/>
            <a:chOff x="-150" y="4806998"/>
            <a:chExt cx="9144156" cy="336502"/>
          </a:xfrm>
        </p:grpSpPr>
        <p:sp>
          <p:nvSpPr>
            <p:cNvPr id="99" name="Google Shape;99;p8"/>
            <p:cNvSpPr/>
            <p:nvPr/>
          </p:nvSpPr>
          <p:spPr>
            <a:xfrm>
              <a:off x="8399017" y="4994455"/>
              <a:ext cx="107745" cy="84635"/>
            </a:xfrm>
            <a:custGeom>
              <a:avLst/>
              <a:gdLst/>
              <a:ahLst/>
              <a:cxnLst/>
              <a:rect l="l" t="t" r="r" b="b"/>
              <a:pathLst>
                <a:path w="1795" h="1410" extrusionOk="0">
                  <a:moveTo>
                    <a:pt x="593" y="0"/>
                  </a:moveTo>
                  <a:cubicBezTo>
                    <a:pt x="465" y="0"/>
                    <a:pt x="321" y="80"/>
                    <a:pt x="257" y="144"/>
                  </a:cubicBezTo>
                  <a:cubicBezTo>
                    <a:pt x="1" y="401"/>
                    <a:pt x="1" y="673"/>
                    <a:pt x="129" y="945"/>
                  </a:cubicBezTo>
                  <a:cubicBezTo>
                    <a:pt x="193" y="1137"/>
                    <a:pt x="257" y="1281"/>
                    <a:pt x="257" y="1409"/>
                  </a:cubicBezTo>
                  <a:lnTo>
                    <a:pt x="865" y="1409"/>
                  </a:lnTo>
                  <a:cubicBezTo>
                    <a:pt x="865" y="1345"/>
                    <a:pt x="801" y="1201"/>
                    <a:pt x="721" y="1073"/>
                  </a:cubicBezTo>
                  <a:cubicBezTo>
                    <a:pt x="721" y="1073"/>
                    <a:pt x="657" y="1009"/>
                    <a:pt x="657" y="945"/>
                  </a:cubicBezTo>
                  <a:cubicBezTo>
                    <a:pt x="657" y="881"/>
                    <a:pt x="657" y="737"/>
                    <a:pt x="721" y="673"/>
                  </a:cubicBezTo>
                  <a:cubicBezTo>
                    <a:pt x="748" y="651"/>
                    <a:pt x="773" y="644"/>
                    <a:pt x="799" y="644"/>
                  </a:cubicBezTo>
                  <a:cubicBezTo>
                    <a:pt x="851" y="644"/>
                    <a:pt x="908" y="673"/>
                    <a:pt x="993" y="673"/>
                  </a:cubicBezTo>
                  <a:cubicBezTo>
                    <a:pt x="1057" y="737"/>
                    <a:pt x="1122" y="801"/>
                    <a:pt x="1122" y="881"/>
                  </a:cubicBezTo>
                  <a:cubicBezTo>
                    <a:pt x="1266" y="945"/>
                    <a:pt x="1394" y="1073"/>
                    <a:pt x="1522" y="1137"/>
                  </a:cubicBezTo>
                  <a:cubicBezTo>
                    <a:pt x="1666" y="1281"/>
                    <a:pt x="1730" y="1345"/>
                    <a:pt x="1794" y="1409"/>
                  </a:cubicBezTo>
                  <a:lnTo>
                    <a:pt x="1794" y="609"/>
                  </a:lnTo>
                  <a:cubicBezTo>
                    <a:pt x="1666" y="545"/>
                    <a:pt x="1522" y="481"/>
                    <a:pt x="1394" y="401"/>
                  </a:cubicBezTo>
                  <a:cubicBezTo>
                    <a:pt x="1266" y="272"/>
                    <a:pt x="1057" y="208"/>
                    <a:pt x="929" y="144"/>
                  </a:cubicBezTo>
                  <a:cubicBezTo>
                    <a:pt x="801" y="80"/>
                    <a:pt x="721" y="0"/>
                    <a:pt x="593" y="0"/>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8450940" y="4949256"/>
              <a:ext cx="55823" cy="45259"/>
            </a:xfrm>
            <a:custGeom>
              <a:avLst/>
              <a:gdLst/>
              <a:ahLst/>
              <a:cxnLst/>
              <a:rect l="l" t="t" r="r" b="b"/>
              <a:pathLst>
                <a:path w="930" h="754" extrusionOk="0">
                  <a:moveTo>
                    <a:pt x="310" y="1"/>
                  </a:moveTo>
                  <a:cubicBezTo>
                    <a:pt x="191" y="1"/>
                    <a:pt x="111" y="68"/>
                    <a:pt x="64" y="161"/>
                  </a:cubicBezTo>
                  <a:cubicBezTo>
                    <a:pt x="0" y="289"/>
                    <a:pt x="64" y="433"/>
                    <a:pt x="192" y="497"/>
                  </a:cubicBezTo>
                  <a:cubicBezTo>
                    <a:pt x="192" y="561"/>
                    <a:pt x="257" y="561"/>
                    <a:pt x="337" y="561"/>
                  </a:cubicBezTo>
                  <a:cubicBezTo>
                    <a:pt x="529" y="689"/>
                    <a:pt x="737" y="689"/>
                    <a:pt x="929" y="753"/>
                  </a:cubicBezTo>
                  <a:lnTo>
                    <a:pt x="929" y="161"/>
                  </a:lnTo>
                  <a:cubicBezTo>
                    <a:pt x="801" y="161"/>
                    <a:pt x="593" y="33"/>
                    <a:pt x="465" y="33"/>
                  </a:cubicBezTo>
                  <a:cubicBezTo>
                    <a:pt x="407" y="10"/>
                    <a:pt x="356" y="1"/>
                    <a:pt x="310" y="1"/>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150" y="4807000"/>
              <a:ext cx="9144156"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84150" y="4894450"/>
              <a:ext cx="8085284" cy="160627"/>
            </a:xfrm>
            <a:custGeom>
              <a:avLst/>
              <a:gdLst/>
              <a:ahLst/>
              <a:cxnLst/>
              <a:rect l="l" t="t" r="r" b="b"/>
              <a:pathLst>
                <a:path w="128170" h="2676" extrusionOk="0">
                  <a:moveTo>
                    <a:pt x="0" y="1"/>
                  </a:moveTo>
                  <a:lnTo>
                    <a:pt x="0" y="2675"/>
                  </a:lnTo>
                  <a:lnTo>
                    <a:pt x="128170" y="2675"/>
                  </a:lnTo>
                  <a:lnTo>
                    <a:pt x="128170" y="1"/>
                  </a:lnTo>
                  <a:close/>
                </a:path>
              </a:pathLst>
            </a:custGeom>
            <a:gradFill>
              <a:gsLst>
                <a:gs pos="0">
                  <a:schemeClr val="accent4"/>
                </a:gs>
                <a:gs pos="100000">
                  <a:schemeClr val="accent1"/>
                </a:gs>
              </a:gsLst>
              <a:lin ang="10800025" scaled="0"/>
            </a:gra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8256813" y="4806998"/>
              <a:ext cx="444061"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8"/>
            <p:cNvGrpSpPr/>
            <p:nvPr/>
          </p:nvGrpSpPr>
          <p:grpSpPr>
            <a:xfrm>
              <a:off x="8381325" y="4885938"/>
              <a:ext cx="195064" cy="171900"/>
              <a:chOff x="8381325" y="4885938"/>
              <a:chExt cx="195064" cy="171900"/>
            </a:xfrm>
          </p:grpSpPr>
          <p:cxnSp>
            <p:nvCxnSpPr>
              <p:cNvPr id="105" name="Google Shape;105;p8"/>
              <p:cNvCxnSpPr/>
              <p:nvPr/>
            </p:nvCxnSpPr>
            <p:spPr>
              <a:xfrm>
                <a:off x="8381325"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106" name="Google Shape;106;p8"/>
              <p:cNvCxnSpPr/>
              <p:nvPr/>
            </p:nvCxnSpPr>
            <p:spPr>
              <a:xfrm>
                <a:off x="8478857"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107" name="Google Shape;107;p8"/>
              <p:cNvCxnSpPr/>
              <p:nvPr/>
            </p:nvCxnSpPr>
            <p:spPr>
              <a:xfrm>
                <a:off x="8576389" y="4885938"/>
                <a:ext cx="0" cy="171900"/>
              </a:xfrm>
              <a:prstGeom prst="straightConnector1">
                <a:avLst/>
              </a:prstGeom>
              <a:noFill/>
              <a:ln w="19050" cap="rnd" cmpd="sng">
                <a:solidFill>
                  <a:schemeClr val="dk2"/>
                </a:solidFill>
                <a:prstDash val="solid"/>
                <a:miter lim="8000"/>
                <a:headEnd type="none" w="med" len="med"/>
                <a:tailEnd type="none" w="med" len="med"/>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0"/>
        <p:cNvGrpSpPr/>
        <p:nvPr/>
      </p:nvGrpSpPr>
      <p:grpSpPr>
        <a:xfrm>
          <a:off x="0" y="0"/>
          <a:ext cx="0" cy="0"/>
          <a:chOff x="0" y="0"/>
          <a:chExt cx="0" cy="0"/>
        </a:xfrm>
      </p:grpSpPr>
      <p:pic>
        <p:nvPicPr>
          <p:cNvPr id="151" name="Google Shape;151;p13"/>
          <p:cNvPicPr preferRelativeResize="0"/>
          <p:nvPr/>
        </p:nvPicPr>
        <p:blipFill>
          <a:blip r:embed="rId2">
            <a:alphaModFix amt="52000"/>
          </a:blip>
          <a:stretch>
            <a:fillRect/>
          </a:stretch>
        </p:blipFill>
        <p:spPr>
          <a:xfrm>
            <a:off x="0" y="3934"/>
            <a:ext cx="9144003" cy="5135633"/>
          </a:xfrm>
          <a:prstGeom prst="rect">
            <a:avLst/>
          </a:prstGeom>
          <a:noFill/>
          <a:ln>
            <a:noFill/>
          </a:ln>
        </p:spPr>
      </p:pic>
      <p:sp>
        <p:nvSpPr>
          <p:cNvPr id="152" name="Google Shape;152;p13"/>
          <p:cNvSpPr txBox="1">
            <a:spLocks noGrp="1"/>
          </p:cNvSpPr>
          <p:nvPr>
            <p:ph type="title"/>
          </p:nvPr>
        </p:nvSpPr>
        <p:spPr>
          <a:xfrm>
            <a:off x="618299" y="349700"/>
            <a:ext cx="6252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13"/>
          <p:cNvSpPr txBox="1">
            <a:spLocks noGrp="1"/>
          </p:cNvSpPr>
          <p:nvPr>
            <p:ph type="title" idx="2"/>
          </p:nvPr>
        </p:nvSpPr>
        <p:spPr>
          <a:xfrm>
            <a:off x="1572438" y="2019279"/>
            <a:ext cx="2028300" cy="3951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2800"/>
              <a:buNone/>
              <a:defRPr/>
            </a:lvl1pPr>
            <a:lvl2pPr lvl="1">
              <a:lnSpc>
                <a:spcPct val="100000"/>
              </a:lnSpc>
              <a:spcBef>
                <a:spcPts val="0"/>
              </a:spcBef>
              <a:spcAft>
                <a:spcPts val="0"/>
              </a:spcAft>
              <a:buSzPts val="2800"/>
              <a:buNone/>
              <a:defRPr>
                <a:latin typeface="Oswald Light"/>
                <a:ea typeface="Oswald Light"/>
                <a:cs typeface="Oswald Light"/>
                <a:sym typeface="Oswald Light"/>
              </a:defRPr>
            </a:lvl2pPr>
            <a:lvl3pPr lvl="2">
              <a:lnSpc>
                <a:spcPct val="100000"/>
              </a:lnSpc>
              <a:spcBef>
                <a:spcPts val="0"/>
              </a:spcBef>
              <a:spcAft>
                <a:spcPts val="0"/>
              </a:spcAft>
              <a:buSzPts val="2800"/>
              <a:buNone/>
              <a:defRPr>
                <a:latin typeface="Oswald Light"/>
                <a:ea typeface="Oswald Light"/>
                <a:cs typeface="Oswald Light"/>
                <a:sym typeface="Oswald Light"/>
              </a:defRPr>
            </a:lvl3pPr>
            <a:lvl4pPr lvl="3">
              <a:lnSpc>
                <a:spcPct val="100000"/>
              </a:lnSpc>
              <a:spcBef>
                <a:spcPts val="0"/>
              </a:spcBef>
              <a:spcAft>
                <a:spcPts val="0"/>
              </a:spcAft>
              <a:buSzPts val="2800"/>
              <a:buNone/>
              <a:defRPr>
                <a:latin typeface="Oswald Light"/>
                <a:ea typeface="Oswald Light"/>
                <a:cs typeface="Oswald Light"/>
                <a:sym typeface="Oswald Light"/>
              </a:defRPr>
            </a:lvl4pPr>
            <a:lvl5pPr lvl="4">
              <a:lnSpc>
                <a:spcPct val="100000"/>
              </a:lnSpc>
              <a:spcBef>
                <a:spcPts val="0"/>
              </a:spcBef>
              <a:spcAft>
                <a:spcPts val="0"/>
              </a:spcAft>
              <a:buSzPts val="2800"/>
              <a:buNone/>
              <a:defRPr>
                <a:latin typeface="Oswald Light"/>
                <a:ea typeface="Oswald Light"/>
                <a:cs typeface="Oswald Light"/>
                <a:sym typeface="Oswald Light"/>
              </a:defRPr>
            </a:lvl5pPr>
            <a:lvl6pPr lvl="5">
              <a:lnSpc>
                <a:spcPct val="100000"/>
              </a:lnSpc>
              <a:spcBef>
                <a:spcPts val="0"/>
              </a:spcBef>
              <a:spcAft>
                <a:spcPts val="0"/>
              </a:spcAft>
              <a:buSzPts val="2800"/>
              <a:buNone/>
              <a:defRPr>
                <a:latin typeface="Oswald Light"/>
                <a:ea typeface="Oswald Light"/>
                <a:cs typeface="Oswald Light"/>
                <a:sym typeface="Oswald Light"/>
              </a:defRPr>
            </a:lvl6pPr>
            <a:lvl7pPr lvl="6">
              <a:lnSpc>
                <a:spcPct val="100000"/>
              </a:lnSpc>
              <a:spcBef>
                <a:spcPts val="0"/>
              </a:spcBef>
              <a:spcAft>
                <a:spcPts val="0"/>
              </a:spcAft>
              <a:buSzPts val="2800"/>
              <a:buNone/>
              <a:defRPr>
                <a:latin typeface="Oswald Light"/>
                <a:ea typeface="Oswald Light"/>
                <a:cs typeface="Oswald Light"/>
                <a:sym typeface="Oswald Light"/>
              </a:defRPr>
            </a:lvl7pPr>
            <a:lvl8pPr lvl="7">
              <a:lnSpc>
                <a:spcPct val="100000"/>
              </a:lnSpc>
              <a:spcBef>
                <a:spcPts val="0"/>
              </a:spcBef>
              <a:spcAft>
                <a:spcPts val="0"/>
              </a:spcAft>
              <a:buSzPts val="2800"/>
              <a:buNone/>
              <a:defRPr>
                <a:latin typeface="Oswald Light"/>
                <a:ea typeface="Oswald Light"/>
                <a:cs typeface="Oswald Light"/>
                <a:sym typeface="Oswald Light"/>
              </a:defRPr>
            </a:lvl8pPr>
            <a:lvl9pPr lvl="8">
              <a:lnSpc>
                <a:spcPct val="100000"/>
              </a:lnSpc>
              <a:spcBef>
                <a:spcPts val="0"/>
              </a:spcBef>
              <a:spcAft>
                <a:spcPts val="0"/>
              </a:spcAft>
              <a:buSzPts val="2800"/>
              <a:buNone/>
              <a:defRPr>
                <a:latin typeface="Oswald Light"/>
                <a:ea typeface="Oswald Light"/>
                <a:cs typeface="Oswald Light"/>
                <a:sym typeface="Oswald Light"/>
              </a:defRPr>
            </a:lvl9pPr>
          </a:lstStyle>
          <a:p>
            <a:endParaRPr/>
          </a:p>
        </p:txBody>
      </p:sp>
      <p:sp>
        <p:nvSpPr>
          <p:cNvPr id="154" name="Google Shape;154;p13"/>
          <p:cNvSpPr txBox="1">
            <a:spLocks noGrp="1"/>
          </p:cNvSpPr>
          <p:nvPr>
            <p:ph type="title" idx="3"/>
          </p:nvPr>
        </p:nvSpPr>
        <p:spPr>
          <a:xfrm>
            <a:off x="1572438" y="3039698"/>
            <a:ext cx="2028300" cy="3951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atin typeface="Oswald Light"/>
                <a:ea typeface="Oswald Light"/>
                <a:cs typeface="Oswald Light"/>
                <a:sym typeface="Oswald Light"/>
              </a:defRPr>
            </a:lvl2pPr>
            <a:lvl3pPr lvl="2" rtl="0">
              <a:lnSpc>
                <a:spcPct val="100000"/>
              </a:lnSpc>
              <a:spcBef>
                <a:spcPts val="0"/>
              </a:spcBef>
              <a:spcAft>
                <a:spcPts val="0"/>
              </a:spcAft>
              <a:buSzPts val="2800"/>
              <a:buNone/>
              <a:defRPr>
                <a:latin typeface="Oswald Light"/>
                <a:ea typeface="Oswald Light"/>
                <a:cs typeface="Oswald Light"/>
                <a:sym typeface="Oswald Light"/>
              </a:defRPr>
            </a:lvl3pPr>
            <a:lvl4pPr lvl="3" rtl="0">
              <a:lnSpc>
                <a:spcPct val="100000"/>
              </a:lnSpc>
              <a:spcBef>
                <a:spcPts val="0"/>
              </a:spcBef>
              <a:spcAft>
                <a:spcPts val="0"/>
              </a:spcAft>
              <a:buSzPts val="2800"/>
              <a:buNone/>
              <a:defRPr>
                <a:latin typeface="Oswald Light"/>
                <a:ea typeface="Oswald Light"/>
                <a:cs typeface="Oswald Light"/>
                <a:sym typeface="Oswald Light"/>
              </a:defRPr>
            </a:lvl4pPr>
            <a:lvl5pPr lvl="4" rtl="0">
              <a:lnSpc>
                <a:spcPct val="100000"/>
              </a:lnSpc>
              <a:spcBef>
                <a:spcPts val="0"/>
              </a:spcBef>
              <a:spcAft>
                <a:spcPts val="0"/>
              </a:spcAft>
              <a:buSzPts val="2800"/>
              <a:buNone/>
              <a:defRPr>
                <a:latin typeface="Oswald Light"/>
                <a:ea typeface="Oswald Light"/>
                <a:cs typeface="Oswald Light"/>
                <a:sym typeface="Oswald Light"/>
              </a:defRPr>
            </a:lvl5pPr>
            <a:lvl6pPr lvl="5" rtl="0">
              <a:lnSpc>
                <a:spcPct val="100000"/>
              </a:lnSpc>
              <a:spcBef>
                <a:spcPts val="0"/>
              </a:spcBef>
              <a:spcAft>
                <a:spcPts val="0"/>
              </a:spcAft>
              <a:buSzPts val="2800"/>
              <a:buNone/>
              <a:defRPr>
                <a:latin typeface="Oswald Light"/>
                <a:ea typeface="Oswald Light"/>
                <a:cs typeface="Oswald Light"/>
                <a:sym typeface="Oswald Light"/>
              </a:defRPr>
            </a:lvl6pPr>
            <a:lvl7pPr lvl="6" rtl="0">
              <a:lnSpc>
                <a:spcPct val="100000"/>
              </a:lnSpc>
              <a:spcBef>
                <a:spcPts val="0"/>
              </a:spcBef>
              <a:spcAft>
                <a:spcPts val="0"/>
              </a:spcAft>
              <a:buSzPts val="2800"/>
              <a:buNone/>
              <a:defRPr>
                <a:latin typeface="Oswald Light"/>
                <a:ea typeface="Oswald Light"/>
                <a:cs typeface="Oswald Light"/>
                <a:sym typeface="Oswald Light"/>
              </a:defRPr>
            </a:lvl7pPr>
            <a:lvl8pPr lvl="7" rtl="0">
              <a:lnSpc>
                <a:spcPct val="100000"/>
              </a:lnSpc>
              <a:spcBef>
                <a:spcPts val="0"/>
              </a:spcBef>
              <a:spcAft>
                <a:spcPts val="0"/>
              </a:spcAft>
              <a:buSzPts val="2800"/>
              <a:buNone/>
              <a:defRPr>
                <a:latin typeface="Oswald Light"/>
                <a:ea typeface="Oswald Light"/>
                <a:cs typeface="Oswald Light"/>
                <a:sym typeface="Oswald Light"/>
              </a:defRPr>
            </a:lvl8pPr>
            <a:lvl9pPr lvl="8" rtl="0">
              <a:lnSpc>
                <a:spcPct val="100000"/>
              </a:lnSpc>
              <a:spcBef>
                <a:spcPts val="0"/>
              </a:spcBef>
              <a:spcAft>
                <a:spcPts val="0"/>
              </a:spcAft>
              <a:buSzPts val="2800"/>
              <a:buNone/>
              <a:defRPr>
                <a:latin typeface="Oswald Light"/>
                <a:ea typeface="Oswald Light"/>
                <a:cs typeface="Oswald Light"/>
                <a:sym typeface="Oswald Light"/>
              </a:defRPr>
            </a:lvl9pPr>
          </a:lstStyle>
          <a:p>
            <a:endParaRPr/>
          </a:p>
        </p:txBody>
      </p:sp>
      <p:sp>
        <p:nvSpPr>
          <p:cNvPr id="155" name="Google Shape;155;p13"/>
          <p:cNvSpPr txBox="1">
            <a:spLocks noGrp="1"/>
          </p:cNvSpPr>
          <p:nvPr>
            <p:ph type="title" idx="4"/>
          </p:nvPr>
        </p:nvSpPr>
        <p:spPr>
          <a:xfrm>
            <a:off x="5769229" y="992756"/>
            <a:ext cx="2028300" cy="3951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atin typeface="Oswald Light"/>
                <a:ea typeface="Oswald Light"/>
                <a:cs typeface="Oswald Light"/>
                <a:sym typeface="Oswald Light"/>
              </a:defRPr>
            </a:lvl2pPr>
            <a:lvl3pPr lvl="2" rtl="0">
              <a:lnSpc>
                <a:spcPct val="100000"/>
              </a:lnSpc>
              <a:spcBef>
                <a:spcPts val="0"/>
              </a:spcBef>
              <a:spcAft>
                <a:spcPts val="0"/>
              </a:spcAft>
              <a:buSzPts val="2800"/>
              <a:buNone/>
              <a:defRPr>
                <a:latin typeface="Oswald Light"/>
                <a:ea typeface="Oswald Light"/>
                <a:cs typeface="Oswald Light"/>
                <a:sym typeface="Oswald Light"/>
              </a:defRPr>
            </a:lvl3pPr>
            <a:lvl4pPr lvl="3" rtl="0">
              <a:lnSpc>
                <a:spcPct val="100000"/>
              </a:lnSpc>
              <a:spcBef>
                <a:spcPts val="0"/>
              </a:spcBef>
              <a:spcAft>
                <a:spcPts val="0"/>
              </a:spcAft>
              <a:buSzPts val="2800"/>
              <a:buNone/>
              <a:defRPr>
                <a:latin typeface="Oswald Light"/>
                <a:ea typeface="Oswald Light"/>
                <a:cs typeface="Oswald Light"/>
                <a:sym typeface="Oswald Light"/>
              </a:defRPr>
            </a:lvl4pPr>
            <a:lvl5pPr lvl="4" rtl="0">
              <a:lnSpc>
                <a:spcPct val="100000"/>
              </a:lnSpc>
              <a:spcBef>
                <a:spcPts val="0"/>
              </a:spcBef>
              <a:spcAft>
                <a:spcPts val="0"/>
              </a:spcAft>
              <a:buSzPts val="2800"/>
              <a:buNone/>
              <a:defRPr>
                <a:latin typeface="Oswald Light"/>
                <a:ea typeface="Oswald Light"/>
                <a:cs typeface="Oswald Light"/>
                <a:sym typeface="Oswald Light"/>
              </a:defRPr>
            </a:lvl5pPr>
            <a:lvl6pPr lvl="5" rtl="0">
              <a:lnSpc>
                <a:spcPct val="100000"/>
              </a:lnSpc>
              <a:spcBef>
                <a:spcPts val="0"/>
              </a:spcBef>
              <a:spcAft>
                <a:spcPts val="0"/>
              </a:spcAft>
              <a:buSzPts val="2800"/>
              <a:buNone/>
              <a:defRPr>
                <a:latin typeface="Oswald Light"/>
                <a:ea typeface="Oswald Light"/>
                <a:cs typeface="Oswald Light"/>
                <a:sym typeface="Oswald Light"/>
              </a:defRPr>
            </a:lvl6pPr>
            <a:lvl7pPr lvl="6" rtl="0">
              <a:lnSpc>
                <a:spcPct val="100000"/>
              </a:lnSpc>
              <a:spcBef>
                <a:spcPts val="0"/>
              </a:spcBef>
              <a:spcAft>
                <a:spcPts val="0"/>
              </a:spcAft>
              <a:buSzPts val="2800"/>
              <a:buNone/>
              <a:defRPr>
                <a:latin typeface="Oswald Light"/>
                <a:ea typeface="Oswald Light"/>
                <a:cs typeface="Oswald Light"/>
                <a:sym typeface="Oswald Light"/>
              </a:defRPr>
            </a:lvl7pPr>
            <a:lvl8pPr lvl="7" rtl="0">
              <a:lnSpc>
                <a:spcPct val="100000"/>
              </a:lnSpc>
              <a:spcBef>
                <a:spcPts val="0"/>
              </a:spcBef>
              <a:spcAft>
                <a:spcPts val="0"/>
              </a:spcAft>
              <a:buSzPts val="2800"/>
              <a:buNone/>
              <a:defRPr>
                <a:latin typeface="Oswald Light"/>
                <a:ea typeface="Oswald Light"/>
                <a:cs typeface="Oswald Light"/>
                <a:sym typeface="Oswald Light"/>
              </a:defRPr>
            </a:lvl8pPr>
            <a:lvl9pPr lvl="8" rtl="0">
              <a:lnSpc>
                <a:spcPct val="100000"/>
              </a:lnSpc>
              <a:spcBef>
                <a:spcPts val="0"/>
              </a:spcBef>
              <a:spcAft>
                <a:spcPts val="0"/>
              </a:spcAft>
              <a:buSzPts val="2800"/>
              <a:buNone/>
              <a:defRPr>
                <a:latin typeface="Oswald Light"/>
                <a:ea typeface="Oswald Light"/>
                <a:cs typeface="Oswald Light"/>
                <a:sym typeface="Oswald Light"/>
              </a:defRPr>
            </a:lvl9pPr>
          </a:lstStyle>
          <a:p>
            <a:endParaRPr/>
          </a:p>
        </p:txBody>
      </p:sp>
      <p:sp>
        <p:nvSpPr>
          <p:cNvPr id="156" name="Google Shape;156;p13"/>
          <p:cNvSpPr txBox="1">
            <a:spLocks noGrp="1"/>
          </p:cNvSpPr>
          <p:nvPr>
            <p:ph type="title" idx="5"/>
          </p:nvPr>
        </p:nvSpPr>
        <p:spPr>
          <a:xfrm>
            <a:off x="5769229" y="2019279"/>
            <a:ext cx="2028300" cy="3951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atin typeface="Oswald Light"/>
                <a:ea typeface="Oswald Light"/>
                <a:cs typeface="Oswald Light"/>
                <a:sym typeface="Oswald Light"/>
              </a:defRPr>
            </a:lvl2pPr>
            <a:lvl3pPr lvl="2" rtl="0">
              <a:lnSpc>
                <a:spcPct val="100000"/>
              </a:lnSpc>
              <a:spcBef>
                <a:spcPts val="0"/>
              </a:spcBef>
              <a:spcAft>
                <a:spcPts val="0"/>
              </a:spcAft>
              <a:buSzPts val="2800"/>
              <a:buNone/>
              <a:defRPr>
                <a:latin typeface="Oswald Light"/>
                <a:ea typeface="Oswald Light"/>
                <a:cs typeface="Oswald Light"/>
                <a:sym typeface="Oswald Light"/>
              </a:defRPr>
            </a:lvl3pPr>
            <a:lvl4pPr lvl="3" rtl="0">
              <a:lnSpc>
                <a:spcPct val="100000"/>
              </a:lnSpc>
              <a:spcBef>
                <a:spcPts val="0"/>
              </a:spcBef>
              <a:spcAft>
                <a:spcPts val="0"/>
              </a:spcAft>
              <a:buSzPts val="2800"/>
              <a:buNone/>
              <a:defRPr>
                <a:latin typeface="Oswald Light"/>
                <a:ea typeface="Oswald Light"/>
                <a:cs typeface="Oswald Light"/>
                <a:sym typeface="Oswald Light"/>
              </a:defRPr>
            </a:lvl4pPr>
            <a:lvl5pPr lvl="4" rtl="0">
              <a:lnSpc>
                <a:spcPct val="100000"/>
              </a:lnSpc>
              <a:spcBef>
                <a:spcPts val="0"/>
              </a:spcBef>
              <a:spcAft>
                <a:spcPts val="0"/>
              </a:spcAft>
              <a:buSzPts val="2800"/>
              <a:buNone/>
              <a:defRPr>
                <a:latin typeface="Oswald Light"/>
                <a:ea typeface="Oswald Light"/>
                <a:cs typeface="Oswald Light"/>
                <a:sym typeface="Oswald Light"/>
              </a:defRPr>
            </a:lvl5pPr>
            <a:lvl6pPr lvl="5" rtl="0">
              <a:lnSpc>
                <a:spcPct val="100000"/>
              </a:lnSpc>
              <a:spcBef>
                <a:spcPts val="0"/>
              </a:spcBef>
              <a:spcAft>
                <a:spcPts val="0"/>
              </a:spcAft>
              <a:buSzPts val="2800"/>
              <a:buNone/>
              <a:defRPr>
                <a:latin typeface="Oswald Light"/>
                <a:ea typeface="Oswald Light"/>
                <a:cs typeface="Oswald Light"/>
                <a:sym typeface="Oswald Light"/>
              </a:defRPr>
            </a:lvl6pPr>
            <a:lvl7pPr lvl="6" rtl="0">
              <a:lnSpc>
                <a:spcPct val="100000"/>
              </a:lnSpc>
              <a:spcBef>
                <a:spcPts val="0"/>
              </a:spcBef>
              <a:spcAft>
                <a:spcPts val="0"/>
              </a:spcAft>
              <a:buSzPts val="2800"/>
              <a:buNone/>
              <a:defRPr>
                <a:latin typeface="Oswald Light"/>
                <a:ea typeface="Oswald Light"/>
                <a:cs typeface="Oswald Light"/>
                <a:sym typeface="Oswald Light"/>
              </a:defRPr>
            </a:lvl7pPr>
            <a:lvl8pPr lvl="7" rtl="0">
              <a:lnSpc>
                <a:spcPct val="100000"/>
              </a:lnSpc>
              <a:spcBef>
                <a:spcPts val="0"/>
              </a:spcBef>
              <a:spcAft>
                <a:spcPts val="0"/>
              </a:spcAft>
              <a:buSzPts val="2800"/>
              <a:buNone/>
              <a:defRPr>
                <a:latin typeface="Oswald Light"/>
                <a:ea typeface="Oswald Light"/>
                <a:cs typeface="Oswald Light"/>
                <a:sym typeface="Oswald Light"/>
              </a:defRPr>
            </a:lvl8pPr>
            <a:lvl9pPr lvl="8" rtl="0">
              <a:lnSpc>
                <a:spcPct val="100000"/>
              </a:lnSpc>
              <a:spcBef>
                <a:spcPts val="0"/>
              </a:spcBef>
              <a:spcAft>
                <a:spcPts val="0"/>
              </a:spcAft>
              <a:buSzPts val="2800"/>
              <a:buNone/>
              <a:defRPr>
                <a:latin typeface="Oswald Light"/>
                <a:ea typeface="Oswald Light"/>
                <a:cs typeface="Oswald Light"/>
                <a:sym typeface="Oswald Light"/>
              </a:defRPr>
            </a:lvl9pPr>
          </a:lstStyle>
          <a:p>
            <a:endParaRPr/>
          </a:p>
        </p:txBody>
      </p:sp>
      <p:sp>
        <p:nvSpPr>
          <p:cNvPr id="157" name="Google Shape;157;p13"/>
          <p:cNvSpPr txBox="1">
            <a:spLocks noGrp="1"/>
          </p:cNvSpPr>
          <p:nvPr>
            <p:ph type="title" idx="6"/>
          </p:nvPr>
        </p:nvSpPr>
        <p:spPr>
          <a:xfrm>
            <a:off x="5769229" y="3039698"/>
            <a:ext cx="2028300" cy="3951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atin typeface="Oswald Light"/>
                <a:ea typeface="Oswald Light"/>
                <a:cs typeface="Oswald Light"/>
                <a:sym typeface="Oswald Light"/>
              </a:defRPr>
            </a:lvl2pPr>
            <a:lvl3pPr lvl="2" rtl="0">
              <a:lnSpc>
                <a:spcPct val="100000"/>
              </a:lnSpc>
              <a:spcBef>
                <a:spcPts val="0"/>
              </a:spcBef>
              <a:spcAft>
                <a:spcPts val="0"/>
              </a:spcAft>
              <a:buSzPts val="2800"/>
              <a:buNone/>
              <a:defRPr>
                <a:latin typeface="Oswald Light"/>
                <a:ea typeface="Oswald Light"/>
                <a:cs typeface="Oswald Light"/>
                <a:sym typeface="Oswald Light"/>
              </a:defRPr>
            </a:lvl3pPr>
            <a:lvl4pPr lvl="3" rtl="0">
              <a:lnSpc>
                <a:spcPct val="100000"/>
              </a:lnSpc>
              <a:spcBef>
                <a:spcPts val="0"/>
              </a:spcBef>
              <a:spcAft>
                <a:spcPts val="0"/>
              </a:spcAft>
              <a:buSzPts val="2800"/>
              <a:buNone/>
              <a:defRPr>
                <a:latin typeface="Oswald Light"/>
                <a:ea typeface="Oswald Light"/>
                <a:cs typeface="Oswald Light"/>
                <a:sym typeface="Oswald Light"/>
              </a:defRPr>
            </a:lvl4pPr>
            <a:lvl5pPr lvl="4" rtl="0">
              <a:lnSpc>
                <a:spcPct val="100000"/>
              </a:lnSpc>
              <a:spcBef>
                <a:spcPts val="0"/>
              </a:spcBef>
              <a:spcAft>
                <a:spcPts val="0"/>
              </a:spcAft>
              <a:buSzPts val="2800"/>
              <a:buNone/>
              <a:defRPr>
                <a:latin typeface="Oswald Light"/>
                <a:ea typeface="Oswald Light"/>
                <a:cs typeface="Oswald Light"/>
                <a:sym typeface="Oswald Light"/>
              </a:defRPr>
            </a:lvl5pPr>
            <a:lvl6pPr lvl="5" rtl="0">
              <a:lnSpc>
                <a:spcPct val="100000"/>
              </a:lnSpc>
              <a:spcBef>
                <a:spcPts val="0"/>
              </a:spcBef>
              <a:spcAft>
                <a:spcPts val="0"/>
              </a:spcAft>
              <a:buSzPts val="2800"/>
              <a:buNone/>
              <a:defRPr>
                <a:latin typeface="Oswald Light"/>
                <a:ea typeface="Oswald Light"/>
                <a:cs typeface="Oswald Light"/>
                <a:sym typeface="Oswald Light"/>
              </a:defRPr>
            </a:lvl6pPr>
            <a:lvl7pPr lvl="6" rtl="0">
              <a:lnSpc>
                <a:spcPct val="100000"/>
              </a:lnSpc>
              <a:spcBef>
                <a:spcPts val="0"/>
              </a:spcBef>
              <a:spcAft>
                <a:spcPts val="0"/>
              </a:spcAft>
              <a:buSzPts val="2800"/>
              <a:buNone/>
              <a:defRPr>
                <a:latin typeface="Oswald Light"/>
                <a:ea typeface="Oswald Light"/>
                <a:cs typeface="Oswald Light"/>
                <a:sym typeface="Oswald Light"/>
              </a:defRPr>
            </a:lvl7pPr>
            <a:lvl8pPr lvl="7" rtl="0">
              <a:lnSpc>
                <a:spcPct val="100000"/>
              </a:lnSpc>
              <a:spcBef>
                <a:spcPts val="0"/>
              </a:spcBef>
              <a:spcAft>
                <a:spcPts val="0"/>
              </a:spcAft>
              <a:buSzPts val="2800"/>
              <a:buNone/>
              <a:defRPr>
                <a:latin typeface="Oswald Light"/>
                <a:ea typeface="Oswald Light"/>
                <a:cs typeface="Oswald Light"/>
                <a:sym typeface="Oswald Light"/>
              </a:defRPr>
            </a:lvl8pPr>
            <a:lvl9pPr lvl="8" rtl="0">
              <a:lnSpc>
                <a:spcPct val="100000"/>
              </a:lnSpc>
              <a:spcBef>
                <a:spcPts val="0"/>
              </a:spcBef>
              <a:spcAft>
                <a:spcPts val="0"/>
              </a:spcAft>
              <a:buSzPts val="2800"/>
              <a:buNone/>
              <a:defRPr>
                <a:latin typeface="Oswald Light"/>
                <a:ea typeface="Oswald Light"/>
                <a:cs typeface="Oswald Light"/>
                <a:sym typeface="Oswald Light"/>
              </a:defRPr>
            </a:lvl9pPr>
          </a:lstStyle>
          <a:p>
            <a:endParaRPr/>
          </a:p>
        </p:txBody>
      </p:sp>
      <p:sp>
        <p:nvSpPr>
          <p:cNvPr id="158" name="Google Shape;158;p13"/>
          <p:cNvSpPr txBox="1">
            <a:spLocks noGrp="1"/>
          </p:cNvSpPr>
          <p:nvPr>
            <p:ph type="subTitle" idx="1"/>
          </p:nvPr>
        </p:nvSpPr>
        <p:spPr>
          <a:xfrm>
            <a:off x="1572448" y="2402604"/>
            <a:ext cx="2028300" cy="572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1800"/>
              <a:buNone/>
              <a:defRPr sz="1400">
                <a:solidFill>
                  <a:schemeClr val="dk1"/>
                </a:solidFill>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59" name="Google Shape;159;p13"/>
          <p:cNvSpPr txBox="1">
            <a:spLocks noGrp="1"/>
          </p:cNvSpPr>
          <p:nvPr>
            <p:ph type="subTitle" idx="7"/>
          </p:nvPr>
        </p:nvSpPr>
        <p:spPr>
          <a:xfrm>
            <a:off x="1572459" y="3423032"/>
            <a:ext cx="2028300" cy="572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0" name="Google Shape;160;p13"/>
          <p:cNvSpPr txBox="1">
            <a:spLocks noGrp="1"/>
          </p:cNvSpPr>
          <p:nvPr>
            <p:ph type="subTitle" idx="8"/>
          </p:nvPr>
        </p:nvSpPr>
        <p:spPr>
          <a:xfrm>
            <a:off x="5769226" y="1382554"/>
            <a:ext cx="2028300" cy="572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1" name="Google Shape;161;p13"/>
          <p:cNvSpPr txBox="1">
            <a:spLocks noGrp="1"/>
          </p:cNvSpPr>
          <p:nvPr>
            <p:ph type="subTitle" idx="9"/>
          </p:nvPr>
        </p:nvSpPr>
        <p:spPr>
          <a:xfrm>
            <a:off x="5769229" y="3423032"/>
            <a:ext cx="2028300" cy="572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2" name="Google Shape;162;p13"/>
          <p:cNvSpPr txBox="1">
            <a:spLocks noGrp="1"/>
          </p:cNvSpPr>
          <p:nvPr>
            <p:ph type="subTitle" idx="13"/>
          </p:nvPr>
        </p:nvSpPr>
        <p:spPr>
          <a:xfrm>
            <a:off x="5769226" y="2402604"/>
            <a:ext cx="2028300" cy="572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3" name="Google Shape;163;p13"/>
          <p:cNvSpPr txBox="1">
            <a:spLocks noGrp="1"/>
          </p:cNvSpPr>
          <p:nvPr>
            <p:ph type="title" idx="14" hasCustomPrompt="1"/>
          </p:nvPr>
        </p:nvSpPr>
        <p:spPr>
          <a:xfrm>
            <a:off x="973947" y="2120050"/>
            <a:ext cx="631500" cy="395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2500" b="1">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4" name="Google Shape;164;p13"/>
          <p:cNvSpPr txBox="1">
            <a:spLocks noGrp="1"/>
          </p:cNvSpPr>
          <p:nvPr>
            <p:ph type="title" idx="15" hasCustomPrompt="1"/>
          </p:nvPr>
        </p:nvSpPr>
        <p:spPr>
          <a:xfrm>
            <a:off x="973959" y="3140469"/>
            <a:ext cx="631500" cy="395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2500" b="1">
                <a:solidFill>
                  <a:srgbClr val="D100FF"/>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5" name="Google Shape;165;p13"/>
          <p:cNvSpPr txBox="1">
            <a:spLocks noGrp="1"/>
          </p:cNvSpPr>
          <p:nvPr>
            <p:ph type="title" idx="16" hasCustomPrompt="1"/>
          </p:nvPr>
        </p:nvSpPr>
        <p:spPr>
          <a:xfrm>
            <a:off x="5163250" y="992754"/>
            <a:ext cx="606000" cy="395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2500" b="1">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6" name="Google Shape;166;p13"/>
          <p:cNvSpPr txBox="1">
            <a:spLocks noGrp="1"/>
          </p:cNvSpPr>
          <p:nvPr>
            <p:ph type="title" idx="17" hasCustomPrompt="1"/>
          </p:nvPr>
        </p:nvSpPr>
        <p:spPr>
          <a:xfrm>
            <a:off x="5163250" y="2019280"/>
            <a:ext cx="606000" cy="395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2500" b="1">
                <a:solidFill>
                  <a:srgbClr val="7900E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7" name="Google Shape;167;p13"/>
          <p:cNvSpPr txBox="1">
            <a:spLocks noGrp="1"/>
          </p:cNvSpPr>
          <p:nvPr>
            <p:ph type="title" idx="18" hasCustomPrompt="1"/>
          </p:nvPr>
        </p:nvSpPr>
        <p:spPr>
          <a:xfrm>
            <a:off x="5163250" y="3039703"/>
            <a:ext cx="606000" cy="395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2500" b="1">
                <a:solidFill>
                  <a:srgbClr val="460A7C"/>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168" name="Google Shape;168;p13"/>
          <p:cNvGrpSpPr/>
          <p:nvPr/>
        </p:nvGrpSpPr>
        <p:grpSpPr>
          <a:xfrm>
            <a:off x="8925" y="4798225"/>
            <a:ext cx="9126782" cy="336502"/>
            <a:chOff x="-150" y="4806998"/>
            <a:chExt cx="9144156" cy="336502"/>
          </a:xfrm>
        </p:grpSpPr>
        <p:sp>
          <p:nvSpPr>
            <p:cNvPr id="169" name="Google Shape;169;p13"/>
            <p:cNvSpPr/>
            <p:nvPr/>
          </p:nvSpPr>
          <p:spPr>
            <a:xfrm>
              <a:off x="8399017" y="4994455"/>
              <a:ext cx="107745" cy="84635"/>
            </a:xfrm>
            <a:custGeom>
              <a:avLst/>
              <a:gdLst/>
              <a:ahLst/>
              <a:cxnLst/>
              <a:rect l="l" t="t" r="r" b="b"/>
              <a:pathLst>
                <a:path w="1795" h="1410" extrusionOk="0">
                  <a:moveTo>
                    <a:pt x="593" y="0"/>
                  </a:moveTo>
                  <a:cubicBezTo>
                    <a:pt x="465" y="0"/>
                    <a:pt x="321" y="80"/>
                    <a:pt x="257" y="144"/>
                  </a:cubicBezTo>
                  <a:cubicBezTo>
                    <a:pt x="1" y="401"/>
                    <a:pt x="1" y="673"/>
                    <a:pt x="129" y="945"/>
                  </a:cubicBezTo>
                  <a:cubicBezTo>
                    <a:pt x="193" y="1137"/>
                    <a:pt x="257" y="1281"/>
                    <a:pt x="257" y="1409"/>
                  </a:cubicBezTo>
                  <a:lnTo>
                    <a:pt x="865" y="1409"/>
                  </a:lnTo>
                  <a:cubicBezTo>
                    <a:pt x="865" y="1345"/>
                    <a:pt x="801" y="1201"/>
                    <a:pt x="721" y="1073"/>
                  </a:cubicBezTo>
                  <a:cubicBezTo>
                    <a:pt x="721" y="1073"/>
                    <a:pt x="657" y="1009"/>
                    <a:pt x="657" y="945"/>
                  </a:cubicBezTo>
                  <a:cubicBezTo>
                    <a:pt x="657" y="881"/>
                    <a:pt x="657" y="737"/>
                    <a:pt x="721" y="673"/>
                  </a:cubicBezTo>
                  <a:cubicBezTo>
                    <a:pt x="748" y="651"/>
                    <a:pt x="773" y="644"/>
                    <a:pt x="799" y="644"/>
                  </a:cubicBezTo>
                  <a:cubicBezTo>
                    <a:pt x="851" y="644"/>
                    <a:pt x="908" y="673"/>
                    <a:pt x="993" y="673"/>
                  </a:cubicBezTo>
                  <a:cubicBezTo>
                    <a:pt x="1057" y="737"/>
                    <a:pt x="1122" y="801"/>
                    <a:pt x="1122" y="881"/>
                  </a:cubicBezTo>
                  <a:cubicBezTo>
                    <a:pt x="1266" y="945"/>
                    <a:pt x="1394" y="1073"/>
                    <a:pt x="1522" y="1137"/>
                  </a:cubicBezTo>
                  <a:cubicBezTo>
                    <a:pt x="1666" y="1281"/>
                    <a:pt x="1730" y="1345"/>
                    <a:pt x="1794" y="1409"/>
                  </a:cubicBezTo>
                  <a:lnTo>
                    <a:pt x="1794" y="609"/>
                  </a:lnTo>
                  <a:cubicBezTo>
                    <a:pt x="1666" y="545"/>
                    <a:pt x="1522" y="481"/>
                    <a:pt x="1394" y="401"/>
                  </a:cubicBezTo>
                  <a:cubicBezTo>
                    <a:pt x="1266" y="272"/>
                    <a:pt x="1057" y="208"/>
                    <a:pt x="929" y="144"/>
                  </a:cubicBezTo>
                  <a:cubicBezTo>
                    <a:pt x="801" y="80"/>
                    <a:pt x="721" y="0"/>
                    <a:pt x="593" y="0"/>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8450940" y="4949256"/>
              <a:ext cx="55823" cy="45259"/>
            </a:xfrm>
            <a:custGeom>
              <a:avLst/>
              <a:gdLst/>
              <a:ahLst/>
              <a:cxnLst/>
              <a:rect l="l" t="t" r="r" b="b"/>
              <a:pathLst>
                <a:path w="930" h="754" extrusionOk="0">
                  <a:moveTo>
                    <a:pt x="310" y="1"/>
                  </a:moveTo>
                  <a:cubicBezTo>
                    <a:pt x="191" y="1"/>
                    <a:pt x="111" y="68"/>
                    <a:pt x="64" y="161"/>
                  </a:cubicBezTo>
                  <a:cubicBezTo>
                    <a:pt x="0" y="289"/>
                    <a:pt x="64" y="433"/>
                    <a:pt x="192" y="497"/>
                  </a:cubicBezTo>
                  <a:cubicBezTo>
                    <a:pt x="192" y="561"/>
                    <a:pt x="257" y="561"/>
                    <a:pt x="337" y="561"/>
                  </a:cubicBezTo>
                  <a:cubicBezTo>
                    <a:pt x="529" y="689"/>
                    <a:pt x="737" y="689"/>
                    <a:pt x="929" y="753"/>
                  </a:cubicBezTo>
                  <a:lnTo>
                    <a:pt x="929" y="161"/>
                  </a:lnTo>
                  <a:cubicBezTo>
                    <a:pt x="801" y="161"/>
                    <a:pt x="593" y="33"/>
                    <a:pt x="465" y="33"/>
                  </a:cubicBezTo>
                  <a:cubicBezTo>
                    <a:pt x="407" y="10"/>
                    <a:pt x="356" y="1"/>
                    <a:pt x="310" y="1"/>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50" y="4807000"/>
              <a:ext cx="9144156"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84150" y="4894450"/>
              <a:ext cx="8085284" cy="160627"/>
            </a:xfrm>
            <a:custGeom>
              <a:avLst/>
              <a:gdLst/>
              <a:ahLst/>
              <a:cxnLst/>
              <a:rect l="l" t="t" r="r" b="b"/>
              <a:pathLst>
                <a:path w="128170" h="2676" extrusionOk="0">
                  <a:moveTo>
                    <a:pt x="0" y="1"/>
                  </a:moveTo>
                  <a:lnTo>
                    <a:pt x="0" y="2675"/>
                  </a:lnTo>
                  <a:lnTo>
                    <a:pt x="128170" y="2675"/>
                  </a:lnTo>
                  <a:lnTo>
                    <a:pt x="128170" y="1"/>
                  </a:lnTo>
                  <a:close/>
                </a:path>
              </a:pathLst>
            </a:custGeom>
            <a:gradFill>
              <a:gsLst>
                <a:gs pos="0">
                  <a:schemeClr val="accent4"/>
                </a:gs>
                <a:gs pos="100000">
                  <a:schemeClr val="accent1"/>
                </a:gs>
              </a:gsLst>
              <a:lin ang="10800025" scaled="0"/>
            </a:gra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256813" y="4806998"/>
              <a:ext cx="444061"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3"/>
            <p:cNvGrpSpPr/>
            <p:nvPr/>
          </p:nvGrpSpPr>
          <p:grpSpPr>
            <a:xfrm>
              <a:off x="8381325" y="4885938"/>
              <a:ext cx="195064" cy="171900"/>
              <a:chOff x="8381325" y="4885938"/>
              <a:chExt cx="195064" cy="171900"/>
            </a:xfrm>
          </p:grpSpPr>
          <p:cxnSp>
            <p:nvCxnSpPr>
              <p:cNvPr id="175" name="Google Shape;175;p13"/>
              <p:cNvCxnSpPr/>
              <p:nvPr/>
            </p:nvCxnSpPr>
            <p:spPr>
              <a:xfrm>
                <a:off x="8381325"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176" name="Google Shape;176;p13"/>
              <p:cNvCxnSpPr/>
              <p:nvPr/>
            </p:nvCxnSpPr>
            <p:spPr>
              <a:xfrm>
                <a:off x="8478857"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177" name="Google Shape;177;p13"/>
              <p:cNvCxnSpPr/>
              <p:nvPr/>
            </p:nvCxnSpPr>
            <p:spPr>
              <a:xfrm>
                <a:off x="8576389" y="4885938"/>
                <a:ext cx="0" cy="171900"/>
              </a:xfrm>
              <a:prstGeom prst="straightConnector1">
                <a:avLst/>
              </a:prstGeom>
              <a:noFill/>
              <a:ln w="19050" cap="rnd" cmpd="sng">
                <a:solidFill>
                  <a:schemeClr val="dk2"/>
                </a:solidFill>
                <a:prstDash val="solid"/>
                <a:miter lim="8000"/>
                <a:headEnd type="none" w="med" len="med"/>
                <a:tailEnd type="none" w="med" len="med"/>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0">
    <p:spTree>
      <p:nvGrpSpPr>
        <p:cNvPr id="1" name="Shape 178"/>
        <p:cNvGrpSpPr/>
        <p:nvPr/>
      </p:nvGrpSpPr>
      <p:grpSpPr>
        <a:xfrm>
          <a:off x="0" y="0"/>
          <a:ext cx="0" cy="0"/>
          <a:chOff x="0" y="0"/>
          <a:chExt cx="0" cy="0"/>
        </a:xfrm>
      </p:grpSpPr>
      <p:pic>
        <p:nvPicPr>
          <p:cNvPr id="179" name="Google Shape;179;p14"/>
          <p:cNvPicPr preferRelativeResize="0"/>
          <p:nvPr/>
        </p:nvPicPr>
        <p:blipFill>
          <a:blip r:embed="rId2">
            <a:alphaModFix amt="52000"/>
          </a:blip>
          <a:stretch>
            <a:fillRect/>
          </a:stretch>
        </p:blipFill>
        <p:spPr>
          <a:xfrm>
            <a:off x="0" y="3934"/>
            <a:ext cx="9144003" cy="5135633"/>
          </a:xfrm>
          <a:prstGeom prst="rect">
            <a:avLst/>
          </a:prstGeom>
          <a:noFill/>
          <a:ln>
            <a:noFill/>
          </a:ln>
        </p:spPr>
      </p:pic>
      <p:sp>
        <p:nvSpPr>
          <p:cNvPr id="180" name="Google Shape;180;p14"/>
          <p:cNvSpPr txBox="1">
            <a:spLocks noGrp="1"/>
          </p:cNvSpPr>
          <p:nvPr>
            <p:ph type="title"/>
          </p:nvPr>
        </p:nvSpPr>
        <p:spPr>
          <a:xfrm>
            <a:off x="1172725" y="2045932"/>
            <a:ext cx="3492900" cy="11415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2000">
                <a:latin typeface="Oswald Light"/>
                <a:ea typeface="Oswald Light"/>
                <a:cs typeface="Oswald Light"/>
                <a:sym typeface="Oswald Light"/>
              </a:defRPr>
            </a:lvl1pPr>
            <a:lvl2pPr lvl="1">
              <a:spcBef>
                <a:spcPts val="0"/>
              </a:spcBef>
              <a:spcAft>
                <a:spcPts val="0"/>
              </a:spcAft>
              <a:buSzPts val="2800"/>
              <a:buNone/>
              <a:defRPr>
                <a:latin typeface="Oswald Light"/>
                <a:ea typeface="Oswald Light"/>
                <a:cs typeface="Oswald Light"/>
                <a:sym typeface="Oswald Light"/>
              </a:defRPr>
            </a:lvl2pPr>
            <a:lvl3pPr lvl="2">
              <a:spcBef>
                <a:spcPts val="0"/>
              </a:spcBef>
              <a:spcAft>
                <a:spcPts val="0"/>
              </a:spcAft>
              <a:buSzPts val="2800"/>
              <a:buNone/>
              <a:defRPr>
                <a:latin typeface="Oswald Light"/>
                <a:ea typeface="Oswald Light"/>
                <a:cs typeface="Oswald Light"/>
                <a:sym typeface="Oswald Light"/>
              </a:defRPr>
            </a:lvl3pPr>
            <a:lvl4pPr lvl="3">
              <a:spcBef>
                <a:spcPts val="0"/>
              </a:spcBef>
              <a:spcAft>
                <a:spcPts val="0"/>
              </a:spcAft>
              <a:buSzPts val="2800"/>
              <a:buNone/>
              <a:defRPr>
                <a:latin typeface="Oswald Light"/>
                <a:ea typeface="Oswald Light"/>
                <a:cs typeface="Oswald Light"/>
                <a:sym typeface="Oswald Light"/>
              </a:defRPr>
            </a:lvl4pPr>
            <a:lvl5pPr lvl="4">
              <a:spcBef>
                <a:spcPts val="0"/>
              </a:spcBef>
              <a:spcAft>
                <a:spcPts val="0"/>
              </a:spcAft>
              <a:buSzPts val="2800"/>
              <a:buNone/>
              <a:defRPr>
                <a:latin typeface="Oswald Light"/>
                <a:ea typeface="Oswald Light"/>
                <a:cs typeface="Oswald Light"/>
                <a:sym typeface="Oswald Light"/>
              </a:defRPr>
            </a:lvl5pPr>
            <a:lvl6pPr lvl="5">
              <a:spcBef>
                <a:spcPts val="0"/>
              </a:spcBef>
              <a:spcAft>
                <a:spcPts val="0"/>
              </a:spcAft>
              <a:buSzPts val="2800"/>
              <a:buNone/>
              <a:defRPr>
                <a:latin typeface="Oswald Light"/>
                <a:ea typeface="Oswald Light"/>
                <a:cs typeface="Oswald Light"/>
                <a:sym typeface="Oswald Light"/>
              </a:defRPr>
            </a:lvl6pPr>
            <a:lvl7pPr lvl="6">
              <a:spcBef>
                <a:spcPts val="0"/>
              </a:spcBef>
              <a:spcAft>
                <a:spcPts val="0"/>
              </a:spcAft>
              <a:buSzPts val="2800"/>
              <a:buNone/>
              <a:defRPr>
                <a:latin typeface="Oswald Light"/>
                <a:ea typeface="Oswald Light"/>
                <a:cs typeface="Oswald Light"/>
                <a:sym typeface="Oswald Light"/>
              </a:defRPr>
            </a:lvl7pPr>
            <a:lvl8pPr lvl="7">
              <a:spcBef>
                <a:spcPts val="0"/>
              </a:spcBef>
              <a:spcAft>
                <a:spcPts val="0"/>
              </a:spcAft>
              <a:buSzPts val="2800"/>
              <a:buNone/>
              <a:defRPr>
                <a:latin typeface="Oswald Light"/>
                <a:ea typeface="Oswald Light"/>
                <a:cs typeface="Oswald Light"/>
                <a:sym typeface="Oswald Light"/>
              </a:defRPr>
            </a:lvl8pPr>
            <a:lvl9pPr lvl="8">
              <a:spcBef>
                <a:spcPts val="0"/>
              </a:spcBef>
              <a:spcAft>
                <a:spcPts val="0"/>
              </a:spcAft>
              <a:buSzPts val="2800"/>
              <a:buNone/>
              <a:defRPr>
                <a:latin typeface="Oswald Light"/>
                <a:ea typeface="Oswald Light"/>
                <a:cs typeface="Oswald Light"/>
                <a:sym typeface="Oswald Light"/>
              </a:defRPr>
            </a:lvl9pPr>
          </a:lstStyle>
          <a:p>
            <a:endParaRPr/>
          </a:p>
        </p:txBody>
      </p:sp>
      <p:sp>
        <p:nvSpPr>
          <p:cNvPr id="181" name="Google Shape;181;p14"/>
          <p:cNvSpPr txBox="1">
            <a:spLocks noGrp="1"/>
          </p:cNvSpPr>
          <p:nvPr>
            <p:ph type="subTitle" idx="1"/>
          </p:nvPr>
        </p:nvSpPr>
        <p:spPr>
          <a:xfrm>
            <a:off x="1172725" y="3078425"/>
            <a:ext cx="3492900" cy="4461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1800"/>
              <a:buNone/>
              <a:defRPr>
                <a:solidFill>
                  <a:schemeClr val="dk1"/>
                </a:solidFill>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82" name="Google Shape;182;p14"/>
          <p:cNvGrpSpPr/>
          <p:nvPr/>
        </p:nvGrpSpPr>
        <p:grpSpPr>
          <a:xfrm>
            <a:off x="8925" y="4798225"/>
            <a:ext cx="9126782" cy="336502"/>
            <a:chOff x="-150" y="4806998"/>
            <a:chExt cx="9144156" cy="336502"/>
          </a:xfrm>
        </p:grpSpPr>
        <p:sp>
          <p:nvSpPr>
            <p:cNvPr id="183" name="Google Shape;183;p14"/>
            <p:cNvSpPr/>
            <p:nvPr/>
          </p:nvSpPr>
          <p:spPr>
            <a:xfrm>
              <a:off x="8399017" y="4994455"/>
              <a:ext cx="107745" cy="84635"/>
            </a:xfrm>
            <a:custGeom>
              <a:avLst/>
              <a:gdLst/>
              <a:ahLst/>
              <a:cxnLst/>
              <a:rect l="l" t="t" r="r" b="b"/>
              <a:pathLst>
                <a:path w="1795" h="1410" extrusionOk="0">
                  <a:moveTo>
                    <a:pt x="593" y="0"/>
                  </a:moveTo>
                  <a:cubicBezTo>
                    <a:pt x="465" y="0"/>
                    <a:pt x="321" y="80"/>
                    <a:pt x="257" y="144"/>
                  </a:cubicBezTo>
                  <a:cubicBezTo>
                    <a:pt x="1" y="401"/>
                    <a:pt x="1" y="673"/>
                    <a:pt x="129" y="945"/>
                  </a:cubicBezTo>
                  <a:cubicBezTo>
                    <a:pt x="193" y="1137"/>
                    <a:pt x="257" y="1281"/>
                    <a:pt x="257" y="1409"/>
                  </a:cubicBezTo>
                  <a:lnTo>
                    <a:pt x="865" y="1409"/>
                  </a:lnTo>
                  <a:cubicBezTo>
                    <a:pt x="865" y="1345"/>
                    <a:pt x="801" y="1201"/>
                    <a:pt x="721" y="1073"/>
                  </a:cubicBezTo>
                  <a:cubicBezTo>
                    <a:pt x="721" y="1073"/>
                    <a:pt x="657" y="1009"/>
                    <a:pt x="657" y="945"/>
                  </a:cubicBezTo>
                  <a:cubicBezTo>
                    <a:pt x="657" y="881"/>
                    <a:pt x="657" y="737"/>
                    <a:pt x="721" y="673"/>
                  </a:cubicBezTo>
                  <a:cubicBezTo>
                    <a:pt x="748" y="651"/>
                    <a:pt x="773" y="644"/>
                    <a:pt x="799" y="644"/>
                  </a:cubicBezTo>
                  <a:cubicBezTo>
                    <a:pt x="851" y="644"/>
                    <a:pt x="908" y="673"/>
                    <a:pt x="993" y="673"/>
                  </a:cubicBezTo>
                  <a:cubicBezTo>
                    <a:pt x="1057" y="737"/>
                    <a:pt x="1122" y="801"/>
                    <a:pt x="1122" y="881"/>
                  </a:cubicBezTo>
                  <a:cubicBezTo>
                    <a:pt x="1266" y="945"/>
                    <a:pt x="1394" y="1073"/>
                    <a:pt x="1522" y="1137"/>
                  </a:cubicBezTo>
                  <a:cubicBezTo>
                    <a:pt x="1666" y="1281"/>
                    <a:pt x="1730" y="1345"/>
                    <a:pt x="1794" y="1409"/>
                  </a:cubicBezTo>
                  <a:lnTo>
                    <a:pt x="1794" y="609"/>
                  </a:lnTo>
                  <a:cubicBezTo>
                    <a:pt x="1666" y="545"/>
                    <a:pt x="1522" y="481"/>
                    <a:pt x="1394" y="401"/>
                  </a:cubicBezTo>
                  <a:cubicBezTo>
                    <a:pt x="1266" y="272"/>
                    <a:pt x="1057" y="208"/>
                    <a:pt x="929" y="144"/>
                  </a:cubicBezTo>
                  <a:cubicBezTo>
                    <a:pt x="801" y="80"/>
                    <a:pt x="721" y="0"/>
                    <a:pt x="593" y="0"/>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8450940" y="4949256"/>
              <a:ext cx="55823" cy="45259"/>
            </a:xfrm>
            <a:custGeom>
              <a:avLst/>
              <a:gdLst/>
              <a:ahLst/>
              <a:cxnLst/>
              <a:rect l="l" t="t" r="r" b="b"/>
              <a:pathLst>
                <a:path w="930" h="754" extrusionOk="0">
                  <a:moveTo>
                    <a:pt x="310" y="1"/>
                  </a:moveTo>
                  <a:cubicBezTo>
                    <a:pt x="191" y="1"/>
                    <a:pt x="111" y="68"/>
                    <a:pt x="64" y="161"/>
                  </a:cubicBezTo>
                  <a:cubicBezTo>
                    <a:pt x="0" y="289"/>
                    <a:pt x="64" y="433"/>
                    <a:pt x="192" y="497"/>
                  </a:cubicBezTo>
                  <a:cubicBezTo>
                    <a:pt x="192" y="561"/>
                    <a:pt x="257" y="561"/>
                    <a:pt x="337" y="561"/>
                  </a:cubicBezTo>
                  <a:cubicBezTo>
                    <a:pt x="529" y="689"/>
                    <a:pt x="737" y="689"/>
                    <a:pt x="929" y="753"/>
                  </a:cubicBezTo>
                  <a:lnTo>
                    <a:pt x="929" y="161"/>
                  </a:lnTo>
                  <a:cubicBezTo>
                    <a:pt x="801" y="161"/>
                    <a:pt x="593" y="33"/>
                    <a:pt x="465" y="33"/>
                  </a:cubicBezTo>
                  <a:cubicBezTo>
                    <a:pt x="407" y="10"/>
                    <a:pt x="356" y="1"/>
                    <a:pt x="310" y="1"/>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50" y="4807000"/>
              <a:ext cx="9144156"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84150" y="4894450"/>
              <a:ext cx="8085284" cy="160627"/>
            </a:xfrm>
            <a:custGeom>
              <a:avLst/>
              <a:gdLst/>
              <a:ahLst/>
              <a:cxnLst/>
              <a:rect l="l" t="t" r="r" b="b"/>
              <a:pathLst>
                <a:path w="128170" h="2676" extrusionOk="0">
                  <a:moveTo>
                    <a:pt x="0" y="1"/>
                  </a:moveTo>
                  <a:lnTo>
                    <a:pt x="0" y="2675"/>
                  </a:lnTo>
                  <a:lnTo>
                    <a:pt x="128170" y="2675"/>
                  </a:lnTo>
                  <a:lnTo>
                    <a:pt x="128170" y="1"/>
                  </a:lnTo>
                  <a:close/>
                </a:path>
              </a:pathLst>
            </a:custGeom>
            <a:gradFill>
              <a:gsLst>
                <a:gs pos="0">
                  <a:schemeClr val="accent4"/>
                </a:gs>
                <a:gs pos="100000">
                  <a:schemeClr val="accent1"/>
                </a:gs>
              </a:gsLst>
              <a:lin ang="10800025" scaled="0"/>
            </a:gra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8256813" y="4806998"/>
              <a:ext cx="444061"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4"/>
            <p:cNvGrpSpPr/>
            <p:nvPr/>
          </p:nvGrpSpPr>
          <p:grpSpPr>
            <a:xfrm>
              <a:off x="8381325" y="4885938"/>
              <a:ext cx="195064" cy="171900"/>
              <a:chOff x="8381325" y="4885938"/>
              <a:chExt cx="195064" cy="171900"/>
            </a:xfrm>
          </p:grpSpPr>
          <p:cxnSp>
            <p:nvCxnSpPr>
              <p:cNvPr id="189" name="Google Shape;189;p14"/>
              <p:cNvCxnSpPr/>
              <p:nvPr/>
            </p:nvCxnSpPr>
            <p:spPr>
              <a:xfrm>
                <a:off x="8381325"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190" name="Google Shape;190;p14"/>
              <p:cNvCxnSpPr/>
              <p:nvPr/>
            </p:nvCxnSpPr>
            <p:spPr>
              <a:xfrm>
                <a:off x="8478857"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191" name="Google Shape;191;p14"/>
              <p:cNvCxnSpPr/>
              <p:nvPr/>
            </p:nvCxnSpPr>
            <p:spPr>
              <a:xfrm>
                <a:off x="8576389" y="4885938"/>
                <a:ext cx="0" cy="171900"/>
              </a:xfrm>
              <a:prstGeom prst="straightConnector1">
                <a:avLst/>
              </a:prstGeom>
              <a:noFill/>
              <a:ln w="19050" cap="rnd" cmpd="sng">
                <a:solidFill>
                  <a:schemeClr val="dk2"/>
                </a:solidFill>
                <a:prstDash val="solid"/>
                <a:miter lim="8000"/>
                <a:headEnd type="none" w="med" len="med"/>
                <a:tailEnd type="none" w="med" len="med"/>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210"/>
        <p:cNvGrpSpPr/>
        <p:nvPr/>
      </p:nvGrpSpPr>
      <p:grpSpPr>
        <a:xfrm>
          <a:off x="0" y="0"/>
          <a:ext cx="0" cy="0"/>
          <a:chOff x="0" y="0"/>
          <a:chExt cx="0" cy="0"/>
        </a:xfrm>
      </p:grpSpPr>
      <p:pic>
        <p:nvPicPr>
          <p:cNvPr id="211" name="Google Shape;211;p16"/>
          <p:cNvPicPr preferRelativeResize="0"/>
          <p:nvPr/>
        </p:nvPicPr>
        <p:blipFill>
          <a:blip r:embed="rId2">
            <a:alphaModFix amt="52000"/>
          </a:blip>
          <a:stretch>
            <a:fillRect/>
          </a:stretch>
        </p:blipFill>
        <p:spPr>
          <a:xfrm>
            <a:off x="0" y="3934"/>
            <a:ext cx="9144003" cy="5135633"/>
          </a:xfrm>
          <a:prstGeom prst="rect">
            <a:avLst/>
          </a:prstGeom>
          <a:noFill/>
          <a:ln>
            <a:noFill/>
          </a:ln>
        </p:spPr>
      </p:pic>
      <p:sp>
        <p:nvSpPr>
          <p:cNvPr id="212" name="Google Shape;212;p16"/>
          <p:cNvSpPr txBox="1">
            <a:spLocks noGrp="1"/>
          </p:cNvSpPr>
          <p:nvPr>
            <p:ph type="title"/>
          </p:nvPr>
        </p:nvSpPr>
        <p:spPr>
          <a:xfrm>
            <a:off x="618299" y="349700"/>
            <a:ext cx="6252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4"/>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16"/>
          <p:cNvSpPr txBox="1">
            <a:spLocks noGrp="1"/>
          </p:cNvSpPr>
          <p:nvPr>
            <p:ph type="title" idx="2"/>
          </p:nvPr>
        </p:nvSpPr>
        <p:spPr>
          <a:xfrm>
            <a:off x="720000" y="2756275"/>
            <a:ext cx="2091600" cy="3951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800"/>
              <a:buNone/>
              <a:defRPr sz="2500"/>
            </a:lvl1pPr>
            <a:lvl2pPr lvl="1" rtl="0">
              <a:lnSpc>
                <a:spcPct val="100000"/>
              </a:lnSpc>
              <a:spcBef>
                <a:spcPts val="0"/>
              </a:spcBef>
              <a:spcAft>
                <a:spcPts val="0"/>
              </a:spcAft>
              <a:buSzPts val="2800"/>
              <a:buNone/>
              <a:defRPr>
                <a:latin typeface="Oswald Light"/>
                <a:ea typeface="Oswald Light"/>
                <a:cs typeface="Oswald Light"/>
                <a:sym typeface="Oswald Light"/>
              </a:defRPr>
            </a:lvl2pPr>
            <a:lvl3pPr lvl="2" rtl="0">
              <a:lnSpc>
                <a:spcPct val="100000"/>
              </a:lnSpc>
              <a:spcBef>
                <a:spcPts val="0"/>
              </a:spcBef>
              <a:spcAft>
                <a:spcPts val="0"/>
              </a:spcAft>
              <a:buSzPts val="2800"/>
              <a:buNone/>
              <a:defRPr>
                <a:latin typeface="Oswald Light"/>
                <a:ea typeface="Oswald Light"/>
                <a:cs typeface="Oswald Light"/>
                <a:sym typeface="Oswald Light"/>
              </a:defRPr>
            </a:lvl3pPr>
            <a:lvl4pPr lvl="3" rtl="0">
              <a:lnSpc>
                <a:spcPct val="100000"/>
              </a:lnSpc>
              <a:spcBef>
                <a:spcPts val="0"/>
              </a:spcBef>
              <a:spcAft>
                <a:spcPts val="0"/>
              </a:spcAft>
              <a:buSzPts val="2800"/>
              <a:buNone/>
              <a:defRPr>
                <a:latin typeface="Oswald Light"/>
                <a:ea typeface="Oswald Light"/>
                <a:cs typeface="Oswald Light"/>
                <a:sym typeface="Oswald Light"/>
              </a:defRPr>
            </a:lvl4pPr>
            <a:lvl5pPr lvl="4" rtl="0">
              <a:lnSpc>
                <a:spcPct val="100000"/>
              </a:lnSpc>
              <a:spcBef>
                <a:spcPts val="0"/>
              </a:spcBef>
              <a:spcAft>
                <a:spcPts val="0"/>
              </a:spcAft>
              <a:buSzPts val="2800"/>
              <a:buNone/>
              <a:defRPr>
                <a:latin typeface="Oswald Light"/>
                <a:ea typeface="Oswald Light"/>
                <a:cs typeface="Oswald Light"/>
                <a:sym typeface="Oswald Light"/>
              </a:defRPr>
            </a:lvl5pPr>
            <a:lvl6pPr lvl="5" rtl="0">
              <a:lnSpc>
                <a:spcPct val="100000"/>
              </a:lnSpc>
              <a:spcBef>
                <a:spcPts val="0"/>
              </a:spcBef>
              <a:spcAft>
                <a:spcPts val="0"/>
              </a:spcAft>
              <a:buSzPts val="2800"/>
              <a:buNone/>
              <a:defRPr>
                <a:latin typeface="Oswald Light"/>
                <a:ea typeface="Oswald Light"/>
                <a:cs typeface="Oswald Light"/>
                <a:sym typeface="Oswald Light"/>
              </a:defRPr>
            </a:lvl6pPr>
            <a:lvl7pPr lvl="6" rtl="0">
              <a:lnSpc>
                <a:spcPct val="100000"/>
              </a:lnSpc>
              <a:spcBef>
                <a:spcPts val="0"/>
              </a:spcBef>
              <a:spcAft>
                <a:spcPts val="0"/>
              </a:spcAft>
              <a:buSzPts val="2800"/>
              <a:buNone/>
              <a:defRPr>
                <a:latin typeface="Oswald Light"/>
                <a:ea typeface="Oswald Light"/>
                <a:cs typeface="Oswald Light"/>
                <a:sym typeface="Oswald Light"/>
              </a:defRPr>
            </a:lvl7pPr>
            <a:lvl8pPr lvl="7" rtl="0">
              <a:lnSpc>
                <a:spcPct val="100000"/>
              </a:lnSpc>
              <a:spcBef>
                <a:spcPts val="0"/>
              </a:spcBef>
              <a:spcAft>
                <a:spcPts val="0"/>
              </a:spcAft>
              <a:buSzPts val="2800"/>
              <a:buNone/>
              <a:defRPr>
                <a:latin typeface="Oswald Light"/>
                <a:ea typeface="Oswald Light"/>
                <a:cs typeface="Oswald Light"/>
                <a:sym typeface="Oswald Light"/>
              </a:defRPr>
            </a:lvl8pPr>
            <a:lvl9pPr lvl="8" rtl="0">
              <a:lnSpc>
                <a:spcPct val="100000"/>
              </a:lnSpc>
              <a:spcBef>
                <a:spcPts val="0"/>
              </a:spcBef>
              <a:spcAft>
                <a:spcPts val="0"/>
              </a:spcAft>
              <a:buSzPts val="2800"/>
              <a:buNone/>
              <a:defRPr>
                <a:latin typeface="Oswald Light"/>
                <a:ea typeface="Oswald Light"/>
                <a:cs typeface="Oswald Light"/>
                <a:sym typeface="Oswald Light"/>
              </a:defRPr>
            </a:lvl9pPr>
          </a:lstStyle>
          <a:p>
            <a:endParaRPr/>
          </a:p>
        </p:txBody>
      </p:sp>
      <p:sp>
        <p:nvSpPr>
          <p:cNvPr id="214" name="Google Shape;214;p16"/>
          <p:cNvSpPr txBox="1">
            <a:spLocks noGrp="1"/>
          </p:cNvSpPr>
          <p:nvPr>
            <p:ph type="title" idx="3"/>
          </p:nvPr>
        </p:nvSpPr>
        <p:spPr>
          <a:xfrm>
            <a:off x="3494575" y="2756250"/>
            <a:ext cx="2091600" cy="3951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800"/>
              <a:buNone/>
              <a:defRPr sz="2500"/>
            </a:lvl1pPr>
            <a:lvl2pPr lvl="1" rtl="0">
              <a:lnSpc>
                <a:spcPct val="100000"/>
              </a:lnSpc>
              <a:spcBef>
                <a:spcPts val="0"/>
              </a:spcBef>
              <a:spcAft>
                <a:spcPts val="0"/>
              </a:spcAft>
              <a:buSzPts val="2800"/>
              <a:buNone/>
              <a:defRPr>
                <a:latin typeface="Oswald Light"/>
                <a:ea typeface="Oswald Light"/>
                <a:cs typeface="Oswald Light"/>
                <a:sym typeface="Oswald Light"/>
              </a:defRPr>
            </a:lvl2pPr>
            <a:lvl3pPr lvl="2" rtl="0">
              <a:lnSpc>
                <a:spcPct val="100000"/>
              </a:lnSpc>
              <a:spcBef>
                <a:spcPts val="0"/>
              </a:spcBef>
              <a:spcAft>
                <a:spcPts val="0"/>
              </a:spcAft>
              <a:buSzPts val="2800"/>
              <a:buNone/>
              <a:defRPr>
                <a:latin typeface="Oswald Light"/>
                <a:ea typeface="Oswald Light"/>
                <a:cs typeface="Oswald Light"/>
                <a:sym typeface="Oswald Light"/>
              </a:defRPr>
            </a:lvl3pPr>
            <a:lvl4pPr lvl="3" rtl="0">
              <a:lnSpc>
                <a:spcPct val="100000"/>
              </a:lnSpc>
              <a:spcBef>
                <a:spcPts val="0"/>
              </a:spcBef>
              <a:spcAft>
                <a:spcPts val="0"/>
              </a:spcAft>
              <a:buSzPts val="2800"/>
              <a:buNone/>
              <a:defRPr>
                <a:latin typeface="Oswald Light"/>
                <a:ea typeface="Oswald Light"/>
                <a:cs typeface="Oswald Light"/>
                <a:sym typeface="Oswald Light"/>
              </a:defRPr>
            </a:lvl4pPr>
            <a:lvl5pPr lvl="4" rtl="0">
              <a:lnSpc>
                <a:spcPct val="100000"/>
              </a:lnSpc>
              <a:spcBef>
                <a:spcPts val="0"/>
              </a:spcBef>
              <a:spcAft>
                <a:spcPts val="0"/>
              </a:spcAft>
              <a:buSzPts val="2800"/>
              <a:buNone/>
              <a:defRPr>
                <a:latin typeface="Oswald Light"/>
                <a:ea typeface="Oswald Light"/>
                <a:cs typeface="Oswald Light"/>
                <a:sym typeface="Oswald Light"/>
              </a:defRPr>
            </a:lvl5pPr>
            <a:lvl6pPr lvl="5" rtl="0">
              <a:lnSpc>
                <a:spcPct val="100000"/>
              </a:lnSpc>
              <a:spcBef>
                <a:spcPts val="0"/>
              </a:spcBef>
              <a:spcAft>
                <a:spcPts val="0"/>
              </a:spcAft>
              <a:buSzPts val="2800"/>
              <a:buNone/>
              <a:defRPr>
                <a:latin typeface="Oswald Light"/>
                <a:ea typeface="Oswald Light"/>
                <a:cs typeface="Oswald Light"/>
                <a:sym typeface="Oswald Light"/>
              </a:defRPr>
            </a:lvl6pPr>
            <a:lvl7pPr lvl="6" rtl="0">
              <a:lnSpc>
                <a:spcPct val="100000"/>
              </a:lnSpc>
              <a:spcBef>
                <a:spcPts val="0"/>
              </a:spcBef>
              <a:spcAft>
                <a:spcPts val="0"/>
              </a:spcAft>
              <a:buSzPts val="2800"/>
              <a:buNone/>
              <a:defRPr>
                <a:latin typeface="Oswald Light"/>
                <a:ea typeface="Oswald Light"/>
                <a:cs typeface="Oswald Light"/>
                <a:sym typeface="Oswald Light"/>
              </a:defRPr>
            </a:lvl7pPr>
            <a:lvl8pPr lvl="7" rtl="0">
              <a:lnSpc>
                <a:spcPct val="100000"/>
              </a:lnSpc>
              <a:spcBef>
                <a:spcPts val="0"/>
              </a:spcBef>
              <a:spcAft>
                <a:spcPts val="0"/>
              </a:spcAft>
              <a:buSzPts val="2800"/>
              <a:buNone/>
              <a:defRPr>
                <a:latin typeface="Oswald Light"/>
                <a:ea typeface="Oswald Light"/>
                <a:cs typeface="Oswald Light"/>
                <a:sym typeface="Oswald Light"/>
              </a:defRPr>
            </a:lvl8pPr>
            <a:lvl9pPr lvl="8" rtl="0">
              <a:lnSpc>
                <a:spcPct val="100000"/>
              </a:lnSpc>
              <a:spcBef>
                <a:spcPts val="0"/>
              </a:spcBef>
              <a:spcAft>
                <a:spcPts val="0"/>
              </a:spcAft>
              <a:buSzPts val="2800"/>
              <a:buNone/>
              <a:defRPr>
                <a:latin typeface="Oswald Light"/>
                <a:ea typeface="Oswald Light"/>
                <a:cs typeface="Oswald Light"/>
                <a:sym typeface="Oswald Light"/>
              </a:defRPr>
            </a:lvl9pPr>
          </a:lstStyle>
          <a:p>
            <a:endParaRPr/>
          </a:p>
        </p:txBody>
      </p:sp>
      <p:sp>
        <p:nvSpPr>
          <p:cNvPr id="215" name="Google Shape;215;p16"/>
          <p:cNvSpPr txBox="1">
            <a:spLocks noGrp="1"/>
          </p:cNvSpPr>
          <p:nvPr>
            <p:ph type="title" idx="4"/>
          </p:nvPr>
        </p:nvSpPr>
        <p:spPr>
          <a:xfrm>
            <a:off x="6270603" y="2756275"/>
            <a:ext cx="2091600" cy="3951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800"/>
              <a:buNone/>
              <a:defRPr sz="2500"/>
            </a:lvl1pPr>
            <a:lvl2pPr lvl="1" rtl="0">
              <a:lnSpc>
                <a:spcPct val="100000"/>
              </a:lnSpc>
              <a:spcBef>
                <a:spcPts val="0"/>
              </a:spcBef>
              <a:spcAft>
                <a:spcPts val="0"/>
              </a:spcAft>
              <a:buSzPts val="2800"/>
              <a:buNone/>
              <a:defRPr>
                <a:latin typeface="Oswald Light"/>
                <a:ea typeface="Oswald Light"/>
                <a:cs typeface="Oswald Light"/>
                <a:sym typeface="Oswald Light"/>
              </a:defRPr>
            </a:lvl2pPr>
            <a:lvl3pPr lvl="2" rtl="0">
              <a:lnSpc>
                <a:spcPct val="100000"/>
              </a:lnSpc>
              <a:spcBef>
                <a:spcPts val="0"/>
              </a:spcBef>
              <a:spcAft>
                <a:spcPts val="0"/>
              </a:spcAft>
              <a:buSzPts val="2800"/>
              <a:buNone/>
              <a:defRPr>
                <a:latin typeface="Oswald Light"/>
                <a:ea typeface="Oswald Light"/>
                <a:cs typeface="Oswald Light"/>
                <a:sym typeface="Oswald Light"/>
              </a:defRPr>
            </a:lvl3pPr>
            <a:lvl4pPr lvl="3" rtl="0">
              <a:lnSpc>
                <a:spcPct val="100000"/>
              </a:lnSpc>
              <a:spcBef>
                <a:spcPts val="0"/>
              </a:spcBef>
              <a:spcAft>
                <a:spcPts val="0"/>
              </a:spcAft>
              <a:buSzPts val="2800"/>
              <a:buNone/>
              <a:defRPr>
                <a:latin typeface="Oswald Light"/>
                <a:ea typeface="Oswald Light"/>
                <a:cs typeface="Oswald Light"/>
                <a:sym typeface="Oswald Light"/>
              </a:defRPr>
            </a:lvl4pPr>
            <a:lvl5pPr lvl="4" rtl="0">
              <a:lnSpc>
                <a:spcPct val="100000"/>
              </a:lnSpc>
              <a:spcBef>
                <a:spcPts val="0"/>
              </a:spcBef>
              <a:spcAft>
                <a:spcPts val="0"/>
              </a:spcAft>
              <a:buSzPts val="2800"/>
              <a:buNone/>
              <a:defRPr>
                <a:latin typeface="Oswald Light"/>
                <a:ea typeface="Oswald Light"/>
                <a:cs typeface="Oswald Light"/>
                <a:sym typeface="Oswald Light"/>
              </a:defRPr>
            </a:lvl5pPr>
            <a:lvl6pPr lvl="5" rtl="0">
              <a:lnSpc>
                <a:spcPct val="100000"/>
              </a:lnSpc>
              <a:spcBef>
                <a:spcPts val="0"/>
              </a:spcBef>
              <a:spcAft>
                <a:spcPts val="0"/>
              </a:spcAft>
              <a:buSzPts val="2800"/>
              <a:buNone/>
              <a:defRPr>
                <a:latin typeface="Oswald Light"/>
                <a:ea typeface="Oswald Light"/>
                <a:cs typeface="Oswald Light"/>
                <a:sym typeface="Oswald Light"/>
              </a:defRPr>
            </a:lvl6pPr>
            <a:lvl7pPr lvl="6" rtl="0">
              <a:lnSpc>
                <a:spcPct val="100000"/>
              </a:lnSpc>
              <a:spcBef>
                <a:spcPts val="0"/>
              </a:spcBef>
              <a:spcAft>
                <a:spcPts val="0"/>
              </a:spcAft>
              <a:buSzPts val="2800"/>
              <a:buNone/>
              <a:defRPr>
                <a:latin typeface="Oswald Light"/>
                <a:ea typeface="Oswald Light"/>
                <a:cs typeface="Oswald Light"/>
                <a:sym typeface="Oswald Light"/>
              </a:defRPr>
            </a:lvl7pPr>
            <a:lvl8pPr lvl="7" rtl="0">
              <a:lnSpc>
                <a:spcPct val="100000"/>
              </a:lnSpc>
              <a:spcBef>
                <a:spcPts val="0"/>
              </a:spcBef>
              <a:spcAft>
                <a:spcPts val="0"/>
              </a:spcAft>
              <a:buSzPts val="2800"/>
              <a:buNone/>
              <a:defRPr>
                <a:latin typeface="Oswald Light"/>
                <a:ea typeface="Oswald Light"/>
                <a:cs typeface="Oswald Light"/>
                <a:sym typeface="Oswald Light"/>
              </a:defRPr>
            </a:lvl8pPr>
            <a:lvl9pPr lvl="8" rtl="0">
              <a:lnSpc>
                <a:spcPct val="100000"/>
              </a:lnSpc>
              <a:spcBef>
                <a:spcPts val="0"/>
              </a:spcBef>
              <a:spcAft>
                <a:spcPts val="0"/>
              </a:spcAft>
              <a:buSzPts val="2800"/>
              <a:buNone/>
              <a:defRPr>
                <a:latin typeface="Oswald Light"/>
                <a:ea typeface="Oswald Light"/>
                <a:cs typeface="Oswald Light"/>
                <a:sym typeface="Oswald Light"/>
              </a:defRPr>
            </a:lvl9pPr>
          </a:lstStyle>
          <a:p>
            <a:endParaRPr/>
          </a:p>
        </p:txBody>
      </p:sp>
      <p:sp>
        <p:nvSpPr>
          <p:cNvPr id="216" name="Google Shape;216;p16"/>
          <p:cNvSpPr txBox="1">
            <a:spLocks noGrp="1"/>
          </p:cNvSpPr>
          <p:nvPr>
            <p:ph type="subTitle" idx="1"/>
          </p:nvPr>
        </p:nvSpPr>
        <p:spPr>
          <a:xfrm>
            <a:off x="720000" y="3007675"/>
            <a:ext cx="2091600" cy="1047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7" name="Google Shape;217;p16"/>
          <p:cNvSpPr txBox="1">
            <a:spLocks noGrp="1"/>
          </p:cNvSpPr>
          <p:nvPr>
            <p:ph type="subTitle" idx="5"/>
          </p:nvPr>
        </p:nvSpPr>
        <p:spPr>
          <a:xfrm>
            <a:off x="3494550" y="3007650"/>
            <a:ext cx="2091600" cy="1047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8" name="Google Shape;218;p16"/>
          <p:cNvSpPr txBox="1">
            <a:spLocks noGrp="1"/>
          </p:cNvSpPr>
          <p:nvPr>
            <p:ph type="subTitle" idx="6"/>
          </p:nvPr>
        </p:nvSpPr>
        <p:spPr>
          <a:xfrm>
            <a:off x="6270600" y="3007679"/>
            <a:ext cx="2091600" cy="1047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19" name="Google Shape;219;p16"/>
          <p:cNvGrpSpPr/>
          <p:nvPr/>
        </p:nvGrpSpPr>
        <p:grpSpPr>
          <a:xfrm>
            <a:off x="8925" y="4798225"/>
            <a:ext cx="9126782" cy="336502"/>
            <a:chOff x="-150" y="4806998"/>
            <a:chExt cx="9144156" cy="336502"/>
          </a:xfrm>
        </p:grpSpPr>
        <p:sp>
          <p:nvSpPr>
            <p:cNvPr id="220" name="Google Shape;220;p16"/>
            <p:cNvSpPr/>
            <p:nvPr/>
          </p:nvSpPr>
          <p:spPr>
            <a:xfrm>
              <a:off x="8399017" y="4994455"/>
              <a:ext cx="107745" cy="84635"/>
            </a:xfrm>
            <a:custGeom>
              <a:avLst/>
              <a:gdLst/>
              <a:ahLst/>
              <a:cxnLst/>
              <a:rect l="l" t="t" r="r" b="b"/>
              <a:pathLst>
                <a:path w="1795" h="1410" extrusionOk="0">
                  <a:moveTo>
                    <a:pt x="593" y="0"/>
                  </a:moveTo>
                  <a:cubicBezTo>
                    <a:pt x="465" y="0"/>
                    <a:pt x="321" y="80"/>
                    <a:pt x="257" y="144"/>
                  </a:cubicBezTo>
                  <a:cubicBezTo>
                    <a:pt x="1" y="401"/>
                    <a:pt x="1" y="673"/>
                    <a:pt x="129" y="945"/>
                  </a:cubicBezTo>
                  <a:cubicBezTo>
                    <a:pt x="193" y="1137"/>
                    <a:pt x="257" y="1281"/>
                    <a:pt x="257" y="1409"/>
                  </a:cubicBezTo>
                  <a:lnTo>
                    <a:pt x="865" y="1409"/>
                  </a:lnTo>
                  <a:cubicBezTo>
                    <a:pt x="865" y="1345"/>
                    <a:pt x="801" y="1201"/>
                    <a:pt x="721" y="1073"/>
                  </a:cubicBezTo>
                  <a:cubicBezTo>
                    <a:pt x="721" y="1073"/>
                    <a:pt x="657" y="1009"/>
                    <a:pt x="657" y="945"/>
                  </a:cubicBezTo>
                  <a:cubicBezTo>
                    <a:pt x="657" y="881"/>
                    <a:pt x="657" y="737"/>
                    <a:pt x="721" y="673"/>
                  </a:cubicBezTo>
                  <a:cubicBezTo>
                    <a:pt x="748" y="651"/>
                    <a:pt x="773" y="644"/>
                    <a:pt x="799" y="644"/>
                  </a:cubicBezTo>
                  <a:cubicBezTo>
                    <a:pt x="851" y="644"/>
                    <a:pt x="908" y="673"/>
                    <a:pt x="993" y="673"/>
                  </a:cubicBezTo>
                  <a:cubicBezTo>
                    <a:pt x="1057" y="737"/>
                    <a:pt x="1122" y="801"/>
                    <a:pt x="1122" y="881"/>
                  </a:cubicBezTo>
                  <a:cubicBezTo>
                    <a:pt x="1266" y="945"/>
                    <a:pt x="1394" y="1073"/>
                    <a:pt x="1522" y="1137"/>
                  </a:cubicBezTo>
                  <a:cubicBezTo>
                    <a:pt x="1666" y="1281"/>
                    <a:pt x="1730" y="1345"/>
                    <a:pt x="1794" y="1409"/>
                  </a:cubicBezTo>
                  <a:lnTo>
                    <a:pt x="1794" y="609"/>
                  </a:lnTo>
                  <a:cubicBezTo>
                    <a:pt x="1666" y="545"/>
                    <a:pt x="1522" y="481"/>
                    <a:pt x="1394" y="401"/>
                  </a:cubicBezTo>
                  <a:cubicBezTo>
                    <a:pt x="1266" y="272"/>
                    <a:pt x="1057" y="208"/>
                    <a:pt x="929" y="144"/>
                  </a:cubicBezTo>
                  <a:cubicBezTo>
                    <a:pt x="801" y="80"/>
                    <a:pt x="721" y="0"/>
                    <a:pt x="593" y="0"/>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8450940" y="4949256"/>
              <a:ext cx="55823" cy="45259"/>
            </a:xfrm>
            <a:custGeom>
              <a:avLst/>
              <a:gdLst/>
              <a:ahLst/>
              <a:cxnLst/>
              <a:rect l="l" t="t" r="r" b="b"/>
              <a:pathLst>
                <a:path w="930" h="754" extrusionOk="0">
                  <a:moveTo>
                    <a:pt x="310" y="1"/>
                  </a:moveTo>
                  <a:cubicBezTo>
                    <a:pt x="191" y="1"/>
                    <a:pt x="111" y="68"/>
                    <a:pt x="64" y="161"/>
                  </a:cubicBezTo>
                  <a:cubicBezTo>
                    <a:pt x="0" y="289"/>
                    <a:pt x="64" y="433"/>
                    <a:pt x="192" y="497"/>
                  </a:cubicBezTo>
                  <a:cubicBezTo>
                    <a:pt x="192" y="561"/>
                    <a:pt x="257" y="561"/>
                    <a:pt x="337" y="561"/>
                  </a:cubicBezTo>
                  <a:cubicBezTo>
                    <a:pt x="529" y="689"/>
                    <a:pt x="737" y="689"/>
                    <a:pt x="929" y="753"/>
                  </a:cubicBezTo>
                  <a:lnTo>
                    <a:pt x="929" y="161"/>
                  </a:lnTo>
                  <a:cubicBezTo>
                    <a:pt x="801" y="161"/>
                    <a:pt x="593" y="33"/>
                    <a:pt x="465" y="33"/>
                  </a:cubicBezTo>
                  <a:cubicBezTo>
                    <a:pt x="407" y="10"/>
                    <a:pt x="356" y="1"/>
                    <a:pt x="310" y="1"/>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150" y="4807000"/>
              <a:ext cx="9144156"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84150" y="4894450"/>
              <a:ext cx="8085284" cy="160627"/>
            </a:xfrm>
            <a:custGeom>
              <a:avLst/>
              <a:gdLst/>
              <a:ahLst/>
              <a:cxnLst/>
              <a:rect l="l" t="t" r="r" b="b"/>
              <a:pathLst>
                <a:path w="128170" h="2676" extrusionOk="0">
                  <a:moveTo>
                    <a:pt x="0" y="1"/>
                  </a:moveTo>
                  <a:lnTo>
                    <a:pt x="0" y="2675"/>
                  </a:lnTo>
                  <a:lnTo>
                    <a:pt x="128170" y="2675"/>
                  </a:lnTo>
                  <a:lnTo>
                    <a:pt x="128170" y="1"/>
                  </a:lnTo>
                  <a:close/>
                </a:path>
              </a:pathLst>
            </a:custGeom>
            <a:gradFill>
              <a:gsLst>
                <a:gs pos="0">
                  <a:schemeClr val="accent4"/>
                </a:gs>
                <a:gs pos="100000">
                  <a:schemeClr val="accent1"/>
                </a:gs>
              </a:gsLst>
              <a:lin ang="10800025" scaled="0"/>
            </a:gra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8256813" y="4806998"/>
              <a:ext cx="444061"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16"/>
            <p:cNvGrpSpPr/>
            <p:nvPr/>
          </p:nvGrpSpPr>
          <p:grpSpPr>
            <a:xfrm>
              <a:off x="8381325" y="4885938"/>
              <a:ext cx="195064" cy="171900"/>
              <a:chOff x="8381325" y="4885938"/>
              <a:chExt cx="195064" cy="171900"/>
            </a:xfrm>
          </p:grpSpPr>
          <p:cxnSp>
            <p:nvCxnSpPr>
              <p:cNvPr id="226" name="Google Shape;226;p16"/>
              <p:cNvCxnSpPr/>
              <p:nvPr/>
            </p:nvCxnSpPr>
            <p:spPr>
              <a:xfrm>
                <a:off x="8381325"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227" name="Google Shape;227;p16"/>
              <p:cNvCxnSpPr/>
              <p:nvPr/>
            </p:nvCxnSpPr>
            <p:spPr>
              <a:xfrm>
                <a:off x="8478857"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228" name="Google Shape;228;p16"/>
              <p:cNvCxnSpPr/>
              <p:nvPr/>
            </p:nvCxnSpPr>
            <p:spPr>
              <a:xfrm>
                <a:off x="8576389" y="4885938"/>
                <a:ext cx="0" cy="171900"/>
              </a:xfrm>
              <a:prstGeom prst="straightConnector1">
                <a:avLst/>
              </a:prstGeom>
              <a:noFill/>
              <a:ln w="19050" cap="rnd" cmpd="sng">
                <a:solidFill>
                  <a:schemeClr val="dk2"/>
                </a:solidFill>
                <a:prstDash val="solid"/>
                <a:miter lim="8000"/>
                <a:headEnd type="none" w="med" len="med"/>
                <a:tailEnd type="none" w="med" len="med"/>
              </a:ln>
            </p:spPr>
          </p:cxn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300"/>
        <p:cNvGrpSpPr/>
        <p:nvPr/>
      </p:nvGrpSpPr>
      <p:grpSpPr>
        <a:xfrm>
          <a:off x="0" y="0"/>
          <a:ext cx="0" cy="0"/>
          <a:chOff x="0" y="0"/>
          <a:chExt cx="0" cy="0"/>
        </a:xfrm>
      </p:grpSpPr>
      <p:pic>
        <p:nvPicPr>
          <p:cNvPr id="301" name="Google Shape;301;p21"/>
          <p:cNvPicPr preferRelativeResize="0"/>
          <p:nvPr/>
        </p:nvPicPr>
        <p:blipFill>
          <a:blip r:embed="rId2">
            <a:alphaModFix amt="52000"/>
          </a:blip>
          <a:stretch>
            <a:fillRect/>
          </a:stretch>
        </p:blipFill>
        <p:spPr>
          <a:xfrm>
            <a:off x="0" y="3934"/>
            <a:ext cx="9144003" cy="5135633"/>
          </a:xfrm>
          <a:prstGeom prst="rect">
            <a:avLst/>
          </a:prstGeom>
          <a:noFill/>
          <a:ln>
            <a:noFill/>
          </a:ln>
        </p:spPr>
      </p:pic>
      <p:sp>
        <p:nvSpPr>
          <p:cNvPr id="302" name="Google Shape;302;p21"/>
          <p:cNvSpPr txBox="1">
            <a:spLocks noGrp="1"/>
          </p:cNvSpPr>
          <p:nvPr>
            <p:ph type="subTitle" idx="1"/>
          </p:nvPr>
        </p:nvSpPr>
        <p:spPr>
          <a:xfrm>
            <a:off x="3416875" y="2039446"/>
            <a:ext cx="3947400" cy="6678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3" name="Google Shape;303;p21"/>
          <p:cNvSpPr txBox="1">
            <a:spLocks noGrp="1"/>
          </p:cNvSpPr>
          <p:nvPr>
            <p:ph type="title"/>
          </p:nvPr>
        </p:nvSpPr>
        <p:spPr>
          <a:xfrm>
            <a:off x="3416878" y="1702657"/>
            <a:ext cx="3619500" cy="3699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atin typeface="Oswald Light"/>
                <a:ea typeface="Oswald Light"/>
                <a:cs typeface="Oswald Light"/>
                <a:sym typeface="Oswald Light"/>
              </a:defRPr>
            </a:lvl2pPr>
            <a:lvl3pPr lvl="2" rtl="0">
              <a:spcBef>
                <a:spcPts val="0"/>
              </a:spcBef>
              <a:spcAft>
                <a:spcPts val="0"/>
              </a:spcAft>
              <a:buSzPts val="2800"/>
              <a:buNone/>
              <a:defRPr>
                <a:latin typeface="Oswald Light"/>
                <a:ea typeface="Oswald Light"/>
                <a:cs typeface="Oswald Light"/>
                <a:sym typeface="Oswald Light"/>
              </a:defRPr>
            </a:lvl3pPr>
            <a:lvl4pPr lvl="3" rtl="0">
              <a:spcBef>
                <a:spcPts val="0"/>
              </a:spcBef>
              <a:spcAft>
                <a:spcPts val="0"/>
              </a:spcAft>
              <a:buSzPts val="2800"/>
              <a:buNone/>
              <a:defRPr>
                <a:latin typeface="Oswald Light"/>
                <a:ea typeface="Oswald Light"/>
                <a:cs typeface="Oswald Light"/>
                <a:sym typeface="Oswald Light"/>
              </a:defRPr>
            </a:lvl4pPr>
            <a:lvl5pPr lvl="4" rtl="0">
              <a:spcBef>
                <a:spcPts val="0"/>
              </a:spcBef>
              <a:spcAft>
                <a:spcPts val="0"/>
              </a:spcAft>
              <a:buSzPts val="2800"/>
              <a:buNone/>
              <a:defRPr>
                <a:latin typeface="Oswald Light"/>
                <a:ea typeface="Oswald Light"/>
                <a:cs typeface="Oswald Light"/>
                <a:sym typeface="Oswald Light"/>
              </a:defRPr>
            </a:lvl5pPr>
            <a:lvl6pPr lvl="5" rtl="0">
              <a:spcBef>
                <a:spcPts val="0"/>
              </a:spcBef>
              <a:spcAft>
                <a:spcPts val="0"/>
              </a:spcAft>
              <a:buSzPts val="2800"/>
              <a:buNone/>
              <a:defRPr>
                <a:latin typeface="Oswald Light"/>
                <a:ea typeface="Oswald Light"/>
                <a:cs typeface="Oswald Light"/>
                <a:sym typeface="Oswald Light"/>
              </a:defRPr>
            </a:lvl6pPr>
            <a:lvl7pPr lvl="6" rtl="0">
              <a:spcBef>
                <a:spcPts val="0"/>
              </a:spcBef>
              <a:spcAft>
                <a:spcPts val="0"/>
              </a:spcAft>
              <a:buSzPts val="2800"/>
              <a:buNone/>
              <a:defRPr>
                <a:latin typeface="Oswald Light"/>
                <a:ea typeface="Oswald Light"/>
                <a:cs typeface="Oswald Light"/>
                <a:sym typeface="Oswald Light"/>
              </a:defRPr>
            </a:lvl7pPr>
            <a:lvl8pPr lvl="7" rtl="0">
              <a:spcBef>
                <a:spcPts val="0"/>
              </a:spcBef>
              <a:spcAft>
                <a:spcPts val="0"/>
              </a:spcAft>
              <a:buSzPts val="2800"/>
              <a:buNone/>
              <a:defRPr>
                <a:latin typeface="Oswald Light"/>
                <a:ea typeface="Oswald Light"/>
                <a:cs typeface="Oswald Light"/>
                <a:sym typeface="Oswald Light"/>
              </a:defRPr>
            </a:lvl8pPr>
            <a:lvl9pPr lvl="8" rtl="0">
              <a:spcBef>
                <a:spcPts val="0"/>
              </a:spcBef>
              <a:spcAft>
                <a:spcPts val="0"/>
              </a:spcAft>
              <a:buSzPts val="2800"/>
              <a:buNone/>
              <a:defRPr>
                <a:latin typeface="Oswald Light"/>
                <a:ea typeface="Oswald Light"/>
                <a:cs typeface="Oswald Light"/>
                <a:sym typeface="Oswald Light"/>
              </a:defRPr>
            </a:lvl9pPr>
          </a:lstStyle>
          <a:p>
            <a:endParaRPr/>
          </a:p>
        </p:txBody>
      </p:sp>
      <p:sp>
        <p:nvSpPr>
          <p:cNvPr id="304" name="Google Shape;304;p21"/>
          <p:cNvSpPr txBox="1">
            <a:spLocks noGrp="1"/>
          </p:cNvSpPr>
          <p:nvPr>
            <p:ph type="subTitle" idx="2"/>
          </p:nvPr>
        </p:nvSpPr>
        <p:spPr>
          <a:xfrm>
            <a:off x="3416875" y="3721959"/>
            <a:ext cx="4074000" cy="669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5" name="Google Shape;305;p21"/>
          <p:cNvSpPr txBox="1">
            <a:spLocks noGrp="1"/>
          </p:cNvSpPr>
          <p:nvPr>
            <p:ph type="title" idx="3"/>
          </p:nvPr>
        </p:nvSpPr>
        <p:spPr>
          <a:xfrm>
            <a:off x="3416878" y="3384385"/>
            <a:ext cx="3735600" cy="3708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atin typeface="Oswald Light"/>
                <a:ea typeface="Oswald Light"/>
                <a:cs typeface="Oswald Light"/>
                <a:sym typeface="Oswald Light"/>
              </a:defRPr>
            </a:lvl2pPr>
            <a:lvl3pPr lvl="2" rtl="0">
              <a:spcBef>
                <a:spcPts val="0"/>
              </a:spcBef>
              <a:spcAft>
                <a:spcPts val="0"/>
              </a:spcAft>
              <a:buSzPts val="2800"/>
              <a:buNone/>
              <a:defRPr>
                <a:latin typeface="Oswald Light"/>
                <a:ea typeface="Oswald Light"/>
                <a:cs typeface="Oswald Light"/>
                <a:sym typeface="Oswald Light"/>
              </a:defRPr>
            </a:lvl3pPr>
            <a:lvl4pPr lvl="3" rtl="0">
              <a:spcBef>
                <a:spcPts val="0"/>
              </a:spcBef>
              <a:spcAft>
                <a:spcPts val="0"/>
              </a:spcAft>
              <a:buSzPts val="2800"/>
              <a:buNone/>
              <a:defRPr>
                <a:latin typeface="Oswald Light"/>
                <a:ea typeface="Oswald Light"/>
                <a:cs typeface="Oswald Light"/>
                <a:sym typeface="Oswald Light"/>
              </a:defRPr>
            </a:lvl4pPr>
            <a:lvl5pPr lvl="4" rtl="0">
              <a:spcBef>
                <a:spcPts val="0"/>
              </a:spcBef>
              <a:spcAft>
                <a:spcPts val="0"/>
              </a:spcAft>
              <a:buSzPts val="2800"/>
              <a:buNone/>
              <a:defRPr>
                <a:latin typeface="Oswald Light"/>
                <a:ea typeface="Oswald Light"/>
                <a:cs typeface="Oswald Light"/>
                <a:sym typeface="Oswald Light"/>
              </a:defRPr>
            </a:lvl5pPr>
            <a:lvl6pPr lvl="5" rtl="0">
              <a:spcBef>
                <a:spcPts val="0"/>
              </a:spcBef>
              <a:spcAft>
                <a:spcPts val="0"/>
              </a:spcAft>
              <a:buSzPts val="2800"/>
              <a:buNone/>
              <a:defRPr>
                <a:latin typeface="Oswald Light"/>
                <a:ea typeface="Oswald Light"/>
                <a:cs typeface="Oswald Light"/>
                <a:sym typeface="Oswald Light"/>
              </a:defRPr>
            </a:lvl6pPr>
            <a:lvl7pPr lvl="6" rtl="0">
              <a:spcBef>
                <a:spcPts val="0"/>
              </a:spcBef>
              <a:spcAft>
                <a:spcPts val="0"/>
              </a:spcAft>
              <a:buSzPts val="2800"/>
              <a:buNone/>
              <a:defRPr>
                <a:latin typeface="Oswald Light"/>
                <a:ea typeface="Oswald Light"/>
                <a:cs typeface="Oswald Light"/>
                <a:sym typeface="Oswald Light"/>
              </a:defRPr>
            </a:lvl7pPr>
            <a:lvl8pPr lvl="7" rtl="0">
              <a:spcBef>
                <a:spcPts val="0"/>
              </a:spcBef>
              <a:spcAft>
                <a:spcPts val="0"/>
              </a:spcAft>
              <a:buSzPts val="2800"/>
              <a:buNone/>
              <a:defRPr>
                <a:latin typeface="Oswald Light"/>
                <a:ea typeface="Oswald Light"/>
                <a:cs typeface="Oswald Light"/>
                <a:sym typeface="Oswald Light"/>
              </a:defRPr>
            </a:lvl8pPr>
            <a:lvl9pPr lvl="8" rtl="0">
              <a:spcBef>
                <a:spcPts val="0"/>
              </a:spcBef>
              <a:spcAft>
                <a:spcPts val="0"/>
              </a:spcAft>
              <a:buSzPts val="2800"/>
              <a:buNone/>
              <a:defRPr>
                <a:latin typeface="Oswald Light"/>
                <a:ea typeface="Oswald Light"/>
                <a:cs typeface="Oswald Light"/>
                <a:sym typeface="Oswald Light"/>
              </a:defRPr>
            </a:lvl9pPr>
          </a:lstStyle>
          <a:p>
            <a:endParaRPr/>
          </a:p>
        </p:txBody>
      </p:sp>
      <p:sp>
        <p:nvSpPr>
          <p:cNvPr id="306" name="Google Shape;306;p21"/>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6"/>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7" name="Google Shape;307;p21"/>
          <p:cNvGrpSpPr/>
          <p:nvPr/>
        </p:nvGrpSpPr>
        <p:grpSpPr>
          <a:xfrm>
            <a:off x="8925" y="4798225"/>
            <a:ext cx="9126782" cy="336502"/>
            <a:chOff x="-150" y="4806998"/>
            <a:chExt cx="9144156" cy="336502"/>
          </a:xfrm>
        </p:grpSpPr>
        <p:sp>
          <p:nvSpPr>
            <p:cNvPr id="308" name="Google Shape;308;p21"/>
            <p:cNvSpPr/>
            <p:nvPr/>
          </p:nvSpPr>
          <p:spPr>
            <a:xfrm>
              <a:off x="8399017" y="4994455"/>
              <a:ext cx="107745" cy="84635"/>
            </a:xfrm>
            <a:custGeom>
              <a:avLst/>
              <a:gdLst/>
              <a:ahLst/>
              <a:cxnLst/>
              <a:rect l="l" t="t" r="r" b="b"/>
              <a:pathLst>
                <a:path w="1795" h="1410" extrusionOk="0">
                  <a:moveTo>
                    <a:pt x="593" y="0"/>
                  </a:moveTo>
                  <a:cubicBezTo>
                    <a:pt x="465" y="0"/>
                    <a:pt x="321" y="80"/>
                    <a:pt x="257" y="144"/>
                  </a:cubicBezTo>
                  <a:cubicBezTo>
                    <a:pt x="1" y="401"/>
                    <a:pt x="1" y="673"/>
                    <a:pt x="129" y="945"/>
                  </a:cubicBezTo>
                  <a:cubicBezTo>
                    <a:pt x="193" y="1137"/>
                    <a:pt x="257" y="1281"/>
                    <a:pt x="257" y="1409"/>
                  </a:cubicBezTo>
                  <a:lnTo>
                    <a:pt x="865" y="1409"/>
                  </a:lnTo>
                  <a:cubicBezTo>
                    <a:pt x="865" y="1345"/>
                    <a:pt x="801" y="1201"/>
                    <a:pt x="721" y="1073"/>
                  </a:cubicBezTo>
                  <a:cubicBezTo>
                    <a:pt x="721" y="1073"/>
                    <a:pt x="657" y="1009"/>
                    <a:pt x="657" y="945"/>
                  </a:cubicBezTo>
                  <a:cubicBezTo>
                    <a:pt x="657" y="881"/>
                    <a:pt x="657" y="737"/>
                    <a:pt x="721" y="673"/>
                  </a:cubicBezTo>
                  <a:cubicBezTo>
                    <a:pt x="748" y="651"/>
                    <a:pt x="773" y="644"/>
                    <a:pt x="799" y="644"/>
                  </a:cubicBezTo>
                  <a:cubicBezTo>
                    <a:pt x="851" y="644"/>
                    <a:pt x="908" y="673"/>
                    <a:pt x="993" y="673"/>
                  </a:cubicBezTo>
                  <a:cubicBezTo>
                    <a:pt x="1057" y="737"/>
                    <a:pt x="1122" y="801"/>
                    <a:pt x="1122" y="881"/>
                  </a:cubicBezTo>
                  <a:cubicBezTo>
                    <a:pt x="1266" y="945"/>
                    <a:pt x="1394" y="1073"/>
                    <a:pt x="1522" y="1137"/>
                  </a:cubicBezTo>
                  <a:cubicBezTo>
                    <a:pt x="1666" y="1281"/>
                    <a:pt x="1730" y="1345"/>
                    <a:pt x="1794" y="1409"/>
                  </a:cubicBezTo>
                  <a:lnTo>
                    <a:pt x="1794" y="609"/>
                  </a:lnTo>
                  <a:cubicBezTo>
                    <a:pt x="1666" y="545"/>
                    <a:pt x="1522" y="481"/>
                    <a:pt x="1394" y="401"/>
                  </a:cubicBezTo>
                  <a:cubicBezTo>
                    <a:pt x="1266" y="272"/>
                    <a:pt x="1057" y="208"/>
                    <a:pt x="929" y="144"/>
                  </a:cubicBezTo>
                  <a:cubicBezTo>
                    <a:pt x="801" y="80"/>
                    <a:pt x="721" y="0"/>
                    <a:pt x="593" y="0"/>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1"/>
            <p:cNvSpPr/>
            <p:nvPr/>
          </p:nvSpPr>
          <p:spPr>
            <a:xfrm>
              <a:off x="8450940" y="4949256"/>
              <a:ext cx="55823" cy="45259"/>
            </a:xfrm>
            <a:custGeom>
              <a:avLst/>
              <a:gdLst/>
              <a:ahLst/>
              <a:cxnLst/>
              <a:rect l="l" t="t" r="r" b="b"/>
              <a:pathLst>
                <a:path w="930" h="754" extrusionOk="0">
                  <a:moveTo>
                    <a:pt x="310" y="1"/>
                  </a:moveTo>
                  <a:cubicBezTo>
                    <a:pt x="191" y="1"/>
                    <a:pt x="111" y="68"/>
                    <a:pt x="64" y="161"/>
                  </a:cubicBezTo>
                  <a:cubicBezTo>
                    <a:pt x="0" y="289"/>
                    <a:pt x="64" y="433"/>
                    <a:pt x="192" y="497"/>
                  </a:cubicBezTo>
                  <a:cubicBezTo>
                    <a:pt x="192" y="561"/>
                    <a:pt x="257" y="561"/>
                    <a:pt x="337" y="561"/>
                  </a:cubicBezTo>
                  <a:cubicBezTo>
                    <a:pt x="529" y="689"/>
                    <a:pt x="737" y="689"/>
                    <a:pt x="929" y="753"/>
                  </a:cubicBezTo>
                  <a:lnTo>
                    <a:pt x="929" y="161"/>
                  </a:lnTo>
                  <a:cubicBezTo>
                    <a:pt x="801" y="161"/>
                    <a:pt x="593" y="33"/>
                    <a:pt x="465" y="33"/>
                  </a:cubicBezTo>
                  <a:cubicBezTo>
                    <a:pt x="407" y="10"/>
                    <a:pt x="356" y="1"/>
                    <a:pt x="310" y="1"/>
                  </a:cubicBez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150" y="4807000"/>
              <a:ext cx="9144156"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84150" y="4894450"/>
              <a:ext cx="8085284" cy="160627"/>
            </a:xfrm>
            <a:custGeom>
              <a:avLst/>
              <a:gdLst/>
              <a:ahLst/>
              <a:cxnLst/>
              <a:rect l="l" t="t" r="r" b="b"/>
              <a:pathLst>
                <a:path w="128170" h="2676" extrusionOk="0">
                  <a:moveTo>
                    <a:pt x="0" y="1"/>
                  </a:moveTo>
                  <a:lnTo>
                    <a:pt x="0" y="2675"/>
                  </a:lnTo>
                  <a:lnTo>
                    <a:pt x="128170" y="2675"/>
                  </a:lnTo>
                  <a:lnTo>
                    <a:pt x="128170" y="1"/>
                  </a:lnTo>
                  <a:close/>
                </a:path>
              </a:pathLst>
            </a:custGeom>
            <a:gradFill>
              <a:gsLst>
                <a:gs pos="0">
                  <a:schemeClr val="accent4"/>
                </a:gs>
                <a:gs pos="100000">
                  <a:schemeClr val="accent1"/>
                </a:gs>
              </a:gsLst>
              <a:lin ang="10800025" scaled="0"/>
            </a:gra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8256813" y="4806998"/>
              <a:ext cx="444061" cy="336500"/>
            </a:xfrm>
            <a:custGeom>
              <a:avLst/>
              <a:gdLst/>
              <a:ahLst/>
              <a:cxnLst/>
              <a:rect l="l" t="t" r="r" b="b"/>
              <a:pathLst>
                <a:path w="152206" h="5606" extrusionOk="0">
                  <a:moveTo>
                    <a:pt x="0" y="1"/>
                  </a:moveTo>
                  <a:lnTo>
                    <a:pt x="0" y="5605"/>
                  </a:lnTo>
                  <a:lnTo>
                    <a:pt x="152206" y="5605"/>
                  </a:lnTo>
                  <a:lnTo>
                    <a:pt x="152206" y="1"/>
                  </a:lnTo>
                  <a:close/>
                </a:path>
              </a:pathLst>
            </a:custGeom>
            <a:solidFill>
              <a:schemeClr val="lt1"/>
            </a:solidFill>
            <a:ln w="1905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8381325" y="4885938"/>
              <a:ext cx="195064" cy="171900"/>
              <a:chOff x="8381325" y="4885938"/>
              <a:chExt cx="195064" cy="171900"/>
            </a:xfrm>
          </p:grpSpPr>
          <p:cxnSp>
            <p:nvCxnSpPr>
              <p:cNvPr id="314" name="Google Shape;314;p21"/>
              <p:cNvCxnSpPr/>
              <p:nvPr/>
            </p:nvCxnSpPr>
            <p:spPr>
              <a:xfrm>
                <a:off x="8381325"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315" name="Google Shape;315;p21"/>
              <p:cNvCxnSpPr/>
              <p:nvPr/>
            </p:nvCxnSpPr>
            <p:spPr>
              <a:xfrm>
                <a:off x="8478857" y="4885938"/>
                <a:ext cx="0" cy="171900"/>
              </a:xfrm>
              <a:prstGeom prst="straightConnector1">
                <a:avLst/>
              </a:prstGeom>
              <a:noFill/>
              <a:ln w="19050" cap="rnd" cmpd="sng">
                <a:solidFill>
                  <a:schemeClr val="dk2"/>
                </a:solidFill>
                <a:prstDash val="solid"/>
                <a:miter lim="8000"/>
                <a:headEnd type="none" w="med" len="med"/>
                <a:tailEnd type="none" w="med" len="med"/>
              </a:ln>
            </p:spPr>
          </p:cxnSp>
          <p:cxnSp>
            <p:nvCxnSpPr>
              <p:cNvPr id="316" name="Google Shape;316;p21"/>
              <p:cNvCxnSpPr/>
              <p:nvPr/>
            </p:nvCxnSpPr>
            <p:spPr>
              <a:xfrm>
                <a:off x="8576389" y="4885938"/>
                <a:ext cx="0" cy="171900"/>
              </a:xfrm>
              <a:prstGeom prst="straightConnector1">
                <a:avLst/>
              </a:prstGeom>
              <a:noFill/>
              <a:ln w="19050" cap="rnd" cmpd="sng">
                <a:solidFill>
                  <a:schemeClr val="dk2"/>
                </a:solidFill>
                <a:prstDash val="solid"/>
                <a:miter lim="8000"/>
                <a:headEnd type="none" w="med" len="med"/>
                <a:tailEnd type="none" w="med" len="med"/>
              </a:ln>
            </p:spPr>
          </p:cxn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1">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52000"/>
          </a:blip>
          <a:stretch>
            <a:fillRect/>
          </a:stretch>
        </p:blipFill>
        <p:spPr>
          <a:xfrm>
            <a:off x="0" y="3934"/>
            <a:ext cx="9144003" cy="5135633"/>
          </a:xfrm>
          <a:prstGeom prst="rect">
            <a:avLst/>
          </a:prstGeom>
          <a:noFill/>
          <a:ln>
            <a:noFill/>
          </a:ln>
        </p:spPr>
      </p:pic>
      <p:sp>
        <p:nvSpPr>
          <p:cNvPr id="344" name="Google Shape;344;p23"/>
          <p:cNvSpPr txBox="1">
            <a:spLocks noGrp="1"/>
          </p:cNvSpPr>
          <p:nvPr>
            <p:ph type="title"/>
          </p:nvPr>
        </p:nvSpPr>
        <p:spPr>
          <a:xfrm>
            <a:off x="618303" y="349700"/>
            <a:ext cx="42321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5" name="Google Shape;345;p23"/>
          <p:cNvSpPr txBox="1">
            <a:spLocks noGrp="1"/>
          </p:cNvSpPr>
          <p:nvPr>
            <p:ph type="body" idx="1"/>
          </p:nvPr>
        </p:nvSpPr>
        <p:spPr>
          <a:xfrm>
            <a:off x="891450" y="1551075"/>
            <a:ext cx="5354100" cy="2952300"/>
          </a:xfrm>
          <a:prstGeom prst="rect">
            <a:avLst/>
          </a:prstGeom>
        </p:spPr>
        <p:txBody>
          <a:bodyPr spcFirstLastPara="1" wrap="square" lIns="91425" tIns="91425" rIns="91425" bIns="91425" anchor="ctr" anchorCtr="0">
            <a:normAutofit/>
          </a:bodyPr>
          <a:lstStyle>
            <a:lvl1pPr marL="457200" lvl="0" indent="-342900" rtl="0">
              <a:lnSpc>
                <a:spcPct val="100000"/>
              </a:lnSpc>
              <a:spcBef>
                <a:spcPts val="0"/>
              </a:spcBef>
              <a:spcAft>
                <a:spcPts val="0"/>
              </a:spcAft>
              <a:buClr>
                <a:schemeClr val="dk1"/>
              </a:buClr>
              <a:buSzPts val="1800"/>
              <a:buChar char="●"/>
              <a:defRPr sz="1200"/>
            </a:lvl1pPr>
            <a:lvl2pPr marL="914400" lvl="1" indent="-317500" rtl="0">
              <a:spcBef>
                <a:spcPts val="0"/>
              </a:spcBef>
              <a:spcAft>
                <a:spcPts val="0"/>
              </a:spcAft>
              <a:buClr>
                <a:schemeClr val="dk1"/>
              </a:buClr>
              <a:buSzPts val="1400"/>
              <a:buChar char="○"/>
              <a:defRPr/>
            </a:lvl2pPr>
            <a:lvl3pPr marL="1371600" lvl="2" indent="-317500" rtl="0">
              <a:spcBef>
                <a:spcPts val="0"/>
              </a:spcBef>
              <a:spcAft>
                <a:spcPts val="0"/>
              </a:spcAft>
              <a:buClr>
                <a:schemeClr val="dk1"/>
              </a:buClr>
              <a:buSzPts val="1400"/>
              <a:buChar char="■"/>
              <a:defRPr/>
            </a:lvl3pPr>
            <a:lvl4pPr marL="1828800" lvl="3" indent="-317500" rtl="0">
              <a:spcBef>
                <a:spcPts val="0"/>
              </a:spcBef>
              <a:spcAft>
                <a:spcPts val="0"/>
              </a:spcAft>
              <a:buClr>
                <a:schemeClr val="dk1"/>
              </a:buClr>
              <a:buSzPts val="1400"/>
              <a:buChar char="●"/>
              <a:defRPr/>
            </a:lvl4pPr>
            <a:lvl5pPr marL="2286000" lvl="4" indent="-317500" rtl="0">
              <a:spcBef>
                <a:spcPts val="0"/>
              </a:spcBef>
              <a:spcAft>
                <a:spcPts val="0"/>
              </a:spcAft>
              <a:buClr>
                <a:schemeClr val="dk1"/>
              </a:buClr>
              <a:buSzPts val="1400"/>
              <a:buChar char="○"/>
              <a:defRPr/>
            </a:lvl5pPr>
            <a:lvl6pPr marL="2743200" lvl="5" indent="-317500" rtl="0">
              <a:spcBef>
                <a:spcPts val="0"/>
              </a:spcBef>
              <a:spcAft>
                <a:spcPts val="0"/>
              </a:spcAft>
              <a:buClr>
                <a:schemeClr val="dk1"/>
              </a:buClr>
              <a:buSzPts val="1400"/>
              <a:buChar char="■"/>
              <a:defRPr/>
            </a:lvl6pPr>
            <a:lvl7pPr marL="3200400" lvl="6" indent="-317500" rtl="0">
              <a:spcBef>
                <a:spcPts val="0"/>
              </a:spcBef>
              <a:spcAft>
                <a:spcPts val="0"/>
              </a:spcAft>
              <a:buClr>
                <a:schemeClr val="dk1"/>
              </a:buClr>
              <a:buSzPts val="1400"/>
              <a:buChar char="●"/>
              <a:defRPr/>
            </a:lvl7pPr>
            <a:lvl8pPr marL="3657600" lvl="7" indent="-317500" rtl="0">
              <a:spcBef>
                <a:spcPts val="0"/>
              </a:spcBef>
              <a:spcAft>
                <a:spcPts val="0"/>
              </a:spcAft>
              <a:buClr>
                <a:schemeClr val="dk1"/>
              </a:buClr>
              <a:buSzPts val="1400"/>
              <a:buChar char="○"/>
              <a:defRPr/>
            </a:lvl8pPr>
            <a:lvl9pPr marL="4114800" lvl="8" indent="-317500" rtl="0">
              <a:spcBef>
                <a:spcPts val="0"/>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swald Light"/>
              <a:buChar char="●"/>
              <a:defRPr sz="1800">
                <a:solidFill>
                  <a:schemeClr val="dk2"/>
                </a:solidFill>
                <a:latin typeface="Oswald Light"/>
                <a:ea typeface="Oswald Light"/>
                <a:cs typeface="Oswald Light"/>
                <a:sym typeface="Oswald Light"/>
              </a:defRPr>
            </a:lvl1pPr>
            <a:lvl2pPr marL="914400" lvl="1" indent="-317500">
              <a:lnSpc>
                <a:spcPct val="115000"/>
              </a:lnSpc>
              <a:spcBef>
                <a:spcPts val="0"/>
              </a:spcBef>
              <a:spcAft>
                <a:spcPts val="0"/>
              </a:spcAft>
              <a:buClr>
                <a:schemeClr val="dk2"/>
              </a:buClr>
              <a:buSzPts val="1400"/>
              <a:buFont typeface="Oswald Light"/>
              <a:buChar char="○"/>
              <a:defRPr>
                <a:solidFill>
                  <a:schemeClr val="dk2"/>
                </a:solidFill>
                <a:latin typeface="Oswald Light"/>
                <a:ea typeface="Oswald Light"/>
                <a:cs typeface="Oswald Light"/>
                <a:sym typeface="Oswald Light"/>
              </a:defRPr>
            </a:lvl2pPr>
            <a:lvl3pPr marL="1371600" lvl="2" indent="-317500">
              <a:lnSpc>
                <a:spcPct val="115000"/>
              </a:lnSpc>
              <a:spcBef>
                <a:spcPts val="0"/>
              </a:spcBef>
              <a:spcAft>
                <a:spcPts val="0"/>
              </a:spcAft>
              <a:buClr>
                <a:schemeClr val="dk2"/>
              </a:buClr>
              <a:buSzPts val="1400"/>
              <a:buFont typeface="Oswald Light"/>
              <a:buChar char="■"/>
              <a:defRPr>
                <a:solidFill>
                  <a:schemeClr val="dk2"/>
                </a:solidFill>
                <a:latin typeface="Oswald Light"/>
                <a:ea typeface="Oswald Light"/>
                <a:cs typeface="Oswald Light"/>
                <a:sym typeface="Oswald Light"/>
              </a:defRPr>
            </a:lvl3pPr>
            <a:lvl4pPr marL="1828800" lvl="3" indent="-317500">
              <a:lnSpc>
                <a:spcPct val="115000"/>
              </a:lnSpc>
              <a:spcBef>
                <a:spcPts val="0"/>
              </a:spcBef>
              <a:spcAft>
                <a:spcPts val="0"/>
              </a:spcAft>
              <a:buClr>
                <a:schemeClr val="dk2"/>
              </a:buClr>
              <a:buSzPts val="1400"/>
              <a:buFont typeface="Oswald Light"/>
              <a:buChar char="●"/>
              <a:defRPr>
                <a:solidFill>
                  <a:schemeClr val="dk2"/>
                </a:solidFill>
                <a:latin typeface="Oswald Light"/>
                <a:ea typeface="Oswald Light"/>
                <a:cs typeface="Oswald Light"/>
                <a:sym typeface="Oswald Light"/>
              </a:defRPr>
            </a:lvl4pPr>
            <a:lvl5pPr marL="2286000" lvl="4" indent="-317500">
              <a:lnSpc>
                <a:spcPct val="115000"/>
              </a:lnSpc>
              <a:spcBef>
                <a:spcPts val="0"/>
              </a:spcBef>
              <a:spcAft>
                <a:spcPts val="0"/>
              </a:spcAft>
              <a:buClr>
                <a:schemeClr val="dk2"/>
              </a:buClr>
              <a:buSzPts val="1400"/>
              <a:buFont typeface="Oswald Light"/>
              <a:buChar char="○"/>
              <a:defRPr>
                <a:solidFill>
                  <a:schemeClr val="dk2"/>
                </a:solidFill>
                <a:latin typeface="Oswald Light"/>
                <a:ea typeface="Oswald Light"/>
                <a:cs typeface="Oswald Light"/>
                <a:sym typeface="Oswald Light"/>
              </a:defRPr>
            </a:lvl5pPr>
            <a:lvl6pPr marL="2743200" lvl="5" indent="-317500">
              <a:lnSpc>
                <a:spcPct val="115000"/>
              </a:lnSpc>
              <a:spcBef>
                <a:spcPts val="0"/>
              </a:spcBef>
              <a:spcAft>
                <a:spcPts val="0"/>
              </a:spcAft>
              <a:buClr>
                <a:schemeClr val="dk2"/>
              </a:buClr>
              <a:buSzPts val="1400"/>
              <a:buFont typeface="Oswald Light"/>
              <a:buChar char="■"/>
              <a:defRPr>
                <a:solidFill>
                  <a:schemeClr val="dk2"/>
                </a:solidFill>
                <a:latin typeface="Oswald Light"/>
                <a:ea typeface="Oswald Light"/>
                <a:cs typeface="Oswald Light"/>
                <a:sym typeface="Oswald Light"/>
              </a:defRPr>
            </a:lvl6pPr>
            <a:lvl7pPr marL="3200400" lvl="6" indent="-317500">
              <a:lnSpc>
                <a:spcPct val="115000"/>
              </a:lnSpc>
              <a:spcBef>
                <a:spcPts val="0"/>
              </a:spcBef>
              <a:spcAft>
                <a:spcPts val="0"/>
              </a:spcAft>
              <a:buClr>
                <a:schemeClr val="dk2"/>
              </a:buClr>
              <a:buSzPts val="1400"/>
              <a:buFont typeface="Oswald Light"/>
              <a:buChar char="●"/>
              <a:defRPr>
                <a:solidFill>
                  <a:schemeClr val="dk2"/>
                </a:solidFill>
                <a:latin typeface="Oswald Light"/>
                <a:ea typeface="Oswald Light"/>
                <a:cs typeface="Oswald Light"/>
                <a:sym typeface="Oswald Light"/>
              </a:defRPr>
            </a:lvl7pPr>
            <a:lvl8pPr marL="3657600" lvl="7" indent="-317500">
              <a:lnSpc>
                <a:spcPct val="115000"/>
              </a:lnSpc>
              <a:spcBef>
                <a:spcPts val="0"/>
              </a:spcBef>
              <a:spcAft>
                <a:spcPts val="0"/>
              </a:spcAft>
              <a:buClr>
                <a:schemeClr val="dk2"/>
              </a:buClr>
              <a:buSzPts val="1400"/>
              <a:buFont typeface="Oswald Light"/>
              <a:buChar char="○"/>
              <a:defRPr>
                <a:solidFill>
                  <a:schemeClr val="dk2"/>
                </a:solidFill>
                <a:latin typeface="Oswald Light"/>
                <a:ea typeface="Oswald Light"/>
                <a:cs typeface="Oswald Light"/>
                <a:sym typeface="Oswald Light"/>
              </a:defRPr>
            </a:lvl8pPr>
            <a:lvl9pPr marL="4114800" lvl="8" indent="-317500">
              <a:lnSpc>
                <a:spcPct val="115000"/>
              </a:lnSpc>
              <a:spcBef>
                <a:spcPts val="0"/>
              </a:spcBef>
              <a:spcAft>
                <a:spcPts val="0"/>
              </a:spcAft>
              <a:buClr>
                <a:schemeClr val="dk2"/>
              </a:buClr>
              <a:buSzPts val="1400"/>
              <a:buFont typeface="Oswald Light"/>
              <a:buChar char="■"/>
              <a:defRPr>
                <a:solidFill>
                  <a:schemeClr val="dk2"/>
                </a:solidFill>
                <a:latin typeface="Oswald Light"/>
                <a:ea typeface="Oswald Light"/>
                <a:cs typeface="Oswald Light"/>
                <a:sym typeface="Oswal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59" r:id="rId5"/>
    <p:sldLayoutId id="2147483660" r:id="rId6"/>
    <p:sldLayoutId id="2147483662" r:id="rId7"/>
    <p:sldLayoutId id="2147483667" r:id="rId8"/>
    <p:sldLayoutId id="2147483669"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gitleaks/gitleaks.gi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github.com/gitleaks/gitleaks" TargetMode="Externa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Techno-Hwizrdr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printables.com/@PolygonDesire_263991" TargetMode="External"/><Relationship Id="rId4" Type="http://schemas.openxmlformats.org/officeDocument/2006/relationships/hyperlink" Target="https://sketchfab.com/alexxx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11" name="Google Shape;411;p30"/>
          <p:cNvGrpSpPr/>
          <p:nvPr/>
        </p:nvGrpSpPr>
        <p:grpSpPr>
          <a:xfrm>
            <a:off x="-746375" y="-1119900"/>
            <a:ext cx="11168058" cy="5658635"/>
            <a:chOff x="-746375" y="-1119900"/>
            <a:chExt cx="11168058" cy="5658635"/>
          </a:xfrm>
        </p:grpSpPr>
        <p:grpSp>
          <p:nvGrpSpPr>
            <p:cNvPr id="412" name="Google Shape;412;p30"/>
            <p:cNvGrpSpPr/>
            <p:nvPr/>
          </p:nvGrpSpPr>
          <p:grpSpPr>
            <a:xfrm>
              <a:off x="287916" y="2331857"/>
              <a:ext cx="563145" cy="485230"/>
              <a:chOff x="2515300" y="3754225"/>
              <a:chExt cx="205400" cy="176975"/>
            </a:xfrm>
          </p:grpSpPr>
          <p:sp>
            <p:nvSpPr>
              <p:cNvPr id="413" name="Google Shape;413;p30"/>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30"/>
            <p:cNvGrpSpPr/>
            <p:nvPr/>
          </p:nvGrpSpPr>
          <p:grpSpPr>
            <a:xfrm>
              <a:off x="574800" y="3695649"/>
              <a:ext cx="684507" cy="684507"/>
              <a:chOff x="574800" y="3695649"/>
              <a:chExt cx="684507" cy="684507"/>
            </a:xfrm>
          </p:grpSpPr>
          <p:sp>
            <p:nvSpPr>
              <p:cNvPr id="435" name="Google Shape;435;p30"/>
              <p:cNvSpPr/>
              <p:nvPr/>
            </p:nvSpPr>
            <p:spPr>
              <a:xfrm>
                <a:off x="574800" y="3695649"/>
                <a:ext cx="684507" cy="684507"/>
              </a:xfrm>
              <a:custGeom>
                <a:avLst/>
                <a:gdLst/>
                <a:ahLst/>
                <a:cxnLst/>
                <a:rect l="l" t="t" r="r" b="b"/>
                <a:pathLst>
                  <a:path w="19409" h="19409" extrusionOk="0">
                    <a:moveTo>
                      <a:pt x="9736" y="1"/>
                    </a:moveTo>
                    <a:cubicBezTo>
                      <a:pt x="4340" y="1"/>
                      <a:pt x="0" y="4340"/>
                      <a:pt x="0" y="9673"/>
                    </a:cubicBezTo>
                    <a:cubicBezTo>
                      <a:pt x="0" y="15085"/>
                      <a:pt x="4340" y="19409"/>
                      <a:pt x="9736" y="19409"/>
                    </a:cubicBezTo>
                    <a:cubicBezTo>
                      <a:pt x="15069" y="19409"/>
                      <a:pt x="19408" y="15085"/>
                      <a:pt x="19408" y="9673"/>
                    </a:cubicBezTo>
                    <a:cubicBezTo>
                      <a:pt x="19408" y="4340"/>
                      <a:pt x="15069" y="1"/>
                      <a:pt x="9736" y="1"/>
                    </a:cubicBezTo>
                    <a:close/>
                  </a:path>
                </a:pathLst>
              </a:custGeom>
              <a:solidFill>
                <a:srgbClr val="F300C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p:cNvSpPr/>
              <p:nvPr/>
            </p:nvSpPr>
            <p:spPr>
              <a:xfrm>
                <a:off x="993000" y="3813575"/>
                <a:ext cx="141675" cy="141675"/>
              </a:xfrm>
              <a:custGeom>
                <a:avLst/>
                <a:gdLst/>
                <a:ahLst/>
                <a:cxnLst/>
                <a:rect l="l" t="t" r="r" b="b"/>
                <a:pathLst>
                  <a:path w="5667" h="5667" extrusionOk="0">
                    <a:moveTo>
                      <a:pt x="0" y="2953"/>
                    </a:moveTo>
                    <a:lnTo>
                      <a:pt x="1905" y="1953"/>
                    </a:lnTo>
                    <a:lnTo>
                      <a:pt x="2810" y="0"/>
                    </a:lnTo>
                    <a:lnTo>
                      <a:pt x="3667" y="1905"/>
                    </a:lnTo>
                    <a:lnTo>
                      <a:pt x="5667" y="2905"/>
                    </a:lnTo>
                    <a:lnTo>
                      <a:pt x="3857" y="3810"/>
                    </a:lnTo>
                    <a:lnTo>
                      <a:pt x="2810" y="5667"/>
                    </a:lnTo>
                    <a:lnTo>
                      <a:pt x="1952" y="3953"/>
                    </a:lnTo>
                    <a:close/>
                  </a:path>
                </a:pathLst>
              </a:custGeom>
              <a:solidFill>
                <a:schemeClr val="lt1"/>
              </a:solidFill>
              <a:ln w="19050" cap="flat" cmpd="sng">
                <a:solidFill>
                  <a:schemeClr val="dk2"/>
                </a:solidFill>
                <a:prstDash val="solid"/>
                <a:round/>
                <a:headEnd type="none" w="med" len="med"/>
                <a:tailEnd type="none" w="med" len="med"/>
              </a:ln>
            </p:spPr>
            <p:txBody>
              <a:bodyPr/>
              <a:lstStyle/>
              <a:p>
                <a:endParaRPr lang="en-US"/>
              </a:p>
            </p:txBody>
          </p:sp>
        </p:grpSp>
        <p:sp>
          <p:nvSpPr>
            <p:cNvPr id="437" name="Google Shape;437;p30"/>
            <p:cNvSpPr/>
            <p:nvPr/>
          </p:nvSpPr>
          <p:spPr>
            <a:xfrm>
              <a:off x="4329238" y="297387"/>
              <a:ext cx="485223" cy="485223"/>
            </a:xfrm>
            <a:custGeom>
              <a:avLst/>
              <a:gdLst/>
              <a:ahLst/>
              <a:cxnLst/>
              <a:rect l="l" t="t" r="r" b="b"/>
              <a:pathLst>
                <a:path w="5667" h="5667" extrusionOk="0">
                  <a:moveTo>
                    <a:pt x="0" y="2953"/>
                  </a:moveTo>
                  <a:lnTo>
                    <a:pt x="1905" y="1953"/>
                  </a:lnTo>
                  <a:lnTo>
                    <a:pt x="2810" y="0"/>
                  </a:lnTo>
                  <a:lnTo>
                    <a:pt x="3667" y="1905"/>
                  </a:lnTo>
                  <a:lnTo>
                    <a:pt x="5667" y="2905"/>
                  </a:lnTo>
                  <a:lnTo>
                    <a:pt x="3857" y="3810"/>
                  </a:lnTo>
                  <a:lnTo>
                    <a:pt x="2810" y="5667"/>
                  </a:lnTo>
                  <a:lnTo>
                    <a:pt x="1952" y="3953"/>
                  </a:lnTo>
                  <a:close/>
                </a:path>
              </a:pathLst>
            </a:custGeom>
            <a:solidFill>
              <a:schemeClr val="lt1"/>
            </a:solidFill>
            <a:ln w="19050" cap="flat" cmpd="sng">
              <a:solidFill>
                <a:schemeClr val="dk2"/>
              </a:solidFill>
              <a:prstDash val="solid"/>
              <a:round/>
              <a:headEnd type="none" w="med" len="med"/>
              <a:tailEnd type="none" w="med" len="med"/>
            </a:ln>
          </p:spPr>
          <p:txBody>
            <a:bodyPr/>
            <a:lstStyle/>
            <a:p>
              <a:endParaRPr lang="en-US"/>
            </a:p>
          </p:txBody>
        </p:sp>
        <p:grpSp>
          <p:nvGrpSpPr>
            <p:cNvPr id="438" name="Google Shape;438;p30"/>
            <p:cNvGrpSpPr/>
            <p:nvPr/>
          </p:nvGrpSpPr>
          <p:grpSpPr>
            <a:xfrm rot="5400000">
              <a:off x="3014900" y="4093488"/>
              <a:ext cx="193365" cy="684502"/>
              <a:chOff x="3301175" y="3649350"/>
              <a:chExt cx="193365" cy="684502"/>
            </a:xfrm>
          </p:grpSpPr>
          <p:sp>
            <p:nvSpPr>
              <p:cNvPr id="439" name="Google Shape;439;p30"/>
              <p:cNvSpPr/>
              <p:nvPr/>
            </p:nvSpPr>
            <p:spPr>
              <a:xfrm>
                <a:off x="3301175" y="3649350"/>
                <a:ext cx="193365" cy="193365"/>
              </a:xfrm>
              <a:custGeom>
                <a:avLst/>
                <a:gdLst/>
                <a:ahLst/>
                <a:cxnLst/>
                <a:rect l="l" t="t" r="r" b="b"/>
                <a:pathLst>
                  <a:path w="2339" h="2339" extrusionOk="0">
                    <a:moveTo>
                      <a:pt x="1137" y="0"/>
                    </a:moveTo>
                    <a:cubicBezTo>
                      <a:pt x="529" y="0"/>
                      <a:pt x="0" y="529"/>
                      <a:pt x="0" y="1137"/>
                    </a:cubicBezTo>
                    <a:cubicBezTo>
                      <a:pt x="0" y="1794"/>
                      <a:pt x="529" y="2338"/>
                      <a:pt x="1137" y="2338"/>
                    </a:cubicBezTo>
                    <a:cubicBezTo>
                      <a:pt x="1794" y="2338"/>
                      <a:pt x="2338" y="1794"/>
                      <a:pt x="2338" y="1137"/>
                    </a:cubicBezTo>
                    <a:cubicBezTo>
                      <a:pt x="2338" y="529"/>
                      <a:pt x="1794" y="0"/>
                      <a:pt x="1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a:off x="3301175" y="3891570"/>
                <a:ext cx="193365" cy="193365"/>
              </a:xfrm>
              <a:custGeom>
                <a:avLst/>
                <a:gdLst/>
                <a:ahLst/>
                <a:cxnLst/>
                <a:rect l="l" t="t" r="r" b="b"/>
                <a:pathLst>
                  <a:path w="2339" h="2339" extrusionOk="0">
                    <a:moveTo>
                      <a:pt x="1137" y="1"/>
                    </a:moveTo>
                    <a:cubicBezTo>
                      <a:pt x="529" y="1"/>
                      <a:pt x="0" y="545"/>
                      <a:pt x="0" y="1202"/>
                    </a:cubicBezTo>
                    <a:cubicBezTo>
                      <a:pt x="0" y="1810"/>
                      <a:pt x="529" y="2339"/>
                      <a:pt x="1137" y="2339"/>
                    </a:cubicBezTo>
                    <a:cubicBezTo>
                      <a:pt x="1794" y="2339"/>
                      <a:pt x="2338" y="1810"/>
                      <a:pt x="2338" y="1202"/>
                    </a:cubicBezTo>
                    <a:cubicBezTo>
                      <a:pt x="2338" y="545"/>
                      <a:pt x="1794"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p:nvPr/>
            </p:nvSpPr>
            <p:spPr>
              <a:xfrm>
                <a:off x="3301175" y="4135196"/>
                <a:ext cx="193365" cy="198656"/>
              </a:xfrm>
              <a:custGeom>
                <a:avLst/>
                <a:gdLst/>
                <a:ahLst/>
                <a:cxnLst/>
                <a:rect l="l" t="t" r="r" b="b"/>
                <a:pathLst>
                  <a:path w="2339" h="2403" extrusionOk="0">
                    <a:moveTo>
                      <a:pt x="1137" y="0"/>
                    </a:moveTo>
                    <a:cubicBezTo>
                      <a:pt x="529" y="0"/>
                      <a:pt x="0" y="529"/>
                      <a:pt x="0" y="1201"/>
                    </a:cubicBezTo>
                    <a:cubicBezTo>
                      <a:pt x="0" y="1858"/>
                      <a:pt x="529" y="2402"/>
                      <a:pt x="1137" y="2402"/>
                    </a:cubicBezTo>
                    <a:cubicBezTo>
                      <a:pt x="1794" y="2402"/>
                      <a:pt x="2338" y="1858"/>
                      <a:pt x="2338" y="1201"/>
                    </a:cubicBezTo>
                    <a:cubicBezTo>
                      <a:pt x="2338" y="529"/>
                      <a:pt x="1794" y="0"/>
                      <a:pt x="1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30"/>
            <p:cNvGrpSpPr/>
            <p:nvPr/>
          </p:nvGrpSpPr>
          <p:grpSpPr>
            <a:xfrm>
              <a:off x="8117816" y="2451997"/>
              <a:ext cx="306187" cy="1503248"/>
              <a:chOff x="289925" y="2497475"/>
              <a:chExt cx="173075" cy="849725"/>
            </a:xfrm>
          </p:grpSpPr>
          <p:sp>
            <p:nvSpPr>
              <p:cNvPr id="443" name="Google Shape;443;p30"/>
              <p:cNvSpPr/>
              <p:nvPr/>
            </p:nvSpPr>
            <p:spPr>
              <a:xfrm>
                <a:off x="289925" y="3239900"/>
                <a:ext cx="173075" cy="107300"/>
              </a:xfrm>
              <a:custGeom>
                <a:avLst/>
                <a:gdLst/>
                <a:ahLst/>
                <a:cxnLst/>
                <a:rect l="l" t="t" r="r" b="b"/>
                <a:pathLst>
                  <a:path w="6923" h="4292" extrusionOk="0">
                    <a:moveTo>
                      <a:pt x="1" y="1"/>
                    </a:moveTo>
                    <a:lnTo>
                      <a:pt x="1" y="1964"/>
                    </a:lnTo>
                    <a:lnTo>
                      <a:pt x="6922" y="4292"/>
                    </a:lnTo>
                    <a:lnTo>
                      <a:pt x="6922" y="2376"/>
                    </a:lnTo>
                    <a:lnTo>
                      <a:pt x="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289925" y="3157775"/>
                <a:ext cx="173075" cy="107300"/>
              </a:xfrm>
              <a:custGeom>
                <a:avLst/>
                <a:gdLst/>
                <a:ahLst/>
                <a:cxnLst/>
                <a:rect l="l" t="t" r="r" b="b"/>
                <a:pathLst>
                  <a:path w="6923" h="4292" extrusionOk="0">
                    <a:moveTo>
                      <a:pt x="1" y="1"/>
                    </a:moveTo>
                    <a:lnTo>
                      <a:pt x="1" y="1964"/>
                    </a:lnTo>
                    <a:lnTo>
                      <a:pt x="6922" y="4292"/>
                    </a:lnTo>
                    <a:lnTo>
                      <a:pt x="6922" y="2328"/>
                    </a:lnTo>
                    <a:lnTo>
                      <a:pt x="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p:nvPr/>
            </p:nvSpPr>
            <p:spPr>
              <a:xfrm>
                <a:off x="289925" y="3075650"/>
                <a:ext cx="173075" cy="107300"/>
              </a:xfrm>
              <a:custGeom>
                <a:avLst/>
                <a:gdLst/>
                <a:ahLst/>
                <a:cxnLst/>
                <a:rect l="l" t="t" r="r" b="b"/>
                <a:pathLst>
                  <a:path w="6923" h="4292" extrusionOk="0">
                    <a:moveTo>
                      <a:pt x="1" y="1"/>
                    </a:moveTo>
                    <a:lnTo>
                      <a:pt x="1" y="1916"/>
                    </a:lnTo>
                    <a:lnTo>
                      <a:pt x="6922" y="4292"/>
                    </a:lnTo>
                    <a:lnTo>
                      <a:pt x="6922" y="2328"/>
                    </a:lnTo>
                    <a:lnTo>
                      <a:pt x="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0"/>
              <p:cNvSpPr/>
              <p:nvPr/>
            </p:nvSpPr>
            <p:spPr>
              <a:xfrm>
                <a:off x="289925" y="2992325"/>
                <a:ext cx="173075" cy="107300"/>
              </a:xfrm>
              <a:custGeom>
                <a:avLst/>
                <a:gdLst/>
                <a:ahLst/>
                <a:cxnLst/>
                <a:rect l="l" t="t" r="r" b="b"/>
                <a:pathLst>
                  <a:path w="6923" h="4292" extrusionOk="0">
                    <a:moveTo>
                      <a:pt x="1" y="0"/>
                    </a:moveTo>
                    <a:lnTo>
                      <a:pt x="1" y="1976"/>
                    </a:lnTo>
                    <a:lnTo>
                      <a:pt x="6922" y="4291"/>
                    </a:lnTo>
                    <a:lnTo>
                      <a:pt x="6922" y="2376"/>
                    </a:lnTo>
                    <a:lnTo>
                      <a:pt x="1"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p:nvPr/>
            </p:nvSpPr>
            <p:spPr>
              <a:xfrm>
                <a:off x="289925" y="2910200"/>
                <a:ext cx="173075" cy="107300"/>
              </a:xfrm>
              <a:custGeom>
                <a:avLst/>
                <a:gdLst/>
                <a:ahLst/>
                <a:cxnLst/>
                <a:rect l="l" t="t" r="r" b="b"/>
                <a:pathLst>
                  <a:path w="6923" h="4292" extrusionOk="0">
                    <a:moveTo>
                      <a:pt x="1" y="1"/>
                    </a:moveTo>
                    <a:lnTo>
                      <a:pt x="1" y="1976"/>
                    </a:lnTo>
                    <a:lnTo>
                      <a:pt x="6922" y="4292"/>
                    </a:lnTo>
                    <a:lnTo>
                      <a:pt x="6922" y="2328"/>
                    </a:lnTo>
                    <a:lnTo>
                      <a:pt x="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p:nvPr/>
            </p:nvSpPr>
            <p:spPr>
              <a:xfrm>
                <a:off x="289925" y="2828075"/>
                <a:ext cx="173075" cy="107600"/>
              </a:xfrm>
              <a:custGeom>
                <a:avLst/>
                <a:gdLst/>
                <a:ahLst/>
                <a:cxnLst/>
                <a:rect l="l" t="t" r="r" b="b"/>
                <a:pathLst>
                  <a:path w="6923" h="4304" extrusionOk="0">
                    <a:moveTo>
                      <a:pt x="1" y="1"/>
                    </a:moveTo>
                    <a:lnTo>
                      <a:pt x="1" y="1928"/>
                    </a:lnTo>
                    <a:lnTo>
                      <a:pt x="6922" y="4304"/>
                    </a:lnTo>
                    <a:lnTo>
                      <a:pt x="6922" y="2328"/>
                    </a:lnTo>
                    <a:lnTo>
                      <a:pt x="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p:nvPr/>
            </p:nvSpPr>
            <p:spPr>
              <a:xfrm>
                <a:off x="289925" y="2744750"/>
                <a:ext cx="173075" cy="107600"/>
              </a:xfrm>
              <a:custGeom>
                <a:avLst/>
                <a:gdLst/>
                <a:ahLst/>
                <a:cxnLst/>
                <a:rect l="l" t="t" r="r" b="b"/>
                <a:pathLst>
                  <a:path w="6923" h="4304" extrusionOk="0">
                    <a:moveTo>
                      <a:pt x="1" y="0"/>
                    </a:moveTo>
                    <a:lnTo>
                      <a:pt x="1" y="1976"/>
                    </a:lnTo>
                    <a:lnTo>
                      <a:pt x="6922" y="4303"/>
                    </a:lnTo>
                    <a:lnTo>
                      <a:pt x="6922" y="2328"/>
                    </a:lnTo>
                    <a:lnTo>
                      <a:pt x="1"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0"/>
              <p:cNvSpPr/>
              <p:nvPr/>
            </p:nvSpPr>
            <p:spPr>
              <a:xfrm>
                <a:off x="289925" y="2662925"/>
                <a:ext cx="173075" cy="107300"/>
              </a:xfrm>
              <a:custGeom>
                <a:avLst/>
                <a:gdLst/>
                <a:ahLst/>
                <a:cxnLst/>
                <a:rect l="l" t="t" r="r" b="b"/>
                <a:pathLst>
                  <a:path w="6923" h="4292" extrusionOk="0">
                    <a:moveTo>
                      <a:pt x="1" y="1"/>
                    </a:moveTo>
                    <a:lnTo>
                      <a:pt x="1" y="1964"/>
                    </a:lnTo>
                    <a:lnTo>
                      <a:pt x="6922" y="4292"/>
                    </a:lnTo>
                    <a:lnTo>
                      <a:pt x="6922" y="2316"/>
                    </a:lnTo>
                    <a:lnTo>
                      <a:pt x="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p:nvPr/>
            </p:nvSpPr>
            <p:spPr>
              <a:xfrm>
                <a:off x="289925" y="2579600"/>
                <a:ext cx="173075" cy="108500"/>
              </a:xfrm>
              <a:custGeom>
                <a:avLst/>
                <a:gdLst/>
                <a:ahLst/>
                <a:cxnLst/>
                <a:rect l="l" t="t" r="r" b="b"/>
                <a:pathLst>
                  <a:path w="6923" h="4340" extrusionOk="0">
                    <a:moveTo>
                      <a:pt x="1" y="0"/>
                    </a:moveTo>
                    <a:lnTo>
                      <a:pt x="1" y="1964"/>
                    </a:lnTo>
                    <a:lnTo>
                      <a:pt x="6922" y="4340"/>
                    </a:lnTo>
                    <a:lnTo>
                      <a:pt x="6922" y="2364"/>
                    </a:lnTo>
                    <a:lnTo>
                      <a:pt x="1"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a:off x="289925" y="2497475"/>
                <a:ext cx="173075" cy="107300"/>
              </a:xfrm>
              <a:custGeom>
                <a:avLst/>
                <a:gdLst/>
                <a:ahLst/>
                <a:cxnLst/>
                <a:rect l="l" t="t" r="r" b="b"/>
                <a:pathLst>
                  <a:path w="6923" h="4292" extrusionOk="0">
                    <a:moveTo>
                      <a:pt x="1" y="0"/>
                    </a:moveTo>
                    <a:lnTo>
                      <a:pt x="1" y="1964"/>
                    </a:lnTo>
                    <a:lnTo>
                      <a:pt x="6922" y="4291"/>
                    </a:lnTo>
                    <a:lnTo>
                      <a:pt x="6922" y="2316"/>
                    </a:lnTo>
                    <a:lnTo>
                      <a:pt x="1"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30"/>
            <p:cNvSpPr/>
            <p:nvPr/>
          </p:nvSpPr>
          <p:spPr>
            <a:xfrm>
              <a:off x="-746375" y="20131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0"/>
            <p:cNvSpPr/>
            <p:nvPr/>
          </p:nvSpPr>
          <p:spPr>
            <a:xfrm>
              <a:off x="5509575" y="4238550"/>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30"/>
            <p:cNvGrpSpPr/>
            <p:nvPr/>
          </p:nvGrpSpPr>
          <p:grpSpPr>
            <a:xfrm>
              <a:off x="372722" y="184891"/>
              <a:ext cx="1767690" cy="921858"/>
              <a:chOff x="-7867750" y="1566075"/>
              <a:chExt cx="5824349" cy="3037422"/>
            </a:xfrm>
          </p:grpSpPr>
          <p:sp>
            <p:nvSpPr>
              <p:cNvPr id="456" name="Google Shape;456;p30"/>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0"/>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30"/>
              <p:cNvGrpSpPr/>
              <p:nvPr/>
            </p:nvGrpSpPr>
            <p:grpSpPr>
              <a:xfrm>
                <a:off x="-2810987" y="1674188"/>
                <a:ext cx="188214" cy="188214"/>
                <a:chOff x="-2887187" y="1674188"/>
                <a:chExt cx="188214" cy="188214"/>
              </a:xfrm>
            </p:grpSpPr>
            <p:sp>
              <p:nvSpPr>
                <p:cNvPr id="460" name="Google Shape;460;p30"/>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0"/>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30"/>
            <p:cNvGrpSpPr/>
            <p:nvPr/>
          </p:nvGrpSpPr>
          <p:grpSpPr>
            <a:xfrm>
              <a:off x="601322" y="413491"/>
              <a:ext cx="1767690" cy="921858"/>
              <a:chOff x="-7867750" y="1566075"/>
              <a:chExt cx="5824349" cy="3037422"/>
            </a:xfrm>
          </p:grpSpPr>
          <p:sp>
            <p:nvSpPr>
              <p:cNvPr id="465" name="Google Shape;465;p30"/>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0"/>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30"/>
              <p:cNvGrpSpPr/>
              <p:nvPr/>
            </p:nvGrpSpPr>
            <p:grpSpPr>
              <a:xfrm>
                <a:off x="-2810987" y="1674188"/>
                <a:ext cx="193990" cy="188214"/>
                <a:chOff x="-2887187" y="1674188"/>
                <a:chExt cx="193990" cy="188214"/>
              </a:xfrm>
            </p:grpSpPr>
            <p:sp>
              <p:nvSpPr>
                <p:cNvPr id="469" name="Google Shape;469;p30"/>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30"/>
              <p:cNvSpPr/>
              <p:nvPr/>
            </p:nvSpPr>
            <p:spPr>
              <a:xfrm>
                <a:off x="-2562125" y="1660906"/>
                <a:ext cx="252300" cy="2523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0"/>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30"/>
            <p:cNvGrpSpPr/>
            <p:nvPr/>
          </p:nvGrpSpPr>
          <p:grpSpPr>
            <a:xfrm>
              <a:off x="7934425" y="-1119900"/>
              <a:ext cx="2487258" cy="2748209"/>
              <a:chOff x="7934425" y="-1119900"/>
              <a:chExt cx="2487258" cy="2748209"/>
            </a:xfrm>
          </p:grpSpPr>
          <p:sp>
            <p:nvSpPr>
              <p:cNvPr id="474" name="Google Shape;474;p30"/>
              <p:cNvSpPr/>
              <p:nvPr/>
            </p:nvSpPr>
            <p:spPr>
              <a:xfrm>
                <a:off x="8050600" y="125025"/>
                <a:ext cx="2371083" cy="1503284"/>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0"/>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30"/>
              <p:cNvGrpSpPr/>
              <p:nvPr/>
            </p:nvGrpSpPr>
            <p:grpSpPr>
              <a:xfrm>
                <a:off x="7934425" y="-1119900"/>
                <a:ext cx="2311500" cy="2639025"/>
                <a:chOff x="3299275" y="-2782700"/>
                <a:chExt cx="2311500" cy="2639025"/>
              </a:xfrm>
            </p:grpSpPr>
            <p:sp>
              <p:nvSpPr>
                <p:cNvPr id="477" name="Google Shape;477;p30"/>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8" name="Google Shape;478;p30"/>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79" name="Google Shape;479;p30"/>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0" name="Google Shape;480;p30"/>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1" name="Google Shape;481;p30"/>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2" name="Google Shape;482;p30"/>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3" name="Google Shape;483;p30"/>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4" name="Google Shape;484;p30"/>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5" name="Google Shape;485;p30"/>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6" name="Google Shape;486;p30"/>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7" name="Google Shape;487;p30"/>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8" name="Google Shape;488;p30"/>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89" name="Google Shape;489;p30"/>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90" name="Google Shape;490;p30"/>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91" name="Google Shape;491;p30"/>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492" name="Google Shape;492;p30"/>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493" name="Google Shape;493;p30"/>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494" name="Google Shape;494;p30"/>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495" name="Google Shape;495;p30"/>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496" name="Google Shape;496;p30"/>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497" name="Google Shape;497;p30"/>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498" name="Google Shape;498;p30"/>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499" name="Google Shape;499;p30"/>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500" name="Google Shape;500;p30"/>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501" name="Google Shape;501;p30"/>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502" name="Google Shape;502;p30"/>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503" name="Google Shape;503;p30"/>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504" name="Google Shape;504;p30"/>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505" name="Google Shape;505;p30"/>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506" name="Google Shape;506;p30"/>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507" name="Google Shape;507;p30"/>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grpSp>
          <p:nvGrpSpPr>
            <p:cNvPr id="508" name="Google Shape;508;p30"/>
            <p:cNvGrpSpPr/>
            <p:nvPr/>
          </p:nvGrpSpPr>
          <p:grpSpPr>
            <a:xfrm>
              <a:off x="6485538" y="339000"/>
              <a:ext cx="1944850" cy="401975"/>
              <a:chOff x="6540288" y="4402500"/>
              <a:chExt cx="1944850" cy="401975"/>
            </a:xfrm>
          </p:grpSpPr>
          <p:sp>
            <p:nvSpPr>
              <p:cNvPr id="509" name="Google Shape;509;p30"/>
              <p:cNvSpPr/>
              <p:nvPr/>
            </p:nvSpPr>
            <p:spPr>
              <a:xfrm>
                <a:off x="6540288" y="4402500"/>
                <a:ext cx="1944850" cy="401975"/>
              </a:xfrm>
              <a:custGeom>
                <a:avLst/>
                <a:gdLst/>
                <a:ahLst/>
                <a:cxnLst/>
                <a:rect l="l" t="t" r="r" b="b"/>
                <a:pathLst>
                  <a:path w="77794" h="16079" extrusionOk="0">
                    <a:moveTo>
                      <a:pt x="4725" y="1"/>
                    </a:moveTo>
                    <a:cubicBezTo>
                      <a:pt x="2131" y="1"/>
                      <a:pt x="1" y="2066"/>
                      <a:pt x="1" y="4677"/>
                    </a:cubicBezTo>
                    <a:cubicBezTo>
                      <a:pt x="1" y="7271"/>
                      <a:pt x="2131" y="9416"/>
                      <a:pt x="4725" y="9416"/>
                    </a:cubicBezTo>
                    <a:cubicBezTo>
                      <a:pt x="6134" y="9416"/>
                      <a:pt x="6662" y="9881"/>
                      <a:pt x="8264" y="11418"/>
                    </a:cubicBezTo>
                    <a:cubicBezTo>
                      <a:pt x="10137" y="13276"/>
                      <a:pt x="13068" y="16078"/>
                      <a:pt x="18416" y="16078"/>
                    </a:cubicBezTo>
                    <a:cubicBezTo>
                      <a:pt x="23749" y="16078"/>
                      <a:pt x="26615" y="13276"/>
                      <a:pt x="28488" y="11418"/>
                    </a:cubicBezTo>
                    <a:cubicBezTo>
                      <a:pt x="30090" y="9881"/>
                      <a:pt x="30618" y="9416"/>
                      <a:pt x="32091" y="9416"/>
                    </a:cubicBezTo>
                    <a:cubicBezTo>
                      <a:pt x="33485" y="9416"/>
                      <a:pt x="34029" y="9881"/>
                      <a:pt x="35630" y="11418"/>
                    </a:cubicBezTo>
                    <a:cubicBezTo>
                      <a:pt x="37488" y="13276"/>
                      <a:pt x="40354" y="16078"/>
                      <a:pt x="45703" y="16078"/>
                    </a:cubicBezTo>
                    <a:cubicBezTo>
                      <a:pt x="51099" y="16078"/>
                      <a:pt x="53965" y="13276"/>
                      <a:pt x="55839" y="11418"/>
                    </a:cubicBezTo>
                    <a:cubicBezTo>
                      <a:pt x="57440" y="9881"/>
                      <a:pt x="57969" y="9416"/>
                      <a:pt x="59378" y="9416"/>
                    </a:cubicBezTo>
                    <a:cubicBezTo>
                      <a:pt x="60851" y="9416"/>
                      <a:pt x="61380" y="9881"/>
                      <a:pt x="62981" y="11418"/>
                    </a:cubicBezTo>
                    <a:cubicBezTo>
                      <a:pt x="64854" y="13276"/>
                      <a:pt x="67721" y="16078"/>
                      <a:pt x="73053" y="16078"/>
                    </a:cubicBezTo>
                    <a:cubicBezTo>
                      <a:pt x="75663" y="16078"/>
                      <a:pt x="77793" y="14012"/>
                      <a:pt x="77793" y="11418"/>
                    </a:cubicBezTo>
                    <a:cubicBezTo>
                      <a:pt x="77793" y="8808"/>
                      <a:pt x="75663" y="6678"/>
                      <a:pt x="73053" y="6678"/>
                    </a:cubicBezTo>
                    <a:cubicBezTo>
                      <a:pt x="71660" y="6678"/>
                      <a:pt x="71116" y="6214"/>
                      <a:pt x="69514" y="4677"/>
                    </a:cubicBezTo>
                    <a:cubicBezTo>
                      <a:pt x="67657" y="2803"/>
                      <a:pt x="64710" y="1"/>
                      <a:pt x="59378" y="1"/>
                    </a:cubicBezTo>
                    <a:cubicBezTo>
                      <a:pt x="54046" y="1"/>
                      <a:pt x="51163" y="2803"/>
                      <a:pt x="49306" y="4677"/>
                    </a:cubicBezTo>
                    <a:cubicBezTo>
                      <a:pt x="47704" y="6214"/>
                      <a:pt x="47160" y="6678"/>
                      <a:pt x="45703" y="6678"/>
                    </a:cubicBezTo>
                    <a:cubicBezTo>
                      <a:pt x="44293" y="6678"/>
                      <a:pt x="43765" y="6214"/>
                      <a:pt x="42164" y="4677"/>
                    </a:cubicBezTo>
                    <a:cubicBezTo>
                      <a:pt x="40290" y="2803"/>
                      <a:pt x="37424" y="1"/>
                      <a:pt x="32091" y="1"/>
                    </a:cubicBezTo>
                    <a:cubicBezTo>
                      <a:pt x="26743" y="1"/>
                      <a:pt x="23813" y="2803"/>
                      <a:pt x="21939" y="4677"/>
                    </a:cubicBezTo>
                    <a:cubicBezTo>
                      <a:pt x="20338" y="6214"/>
                      <a:pt x="19809" y="6678"/>
                      <a:pt x="18416" y="6678"/>
                    </a:cubicBezTo>
                    <a:cubicBezTo>
                      <a:pt x="16943" y="6678"/>
                      <a:pt x="16414" y="6214"/>
                      <a:pt x="14877" y="4677"/>
                    </a:cubicBezTo>
                    <a:cubicBezTo>
                      <a:pt x="12940" y="2803"/>
                      <a:pt x="10073" y="1"/>
                      <a:pt x="4725"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7814538" y="4482070"/>
                <a:ext cx="588925" cy="240225"/>
              </a:xfrm>
              <a:custGeom>
                <a:avLst/>
                <a:gdLst/>
                <a:ahLst/>
                <a:cxnLst/>
                <a:rect l="l" t="t" r="r" b="b"/>
                <a:pathLst>
                  <a:path w="23557" h="9609" extrusionOk="0">
                    <a:moveTo>
                      <a:pt x="8408" y="1"/>
                    </a:moveTo>
                    <a:cubicBezTo>
                      <a:pt x="4405" y="1"/>
                      <a:pt x="2403" y="2003"/>
                      <a:pt x="593" y="3812"/>
                    </a:cubicBezTo>
                    <a:cubicBezTo>
                      <a:pt x="1" y="4341"/>
                      <a:pt x="1" y="5269"/>
                      <a:pt x="529" y="5878"/>
                    </a:cubicBezTo>
                    <a:cubicBezTo>
                      <a:pt x="842" y="6150"/>
                      <a:pt x="1240" y="6299"/>
                      <a:pt x="1624" y="6299"/>
                    </a:cubicBezTo>
                    <a:cubicBezTo>
                      <a:pt x="1987" y="6299"/>
                      <a:pt x="2338" y="6166"/>
                      <a:pt x="2595" y="5878"/>
                    </a:cubicBezTo>
                    <a:cubicBezTo>
                      <a:pt x="4277" y="4276"/>
                      <a:pt x="5606" y="2931"/>
                      <a:pt x="8408" y="2931"/>
                    </a:cubicBezTo>
                    <a:cubicBezTo>
                      <a:pt x="11274" y="2931"/>
                      <a:pt x="12603" y="4276"/>
                      <a:pt x="14285" y="5878"/>
                    </a:cubicBezTo>
                    <a:cubicBezTo>
                      <a:pt x="16078" y="7671"/>
                      <a:pt x="18080" y="9609"/>
                      <a:pt x="22083" y="9609"/>
                    </a:cubicBezTo>
                    <a:cubicBezTo>
                      <a:pt x="22884" y="9609"/>
                      <a:pt x="23556" y="9016"/>
                      <a:pt x="23556" y="8216"/>
                    </a:cubicBezTo>
                    <a:cubicBezTo>
                      <a:pt x="23556" y="7335"/>
                      <a:pt x="22884" y="6743"/>
                      <a:pt x="22083" y="6743"/>
                    </a:cubicBezTo>
                    <a:cubicBezTo>
                      <a:pt x="19281" y="6743"/>
                      <a:pt x="17952" y="5413"/>
                      <a:pt x="16286" y="3812"/>
                    </a:cubicBezTo>
                    <a:cubicBezTo>
                      <a:pt x="14477" y="2003"/>
                      <a:pt x="12475" y="1"/>
                      <a:pt x="840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30"/>
            <p:cNvGrpSpPr/>
            <p:nvPr/>
          </p:nvGrpSpPr>
          <p:grpSpPr>
            <a:xfrm>
              <a:off x="1284002" y="673431"/>
              <a:ext cx="402322" cy="401989"/>
              <a:chOff x="3667875" y="746925"/>
              <a:chExt cx="484025" cy="483625"/>
            </a:xfrm>
          </p:grpSpPr>
          <p:sp>
            <p:nvSpPr>
              <p:cNvPr id="512" name="Google Shape;512;p30"/>
              <p:cNvSpPr/>
              <p:nvPr/>
            </p:nvSpPr>
            <p:spPr>
              <a:xfrm>
                <a:off x="3701500" y="848625"/>
                <a:ext cx="34850" cy="70075"/>
              </a:xfrm>
              <a:custGeom>
                <a:avLst/>
                <a:gdLst/>
                <a:ahLst/>
                <a:cxnLst/>
                <a:rect l="l" t="t" r="r" b="b"/>
                <a:pathLst>
                  <a:path w="1394" h="2803" extrusionOk="0">
                    <a:moveTo>
                      <a:pt x="0" y="0"/>
                    </a:moveTo>
                    <a:lnTo>
                      <a:pt x="0" y="1409"/>
                    </a:lnTo>
                    <a:lnTo>
                      <a:pt x="0" y="2803"/>
                    </a:lnTo>
                    <a:lnTo>
                      <a:pt x="1394" y="2803"/>
                    </a:lnTo>
                    <a:lnTo>
                      <a:pt x="1394" y="1409"/>
                    </a:ln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30"/>
              <p:cNvGrpSpPr/>
              <p:nvPr/>
            </p:nvGrpSpPr>
            <p:grpSpPr>
              <a:xfrm>
                <a:off x="3667875" y="746925"/>
                <a:ext cx="484025" cy="483625"/>
                <a:chOff x="3667875" y="746925"/>
                <a:chExt cx="484025" cy="483625"/>
              </a:xfrm>
            </p:grpSpPr>
            <p:sp>
              <p:nvSpPr>
                <p:cNvPr id="514" name="Google Shape;514;p30"/>
                <p:cNvSpPr/>
                <p:nvPr/>
              </p:nvSpPr>
              <p:spPr>
                <a:xfrm>
                  <a:off x="3736325" y="815400"/>
                  <a:ext cx="35250" cy="33250"/>
                </a:xfrm>
                <a:custGeom>
                  <a:avLst/>
                  <a:gdLst/>
                  <a:ahLst/>
                  <a:cxnLst/>
                  <a:rect l="l" t="t" r="r" b="b"/>
                  <a:pathLst>
                    <a:path w="1410" h="1330" extrusionOk="0">
                      <a:moveTo>
                        <a:pt x="1" y="0"/>
                      </a:moveTo>
                      <a:lnTo>
                        <a:pt x="1" y="1329"/>
                      </a:lnTo>
                      <a:lnTo>
                        <a:pt x="1410" y="1329"/>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3828000" y="850225"/>
                  <a:ext cx="33650" cy="103700"/>
                </a:xfrm>
                <a:custGeom>
                  <a:avLst/>
                  <a:gdLst/>
                  <a:ahLst/>
                  <a:cxnLst/>
                  <a:rect l="l" t="t" r="r" b="b"/>
                  <a:pathLst>
                    <a:path w="1346" h="4148" extrusionOk="0">
                      <a:moveTo>
                        <a:pt x="1" y="0"/>
                      </a:moveTo>
                      <a:lnTo>
                        <a:pt x="1" y="1410"/>
                      </a:lnTo>
                      <a:lnTo>
                        <a:pt x="1" y="2803"/>
                      </a:lnTo>
                      <a:lnTo>
                        <a:pt x="1" y="4148"/>
                      </a:lnTo>
                      <a:lnTo>
                        <a:pt x="1346" y="4148"/>
                      </a:lnTo>
                      <a:lnTo>
                        <a:pt x="1346" y="2803"/>
                      </a:lnTo>
                      <a:lnTo>
                        <a:pt x="1346" y="1410"/>
                      </a:lnTo>
                      <a:lnTo>
                        <a:pt x="1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3950100" y="850225"/>
                  <a:ext cx="34850" cy="103700"/>
                </a:xfrm>
                <a:custGeom>
                  <a:avLst/>
                  <a:gdLst/>
                  <a:ahLst/>
                  <a:cxnLst/>
                  <a:rect l="l" t="t" r="r" b="b"/>
                  <a:pathLst>
                    <a:path w="1394" h="4148" extrusionOk="0">
                      <a:moveTo>
                        <a:pt x="1" y="0"/>
                      </a:moveTo>
                      <a:lnTo>
                        <a:pt x="1" y="1410"/>
                      </a:lnTo>
                      <a:lnTo>
                        <a:pt x="1" y="2803"/>
                      </a:lnTo>
                      <a:lnTo>
                        <a:pt x="1" y="4148"/>
                      </a:lnTo>
                      <a:lnTo>
                        <a:pt x="1394" y="4148"/>
                      </a:lnTo>
                      <a:lnTo>
                        <a:pt x="1394" y="2803"/>
                      </a:lnTo>
                      <a:lnTo>
                        <a:pt x="1394" y="1410"/>
                      </a:ln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3667875" y="918675"/>
                  <a:ext cx="68475" cy="208600"/>
                </a:xfrm>
                <a:custGeom>
                  <a:avLst/>
                  <a:gdLst/>
                  <a:ahLst/>
                  <a:cxnLst/>
                  <a:rect l="l" t="t" r="r" b="b"/>
                  <a:pathLst>
                    <a:path w="2739" h="8344" extrusionOk="0">
                      <a:moveTo>
                        <a:pt x="0" y="1"/>
                      </a:moveTo>
                      <a:lnTo>
                        <a:pt x="0" y="1410"/>
                      </a:lnTo>
                      <a:lnTo>
                        <a:pt x="0" y="2803"/>
                      </a:lnTo>
                      <a:lnTo>
                        <a:pt x="0" y="4212"/>
                      </a:lnTo>
                      <a:lnTo>
                        <a:pt x="0" y="5541"/>
                      </a:lnTo>
                      <a:lnTo>
                        <a:pt x="1345" y="5541"/>
                      </a:lnTo>
                      <a:lnTo>
                        <a:pt x="1345" y="4212"/>
                      </a:lnTo>
                      <a:lnTo>
                        <a:pt x="1345" y="2803"/>
                      </a:lnTo>
                      <a:lnTo>
                        <a:pt x="1345" y="1410"/>
                      </a:lnTo>
                      <a:lnTo>
                        <a:pt x="1345" y="1"/>
                      </a:lnTo>
                      <a:close/>
                      <a:moveTo>
                        <a:pt x="1345" y="5541"/>
                      </a:moveTo>
                      <a:lnTo>
                        <a:pt x="1345" y="6934"/>
                      </a:lnTo>
                      <a:lnTo>
                        <a:pt x="1345" y="8344"/>
                      </a:lnTo>
                      <a:lnTo>
                        <a:pt x="2739" y="8344"/>
                      </a:lnTo>
                      <a:lnTo>
                        <a:pt x="2739" y="6934"/>
                      </a:lnTo>
                      <a:lnTo>
                        <a:pt x="2739" y="55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3736325" y="1127250"/>
                  <a:ext cx="35250" cy="34850"/>
                </a:xfrm>
                <a:custGeom>
                  <a:avLst/>
                  <a:gdLst/>
                  <a:ahLst/>
                  <a:cxnLst/>
                  <a:rect l="l" t="t" r="r" b="b"/>
                  <a:pathLst>
                    <a:path w="1410" h="1394" extrusionOk="0">
                      <a:moveTo>
                        <a:pt x="1" y="1"/>
                      </a:moveTo>
                      <a:lnTo>
                        <a:pt x="1" y="1394"/>
                      </a:lnTo>
                      <a:lnTo>
                        <a:pt x="1410" y="1394"/>
                      </a:lnTo>
                      <a:lnTo>
                        <a:pt x="1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3771550" y="1162075"/>
                  <a:ext cx="68475" cy="33650"/>
                </a:xfrm>
                <a:custGeom>
                  <a:avLst/>
                  <a:gdLst/>
                  <a:ahLst/>
                  <a:cxnLst/>
                  <a:rect l="l" t="t" r="r" b="b"/>
                  <a:pathLst>
                    <a:path w="2739" h="1346" extrusionOk="0">
                      <a:moveTo>
                        <a:pt x="1" y="1"/>
                      </a:moveTo>
                      <a:lnTo>
                        <a:pt x="1" y="1346"/>
                      </a:lnTo>
                      <a:lnTo>
                        <a:pt x="2739" y="1346"/>
                      </a:lnTo>
                      <a:lnTo>
                        <a:pt x="27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3978125" y="1162075"/>
                  <a:ext cx="70075" cy="33650"/>
                </a:xfrm>
                <a:custGeom>
                  <a:avLst/>
                  <a:gdLst/>
                  <a:ahLst/>
                  <a:cxnLst/>
                  <a:rect l="l" t="t" r="r" b="b"/>
                  <a:pathLst>
                    <a:path w="2803" h="1346" extrusionOk="0">
                      <a:moveTo>
                        <a:pt x="1" y="1"/>
                      </a:moveTo>
                      <a:lnTo>
                        <a:pt x="1" y="1346"/>
                      </a:lnTo>
                      <a:lnTo>
                        <a:pt x="2803" y="1346"/>
                      </a:lnTo>
                      <a:lnTo>
                        <a:pt x="2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a:off x="4048175" y="1127250"/>
                  <a:ext cx="35275" cy="34850"/>
                </a:xfrm>
                <a:custGeom>
                  <a:avLst/>
                  <a:gdLst/>
                  <a:ahLst/>
                  <a:cxnLst/>
                  <a:rect l="l" t="t" r="r" b="b"/>
                  <a:pathLst>
                    <a:path w="1411" h="1394" extrusionOk="0">
                      <a:moveTo>
                        <a:pt x="1" y="1"/>
                      </a:moveTo>
                      <a:lnTo>
                        <a:pt x="1" y="1394"/>
                      </a:lnTo>
                      <a:lnTo>
                        <a:pt x="1410" y="1394"/>
                      </a:lnTo>
                      <a:lnTo>
                        <a:pt x="1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a:off x="4083425" y="1057200"/>
                  <a:ext cx="33250" cy="70075"/>
                </a:xfrm>
                <a:custGeom>
                  <a:avLst/>
                  <a:gdLst/>
                  <a:ahLst/>
                  <a:cxnLst/>
                  <a:rect l="l" t="t" r="r" b="b"/>
                  <a:pathLst>
                    <a:path w="1330" h="2803" extrusionOk="0">
                      <a:moveTo>
                        <a:pt x="0" y="0"/>
                      </a:moveTo>
                      <a:lnTo>
                        <a:pt x="0" y="1393"/>
                      </a:lnTo>
                      <a:lnTo>
                        <a:pt x="0" y="2803"/>
                      </a:lnTo>
                      <a:lnTo>
                        <a:pt x="1329" y="2803"/>
                      </a:lnTo>
                      <a:lnTo>
                        <a:pt x="1329" y="1393"/>
                      </a:lnTo>
                      <a:lnTo>
                        <a:pt x="1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a:off x="4116650" y="918675"/>
                  <a:ext cx="35250" cy="138550"/>
                </a:xfrm>
                <a:custGeom>
                  <a:avLst/>
                  <a:gdLst/>
                  <a:ahLst/>
                  <a:cxnLst/>
                  <a:rect l="l" t="t" r="r" b="b"/>
                  <a:pathLst>
                    <a:path w="1410" h="5542" extrusionOk="0">
                      <a:moveTo>
                        <a:pt x="0" y="1"/>
                      </a:moveTo>
                      <a:lnTo>
                        <a:pt x="0" y="1410"/>
                      </a:lnTo>
                      <a:lnTo>
                        <a:pt x="0" y="2803"/>
                      </a:lnTo>
                      <a:lnTo>
                        <a:pt x="0" y="4212"/>
                      </a:lnTo>
                      <a:lnTo>
                        <a:pt x="0" y="5541"/>
                      </a:lnTo>
                      <a:lnTo>
                        <a:pt x="1409" y="5541"/>
                      </a:lnTo>
                      <a:lnTo>
                        <a:pt x="1409" y="4212"/>
                      </a:lnTo>
                      <a:lnTo>
                        <a:pt x="1409" y="2803"/>
                      </a:lnTo>
                      <a:lnTo>
                        <a:pt x="1409" y="1410"/>
                      </a:lnTo>
                      <a:lnTo>
                        <a:pt x="1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4083425" y="850225"/>
                  <a:ext cx="33250" cy="68475"/>
                </a:xfrm>
                <a:custGeom>
                  <a:avLst/>
                  <a:gdLst/>
                  <a:ahLst/>
                  <a:cxnLst/>
                  <a:rect l="l" t="t" r="r" b="b"/>
                  <a:pathLst>
                    <a:path w="1330" h="2739" extrusionOk="0">
                      <a:moveTo>
                        <a:pt x="0" y="0"/>
                      </a:moveTo>
                      <a:lnTo>
                        <a:pt x="0" y="1410"/>
                      </a:lnTo>
                      <a:lnTo>
                        <a:pt x="0" y="2739"/>
                      </a:lnTo>
                      <a:lnTo>
                        <a:pt x="1329" y="2739"/>
                      </a:lnTo>
                      <a:lnTo>
                        <a:pt x="1329" y="1410"/>
                      </a:lnTo>
                      <a:lnTo>
                        <a:pt x="1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4048175" y="815400"/>
                  <a:ext cx="35275" cy="34850"/>
                </a:xfrm>
                <a:custGeom>
                  <a:avLst/>
                  <a:gdLst/>
                  <a:ahLst/>
                  <a:cxnLst/>
                  <a:rect l="l" t="t" r="r" b="b"/>
                  <a:pathLst>
                    <a:path w="1411" h="1394" extrusionOk="0">
                      <a:moveTo>
                        <a:pt x="1" y="0"/>
                      </a:moveTo>
                      <a:lnTo>
                        <a:pt x="1" y="1393"/>
                      </a:lnTo>
                      <a:lnTo>
                        <a:pt x="1410" y="1393"/>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3771550" y="746925"/>
                  <a:ext cx="276650" cy="68500"/>
                </a:xfrm>
                <a:custGeom>
                  <a:avLst/>
                  <a:gdLst/>
                  <a:ahLst/>
                  <a:cxnLst/>
                  <a:rect l="l" t="t" r="r" b="b"/>
                  <a:pathLst>
                    <a:path w="11066" h="2740" extrusionOk="0">
                      <a:moveTo>
                        <a:pt x="1394" y="1"/>
                      </a:moveTo>
                      <a:lnTo>
                        <a:pt x="1394" y="1330"/>
                      </a:lnTo>
                      <a:lnTo>
                        <a:pt x="9673" y="1330"/>
                      </a:lnTo>
                      <a:lnTo>
                        <a:pt x="9673" y="1"/>
                      </a:lnTo>
                      <a:close/>
                      <a:moveTo>
                        <a:pt x="1" y="1330"/>
                      </a:moveTo>
                      <a:lnTo>
                        <a:pt x="1" y="2739"/>
                      </a:lnTo>
                      <a:lnTo>
                        <a:pt x="1394" y="2739"/>
                      </a:lnTo>
                      <a:lnTo>
                        <a:pt x="1394" y="1330"/>
                      </a:lnTo>
                      <a:close/>
                      <a:moveTo>
                        <a:pt x="9673" y="1330"/>
                      </a:moveTo>
                      <a:lnTo>
                        <a:pt x="9673" y="2739"/>
                      </a:lnTo>
                      <a:lnTo>
                        <a:pt x="11066" y="2739"/>
                      </a:lnTo>
                      <a:lnTo>
                        <a:pt x="11066" y="133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3840025" y="1195700"/>
                  <a:ext cx="138125" cy="34850"/>
                </a:xfrm>
                <a:custGeom>
                  <a:avLst/>
                  <a:gdLst/>
                  <a:ahLst/>
                  <a:cxnLst/>
                  <a:rect l="l" t="t" r="r" b="b"/>
                  <a:pathLst>
                    <a:path w="5525" h="1394" extrusionOk="0">
                      <a:moveTo>
                        <a:pt x="0" y="1"/>
                      </a:moveTo>
                      <a:lnTo>
                        <a:pt x="0" y="1394"/>
                      </a:lnTo>
                      <a:lnTo>
                        <a:pt x="5525" y="1394"/>
                      </a:lnTo>
                      <a:lnTo>
                        <a:pt x="5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3840025" y="1052000"/>
                  <a:ext cx="138125" cy="35250"/>
                </a:xfrm>
                <a:custGeom>
                  <a:avLst/>
                  <a:gdLst/>
                  <a:ahLst/>
                  <a:cxnLst/>
                  <a:rect l="l" t="t" r="r" b="b"/>
                  <a:pathLst>
                    <a:path w="5525" h="1410" extrusionOk="0">
                      <a:moveTo>
                        <a:pt x="0" y="0"/>
                      </a:moveTo>
                      <a:lnTo>
                        <a:pt x="0" y="1409"/>
                      </a:lnTo>
                      <a:lnTo>
                        <a:pt x="5525" y="1409"/>
                      </a:lnTo>
                      <a:lnTo>
                        <a:pt x="5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3978125" y="1017150"/>
                  <a:ext cx="35250" cy="34875"/>
                </a:xfrm>
                <a:custGeom>
                  <a:avLst/>
                  <a:gdLst/>
                  <a:ahLst/>
                  <a:cxnLst/>
                  <a:rect l="l" t="t" r="r" b="b"/>
                  <a:pathLst>
                    <a:path w="1410" h="1395" extrusionOk="0">
                      <a:moveTo>
                        <a:pt x="1" y="1"/>
                      </a:moveTo>
                      <a:lnTo>
                        <a:pt x="1" y="1394"/>
                      </a:lnTo>
                      <a:lnTo>
                        <a:pt x="1410" y="1394"/>
                      </a:lnTo>
                      <a:lnTo>
                        <a:pt x="1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3806375" y="1017150"/>
                  <a:ext cx="33650" cy="34875"/>
                </a:xfrm>
                <a:custGeom>
                  <a:avLst/>
                  <a:gdLst/>
                  <a:ahLst/>
                  <a:cxnLst/>
                  <a:rect l="l" t="t" r="r" b="b"/>
                  <a:pathLst>
                    <a:path w="1346" h="1395" extrusionOk="0">
                      <a:moveTo>
                        <a:pt x="1" y="1"/>
                      </a:moveTo>
                      <a:lnTo>
                        <a:pt x="1" y="1394"/>
                      </a:lnTo>
                      <a:lnTo>
                        <a:pt x="1346" y="1394"/>
                      </a:lnTo>
                      <a:lnTo>
                        <a:pt x="1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31" name="Google Shape;531;p30"/>
          <p:cNvGrpSpPr/>
          <p:nvPr/>
        </p:nvGrpSpPr>
        <p:grpSpPr>
          <a:xfrm>
            <a:off x="1745700" y="1131288"/>
            <a:ext cx="5824358" cy="2859072"/>
            <a:chOff x="-7867762" y="1566075"/>
            <a:chExt cx="5824358" cy="2859072"/>
          </a:xfrm>
        </p:grpSpPr>
        <p:sp>
          <p:nvSpPr>
            <p:cNvPr id="532" name="Google Shape;532;p30"/>
            <p:cNvSpPr/>
            <p:nvPr/>
          </p:nvSpPr>
          <p:spPr>
            <a:xfrm>
              <a:off x="-7709737" y="1759137"/>
              <a:ext cx="5666333" cy="2666009"/>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7867762" y="1965987"/>
              <a:ext cx="5652000" cy="2289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30"/>
            <p:cNvGrpSpPr/>
            <p:nvPr/>
          </p:nvGrpSpPr>
          <p:grpSpPr>
            <a:xfrm>
              <a:off x="-2810987" y="1674188"/>
              <a:ext cx="183674" cy="176661"/>
              <a:chOff x="-2887187" y="1674188"/>
              <a:chExt cx="183674" cy="176661"/>
            </a:xfrm>
          </p:grpSpPr>
          <p:sp>
            <p:nvSpPr>
              <p:cNvPr id="536" name="Google Shape;536;p30"/>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30"/>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30"/>
          <p:cNvSpPr txBox="1">
            <a:spLocks noGrp="1"/>
          </p:cNvSpPr>
          <p:nvPr>
            <p:ph type="ctrTitle"/>
          </p:nvPr>
        </p:nvSpPr>
        <p:spPr>
          <a:xfrm>
            <a:off x="1960875" y="1594500"/>
            <a:ext cx="5222400" cy="1767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GitLeaks</a:t>
            </a:r>
            <a:endParaRPr dirty="0"/>
          </a:p>
        </p:txBody>
      </p:sp>
      <p:sp>
        <p:nvSpPr>
          <p:cNvPr id="541" name="Google Shape;541;p30"/>
          <p:cNvSpPr txBox="1">
            <a:spLocks noGrp="1"/>
          </p:cNvSpPr>
          <p:nvPr>
            <p:ph type="subTitle" idx="1"/>
          </p:nvPr>
        </p:nvSpPr>
        <p:spPr>
          <a:xfrm>
            <a:off x="2521500" y="2693257"/>
            <a:ext cx="4100400" cy="514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Sifting through trash for fun and profit</a:t>
            </a:r>
            <a:endParaRPr dirty="0"/>
          </a:p>
        </p:txBody>
      </p:sp>
      <p:sp>
        <p:nvSpPr>
          <p:cNvPr id="542" name="Google Shape;542;p30">
            <a:hlinkClick r:id="" action="ppaction://hlinkshowjump?jump=nextslide"/>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a:hlinkClick r:id="" action="ppaction://hlinkshowjump?jump=nextslide"/>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68190D-2ADB-5CD1-5060-1B7C87350ACB}"/>
              </a:ext>
            </a:extLst>
          </p:cNvPr>
          <p:cNvSpPr txBox="1"/>
          <p:nvPr/>
        </p:nvSpPr>
        <p:spPr>
          <a:xfrm>
            <a:off x="3653744" y="3147150"/>
            <a:ext cx="1835912" cy="307777"/>
          </a:xfrm>
          <a:prstGeom prst="rect">
            <a:avLst/>
          </a:prstGeom>
          <a:noFill/>
        </p:spPr>
        <p:txBody>
          <a:bodyPr wrap="square">
            <a:spAutoFit/>
          </a:bodyPr>
          <a:lstStyle/>
          <a:p>
            <a:r>
              <a:rPr lang="en-US" dirty="0"/>
              <a:t>By Alexan Mardigian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Google Shape;601;p32"/>
          <p:cNvGrpSpPr/>
          <p:nvPr/>
        </p:nvGrpSpPr>
        <p:grpSpPr>
          <a:xfrm>
            <a:off x="356003" y="1156056"/>
            <a:ext cx="4477759" cy="2335170"/>
            <a:chOff x="-7867750" y="1566075"/>
            <a:chExt cx="5824349" cy="3037422"/>
          </a:xfrm>
        </p:grpSpPr>
        <p:sp>
          <p:nvSpPr>
            <p:cNvPr id="602" name="Google Shape;602;p32"/>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32"/>
            <p:cNvGrpSpPr/>
            <p:nvPr/>
          </p:nvGrpSpPr>
          <p:grpSpPr>
            <a:xfrm>
              <a:off x="-2810987" y="1674188"/>
              <a:ext cx="188214" cy="188214"/>
              <a:chOff x="-2887187" y="1674188"/>
              <a:chExt cx="188214" cy="188214"/>
            </a:xfrm>
          </p:grpSpPr>
          <p:sp>
            <p:nvSpPr>
              <p:cNvPr id="606" name="Google Shape;606;p32"/>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32"/>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32"/>
          <p:cNvSpPr txBox="1">
            <a:spLocks noGrp="1"/>
          </p:cNvSpPr>
          <p:nvPr>
            <p:ph type="title"/>
          </p:nvPr>
        </p:nvSpPr>
        <p:spPr>
          <a:xfrm>
            <a:off x="591817" y="1803181"/>
            <a:ext cx="4116600" cy="134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Login credentials, API keys, secret tokens, etc. can be in hardcoded into source code.</a:t>
            </a:r>
            <a:endParaRPr dirty="0"/>
          </a:p>
        </p:txBody>
      </p:sp>
      <p:sp>
        <p:nvSpPr>
          <p:cNvPr id="621" name="Google Shape;621;p32">
            <a:hlinkClick r:id="" action="ppaction://hlinkshowjump?jump=previousslide"/>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a:off x="1936547" y="-699959"/>
            <a:ext cx="8197895" cy="5084513"/>
            <a:chOff x="1936547" y="-699959"/>
            <a:chExt cx="8197895" cy="5084513"/>
          </a:xfrm>
        </p:grpSpPr>
        <p:sp>
          <p:nvSpPr>
            <p:cNvPr id="623" name="Google Shape;623;p32"/>
            <p:cNvSpPr/>
            <p:nvPr/>
          </p:nvSpPr>
          <p:spPr>
            <a:xfrm rot="5400000">
              <a:off x="6851582" y="-250229"/>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32"/>
            <p:cNvGrpSpPr/>
            <p:nvPr/>
          </p:nvGrpSpPr>
          <p:grpSpPr>
            <a:xfrm rot="-5400000" flipH="1">
              <a:off x="7546499" y="1765188"/>
              <a:ext cx="2427711" cy="2748175"/>
              <a:chOff x="7934425" y="-1119900"/>
              <a:chExt cx="2427711" cy="2748175"/>
            </a:xfrm>
          </p:grpSpPr>
          <p:sp>
            <p:nvSpPr>
              <p:cNvPr id="625" name="Google Shape;625;p32"/>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32"/>
              <p:cNvGrpSpPr/>
              <p:nvPr/>
            </p:nvGrpSpPr>
            <p:grpSpPr>
              <a:xfrm>
                <a:off x="7934425" y="-1119900"/>
                <a:ext cx="2311500" cy="2639025"/>
                <a:chOff x="3299275" y="-2782700"/>
                <a:chExt cx="2311500" cy="2639025"/>
              </a:xfrm>
            </p:grpSpPr>
            <p:sp>
              <p:nvSpPr>
                <p:cNvPr id="628" name="Google Shape;628;p32"/>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32"/>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0" name="Google Shape;630;p32"/>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1" name="Google Shape;631;p32"/>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2" name="Google Shape;632;p32"/>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3" name="Google Shape;633;p32"/>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4" name="Google Shape;634;p32"/>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5" name="Google Shape;635;p32"/>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6" name="Google Shape;636;p32"/>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7" name="Google Shape;637;p32"/>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8" name="Google Shape;638;p32"/>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9" name="Google Shape;639;p32"/>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0" name="Google Shape;640;p32"/>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1" name="Google Shape;641;p32"/>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2" name="Google Shape;642;p32"/>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3" name="Google Shape;643;p32"/>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4" name="Google Shape;644;p32"/>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5" name="Google Shape;645;p32"/>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6" name="Google Shape;646;p32"/>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7" name="Google Shape;647;p32"/>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8" name="Google Shape;648;p32"/>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9" name="Google Shape;649;p32"/>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0" name="Google Shape;650;p32"/>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1" name="Google Shape;651;p32"/>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2" name="Google Shape;652;p32"/>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3" name="Google Shape;653;p32"/>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4" name="Google Shape;654;p32"/>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5" name="Google Shape;655;p32"/>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6" name="Google Shape;656;p32"/>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7" name="Google Shape;657;p32"/>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8" name="Google Shape;658;p32"/>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659" name="Google Shape;659;p32"/>
            <p:cNvSpPr/>
            <p:nvPr/>
          </p:nvSpPr>
          <p:spPr>
            <a:xfrm>
              <a:off x="4948700" y="474629"/>
              <a:ext cx="1334662" cy="390514"/>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2"/>
            <p:cNvGrpSpPr/>
            <p:nvPr/>
          </p:nvGrpSpPr>
          <p:grpSpPr>
            <a:xfrm>
              <a:off x="4910723" y="3564834"/>
              <a:ext cx="616109" cy="819721"/>
              <a:chOff x="5421089" y="349710"/>
              <a:chExt cx="552366" cy="734912"/>
            </a:xfrm>
          </p:grpSpPr>
          <p:sp>
            <p:nvSpPr>
              <p:cNvPr id="661" name="Google Shape;661;p32"/>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662" name="Google Shape;662;p32"/>
              <p:cNvGrpSpPr/>
              <p:nvPr/>
            </p:nvGrpSpPr>
            <p:grpSpPr>
              <a:xfrm rot="-900011">
                <a:off x="5499048" y="389861"/>
                <a:ext cx="396448" cy="654608"/>
                <a:chOff x="3539775" y="3357500"/>
                <a:chExt cx="276650" cy="456800"/>
              </a:xfrm>
            </p:grpSpPr>
            <p:sp>
              <p:nvSpPr>
                <p:cNvPr id="663" name="Google Shape;663;p32"/>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32"/>
            <p:cNvGrpSpPr/>
            <p:nvPr/>
          </p:nvGrpSpPr>
          <p:grpSpPr>
            <a:xfrm>
              <a:off x="5916025" y="2452733"/>
              <a:ext cx="693595" cy="597645"/>
              <a:chOff x="2515300" y="3754225"/>
              <a:chExt cx="205400" cy="176975"/>
            </a:xfrm>
          </p:grpSpPr>
          <p:sp>
            <p:nvSpPr>
              <p:cNvPr id="682" name="Google Shape;682;p32"/>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2"/>
            <p:cNvSpPr/>
            <p:nvPr/>
          </p:nvSpPr>
          <p:spPr>
            <a:xfrm>
              <a:off x="1936547" y="364112"/>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2210450" y="587411"/>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32">
            <a:hlinkClick r:id="" action="ppaction://hlinkshowjump?jump=nextslide"/>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a:hlinkClick r:id="" action="ppaction://hlinkshowjump?jump=previousslide"/>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a:hlinkClick r:id="" action="ppaction://hlinkshowjump?jump=nextslide"/>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170F4A8C-231D-D9FD-7194-344E76E74F8C}"/>
            </a:ext>
          </a:extLst>
        </p:cNvPr>
        <p:cNvGrpSpPr/>
        <p:nvPr/>
      </p:nvGrpSpPr>
      <p:grpSpPr>
        <a:xfrm>
          <a:off x="0" y="0"/>
          <a:ext cx="0" cy="0"/>
          <a:chOff x="0" y="0"/>
          <a:chExt cx="0" cy="0"/>
        </a:xfrm>
      </p:grpSpPr>
      <p:grpSp>
        <p:nvGrpSpPr>
          <p:cNvPr id="601" name="Google Shape;601;p32">
            <a:extLst>
              <a:ext uri="{FF2B5EF4-FFF2-40B4-BE49-F238E27FC236}">
                <a16:creationId xmlns:a16="http://schemas.microsoft.com/office/drawing/2014/main" id="{65521511-5C11-0B5C-8A67-80289F2C3A5D}"/>
              </a:ext>
            </a:extLst>
          </p:cNvPr>
          <p:cNvGrpSpPr/>
          <p:nvPr/>
        </p:nvGrpSpPr>
        <p:grpSpPr>
          <a:xfrm>
            <a:off x="356003" y="1156056"/>
            <a:ext cx="4477759" cy="2335170"/>
            <a:chOff x="-7867750" y="1566075"/>
            <a:chExt cx="5824349" cy="3037422"/>
          </a:xfrm>
        </p:grpSpPr>
        <p:sp>
          <p:nvSpPr>
            <p:cNvPr id="602" name="Google Shape;602;p32">
              <a:extLst>
                <a:ext uri="{FF2B5EF4-FFF2-40B4-BE49-F238E27FC236}">
                  <a16:creationId xmlns:a16="http://schemas.microsoft.com/office/drawing/2014/main" id="{5FAE5EA1-4657-2F53-8180-6F6C54D7D291}"/>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a:extLst>
                <a:ext uri="{FF2B5EF4-FFF2-40B4-BE49-F238E27FC236}">
                  <a16:creationId xmlns:a16="http://schemas.microsoft.com/office/drawing/2014/main" id="{E12F0FE7-7C03-690F-A1B7-1E32E67205E6}"/>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a:extLst>
                <a:ext uri="{FF2B5EF4-FFF2-40B4-BE49-F238E27FC236}">
                  <a16:creationId xmlns:a16="http://schemas.microsoft.com/office/drawing/2014/main" id="{0EFD2736-900C-AC4C-9B11-9EAF526F876F}"/>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32">
              <a:extLst>
                <a:ext uri="{FF2B5EF4-FFF2-40B4-BE49-F238E27FC236}">
                  <a16:creationId xmlns:a16="http://schemas.microsoft.com/office/drawing/2014/main" id="{5F3F391C-6C08-55D9-2B46-4A3800BB983A}"/>
                </a:ext>
              </a:extLst>
            </p:cNvPr>
            <p:cNvGrpSpPr/>
            <p:nvPr/>
          </p:nvGrpSpPr>
          <p:grpSpPr>
            <a:xfrm>
              <a:off x="-2810987" y="1674188"/>
              <a:ext cx="188214" cy="188214"/>
              <a:chOff x="-2887187" y="1674188"/>
              <a:chExt cx="188214" cy="188214"/>
            </a:xfrm>
          </p:grpSpPr>
          <p:sp>
            <p:nvSpPr>
              <p:cNvPr id="606" name="Google Shape;606;p32">
                <a:extLst>
                  <a:ext uri="{FF2B5EF4-FFF2-40B4-BE49-F238E27FC236}">
                    <a16:creationId xmlns:a16="http://schemas.microsoft.com/office/drawing/2014/main" id="{08323F7E-A569-0FB5-519B-349F223C768A}"/>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a:extLst>
                  <a:ext uri="{FF2B5EF4-FFF2-40B4-BE49-F238E27FC236}">
                    <a16:creationId xmlns:a16="http://schemas.microsoft.com/office/drawing/2014/main" id="{FCE70CB8-B76D-A6CA-9395-ED4F0ADEC658}"/>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32">
              <a:extLst>
                <a:ext uri="{FF2B5EF4-FFF2-40B4-BE49-F238E27FC236}">
                  <a16:creationId xmlns:a16="http://schemas.microsoft.com/office/drawing/2014/main" id="{6277A1EF-C130-45E2-8F8B-5C2DB0BA69B7}"/>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a:extLst>
                <a:ext uri="{FF2B5EF4-FFF2-40B4-BE49-F238E27FC236}">
                  <a16:creationId xmlns:a16="http://schemas.microsoft.com/office/drawing/2014/main" id="{DC4FB5C9-DB07-9DF9-5EFE-76A1D80E52CC}"/>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32">
            <a:extLst>
              <a:ext uri="{FF2B5EF4-FFF2-40B4-BE49-F238E27FC236}">
                <a16:creationId xmlns:a16="http://schemas.microsoft.com/office/drawing/2014/main" id="{1B5C91BF-BA90-1D73-F42A-BE85414A5A31}"/>
              </a:ext>
            </a:extLst>
          </p:cNvPr>
          <p:cNvSpPr txBox="1">
            <a:spLocks noGrp="1"/>
          </p:cNvSpPr>
          <p:nvPr>
            <p:ph type="title"/>
          </p:nvPr>
        </p:nvSpPr>
        <p:spPr>
          <a:xfrm>
            <a:off x="591817" y="1803181"/>
            <a:ext cx="4116600" cy="134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Login credentials, API keys, secret tokens, etc. can be in hardcoded into source code.</a:t>
            </a:r>
            <a:endParaRPr dirty="0"/>
          </a:p>
        </p:txBody>
      </p:sp>
      <p:sp>
        <p:nvSpPr>
          <p:cNvPr id="621" name="Google Shape;621;p32">
            <a:hlinkClick r:id="" action="ppaction://hlinkshowjump?jump=previousslide"/>
            <a:extLst>
              <a:ext uri="{FF2B5EF4-FFF2-40B4-BE49-F238E27FC236}">
                <a16:creationId xmlns:a16="http://schemas.microsoft.com/office/drawing/2014/main" id="{9D591C5C-D49F-63AD-EFCF-806426A64471}"/>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a:extLst>
              <a:ext uri="{FF2B5EF4-FFF2-40B4-BE49-F238E27FC236}">
                <a16:creationId xmlns:a16="http://schemas.microsoft.com/office/drawing/2014/main" id="{7F81F421-60AB-F4E8-4AC6-2B66BD28FFC9}"/>
              </a:ext>
            </a:extLst>
          </p:cNvPr>
          <p:cNvGrpSpPr/>
          <p:nvPr/>
        </p:nvGrpSpPr>
        <p:grpSpPr>
          <a:xfrm>
            <a:off x="1936547" y="-699959"/>
            <a:ext cx="8197895" cy="5084513"/>
            <a:chOff x="1936547" y="-699959"/>
            <a:chExt cx="8197895" cy="5084513"/>
          </a:xfrm>
        </p:grpSpPr>
        <p:sp>
          <p:nvSpPr>
            <p:cNvPr id="623" name="Google Shape;623;p32">
              <a:extLst>
                <a:ext uri="{FF2B5EF4-FFF2-40B4-BE49-F238E27FC236}">
                  <a16:creationId xmlns:a16="http://schemas.microsoft.com/office/drawing/2014/main" id="{E565EEEF-2772-05D6-3813-753DA4F45782}"/>
                </a:ext>
              </a:extLst>
            </p:cNvPr>
            <p:cNvSpPr/>
            <p:nvPr/>
          </p:nvSpPr>
          <p:spPr>
            <a:xfrm rot="5400000">
              <a:off x="6851582" y="-250229"/>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32">
              <a:extLst>
                <a:ext uri="{FF2B5EF4-FFF2-40B4-BE49-F238E27FC236}">
                  <a16:creationId xmlns:a16="http://schemas.microsoft.com/office/drawing/2014/main" id="{429C1640-1802-6AE1-1073-5CF095D142E9}"/>
                </a:ext>
              </a:extLst>
            </p:cNvPr>
            <p:cNvGrpSpPr/>
            <p:nvPr/>
          </p:nvGrpSpPr>
          <p:grpSpPr>
            <a:xfrm rot="-5400000" flipH="1">
              <a:off x="7546499" y="1765188"/>
              <a:ext cx="2427711" cy="2748175"/>
              <a:chOff x="7934425" y="-1119900"/>
              <a:chExt cx="2427711" cy="2748175"/>
            </a:xfrm>
          </p:grpSpPr>
          <p:sp>
            <p:nvSpPr>
              <p:cNvPr id="625" name="Google Shape;625;p32">
                <a:extLst>
                  <a:ext uri="{FF2B5EF4-FFF2-40B4-BE49-F238E27FC236}">
                    <a16:creationId xmlns:a16="http://schemas.microsoft.com/office/drawing/2014/main" id="{7E1BE14D-D3DE-F42F-C304-61016B66D036}"/>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a:extLst>
                  <a:ext uri="{FF2B5EF4-FFF2-40B4-BE49-F238E27FC236}">
                    <a16:creationId xmlns:a16="http://schemas.microsoft.com/office/drawing/2014/main" id="{FB3015BB-B58B-8354-CCB7-44767AF0586B}"/>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32">
                <a:extLst>
                  <a:ext uri="{FF2B5EF4-FFF2-40B4-BE49-F238E27FC236}">
                    <a16:creationId xmlns:a16="http://schemas.microsoft.com/office/drawing/2014/main" id="{08BC9473-0AAB-E897-4E87-DAAEB07E2E5E}"/>
                  </a:ext>
                </a:extLst>
              </p:cNvPr>
              <p:cNvGrpSpPr/>
              <p:nvPr/>
            </p:nvGrpSpPr>
            <p:grpSpPr>
              <a:xfrm>
                <a:off x="7934425" y="-1119900"/>
                <a:ext cx="2311500" cy="2639025"/>
                <a:chOff x="3299275" y="-2782700"/>
                <a:chExt cx="2311500" cy="2639025"/>
              </a:xfrm>
            </p:grpSpPr>
            <p:sp>
              <p:nvSpPr>
                <p:cNvPr id="628" name="Google Shape;628;p32">
                  <a:extLst>
                    <a:ext uri="{FF2B5EF4-FFF2-40B4-BE49-F238E27FC236}">
                      <a16:creationId xmlns:a16="http://schemas.microsoft.com/office/drawing/2014/main" id="{42673EE6-92FA-F0AF-E14A-D42C89555945}"/>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32">
                  <a:extLst>
                    <a:ext uri="{FF2B5EF4-FFF2-40B4-BE49-F238E27FC236}">
                      <a16:creationId xmlns:a16="http://schemas.microsoft.com/office/drawing/2014/main" id="{8A215A92-952D-6DEB-2551-9539283791B4}"/>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0" name="Google Shape;630;p32">
                  <a:extLst>
                    <a:ext uri="{FF2B5EF4-FFF2-40B4-BE49-F238E27FC236}">
                      <a16:creationId xmlns:a16="http://schemas.microsoft.com/office/drawing/2014/main" id="{0E109A88-9C7A-FDC5-4BAF-22224BA15B54}"/>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1" name="Google Shape;631;p32">
                  <a:extLst>
                    <a:ext uri="{FF2B5EF4-FFF2-40B4-BE49-F238E27FC236}">
                      <a16:creationId xmlns:a16="http://schemas.microsoft.com/office/drawing/2014/main" id="{B71635AD-1663-DA56-E445-F40F1CC48AA3}"/>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2" name="Google Shape;632;p32">
                  <a:extLst>
                    <a:ext uri="{FF2B5EF4-FFF2-40B4-BE49-F238E27FC236}">
                      <a16:creationId xmlns:a16="http://schemas.microsoft.com/office/drawing/2014/main" id="{3C8DC13C-09C1-EE72-A095-46746A13164C}"/>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3" name="Google Shape;633;p32">
                  <a:extLst>
                    <a:ext uri="{FF2B5EF4-FFF2-40B4-BE49-F238E27FC236}">
                      <a16:creationId xmlns:a16="http://schemas.microsoft.com/office/drawing/2014/main" id="{2B4F51E5-6CDB-865D-020F-EC44BCDE7C1D}"/>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4" name="Google Shape;634;p32">
                  <a:extLst>
                    <a:ext uri="{FF2B5EF4-FFF2-40B4-BE49-F238E27FC236}">
                      <a16:creationId xmlns:a16="http://schemas.microsoft.com/office/drawing/2014/main" id="{DF1F9FE2-43AC-E589-8F37-58ED5E9B8B59}"/>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5" name="Google Shape;635;p32">
                  <a:extLst>
                    <a:ext uri="{FF2B5EF4-FFF2-40B4-BE49-F238E27FC236}">
                      <a16:creationId xmlns:a16="http://schemas.microsoft.com/office/drawing/2014/main" id="{5A4E4AC3-C020-26C7-5BBA-41593832DC03}"/>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6" name="Google Shape;636;p32">
                  <a:extLst>
                    <a:ext uri="{FF2B5EF4-FFF2-40B4-BE49-F238E27FC236}">
                      <a16:creationId xmlns:a16="http://schemas.microsoft.com/office/drawing/2014/main" id="{89F98CA1-4ADA-E2B3-7C82-2D91DE8946F1}"/>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7" name="Google Shape;637;p32">
                  <a:extLst>
                    <a:ext uri="{FF2B5EF4-FFF2-40B4-BE49-F238E27FC236}">
                      <a16:creationId xmlns:a16="http://schemas.microsoft.com/office/drawing/2014/main" id="{D30A27A8-7B7E-EC3F-03CB-930A46481E6F}"/>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8" name="Google Shape;638;p32">
                  <a:extLst>
                    <a:ext uri="{FF2B5EF4-FFF2-40B4-BE49-F238E27FC236}">
                      <a16:creationId xmlns:a16="http://schemas.microsoft.com/office/drawing/2014/main" id="{9D02858A-6E7F-CCEB-AA2E-EB18EE2B4D69}"/>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9" name="Google Shape;639;p32">
                  <a:extLst>
                    <a:ext uri="{FF2B5EF4-FFF2-40B4-BE49-F238E27FC236}">
                      <a16:creationId xmlns:a16="http://schemas.microsoft.com/office/drawing/2014/main" id="{D44B6B48-823C-3B7C-9DBC-CC544E830BCF}"/>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0" name="Google Shape;640;p32">
                  <a:extLst>
                    <a:ext uri="{FF2B5EF4-FFF2-40B4-BE49-F238E27FC236}">
                      <a16:creationId xmlns:a16="http://schemas.microsoft.com/office/drawing/2014/main" id="{E4FDADB7-BAEE-0300-D134-675D1509E0B8}"/>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1" name="Google Shape;641;p32">
                  <a:extLst>
                    <a:ext uri="{FF2B5EF4-FFF2-40B4-BE49-F238E27FC236}">
                      <a16:creationId xmlns:a16="http://schemas.microsoft.com/office/drawing/2014/main" id="{72037B68-E50C-5DA2-588A-27198015A12E}"/>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2" name="Google Shape;642;p32">
                  <a:extLst>
                    <a:ext uri="{FF2B5EF4-FFF2-40B4-BE49-F238E27FC236}">
                      <a16:creationId xmlns:a16="http://schemas.microsoft.com/office/drawing/2014/main" id="{9CDEEC53-9B21-A3A2-E863-0426E80A0CA7}"/>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3" name="Google Shape;643;p32">
                  <a:extLst>
                    <a:ext uri="{FF2B5EF4-FFF2-40B4-BE49-F238E27FC236}">
                      <a16:creationId xmlns:a16="http://schemas.microsoft.com/office/drawing/2014/main" id="{2775014A-A2BF-848D-F79F-60640EF5B066}"/>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4" name="Google Shape;644;p32">
                  <a:extLst>
                    <a:ext uri="{FF2B5EF4-FFF2-40B4-BE49-F238E27FC236}">
                      <a16:creationId xmlns:a16="http://schemas.microsoft.com/office/drawing/2014/main" id="{0C4B38E9-F4B9-288A-A7B7-96218F2877FE}"/>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5" name="Google Shape;645;p32">
                  <a:extLst>
                    <a:ext uri="{FF2B5EF4-FFF2-40B4-BE49-F238E27FC236}">
                      <a16:creationId xmlns:a16="http://schemas.microsoft.com/office/drawing/2014/main" id="{CAF68225-6335-89EA-FF4A-BE8CD3F80469}"/>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6" name="Google Shape;646;p32">
                  <a:extLst>
                    <a:ext uri="{FF2B5EF4-FFF2-40B4-BE49-F238E27FC236}">
                      <a16:creationId xmlns:a16="http://schemas.microsoft.com/office/drawing/2014/main" id="{AB6E8B97-591A-8667-AF69-773DF78A9EAD}"/>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7" name="Google Shape;647;p32">
                  <a:extLst>
                    <a:ext uri="{FF2B5EF4-FFF2-40B4-BE49-F238E27FC236}">
                      <a16:creationId xmlns:a16="http://schemas.microsoft.com/office/drawing/2014/main" id="{1856C907-E041-597D-D4EB-F67C500C121C}"/>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8" name="Google Shape;648;p32">
                  <a:extLst>
                    <a:ext uri="{FF2B5EF4-FFF2-40B4-BE49-F238E27FC236}">
                      <a16:creationId xmlns:a16="http://schemas.microsoft.com/office/drawing/2014/main" id="{7C89E571-C02E-78C0-C4B6-F20D377791DD}"/>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9" name="Google Shape;649;p32">
                  <a:extLst>
                    <a:ext uri="{FF2B5EF4-FFF2-40B4-BE49-F238E27FC236}">
                      <a16:creationId xmlns:a16="http://schemas.microsoft.com/office/drawing/2014/main" id="{0C3A9D5C-FFDD-5719-E47E-0EE283C3FD7C}"/>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0" name="Google Shape;650;p32">
                  <a:extLst>
                    <a:ext uri="{FF2B5EF4-FFF2-40B4-BE49-F238E27FC236}">
                      <a16:creationId xmlns:a16="http://schemas.microsoft.com/office/drawing/2014/main" id="{9AD7F05D-1F80-2BA8-4F44-D25F3E436C04}"/>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1" name="Google Shape;651;p32">
                  <a:extLst>
                    <a:ext uri="{FF2B5EF4-FFF2-40B4-BE49-F238E27FC236}">
                      <a16:creationId xmlns:a16="http://schemas.microsoft.com/office/drawing/2014/main" id="{2E15AB7F-3899-CE7F-7714-67A871124248}"/>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2" name="Google Shape;652;p32">
                  <a:extLst>
                    <a:ext uri="{FF2B5EF4-FFF2-40B4-BE49-F238E27FC236}">
                      <a16:creationId xmlns:a16="http://schemas.microsoft.com/office/drawing/2014/main" id="{1E8D7DA1-CAA4-2FC1-D731-8B3F39BEBA76}"/>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3" name="Google Shape;653;p32">
                  <a:extLst>
                    <a:ext uri="{FF2B5EF4-FFF2-40B4-BE49-F238E27FC236}">
                      <a16:creationId xmlns:a16="http://schemas.microsoft.com/office/drawing/2014/main" id="{2AC9DEA2-4B41-492B-767B-BBE6F4819537}"/>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4" name="Google Shape;654;p32">
                  <a:extLst>
                    <a:ext uri="{FF2B5EF4-FFF2-40B4-BE49-F238E27FC236}">
                      <a16:creationId xmlns:a16="http://schemas.microsoft.com/office/drawing/2014/main" id="{7E69DBD0-2054-4202-03F1-194DEF787076}"/>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5" name="Google Shape;655;p32">
                  <a:extLst>
                    <a:ext uri="{FF2B5EF4-FFF2-40B4-BE49-F238E27FC236}">
                      <a16:creationId xmlns:a16="http://schemas.microsoft.com/office/drawing/2014/main" id="{02C1BFC2-4D56-2313-F615-6EDC6B274100}"/>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6" name="Google Shape;656;p32">
                  <a:extLst>
                    <a:ext uri="{FF2B5EF4-FFF2-40B4-BE49-F238E27FC236}">
                      <a16:creationId xmlns:a16="http://schemas.microsoft.com/office/drawing/2014/main" id="{E3244150-F815-E82E-D01C-BB8AE4078FE1}"/>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7" name="Google Shape;657;p32">
                  <a:extLst>
                    <a:ext uri="{FF2B5EF4-FFF2-40B4-BE49-F238E27FC236}">
                      <a16:creationId xmlns:a16="http://schemas.microsoft.com/office/drawing/2014/main" id="{0C582E68-4C81-708F-78B4-0C82FFBE983F}"/>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8" name="Google Shape;658;p32">
                  <a:extLst>
                    <a:ext uri="{FF2B5EF4-FFF2-40B4-BE49-F238E27FC236}">
                      <a16:creationId xmlns:a16="http://schemas.microsoft.com/office/drawing/2014/main" id="{80E74B6E-3FB8-051B-C781-06AA4BFD5BA3}"/>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659" name="Google Shape;659;p32">
              <a:extLst>
                <a:ext uri="{FF2B5EF4-FFF2-40B4-BE49-F238E27FC236}">
                  <a16:creationId xmlns:a16="http://schemas.microsoft.com/office/drawing/2014/main" id="{2F4B3F39-338A-520A-BD63-44F010196F3D}"/>
                </a:ext>
              </a:extLst>
            </p:cNvPr>
            <p:cNvSpPr/>
            <p:nvPr/>
          </p:nvSpPr>
          <p:spPr>
            <a:xfrm>
              <a:off x="4948700" y="474629"/>
              <a:ext cx="1334662" cy="390514"/>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2">
              <a:extLst>
                <a:ext uri="{FF2B5EF4-FFF2-40B4-BE49-F238E27FC236}">
                  <a16:creationId xmlns:a16="http://schemas.microsoft.com/office/drawing/2014/main" id="{3E3ABE19-A274-CD72-7007-F2B073B496BB}"/>
                </a:ext>
              </a:extLst>
            </p:cNvPr>
            <p:cNvGrpSpPr/>
            <p:nvPr/>
          </p:nvGrpSpPr>
          <p:grpSpPr>
            <a:xfrm>
              <a:off x="4910723" y="3564834"/>
              <a:ext cx="616109" cy="819721"/>
              <a:chOff x="5421089" y="349710"/>
              <a:chExt cx="552366" cy="734912"/>
            </a:xfrm>
          </p:grpSpPr>
          <p:sp>
            <p:nvSpPr>
              <p:cNvPr id="661" name="Google Shape;661;p32">
                <a:extLst>
                  <a:ext uri="{FF2B5EF4-FFF2-40B4-BE49-F238E27FC236}">
                    <a16:creationId xmlns:a16="http://schemas.microsoft.com/office/drawing/2014/main" id="{31126110-6AFD-487C-98BC-C41BB2083965}"/>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662" name="Google Shape;662;p32">
                <a:extLst>
                  <a:ext uri="{FF2B5EF4-FFF2-40B4-BE49-F238E27FC236}">
                    <a16:creationId xmlns:a16="http://schemas.microsoft.com/office/drawing/2014/main" id="{00F76678-DF0F-244D-B163-C3BAC7F4A5F1}"/>
                  </a:ext>
                </a:extLst>
              </p:cNvPr>
              <p:cNvGrpSpPr/>
              <p:nvPr/>
            </p:nvGrpSpPr>
            <p:grpSpPr>
              <a:xfrm rot="-900011">
                <a:off x="5499048" y="389861"/>
                <a:ext cx="396448" cy="654608"/>
                <a:chOff x="3539775" y="3357500"/>
                <a:chExt cx="276650" cy="456800"/>
              </a:xfrm>
            </p:grpSpPr>
            <p:sp>
              <p:nvSpPr>
                <p:cNvPr id="663" name="Google Shape;663;p32">
                  <a:extLst>
                    <a:ext uri="{FF2B5EF4-FFF2-40B4-BE49-F238E27FC236}">
                      <a16:creationId xmlns:a16="http://schemas.microsoft.com/office/drawing/2014/main" id="{C4B68FDC-3D6C-4B61-6179-CE0086983982}"/>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a:extLst>
                    <a:ext uri="{FF2B5EF4-FFF2-40B4-BE49-F238E27FC236}">
                      <a16:creationId xmlns:a16="http://schemas.microsoft.com/office/drawing/2014/main" id="{B3C68BCE-E336-613A-CEAA-4D8F6FD926DA}"/>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a:extLst>
                    <a:ext uri="{FF2B5EF4-FFF2-40B4-BE49-F238E27FC236}">
                      <a16:creationId xmlns:a16="http://schemas.microsoft.com/office/drawing/2014/main" id="{FEACC993-D0B8-DBF7-F97F-1CF1760CC318}"/>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a:extLst>
                    <a:ext uri="{FF2B5EF4-FFF2-40B4-BE49-F238E27FC236}">
                      <a16:creationId xmlns:a16="http://schemas.microsoft.com/office/drawing/2014/main" id="{21EC756A-A62D-B5CF-2407-5C8BD52B8501}"/>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a:extLst>
                    <a:ext uri="{FF2B5EF4-FFF2-40B4-BE49-F238E27FC236}">
                      <a16:creationId xmlns:a16="http://schemas.microsoft.com/office/drawing/2014/main" id="{3307821F-2EE9-CF85-86F2-6FAC56F8F483}"/>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a:extLst>
                    <a:ext uri="{FF2B5EF4-FFF2-40B4-BE49-F238E27FC236}">
                      <a16:creationId xmlns:a16="http://schemas.microsoft.com/office/drawing/2014/main" id="{A520022C-531E-C020-56F6-66DD920EF5D2}"/>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a:extLst>
                    <a:ext uri="{FF2B5EF4-FFF2-40B4-BE49-F238E27FC236}">
                      <a16:creationId xmlns:a16="http://schemas.microsoft.com/office/drawing/2014/main" id="{8BB8DC0C-DBE7-C454-BE14-C8D1C120A9BB}"/>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a:extLst>
                    <a:ext uri="{FF2B5EF4-FFF2-40B4-BE49-F238E27FC236}">
                      <a16:creationId xmlns:a16="http://schemas.microsoft.com/office/drawing/2014/main" id="{14E4CACA-118A-BDF8-5F78-0973149BC44B}"/>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a:extLst>
                    <a:ext uri="{FF2B5EF4-FFF2-40B4-BE49-F238E27FC236}">
                      <a16:creationId xmlns:a16="http://schemas.microsoft.com/office/drawing/2014/main" id="{E2215F94-A514-D0A4-3B23-8938DFFB2836}"/>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a:extLst>
                    <a:ext uri="{FF2B5EF4-FFF2-40B4-BE49-F238E27FC236}">
                      <a16:creationId xmlns:a16="http://schemas.microsoft.com/office/drawing/2014/main" id="{9140F207-29D7-ACC9-44E7-1FF68897F6DC}"/>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a:extLst>
                    <a:ext uri="{FF2B5EF4-FFF2-40B4-BE49-F238E27FC236}">
                      <a16:creationId xmlns:a16="http://schemas.microsoft.com/office/drawing/2014/main" id="{D9A8208E-0840-BF93-211F-05199148C243}"/>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a:extLst>
                    <a:ext uri="{FF2B5EF4-FFF2-40B4-BE49-F238E27FC236}">
                      <a16:creationId xmlns:a16="http://schemas.microsoft.com/office/drawing/2014/main" id="{C6B2C862-D743-FF21-83BB-7C2E31F41AB5}"/>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a:extLst>
                    <a:ext uri="{FF2B5EF4-FFF2-40B4-BE49-F238E27FC236}">
                      <a16:creationId xmlns:a16="http://schemas.microsoft.com/office/drawing/2014/main" id="{47DB1171-FDBF-29AF-7468-41190F4E4192}"/>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a:extLst>
                    <a:ext uri="{FF2B5EF4-FFF2-40B4-BE49-F238E27FC236}">
                      <a16:creationId xmlns:a16="http://schemas.microsoft.com/office/drawing/2014/main" id="{9E86853B-FF50-0DE1-4C14-43E2C046922B}"/>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a:extLst>
                    <a:ext uri="{FF2B5EF4-FFF2-40B4-BE49-F238E27FC236}">
                      <a16:creationId xmlns:a16="http://schemas.microsoft.com/office/drawing/2014/main" id="{16045428-7F5C-5821-A2D3-16EE6B41C629}"/>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a:extLst>
                    <a:ext uri="{FF2B5EF4-FFF2-40B4-BE49-F238E27FC236}">
                      <a16:creationId xmlns:a16="http://schemas.microsoft.com/office/drawing/2014/main" id="{1EEB0768-3885-5824-850A-A618705A0E17}"/>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a:extLst>
                    <a:ext uri="{FF2B5EF4-FFF2-40B4-BE49-F238E27FC236}">
                      <a16:creationId xmlns:a16="http://schemas.microsoft.com/office/drawing/2014/main" id="{C0D6DBDD-29FA-D9BE-2DF4-39A0340BA9A6}"/>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a:extLst>
                    <a:ext uri="{FF2B5EF4-FFF2-40B4-BE49-F238E27FC236}">
                      <a16:creationId xmlns:a16="http://schemas.microsoft.com/office/drawing/2014/main" id="{5EF71745-CAA1-CB52-DFC0-8B06EC380CA9}"/>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32">
              <a:extLst>
                <a:ext uri="{FF2B5EF4-FFF2-40B4-BE49-F238E27FC236}">
                  <a16:creationId xmlns:a16="http://schemas.microsoft.com/office/drawing/2014/main" id="{D3FC2911-97B9-A6FA-20E0-9C77568023E6}"/>
                </a:ext>
              </a:extLst>
            </p:cNvPr>
            <p:cNvGrpSpPr/>
            <p:nvPr/>
          </p:nvGrpSpPr>
          <p:grpSpPr>
            <a:xfrm>
              <a:off x="5916025" y="2452733"/>
              <a:ext cx="693595" cy="597645"/>
              <a:chOff x="2515300" y="3754225"/>
              <a:chExt cx="205400" cy="176975"/>
            </a:xfrm>
          </p:grpSpPr>
          <p:sp>
            <p:nvSpPr>
              <p:cNvPr id="682" name="Google Shape;682;p32">
                <a:extLst>
                  <a:ext uri="{FF2B5EF4-FFF2-40B4-BE49-F238E27FC236}">
                    <a16:creationId xmlns:a16="http://schemas.microsoft.com/office/drawing/2014/main" id="{B6D79818-8585-5EB5-AA16-48D1D7499390}"/>
                  </a:ext>
                </a:extLst>
              </p:cNvPr>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a:extLst>
                  <a:ext uri="{FF2B5EF4-FFF2-40B4-BE49-F238E27FC236}">
                    <a16:creationId xmlns:a16="http://schemas.microsoft.com/office/drawing/2014/main" id="{4A7D5CC4-B92D-4E35-217B-16586F190C43}"/>
                  </a:ext>
                </a:extLst>
              </p:cNvPr>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a:extLst>
                  <a:ext uri="{FF2B5EF4-FFF2-40B4-BE49-F238E27FC236}">
                    <a16:creationId xmlns:a16="http://schemas.microsoft.com/office/drawing/2014/main" id="{2E05CC51-6B05-CBFE-DEFB-B44021A5FAB7}"/>
                  </a:ext>
                </a:extLst>
              </p:cNvPr>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a:extLst>
                  <a:ext uri="{FF2B5EF4-FFF2-40B4-BE49-F238E27FC236}">
                    <a16:creationId xmlns:a16="http://schemas.microsoft.com/office/drawing/2014/main" id="{E2CF0887-CE9B-2BCF-C8E1-A3647485CEFD}"/>
                  </a:ext>
                </a:extLst>
              </p:cNvPr>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a:extLst>
                  <a:ext uri="{FF2B5EF4-FFF2-40B4-BE49-F238E27FC236}">
                    <a16:creationId xmlns:a16="http://schemas.microsoft.com/office/drawing/2014/main" id="{85ED1C78-FA56-C785-3BFD-5C0678F8A774}"/>
                  </a:ext>
                </a:extLst>
              </p:cNvPr>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a:extLst>
                  <a:ext uri="{FF2B5EF4-FFF2-40B4-BE49-F238E27FC236}">
                    <a16:creationId xmlns:a16="http://schemas.microsoft.com/office/drawing/2014/main" id="{C0710B13-F881-1E4B-BAE6-91F29DCBE0FB}"/>
                  </a:ext>
                </a:extLst>
              </p:cNvPr>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a:extLst>
                  <a:ext uri="{FF2B5EF4-FFF2-40B4-BE49-F238E27FC236}">
                    <a16:creationId xmlns:a16="http://schemas.microsoft.com/office/drawing/2014/main" id="{981FDAF3-77F7-A6A0-1978-05613BEEFD6C}"/>
                  </a:ext>
                </a:extLst>
              </p:cNvPr>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a:extLst>
                  <a:ext uri="{FF2B5EF4-FFF2-40B4-BE49-F238E27FC236}">
                    <a16:creationId xmlns:a16="http://schemas.microsoft.com/office/drawing/2014/main" id="{AD2B236B-EE06-9877-0830-D723FAE8F786}"/>
                  </a:ext>
                </a:extLst>
              </p:cNvPr>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a:extLst>
                  <a:ext uri="{FF2B5EF4-FFF2-40B4-BE49-F238E27FC236}">
                    <a16:creationId xmlns:a16="http://schemas.microsoft.com/office/drawing/2014/main" id="{94FCB9B8-5602-5FEE-4A49-C55C2DD98FC8}"/>
                  </a:ext>
                </a:extLst>
              </p:cNvPr>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a:extLst>
                  <a:ext uri="{FF2B5EF4-FFF2-40B4-BE49-F238E27FC236}">
                    <a16:creationId xmlns:a16="http://schemas.microsoft.com/office/drawing/2014/main" id="{BA6240C5-1040-C119-8FE0-B50270B54DE0}"/>
                  </a:ext>
                </a:extLst>
              </p:cNvPr>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a:extLst>
                  <a:ext uri="{FF2B5EF4-FFF2-40B4-BE49-F238E27FC236}">
                    <a16:creationId xmlns:a16="http://schemas.microsoft.com/office/drawing/2014/main" id="{322DFE78-6FB2-8C05-D9E5-299730917400}"/>
                  </a:ext>
                </a:extLst>
              </p:cNvPr>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a:extLst>
                  <a:ext uri="{FF2B5EF4-FFF2-40B4-BE49-F238E27FC236}">
                    <a16:creationId xmlns:a16="http://schemas.microsoft.com/office/drawing/2014/main" id="{91BA161E-3B5F-F3F7-121C-28262CDB05A6}"/>
                  </a:ext>
                </a:extLst>
              </p:cNvPr>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a:extLst>
                  <a:ext uri="{FF2B5EF4-FFF2-40B4-BE49-F238E27FC236}">
                    <a16:creationId xmlns:a16="http://schemas.microsoft.com/office/drawing/2014/main" id="{BB2902DE-7200-C680-1B55-9EF71F23204F}"/>
                  </a:ext>
                </a:extLst>
              </p:cNvPr>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a:extLst>
                  <a:ext uri="{FF2B5EF4-FFF2-40B4-BE49-F238E27FC236}">
                    <a16:creationId xmlns:a16="http://schemas.microsoft.com/office/drawing/2014/main" id="{4DC59A48-F24A-313E-12F0-2B45872B4D79}"/>
                  </a:ext>
                </a:extLst>
              </p:cNvPr>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a:extLst>
                  <a:ext uri="{FF2B5EF4-FFF2-40B4-BE49-F238E27FC236}">
                    <a16:creationId xmlns:a16="http://schemas.microsoft.com/office/drawing/2014/main" id="{ACAECDAA-DEBE-A66C-EDA4-CA5259DEEA99}"/>
                  </a:ext>
                </a:extLst>
              </p:cNvPr>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a:extLst>
                  <a:ext uri="{FF2B5EF4-FFF2-40B4-BE49-F238E27FC236}">
                    <a16:creationId xmlns:a16="http://schemas.microsoft.com/office/drawing/2014/main" id="{59530633-38C3-1671-BC06-059A99D6D1D3}"/>
                  </a:ext>
                </a:extLst>
              </p:cNvPr>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a:extLst>
                  <a:ext uri="{FF2B5EF4-FFF2-40B4-BE49-F238E27FC236}">
                    <a16:creationId xmlns:a16="http://schemas.microsoft.com/office/drawing/2014/main" id="{423D39D9-988E-3861-80C1-8D8563FC2B56}"/>
                  </a:ext>
                </a:extLst>
              </p:cNvPr>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a:extLst>
                  <a:ext uri="{FF2B5EF4-FFF2-40B4-BE49-F238E27FC236}">
                    <a16:creationId xmlns:a16="http://schemas.microsoft.com/office/drawing/2014/main" id="{6DA7EBF5-0C9B-1527-C60D-8E122A89DBD0}"/>
                  </a:ext>
                </a:extLst>
              </p:cNvPr>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a:extLst>
                  <a:ext uri="{FF2B5EF4-FFF2-40B4-BE49-F238E27FC236}">
                    <a16:creationId xmlns:a16="http://schemas.microsoft.com/office/drawing/2014/main" id="{4C2572FC-27A9-C596-0478-3A7EAB191912}"/>
                  </a:ext>
                </a:extLst>
              </p:cNvPr>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a:extLst>
                  <a:ext uri="{FF2B5EF4-FFF2-40B4-BE49-F238E27FC236}">
                    <a16:creationId xmlns:a16="http://schemas.microsoft.com/office/drawing/2014/main" id="{7EA7CA9A-A672-F070-05DB-3D6F8940656B}"/>
                  </a:ext>
                </a:extLst>
              </p:cNvPr>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a:extLst>
                  <a:ext uri="{FF2B5EF4-FFF2-40B4-BE49-F238E27FC236}">
                    <a16:creationId xmlns:a16="http://schemas.microsoft.com/office/drawing/2014/main" id="{C4D7C5BB-2BB6-7C10-E60A-93AA2D233260}"/>
                  </a:ext>
                </a:extLst>
              </p:cNvPr>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2">
              <a:extLst>
                <a:ext uri="{FF2B5EF4-FFF2-40B4-BE49-F238E27FC236}">
                  <a16:creationId xmlns:a16="http://schemas.microsoft.com/office/drawing/2014/main" id="{A7EED88C-7B2C-8603-4F6C-6C3614631B50}"/>
                </a:ext>
              </a:extLst>
            </p:cNvPr>
            <p:cNvSpPr/>
            <p:nvPr/>
          </p:nvSpPr>
          <p:spPr>
            <a:xfrm>
              <a:off x="1936547" y="364112"/>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a:extLst>
                <a:ext uri="{FF2B5EF4-FFF2-40B4-BE49-F238E27FC236}">
                  <a16:creationId xmlns:a16="http://schemas.microsoft.com/office/drawing/2014/main" id="{1552D5BE-9C6C-04AD-EC3C-56C0CF8C6E03}"/>
                </a:ext>
              </a:extLst>
            </p:cNvPr>
            <p:cNvSpPr/>
            <p:nvPr/>
          </p:nvSpPr>
          <p:spPr>
            <a:xfrm>
              <a:off x="2210450" y="587411"/>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32">
            <a:hlinkClick r:id="" action="ppaction://hlinkshowjump?jump=nextslide"/>
            <a:extLst>
              <a:ext uri="{FF2B5EF4-FFF2-40B4-BE49-F238E27FC236}">
                <a16:creationId xmlns:a16="http://schemas.microsoft.com/office/drawing/2014/main" id="{9EB27189-417B-998A-AB37-F4746D6E8050}"/>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a:hlinkClick r:id="" action="ppaction://hlinkshowjump?jump=previousslide"/>
            <a:extLst>
              <a:ext uri="{FF2B5EF4-FFF2-40B4-BE49-F238E27FC236}">
                <a16:creationId xmlns:a16="http://schemas.microsoft.com/office/drawing/2014/main" id="{16D6401D-58F5-1795-6794-213D0BB6D00F}"/>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a:hlinkClick r:id="" action="ppaction://hlinkshowjump?jump=nextslide"/>
            <a:extLst>
              <a:ext uri="{FF2B5EF4-FFF2-40B4-BE49-F238E27FC236}">
                <a16:creationId xmlns:a16="http://schemas.microsoft.com/office/drawing/2014/main" id="{3E448A29-0B24-E700-4331-FE3845B1B099}"/>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01;p32">
            <a:extLst>
              <a:ext uri="{FF2B5EF4-FFF2-40B4-BE49-F238E27FC236}">
                <a16:creationId xmlns:a16="http://schemas.microsoft.com/office/drawing/2014/main" id="{256CBCF6-F448-B55E-2240-D011CA373ED6}"/>
              </a:ext>
            </a:extLst>
          </p:cNvPr>
          <p:cNvGrpSpPr/>
          <p:nvPr/>
        </p:nvGrpSpPr>
        <p:grpSpPr>
          <a:xfrm>
            <a:off x="508403" y="1308456"/>
            <a:ext cx="4477759" cy="2335170"/>
            <a:chOff x="-7867750" y="1566075"/>
            <a:chExt cx="5824349" cy="3037422"/>
          </a:xfrm>
        </p:grpSpPr>
        <p:sp>
          <p:nvSpPr>
            <p:cNvPr id="3" name="Google Shape;602;p32">
              <a:extLst>
                <a:ext uri="{FF2B5EF4-FFF2-40B4-BE49-F238E27FC236}">
                  <a16:creationId xmlns:a16="http://schemas.microsoft.com/office/drawing/2014/main" id="{B9BE2DFE-7906-A64C-590D-174F44E18D97}"/>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03;p32">
              <a:extLst>
                <a:ext uri="{FF2B5EF4-FFF2-40B4-BE49-F238E27FC236}">
                  <a16:creationId xmlns:a16="http://schemas.microsoft.com/office/drawing/2014/main" id="{1382CE87-083D-7938-2424-806793BC46FC}"/>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4;p32">
              <a:extLst>
                <a:ext uri="{FF2B5EF4-FFF2-40B4-BE49-F238E27FC236}">
                  <a16:creationId xmlns:a16="http://schemas.microsoft.com/office/drawing/2014/main" id="{164A3B1C-340E-D760-4963-6B2871A1237E}"/>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latin typeface="Oswald Light" panose="00000400000000000000" pitchFamily="2" charset="0"/>
                </a:rPr>
                <a:t>Also, anything you commit will persist in the commit history of a repo.  Including secrets hardcoded into the source code.</a:t>
              </a:r>
              <a:endParaRPr sz="2000" dirty="0">
                <a:latin typeface="Oswald Light" panose="00000400000000000000" pitchFamily="2" charset="0"/>
              </a:endParaRPr>
            </a:p>
          </p:txBody>
        </p:sp>
        <p:grpSp>
          <p:nvGrpSpPr>
            <p:cNvPr id="6" name="Google Shape;605;p32">
              <a:extLst>
                <a:ext uri="{FF2B5EF4-FFF2-40B4-BE49-F238E27FC236}">
                  <a16:creationId xmlns:a16="http://schemas.microsoft.com/office/drawing/2014/main" id="{BC2CEC1C-1863-2D49-FD99-148D1C0EC5B2}"/>
                </a:ext>
              </a:extLst>
            </p:cNvPr>
            <p:cNvGrpSpPr/>
            <p:nvPr/>
          </p:nvGrpSpPr>
          <p:grpSpPr>
            <a:xfrm>
              <a:off x="-2810987" y="1674188"/>
              <a:ext cx="188214" cy="188214"/>
              <a:chOff x="-2887187" y="1674188"/>
              <a:chExt cx="188214" cy="188214"/>
            </a:xfrm>
          </p:grpSpPr>
          <p:sp>
            <p:nvSpPr>
              <p:cNvPr id="9" name="Google Shape;606;p32">
                <a:extLst>
                  <a:ext uri="{FF2B5EF4-FFF2-40B4-BE49-F238E27FC236}">
                    <a16:creationId xmlns:a16="http://schemas.microsoft.com/office/drawing/2014/main" id="{E8F00E38-FDBE-07F6-FBD6-0CFCCBAA2757}"/>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7;p32">
                <a:extLst>
                  <a:ext uri="{FF2B5EF4-FFF2-40B4-BE49-F238E27FC236}">
                    <a16:creationId xmlns:a16="http://schemas.microsoft.com/office/drawing/2014/main" id="{C8269616-0507-F4DB-DCA5-DE9311B9F175}"/>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608;p32">
              <a:extLst>
                <a:ext uri="{FF2B5EF4-FFF2-40B4-BE49-F238E27FC236}">
                  <a16:creationId xmlns:a16="http://schemas.microsoft.com/office/drawing/2014/main" id="{0B729FC6-E72B-3E5A-4872-C89D3728A1E0}"/>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9;p32">
              <a:extLst>
                <a:ext uri="{FF2B5EF4-FFF2-40B4-BE49-F238E27FC236}">
                  <a16:creationId xmlns:a16="http://schemas.microsoft.com/office/drawing/2014/main" id="{839FAA92-E81F-1592-C4EB-87EB8C3C5470}"/>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845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51B7C5D6-3B96-4871-CB14-482459A7AED9}"/>
            </a:ext>
          </a:extLst>
        </p:cNvPr>
        <p:cNvGrpSpPr/>
        <p:nvPr/>
      </p:nvGrpSpPr>
      <p:grpSpPr>
        <a:xfrm>
          <a:off x="0" y="0"/>
          <a:ext cx="0" cy="0"/>
          <a:chOff x="0" y="0"/>
          <a:chExt cx="0" cy="0"/>
        </a:xfrm>
      </p:grpSpPr>
      <p:grpSp>
        <p:nvGrpSpPr>
          <p:cNvPr id="601" name="Google Shape;601;p32">
            <a:extLst>
              <a:ext uri="{FF2B5EF4-FFF2-40B4-BE49-F238E27FC236}">
                <a16:creationId xmlns:a16="http://schemas.microsoft.com/office/drawing/2014/main" id="{7C3812DD-3EF0-0C27-D609-4B83B59D364D}"/>
              </a:ext>
            </a:extLst>
          </p:cNvPr>
          <p:cNvGrpSpPr/>
          <p:nvPr/>
        </p:nvGrpSpPr>
        <p:grpSpPr>
          <a:xfrm>
            <a:off x="356003" y="1156056"/>
            <a:ext cx="4477759" cy="2335170"/>
            <a:chOff x="-7867750" y="1566075"/>
            <a:chExt cx="5824349" cy="3037422"/>
          </a:xfrm>
        </p:grpSpPr>
        <p:sp>
          <p:nvSpPr>
            <p:cNvPr id="602" name="Google Shape;602;p32">
              <a:extLst>
                <a:ext uri="{FF2B5EF4-FFF2-40B4-BE49-F238E27FC236}">
                  <a16:creationId xmlns:a16="http://schemas.microsoft.com/office/drawing/2014/main" id="{E4A7F0E8-EC07-8FB6-2A24-F8082F36BB81}"/>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a:extLst>
                <a:ext uri="{FF2B5EF4-FFF2-40B4-BE49-F238E27FC236}">
                  <a16:creationId xmlns:a16="http://schemas.microsoft.com/office/drawing/2014/main" id="{D8C7137C-C026-CC8F-FCCF-FA5260FDC32E}"/>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a:extLst>
                <a:ext uri="{FF2B5EF4-FFF2-40B4-BE49-F238E27FC236}">
                  <a16:creationId xmlns:a16="http://schemas.microsoft.com/office/drawing/2014/main" id="{6EF4AAE3-5278-641C-CD01-7425B52BC789}"/>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32">
              <a:extLst>
                <a:ext uri="{FF2B5EF4-FFF2-40B4-BE49-F238E27FC236}">
                  <a16:creationId xmlns:a16="http://schemas.microsoft.com/office/drawing/2014/main" id="{6D6A524F-2653-3B41-783D-2DF0D291A23F}"/>
                </a:ext>
              </a:extLst>
            </p:cNvPr>
            <p:cNvGrpSpPr/>
            <p:nvPr/>
          </p:nvGrpSpPr>
          <p:grpSpPr>
            <a:xfrm>
              <a:off x="-2810987" y="1674188"/>
              <a:ext cx="188214" cy="188214"/>
              <a:chOff x="-2887187" y="1674188"/>
              <a:chExt cx="188214" cy="188214"/>
            </a:xfrm>
          </p:grpSpPr>
          <p:sp>
            <p:nvSpPr>
              <p:cNvPr id="606" name="Google Shape;606;p32">
                <a:extLst>
                  <a:ext uri="{FF2B5EF4-FFF2-40B4-BE49-F238E27FC236}">
                    <a16:creationId xmlns:a16="http://schemas.microsoft.com/office/drawing/2014/main" id="{3FBF4BE7-5493-A7B4-0185-0D5FC07DE348}"/>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a:extLst>
                  <a:ext uri="{FF2B5EF4-FFF2-40B4-BE49-F238E27FC236}">
                    <a16:creationId xmlns:a16="http://schemas.microsoft.com/office/drawing/2014/main" id="{3240547E-A75E-60AE-9B48-EBCB7647104F}"/>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32">
              <a:extLst>
                <a:ext uri="{FF2B5EF4-FFF2-40B4-BE49-F238E27FC236}">
                  <a16:creationId xmlns:a16="http://schemas.microsoft.com/office/drawing/2014/main" id="{DFAB064A-027B-5D4D-50F1-C86CCEFDA03D}"/>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a:extLst>
                <a:ext uri="{FF2B5EF4-FFF2-40B4-BE49-F238E27FC236}">
                  <a16:creationId xmlns:a16="http://schemas.microsoft.com/office/drawing/2014/main" id="{BF9D871E-44E9-4E82-9B6F-79B05F3AD7D3}"/>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32">
            <a:extLst>
              <a:ext uri="{FF2B5EF4-FFF2-40B4-BE49-F238E27FC236}">
                <a16:creationId xmlns:a16="http://schemas.microsoft.com/office/drawing/2014/main" id="{F13431BC-51B1-F1E8-E931-FE38B9F34D57}"/>
              </a:ext>
            </a:extLst>
          </p:cNvPr>
          <p:cNvSpPr txBox="1">
            <a:spLocks noGrp="1"/>
          </p:cNvSpPr>
          <p:nvPr>
            <p:ph type="title"/>
          </p:nvPr>
        </p:nvSpPr>
        <p:spPr>
          <a:xfrm>
            <a:off x="591817" y="1803181"/>
            <a:ext cx="4116600" cy="134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Login credentials, API keys, secret tokens, etc. can be in hardcoded into source code.</a:t>
            </a:r>
            <a:endParaRPr dirty="0"/>
          </a:p>
        </p:txBody>
      </p:sp>
      <p:sp>
        <p:nvSpPr>
          <p:cNvPr id="621" name="Google Shape;621;p32">
            <a:hlinkClick r:id="" action="ppaction://hlinkshowjump?jump=previousslide"/>
            <a:extLst>
              <a:ext uri="{FF2B5EF4-FFF2-40B4-BE49-F238E27FC236}">
                <a16:creationId xmlns:a16="http://schemas.microsoft.com/office/drawing/2014/main" id="{F8FF8062-F1B1-070F-61A0-B6D2F2A36F7D}"/>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a:extLst>
              <a:ext uri="{FF2B5EF4-FFF2-40B4-BE49-F238E27FC236}">
                <a16:creationId xmlns:a16="http://schemas.microsoft.com/office/drawing/2014/main" id="{E76646D0-EE5A-6238-1C9B-694C5C4D5321}"/>
              </a:ext>
            </a:extLst>
          </p:cNvPr>
          <p:cNvGrpSpPr/>
          <p:nvPr/>
        </p:nvGrpSpPr>
        <p:grpSpPr>
          <a:xfrm>
            <a:off x="1936547" y="-699959"/>
            <a:ext cx="8197895" cy="5084513"/>
            <a:chOff x="1936547" y="-699959"/>
            <a:chExt cx="8197895" cy="5084513"/>
          </a:xfrm>
        </p:grpSpPr>
        <p:sp>
          <p:nvSpPr>
            <p:cNvPr id="623" name="Google Shape;623;p32">
              <a:extLst>
                <a:ext uri="{FF2B5EF4-FFF2-40B4-BE49-F238E27FC236}">
                  <a16:creationId xmlns:a16="http://schemas.microsoft.com/office/drawing/2014/main" id="{71486763-5A92-2B36-83E9-F1BEB6DFC4E9}"/>
                </a:ext>
              </a:extLst>
            </p:cNvPr>
            <p:cNvSpPr/>
            <p:nvPr/>
          </p:nvSpPr>
          <p:spPr>
            <a:xfrm rot="5400000">
              <a:off x="6851582" y="-250229"/>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32">
              <a:extLst>
                <a:ext uri="{FF2B5EF4-FFF2-40B4-BE49-F238E27FC236}">
                  <a16:creationId xmlns:a16="http://schemas.microsoft.com/office/drawing/2014/main" id="{85C83645-138A-BEAC-F667-BAAF4694EA64}"/>
                </a:ext>
              </a:extLst>
            </p:cNvPr>
            <p:cNvGrpSpPr/>
            <p:nvPr/>
          </p:nvGrpSpPr>
          <p:grpSpPr>
            <a:xfrm rot="-5400000" flipH="1">
              <a:off x="7546499" y="1765188"/>
              <a:ext cx="2427711" cy="2748175"/>
              <a:chOff x="7934425" y="-1119900"/>
              <a:chExt cx="2427711" cy="2748175"/>
            </a:xfrm>
          </p:grpSpPr>
          <p:sp>
            <p:nvSpPr>
              <p:cNvPr id="625" name="Google Shape;625;p32">
                <a:extLst>
                  <a:ext uri="{FF2B5EF4-FFF2-40B4-BE49-F238E27FC236}">
                    <a16:creationId xmlns:a16="http://schemas.microsoft.com/office/drawing/2014/main" id="{C861FDC3-B5A4-F427-D9BB-E43DF396C148}"/>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a:extLst>
                  <a:ext uri="{FF2B5EF4-FFF2-40B4-BE49-F238E27FC236}">
                    <a16:creationId xmlns:a16="http://schemas.microsoft.com/office/drawing/2014/main" id="{20EE0F9A-1E81-C186-9FB5-C75F79E59F8D}"/>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32">
                <a:extLst>
                  <a:ext uri="{FF2B5EF4-FFF2-40B4-BE49-F238E27FC236}">
                    <a16:creationId xmlns:a16="http://schemas.microsoft.com/office/drawing/2014/main" id="{180879E1-8838-623C-DA34-5AC59EB5E5F1}"/>
                  </a:ext>
                </a:extLst>
              </p:cNvPr>
              <p:cNvGrpSpPr/>
              <p:nvPr/>
            </p:nvGrpSpPr>
            <p:grpSpPr>
              <a:xfrm>
                <a:off x="7934425" y="-1119900"/>
                <a:ext cx="2311500" cy="2639025"/>
                <a:chOff x="3299275" y="-2782700"/>
                <a:chExt cx="2311500" cy="2639025"/>
              </a:xfrm>
            </p:grpSpPr>
            <p:sp>
              <p:nvSpPr>
                <p:cNvPr id="628" name="Google Shape;628;p32">
                  <a:extLst>
                    <a:ext uri="{FF2B5EF4-FFF2-40B4-BE49-F238E27FC236}">
                      <a16:creationId xmlns:a16="http://schemas.microsoft.com/office/drawing/2014/main" id="{D21E5AC1-CE29-1AAC-3B55-21BF19552139}"/>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32">
                  <a:extLst>
                    <a:ext uri="{FF2B5EF4-FFF2-40B4-BE49-F238E27FC236}">
                      <a16:creationId xmlns:a16="http://schemas.microsoft.com/office/drawing/2014/main" id="{447FD3F5-6605-66D5-58B1-D1041880AFD8}"/>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0" name="Google Shape;630;p32">
                  <a:extLst>
                    <a:ext uri="{FF2B5EF4-FFF2-40B4-BE49-F238E27FC236}">
                      <a16:creationId xmlns:a16="http://schemas.microsoft.com/office/drawing/2014/main" id="{DEC2DE61-FBEF-9A8A-D971-AF296847B4BA}"/>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1" name="Google Shape;631;p32">
                  <a:extLst>
                    <a:ext uri="{FF2B5EF4-FFF2-40B4-BE49-F238E27FC236}">
                      <a16:creationId xmlns:a16="http://schemas.microsoft.com/office/drawing/2014/main" id="{7FCF4034-0F98-3592-27EA-7818E026CF59}"/>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2" name="Google Shape;632;p32">
                  <a:extLst>
                    <a:ext uri="{FF2B5EF4-FFF2-40B4-BE49-F238E27FC236}">
                      <a16:creationId xmlns:a16="http://schemas.microsoft.com/office/drawing/2014/main" id="{23824D8A-136A-FD67-D5E3-403360CD63CE}"/>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3" name="Google Shape;633;p32">
                  <a:extLst>
                    <a:ext uri="{FF2B5EF4-FFF2-40B4-BE49-F238E27FC236}">
                      <a16:creationId xmlns:a16="http://schemas.microsoft.com/office/drawing/2014/main" id="{60AC5D7C-307A-C4AD-6C0D-5AD54FAEE820}"/>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4" name="Google Shape;634;p32">
                  <a:extLst>
                    <a:ext uri="{FF2B5EF4-FFF2-40B4-BE49-F238E27FC236}">
                      <a16:creationId xmlns:a16="http://schemas.microsoft.com/office/drawing/2014/main" id="{E824E8F4-9D5A-80A2-FC8B-6A4976B7516F}"/>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5" name="Google Shape;635;p32">
                  <a:extLst>
                    <a:ext uri="{FF2B5EF4-FFF2-40B4-BE49-F238E27FC236}">
                      <a16:creationId xmlns:a16="http://schemas.microsoft.com/office/drawing/2014/main" id="{24D7D99E-D2E3-B994-7CDB-348F22368B32}"/>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6" name="Google Shape;636;p32">
                  <a:extLst>
                    <a:ext uri="{FF2B5EF4-FFF2-40B4-BE49-F238E27FC236}">
                      <a16:creationId xmlns:a16="http://schemas.microsoft.com/office/drawing/2014/main" id="{7E76A808-B734-D98D-6C8D-57F10948BD6F}"/>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7" name="Google Shape;637;p32">
                  <a:extLst>
                    <a:ext uri="{FF2B5EF4-FFF2-40B4-BE49-F238E27FC236}">
                      <a16:creationId xmlns:a16="http://schemas.microsoft.com/office/drawing/2014/main" id="{22EF2BEA-46F8-DD03-7E32-36E055971D40}"/>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8" name="Google Shape;638;p32">
                  <a:extLst>
                    <a:ext uri="{FF2B5EF4-FFF2-40B4-BE49-F238E27FC236}">
                      <a16:creationId xmlns:a16="http://schemas.microsoft.com/office/drawing/2014/main" id="{2BB192B2-2BDB-E31E-C10B-A11C9175A14A}"/>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9" name="Google Shape;639;p32">
                  <a:extLst>
                    <a:ext uri="{FF2B5EF4-FFF2-40B4-BE49-F238E27FC236}">
                      <a16:creationId xmlns:a16="http://schemas.microsoft.com/office/drawing/2014/main" id="{169ECB1E-36C1-99DF-A6BA-6E966A5446B9}"/>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0" name="Google Shape;640;p32">
                  <a:extLst>
                    <a:ext uri="{FF2B5EF4-FFF2-40B4-BE49-F238E27FC236}">
                      <a16:creationId xmlns:a16="http://schemas.microsoft.com/office/drawing/2014/main" id="{75E2F468-4FB4-DA41-9F08-467ED9BB8A9B}"/>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1" name="Google Shape;641;p32">
                  <a:extLst>
                    <a:ext uri="{FF2B5EF4-FFF2-40B4-BE49-F238E27FC236}">
                      <a16:creationId xmlns:a16="http://schemas.microsoft.com/office/drawing/2014/main" id="{7CB313EE-2861-4B33-3ACB-36FC880B8192}"/>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2" name="Google Shape;642;p32">
                  <a:extLst>
                    <a:ext uri="{FF2B5EF4-FFF2-40B4-BE49-F238E27FC236}">
                      <a16:creationId xmlns:a16="http://schemas.microsoft.com/office/drawing/2014/main" id="{6F41D417-6458-2486-49FE-9BA62B5EDDA5}"/>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3" name="Google Shape;643;p32">
                  <a:extLst>
                    <a:ext uri="{FF2B5EF4-FFF2-40B4-BE49-F238E27FC236}">
                      <a16:creationId xmlns:a16="http://schemas.microsoft.com/office/drawing/2014/main" id="{C2A72326-BB20-2B67-DB69-490D425820C9}"/>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4" name="Google Shape;644;p32">
                  <a:extLst>
                    <a:ext uri="{FF2B5EF4-FFF2-40B4-BE49-F238E27FC236}">
                      <a16:creationId xmlns:a16="http://schemas.microsoft.com/office/drawing/2014/main" id="{DD7A0198-7569-0307-CAAB-4EC2C2F9F76E}"/>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5" name="Google Shape;645;p32">
                  <a:extLst>
                    <a:ext uri="{FF2B5EF4-FFF2-40B4-BE49-F238E27FC236}">
                      <a16:creationId xmlns:a16="http://schemas.microsoft.com/office/drawing/2014/main" id="{ACA22A76-3E04-69CD-FC3D-08944324572D}"/>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6" name="Google Shape;646;p32">
                  <a:extLst>
                    <a:ext uri="{FF2B5EF4-FFF2-40B4-BE49-F238E27FC236}">
                      <a16:creationId xmlns:a16="http://schemas.microsoft.com/office/drawing/2014/main" id="{7581174D-03D1-0963-6EC3-ADB4B8AECF19}"/>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7" name="Google Shape;647;p32">
                  <a:extLst>
                    <a:ext uri="{FF2B5EF4-FFF2-40B4-BE49-F238E27FC236}">
                      <a16:creationId xmlns:a16="http://schemas.microsoft.com/office/drawing/2014/main" id="{9F4C7C4D-8178-BF9B-6A92-A2F509C1D8DB}"/>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8" name="Google Shape;648;p32">
                  <a:extLst>
                    <a:ext uri="{FF2B5EF4-FFF2-40B4-BE49-F238E27FC236}">
                      <a16:creationId xmlns:a16="http://schemas.microsoft.com/office/drawing/2014/main" id="{369B2E5B-8D4E-0FB8-5200-9ECCF27BA47D}"/>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9" name="Google Shape;649;p32">
                  <a:extLst>
                    <a:ext uri="{FF2B5EF4-FFF2-40B4-BE49-F238E27FC236}">
                      <a16:creationId xmlns:a16="http://schemas.microsoft.com/office/drawing/2014/main" id="{81D007FF-486F-BCE0-3ECD-735E5D3C5A31}"/>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0" name="Google Shape;650;p32">
                  <a:extLst>
                    <a:ext uri="{FF2B5EF4-FFF2-40B4-BE49-F238E27FC236}">
                      <a16:creationId xmlns:a16="http://schemas.microsoft.com/office/drawing/2014/main" id="{8F91352C-0BB6-C157-A106-4955A5F805F2}"/>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1" name="Google Shape;651;p32">
                  <a:extLst>
                    <a:ext uri="{FF2B5EF4-FFF2-40B4-BE49-F238E27FC236}">
                      <a16:creationId xmlns:a16="http://schemas.microsoft.com/office/drawing/2014/main" id="{08FAC183-C876-6482-03DF-96776AC290A2}"/>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2" name="Google Shape;652;p32">
                  <a:extLst>
                    <a:ext uri="{FF2B5EF4-FFF2-40B4-BE49-F238E27FC236}">
                      <a16:creationId xmlns:a16="http://schemas.microsoft.com/office/drawing/2014/main" id="{C5D0F324-DAFF-1480-4157-C13F0D191094}"/>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3" name="Google Shape;653;p32">
                  <a:extLst>
                    <a:ext uri="{FF2B5EF4-FFF2-40B4-BE49-F238E27FC236}">
                      <a16:creationId xmlns:a16="http://schemas.microsoft.com/office/drawing/2014/main" id="{C042E2E0-F6E1-C7CC-1F3B-EA070A1B6B1C}"/>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4" name="Google Shape;654;p32">
                  <a:extLst>
                    <a:ext uri="{FF2B5EF4-FFF2-40B4-BE49-F238E27FC236}">
                      <a16:creationId xmlns:a16="http://schemas.microsoft.com/office/drawing/2014/main" id="{CBB48439-F025-B391-0332-F09340257544}"/>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5" name="Google Shape;655;p32">
                  <a:extLst>
                    <a:ext uri="{FF2B5EF4-FFF2-40B4-BE49-F238E27FC236}">
                      <a16:creationId xmlns:a16="http://schemas.microsoft.com/office/drawing/2014/main" id="{0AC20742-0AFD-D030-52B9-17358439639C}"/>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6" name="Google Shape;656;p32">
                  <a:extLst>
                    <a:ext uri="{FF2B5EF4-FFF2-40B4-BE49-F238E27FC236}">
                      <a16:creationId xmlns:a16="http://schemas.microsoft.com/office/drawing/2014/main" id="{AC328B90-CFC7-3D67-445A-2E546451F595}"/>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7" name="Google Shape;657;p32">
                  <a:extLst>
                    <a:ext uri="{FF2B5EF4-FFF2-40B4-BE49-F238E27FC236}">
                      <a16:creationId xmlns:a16="http://schemas.microsoft.com/office/drawing/2014/main" id="{40892A81-B487-2B20-5B1B-AC3101458B17}"/>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8" name="Google Shape;658;p32">
                  <a:extLst>
                    <a:ext uri="{FF2B5EF4-FFF2-40B4-BE49-F238E27FC236}">
                      <a16:creationId xmlns:a16="http://schemas.microsoft.com/office/drawing/2014/main" id="{49640114-6BE7-2084-2FCA-11B684F7D56F}"/>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659" name="Google Shape;659;p32">
              <a:extLst>
                <a:ext uri="{FF2B5EF4-FFF2-40B4-BE49-F238E27FC236}">
                  <a16:creationId xmlns:a16="http://schemas.microsoft.com/office/drawing/2014/main" id="{50B2AF9B-56EB-6CAC-4732-ADA4BCC32632}"/>
                </a:ext>
              </a:extLst>
            </p:cNvPr>
            <p:cNvSpPr/>
            <p:nvPr/>
          </p:nvSpPr>
          <p:spPr>
            <a:xfrm>
              <a:off x="4948700" y="474629"/>
              <a:ext cx="1334662" cy="390514"/>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2">
              <a:extLst>
                <a:ext uri="{FF2B5EF4-FFF2-40B4-BE49-F238E27FC236}">
                  <a16:creationId xmlns:a16="http://schemas.microsoft.com/office/drawing/2014/main" id="{0CBC1630-9582-0B9D-5EB4-9DF1FAC826E1}"/>
                </a:ext>
              </a:extLst>
            </p:cNvPr>
            <p:cNvGrpSpPr/>
            <p:nvPr/>
          </p:nvGrpSpPr>
          <p:grpSpPr>
            <a:xfrm>
              <a:off x="4910723" y="3564834"/>
              <a:ext cx="616109" cy="819721"/>
              <a:chOff x="5421089" y="349710"/>
              <a:chExt cx="552366" cy="734912"/>
            </a:xfrm>
          </p:grpSpPr>
          <p:sp>
            <p:nvSpPr>
              <p:cNvPr id="661" name="Google Shape;661;p32">
                <a:extLst>
                  <a:ext uri="{FF2B5EF4-FFF2-40B4-BE49-F238E27FC236}">
                    <a16:creationId xmlns:a16="http://schemas.microsoft.com/office/drawing/2014/main" id="{BAB8EB65-246E-633E-1FA5-CAD43024E3DB}"/>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662" name="Google Shape;662;p32">
                <a:extLst>
                  <a:ext uri="{FF2B5EF4-FFF2-40B4-BE49-F238E27FC236}">
                    <a16:creationId xmlns:a16="http://schemas.microsoft.com/office/drawing/2014/main" id="{D0DF2516-921A-3A3B-C998-8B4063EEF45B}"/>
                  </a:ext>
                </a:extLst>
              </p:cNvPr>
              <p:cNvGrpSpPr/>
              <p:nvPr/>
            </p:nvGrpSpPr>
            <p:grpSpPr>
              <a:xfrm rot="-900011">
                <a:off x="5499048" y="389861"/>
                <a:ext cx="396448" cy="654608"/>
                <a:chOff x="3539775" y="3357500"/>
                <a:chExt cx="276650" cy="456800"/>
              </a:xfrm>
            </p:grpSpPr>
            <p:sp>
              <p:nvSpPr>
                <p:cNvPr id="663" name="Google Shape;663;p32">
                  <a:extLst>
                    <a:ext uri="{FF2B5EF4-FFF2-40B4-BE49-F238E27FC236}">
                      <a16:creationId xmlns:a16="http://schemas.microsoft.com/office/drawing/2014/main" id="{333183EF-9CAD-DD74-6F4F-B29F450C58B2}"/>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a:extLst>
                    <a:ext uri="{FF2B5EF4-FFF2-40B4-BE49-F238E27FC236}">
                      <a16:creationId xmlns:a16="http://schemas.microsoft.com/office/drawing/2014/main" id="{158304F9-746D-097C-6122-E9E322F47FB0}"/>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a:extLst>
                    <a:ext uri="{FF2B5EF4-FFF2-40B4-BE49-F238E27FC236}">
                      <a16:creationId xmlns:a16="http://schemas.microsoft.com/office/drawing/2014/main" id="{72074FAF-7551-48C1-8BF0-0E5ACF350FEB}"/>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a:extLst>
                    <a:ext uri="{FF2B5EF4-FFF2-40B4-BE49-F238E27FC236}">
                      <a16:creationId xmlns:a16="http://schemas.microsoft.com/office/drawing/2014/main" id="{4464D624-B81B-6B02-4ECE-2D3D7E4DA6B2}"/>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a:extLst>
                    <a:ext uri="{FF2B5EF4-FFF2-40B4-BE49-F238E27FC236}">
                      <a16:creationId xmlns:a16="http://schemas.microsoft.com/office/drawing/2014/main" id="{5BE87EA9-4CEB-E395-F091-E0BDA6A5E982}"/>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a:extLst>
                    <a:ext uri="{FF2B5EF4-FFF2-40B4-BE49-F238E27FC236}">
                      <a16:creationId xmlns:a16="http://schemas.microsoft.com/office/drawing/2014/main" id="{336652B0-A064-6D41-9B89-B9A0CEDD1A75}"/>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a:extLst>
                    <a:ext uri="{FF2B5EF4-FFF2-40B4-BE49-F238E27FC236}">
                      <a16:creationId xmlns:a16="http://schemas.microsoft.com/office/drawing/2014/main" id="{76667F7F-D7CD-B1D4-BEAA-D79D85E6544D}"/>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a:extLst>
                    <a:ext uri="{FF2B5EF4-FFF2-40B4-BE49-F238E27FC236}">
                      <a16:creationId xmlns:a16="http://schemas.microsoft.com/office/drawing/2014/main" id="{57DFCAB9-C20A-C8A1-5282-DC28ACCCAF6A}"/>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a:extLst>
                    <a:ext uri="{FF2B5EF4-FFF2-40B4-BE49-F238E27FC236}">
                      <a16:creationId xmlns:a16="http://schemas.microsoft.com/office/drawing/2014/main" id="{623D2690-B1AB-78C2-E89B-379B9765D58E}"/>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a:extLst>
                    <a:ext uri="{FF2B5EF4-FFF2-40B4-BE49-F238E27FC236}">
                      <a16:creationId xmlns:a16="http://schemas.microsoft.com/office/drawing/2014/main" id="{6AF2A28B-09FC-8C9E-F82E-86FDF2F3017B}"/>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a:extLst>
                    <a:ext uri="{FF2B5EF4-FFF2-40B4-BE49-F238E27FC236}">
                      <a16:creationId xmlns:a16="http://schemas.microsoft.com/office/drawing/2014/main" id="{7E7A1A6B-9EAA-19DE-0F06-38BFB04EE8A6}"/>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a:extLst>
                    <a:ext uri="{FF2B5EF4-FFF2-40B4-BE49-F238E27FC236}">
                      <a16:creationId xmlns:a16="http://schemas.microsoft.com/office/drawing/2014/main" id="{11431B95-093F-AF76-61F6-D72440872F84}"/>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a:extLst>
                    <a:ext uri="{FF2B5EF4-FFF2-40B4-BE49-F238E27FC236}">
                      <a16:creationId xmlns:a16="http://schemas.microsoft.com/office/drawing/2014/main" id="{4E3EDF34-DD07-8561-9FB2-679E37C49C16}"/>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a:extLst>
                    <a:ext uri="{FF2B5EF4-FFF2-40B4-BE49-F238E27FC236}">
                      <a16:creationId xmlns:a16="http://schemas.microsoft.com/office/drawing/2014/main" id="{B98295CC-98FF-48F6-B8D0-3A33719BCDE1}"/>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a:extLst>
                    <a:ext uri="{FF2B5EF4-FFF2-40B4-BE49-F238E27FC236}">
                      <a16:creationId xmlns:a16="http://schemas.microsoft.com/office/drawing/2014/main" id="{3457A7C1-34F7-8695-51D3-D3EE26DF6408}"/>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a:extLst>
                    <a:ext uri="{FF2B5EF4-FFF2-40B4-BE49-F238E27FC236}">
                      <a16:creationId xmlns:a16="http://schemas.microsoft.com/office/drawing/2014/main" id="{195CD9E4-6853-3251-6BC2-11FD7BDFC810}"/>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a:extLst>
                    <a:ext uri="{FF2B5EF4-FFF2-40B4-BE49-F238E27FC236}">
                      <a16:creationId xmlns:a16="http://schemas.microsoft.com/office/drawing/2014/main" id="{1E3A3AB7-92C9-CFA5-1062-16637B8EA8C9}"/>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a:extLst>
                    <a:ext uri="{FF2B5EF4-FFF2-40B4-BE49-F238E27FC236}">
                      <a16:creationId xmlns:a16="http://schemas.microsoft.com/office/drawing/2014/main" id="{9CCAD8D9-CF5D-C2EB-FFAB-1AED1D1B4188}"/>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32">
              <a:extLst>
                <a:ext uri="{FF2B5EF4-FFF2-40B4-BE49-F238E27FC236}">
                  <a16:creationId xmlns:a16="http://schemas.microsoft.com/office/drawing/2014/main" id="{2D2BE046-A8A5-3EBA-5A71-8092FBE19EB7}"/>
                </a:ext>
              </a:extLst>
            </p:cNvPr>
            <p:cNvGrpSpPr/>
            <p:nvPr/>
          </p:nvGrpSpPr>
          <p:grpSpPr>
            <a:xfrm>
              <a:off x="5916025" y="2452733"/>
              <a:ext cx="693595" cy="597645"/>
              <a:chOff x="2515300" y="3754225"/>
              <a:chExt cx="205400" cy="176975"/>
            </a:xfrm>
          </p:grpSpPr>
          <p:sp>
            <p:nvSpPr>
              <p:cNvPr id="682" name="Google Shape;682;p32">
                <a:extLst>
                  <a:ext uri="{FF2B5EF4-FFF2-40B4-BE49-F238E27FC236}">
                    <a16:creationId xmlns:a16="http://schemas.microsoft.com/office/drawing/2014/main" id="{77871D1A-962A-2B0F-1DB3-85FEED44128F}"/>
                  </a:ext>
                </a:extLst>
              </p:cNvPr>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a:extLst>
                  <a:ext uri="{FF2B5EF4-FFF2-40B4-BE49-F238E27FC236}">
                    <a16:creationId xmlns:a16="http://schemas.microsoft.com/office/drawing/2014/main" id="{F1739E40-9ADD-1795-B4EA-B2738A3B1D53}"/>
                  </a:ext>
                </a:extLst>
              </p:cNvPr>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a:extLst>
                  <a:ext uri="{FF2B5EF4-FFF2-40B4-BE49-F238E27FC236}">
                    <a16:creationId xmlns:a16="http://schemas.microsoft.com/office/drawing/2014/main" id="{B73122AF-AA5E-F9FD-E24B-EE786893DF5B}"/>
                  </a:ext>
                </a:extLst>
              </p:cNvPr>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a:extLst>
                  <a:ext uri="{FF2B5EF4-FFF2-40B4-BE49-F238E27FC236}">
                    <a16:creationId xmlns:a16="http://schemas.microsoft.com/office/drawing/2014/main" id="{82B8E82A-DF0D-502B-3AF9-3CA56DC0CB69}"/>
                  </a:ext>
                </a:extLst>
              </p:cNvPr>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a:extLst>
                  <a:ext uri="{FF2B5EF4-FFF2-40B4-BE49-F238E27FC236}">
                    <a16:creationId xmlns:a16="http://schemas.microsoft.com/office/drawing/2014/main" id="{FC410A33-9B24-E87C-4DF1-38BA029E6803}"/>
                  </a:ext>
                </a:extLst>
              </p:cNvPr>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a:extLst>
                  <a:ext uri="{FF2B5EF4-FFF2-40B4-BE49-F238E27FC236}">
                    <a16:creationId xmlns:a16="http://schemas.microsoft.com/office/drawing/2014/main" id="{C270A249-8FE6-7E6B-9103-1D6CFC4A78C7}"/>
                  </a:ext>
                </a:extLst>
              </p:cNvPr>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a:extLst>
                  <a:ext uri="{FF2B5EF4-FFF2-40B4-BE49-F238E27FC236}">
                    <a16:creationId xmlns:a16="http://schemas.microsoft.com/office/drawing/2014/main" id="{2E7345AA-F599-45D7-F3FC-3F5FE7525D3A}"/>
                  </a:ext>
                </a:extLst>
              </p:cNvPr>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a:extLst>
                  <a:ext uri="{FF2B5EF4-FFF2-40B4-BE49-F238E27FC236}">
                    <a16:creationId xmlns:a16="http://schemas.microsoft.com/office/drawing/2014/main" id="{1ABD774C-29D9-0A0C-FCF7-EB34C7F91270}"/>
                  </a:ext>
                </a:extLst>
              </p:cNvPr>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a:extLst>
                  <a:ext uri="{FF2B5EF4-FFF2-40B4-BE49-F238E27FC236}">
                    <a16:creationId xmlns:a16="http://schemas.microsoft.com/office/drawing/2014/main" id="{2ECF8A58-89BA-DD76-4522-8BF38B0FE955}"/>
                  </a:ext>
                </a:extLst>
              </p:cNvPr>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a:extLst>
                  <a:ext uri="{FF2B5EF4-FFF2-40B4-BE49-F238E27FC236}">
                    <a16:creationId xmlns:a16="http://schemas.microsoft.com/office/drawing/2014/main" id="{6027551C-D596-3B50-900B-4E992953B2CD}"/>
                  </a:ext>
                </a:extLst>
              </p:cNvPr>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a:extLst>
                  <a:ext uri="{FF2B5EF4-FFF2-40B4-BE49-F238E27FC236}">
                    <a16:creationId xmlns:a16="http://schemas.microsoft.com/office/drawing/2014/main" id="{E9B9A74D-89D9-DC4D-974B-94FC001C8E6A}"/>
                  </a:ext>
                </a:extLst>
              </p:cNvPr>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a:extLst>
                  <a:ext uri="{FF2B5EF4-FFF2-40B4-BE49-F238E27FC236}">
                    <a16:creationId xmlns:a16="http://schemas.microsoft.com/office/drawing/2014/main" id="{59801C2A-5706-51D3-9693-32426FBDDCD9}"/>
                  </a:ext>
                </a:extLst>
              </p:cNvPr>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a:extLst>
                  <a:ext uri="{FF2B5EF4-FFF2-40B4-BE49-F238E27FC236}">
                    <a16:creationId xmlns:a16="http://schemas.microsoft.com/office/drawing/2014/main" id="{EA26E125-73A0-C63C-3733-68157FBE51A2}"/>
                  </a:ext>
                </a:extLst>
              </p:cNvPr>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a:extLst>
                  <a:ext uri="{FF2B5EF4-FFF2-40B4-BE49-F238E27FC236}">
                    <a16:creationId xmlns:a16="http://schemas.microsoft.com/office/drawing/2014/main" id="{7D161D69-2A67-6774-76ED-D7514757B3FE}"/>
                  </a:ext>
                </a:extLst>
              </p:cNvPr>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a:extLst>
                  <a:ext uri="{FF2B5EF4-FFF2-40B4-BE49-F238E27FC236}">
                    <a16:creationId xmlns:a16="http://schemas.microsoft.com/office/drawing/2014/main" id="{4D446D58-7092-BCE9-5F4E-720115F1E1A7}"/>
                  </a:ext>
                </a:extLst>
              </p:cNvPr>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a:extLst>
                  <a:ext uri="{FF2B5EF4-FFF2-40B4-BE49-F238E27FC236}">
                    <a16:creationId xmlns:a16="http://schemas.microsoft.com/office/drawing/2014/main" id="{0DC86707-6F8F-F155-8FBA-93DB3B34CEE4}"/>
                  </a:ext>
                </a:extLst>
              </p:cNvPr>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a:extLst>
                  <a:ext uri="{FF2B5EF4-FFF2-40B4-BE49-F238E27FC236}">
                    <a16:creationId xmlns:a16="http://schemas.microsoft.com/office/drawing/2014/main" id="{07575A7D-A952-5995-62A5-6A5132AEF7E8}"/>
                  </a:ext>
                </a:extLst>
              </p:cNvPr>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a:extLst>
                  <a:ext uri="{FF2B5EF4-FFF2-40B4-BE49-F238E27FC236}">
                    <a16:creationId xmlns:a16="http://schemas.microsoft.com/office/drawing/2014/main" id="{A0D6BDEC-9682-6208-7F98-6CCB1F688FB7}"/>
                  </a:ext>
                </a:extLst>
              </p:cNvPr>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a:extLst>
                  <a:ext uri="{FF2B5EF4-FFF2-40B4-BE49-F238E27FC236}">
                    <a16:creationId xmlns:a16="http://schemas.microsoft.com/office/drawing/2014/main" id="{B69938AA-E42B-C5DE-D35E-8FD34091D6B0}"/>
                  </a:ext>
                </a:extLst>
              </p:cNvPr>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a:extLst>
                  <a:ext uri="{FF2B5EF4-FFF2-40B4-BE49-F238E27FC236}">
                    <a16:creationId xmlns:a16="http://schemas.microsoft.com/office/drawing/2014/main" id="{12B8360C-965D-F0A1-9E50-901747DA9B06}"/>
                  </a:ext>
                </a:extLst>
              </p:cNvPr>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a:extLst>
                  <a:ext uri="{FF2B5EF4-FFF2-40B4-BE49-F238E27FC236}">
                    <a16:creationId xmlns:a16="http://schemas.microsoft.com/office/drawing/2014/main" id="{F5896E3F-BAF5-DC52-922B-42FA0F0B03FB}"/>
                  </a:ext>
                </a:extLst>
              </p:cNvPr>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2">
              <a:extLst>
                <a:ext uri="{FF2B5EF4-FFF2-40B4-BE49-F238E27FC236}">
                  <a16:creationId xmlns:a16="http://schemas.microsoft.com/office/drawing/2014/main" id="{EB12417D-511F-B91A-AD4B-0BE23E7DAAF8}"/>
                </a:ext>
              </a:extLst>
            </p:cNvPr>
            <p:cNvSpPr/>
            <p:nvPr/>
          </p:nvSpPr>
          <p:spPr>
            <a:xfrm>
              <a:off x="1936547" y="364112"/>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a:extLst>
                <a:ext uri="{FF2B5EF4-FFF2-40B4-BE49-F238E27FC236}">
                  <a16:creationId xmlns:a16="http://schemas.microsoft.com/office/drawing/2014/main" id="{B5A31F6B-887A-85EF-9446-B71D20AD9A8D}"/>
                </a:ext>
              </a:extLst>
            </p:cNvPr>
            <p:cNvSpPr/>
            <p:nvPr/>
          </p:nvSpPr>
          <p:spPr>
            <a:xfrm>
              <a:off x="2210450" y="587411"/>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32">
            <a:hlinkClick r:id="" action="ppaction://hlinkshowjump?jump=nextslide"/>
            <a:extLst>
              <a:ext uri="{FF2B5EF4-FFF2-40B4-BE49-F238E27FC236}">
                <a16:creationId xmlns:a16="http://schemas.microsoft.com/office/drawing/2014/main" id="{20A4B3D2-F176-B065-FF0F-D795901C4A6F}"/>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a:hlinkClick r:id="" action="ppaction://hlinkshowjump?jump=previousslide"/>
            <a:extLst>
              <a:ext uri="{FF2B5EF4-FFF2-40B4-BE49-F238E27FC236}">
                <a16:creationId xmlns:a16="http://schemas.microsoft.com/office/drawing/2014/main" id="{27CCB1E1-793B-A520-193B-D62D3EF54F9D}"/>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a:hlinkClick r:id="" action="ppaction://hlinkshowjump?jump=nextslide"/>
            <a:extLst>
              <a:ext uri="{FF2B5EF4-FFF2-40B4-BE49-F238E27FC236}">
                <a16:creationId xmlns:a16="http://schemas.microsoft.com/office/drawing/2014/main" id="{BCEC02CD-35AF-A46E-8481-FD88A12F8603}"/>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01;p32">
            <a:extLst>
              <a:ext uri="{FF2B5EF4-FFF2-40B4-BE49-F238E27FC236}">
                <a16:creationId xmlns:a16="http://schemas.microsoft.com/office/drawing/2014/main" id="{CC9D2C8C-F83E-8F7C-2141-52C50B9C68D7}"/>
              </a:ext>
            </a:extLst>
          </p:cNvPr>
          <p:cNvGrpSpPr/>
          <p:nvPr/>
        </p:nvGrpSpPr>
        <p:grpSpPr>
          <a:xfrm>
            <a:off x="508403" y="1308456"/>
            <a:ext cx="4477759" cy="2335170"/>
            <a:chOff x="-7867750" y="1566075"/>
            <a:chExt cx="5824349" cy="3037422"/>
          </a:xfrm>
        </p:grpSpPr>
        <p:sp>
          <p:nvSpPr>
            <p:cNvPr id="3" name="Google Shape;602;p32">
              <a:extLst>
                <a:ext uri="{FF2B5EF4-FFF2-40B4-BE49-F238E27FC236}">
                  <a16:creationId xmlns:a16="http://schemas.microsoft.com/office/drawing/2014/main" id="{393F8071-1F08-1922-5FD6-7FB877CC424E}"/>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03;p32">
              <a:extLst>
                <a:ext uri="{FF2B5EF4-FFF2-40B4-BE49-F238E27FC236}">
                  <a16:creationId xmlns:a16="http://schemas.microsoft.com/office/drawing/2014/main" id="{EA1DBCD1-F2C5-6FB9-E98A-6E01EF47281E}"/>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4;p32">
              <a:extLst>
                <a:ext uri="{FF2B5EF4-FFF2-40B4-BE49-F238E27FC236}">
                  <a16:creationId xmlns:a16="http://schemas.microsoft.com/office/drawing/2014/main" id="{B1E45EA3-C2C0-9528-5D05-E58380F715FB}"/>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r>
                <a:rPr lang="en-US" sz="2000" dirty="0">
                  <a:latin typeface="Oswald Light" panose="00000400000000000000" pitchFamily="2" charset="0"/>
                </a:rPr>
                <a:t>Also, anything you commit will persist in the commit history of a repo.  Including secrets hardcoded into the source code.  </a:t>
              </a:r>
              <a:r>
                <a:rPr lang="en-US" sz="2000" b="1" dirty="0">
                  <a:latin typeface="Oswald Light" panose="00000400000000000000" pitchFamily="2" charset="0"/>
                </a:rPr>
                <a:t>Even if the offending file was corrected or removed from the repo.</a:t>
              </a:r>
              <a:endParaRPr sz="2000" dirty="0">
                <a:latin typeface="Oswald Light" panose="00000400000000000000" pitchFamily="2" charset="0"/>
              </a:endParaRPr>
            </a:p>
          </p:txBody>
        </p:sp>
        <p:grpSp>
          <p:nvGrpSpPr>
            <p:cNvPr id="6" name="Google Shape;605;p32">
              <a:extLst>
                <a:ext uri="{FF2B5EF4-FFF2-40B4-BE49-F238E27FC236}">
                  <a16:creationId xmlns:a16="http://schemas.microsoft.com/office/drawing/2014/main" id="{B1D635A9-85C3-B79B-FE53-68723A180FB4}"/>
                </a:ext>
              </a:extLst>
            </p:cNvPr>
            <p:cNvGrpSpPr/>
            <p:nvPr/>
          </p:nvGrpSpPr>
          <p:grpSpPr>
            <a:xfrm>
              <a:off x="-2810987" y="1674188"/>
              <a:ext cx="188214" cy="188214"/>
              <a:chOff x="-2887187" y="1674188"/>
              <a:chExt cx="188214" cy="188214"/>
            </a:xfrm>
          </p:grpSpPr>
          <p:sp>
            <p:nvSpPr>
              <p:cNvPr id="9" name="Google Shape;606;p32">
                <a:extLst>
                  <a:ext uri="{FF2B5EF4-FFF2-40B4-BE49-F238E27FC236}">
                    <a16:creationId xmlns:a16="http://schemas.microsoft.com/office/drawing/2014/main" id="{06D0E948-CB37-0560-0EA7-09D9139AEC3B}"/>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7;p32">
                <a:extLst>
                  <a:ext uri="{FF2B5EF4-FFF2-40B4-BE49-F238E27FC236}">
                    <a16:creationId xmlns:a16="http://schemas.microsoft.com/office/drawing/2014/main" id="{12EE2D5C-2107-9799-8F0D-242B170BAB3F}"/>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608;p32">
              <a:extLst>
                <a:ext uri="{FF2B5EF4-FFF2-40B4-BE49-F238E27FC236}">
                  <a16:creationId xmlns:a16="http://schemas.microsoft.com/office/drawing/2014/main" id="{9E59FB46-7D96-D8BF-578C-B9EF954C6BDE}"/>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9;p32">
              <a:extLst>
                <a:ext uri="{FF2B5EF4-FFF2-40B4-BE49-F238E27FC236}">
                  <a16:creationId xmlns:a16="http://schemas.microsoft.com/office/drawing/2014/main" id="{0F25ED10-22DF-EA67-308B-63F65B1FC61F}"/>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909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DA681872-413B-AAEA-D02C-2B07DA6297A2}"/>
            </a:ext>
          </a:extLst>
        </p:cNvPr>
        <p:cNvGrpSpPr/>
        <p:nvPr/>
      </p:nvGrpSpPr>
      <p:grpSpPr>
        <a:xfrm>
          <a:off x="0" y="0"/>
          <a:ext cx="0" cy="0"/>
          <a:chOff x="0" y="0"/>
          <a:chExt cx="0" cy="0"/>
        </a:xfrm>
      </p:grpSpPr>
      <p:grpSp>
        <p:nvGrpSpPr>
          <p:cNvPr id="601" name="Google Shape;601;p32">
            <a:extLst>
              <a:ext uri="{FF2B5EF4-FFF2-40B4-BE49-F238E27FC236}">
                <a16:creationId xmlns:a16="http://schemas.microsoft.com/office/drawing/2014/main" id="{D14C1D7F-F9CC-285E-C0E1-4E5941905F6E}"/>
              </a:ext>
            </a:extLst>
          </p:cNvPr>
          <p:cNvGrpSpPr/>
          <p:nvPr/>
        </p:nvGrpSpPr>
        <p:grpSpPr>
          <a:xfrm>
            <a:off x="356003" y="1156056"/>
            <a:ext cx="4477759" cy="2335170"/>
            <a:chOff x="-7867750" y="1566075"/>
            <a:chExt cx="5824349" cy="3037422"/>
          </a:xfrm>
        </p:grpSpPr>
        <p:sp>
          <p:nvSpPr>
            <p:cNvPr id="602" name="Google Shape;602;p32">
              <a:extLst>
                <a:ext uri="{FF2B5EF4-FFF2-40B4-BE49-F238E27FC236}">
                  <a16:creationId xmlns:a16="http://schemas.microsoft.com/office/drawing/2014/main" id="{0E66D21C-0F39-76E1-A502-44DE7E1B8E77}"/>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a:extLst>
                <a:ext uri="{FF2B5EF4-FFF2-40B4-BE49-F238E27FC236}">
                  <a16:creationId xmlns:a16="http://schemas.microsoft.com/office/drawing/2014/main" id="{13A122E7-0B59-E989-C1BD-3C18F3DC02E6}"/>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a:extLst>
                <a:ext uri="{FF2B5EF4-FFF2-40B4-BE49-F238E27FC236}">
                  <a16:creationId xmlns:a16="http://schemas.microsoft.com/office/drawing/2014/main" id="{DF6B44A2-2CF0-60EA-6FB9-BC565975BB8F}"/>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32">
              <a:extLst>
                <a:ext uri="{FF2B5EF4-FFF2-40B4-BE49-F238E27FC236}">
                  <a16:creationId xmlns:a16="http://schemas.microsoft.com/office/drawing/2014/main" id="{0EE8C304-95A4-A7DC-F317-52A47B819435}"/>
                </a:ext>
              </a:extLst>
            </p:cNvPr>
            <p:cNvGrpSpPr/>
            <p:nvPr/>
          </p:nvGrpSpPr>
          <p:grpSpPr>
            <a:xfrm>
              <a:off x="-2810987" y="1674188"/>
              <a:ext cx="188214" cy="188214"/>
              <a:chOff x="-2887187" y="1674188"/>
              <a:chExt cx="188214" cy="188214"/>
            </a:xfrm>
          </p:grpSpPr>
          <p:sp>
            <p:nvSpPr>
              <p:cNvPr id="606" name="Google Shape;606;p32">
                <a:extLst>
                  <a:ext uri="{FF2B5EF4-FFF2-40B4-BE49-F238E27FC236}">
                    <a16:creationId xmlns:a16="http://schemas.microsoft.com/office/drawing/2014/main" id="{A2C56EA9-9EC3-F2BE-12C4-D289A39FBE0A}"/>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a:extLst>
                  <a:ext uri="{FF2B5EF4-FFF2-40B4-BE49-F238E27FC236}">
                    <a16:creationId xmlns:a16="http://schemas.microsoft.com/office/drawing/2014/main" id="{6A3459EA-72BF-CF66-87BC-43E34E2D89EA}"/>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32">
              <a:extLst>
                <a:ext uri="{FF2B5EF4-FFF2-40B4-BE49-F238E27FC236}">
                  <a16:creationId xmlns:a16="http://schemas.microsoft.com/office/drawing/2014/main" id="{FC8237AD-0CE5-D463-7441-4617A77A1DBF}"/>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a:extLst>
                <a:ext uri="{FF2B5EF4-FFF2-40B4-BE49-F238E27FC236}">
                  <a16:creationId xmlns:a16="http://schemas.microsoft.com/office/drawing/2014/main" id="{2541A787-B7A7-7351-D816-1829C63A9F69}"/>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32">
            <a:extLst>
              <a:ext uri="{FF2B5EF4-FFF2-40B4-BE49-F238E27FC236}">
                <a16:creationId xmlns:a16="http://schemas.microsoft.com/office/drawing/2014/main" id="{34DAA7C8-3060-18AE-DE72-63A190CEAC96}"/>
              </a:ext>
            </a:extLst>
          </p:cNvPr>
          <p:cNvSpPr txBox="1">
            <a:spLocks noGrp="1"/>
          </p:cNvSpPr>
          <p:nvPr>
            <p:ph type="title"/>
          </p:nvPr>
        </p:nvSpPr>
        <p:spPr>
          <a:xfrm>
            <a:off x="591817" y="1803181"/>
            <a:ext cx="4116600" cy="134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Login credentials, API keys, secret tokens, etc. can be in hardcoded into source code.</a:t>
            </a:r>
            <a:endParaRPr dirty="0"/>
          </a:p>
        </p:txBody>
      </p:sp>
      <p:sp>
        <p:nvSpPr>
          <p:cNvPr id="621" name="Google Shape;621;p32">
            <a:hlinkClick r:id="" action="ppaction://hlinkshowjump?jump=previousslide"/>
            <a:extLst>
              <a:ext uri="{FF2B5EF4-FFF2-40B4-BE49-F238E27FC236}">
                <a16:creationId xmlns:a16="http://schemas.microsoft.com/office/drawing/2014/main" id="{ACB8BE1F-B982-96F6-AF35-F783FDE0701C}"/>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a:extLst>
              <a:ext uri="{FF2B5EF4-FFF2-40B4-BE49-F238E27FC236}">
                <a16:creationId xmlns:a16="http://schemas.microsoft.com/office/drawing/2014/main" id="{5198754C-B286-024C-9668-5142CDE2E2F5}"/>
              </a:ext>
            </a:extLst>
          </p:cNvPr>
          <p:cNvGrpSpPr/>
          <p:nvPr/>
        </p:nvGrpSpPr>
        <p:grpSpPr>
          <a:xfrm>
            <a:off x="1936547" y="-521204"/>
            <a:ext cx="8197895" cy="5084513"/>
            <a:chOff x="1936547" y="-699959"/>
            <a:chExt cx="8197895" cy="5084513"/>
          </a:xfrm>
        </p:grpSpPr>
        <p:sp>
          <p:nvSpPr>
            <p:cNvPr id="623" name="Google Shape;623;p32">
              <a:extLst>
                <a:ext uri="{FF2B5EF4-FFF2-40B4-BE49-F238E27FC236}">
                  <a16:creationId xmlns:a16="http://schemas.microsoft.com/office/drawing/2014/main" id="{822ACEB1-EE2B-0C2E-A47E-8C73B775FB48}"/>
                </a:ext>
              </a:extLst>
            </p:cNvPr>
            <p:cNvSpPr/>
            <p:nvPr/>
          </p:nvSpPr>
          <p:spPr>
            <a:xfrm rot="5400000">
              <a:off x="6851582" y="-250229"/>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32">
              <a:extLst>
                <a:ext uri="{FF2B5EF4-FFF2-40B4-BE49-F238E27FC236}">
                  <a16:creationId xmlns:a16="http://schemas.microsoft.com/office/drawing/2014/main" id="{FFCF1694-5DEA-1229-9738-56773F084DFD}"/>
                </a:ext>
              </a:extLst>
            </p:cNvPr>
            <p:cNvGrpSpPr/>
            <p:nvPr/>
          </p:nvGrpSpPr>
          <p:grpSpPr>
            <a:xfrm rot="-5400000" flipH="1">
              <a:off x="7546499" y="1765188"/>
              <a:ext cx="2427711" cy="2748175"/>
              <a:chOff x="7934425" y="-1119900"/>
              <a:chExt cx="2427711" cy="2748175"/>
            </a:xfrm>
          </p:grpSpPr>
          <p:sp>
            <p:nvSpPr>
              <p:cNvPr id="625" name="Google Shape;625;p32">
                <a:extLst>
                  <a:ext uri="{FF2B5EF4-FFF2-40B4-BE49-F238E27FC236}">
                    <a16:creationId xmlns:a16="http://schemas.microsoft.com/office/drawing/2014/main" id="{0154A47E-8343-CE67-F477-276206382AF2}"/>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a:extLst>
                  <a:ext uri="{FF2B5EF4-FFF2-40B4-BE49-F238E27FC236}">
                    <a16:creationId xmlns:a16="http://schemas.microsoft.com/office/drawing/2014/main" id="{1299512C-119F-F0BB-ECBF-96E3C9906A4F}"/>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32">
                <a:extLst>
                  <a:ext uri="{FF2B5EF4-FFF2-40B4-BE49-F238E27FC236}">
                    <a16:creationId xmlns:a16="http://schemas.microsoft.com/office/drawing/2014/main" id="{3A81F753-EA01-01EC-E8CA-7C75CB797C75}"/>
                  </a:ext>
                </a:extLst>
              </p:cNvPr>
              <p:cNvGrpSpPr/>
              <p:nvPr/>
            </p:nvGrpSpPr>
            <p:grpSpPr>
              <a:xfrm>
                <a:off x="7934425" y="-1119900"/>
                <a:ext cx="2311500" cy="2639025"/>
                <a:chOff x="3299275" y="-2782700"/>
                <a:chExt cx="2311500" cy="2639025"/>
              </a:xfrm>
            </p:grpSpPr>
            <p:sp>
              <p:nvSpPr>
                <p:cNvPr id="628" name="Google Shape;628;p32">
                  <a:extLst>
                    <a:ext uri="{FF2B5EF4-FFF2-40B4-BE49-F238E27FC236}">
                      <a16:creationId xmlns:a16="http://schemas.microsoft.com/office/drawing/2014/main" id="{0CAEBC03-4499-2BF9-6F7B-9BB382FB91C8}"/>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32">
                  <a:extLst>
                    <a:ext uri="{FF2B5EF4-FFF2-40B4-BE49-F238E27FC236}">
                      <a16:creationId xmlns:a16="http://schemas.microsoft.com/office/drawing/2014/main" id="{2BCF5763-13BB-D886-D70D-C106CE6BD8CF}"/>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0" name="Google Shape;630;p32">
                  <a:extLst>
                    <a:ext uri="{FF2B5EF4-FFF2-40B4-BE49-F238E27FC236}">
                      <a16:creationId xmlns:a16="http://schemas.microsoft.com/office/drawing/2014/main" id="{C2ED3B83-DD99-5A53-E96F-72D2D5B8F0F7}"/>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1" name="Google Shape;631;p32">
                  <a:extLst>
                    <a:ext uri="{FF2B5EF4-FFF2-40B4-BE49-F238E27FC236}">
                      <a16:creationId xmlns:a16="http://schemas.microsoft.com/office/drawing/2014/main" id="{CE979338-A7A9-B2A6-2045-2E5E04C83361}"/>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2" name="Google Shape;632;p32">
                  <a:extLst>
                    <a:ext uri="{FF2B5EF4-FFF2-40B4-BE49-F238E27FC236}">
                      <a16:creationId xmlns:a16="http://schemas.microsoft.com/office/drawing/2014/main" id="{9869D868-64FA-DFED-16AE-D859A88B2853}"/>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3" name="Google Shape;633;p32">
                  <a:extLst>
                    <a:ext uri="{FF2B5EF4-FFF2-40B4-BE49-F238E27FC236}">
                      <a16:creationId xmlns:a16="http://schemas.microsoft.com/office/drawing/2014/main" id="{EE68036D-BBA1-DD9A-95F8-2F2AB836C57F}"/>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4" name="Google Shape;634;p32">
                  <a:extLst>
                    <a:ext uri="{FF2B5EF4-FFF2-40B4-BE49-F238E27FC236}">
                      <a16:creationId xmlns:a16="http://schemas.microsoft.com/office/drawing/2014/main" id="{D687808F-D74D-DE72-D888-7339C30856E0}"/>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5" name="Google Shape;635;p32">
                  <a:extLst>
                    <a:ext uri="{FF2B5EF4-FFF2-40B4-BE49-F238E27FC236}">
                      <a16:creationId xmlns:a16="http://schemas.microsoft.com/office/drawing/2014/main" id="{97356783-54B0-12B7-9938-36AEC54EDD7D}"/>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6" name="Google Shape;636;p32">
                  <a:extLst>
                    <a:ext uri="{FF2B5EF4-FFF2-40B4-BE49-F238E27FC236}">
                      <a16:creationId xmlns:a16="http://schemas.microsoft.com/office/drawing/2014/main" id="{D439C55B-0A6C-8585-A88D-12AB8D32F89B}"/>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7" name="Google Shape;637;p32">
                  <a:extLst>
                    <a:ext uri="{FF2B5EF4-FFF2-40B4-BE49-F238E27FC236}">
                      <a16:creationId xmlns:a16="http://schemas.microsoft.com/office/drawing/2014/main" id="{2DCA3A29-D8BB-902A-6B43-675CCF8625F1}"/>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8" name="Google Shape;638;p32">
                  <a:extLst>
                    <a:ext uri="{FF2B5EF4-FFF2-40B4-BE49-F238E27FC236}">
                      <a16:creationId xmlns:a16="http://schemas.microsoft.com/office/drawing/2014/main" id="{B1E7466E-4311-C8CA-DDD6-5AF84CA8BF85}"/>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9" name="Google Shape;639;p32">
                  <a:extLst>
                    <a:ext uri="{FF2B5EF4-FFF2-40B4-BE49-F238E27FC236}">
                      <a16:creationId xmlns:a16="http://schemas.microsoft.com/office/drawing/2014/main" id="{1BA3F8E1-5304-B149-C52D-36052A56DAE4}"/>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0" name="Google Shape;640;p32">
                  <a:extLst>
                    <a:ext uri="{FF2B5EF4-FFF2-40B4-BE49-F238E27FC236}">
                      <a16:creationId xmlns:a16="http://schemas.microsoft.com/office/drawing/2014/main" id="{AF34DE64-F718-6735-4B4B-5544149B1143}"/>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1" name="Google Shape;641;p32">
                  <a:extLst>
                    <a:ext uri="{FF2B5EF4-FFF2-40B4-BE49-F238E27FC236}">
                      <a16:creationId xmlns:a16="http://schemas.microsoft.com/office/drawing/2014/main" id="{F6FC03E4-75F4-DF80-82C7-E46546396B60}"/>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2" name="Google Shape;642;p32">
                  <a:extLst>
                    <a:ext uri="{FF2B5EF4-FFF2-40B4-BE49-F238E27FC236}">
                      <a16:creationId xmlns:a16="http://schemas.microsoft.com/office/drawing/2014/main" id="{F9D8294F-8BDA-CB2C-7B05-A5D893766072}"/>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3" name="Google Shape;643;p32">
                  <a:extLst>
                    <a:ext uri="{FF2B5EF4-FFF2-40B4-BE49-F238E27FC236}">
                      <a16:creationId xmlns:a16="http://schemas.microsoft.com/office/drawing/2014/main" id="{470199E2-AEA7-FB9D-D1EC-073F12A43504}"/>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4" name="Google Shape;644;p32">
                  <a:extLst>
                    <a:ext uri="{FF2B5EF4-FFF2-40B4-BE49-F238E27FC236}">
                      <a16:creationId xmlns:a16="http://schemas.microsoft.com/office/drawing/2014/main" id="{E77716E7-4B02-C433-D90E-AF1AC2856D0B}"/>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5" name="Google Shape;645;p32">
                  <a:extLst>
                    <a:ext uri="{FF2B5EF4-FFF2-40B4-BE49-F238E27FC236}">
                      <a16:creationId xmlns:a16="http://schemas.microsoft.com/office/drawing/2014/main" id="{4240C882-0B99-C7E2-338B-37C1033399C3}"/>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6" name="Google Shape;646;p32">
                  <a:extLst>
                    <a:ext uri="{FF2B5EF4-FFF2-40B4-BE49-F238E27FC236}">
                      <a16:creationId xmlns:a16="http://schemas.microsoft.com/office/drawing/2014/main" id="{6508CE05-1140-CFB1-A475-04C039CA188D}"/>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7" name="Google Shape;647;p32">
                  <a:extLst>
                    <a:ext uri="{FF2B5EF4-FFF2-40B4-BE49-F238E27FC236}">
                      <a16:creationId xmlns:a16="http://schemas.microsoft.com/office/drawing/2014/main" id="{336A2C03-39D9-074B-C957-BACF81CC3046}"/>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8" name="Google Shape;648;p32">
                  <a:extLst>
                    <a:ext uri="{FF2B5EF4-FFF2-40B4-BE49-F238E27FC236}">
                      <a16:creationId xmlns:a16="http://schemas.microsoft.com/office/drawing/2014/main" id="{534EBA30-1CEF-DD7F-F45A-819D97B058BF}"/>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9" name="Google Shape;649;p32">
                  <a:extLst>
                    <a:ext uri="{FF2B5EF4-FFF2-40B4-BE49-F238E27FC236}">
                      <a16:creationId xmlns:a16="http://schemas.microsoft.com/office/drawing/2014/main" id="{F03E1870-40CE-78A1-A1E5-C169DBCF3EA7}"/>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0" name="Google Shape;650;p32">
                  <a:extLst>
                    <a:ext uri="{FF2B5EF4-FFF2-40B4-BE49-F238E27FC236}">
                      <a16:creationId xmlns:a16="http://schemas.microsoft.com/office/drawing/2014/main" id="{4F78559F-A611-E211-6CA6-D2EE2FEEADEC}"/>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1" name="Google Shape;651;p32">
                  <a:extLst>
                    <a:ext uri="{FF2B5EF4-FFF2-40B4-BE49-F238E27FC236}">
                      <a16:creationId xmlns:a16="http://schemas.microsoft.com/office/drawing/2014/main" id="{877365AB-4DC8-11AC-C227-037D852ED34E}"/>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2" name="Google Shape;652;p32">
                  <a:extLst>
                    <a:ext uri="{FF2B5EF4-FFF2-40B4-BE49-F238E27FC236}">
                      <a16:creationId xmlns:a16="http://schemas.microsoft.com/office/drawing/2014/main" id="{3F297A40-C7F1-0415-9502-E80E957E3B3E}"/>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3" name="Google Shape;653;p32">
                  <a:extLst>
                    <a:ext uri="{FF2B5EF4-FFF2-40B4-BE49-F238E27FC236}">
                      <a16:creationId xmlns:a16="http://schemas.microsoft.com/office/drawing/2014/main" id="{55C70CCC-BD6A-E152-E12F-4DB4082553E9}"/>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4" name="Google Shape;654;p32">
                  <a:extLst>
                    <a:ext uri="{FF2B5EF4-FFF2-40B4-BE49-F238E27FC236}">
                      <a16:creationId xmlns:a16="http://schemas.microsoft.com/office/drawing/2014/main" id="{D19FF4CF-5226-E64A-E3C5-187222F12010}"/>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5" name="Google Shape;655;p32">
                  <a:extLst>
                    <a:ext uri="{FF2B5EF4-FFF2-40B4-BE49-F238E27FC236}">
                      <a16:creationId xmlns:a16="http://schemas.microsoft.com/office/drawing/2014/main" id="{8BA57CBE-2C53-7A19-9151-CEC70B720E4F}"/>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6" name="Google Shape;656;p32">
                  <a:extLst>
                    <a:ext uri="{FF2B5EF4-FFF2-40B4-BE49-F238E27FC236}">
                      <a16:creationId xmlns:a16="http://schemas.microsoft.com/office/drawing/2014/main" id="{FD03AB3B-3609-C92A-E3CC-D9ACE37AA941}"/>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7" name="Google Shape;657;p32">
                  <a:extLst>
                    <a:ext uri="{FF2B5EF4-FFF2-40B4-BE49-F238E27FC236}">
                      <a16:creationId xmlns:a16="http://schemas.microsoft.com/office/drawing/2014/main" id="{71559025-DB7A-9CEB-FF78-663506CEFD58}"/>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8" name="Google Shape;658;p32">
                  <a:extLst>
                    <a:ext uri="{FF2B5EF4-FFF2-40B4-BE49-F238E27FC236}">
                      <a16:creationId xmlns:a16="http://schemas.microsoft.com/office/drawing/2014/main" id="{B11C0FE7-968F-6513-5FA0-C2E44EB290CB}"/>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659" name="Google Shape;659;p32">
              <a:extLst>
                <a:ext uri="{FF2B5EF4-FFF2-40B4-BE49-F238E27FC236}">
                  <a16:creationId xmlns:a16="http://schemas.microsoft.com/office/drawing/2014/main" id="{072D344C-3E49-8DF3-184C-065C6AFD002A}"/>
                </a:ext>
              </a:extLst>
            </p:cNvPr>
            <p:cNvSpPr/>
            <p:nvPr/>
          </p:nvSpPr>
          <p:spPr>
            <a:xfrm>
              <a:off x="4948700" y="474629"/>
              <a:ext cx="1334662" cy="390514"/>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2">
              <a:extLst>
                <a:ext uri="{FF2B5EF4-FFF2-40B4-BE49-F238E27FC236}">
                  <a16:creationId xmlns:a16="http://schemas.microsoft.com/office/drawing/2014/main" id="{9D9E75EE-1B0B-1DB7-54D1-5EBB0E1FA70C}"/>
                </a:ext>
              </a:extLst>
            </p:cNvPr>
            <p:cNvGrpSpPr/>
            <p:nvPr/>
          </p:nvGrpSpPr>
          <p:grpSpPr>
            <a:xfrm>
              <a:off x="4910723" y="3564834"/>
              <a:ext cx="616109" cy="819721"/>
              <a:chOff x="5421089" y="349710"/>
              <a:chExt cx="552366" cy="734912"/>
            </a:xfrm>
          </p:grpSpPr>
          <p:sp>
            <p:nvSpPr>
              <p:cNvPr id="661" name="Google Shape;661;p32">
                <a:extLst>
                  <a:ext uri="{FF2B5EF4-FFF2-40B4-BE49-F238E27FC236}">
                    <a16:creationId xmlns:a16="http://schemas.microsoft.com/office/drawing/2014/main" id="{BC4479F3-40DD-0ECB-807A-D4B05A29966D}"/>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662" name="Google Shape;662;p32">
                <a:extLst>
                  <a:ext uri="{FF2B5EF4-FFF2-40B4-BE49-F238E27FC236}">
                    <a16:creationId xmlns:a16="http://schemas.microsoft.com/office/drawing/2014/main" id="{A896FD96-BD77-1726-2CEC-BBF0224E23AD}"/>
                  </a:ext>
                </a:extLst>
              </p:cNvPr>
              <p:cNvGrpSpPr/>
              <p:nvPr/>
            </p:nvGrpSpPr>
            <p:grpSpPr>
              <a:xfrm rot="-900011">
                <a:off x="5499048" y="389861"/>
                <a:ext cx="396448" cy="654608"/>
                <a:chOff x="3539775" y="3357500"/>
                <a:chExt cx="276650" cy="456800"/>
              </a:xfrm>
            </p:grpSpPr>
            <p:sp>
              <p:nvSpPr>
                <p:cNvPr id="663" name="Google Shape;663;p32">
                  <a:extLst>
                    <a:ext uri="{FF2B5EF4-FFF2-40B4-BE49-F238E27FC236}">
                      <a16:creationId xmlns:a16="http://schemas.microsoft.com/office/drawing/2014/main" id="{EC8BD31B-2BD2-950D-5661-53234AEF128F}"/>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a:extLst>
                    <a:ext uri="{FF2B5EF4-FFF2-40B4-BE49-F238E27FC236}">
                      <a16:creationId xmlns:a16="http://schemas.microsoft.com/office/drawing/2014/main" id="{631E2682-E860-7150-154A-004822F214DD}"/>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a:extLst>
                    <a:ext uri="{FF2B5EF4-FFF2-40B4-BE49-F238E27FC236}">
                      <a16:creationId xmlns:a16="http://schemas.microsoft.com/office/drawing/2014/main" id="{10EC3E78-49C1-DA46-7185-15D11521B12E}"/>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a:extLst>
                    <a:ext uri="{FF2B5EF4-FFF2-40B4-BE49-F238E27FC236}">
                      <a16:creationId xmlns:a16="http://schemas.microsoft.com/office/drawing/2014/main" id="{86AAFA1C-5E9A-0C3A-21A4-0521FE01B88A}"/>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a:extLst>
                    <a:ext uri="{FF2B5EF4-FFF2-40B4-BE49-F238E27FC236}">
                      <a16:creationId xmlns:a16="http://schemas.microsoft.com/office/drawing/2014/main" id="{76796516-E75D-495D-75CE-542BC514B61F}"/>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a:extLst>
                    <a:ext uri="{FF2B5EF4-FFF2-40B4-BE49-F238E27FC236}">
                      <a16:creationId xmlns:a16="http://schemas.microsoft.com/office/drawing/2014/main" id="{58320A5D-D8AB-40CA-EA8A-73BBEFAB4A81}"/>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a:extLst>
                    <a:ext uri="{FF2B5EF4-FFF2-40B4-BE49-F238E27FC236}">
                      <a16:creationId xmlns:a16="http://schemas.microsoft.com/office/drawing/2014/main" id="{0B19651C-DAFE-7DD9-1F39-A4BABAE5844F}"/>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a:extLst>
                    <a:ext uri="{FF2B5EF4-FFF2-40B4-BE49-F238E27FC236}">
                      <a16:creationId xmlns:a16="http://schemas.microsoft.com/office/drawing/2014/main" id="{CFEC1132-5126-CD04-3B9B-DE4A5F903B9B}"/>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a:extLst>
                    <a:ext uri="{FF2B5EF4-FFF2-40B4-BE49-F238E27FC236}">
                      <a16:creationId xmlns:a16="http://schemas.microsoft.com/office/drawing/2014/main" id="{646EAD09-8FBA-DD0F-77EA-B2ECE5A4B920}"/>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a:extLst>
                    <a:ext uri="{FF2B5EF4-FFF2-40B4-BE49-F238E27FC236}">
                      <a16:creationId xmlns:a16="http://schemas.microsoft.com/office/drawing/2014/main" id="{D371E1AD-C62B-AC01-CFD5-BFFA35BE1EA0}"/>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a:extLst>
                    <a:ext uri="{FF2B5EF4-FFF2-40B4-BE49-F238E27FC236}">
                      <a16:creationId xmlns:a16="http://schemas.microsoft.com/office/drawing/2014/main" id="{4BCD020C-FCDD-2E77-E397-0CBE3F74DA3E}"/>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a:extLst>
                    <a:ext uri="{FF2B5EF4-FFF2-40B4-BE49-F238E27FC236}">
                      <a16:creationId xmlns:a16="http://schemas.microsoft.com/office/drawing/2014/main" id="{9AB177C7-7584-53E1-E719-4E73FB2DA1A6}"/>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a:extLst>
                    <a:ext uri="{FF2B5EF4-FFF2-40B4-BE49-F238E27FC236}">
                      <a16:creationId xmlns:a16="http://schemas.microsoft.com/office/drawing/2014/main" id="{BFE5842F-2D9F-7E21-2159-515D1718F179}"/>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a:extLst>
                    <a:ext uri="{FF2B5EF4-FFF2-40B4-BE49-F238E27FC236}">
                      <a16:creationId xmlns:a16="http://schemas.microsoft.com/office/drawing/2014/main" id="{9A086E37-F618-E18E-6021-3DF85C0DBBC7}"/>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a:extLst>
                    <a:ext uri="{FF2B5EF4-FFF2-40B4-BE49-F238E27FC236}">
                      <a16:creationId xmlns:a16="http://schemas.microsoft.com/office/drawing/2014/main" id="{5BE09DF3-B4B2-F3FC-14A6-D2BECC971889}"/>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a:extLst>
                    <a:ext uri="{FF2B5EF4-FFF2-40B4-BE49-F238E27FC236}">
                      <a16:creationId xmlns:a16="http://schemas.microsoft.com/office/drawing/2014/main" id="{CBB6D729-A4B0-E564-CAE6-7CC8E6CAB914}"/>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a:extLst>
                    <a:ext uri="{FF2B5EF4-FFF2-40B4-BE49-F238E27FC236}">
                      <a16:creationId xmlns:a16="http://schemas.microsoft.com/office/drawing/2014/main" id="{6A81BABA-434B-BAEF-000E-9CEA32AD990D}"/>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a:extLst>
                    <a:ext uri="{FF2B5EF4-FFF2-40B4-BE49-F238E27FC236}">
                      <a16:creationId xmlns:a16="http://schemas.microsoft.com/office/drawing/2014/main" id="{7B7C8930-B7F2-CD03-7511-436F22BCC66C}"/>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32">
              <a:extLst>
                <a:ext uri="{FF2B5EF4-FFF2-40B4-BE49-F238E27FC236}">
                  <a16:creationId xmlns:a16="http://schemas.microsoft.com/office/drawing/2014/main" id="{EA4C4C18-3FC5-616B-2690-2DBD9653E526}"/>
                </a:ext>
              </a:extLst>
            </p:cNvPr>
            <p:cNvGrpSpPr/>
            <p:nvPr/>
          </p:nvGrpSpPr>
          <p:grpSpPr>
            <a:xfrm>
              <a:off x="5916025" y="2452733"/>
              <a:ext cx="693595" cy="597645"/>
              <a:chOff x="2515300" y="3754225"/>
              <a:chExt cx="205400" cy="176975"/>
            </a:xfrm>
          </p:grpSpPr>
          <p:sp>
            <p:nvSpPr>
              <p:cNvPr id="682" name="Google Shape;682;p32">
                <a:extLst>
                  <a:ext uri="{FF2B5EF4-FFF2-40B4-BE49-F238E27FC236}">
                    <a16:creationId xmlns:a16="http://schemas.microsoft.com/office/drawing/2014/main" id="{555C4C82-6FBC-E39E-F70C-4829A1AA1DBF}"/>
                  </a:ext>
                </a:extLst>
              </p:cNvPr>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a:extLst>
                  <a:ext uri="{FF2B5EF4-FFF2-40B4-BE49-F238E27FC236}">
                    <a16:creationId xmlns:a16="http://schemas.microsoft.com/office/drawing/2014/main" id="{AC010D2B-7B94-14ED-DC16-12C39B08FCD4}"/>
                  </a:ext>
                </a:extLst>
              </p:cNvPr>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a:extLst>
                  <a:ext uri="{FF2B5EF4-FFF2-40B4-BE49-F238E27FC236}">
                    <a16:creationId xmlns:a16="http://schemas.microsoft.com/office/drawing/2014/main" id="{54EA4DE5-FF78-646E-4AD4-3829B6AF7676}"/>
                  </a:ext>
                </a:extLst>
              </p:cNvPr>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a:extLst>
                  <a:ext uri="{FF2B5EF4-FFF2-40B4-BE49-F238E27FC236}">
                    <a16:creationId xmlns:a16="http://schemas.microsoft.com/office/drawing/2014/main" id="{B2A041E7-4A38-FB0B-A498-C43144CC27EF}"/>
                  </a:ext>
                </a:extLst>
              </p:cNvPr>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a:extLst>
                  <a:ext uri="{FF2B5EF4-FFF2-40B4-BE49-F238E27FC236}">
                    <a16:creationId xmlns:a16="http://schemas.microsoft.com/office/drawing/2014/main" id="{70996F2B-E460-46AD-74AB-0CB938FBAFF4}"/>
                  </a:ext>
                </a:extLst>
              </p:cNvPr>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a:extLst>
                  <a:ext uri="{FF2B5EF4-FFF2-40B4-BE49-F238E27FC236}">
                    <a16:creationId xmlns:a16="http://schemas.microsoft.com/office/drawing/2014/main" id="{9E17C635-179A-848C-16EB-2A1235EDA9AB}"/>
                  </a:ext>
                </a:extLst>
              </p:cNvPr>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a:extLst>
                  <a:ext uri="{FF2B5EF4-FFF2-40B4-BE49-F238E27FC236}">
                    <a16:creationId xmlns:a16="http://schemas.microsoft.com/office/drawing/2014/main" id="{AE8E4FFB-F4D3-D357-8B08-3B9D7AB6F1B5}"/>
                  </a:ext>
                </a:extLst>
              </p:cNvPr>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a:extLst>
                  <a:ext uri="{FF2B5EF4-FFF2-40B4-BE49-F238E27FC236}">
                    <a16:creationId xmlns:a16="http://schemas.microsoft.com/office/drawing/2014/main" id="{CFF6801A-BA91-1494-ADD1-7F59BE6DB4E7}"/>
                  </a:ext>
                </a:extLst>
              </p:cNvPr>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a:extLst>
                  <a:ext uri="{FF2B5EF4-FFF2-40B4-BE49-F238E27FC236}">
                    <a16:creationId xmlns:a16="http://schemas.microsoft.com/office/drawing/2014/main" id="{F8F55C4A-8AEC-2DF7-D05D-F411B31B1691}"/>
                  </a:ext>
                </a:extLst>
              </p:cNvPr>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a:extLst>
                  <a:ext uri="{FF2B5EF4-FFF2-40B4-BE49-F238E27FC236}">
                    <a16:creationId xmlns:a16="http://schemas.microsoft.com/office/drawing/2014/main" id="{4392C30F-E468-C0D3-3F8E-64B7C886B980}"/>
                  </a:ext>
                </a:extLst>
              </p:cNvPr>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a:extLst>
                  <a:ext uri="{FF2B5EF4-FFF2-40B4-BE49-F238E27FC236}">
                    <a16:creationId xmlns:a16="http://schemas.microsoft.com/office/drawing/2014/main" id="{4E393164-9F93-437B-0174-E5243DA9B966}"/>
                  </a:ext>
                </a:extLst>
              </p:cNvPr>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a:extLst>
                  <a:ext uri="{FF2B5EF4-FFF2-40B4-BE49-F238E27FC236}">
                    <a16:creationId xmlns:a16="http://schemas.microsoft.com/office/drawing/2014/main" id="{B52A69F0-B611-4D89-5653-B2656AEDA07D}"/>
                  </a:ext>
                </a:extLst>
              </p:cNvPr>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a:extLst>
                  <a:ext uri="{FF2B5EF4-FFF2-40B4-BE49-F238E27FC236}">
                    <a16:creationId xmlns:a16="http://schemas.microsoft.com/office/drawing/2014/main" id="{9DF603F7-C3C5-2E8B-B524-5C230E1403CA}"/>
                  </a:ext>
                </a:extLst>
              </p:cNvPr>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a:extLst>
                  <a:ext uri="{FF2B5EF4-FFF2-40B4-BE49-F238E27FC236}">
                    <a16:creationId xmlns:a16="http://schemas.microsoft.com/office/drawing/2014/main" id="{6358E9DE-9723-D35C-8641-F1A054981257}"/>
                  </a:ext>
                </a:extLst>
              </p:cNvPr>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a:extLst>
                  <a:ext uri="{FF2B5EF4-FFF2-40B4-BE49-F238E27FC236}">
                    <a16:creationId xmlns:a16="http://schemas.microsoft.com/office/drawing/2014/main" id="{D8935892-B0A2-330A-0314-4A6CE0BBD6A9}"/>
                  </a:ext>
                </a:extLst>
              </p:cNvPr>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a:extLst>
                  <a:ext uri="{FF2B5EF4-FFF2-40B4-BE49-F238E27FC236}">
                    <a16:creationId xmlns:a16="http://schemas.microsoft.com/office/drawing/2014/main" id="{648EAA2E-D16D-C81D-211A-2EEDC9B2D75F}"/>
                  </a:ext>
                </a:extLst>
              </p:cNvPr>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a:extLst>
                  <a:ext uri="{FF2B5EF4-FFF2-40B4-BE49-F238E27FC236}">
                    <a16:creationId xmlns:a16="http://schemas.microsoft.com/office/drawing/2014/main" id="{AAB0039E-B0F0-E001-A8B6-69990016B861}"/>
                  </a:ext>
                </a:extLst>
              </p:cNvPr>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a:extLst>
                  <a:ext uri="{FF2B5EF4-FFF2-40B4-BE49-F238E27FC236}">
                    <a16:creationId xmlns:a16="http://schemas.microsoft.com/office/drawing/2014/main" id="{27ECE1EA-E8F8-5521-03B3-FD8082DCAE5C}"/>
                  </a:ext>
                </a:extLst>
              </p:cNvPr>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a:extLst>
                  <a:ext uri="{FF2B5EF4-FFF2-40B4-BE49-F238E27FC236}">
                    <a16:creationId xmlns:a16="http://schemas.microsoft.com/office/drawing/2014/main" id="{BF38A9EE-F920-0186-DB80-BDD0DDCA0EA6}"/>
                  </a:ext>
                </a:extLst>
              </p:cNvPr>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a:extLst>
                  <a:ext uri="{FF2B5EF4-FFF2-40B4-BE49-F238E27FC236}">
                    <a16:creationId xmlns:a16="http://schemas.microsoft.com/office/drawing/2014/main" id="{8D370C18-AA7D-AC6A-FAE1-E977F6C4AA5B}"/>
                  </a:ext>
                </a:extLst>
              </p:cNvPr>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a:extLst>
                  <a:ext uri="{FF2B5EF4-FFF2-40B4-BE49-F238E27FC236}">
                    <a16:creationId xmlns:a16="http://schemas.microsoft.com/office/drawing/2014/main" id="{6D51F2E0-BD29-0DF7-4BC4-64389A6B447D}"/>
                  </a:ext>
                </a:extLst>
              </p:cNvPr>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2">
              <a:extLst>
                <a:ext uri="{FF2B5EF4-FFF2-40B4-BE49-F238E27FC236}">
                  <a16:creationId xmlns:a16="http://schemas.microsoft.com/office/drawing/2014/main" id="{CF3B64D7-3D8B-91A1-9F57-A5C073FAD39C}"/>
                </a:ext>
              </a:extLst>
            </p:cNvPr>
            <p:cNvSpPr/>
            <p:nvPr/>
          </p:nvSpPr>
          <p:spPr>
            <a:xfrm>
              <a:off x="1936547" y="364112"/>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a:extLst>
                <a:ext uri="{FF2B5EF4-FFF2-40B4-BE49-F238E27FC236}">
                  <a16:creationId xmlns:a16="http://schemas.microsoft.com/office/drawing/2014/main" id="{87358C9E-E98D-B16C-1BAE-1708127AF9F9}"/>
                </a:ext>
              </a:extLst>
            </p:cNvPr>
            <p:cNvSpPr/>
            <p:nvPr/>
          </p:nvSpPr>
          <p:spPr>
            <a:xfrm>
              <a:off x="2210450" y="587411"/>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32">
            <a:hlinkClick r:id="" action="ppaction://hlinkshowjump?jump=nextslide"/>
            <a:extLst>
              <a:ext uri="{FF2B5EF4-FFF2-40B4-BE49-F238E27FC236}">
                <a16:creationId xmlns:a16="http://schemas.microsoft.com/office/drawing/2014/main" id="{DD9FF1E2-FFD6-B2F2-49C6-12F37343DBD5}"/>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a:hlinkClick r:id="" action="ppaction://hlinkshowjump?jump=previousslide"/>
            <a:extLst>
              <a:ext uri="{FF2B5EF4-FFF2-40B4-BE49-F238E27FC236}">
                <a16:creationId xmlns:a16="http://schemas.microsoft.com/office/drawing/2014/main" id="{505B72C0-864D-F518-D4B1-EDF326395922}"/>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a:hlinkClick r:id="" action="ppaction://hlinkshowjump?jump=nextslide"/>
            <a:extLst>
              <a:ext uri="{FF2B5EF4-FFF2-40B4-BE49-F238E27FC236}">
                <a16:creationId xmlns:a16="http://schemas.microsoft.com/office/drawing/2014/main" id="{904E5BAE-1BCE-03A1-28AC-E20034077712}"/>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01;p32">
            <a:extLst>
              <a:ext uri="{FF2B5EF4-FFF2-40B4-BE49-F238E27FC236}">
                <a16:creationId xmlns:a16="http://schemas.microsoft.com/office/drawing/2014/main" id="{54AA7167-4E0A-F64B-5822-7BC93992854A}"/>
              </a:ext>
            </a:extLst>
          </p:cNvPr>
          <p:cNvGrpSpPr/>
          <p:nvPr/>
        </p:nvGrpSpPr>
        <p:grpSpPr>
          <a:xfrm>
            <a:off x="508403" y="1308456"/>
            <a:ext cx="4477759" cy="2335170"/>
            <a:chOff x="-7867750" y="1566075"/>
            <a:chExt cx="5824349" cy="3037422"/>
          </a:xfrm>
        </p:grpSpPr>
        <p:sp>
          <p:nvSpPr>
            <p:cNvPr id="3" name="Google Shape;602;p32">
              <a:extLst>
                <a:ext uri="{FF2B5EF4-FFF2-40B4-BE49-F238E27FC236}">
                  <a16:creationId xmlns:a16="http://schemas.microsoft.com/office/drawing/2014/main" id="{899C0E8B-C5B8-3FBF-563F-D685FBD861CA}"/>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03;p32">
              <a:extLst>
                <a:ext uri="{FF2B5EF4-FFF2-40B4-BE49-F238E27FC236}">
                  <a16:creationId xmlns:a16="http://schemas.microsoft.com/office/drawing/2014/main" id="{DF73AFB5-892C-14F5-AD3B-C13E24E0E489}"/>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4;p32">
              <a:extLst>
                <a:ext uri="{FF2B5EF4-FFF2-40B4-BE49-F238E27FC236}">
                  <a16:creationId xmlns:a16="http://schemas.microsoft.com/office/drawing/2014/main" id="{086A1DEF-6608-3AC5-A099-4F6BA7772EF5}"/>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r>
                <a:rPr lang="en-US" sz="2000" dirty="0">
                  <a:latin typeface="Oswald Light" panose="00000400000000000000" pitchFamily="2" charset="0"/>
                </a:rPr>
                <a:t>Also, anything you commit will persist in the commit history of a repo.  Including secrets hardcoded into the source code.  </a:t>
              </a:r>
              <a:r>
                <a:rPr lang="en-US" sz="2000" b="1" dirty="0">
                  <a:latin typeface="Oswald Light" panose="00000400000000000000" pitchFamily="2" charset="0"/>
                </a:rPr>
                <a:t>Even if the offending file was corrected or removed from the repo.</a:t>
              </a:r>
              <a:endParaRPr sz="2000" dirty="0">
                <a:latin typeface="Oswald Light" panose="00000400000000000000" pitchFamily="2" charset="0"/>
              </a:endParaRPr>
            </a:p>
          </p:txBody>
        </p:sp>
        <p:grpSp>
          <p:nvGrpSpPr>
            <p:cNvPr id="6" name="Google Shape;605;p32">
              <a:extLst>
                <a:ext uri="{FF2B5EF4-FFF2-40B4-BE49-F238E27FC236}">
                  <a16:creationId xmlns:a16="http://schemas.microsoft.com/office/drawing/2014/main" id="{A5324DF3-B03E-A582-62B2-6D3D20E880B6}"/>
                </a:ext>
              </a:extLst>
            </p:cNvPr>
            <p:cNvGrpSpPr/>
            <p:nvPr/>
          </p:nvGrpSpPr>
          <p:grpSpPr>
            <a:xfrm>
              <a:off x="-2810987" y="1674188"/>
              <a:ext cx="188214" cy="188214"/>
              <a:chOff x="-2887187" y="1674188"/>
              <a:chExt cx="188214" cy="188214"/>
            </a:xfrm>
          </p:grpSpPr>
          <p:sp>
            <p:nvSpPr>
              <p:cNvPr id="9" name="Google Shape;606;p32">
                <a:extLst>
                  <a:ext uri="{FF2B5EF4-FFF2-40B4-BE49-F238E27FC236}">
                    <a16:creationId xmlns:a16="http://schemas.microsoft.com/office/drawing/2014/main" id="{835DD981-3AEA-4C05-0A59-D884E28DFDCF}"/>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7;p32">
                <a:extLst>
                  <a:ext uri="{FF2B5EF4-FFF2-40B4-BE49-F238E27FC236}">
                    <a16:creationId xmlns:a16="http://schemas.microsoft.com/office/drawing/2014/main" id="{3E65FCBF-3A0E-EFF2-1B78-742AF558964B}"/>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608;p32">
              <a:extLst>
                <a:ext uri="{FF2B5EF4-FFF2-40B4-BE49-F238E27FC236}">
                  <a16:creationId xmlns:a16="http://schemas.microsoft.com/office/drawing/2014/main" id="{14E8FF49-4B50-6F34-9F95-AC988A49CFF6}"/>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9;p32">
              <a:extLst>
                <a:ext uri="{FF2B5EF4-FFF2-40B4-BE49-F238E27FC236}">
                  <a16:creationId xmlns:a16="http://schemas.microsoft.com/office/drawing/2014/main" id="{4265DE83-408E-29FF-8932-AD6EA1B15E21}"/>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601;p32">
            <a:extLst>
              <a:ext uri="{FF2B5EF4-FFF2-40B4-BE49-F238E27FC236}">
                <a16:creationId xmlns:a16="http://schemas.microsoft.com/office/drawing/2014/main" id="{9FADDE07-694F-225A-9E15-1B3ED7FA4C92}"/>
              </a:ext>
            </a:extLst>
          </p:cNvPr>
          <p:cNvGrpSpPr/>
          <p:nvPr/>
        </p:nvGrpSpPr>
        <p:grpSpPr>
          <a:xfrm>
            <a:off x="660803" y="1460856"/>
            <a:ext cx="4477759" cy="2335170"/>
            <a:chOff x="-7867750" y="1566075"/>
            <a:chExt cx="5824349" cy="3037422"/>
          </a:xfrm>
        </p:grpSpPr>
        <p:sp>
          <p:nvSpPr>
            <p:cNvPr id="12" name="Google Shape;602;p32">
              <a:extLst>
                <a:ext uri="{FF2B5EF4-FFF2-40B4-BE49-F238E27FC236}">
                  <a16:creationId xmlns:a16="http://schemas.microsoft.com/office/drawing/2014/main" id="{F95CC57A-EFE8-5709-47CE-46670D62E5ED}"/>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3;p32">
              <a:extLst>
                <a:ext uri="{FF2B5EF4-FFF2-40B4-BE49-F238E27FC236}">
                  <a16:creationId xmlns:a16="http://schemas.microsoft.com/office/drawing/2014/main" id="{7FF07ECF-DE40-B264-E0E3-1B12E4196201}"/>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4;p32">
              <a:extLst>
                <a:ext uri="{FF2B5EF4-FFF2-40B4-BE49-F238E27FC236}">
                  <a16:creationId xmlns:a16="http://schemas.microsoft.com/office/drawing/2014/main" id="{D966E484-1C0B-A13B-827B-9E2A33A8D414}"/>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latin typeface="Oswald Light" panose="00000400000000000000" pitchFamily="2" charset="0"/>
                </a:rPr>
                <a:t>The .</a:t>
              </a:r>
              <a:r>
                <a:rPr lang="en-US" sz="2000" dirty="0" err="1">
                  <a:latin typeface="Oswald Light" panose="00000400000000000000" pitchFamily="2" charset="0"/>
                </a:rPr>
                <a:t>gitignore</a:t>
              </a:r>
              <a:r>
                <a:rPr lang="en-US" sz="2000" dirty="0">
                  <a:latin typeface="Oswald Light" panose="00000400000000000000" pitchFamily="2" charset="0"/>
                </a:rPr>
                <a:t> file can only prevent the files listed in it from being committed.</a:t>
              </a:r>
              <a:endParaRPr sz="2000" dirty="0">
                <a:latin typeface="Oswald Light" panose="00000400000000000000" pitchFamily="2" charset="0"/>
              </a:endParaRPr>
            </a:p>
          </p:txBody>
        </p:sp>
        <p:grpSp>
          <p:nvGrpSpPr>
            <p:cNvPr id="15" name="Google Shape;605;p32">
              <a:extLst>
                <a:ext uri="{FF2B5EF4-FFF2-40B4-BE49-F238E27FC236}">
                  <a16:creationId xmlns:a16="http://schemas.microsoft.com/office/drawing/2014/main" id="{A38C6F66-8AC1-D665-29CC-D1453C73034E}"/>
                </a:ext>
              </a:extLst>
            </p:cNvPr>
            <p:cNvGrpSpPr/>
            <p:nvPr/>
          </p:nvGrpSpPr>
          <p:grpSpPr>
            <a:xfrm>
              <a:off x="-2810987" y="1674188"/>
              <a:ext cx="188214" cy="188214"/>
              <a:chOff x="-2887187" y="1674188"/>
              <a:chExt cx="188214" cy="188214"/>
            </a:xfrm>
          </p:grpSpPr>
          <p:sp>
            <p:nvSpPr>
              <p:cNvPr id="18" name="Google Shape;606;p32">
                <a:extLst>
                  <a:ext uri="{FF2B5EF4-FFF2-40B4-BE49-F238E27FC236}">
                    <a16:creationId xmlns:a16="http://schemas.microsoft.com/office/drawing/2014/main" id="{44B2CCEC-4ABC-6ED3-A7F8-13D8820F2370}"/>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7;p32">
                <a:extLst>
                  <a:ext uri="{FF2B5EF4-FFF2-40B4-BE49-F238E27FC236}">
                    <a16:creationId xmlns:a16="http://schemas.microsoft.com/office/drawing/2014/main" id="{DB34EECF-7A11-9D2C-56BF-F1DCDCFA4647}"/>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608;p32">
              <a:extLst>
                <a:ext uri="{FF2B5EF4-FFF2-40B4-BE49-F238E27FC236}">
                  <a16:creationId xmlns:a16="http://schemas.microsoft.com/office/drawing/2014/main" id="{22099749-1BCB-B3A3-57C4-A5096A1116AB}"/>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9;p32">
              <a:extLst>
                <a:ext uri="{FF2B5EF4-FFF2-40B4-BE49-F238E27FC236}">
                  <a16:creationId xmlns:a16="http://schemas.microsoft.com/office/drawing/2014/main" id="{4A3D036E-5546-7102-E2D6-101D7A5436C3}"/>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3195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7485A587-3CE0-952F-103A-A6CB22CE0D4A}"/>
            </a:ext>
          </a:extLst>
        </p:cNvPr>
        <p:cNvGrpSpPr/>
        <p:nvPr/>
      </p:nvGrpSpPr>
      <p:grpSpPr>
        <a:xfrm>
          <a:off x="0" y="0"/>
          <a:ext cx="0" cy="0"/>
          <a:chOff x="0" y="0"/>
          <a:chExt cx="0" cy="0"/>
        </a:xfrm>
      </p:grpSpPr>
      <p:grpSp>
        <p:nvGrpSpPr>
          <p:cNvPr id="610" name="Google Shape;610;p32">
            <a:extLst>
              <a:ext uri="{FF2B5EF4-FFF2-40B4-BE49-F238E27FC236}">
                <a16:creationId xmlns:a16="http://schemas.microsoft.com/office/drawing/2014/main" id="{84E8A306-044D-B75F-7FBC-76E15202B04B}"/>
              </a:ext>
            </a:extLst>
          </p:cNvPr>
          <p:cNvGrpSpPr/>
          <p:nvPr/>
        </p:nvGrpSpPr>
        <p:grpSpPr>
          <a:xfrm>
            <a:off x="640291" y="1086683"/>
            <a:ext cx="4477759" cy="3150237"/>
            <a:chOff x="-7867750" y="1566075"/>
            <a:chExt cx="5824349" cy="3037422"/>
          </a:xfrm>
        </p:grpSpPr>
        <p:sp>
          <p:nvSpPr>
            <p:cNvPr id="611" name="Google Shape;611;p32">
              <a:extLst>
                <a:ext uri="{FF2B5EF4-FFF2-40B4-BE49-F238E27FC236}">
                  <a16:creationId xmlns:a16="http://schemas.microsoft.com/office/drawing/2014/main" id="{D9E4736B-9D34-B034-6101-1240C469ABA4}"/>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a:extLst>
                <a:ext uri="{FF2B5EF4-FFF2-40B4-BE49-F238E27FC236}">
                  <a16:creationId xmlns:a16="http://schemas.microsoft.com/office/drawing/2014/main" id="{378745DD-86AA-6483-38B5-D54D68A44715}"/>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a:extLst>
                <a:ext uri="{FF2B5EF4-FFF2-40B4-BE49-F238E27FC236}">
                  <a16:creationId xmlns:a16="http://schemas.microsoft.com/office/drawing/2014/main" id="{BCCD5DDC-AC3A-531F-081A-BBA3B35A3513}"/>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32">
              <a:extLst>
                <a:ext uri="{FF2B5EF4-FFF2-40B4-BE49-F238E27FC236}">
                  <a16:creationId xmlns:a16="http://schemas.microsoft.com/office/drawing/2014/main" id="{7151BFC4-73B6-A8EE-308B-6D7352991C2E}"/>
                </a:ext>
              </a:extLst>
            </p:cNvPr>
            <p:cNvGrpSpPr/>
            <p:nvPr/>
          </p:nvGrpSpPr>
          <p:grpSpPr>
            <a:xfrm>
              <a:off x="-2810987" y="1674188"/>
              <a:ext cx="193990" cy="188214"/>
              <a:chOff x="-2887187" y="1674188"/>
              <a:chExt cx="193990" cy="188214"/>
            </a:xfrm>
          </p:grpSpPr>
          <p:sp>
            <p:nvSpPr>
              <p:cNvPr id="615" name="Google Shape;615;p32">
                <a:extLst>
                  <a:ext uri="{FF2B5EF4-FFF2-40B4-BE49-F238E27FC236}">
                    <a16:creationId xmlns:a16="http://schemas.microsoft.com/office/drawing/2014/main" id="{498DD28D-6E12-D277-75C9-9CB904D85CEB}"/>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a:extLst>
                  <a:ext uri="{FF2B5EF4-FFF2-40B4-BE49-F238E27FC236}">
                    <a16:creationId xmlns:a16="http://schemas.microsoft.com/office/drawing/2014/main" id="{D568FC82-0911-8BAF-0EDE-BF478ADD3742}"/>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32">
              <a:extLst>
                <a:ext uri="{FF2B5EF4-FFF2-40B4-BE49-F238E27FC236}">
                  <a16:creationId xmlns:a16="http://schemas.microsoft.com/office/drawing/2014/main" id="{2B46746B-4B69-3518-DC32-A7915F1AFE30}"/>
                </a:ext>
              </a:extLst>
            </p:cNvPr>
            <p:cNvSpPr/>
            <p:nvPr/>
          </p:nvSpPr>
          <p:spPr>
            <a:xfrm>
              <a:off x="-2562125" y="1660906"/>
              <a:ext cx="252300" cy="2523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a:extLst>
                <a:ext uri="{FF2B5EF4-FFF2-40B4-BE49-F238E27FC236}">
                  <a16:creationId xmlns:a16="http://schemas.microsoft.com/office/drawing/2014/main" id="{79E90C57-755A-5836-9871-5CF2B77FA07A}"/>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2">
            <a:hlinkClick r:id="" action="ppaction://hlinkshowjump?jump=previousslide"/>
            <a:extLst>
              <a:ext uri="{FF2B5EF4-FFF2-40B4-BE49-F238E27FC236}">
                <a16:creationId xmlns:a16="http://schemas.microsoft.com/office/drawing/2014/main" id="{081E66AA-EAED-39D4-058F-5E5F23CEB68F}"/>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a:extLst>
              <a:ext uri="{FF2B5EF4-FFF2-40B4-BE49-F238E27FC236}">
                <a16:creationId xmlns:a16="http://schemas.microsoft.com/office/drawing/2014/main" id="{E5CFB25F-C570-45FB-EA98-2F739218A004}"/>
              </a:ext>
            </a:extLst>
          </p:cNvPr>
          <p:cNvGrpSpPr/>
          <p:nvPr/>
        </p:nvGrpSpPr>
        <p:grpSpPr>
          <a:xfrm>
            <a:off x="1936547" y="-699959"/>
            <a:ext cx="8197895" cy="5084513"/>
            <a:chOff x="1936547" y="-699959"/>
            <a:chExt cx="8197895" cy="5084513"/>
          </a:xfrm>
        </p:grpSpPr>
        <p:sp>
          <p:nvSpPr>
            <p:cNvPr id="623" name="Google Shape;623;p32">
              <a:extLst>
                <a:ext uri="{FF2B5EF4-FFF2-40B4-BE49-F238E27FC236}">
                  <a16:creationId xmlns:a16="http://schemas.microsoft.com/office/drawing/2014/main" id="{D51AE184-804C-E1CB-56D2-1B38E2A1F473}"/>
                </a:ext>
              </a:extLst>
            </p:cNvPr>
            <p:cNvSpPr/>
            <p:nvPr/>
          </p:nvSpPr>
          <p:spPr>
            <a:xfrm rot="5400000">
              <a:off x="6851582" y="-250229"/>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32">
              <a:extLst>
                <a:ext uri="{FF2B5EF4-FFF2-40B4-BE49-F238E27FC236}">
                  <a16:creationId xmlns:a16="http://schemas.microsoft.com/office/drawing/2014/main" id="{CC4864DA-C5C6-84C5-3D5A-25CC1C26957F}"/>
                </a:ext>
              </a:extLst>
            </p:cNvPr>
            <p:cNvGrpSpPr/>
            <p:nvPr/>
          </p:nvGrpSpPr>
          <p:grpSpPr>
            <a:xfrm rot="-5400000" flipH="1">
              <a:off x="7546499" y="1765188"/>
              <a:ext cx="2427711" cy="2748175"/>
              <a:chOff x="7934425" y="-1119900"/>
              <a:chExt cx="2427711" cy="2748175"/>
            </a:xfrm>
          </p:grpSpPr>
          <p:sp>
            <p:nvSpPr>
              <p:cNvPr id="625" name="Google Shape;625;p32">
                <a:extLst>
                  <a:ext uri="{FF2B5EF4-FFF2-40B4-BE49-F238E27FC236}">
                    <a16:creationId xmlns:a16="http://schemas.microsoft.com/office/drawing/2014/main" id="{490946A9-D939-BAC6-5D85-14C833ED6936}"/>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a:extLst>
                  <a:ext uri="{FF2B5EF4-FFF2-40B4-BE49-F238E27FC236}">
                    <a16:creationId xmlns:a16="http://schemas.microsoft.com/office/drawing/2014/main" id="{9BEA67C2-E634-5E33-5FFA-689036F5AAF5}"/>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32">
                <a:extLst>
                  <a:ext uri="{FF2B5EF4-FFF2-40B4-BE49-F238E27FC236}">
                    <a16:creationId xmlns:a16="http://schemas.microsoft.com/office/drawing/2014/main" id="{4D2D9E42-0C31-F36F-7CC2-B1F86D317BF6}"/>
                  </a:ext>
                </a:extLst>
              </p:cNvPr>
              <p:cNvGrpSpPr/>
              <p:nvPr/>
            </p:nvGrpSpPr>
            <p:grpSpPr>
              <a:xfrm>
                <a:off x="7934425" y="-1119900"/>
                <a:ext cx="2311500" cy="2639025"/>
                <a:chOff x="3299275" y="-2782700"/>
                <a:chExt cx="2311500" cy="2639025"/>
              </a:xfrm>
            </p:grpSpPr>
            <p:sp>
              <p:nvSpPr>
                <p:cNvPr id="628" name="Google Shape;628;p32">
                  <a:extLst>
                    <a:ext uri="{FF2B5EF4-FFF2-40B4-BE49-F238E27FC236}">
                      <a16:creationId xmlns:a16="http://schemas.microsoft.com/office/drawing/2014/main" id="{D79AB5D0-954D-BD54-DBC6-D7784C1F7C12}"/>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32">
                  <a:extLst>
                    <a:ext uri="{FF2B5EF4-FFF2-40B4-BE49-F238E27FC236}">
                      <a16:creationId xmlns:a16="http://schemas.microsoft.com/office/drawing/2014/main" id="{63AF38A1-0A48-CB14-C583-FDC61F1B656F}"/>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0" name="Google Shape;630;p32">
                  <a:extLst>
                    <a:ext uri="{FF2B5EF4-FFF2-40B4-BE49-F238E27FC236}">
                      <a16:creationId xmlns:a16="http://schemas.microsoft.com/office/drawing/2014/main" id="{A3D9D0E6-773D-F2CC-79E8-F32D35E1723A}"/>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1" name="Google Shape;631;p32">
                  <a:extLst>
                    <a:ext uri="{FF2B5EF4-FFF2-40B4-BE49-F238E27FC236}">
                      <a16:creationId xmlns:a16="http://schemas.microsoft.com/office/drawing/2014/main" id="{6A663458-DD3C-E5CE-73C4-5F62494AA3DB}"/>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2" name="Google Shape;632;p32">
                  <a:extLst>
                    <a:ext uri="{FF2B5EF4-FFF2-40B4-BE49-F238E27FC236}">
                      <a16:creationId xmlns:a16="http://schemas.microsoft.com/office/drawing/2014/main" id="{FCFC3A2F-2055-6AFE-51A0-03A1A657D1D1}"/>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3" name="Google Shape;633;p32">
                  <a:extLst>
                    <a:ext uri="{FF2B5EF4-FFF2-40B4-BE49-F238E27FC236}">
                      <a16:creationId xmlns:a16="http://schemas.microsoft.com/office/drawing/2014/main" id="{B58C955E-7436-445D-BA63-49C6E5BEF244}"/>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4" name="Google Shape;634;p32">
                  <a:extLst>
                    <a:ext uri="{FF2B5EF4-FFF2-40B4-BE49-F238E27FC236}">
                      <a16:creationId xmlns:a16="http://schemas.microsoft.com/office/drawing/2014/main" id="{86B8126E-0646-62DE-414D-C0689E9975F7}"/>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5" name="Google Shape;635;p32">
                  <a:extLst>
                    <a:ext uri="{FF2B5EF4-FFF2-40B4-BE49-F238E27FC236}">
                      <a16:creationId xmlns:a16="http://schemas.microsoft.com/office/drawing/2014/main" id="{22CE5B8B-03CA-6BC1-250D-EA056107849A}"/>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6" name="Google Shape;636;p32">
                  <a:extLst>
                    <a:ext uri="{FF2B5EF4-FFF2-40B4-BE49-F238E27FC236}">
                      <a16:creationId xmlns:a16="http://schemas.microsoft.com/office/drawing/2014/main" id="{015D8D09-7B44-D5BC-5256-F170640F519D}"/>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7" name="Google Shape;637;p32">
                  <a:extLst>
                    <a:ext uri="{FF2B5EF4-FFF2-40B4-BE49-F238E27FC236}">
                      <a16:creationId xmlns:a16="http://schemas.microsoft.com/office/drawing/2014/main" id="{B22BA965-AE33-13CE-94CC-49E05AAE83FB}"/>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8" name="Google Shape;638;p32">
                  <a:extLst>
                    <a:ext uri="{FF2B5EF4-FFF2-40B4-BE49-F238E27FC236}">
                      <a16:creationId xmlns:a16="http://schemas.microsoft.com/office/drawing/2014/main" id="{69BE94D7-F238-3432-D9F0-4AE9C4CCAE45}"/>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9" name="Google Shape;639;p32">
                  <a:extLst>
                    <a:ext uri="{FF2B5EF4-FFF2-40B4-BE49-F238E27FC236}">
                      <a16:creationId xmlns:a16="http://schemas.microsoft.com/office/drawing/2014/main" id="{A3D24A47-18E6-7589-E7E6-58C2DF336805}"/>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0" name="Google Shape;640;p32">
                  <a:extLst>
                    <a:ext uri="{FF2B5EF4-FFF2-40B4-BE49-F238E27FC236}">
                      <a16:creationId xmlns:a16="http://schemas.microsoft.com/office/drawing/2014/main" id="{4952B325-FE69-B483-C2D0-216B7A568C8B}"/>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1" name="Google Shape;641;p32">
                  <a:extLst>
                    <a:ext uri="{FF2B5EF4-FFF2-40B4-BE49-F238E27FC236}">
                      <a16:creationId xmlns:a16="http://schemas.microsoft.com/office/drawing/2014/main" id="{819557A0-B0DF-7FF5-4F2C-B5FE0D68476D}"/>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2" name="Google Shape;642;p32">
                  <a:extLst>
                    <a:ext uri="{FF2B5EF4-FFF2-40B4-BE49-F238E27FC236}">
                      <a16:creationId xmlns:a16="http://schemas.microsoft.com/office/drawing/2014/main" id="{8A8F4FFD-26DC-7AFD-96EA-061D5FACA80D}"/>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3" name="Google Shape;643;p32">
                  <a:extLst>
                    <a:ext uri="{FF2B5EF4-FFF2-40B4-BE49-F238E27FC236}">
                      <a16:creationId xmlns:a16="http://schemas.microsoft.com/office/drawing/2014/main" id="{4840312A-3582-B985-DF79-C9117F38F58D}"/>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4" name="Google Shape;644;p32">
                  <a:extLst>
                    <a:ext uri="{FF2B5EF4-FFF2-40B4-BE49-F238E27FC236}">
                      <a16:creationId xmlns:a16="http://schemas.microsoft.com/office/drawing/2014/main" id="{01157C44-D6FC-47F0-0EEF-544AC525B257}"/>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5" name="Google Shape;645;p32">
                  <a:extLst>
                    <a:ext uri="{FF2B5EF4-FFF2-40B4-BE49-F238E27FC236}">
                      <a16:creationId xmlns:a16="http://schemas.microsoft.com/office/drawing/2014/main" id="{08A933AD-E6B1-496F-BB43-E1A94186C97C}"/>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6" name="Google Shape;646;p32">
                  <a:extLst>
                    <a:ext uri="{FF2B5EF4-FFF2-40B4-BE49-F238E27FC236}">
                      <a16:creationId xmlns:a16="http://schemas.microsoft.com/office/drawing/2014/main" id="{AABE5AD0-A084-3F2E-9DBE-8E807D3B52C6}"/>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7" name="Google Shape;647;p32">
                  <a:extLst>
                    <a:ext uri="{FF2B5EF4-FFF2-40B4-BE49-F238E27FC236}">
                      <a16:creationId xmlns:a16="http://schemas.microsoft.com/office/drawing/2014/main" id="{99E0858A-2683-6B18-AF87-CBCDC1DBE87D}"/>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8" name="Google Shape;648;p32">
                  <a:extLst>
                    <a:ext uri="{FF2B5EF4-FFF2-40B4-BE49-F238E27FC236}">
                      <a16:creationId xmlns:a16="http://schemas.microsoft.com/office/drawing/2014/main" id="{80FE90E2-1B74-39CA-F054-93E4136E6CB4}"/>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9" name="Google Shape;649;p32">
                  <a:extLst>
                    <a:ext uri="{FF2B5EF4-FFF2-40B4-BE49-F238E27FC236}">
                      <a16:creationId xmlns:a16="http://schemas.microsoft.com/office/drawing/2014/main" id="{A9E33F6A-89D1-2646-E02B-59F25CEAA520}"/>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0" name="Google Shape;650;p32">
                  <a:extLst>
                    <a:ext uri="{FF2B5EF4-FFF2-40B4-BE49-F238E27FC236}">
                      <a16:creationId xmlns:a16="http://schemas.microsoft.com/office/drawing/2014/main" id="{4F098BC2-569C-895B-D0AE-B500B5944B4C}"/>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1" name="Google Shape;651;p32">
                  <a:extLst>
                    <a:ext uri="{FF2B5EF4-FFF2-40B4-BE49-F238E27FC236}">
                      <a16:creationId xmlns:a16="http://schemas.microsoft.com/office/drawing/2014/main" id="{70B115EA-6538-F0E3-F067-132D89304054}"/>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2" name="Google Shape;652;p32">
                  <a:extLst>
                    <a:ext uri="{FF2B5EF4-FFF2-40B4-BE49-F238E27FC236}">
                      <a16:creationId xmlns:a16="http://schemas.microsoft.com/office/drawing/2014/main" id="{FC37EF64-3502-67B4-4491-E55B37DA3EA5}"/>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3" name="Google Shape;653;p32">
                  <a:extLst>
                    <a:ext uri="{FF2B5EF4-FFF2-40B4-BE49-F238E27FC236}">
                      <a16:creationId xmlns:a16="http://schemas.microsoft.com/office/drawing/2014/main" id="{EA57E016-0CB0-5AB6-94FC-066A3369C8FC}"/>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4" name="Google Shape;654;p32">
                  <a:extLst>
                    <a:ext uri="{FF2B5EF4-FFF2-40B4-BE49-F238E27FC236}">
                      <a16:creationId xmlns:a16="http://schemas.microsoft.com/office/drawing/2014/main" id="{270D48F9-E90F-04C2-BC70-71951D7C56E2}"/>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5" name="Google Shape;655;p32">
                  <a:extLst>
                    <a:ext uri="{FF2B5EF4-FFF2-40B4-BE49-F238E27FC236}">
                      <a16:creationId xmlns:a16="http://schemas.microsoft.com/office/drawing/2014/main" id="{5FCE75DE-5E72-9658-156A-A7A727AA7E68}"/>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6" name="Google Shape;656;p32">
                  <a:extLst>
                    <a:ext uri="{FF2B5EF4-FFF2-40B4-BE49-F238E27FC236}">
                      <a16:creationId xmlns:a16="http://schemas.microsoft.com/office/drawing/2014/main" id="{A22B33BE-F2D6-B51D-0A1E-4B7D2ED9F3B1}"/>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7" name="Google Shape;657;p32">
                  <a:extLst>
                    <a:ext uri="{FF2B5EF4-FFF2-40B4-BE49-F238E27FC236}">
                      <a16:creationId xmlns:a16="http://schemas.microsoft.com/office/drawing/2014/main" id="{1BB11D98-E0CD-6905-3028-667F1E176056}"/>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8" name="Google Shape;658;p32">
                  <a:extLst>
                    <a:ext uri="{FF2B5EF4-FFF2-40B4-BE49-F238E27FC236}">
                      <a16:creationId xmlns:a16="http://schemas.microsoft.com/office/drawing/2014/main" id="{50E57C87-E5C2-8AD5-1FFC-1EBF4D956E21}"/>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659" name="Google Shape;659;p32">
              <a:extLst>
                <a:ext uri="{FF2B5EF4-FFF2-40B4-BE49-F238E27FC236}">
                  <a16:creationId xmlns:a16="http://schemas.microsoft.com/office/drawing/2014/main" id="{F1F1C26F-62EC-4383-A0F7-03CF0E52C432}"/>
                </a:ext>
              </a:extLst>
            </p:cNvPr>
            <p:cNvSpPr/>
            <p:nvPr/>
          </p:nvSpPr>
          <p:spPr>
            <a:xfrm>
              <a:off x="4948700" y="474629"/>
              <a:ext cx="1334662" cy="390514"/>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2">
              <a:extLst>
                <a:ext uri="{FF2B5EF4-FFF2-40B4-BE49-F238E27FC236}">
                  <a16:creationId xmlns:a16="http://schemas.microsoft.com/office/drawing/2014/main" id="{79984423-9546-A713-840C-11355684480A}"/>
                </a:ext>
              </a:extLst>
            </p:cNvPr>
            <p:cNvGrpSpPr/>
            <p:nvPr/>
          </p:nvGrpSpPr>
          <p:grpSpPr>
            <a:xfrm>
              <a:off x="4910723" y="3564834"/>
              <a:ext cx="616109" cy="819721"/>
              <a:chOff x="5421089" y="349710"/>
              <a:chExt cx="552366" cy="734912"/>
            </a:xfrm>
          </p:grpSpPr>
          <p:sp>
            <p:nvSpPr>
              <p:cNvPr id="661" name="Google Shape;661;p32">
                <a:extLst>
                  <a:ext uri="{FF2B5EF4-FFF2-40B4-BE49-F238E27FC236}">
                    <a16:creationId xmlns:a16="http://schemas.microsoft.com/office/drawing/2014/main" id="{D78E4802-AE46-ABD0-ED5B-0F72B077725D}"/>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662" name="Google Shape;662;p32">
                <a:extLst>
                  <a:ext uri="{FF2B5EF4-FFF2-40B4-BE49-F238E27FC236}">
                    <a16:creationId xmlns:a16="http://schemas.microsoft.com/office/drawing/2014/main" id="{B505F29E-4BF0-0C36-5513-C5BC6905D5DE}"/>
                  </a:ext>
                </a:extLst>
              </p:cNvPr>
              <p:cNvGrpSpPr/>
              <p:nvPr/>
            </p:nvGrpSpPr>
            <p:grpSpPr>
              <a:xfrm rot="-900011">
                <a:off x="5499048" y="389861"/>
                <a:ext cx="396448" cy="654608"/>
                <a:chOff x="3539775" y="3357500"/>
                <a:chExt cx="276650" cy="456800"/>
              </a:xfrm>
            </p:grpSpPr>
            <p:sp>
              <p:nvSpPr>
                <p:cNvPr id="663" name="Google Shape;663;p32">
                  <a:extLst>
                    <a:ext uri="{FF2B5EF4-FFF2-40B4-BE49-F238E27FC236}">
                      <a16:creationId xmlns:a16="http://schemas.microsoft.com/office/drawing/2014/main" id="{D7B00B3E-E65A-178D-FE38-5F525D2C4A09}"/>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a:extLst>
                    <a:ext uri="{FF2B5EF4-FFF2-40B4-BE49-F238E27FC236}">
                      <a16:creationId xmlns:a16="http://schemas.microsoft.com/office/drawing/2014/main" id="{8DEAA3F3-28BF-FDF3-D1B0-984F216A77E9}"/>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a:extLst>
                    <a:ext uri="{FF2B5EF4-FFF2-40B4-BE49-F238E27FC236}">
                      <a16:creationId xmlns:a16="http://schemas.microsoft.com/office/drawing/2014/main" id="{2B6A40A9-DE38-3F23-08F6-C7E5527A8335}"/>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a:extLst>
                    <a:ext uri="{FF2B5EF4-FFF2-40B4-BE49-F238E27FC236}">
                      <a16:creationId xmlns:a16="http://schemas.microsoft.com/office/drawing/2014/main" id="{BB7F09F0-1C94-EAD8-86C8-08E2CD9BD57F}"/>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a:extLst>
                    <a:ext uri="{FF2B5EF4-FFF2-40B4-BE49-F238E27FC236}">
                      <a16:creationId xmlns:a16="http://schemas.microsoft.com/office/drawing/2014/main" id="{4003243D-5CC1-084E-E2A5-A7860053986F}"/>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a:extLst>
                    <a:ext uri="{FF2B5EF4-FFF2-40B4-BE49-F238E27FC236}">
                      <a16:creationId xmlns:a16="http://schemas.microsoft.com/office/drawing/2014/main" id="{990CE6BD-4A46-C8DB-5738-E87D76D4D47E}"/>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a:extLst>
                    <a:ext uri="{FF2B5EF4-FFF2-40B4-BE49-F238E27FC236}">
                      <a16:creationId xmlns:a16="http://schemas.microsoft.com/office/drawing/2014/main" id="{601DAC70-D9AF-8454-378C-09880AD91C82}"/>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a:extLst>
                    <a:ext uri="{FF2B5EF4-FFF2-40B4-BE49-F238E27FC236}">
                      <a16:creationId xmlns:a16="http://schemas.microsoft.com/office/drawing/2014/main" id="{62CBE8FD-7631-117C-39AE-19FF0B41DB28}"/>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a:extLst>
                    <a:ext uri="{FF2B5EF4-FFF2-40B4-BE49-F238E27FC236}">
                      <a16:creationId xmlns:a16="http://schemas.microsoft.com/office/drawing/2014/main" id="{2D7C3F5C-21C4-0955-1AAA-4349649A29D6}"/>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a:extLst>
                    <a:ext uri="{FF2B5EF4-FFF2-40B4-BE49-F238E27FC236}">
                      <a16:creationId xmlns:a16="http://schemas.microsoft.com/office/drawing/2014/main" id="{A0B6280F-9419-0034-6078-772CAAF69DB4}"/>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a:extLst>
                    <a:ext uri="{FF2B5EF4-FFF2-40B4-BE49-F238E27FC236}">
                      <a16:creationId xmlns:a16="http://schemas.microsoft.com/office/drawing/2014/main" id="{DC259485-3F23-57BD-3E42-B2E6BDAEBAB0}"/>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a:extLst>
                    <a:ext uri="{FF2B5EF4-FFF2-40B4-BE49-F238E27FC236}">
                      <a16:creationId xmlns:a16="http://schemas.microsoft.com/office/drawing/2014/main" id="{23E03809-5C8B-C361-13F2-E3FB14109E5D}"/>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a:extLst>
                    <a:ext uri="{FF2B5EF4-FFF2-40B4-BE49-F238E27FC236}">
                      <a16:creationId xmlns:a16="http://schemas.microsoft.com/office/drawing/2014/main" id="{34485AF9-D1DC-49FC-0832-44B71DF56099}"/>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a:extLst>
                    <a:ext uri="{FF2B5EF4-FFF2-40B4-BE49-F238E27FC236}">
                      <a16:creationId xmlns:a16="http://schemas.microsoft.com/office/drawing/2014/main" id="{D4EC10BF-B5AE-B0BA-FC4C-32DFCA7677BD}"/>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a:extLst>
                    <a:ext uri="{FF2B5EF4-FFF2-40B4-BE49-F238E27FC236}">
                      <a16:creationId xmlns:a16="http://schemas.microsoft.com/office/drawing/2014/main" id="{823F0033-301E-C767-368F-89718491C203}"/>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a:extLst>
                    <a:ext uri="{FF2B5EF4-FFF2-40B4-BE49-F238E27FC236}">
                      <a16:creationId xmlns:a16="http://schemas.microsoft.com/office/drawing/2014/main" id="{2A238673-917D-9A50-9162-B386D4F56FD4}"/>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a:extLst>
                    <a:ext uri="{FF2B5EF4-FFF2-40B4-BE49-F238E27FC236}">
                      <a16:creationId xmlns:a16="http://schemas.microsoft.com/office/drawing/2014/main" id="{07F15B1D-344A-AE4C-7945-441A5303342D}"/>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a:extLst>
                    <a:ext uri="{FF2B5EF4-FFF2-40B4-BE49-F238E27FC236}">
                      <a16:creationId xmlns:a16="http://schemas.microsoft.com/office/drawing/2014/main" id="{39D9B1AF-479C-447C-9E0D-3B9978E7FCE3}"/>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32">
              <a:extLst>
                <a:ext uri="{FF2B5EF4-FFF2-40B4-BE49-F238E27FC236}">
                  <a16:creationId xmlns:a16="http://schemas.microsoft.com/office/drawing/2014/main" id="{82AC0D5E-DE46-818B-5B71-7F05DB034456}"/>
                </a:ext>
              </a:extLst>
            </p:cNvPr>
            <p:cNvGrpSpPr/>
            <p:nvPr/>
          </p:nvGrpSpPr>
          <p:grpSpPr>
            <a:xfrm>
              <a:off x="5916025" y="2452733"/>
              <a:ext cx="693595" cy="597645"/>
              <a:chOff x="2515300" y="3754225"/>
              <a:chExt cx="205400" cy="176975"/>
            </a:xfrm>
          </p:grpSpPr>
          <p:sp>
            <p:nvSpPr>
              <p:cNvPr id="682" name="Google Shape;682;p32">
                <a:extLst>
                  <a:ext uri="{FF2B5EF4-FFF2-40B4-BE49-F238E27FC236}">
                    <a16:creationId xmlns:a16="http://schemas.microsoft.com/office/drawing/2014/main" id="{1BB624CF-015D-A31D-369A-4FBD31870BC9}"/>
                  </a:ext>
                </a:extLst>
              </p:cNvPr>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a:extLst>
                  <a:ext uri="{FF2B5EF4-FFF2-40B4-BE49-F238E27FC236}">
                    <a16:creationId xmlns:a16="http://schemas.microsoft.com/office/drawing/2014/main" id="{B941A310-C1C6-8AB1-341C-84F9639F8F2C}"/>
                  </a:ext>
                </a:extLst>
              </p:cNvPr>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a:extLst>
                  <a:ext uri="{FF2B5EF4-FFF2-40B4-BE49-F238E27FC236}">
                    <a16:creationId xmlns:a16="http://schemas.microsoft.com/office/drawing/2014/main" id="{9C1DA308-2F6E-2E6B-BDFC-455DDFE077D9}"/>
                  </a:ext>
                </a:extLst>
              </p:cNvPr>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a:extLst>
                  <a:ext uri="{FF2B5EF4-FFF2-40B4-BE49-F238E27FC236}">
                    <a16:creationId xmlns:a16="http://schemas.microsoft.com/office/drawing/2014/main" id="{090ADA73-D55E-574B-D872-F32F2CAB54B8}"/>
                  </a:ext>
                </a:extLst>
              </p:cNvPr>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a:extLst>
                  <a:ext uri="{FF2B5EF4-FFF2-40B4-BE49-F238E27FC236}">
                    <a16:creationId xmlns:a16="http://schemas.microsoft.com/office/drawing/2014/main" id="{8353917A-AD7C-4865-E496-990CF49B2B86}"/>
                  </a:ext>
                </a:extLst>
              </p:cNvPr>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a:extLst>
                  <a:ext uri="{FF2B5EF4-FFF2-40B4-BE49-F238E27FC236}">
                    <a16:creationId xmlns:a16="http://schemas.microsoft.com/office/drawing/2014/main" id="{CE0FC5B9-3BC8-FE5C-2CF3-2321B4B01843}"/>
                  </a:ext>
                </a:extLst>
              </p:cNvPr>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a:extLst>
                  <a:ext uri="{FF2B5EF4-FFF2-40B4-BE49-F238E27FC236}">
                    <a16:creationId xmlns:a16="http://schemas.microsoft.com/office/drawing/2014/main" id="{336B6061-DB79-2FF9-5168-7E98BFBDB07D}"/>
                  </a:ext>
                </a:extLst>
              </p:cNvPr>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a:extLst>
                  <a:ext uri="{FF2B5EF4-FFF2-40B4-BE49-F238E27FC236}">
                    <a16:creationId xmlns:a16="http://schemas.microsoft.com/office/drawing/2014/main" id="{7B897CC3-8150-64FB-DEAC-05CF8CADDE99}"/>
                  </a:ext>
                </a:extLst>
              </p:cNvPr>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a:extLst>
                  <a:ext uri="{FF2B5EF4-FFF2-40B4-BE49-F238E27FC236}">
                    <a16:creationId xmlns:a16="http://schemas.microsoft.com/office/drawing/2014/main" id="{7A9B4E45-A943-AF35-7B4D-87097070AE87}"/>
                  </a:ext>
                </a:extLst>
              </p:cNvPr>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a:extLst>
                  <a:ext uri="{FF2B5EF4-FFF2-40B4-BE49-F238E27FC236}">
                    <a16:creationId xmlns:a16="http://schemas.microsoft.com/office/drawing/2014/main" id="{58336345-C05C-5960-BC4F-08BE49735038}"/>
                  </a:ext>
                </a:extLst>
              </p:cNvPr>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a:extLst>
                  <a:ext uri="{FF2B5EF4-FFF2-40B4-BE49-F238E27FC236}">
                    <a16:creationId xmlns:a16="http://schemas.microsoft.com/office/drawing/2014/main" id="{E0746107-84BE-CE1F-3439-B3A7C7062043}"/>
                  </a:ext>
                </a:extLst>
              </p:cNvPr>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a:extLst>
                  <a:ext uri="{FF2B5EF4-FFF2-40B4-BE49-F238E27FC236}">
                    <a16:creationId xmlns:a16="http://schemas.microsoft.com/office/drawing/2014/main" id="{FEF2A80C-2944-BCE0-8700-3FAF1143E744}"/>
                  </a:ext>
                </a:extLst>
              </p:cNvPr>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a:extLst>
                  <a:ext uri="{FF2B5EF4-FFF2-40B4-BE49-F238E27FC236}">
                    <a16:creationId xmlns:a16="http://schemas.microsoft.com/office/drawing/2014/main" id="{C326FF9F-1D52-609F-6A8D-94EB0598E488}"/>
                  </a:ext>
                </a:extLst>
              </p:cNvPr>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a:extLst>
                  <a:ext uri="{FF2B5EF4-FFF2-40B4-BE49-F238E27FC236}">
                    <a16:creationId xmlns:a16="http://schemas.microsoft.com/office/drawing/2014/main" id="{84CEC005-9571-2941-6EDA-65E820D632DD}"/>
                  </a:ext>
                </a:extLst>
              </p:cNvPr>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a:extLst>
                  <a:ext uri="{FF2B5EF4-FFF2-40B4-BE49-F238E27FC236}">
                    <a16:creationId xmlns:a16="http://schemas.microsoft.com/office/drawing/2014/main" id="{3EF8259C-3E01-66ED-899B-0615B65FAD7D}"/>
                  </a:ext>
                </a:extLst>
              </p:cNvPr>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a:extLst>
                  <a:ext uri="{FF2B5EF4-FFF2-40B4-BE49-F238E27FC236}">
                    <a16:creationId xmlns:a16="http://schemas.microsoft.com/office/drawing/2014/main" id="{4F013F22-4035-4E9B-FDC9-12B6F910D3B8}"/>
                  </a:ext>
                </a:extLst>
              </p:cNvPr>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a:extLst>
                  <a:ext uri="{FF2B5EF4-FFF2-40B4-BE49-F238E27FC236}">
                    <a16:creationId xmlns:a16="http://schemas.microsoft.com/office/drawing/2014/main" id="{F5D98D8D-6845-C5BC-D9D2-AE208B4EB8C9}"/>
                  </a:ext>
                </a:extLst>
              </p:cNvPr>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a:extLst>
                  <a:ext uri="{FF2B5EF4-FFF2-40B4-BE49-F238E27FC236}">
                    <a16:creationId xmlns:a16="http://schemas.microsoft.com/office/drawing/2014/main" id="{2E7CAFFC-BE9F-E78E-B22C-43A0C6B3F1D7}"/>
                  </a:ext>
                </a:extLst>
              </p:cNvPr>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a:extLst>
                  <a:ext uri="{FF2B5EF4-FFF2-40B4-BE49-F238E27FC236}">
                    <a16:creationId xmlns:a16="http://schemas.microsoft.com/office/drawing/2014/main" id="{BBA71540-E404-46AC-8A1A-C6F0FB12A61A}"/>
                  </a:ext>
                </a:extLst>
              </p:cNvPr>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a:extLst>
                  <a:ext uri="{FF2B5EF4-FFF2-40B4-BE49-F238E27FC236}">
                    <a16:creationId xmlns:a16="http://schemas.microsoft.com/office/drawing/2014/main" id="{AB668860-BBBE-F583-CB22-D1FE74728C18}"/>
                  </a:ext>
                </a:extLst>
              </p:cNvPr>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a:extLst>
                  <a:ext uri="{FF2B5EF4-FFF2-40B4-BE49-F238E27FC236}">
                    <a16:creationId xmlns:a16="http://schemas.microsoft.com/office/drawing/2014/main" id="{5AD7936A-0BF4-E796-06FB-F5CF926FE944}"/>
                  </a:ext>
                </a:extLst>
              </p:cNvPr>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2">
              <a:extLst>
                <a:ext uri="{FF2B5EF4-FFF2-40B4-BE49-F238E27FC236}">
                  <a16:creationId xmlns:a16="http://schemas.microsoft.com/office/drawing/2014/main" id="{8B331B20-F34E-8B45-7735-D7C4F119678E}"/>
                </a:ext>
              </a:extLst>
            </p:cNvPr>
            <p:cNvSpPr/>
            <p:nvPr/>
          </p:nvSpPr>
          <p:spPr>
            <a:xfrm>
              <a:off x="1936547" y="364112"/>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a:extLst>
                <a:ext uri="{FF2B5EF4-FFF2-40B4-BE49-F238E27FC236}">
                  <a16:creationId xmlns:a16="http://schemas.microsoft.com/office/drawing/2014/main" id="{C75B34F6-DEA1-2A33-BBDC-62277C451150}"/>
                </a:ext>
              </a:extLst>
            </p:cNvPr>
            <p:cNvSpPr/>
            <p:nvPr/>
          </p:nvSpPr>
          <p:spPr>
            <a:xfrm>
              <a:off x="2210450" y="587411"/>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32">
            <a:hlinkClick r:id="" action="ppaction://hlinkshowjump?jump=nextslide"/>
            <a:extLst>
              <a:ext uri="{FF2B5EF4-FFF2-40B4-BE49-F238E27FC236}">
                <a16:creationId xmlns:a16="http://schemas.microsoft.com/office/drawing/2014/main" id="{3B9DF57D-8087-1F73-DD36-CF37CAB80F5A}"/>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a:hlinkClick r:id="" action="ppaction://hlinkshowjump?jump=previousslide"/>
            <a:extLst>
              <a:ext uri="{FF2B5EF4-FFF2-40B4-BE49-F238E27FC236}">
                <a16:creationId xmlns:a16="http://schemas.microsoft.com/office/drawing/2014/main" id="{854EA76A-AD4C-320B-CA5E-C44424CB35E7}"/>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a:hlinkClick r:id="" action="ppaction://hlinkshowjump?jump=nextslide"/>
            <a:extLst>
              <a:ext uri="{FF2B5EF4-FFF2-40B4-BE49-F238E27FC236}">
                <a16:creationId xmlns:a16="http://schemas.microsoft.com/office/drawing/2014/main" id="{D084217E-8273-D1BE-1D10-A7CEB31A39A7}"/>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8F24EB23-3C4F-4D34-7F6C-50FA2FE9ECD4}"/>
              </a:ext>
            </a:extLst>
          </p:cNvPr>
          <p:cNvSpPr>
            <a:spLocks noGrp="1"/>
          </p:cNvSpPr>
          <p:nvPr>
            <p:ph type="title"/>
          </p:nvPr>
        </p:nvSpPr>
        <p:spPr/>
        <p:txBody>
          <a:bodyPr/>
          <a:lstStyle/>
          <a:p>
            <a:endParaRPr lang="en-US"/>
          </a:p>
        </p:txBody>
      </p:sp>
      <p:sp>
        <p:nvSpPr>
          <p:cNvPr id="6" name="Subtitle 5">
            <a:extLst>
              <a:ext uri="{FF2B5EF4-FFF2-40B4-BE49-F238E27FC236}">
                <a16:creationId xmlns:a16="http://schemas.microsoft.com/office/drawing/2014/main" id="{E8570846-5788-BAC7-CEAB-4014379CAFAE}"/>
              </a:ext>
            </a:extLst>
          </p:cNvPr>
          <p:cNvSpPr>
            <a:spLocks noGrp="1"/>
          </p:cNvSpPr>
          <p:nvPr>
            <p:ph type="subTitle" idx="1"/>
          </p:nvPr>
        </p:nvSpPr>
        <p:spPr/>
        <p:txBody>
          <a:bodyPr>
            <a:normAutofit lnSpcReduction="10000"/>
          </a:bodyPr>
          <a:lstStyle/>
          <a:p>
            <a:endParaRPr lang="en-US"/>
          </a:p>
        </p:txBody>
      </p:sp>
      <p:pic>
        <p:nvPicPr>
          <p:cNvPr id="8" name="Picture 7" descr="A person wearing sunglasses&#10;&#10;AI-generated content may be incorrect.">
            <a:extLst>
              <a:ext uri="{FF2B5EF4-FFF2-40B4-BE49-F238E27FC236}">
                <a16:creationId xmlns:a16="http://schemas.microsoft.com/office/drawing/2014/main" id="{C3922898-F0C6-4DB1-9D5C-6D4DB5D08CFB}"/>
              </a:ext>
            </a:extLst>
          </p:cNvPr>
          <p:cNvPicPr>
            <a:picLocks noChangeAspect="1"/>
          </p:cNvPicPr>
          <p:nvPr/>
        </p:nvPicPr>
        <p:blipFill>
          <a:blip r:embed="rId3"/>
          <a:stretch>
            <a:fillRect/>
          </a:stretch>
        </p:blipFill>
        <p:spPr>
          <a:xfrm>
            <a:off x="629272" y="1513447"/>
            <a:ext cx="4356276" cy="2522121"/>
          </a:xfrm>
          <a:prstGeom prst="rect">
            <a:avLst/>
          </a:prstGeom>
        </p:spPr>
      </p:pic>
    </p:spTree>
    <p:extLst>
      <p:ext uri="{BB962C8B-B14F-4D97-AF65-F5344CB8AC3E}">
        <p14:creationId xmlns:p14="http://schemas.microsoft.com/office/powerpoint/2010/main" val="427101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8CF91066-60A4-3E4F-1623-BD91964EDB47}"/>
            </a:ext>
          </a:extLst>
        </p:cNvPr>
        <p:cNvGrpSpPr/>
        <p:nvPr/>
      </p:nvGrpSpPr>
      <p:grpSpPr>
        <a:xfrm>
          <a:off x="0" y="0"/>
          <a:ext cx="0" cy="0"/>
          <a:chOff x="0" y="0"/>
          <a:chExt cx="0" cy="0"/>
        </a:xfrm>
      </p:grpSpPr>
      <p:grpSp>
        <p:nvGrpSpPr>
          <p:cNvPr id="610" name="Google Shape;610;p32">
            <a:extLst>
              <a:ext uri="{FF2B5EF4-FFF2-40B4-BE49-F238E27FC236}">
                <a16:creationId xmlns:a16="http://schemas.microsoft.com/office/drawing/2014/main" id="{61E009E5-0A0F-06B3-3C76-94570FE247BD}"/>
              </a:ext>
            </a:extLst>
          </p:cNvPr>
          <p:cNvGrpSpPr/>
          <p:nvPr/>
        </p:nvGrpSpPr>
        <p:grpSpPr>
          <a:xfrm>
            <a:off x="640291" y="1086683"/>
            <a:ext cx="4477759" cy="3150237"/>
            <a:chOff x="-7867750" y="1566075"/>
            <a:chExt cx="5824349" cy="3037422"/>
          </a:xfrm>
        </p:grpSpPr>
        <p:sp>
          <p:nvSpPr>
            <p:cNvPr id="611" name="Google Shape;611;p32">
              <a:extLst>
                <a:ext uri="{FF2B5EF4-FFF2-40B4-BE49-F238E27FC236}">
                  <a16:creationId xmlns:a16="http://schemas.microsoft.com/office/drawing/2014/main" id="{305693E7-F732-A163-912C-0D46F3F9F60D}"/>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a:extLst>
                <a:ext uri="{FF2B5EF4-FFF2-40B4-BE49-F238E27FC236}">
                  <a16:creationId xmlns:a16="http://schemas.microsoft.com/office/drawing/2014/main" id="{8D05E94E-6E19-D780-0601-BFB48E92DEBF}"/>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a:extLst>
                <a:ext uri="{FF2B5EF4-FFF2-40B4-BE49-F238E27FC236}">
                  <a16:creationId xmlns:a16="http://schemas.microsoft.com/office/drawing/2014/main" id="{DC29B7D1-935D-25C6-DE23-EC9F49FD24E8}"/>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32">
              <a:extLst>
                <a:ext uri="{FF2B5EF4-FFF2-40B4-BE49-F238E27FC236}">
                  <a16:creationId xmlns:a16="http://schemas.microsoft.com/office/drawing/2014/main" id="{147508AE-1C6F-2C02-D9D2-BDBF6820BCC3}"/>
                </a:ext>
              </a:extLst>
            </p:cNvPr>
            <p:cNvGrpSpPr/>
            <p:nvPr/>
          </p:nvGrpSpPr>
          <p:grpSpPr>
            <a:xfrm>
              <a:off x="-2810987" y="1674188"/>
              <a:ext cx="193990" cy="188214"/>
              <a:chOff x="-2887187" y="1674188"/>
              <a:chExt cx="193990" cy="188214"/>
            </a:xfrm>
          </p:grpSpPr>
          <p:sp>
            <p:nvSpPr>
              <p:cNvPr id="615" name="Google Shape;615;p32">
                <a:extLst>
                  <a:ext uri="{FF2B5EF4-FFF2-40B4-BE49-F238E27FC236}">
                    <a16:creationId xmlns:a16="http://schemas.microsoft.com/office/drawing/2014/main" id="{A12566EC-5CBC-A750-70B6-B3C3586B84CC}"/>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a:extLst>
                  <a:ext uri="{FF2B5EF4-FFF2-40B4-BE49-F238E27FC236}">
                    <a16:creationId xmlns:a16="http://schemas.microsoft.com/office/drawing/2014/main" id="{084B8C6D-8064-8C6D-243D-C02638357EEE}"/>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32">
              <a:extLst>
                <a:ext uri="{FF2B5EF4-FFF2-40B4-BE49-F238E27FC236}">
                  <a16:creationId xmlns:a16="http://schemas.microsoft.com/office/drawing/2014/main" id="{B20DD70A-0160-BDC2-5154-E6F39B6A9DEC}"/>
                </a:ext>
              </a:extLst>
            </p:cNvPr>
            <p:cNvSpPr/>
            <p:nvPr/>
          </p:nvSpPr>
          <p:spPr>
            <a:xfrm>
              <a:off x="-2562125" y="1660906"/>
              <a:ext cx="252300" cy="2523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a:extLst>
                <a:ext uri="{FF2B5EF4-FFF2-40B4-BE49-F238E27FC236}">
                  <a16:creationId xmlns:a16="http://schemas.microsoft.com/office/drawing/2014/main" id="{31645230-97CB-A3C9-0BE1-5C918A03F073}"/>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2">
            <a:hlinkClick r:id="" action="ppaction://hlinkshowjump?jump=previousslide"/>
            <a:extLst>
              <a:ext uri="{FF2B5EF4-FFF2-40B4-BE49-F238E27FC236}">
                <a16:creationId xmlns:a16="http://schemas.microsoft.com/office/drawing/2014/main" id="{824DB6E8-F2F5-CBC4-CDB8-36A601C71312}"/>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a:extLst>
              <a:ext uri="{FF2B5EF4-FFF2-40B4-BE49-F238E27FC236}">
                <a16:creationId xmlns:a16="http://schemas.microsoft.com/office/drawing/2014/main" id="{63CC9699-739C-CB60-70DE-1730F6359A0E}"/>
              </a:ext>
            </a:extLst>
          </p:cNvPr>
          <p:cNvGrpSpPr/>
          <p:nvPr/>
        </p:nvGrpSpPr>
        <p:grpSpPr>
          <a:xfrm>
            <a:off x="1936547" y="-699959"/>
            <a:ext cx="8197895" cy="5084513"/>
            <a:chOff x="1936547" y="-699959"/>
            <a:chExt cx="8197895" cy="5084513"/>
          </a:xfrm>
        </p:grpSpPr>
        <p:sp>
          <p:nvSpPr>
            <p:cNvPr id="623" name="Google Shape;623;p32">
              <a:extLst>
                <a:ext uri="{FF2B5EF4-FFF2-40B4-BE49-F238E27FC236}">
                  <a16:creationId xmlns:a16="http://schemas.microsoft.com/office/drawing/2014/main" id="{D2F49150-3E25-703B-644C-9EFA097BE159}"/>
                </a:ext>
              </a:extLst>
            </p:cNvPr>
            <p:cNvSpPr/>
            <p:nvPr/>
          </p:nvSpPr>
          <p:spPr>
            <a:xfrm rot="5400000">
              <a:off x="6851582" y="-250229"/>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32">
              <a:extLst>
                <a:ext uri="{FF2B5EF4-FFF2-40B4-BE49-F238E27FC236}">
                  <a16:creationId xmlns:a16="http://schemas.microsoft.com/office/drawing/2014/main" id="{488D0DB0-96BF-AC7D-96F1-02D9FD5AEBE1}"/>
                </a:ext>
              </a:extLst>
            </p:cNvPr>
            <p:cNvGrpSpPr/>
            <p:nvPr/>
          </p:nvGrpSpPr>
          <p:grpSpPr>
            <a:xfrm rot="-5400000" flipH="1">
              <a:off x="7546499" y="1765188"/>
              <a:ext cx="2427711" cy="2748175"/>
              <a:chOff x="7934425" y="-1119900"/>
              <a:chExt cx="2427711" cy="2748175"/>
            </a:xfrm>
          </p:grpSpPr>
          <p:sp>
            <p:nvSpPr>
              <p:cNvPr id="625" name="Google Shape;625;p32">
                <a:extLst>
                  <a:ext uri="{FF2B5EF4-FFF2-40B4-BE49-F238E27FC236}">
                    <a16:creationId xmlns:a16="http://schemas.microsoft.com/office/drawing/2014/main" id="{06AD220C-9051-F838-2EA9-332CCCCE9505}"/>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a:extLst>
                  <a:ext uri="{FF2B5EF4-FFF2-40B4-BE49-F238E27FC236}">
                    <a16:creationId xmlns:a16="http://schemas.microsoft.com/office/drawing/2014/main" id="{0B90A0DA-5DA5-EAD3-9CD6-E8366F54BA7A}"/>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32">
                <a:extLst>
                  <a:ext uri="{FF2B5EF4-FFF2-40B4-BE49-F238E27FC236}">
                    <a16:creationId xmlns:a16="http://schemas.microsoft.com/office/drawing/2014/main" id="{1FD81BDE-64B0-FBE4-8209-1E729BB36C96}"/>
                  </a:ext>
                </a:extLst>
              </p:cNvPr>
              <p:cNvGrpSpPr/>
              <p:nvPr/>
            </p:nvGrpSpPr>
            <p:grpSpPr>
              <a:xfrm>
                <a:off x="7934425" y="-1119900"/>
                <a:ext cx="2311500" cy="2639025"/>
                <a:chOff x="3299275" y="-2782700"/>
                <a:chExt cx="2311500" cy="2639025"/>
              </a:xfrm>
            </p:grpSpPr>
            <p:sp>
              <p:nvSpPr>
                <p:cNvPr id="628" name="Google Shape;628;p32">
                  <a:extLst>
                    <a:ext uri="{FF2B5EF4-FFF2-40B4-BE49-F238E27FC236}">
                      <a16:creationId xmlns:a16="http://schemas.microsoft.com/office/drawing/2014/main" id="{3C4ED391-8001-1EC2-7573-34C3AE732D74}"/>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32">
                  <a:extLst>
                    <a:ext uri="{FF2B5EF4-FFF2-40B4-BE49-F238E27FC236}">
                      <a16:creationId xmlns:a16="http://schemas.microsoft.com/office/drawing/2014/main" id="{0B002400-549E-E489-7397-9DF0E927F947}"/>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0" name="Google Shape;630;p32">
                  <a:extLst>
                    <a:ext uri="{FF2B5EF4-FFF2-40B4-BE49-F238E27FC236}">
                      <a16:creationId xmlns:a16="http://schemas.microsoft.com/office/drawing/2014/main" id="{B6BEE1C6-4354-695A-DF85-ECCA44375F8E}"/>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1" name="Google Shape;631;p32">
                  <a:extLst>
                    <a:ext uri="{FF2B5EF4-FFF2-40B4-BE49-F238E27FC236}">
                      <a16:creationId xmlns:a16="http://schemas.microsoft.com/office/drawing/2014/main" id="{AB641B71-82C9-21D9-480E-A4B42D1E892E}"/>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2" name="Google Shape;632;p32">
                  <a:extLst>
                    <a:ext uri="{FF2B5EF4-FFF2-40B4-BE49-F238E27FC236}">
                      <a16:creationId xmlns:a16="http://schemas.microsoft.com/office/drawing/2014/main" id="{3A818DC3-EF00-67F1-D6E0-525C037FF386}"/>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3" name="Google Shape;633;p32">
                  <a:extLst>
                    <a:ext uri="{FF2B5EF4-FFF2-40B4-BE49-F238E27FC236}">
                      <a16:creationId xmlns:a16="http://schemas.microsoft.com/office/drawing/2014/main" id="{C05D9E9A-629C-D8B1-4657-6C2511D16A41}"/>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4" name="Google Shape;634;p32">
                  <a:extLst>
                    <a:ext uri="{FF2B5EF4-FFF2-40B4-BE49-F238E27FC236}">
                      <a16:creationId xmlns:a16="http://schemas.microsoft.com/office/drawing/2014/main" id="{855F45AD-1C7F-4E5E-B087-30E95F5F8E4C}"/>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5" name="Google Shape;635;p32">
                  <a:extLst>
                    <a:ext uri="{FF2B5EF4-FFF2-40B4-BE49-F238E27FC236}">
                      <a16:creationId xmlns:a16="http://schemas.microsoft.com/office/drawing/2014/main" id="{3F3A9FC8-E0E4-4CAD-D843-BE40D4E6F905}"/>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6" name="Google Shape;636;p32">
                  <a:extLst>
                    <a:ext uri="{FF2B5EF4-FFF2-40B4-BE49-F238E27FC236}">
                      <a16:creationId xmlns:a16="http://schemas.microsoft.com/office/drawing/2014/main" id="{6976C8BA-C420-A2CB-5063-6E8E1D958A74}"/>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7" name="Google Shape;637;p32">
                  <a:extLst>
                    <a:ext uri="{FF2B5EF4-FFF2-40B4-BE49-F238E27FC236}">
                      <a16:creationId xmlns:a16="http://schemas.microsoft.com/office/drawing/2014/main" id="{ACA46BAC-AA35-939D-2490-2309A02622A7}"/>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8" name="Google Shape;638;p32">
                  <a:extLst>
                    <a:ext uri="{FF2B5EF4-FFF2-40B4-BE49-F238E27FC236}">
                      <a16:creationId xmlns:a16="http://schemas.microsoft.com/office/drawing/2014/main" id="{3405DCE1-849E-C6C0-611F-52BD640B5BCD}"/>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39" name="Google Shape;639;p32">
                  <a:extLst>
                    <a:ext uri="{FF2B5EF4-FFF2-40B4-BE49-F238E27FC236}">
                      <a16:creationId xmlns:a16="http://schemas.microsoft.com/office/drawing/2014/main" id="{3DBF4E3F-FAFB-A813-4C57-C2E4C48F35E7}"/>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0" name="Google Shape;640;p32">
                  <a:extLst>
                    <a:ext uri="{FF2B5EF4-FFF2-40B4-BE49-F238E27FC236}">
                      <a16:creationId xmlns:a16="http://schemas.microsoft.com/office/drawing/2014/main" id="{DD22CBAF-97A2-0575-F64A-8C88A9D1401A}"/>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1" name="Google Shape;641;p32">
                  <a:extLst>
                    <a:ext uri="{FF2B5EF4-FFF2-40B4-BE49-F238E27FC236}">
                      <a16:creationId xmlns:a16="http://schemas.microsoft.com/office/drawing/2014/main" id="{4AA6A885-D19A-12F6-25BD-E5B3D3904072}"/>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2" name="Google Shape;642;p32">
                  <a:extLst>
                    <a:ext uri="{FF2B5EF4-FFF2-40B4-BE49-F238E27FC236}">
                      <a16:creationId xmlns:a16="http://schemas.microsoft.com/office/drawing/2014/main" id="{02092E70-DB76-47A6-08BB-9CFFEF2F6882}"/>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643" name="Google Shape;643;p32">
                  <a:extLst>
                    <a:ext uri="{FF2B5EF4-FFF2-40B4-BE49-F238E27FC236}">
                      <a16:creationId xmlns:a16="http://schemas.microsoft.com/office/drawing/2014/main" id="{EE473CE6-9CDF-A87D-4406-BF74ED78A0E8}"/>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4" name="Google Shape;644;p32">
                  <a:extLst>
                    <a:ext uri="{FF2B5EF4-FFF2-40B4-BE49-F238E27FC236}">
                      <a16:creationId xmlns:a16="http://schemas.microsoft.com/office/drawing/2014/main" id="{68EBD842-D62E-9FFC-DBAE-BAEB3CBED3C4}"/>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5" name="Google Shape;645;p32">
                  <a:extLst>
                    <a:ext uri="{FF2B5EF4-FFF2-40B4-BE49-F238E27FC236}">
                      <a16:creationId xmlns:a16="http://schemas.microsoft.com/office/drawing/2014/main" id="{D512423D-DBF4-BC74-AE59-C2A53674363B}"/>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6" name="Google Shape;646;p32">
                  <a:extLst>
                    <a:ext uri="{FF2B5EF4-FFF2-40B4-BE49-F238E27FC236}">
                      <a16:creationId xmlns:a16="http://schemas.microsoft.com/office/drawing/2014/main" id="{8E9A3CDF-1A4E-E894-F77D-444C6AAB2271}"/>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7" name="Google Shape;647;p32">
                  <a:extLst>
                    <a:ext uri="{FF2B5EF4-FFF2-40B4-BE49-F238E27FC236}">
                      <a16:creationId xmlns:a16="http://schemas.microsoft.com/office/drawing/2014/main" id="{608E0230-06E5-89D4-F925-20C8B2F83647}"/>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8" name="Google Shape;648;p32">
                  <a:extLst>
                    <a:ext uri="{FF2B5EF4-FFF2-40B4-BE49-F238E27FC236}">
                      <a16:creationId xmlns:a16="http://schemas.microsoft.com/office/drawing/2014/main" id="{D67983B4-C2AE-6D97-556A-006865794A4D}"/>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49" name="Google Shape;649;p32">
                  <a:extLst>
                    <a:ext uri="{FF2B5EF4-FFF2-40B4-BE49-F238E27FC236}">
                      <a16:creationId xmlns:a16="http://schemas.microsoft.com/office/drawing/2014/main" id="{01F68465-8847-3460-E44A-B3A8843D29D8}"/>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0" name="Google Shape;650;p32">
                  <a:extLst>
                    <a:ext uri="{FF2B5EF4-FFF2-40B4-BE49-F238E27FC236}">
                      <a16:creationId xmlns:a16="http://schemas.microsoft.com/office/drawing/2014/main" id="{A96D3D07-9AFB-E6F0-3DDE-42B907F7361C}"/>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1" name="Google Shape;651;p32">
                  <a:extLst>
                    <a:ext uri="{FF2B5EF4-FFF2-40B4-BE49-F238E27FC236}">
                      <a16:creationId xmlns:a16="http://schemas.microsoft.com/office/drawing/2014/main" id="{24811E9D-D457-D30D-7B6B-0DCDEF67164F}"/>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2" name="Google Shape;652;p32">
                  <a:extLst>
                    <a:ext uri="{FF2B5EF4-FFF2-40B4-BE49-F238E27FC236}">
                      <a16:creationId xmlns:a16="http://schemas.microsoft.com/office/drawing/2014/main" id="{CEF3FDF7-2625-ACE5-883A-EE31401E3C03}"/>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3" name="Google Shape;653;p32">
                  <a:extLst>
                    <a:ext uri="{FF2B5EF4-FFF2-40B4-BE49-F238E27FC236}">
                      <a16:creationId xmlns:a16="http://schemas.microsoft.com/office/drawing/2014/main" id="{53C7FEEF-3B41-255D-65AC-5C9158C3D446}"/>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4" name="Google Shape;654;p32">
                  <a:extLst>
                    <a:ext uri="{FF2B5EF4-FFF2-40B4-BE49-F238E27FC236}">
                      <a16:creationId xmlns:a16="http://schemas.microsoft.com/office/drawing/2014/main" id="{412EF955-05EE-FEC8-E610-83402B17B7D5}"/>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5" name="Google Shape;655;p32">
                  <a:extLst>
                    <a:ext uri="{FF2B5EF4-FFF2-40B4-BE49-F238E27FC236}">
                      <a16:creationId xmlns:a16="http://schemas.microsoft.com/office/drawing/2014/main" id="{D26E4160-735D-A37F-B3E6-EF599B64EE34}"/>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6" name="Google Shape;656;p32">
                  <a:extLst>
                    <a:ext uri="{FF2B5EF4-FFF2-40B4-BE49-F238E27FC236}">
                      <a16:creationId xmlns:a16="http://schemas.microsoft.com/office/drawing/2014/main" id="{29820EB3-6BB3-753D-91F2-86394C681255}"/>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7" name="Google Shape;657;p32">
                  <a:extLst>
                    <a:ext uri="{FF2B5EF4-FFF2-40B4-BE49-F238E27FC236}">
                      <a16:creationId xmlns:a16="http://schemas.microsoft.com/office/drawing/2014/main" id="{77F08F51-EB8F-C76D-327B-05E0A687945C}"/>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658" name="Google Shape;658;p32">
                  <a:extLst>
                    <a:ext uri="{FF2B5EF4-FFF2-40B4-BE49-F238E27FC236}">
                      <a16:creationId xmlns:a16="http://schemas.microsoft.com/office/drawing/2014/main" id="{29A7D0E6-6D04-50D8-44FE-C26FFF3DAD30}"/>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659" name="Google Shape;659;p32">
              <a:extLst>
                <a:ext uri="{FF2B5EF4-FFF2-40B4-BE49-F238E27FC236}">
                  <a16:creationId xmlns:a16="http://schemas.microsoft.com/office/drawing/2014/main" id="{C8C589CB-6614-7252-0F46-D99A125FEA9F}"/>
                </a:ext>
              </a:extLst>
            </p:cNvPr>
            <p:cNvSpPr/>
            <p:nvPr/>
          </p:nvSpPr>
          <p:spPr>
            <a:xfrm>
              <a:off x="4948700" y="474629"/>
              <a:ext cx="1334662" cy="390514"/>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2">
              <a:extLst>
                <a:ext uri="{FF2B5EF4-FFF2-40B4-BE49-F238E27FC236}">
                  <a16:creationId xmlns:a16="http://schemas.microsoft.com/office/drawing/2014/main" id="{F330169C-D739-EB2A-3BB3-191F0F84D6D3}"/>
                </a:ext>
              </a:extLst>
            </p:cNvPr>
            <p:cNvGrpSpPr/>
            <p:nvPr/>
          </p:nvGrpSpPr>
          <p:grpSpPr>
            <a:xfrm>
              <a:off x="4910723" y="3564834"/>
              <a:ext cx="616109" cy="819721"/>
              <a:chOff x="5421089" y="349710"/>
              <a:chExt cx="552366" cy="734912"/>
            </a:xfrm>
          </p:grpSpPr>
          <p:sp>
            <p:nvSpPr>
              <p:cNvPr id="661" name="Google Shape;661;p32">
                <a:extLst>
                  <a:ext uri="{FF2B5EF4-FFF2-40B4-BE49-F238E27FC236}">
                    <a16:creationId xmlns:a16="http://schemas.microsoft.com/office/drawing/2014/main" id="{5604DC4C-AF4D-EF7A-CA36-0E0EAA32B3CE}"/>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662" name="Google Shape;662;p32">
                <a:extLst>
                  <a:ext uri="{FF2B5EF4-FFF2-40B4-BE49-F238E27FC236}">
                    <a16:creationId xmlns:a16="http://schemas.microsoft.com/office/drawing/2014/main" id="{25727E2F-94B6-1EE9-51EC-83BB2AC4C032}"/>
                  </a:ext>
                </a:extLst>
              </p:cNvPr>
              <p:cNvGrpSpPr/>
              <p:nvPr/>
            </p:nvGrpSpPr>
            <p:grpSpPr>
              <a:xfrm rot="-900011">
                <a:off x="5499048" y="389861"/>
                <a:ext cx="396448" cy="654608"/>
                <a:chOff x="3539775" y="3357500"/>
                <a:chExt cx="276650" cy="456800"/>
              </a:xfrm>
            </p:grpSpPr>
            <p:sp>
              <p:nvSpPr>
                <p:cNvPr id="663" name="Google Shape;663;p32">
                  <a:extLst>
                    <a:ext uri="{FF2B5EF4-FFF2-40B4-BE49-F238E27FC236}">
                      <a16:creationId xmlns:a16="http://schemas.microsoft.com/office/drawing/2014/main" id="{8D4DC799-F475-B4B9-B7C6-08AD44B548AA}"/>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a:extLst>
                    <a:ext uri="{FF2B5EF4-FFF2-40B4-BE49-F238E27FC236}">
                      <a16:creationId xmlns:a16="http://schemas.microsoft.com/office/drawing/2014/main" id="{FF41F93C-BFCF-F82D-6070-4B7983106008}"/>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a:extLst>
                    <a:ext uri="{FF2B5EF4-FFF2-40B4-BE49-F238E27FC236}">
                      <a16:creationId xmlns:a16="http://schemas.microsoft.com/office/drawing/2014/main" id="{288A1510-37CF-2503-42B6-34FB5AEBA2BD}"/>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a:extLst>
                    <a:ext uri="{FF2B5EF4-FFF2-40B4-BE49-F238E27FC236}">
                      <a16:creationId xmlns:a16="http://schemas.microsoft.com/office/drawing/2014/main" id="{46424648-6FD3-1BC1-A986-53C2C076AE04}"/>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a:extLst>
                    <a:ext uri="{FF2B5EF4-FFF2-40B4-BE49-F238E27FC236}">
                      <a16:creationId xmlns:a16="http://schemas.microsoft.com/office/drawing/2014/main" id="{0CA8A4A4-56DB-E92A-80AD-74C92DAA3F63}"/>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a:extLst>
                    <a:ext uri="{FF2B5EF4-FFF2-40B4-BE49-F238E27FC236}">
                      <a16:creationId xmlns:a16="http://schemas.microsoft.com/office/drawing/2014/main" id="{404BF603-07FD-1A52-F325-50716059FA04}"/>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a:extLst>
                    <a:ext uri="{FF2B5EF4-FFF2-40B4-BE49-F238E27FC236}">
                      <a16:creationId xmlns:a16="http://schemas.microsoft.com/office/drawing/2014/main" id="{9F34C820-442B-E784-CB58-2234A02FCD77}"/>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a:extLst>
                    <a:ext uri="{FF2B5EF4-FFF2-40B4-BE49-F238E27FC236}">
                      <a16:creationId xmlns:a16="http://schemas.microsoft.com/office/drawing/2014/main" id="{00D92508-89AF-7E26-3107-5A48711D70E2}"/>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a:extLst>
                    <a:ext uri="{FF2B5EF4-FFF2-40B4-BE49-F238E27FC236}">
                      <a16:creationId xmlns:a16="http://schemas.microsoft.com/office/drawing/2014/main" id="{B4DB6C2F-6039-400D-1044-28C0482EFA3E}"/>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a:extLst>
                    <a:ext uri="{FF2B5EF4-FFF2-40B4-BE49-F238E27FC236}">
                      <a16:creationId xmlns:a16="http://schemas.microsoft.com/office/drawing/2014/main" id="{25C1CA5A-F5E7-9588-C3CA-D73E745BB379}"/>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a:extLst>
                    <a:ext uri="{FF2B5EF4-FFF2-40B4-BE49-F238E27FC236}">
                      <a16:creationId xmlns:a16="http://schemas.microsoft.com/office/drawing/2014/main" id="{21D30695-29D7-DF47-2A60-1C6D286DCDAE}"/>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a:extLst>
                    <a:ext uri="{FF2B5EF4-FFF2-40B4-BE49-F238E27FC236}">
                      <a16:creationId xmlns:a16="http://schemas.microsoft.com/office/drawing/2014/main" id="{714FFBD3-08E6-6177-4587-5D4653A772D4}"/>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a:extLst>
                    <a:ext uri="{FF2B5EF4-FFF2-40B4-BE49-F238E27FC236}">
                      <a16:creationId xmlns:a16="http://schemas.microsoft.com/office/drawing/2014/main" id="{A402E903-880B-30E1-7C68-DB5C0D5F4908}"/>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a:extLst>
                    <a:ext uri="{FF2B5EF4-FFF2-40B4-BE49-F238E27FC236}">
                      <a16:creationId xmlns:a16="http://schemas.microsoft.com/office/drawing/2014/main" id="{233A7C81-0CF5-3655-39A1-8E9DF6C23326}"/>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a:extLst>
                    <a:ext uri="{FF2B5EF4-FFF2-40B4-BE49-F238E27FC236}">
                      <a16:creationId xmlns:a16="http://schemas.microsoft.com/office/drawing/2014/main" id="{85F08FAA-7689-F92F-12EB-8CE478861EDF}"/>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a:extLst>
                    <a:ext uri="{FF2B5EF4-FFF2-40B4-BE49-F238E27FC236}">
                      <a16:creationId xmlns:a16="http://schemas.microsoft.com/office/drawing/2014/main" id="{A378DE3A-6B44-54E2-A448-1FAE21452A80}"/>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a:extLst>
                    <a:ext uri="{FF2B5EF4-FFF2-40B4-BE49-F238E27FC236}">
                      <a16:creationId xmlns:a16="http://schemas.microsoft.com/office/drawing/2014/main" id="{94516F34-40FC-811D-1F7B-09CFB3C23801}"/>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a:extLst>
                    <a:ext uri="{FF2B5EF4-FFF2-40B4-BE49-F238E27FC236}">
                      <a16:creationId xmlns:a16="http://schemas.microsoft.com/office/drawing/2014/main" id="{A697C7AE-2C67-6769-5078-80C00CFECA55}"/>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32">
              <a:extLst>
                <a:ext uri="{FF2B5EF4-FFF2-40B4-BE49-F238E27FC236}">
                  <a16:creationId xmlns:a16="http://schemas.microsoft.com/office/drawing/2014/main" id="{71B8FF19-81B9-D113-1E72-510E2D31CD36}"/>
                </a:ext>
              </a:extLst>
            </p:cNvPr>
            <p:cNvGrpSpPr/>
            <p:nvPr/>
          </p:nvGrpSpPr>
          <p:grpSpPr>
            <a:xfrm>
              <a:off x="5916025" y="2452733"/>
              <a:ext cx="693595" cy="597645"/>
              <a:chOff x="2515300" y="3754225"/>
              <a:chExt cx="205400" cy="176975"/>
            </a:xfrm>
          </p:grpSpPr>
          <p:sp>
            <p:nvSpPr>
              <p:cNvPr id="682" name="Google Shape;682;p32">
                <a:extLst>
                  <a:ext uri="{FF2B5EF4-FFF2-40B4-BE49-F238E27FC236}">
                    <a16:creationId xmlns:a16="http://schemas.microsoft.com/office/drawing/2014/main" id="{6F8A5098-41E2-9BAB-56C2-7033D65D200C}"/>
                  </a:ext>
                </a:extLst>
              </p:cNvPr>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a:extLst>
                  <a:ext uri="{FF2B5EF4-FFF2-40B4-BE49-F238E27FC236}">
                    <a16:creationId xmlns:a16="http://schemas.microsoft.com/office/drawing/2014/main" id="{EE90DDF1-FB62-BD7B-A356-CDAF3091E856}"/>
                  </a:ext>
                </a:extLst>
              </p:cNvPr>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a:extLst>
                  <a:ext uri="{FF2B5EF4-FFF2-40B4-BE49-F238E27FC236}">
                    <a16:creationId xmlns:a16="http://schemas.microsoft.com/office/drawing/2014/main" id="{E57A3970-9BB7-3B86-7710-7B5149FD72C6}"/>
                  </a:ext>
                </a:extLst>
              </p:cNvPr>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a:extLst>
                  <a:ext uri="{FF2B5EF4-FFF2-40B4-BE49-F238E27FC236}">
                    <a16:creationId xmlns:a16="http://schemas.microsoft.com/office/drawing/2014/main" id="{A0320FB8-34CF-38D3-0440-CACDAEA80B69}"/>
                  </a:ext>
                </a:extLst>
              </p:cNvPr>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a:extLst>
                  <a:ext uri="{FF2B5EF4-FFF2-40B4-BE49-F238E27FC236}">
                    <a16:creationId xmlns:a16="http://schemas.microsoft.com/office/drawing/2014/main" id="{3AB17214-6E4C-6884-80C8-950D5401018B}"/>
                  </a:ext>
                </a:extLst>
              </p:cNvPr>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a:extLst>
                  <a:ext uri="{FF2B5EF4-FFF2-40B4-BE49-F238E27FC236}">
                    <a16:creationId xmlns:a16="http://schemas.microsoft.com/office/drawing/2014/main" id="{879DE869-6097-A158-3D92-8C86F4FD5CDD}"/>
                  </a:ext>
                </a:extLst>
              </p:cNvPr>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a:extLst>
                  <a:ext uri="{FF2B5EF4-FFF2-40B4-BE49-F238E27FC236}">
                    <a16:creationId xmlns:a16="http://schemas.microsoft.com/office/drawing/2014/main" id="{FD522B64-EEB5-26DF-0E29-D35A991675DD}"/>
                  </a:ext>
                </a:extLst>
              </p:cNvPr>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a:extLst>
                  <a:ext uri="{FF2B5EF4-FFF2-40B4-BE49-F238E27FC236}">
                    <a16:creationId xmlns:a16="http://schemas.microsoft.com/office/drawing/2014/main" id="{836C8D47-1F45-CFAE-907E-067DE55F3585}"/>
                  </a:ext>
                </a:extLst>
              </p:cNvPr>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a:extLst>
                  <a:ext uri="{FF2B5EF4-FFF2-40B4-BE49-F238E27FC236}">
                    <a16:creationId xmlns:a16="http://schemas.microsoft.com/office/drawing/2014/main" id="{81F48017-3ED6-AB79-9726-E4357F3CDA98}"/>
                  </a:ext>
                </a:extLst>
              </p:cNvPr>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a:extLst>
                  <a:ext uri="{FF2B5EF4-FFF2-40B4-BE49-F238E27FC236}">
                    <a16:creationId xmlns:a16="http://schemas.microsoft.com/office/drawing/2014/main" id="{E6E62999-148B-C5B0-4F3D-0BF56FE51673}"/>
                  </a:ext>
                </a:extLst>
              </p:cNvPr>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a:extLst>
                  <a:ext uri="{FF2B5EF4-FFF2-40B4-BE49-F238E27FC236}">
                    <a16:creationId xmlns:a16="http://schemas.microsoft.com/office/drawing/2014/main" id="{05D493CA-7940-0CF7-6E10-F288897E9FC0}"/>
                  </a:ext>
                </a:extLst>
              </p:cNvPr>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a:extLst>
                  <a:ext uri="{FF2B5EF4-FFF2-40B4-BE49-F238E27FC236}">
                    <a16:creationId xmlns:a16="http://schemas.microsoft.com/office/drawing/2014/main" id="{4A8E52A3-98E9-70A3-0146-AAF6D20F68B5}"/>
                  </a:ext>
                </a:extLst>
              </p:cNvPr>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a:extLst>
                  <a:ext uri="{FF2B5EF4-FFF2-40B4-BE49-F238E27FC236}">
                    <a16:creationId xmlns:a16="http://schemas.microsoft.com/office/drawing/2014/main" id="{0FCAB3F9-F116-77AC-CE21-2194F4CC2EED}"/>
                  </a:ext>
                </a:extLst>
              </p:cNvPr>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a:extLst>
                  <a:ext uri="{FF2B5EF4-FFF2-40B4-BE49-F238E27FC236}">
                    <a16:creationId xmlns:a16="http://schemas.microsoft.com/office/drawing/2014/main" id="{C39C01E4-B194-A209-F112-383137893917}"/>
                  </a:ext>
                </a:extLst>
              </p:cNvPr>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a:extLst>
                  <a:ext uri="{FF2B5EF4-FFF2-40B4-BE49-F238E27FC236}">
                    <a16:creationId xmlns:a16="http://schemas.microsoft.com/office/drawing/2014/main" id="{BFC925CA-304A-5CFB-D64E-876AA3E9F6DE}"/>
                  </a:ext>
                </a:extLst>
              </p:cNvPr>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a:extLst>
                  <a:ext uri="{FF2B5EF4-FFF2-40B4-BE49-F238E27FC236}">
                    <a16:creationId xmlns:a16="http://schemas.microsoft.com/office/drawing/2014/main" id="{B163C259-961B-7754-4AB1-698CBAC8CB1C}"/>
                  </a:ext>
                </a:extLst>
              </p:cNvPr>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a:extLst>
                  <a:ext uri="{FF2B5EF4-FFF2-40B4-BE49-F238E27FC236}">
                    <a16:creationId xmlns:a16="http://schemas.microsoft.com/office/drawing/2014/main" id="{BE9E5F7B-59F3-0E51-BA40-C2F43420D4A6}"/>
                  </a:ext>
                </a:extLst>
              </p:cNvPr>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a:extLst>
                  <a:ext uri="{FF2B5EF4-FFF2-40B4-BE49-F238E27FC236}">
                    <a16:creationId xmlns:a16="http://schemas.microsoft.com/office/drawing/2014/main" id="{76399232-8DAB-F36A-6CA2-9667DFF9C809}"/>
                  </a:ext>
                </a:extLst>
              </p:cNvPr>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a:extLst>
                  <a:ext uri="{FF2B5EF4-FFF2-40B4-BE49-F238E27FC236}">
                    <a16:creationId xmlns:a16="http://schemas.microsoft.com/office/drawing/2014/main" id="{FE47B4E5-5EA8-F8C2-62A6-EC96220D1774}"/>
                  </a:ext>
                </a:extLst>
              </p:cNvPr>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a:extLst>
                  <a:ext uri="{FF2B5EF4-FFF2-40B4-BE49-F238E27FC236}">
                    <a16:creationId xmlns:a16="http://schemas.microsoft.com/office/drawing/2014/main" id="{D11A23BE-77E8-DDD4-1794-B8C60E038A7E}"/>
                  </a:ext>
                </a:extLst>
              </p:cNvPr>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a:extLst>
                  <a:ext uri="{FF2B5EF4-FFF2-40B4-BE49-F238E27FC236}">
                    <a16:creationId xmlns:a16="http://schemas.microsoft.com/office/drawing/2014/main" id="{9E5B23EB-8EFC-0FB3-1B31-27081FD3669E}"/>
                  </a:ext>
                </a:extLst>
              </p:cNvPr>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2">
              <a:extLst>
                <a:ext uri="{FF2B5EF4-FFF2-40B4-BE49-F238E27FC236}">
                  <a16:creationId xmlns:a16="http://schemas.microsoft.com/office/drawing/2014/main" id="{57357209-DB7C-6F0A-9D6D-D5F99E1B11A6}"/>
                </a:ext>
              </a:extLst>
            </p:cNvPr>
            <p:cNvSpPr/>
            <p:nvPr/>
          </p:nvSpPr>
          <p:spPr>
            <a:xfrm>
              <a:off x="1936547" y="364112"/>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a:extLst>
                <a:ext uri="{FF2B5EF4-FFF2-40B4-BE49-F238E27FC236}">
                  <a16:creationId xmlns:a16="http://schemas.microsoft.com/office/drawing/2014/main" id="{BB1A0385-4F9F-F651-10B7-F3C5844512B8}"/>
                </a:ext>
              </a:extLst>
            </p:cNvPr>
            <p:cNvSpPr/>
            <p:nvPr/>
          </p:nvSpPr>
          <p:spPr>
            <a:xfrm>
              <a:off x="2210450" y="587411"/>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32">
            <a:hlinkClick r:id="" action="ppaction://hlinkshowjump?jump=nextslide"/>
            <a:extLst>
              <a:ext uri="{FF2B5EF4-FFF2-40B4-BE49-F238E27FC236}">
                <a16:creationId xmlns:a16="http://schemas.microsoft.com/office/drawing/2014/main" id="{CAD17074-FED2-65A5-44E5-E6D529A9E8E6}"/>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a:hlinkClick r:id="" action="ppaction://hlinkshowjump?jump=previousslide"/>
            <a:extLst>
              <a:ext uri="{FF2B5EF4-FFF2-40B4-BE49-F238E27FC236}">
                <a16:creationId xmlns:a16="http://schemas.microsoft.com/office/drawing/2014/main" id="{40956588-C8EE-BC60-32C1-68A71F5C2916}"/>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a:hlinkClick r:id="" action="ppaction://hlinkshowjump?jump=nextslide"/>
            <a:extLst>
              <a:ext uri="{FF2B5EF4-FFF2-40B4-BE49-F238E27FC236}">
                <a16:creationId xmlns:a16="http://schemas.microsoft.com/office/drawing/2014/main" id="{3D5C4D7C-AC78-076E-3760-948AAA1F4209}"/>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E44B627A-ED08-1669-A05D-72B29D48B796}"/>
              </a:ext>
            </a:extLst>
          </p:cNvPr>
          <p:cNvSpPr>
            <a:spLocks noGrp="1"/>
          </p:cNvSpPr>
          <p:nvPr>
            <p:ph type="title"/>
          </p:nvPr>
        </p:nvSpPr>
        <p:spPr/>
        <p:txBody>
          <a:bodyPr/>
          <a:lstStyle/>
          <a:p>
            <a:endParaRPr lang="en-US"/>
          </a:p>
        </p:txBody>
      </p:sp>
      <p:sp>
        <p:nvSpPr>
          <p:cNvPr id="6" name="Subtitle 5">
            <a:extLst>
              <a:ext uri="{FF2B5EF4-FFF2-40B4-BE49-F238E27FC236}">
                <a16:creationId xmlns:a16="http://schemas.microsoft.com/office/drawing/2014/main" id="{A08C8701-F91E-5D3F-832F-423DFB3378D1}"/>
              </a:ext>
            </a:extLst>
          </p:cNvPr>
          <p:cNvSpPr>
            <a:spLocks noGrp="1"/>
          </p:cNvSpPr>
          <p:nvPr>
            <p:ph type="subTitle" idx="1"/>
          </p:nvPr>
        </p:nvSpPr>
        <p:spPr/>
        <p:txBody>
          <a:bodyPr>
            <a:normAutofit lnSpcReduction="10000"/>
          </a:bodyPr>
          <a:lstStyle/>
          <a:p>
            <a:endParaRPr lang="en-US"/>
          </a:p>
        </p:txBody>
      </p:sp>
      <p:pic>
        <p:nvPicPr>
          <p:cNvPr id="4" name="Picture 3" descr="A person wearing sunglasses&#10;&#10;AI-generated content may be incorrect.">
            <a:extLst>
              <a:ext uri="{FF2B5EF4-FFF2-40B4-BE49-F238E27FC236}">
                <a16:creationId xmlns:a16="http://schemas.microsoft.com/office/drawing/2014/main" id="{46F01BD7-488F-BE3A-4E9D-F36E7A74E0CF}"/>
              </a:ext>
            </a:extLst>
          </p:cNvPr>
          <p:cNvPicPr>
            <a:picLocks noChangeAspect="1"/>
          </p:cNvPicPr>
          <p:nvPr/>
        </p:nvPicPr>
        <p:blipFill>
          <a:blip r:embed="rId3"/>
          <a:stretch>
            <a:fillRect/>
          </a:stretch>
        </p:blipFill>
        <p:spPr>
          <a:xfrm>
            <a:off x="629272" y="1511794"/>
            <a:ext cx="4356276" cy="2522121"/>
          </a:xfrm>
          <a:prstGeom prst="rect">
            <a:avLst/>
          </a:prstGeom>
        </p:spPr>
      </p:pic>
    </p:spTree>
    <p:extLst>
      <p:ext uri="{BB962C8B-B14F-4D97-AF65-F5344CB8AC3E}">
        <p14:creationId xmlns:p14="http://schemas.microsoft.com/office/powerpoint/2010/main" val="136251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5">
          <a:extLst>
            <a:ext uri="{FF2B5EF4-FFF2-40B4-BE49-F238E27FC236}">
              <a16:creationId xmlns:a16="http://schemas.microsoft.com/office/drawing/2014/main" id="{7ED76E09-661B-37C1-535C-E17F502D38CD}"/>
            </a:ext>
          </a:extLst>
        </p:cNvPr>
        <p:cNvGrpSpPr/>
        <p:nvPr/>
      </p:nvGrpSpPr>
      <p:grpSpPr>
        <a:xfrm>
          <a:off x="0" y="0"/>
          <a:ext cx="0" cy="0"/>
          <a:chOff x="0" y="0"/>
          <a:chExt cx="0" cy="0"/>
        </a:xfrm>
      </p:grpSpPr>
      <p:sp>
        <p:nvSpPr>
          <p:cNvPr id="1586" name="Google Shape;1586;p43">
            <a:extLst>
              <a:ext uri="{FF2B5EF4-FFF2-40B4-BE49-F238E27FC236}">
                <a16:creationId xmlns:a16="http://schemas.microsoft.com/office/drawing/2014/main" id="{9B81A2E1-BF87-CEE3-1CC9-3A2EEF25E73E}"/>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43">
            <a:extLst>
              <a:ext uri="{FF2B5EF4-FFF2-40B4-BE49-F238E27FC236}">
                <a16:creationId xmlns:a16="http://schemas.microsoft.com/office/drawing/2014/main" id="{B46B9CBA-04C1-9374-252B-1E7D3939C4E8}"/>
              </a:ext>
            </a:extLst>
          </p:cNvPr>
          <p:cNvGrpSpPr/>
          <p:nvPr/>
        </p:nvGrpSpPr>
        <p:grpSpPr>
          <a:xfrm>
            <a:off x="3299582" y="1382567"/>
            <a:ext cx="4745424" cy="2721920"/>
            <a:chOff x="2099315" y="1758298"/>
            <a:chExt cx="5053381" cy="1698358"/>
          </a:xfrm>
        </p:grpSpPr>
        <p:sp>
          <p:nvSpPr>
            <p:cNvPr id="1598" name="Google Shape;1598;p43">
              <a:extLst>
                <a:ext uri="{FF2B5EF4-FFF2-40B4-BE49-F238E27FC236}">
                  <a16:creationId xmlns:a16="http://schemas.microsoft.com/office/drawing/2014/main" id="{2889EA32-615B-5115-5E21-1A671C7D9386}"/>
                </a:ext>
              </a:extLst>
            </p:cNvPr>
            <p:cNvSpPr/>
            <p:nvPr/>
          </p:nvSpPr>
          <p:spPr>
            <a:xfrm>
              <a:off x="2237783" y="1831283"/>
              <a:ext cx="4914913" cy="1625374"/>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a:extLst>
                <a:ext uri="{FF2B5EF4-FFF2-40B4-BE49-F238E27FC236}">
                  <a16:creationId xmlns:a16="http://schemas.microsoft.com/office/drawing/2014/main" id="{61F02F0F-D76F-F887-5AF1-68ECE845496D}"/>
                </a:ext>
              </a:extLst>
            </p:cNvPr>
            <p:cNvSpPr/>
            <p:nvPr/>
          </p:nvSpPr>
          <p:spPr>
            <a:xfrm>
              <a:off x="2099315" y="1758298"/>
              <a:ext cx="4952700" cy="2316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a:extLst>
                <a:ext uri="{FF2B5EF4-FFF2-40B4-BE49-F238E27FC236}">
                  <a16:creationId xmlns:a16="http://schemas.microsoft.com/office/drawing/2014/main" id="{E5458C7A-7CD5-ACDB-D786-18F5BA0B1A27}"/>
                </a:ext>
              </a:extLst>
            </p:cNvPr>
            <p:cNvSpPr/>
            <p:nvPr/>
          </p:nvSpPr>
          <p:spPr>
            <a:xfrm>
              <a:off x="2099315" y="1990065"/>
              <a:ext cx="4952700" cy="1409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3">
              <a:extLst>
                <a:ext uri="{FF2B5EF4-FFF2-40B4-BE49-F238E27FC236}">
                  <a16:creationId xmlns:a16="http://schemas.microsoft.com/office/drawing/2014/main" id="{F5CCF156-78B4-AEEC-2F5A-50F018CA9D8B}"/>
                </a:ext>
              </a:extLst>
            </p:cNvPr>
            <p:cNvGrpSpPr/>
            <p:nvPr/>
          </p:nvGrpSpPr>
          <p:grpSpPr>
            <a:xfrm>
              <a:off x="6497580" y="1810743"/>
              <a:ext cx="463455" cy="139446"/>
              <a:chOff x="4783842" y="1862081"/>
              <a:chExt cx="434720" cy="130800"/>
            </a:xfrm>
          </p:grpSpPr>
          <p:grpSp>
            <p:nvGrpSpPr>
              <p:cNvPr id="1602" name="Google Shape;1602;p43">
                <a:extLst>
                  <a:ext uri="{FF2B5EF4-FFF2-40B4-BE49-F238E27FC236}">
                    <a16:creationId xmlns:a16="http://schemas.microsoft.com/office/drawing/2014/main" id="{3BAFE222-3E26-4430-2027-5FB6A725DA8C}"/>
                  </a:ext>
                </a:extLst>
              </p:cNvPr>
              <p:cNvGrpSpPr/>
              <p:nvPr/>
            </p:nvGrpSpPr>
            <p:grpSpPr>
              <a:xfrm>
                <a:off x="4958628" y="1868973"/>
                <a:ext cx="100661" cy="97664"/>
                <a:chOff x="-2887187" y="1674188"/>
                <a:chExt cx="193990" cy="188214"/>
              </a:xfrm>
            </p:grpSpPr>
            <p:sp>
              <p:nvSpPr>
                <p:cNvPr id="1603" name="Google Shape;1603;p43">
                  <a:extLst>
                    <a:ext uri="{FF2B5EF4-FFF2-40B4-BE49-F238E27FC236}">
                      <a16:creationId xmlns:a16="http://schemas.microsoft.com/office/drawing/2014/main" id="{C5924F4A-01D8-C79B-E7DE-DB906573C2FE}"/>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a:extLst>
                    <a:ext uri="{FF2B5EF4-FFF2-40B4-BE49-F238E27FC236}">
                      <a16:creationId xmlns:a16="http://schemas.microsoft.com/office/drawing/2014/main" id="{BDA0BEBD-BB5D-7056-51FE-79220DDF92C8}"/>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43">
                <a:extLst>
                  <a:ext uri="{FF2B5EF4-FFF2-40B4-BE49-F238E27FC236}">
                    <a16:creationId xmlns:a16="http://schemas.microsoft.com/office/drawing/2014/main" id="{CEAD1CAC-02DB-E4AB-AFB0-BAE04D92A166}"/>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a:extLst>
                  <a:ext uri="{FF2B5EF4-FFF2-40B4-BE49-F238E27FC236}">
                    <a16:creationId xmlns:a16="http://schemas.microsoft.com/office/drawing/2014/main" id="{7C709DAF-B0D6-B870-6DC3-0AE43FF64C26}"/>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43">
            <a:extLst>
              <a:ext uri="{FF2B5EF4-FFF2-40B4-BE49-F238E27FC236}">
                <a16:creationId xmlns:a16="http://schemas.microsoft.com/office/drawing/2014/main" id="{71847A30-DE7A-6B27-5A18-5B808DF67CBB}"/>
              </a:ext>
            </a:extLst>
          </p:cNvPr>
          <p:cNvSpPr txBox="1">
            <a:spLocks noGrp="1"/>
          </p:cNvSpPr>
          <p:nvPr>
            <p:ph type="title"/>
          </p:nvPr>
        </p:nvSpPr>
        <p:spPr>
          <a:xfrm>
            <a:off x="5046596" y="1413140"/>
            <a:ext cx="1156849" cy="369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err="1"/>
              <a:t>GitLeaks</a:t>
            </a:r>
            <a:endParaRPr dirty="0"/>
          </a:p>
        </p:txBody>
      </p:sp>
      <p:sp>
        <p:nvSpPr>
          <p:cNvPr id="1611" name="Google Shape;1611;p43">
            <a:extLst>
              <a:ext uri="{FF2B5EF4-FFF2-40B4-BE49-F238E27FC236}">
                <a16:creationId xmlns:a16="http://schemas.microsoft.com/office/drawing/2014/main" id="{11BCA44A-D407-07A5-D3B9-EC93D3FE56DB}"/>
              </a:ext>
            </a:extLst>
          </p:cNvPr>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14" dirty="0"/>
              <a:t>The Solution</a:t>
            </a:r>
            <a:endParaRPr sz="3014" dirty="0"/>
          </a:p>
        </p:txBody>
      </p:sp>
      <p:grpSp>
        <p:nvGrpSpPr>
          <p:cNvPr id="1612" name="Google Shape;1612;p43">
            <a:extLst>
              <a:ext uri="{FF2B5EF4-FFF2-40B4-BE49-F238E27FC236}">
                <a16:creationId xmlns:a16="http://schemas.microsoft.com/office/drawing/2014/main" id="{819C59E6-A796-2065-3C55-842AD1ACB4A6}"/>
              </a:ext>
            </a:extLst>
          </p:cNvPr>
          <p:cNvGrpSpPr/>
          <p:nvPr/>
        </p:nvGrpSpPr>
        <p:grpSpPr>
          <a:xfrm>
            <a:off x="-1235257" y="74713"/>
            <a:ext cx="10670317" cy="4413830"/>
            <a:chOff x="-1235257" y="74713"/>
            <a:chExt cx="10670317" cy="4413830"/>
          </a:xfrm>
        </p:grpSpPr>
        <p:sp>
          <p:nvSpPr>
            <p:cNvPr id="1613" name="Google Shape;1613;p43">
              <a:extLst>
                <a:ext uri="{FF2B5EF4-FFF2-40B4-BE49-F238E27FC236}">
                  <a16:creationId xmlns:a16="http://schemas.microsoft.com/office/drawing/2014/main" id="{55DAD7E7-C845-298E-D288-8C5FA00A3413}"/>
                </a:ext>
              </a:extLst>
            </p:cNvPr>
            <p:cNvSpPr/>
            <p:nvPr/>
          </p:nvSpPr>
          <p:spPr>
            <a:xfrm rot="10800000">
              <a:off x="7412925" y="747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3">
              <a:extLst>
                <a:ext uri="{FF2B5EF4-FFF2-40B4-BE49-F238E27FC236}">
                  <a16:creationId xmlns:a16="http://schemas.microsoft.com/office/drawing/2014/main" id="{C1BD4485-CF14-01E3-A7E8-3BA7F12EA102}"/>
                </a:ext>
              </a:extLst>
            </p:cNvPr>
            <p:cNvGrpSpPr/>
            <p:nvPr/>
          </p:nvGrpSpPr>
          <p:grpSpPr>
            <a:xfrm rot="5400000">
              <a:off x="-1075025" y="1900600"/>
              <a:ext cx="2427711" cy="2748175"/>
              <a:chOff x="7934425" y="-1119900"/>
              <a:chExt cx="2427711" cy="2748175"/>
            </a:xfrm>
          </p:grpSpPr>
          <p:sp>
            <p:nvSpPr>
              <p:cNvPr id="1615" name="Google Shape;1615;p43">
                <a:extLst>
                  <a:ext uri="{FF2B5EF4-FFF2-40B4-BE49-F238E27FC236}">
                    <a16:creationId xmlns:a16="http://schemas.microsoft.com/office/drawing/2014/main" id="{57A9A969-6F67-9307-3706-3797A763732B}"/>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a:extLst>
                  <a:ext uri="{FF2B5EF4-FFF2-40B4-BE49-F238E27FC236}">
                    <a16:creationId xmlns:a16="http://schemas.microsoft.com/office/drawing/2014/main" id="{0849E0D5-49F7-364F-F53C-FE38BD19327C}"/>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3">
                <a:extLst>
                  <a:ext uri="{FF2B5EF4-FFF2-40B4-BE49-F238E27FC236}">
                    <a16:creationId xmlns:a16="http://schemas.microsoft.com/office/drawing/2014/main" id="{FFC651EF-9943-4068-2185-BFA76F5C938D}"/>
                  </a:ext>
                </a:extLst>
              </p:cNvPr>
              <p:cNvGrpSpPr/>
              <p:nvPr/>
            </p:nvGrpSpPr>
            <p:grpSpPr>
              <a:xfrm>
                <a:off x="7934425" y="-1119900"/>
                <a:ext cx="2311500" cy="2639025"/>
                <a:chOff x="3299275" y="-2782700"/>
                <a:chExt cx="2311500" cy="2639025"/>
              </a:xfrm>
            </p:grpSpPr>
            <p:sp>
              <p:nvSpPr>
                <p:cNvPr id="1618" name="Google Shape;1618;p43">
                  <a:extLst>
                    <a:ext uri="{FF2B5EF4-FFF2-40B4-BE49-F238E27FC236}">
                      <a16:creationId xmlns:a16="http://schemas.microsoft.com/office/drawing/2014/main" id="{EBE8EE5C-9872-DE43-A967-243F9549771B}"/>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9" name="Google Shape;1619;p43">
                  <a:extLst>
                    <a:ext uri="{FF2B5EF4-FFF2-40B4-BE49-F238E27FC236}">
                      <a16:creationId xmlns:a16="http://schemas.microsoft.com/office/drawing/2014/main" id="{6F15FF25-F279-7D32-05E4-B67F5D366AAA}"/>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0" name="Google Shape;1620;p43">
                  <a:extLst>
                    <a:ext uri="{FF2B5EF4-FFF2-40B4-BE49-F238E27FC236}">
                      <a16:creationId xmlns:a16="http://schemas.microsoft.com/office/drawing/2014/main" id="{ABB610B2-02AC-FCF9-9294-30884187CFA0}"/>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1" name="Google Shape;1621;p43">
                  <a:extLst>
                    <a:ext uri="{FF2B5EF4-FFF2-40B4-BE49-F238E27FC236}">
                      <a16:creationId xmlns:a16="http://schemas.microsoft.com/office/drawing/2014/main" id="{D955C2CB-74C3-F060-2108-4153D2BE0292}"/>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2" name="Google Shape;1622;p43">
                  <a:extLst>
                    <a:ext uri="{FF2B5EF4-FFF2-40B4-BE49-F238E27FC236}">
                      <a16:creationId xmlns:a16="http://schemas.microsoft.com/office/drawing/2014/main" id="{F43C44F9-8E3D-D8E5-F867-B617E7A2F5A6}"/>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3" name="Google Shape;1623;p43">
                  <a:extLst>
                    <a:ext uri="{FF2B5EF4-FFF2-40B4-BE49-F238E27FC236}">
                      <a16:creationId xmlns:a16="http://schemas.microsoft.com/office/drawing/2014/main" id="{0521F6A0-D85F-DB3A-EA35-72D64F0344EF}"/>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4" name="Google Shape;1624;p43">
                  <a:extLst>
                    <a:ext uri="{FF2B5EF4-FFF2-40B4-BE49-F238E27FC236}">
                      <a16:creationId xmlns:a16="http://schemas.microsoft.com/office/drawing/2014/main" id="{54F2BE79-E879-D745-642A-9D6F1FB7CF3D}"/>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5" name="Google Shape;1625;p43">
                  <a:extLst>
                    <a:ext uri="{FF2B5EF4-FFF2-40B4-BE49-F238E27FC236}">
                      <a16:creationId xmlns:a16="http://schemas.microsoft.com/office/drawing/2014/main" id="{50C12BCD-F0A1-97EA-8474-FB8D26EAA289}"/>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6" name="Google Shape;1626;p43">
                  <a:extLst>
                    <a:ext uri="{FF2B5EF4-FFF2-40B4-BE49-F238E27FC236}">
                      <a16:creationId xmlns:a16="http://schemas.microsoft.com/office/drawing/2014/main" id="{3FA55DC2-7F17-209D-7D89-8235197F28DC}"/>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7" name="Google Shape;1627;p43">
                  <a:extLst>
                    <a:ext uri="{FF2B5EF4-FFF2-40B4-BE49-F238E27FC236}">
                      <a16:creationId xmlns:a16="http://schemas.microsoft.com/office/drawing/2014/main" id="{C681E790-80FB-9F74-390D-79570A8F18EB}"/>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8" name="Google Shape;1628;p43">
                  <a:extLst>
                    <a:ext uri="{FF2B5EF4-FFF2-40B4-BE49-F238E27FC236}">
                      <a16:creationId xmlns:a16="http://schemas.microsoft.com/office/drawing/2014/main" id="{84DD7293-1FB5-026A-919D-28CA096FBEE1}"/>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9" name="Google Shape;1629;p43">
                  <a:extLst>
                    <a:ext uri="{FF2B5EF4-FFF2-40B4-BE49-F238E27FC236}">
                      <a16:creationId xmlns:a16="http://schemas.microsoft.com/office/drawing/2014/main" id="{2B5881CF-1C65-8670-B836-F05258040741}"/>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0" name="Google Shape;1630;p43">
                  <a:extLst>
                    <a:ext uri="{FF2B5EF4-FFF2-40B4-BE49-F238E27FC236}">
                      <a16:creationId xmlns:a16="http://schemas.microsoft.com/office/drawing/2014/main" id="{E9C06D03-9A6B-6676-556A-DF3D9A4F7549}"/>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1" name="Google Shape;1631;p43">
                  <a:extLst>
                    <a:ext uri="{FF2B5EF4-FFF2-40B4-BE49-F238E27FC236}">
                      <a16:creationId xmlns:a16="http://schemas.microsoft.com/office/drawing/2014/main" id="{C48E43E8-C371-A7BD-EDED-172193E487A9}"/>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2" name="Google Shape;1632;p43">
                  <a:extLst>
                    <a:ext uri="{FF2B5EF4-FFF2-40B4-BE49-F238E27FC236}">
                      <a16:creationId xmlns:a16="http://schemas.microsoft.com/office/drawing/2014/main" id="{97000FD1-1564-8253-8968-3381EBCD5C1A}"/>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3" name="Google Shape;1633;p43">
                  <a:extLst>
                    <a:ext uri="{FF2B5EF4-FFF2-40B4-BE49-F238E27FC236}">
                      <a16:creationId xmlns:a16="http://schemas.microsoft.com/office/drawing/2014/main" id="{7B409CB5-DBC3-2390-DB70-51C0BE6DCD8F}"/>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4" name="Google Shape;1634;p43">
                  <a:extLst>
                    <a:ext uri="{FF2B5EF4-FFF2-40B4-BE49-F238E27FC236}">
                      <a16:creationId xmlns:a16="http://schemas.microsoft.com/office/drawing/2014/main" id="{1ECC3AEC-4CBE-2260-029B-D04AB3297C66}"/>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5" name="Google Shape;1635;p43">
                  <a:extLst>
                    <a:ext uri="{FF2B5EF4-FFF2-40B4-BE49-F238E27FC236}">
                      <a16:creationId xmlns:a16="http://schemas.microsoft.com/office/drawing/2014/main" id="{DEF5E570-34BA-90CF-226F-AE0D2D721676}"/>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6" name="Google Shape;1636;p43">
                  <a:extLst>
                    <a:ext uri="{FF2B5EF4-FFF2-40B4-BE49-F238E27FC236}">
                      <a16:creationId xmlns:a16="http://schemas.microsoft.com/office/drawing/2014/main" id="{7B083665-B8D3-237A-9D44-3F5609FCF4CE}"/>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7" name="Google Shape;1637;p43">
                  <a:extLst>
                    <a:ext uri="{FF2B5EF4-FFF2-40B4-BE49-F238E27FC236}">
                      <a16:creationId xmlns:a16="http://schemas.microsoft.com/office/drawing/2014/main" id="{76778046-1958-D777-21AF-5BB412DE6C28}"/>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8" name="Google Shape;1638;p43">
                  <a:extLst>
                    <a:ext uri="{FF2B5EF4-FFF2-40B4-BE49-F238E27FC236}">
                      <a16:creationId xmlns:a16="http://schemas.microsoft.com/office/drawing/2014/main" id="{D3218F56-0507-A4A8-007F-136173D36B76}"/>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9" name="Google Shape;1639;p43">
                  <a:extLst>
                    <a:ext uri="{FF2B5EF4-FFF2-40B4-BE49-F238E27FC236}">
                      <a16:creationId xmlns:a16="http://schemas.microsoft.com/office/drawing/2014/main" id="{72EE0373-A9AD-848E-03A9-7EB2B4D696A4}"/>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0" name="Google Shape;1640;p43">
                  <a:extLst>
                    <a:ext uri="{FF2B5EF4-FFF2-40B4-BE49-F238E27FC236}">
                      <a16:creationId xmlns:a16="http://schemas.microsoft.com/office/drawing/2014/main" id="{ADC84CCC-9861-F73D-ACD3-7F29576B0699}"/>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1" name="Google Shape;1641;p43">
                  <a:extLst>
                    <a:ext uri="{FF2B5EF4-FFF2-40B4-BE49-F238E27FC236}">
                      <a16:creationId xmlns:a16="http://schemas.microsoft.com/office/drawing/2014/main" id="{412DE83C-12D9-8A1D-5179-8807622C2940}"/>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2" name="Google Shape;1642;p43">
                  <a:extLst>
                    <a:ext uri="{FF2B5EF4-FFF2-40B4-BE49-F238E27FC236}">
                      <a16:creationId xmlns:a16="http://schemas.microsoft.com/office/drawing/2014/main" id="{194E1592-6399-67F3-729A-FA1E9B6ED5D8}"/>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3" name="Google Shape;1643;p43">
                  <a:extLst>
                    <a:ext uri="{FF2B5EF4-FFF2-40B4-BE49-F238E27FC236}">
                      <a16:creationId xmlns:a16="http://schemas.microsoft.com/office/drawing/2014/main" id="{BBC6EEF9-C643-144C-41ED-62BF2B8CEA06}"/>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4" name="Google Shape;1644;p43">
                  <a:extLst>
                    <a:ext uri="{FF2B5EF4-FFF2-40B4-BE49-F238E27FC236}">
                      <a16:creationId xmlns:a16="http://schemas.microsoft.com/office/drawing/2014/main" id="{80FCBEF0-284A-397D-321C-B584FBA296A2}"/>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5" name="Google Shape;1645;p43">
                  <a:extLst>
                    <a:ext uri="{FF2B5EF4-FFF2-40B4-BE49-F238E27FC236}">
                      <a16:creationId xmlns:a16="http://schemas.microsoft.com/office/drawing/2014/main" id="{33205F57-054B-6824-0568-8FAAA4472F02}"/>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6" name="Google Shape;1646;p43">
                  <a:extLst>
                    <a:ext uri="{FF2B5EF4-FFF2-40B4-BE49-F238E27FC236}">
                      <a16:creationId xmlns:a16="http://schemas.microsoft.com/office/drawing/2014/main" id="{43A850EA-E942-4ADE-02A5-EE36136B623B}"/>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7" name="Google Shape;1647;p43">
                  <a:extLst>
                    <a:ext uri="{FF2B5EF4-FFF2-40B4-BE49-F238E27FC236}">
                      <a16:creationId xmlns:a16="http://schemas.microsoft.com/office/drawing/2014/main" id="{05420E14-BBD7-86B4-4E32-B41050A8E429}"/>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8" name="Google Shape;1648;p43">
                  <a:extLst>
                    <a:ext uri="{FF2B5EF4-FFF2-40B4-BE49-F238E27FC236}">
                      <a16:creationId xmlns:a16="http://schemas.microsoft.com/office/drawing/2014/main" id="{6E053393-7213-7F04-B099-A6B1ADFAED16}"/>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1649" name="Google Shape;1649;p43">
              <a:extLst>
                <a:ext uri="{FF2B5EF4-FFF2-40B4-BE49-F238E27FC236}">
                  <a16:creationId xmlns:a16="http://schemas.microsoft.com/office/drawing/2014/main" id="{6293C082-02D3-5504-4937-91F2A9AFA4DA}"/>
                </a:ext>
              </a:extLst>
            </p:cNvPr>
            <p:cNvSpPr/>
            <p:nvPr/>
          </p:nvSpPr>
          <p:spPr>
            <a:xfrm>
              <a:off x="1840713" y="1197388"/>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43">
              <a:extLst>
                <a:ext uri="{FF2B5EF4-FFF2-40B4-BE49-F238E27FC236}">
                  <a16:creationId xmlns:a16="http://schemas.microsoft.com/office/drawing/2014/main" id="{8E16B85F-2986-8A36-305E-BBBD4DF14716}"/>
                </a:ext>
              </a:extLst>
            </p:cNvPr>
            <p:cNvGrpSpPr/>
            <p:nvPr/>
          </p:nvGrpSpPr>
          <p:grpSpPr>
            <a:xfrm flipH="1">
              <a:off x="8058978" y="3364204"/>
              <a:ext cx="632717" cy="841810"/>
              <a:chOff x="704128" y="2590595"/>
              <a:chExt cx="511990" cy="681187"/>
            </a:xfrm>
          </p:grpSpPr>
          <p:sp>
            <p:nvSpPr>
              <p:cNvPr id="1651" name="Google Shape;1651;p43">
                <a:extLst>
                  <a:ext uri="{FF2B5EF4-FFF2-40B4-BE49-F238E27FC236}">
                    <a16:creationId xmlns:a16="http://schemas.microsoft.com/office/drawing/2014/main" id="{97B570B2-BB0C-40AD-3A57-078B60F9A8DB}"/>
                  </a:ext>
                </a:extLst>
              </p:cNvPr>
              <p:cNvSpPr/>
              <p:nvPr/>
            </p:nvSpPr>
            <p:spPr>
              <a:xfrm rot="900053" flipH="1">
                <a:off x="786577" y="2657350"/>
                <a:ext cx="337579" cy="568298"/>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1652" name="Google Shape;1652;p43">
                <a:extLst>
                  <a:ext uri="{FF2B5EF4-FFF2-40B4-BE49-F238E27FC236}">
                    <a16:creationId xmlns:a16="http://schemas.microsoft.com/office/drawing/2014/main" id="{2CAF752E-708B-3811-6C2B-9465153DC88E}"/>
                  </a:ext>
                </a:extLst>
              </p:cNvPr>
              <p:cNvGrpSpPr/>
              <p:nvPr/>
            </p:nvGrpSpPr>
            <p:grpSpPr>
              <a:xfrm rot="900053" flipH="1">
                <a:off x="776391" y="2627813"/>
                <a:ext cx="367464" cy="606751"/>
                <a:chOff x="3539775" y="3357500"/>
                <a:chExt cx="276650" cy="456800"/>
              </a:xfrm>
            </p:grpSpPr>
            <p:sp>
              <p:nvSpPr>
                <p:cNvPr id="1653" name="Google Shape;1653;p43">
                  <a:extLst>
                    <a:ext uri="{FF2B5EF4-FFF2-40B4-BE49-F238E27FC236}">
                      <a16:creationId xmlns:a16="http://schemas.microsoft.com/office/drawing/2014/main" id="{29BEFE2F-AF96-9F89-9990-DA97E46C1036}"/>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a:extLst>
                    <a:ext uri="{FF2B5EF4-FFF2-40B4-BE49-F238E27FC236}">
                      <a16:creationId xmlns:a16="http://schemas.microsoft.com/office/drawing/2014/main" id="{512E33DE-3EBE-BA7B-58B2-27017AC571F6}"/>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a:extLst>
                    <a:ext uri="{FF2B5EF4-FFF2-40B4-BE49-F238E27FC236}">
                      <a16:creationId xmlns:a16="http://schemas.microsoft.com/office/drawing/2014/main" id="{B16CC8DA-B4E8-DD56-34B6-339717ED2714}"/>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a:extLst>
                    <a:ext uri="{FF2B5EF4-FFF2-40B4-BE49-F238E27FC236}">
                      <a16:creationId xmlns:a16="http://schemas.microsoft.com/office/drawing/2014/main" id="{5EC3651C-9F3B-AD01-4540-AFF68BA8BFB8}"/>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a:extLst>
                    <a:ext uri="{FF2B5EF4-FFF2-40B4-BE49-F238E27FC236}">
                      <a16:creationId xmlns:a16="http://schemas.microsoft.com/office/drawing/2014/main" id="{CBFA9F72-69B4-4AEC-B318-A8FB7EDB7A55}"/>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a:extLst>
                    <a:ext uri="{FF2B5EF4-FFF2-40B4-BE49-F238E27FC236}">
                      <a16:creationId xmlns:a16="http://schemas.microsoft.com/office/drawing/2014/main" id="{62532782-7E50-E057-D317-6F07AAD3B55C}"/>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a:extLst>
                    <a:ext uri="{FF2B5EF4-FFF2-40B4-BE49-F238E27FC236}">
                      <a16:creationId xmlns:a16="http://schemas.microsoft.com/office/drawing/2014/main" id="{D0645A19-1021-F0E0-AB91-46EB10A52F70}"/>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a:extLst>
                    <a:ext uri="{FF2B5EF4-FFF2-40B4-BE49-F238E27FC236}">
                      <a16:creationId xmlns:a16="http://schemas.microsoft.com/office/drawing/2014/main" id="{298C7432-ED18-2BD1-8D18-01E66C440427}"/>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a:extLst>
                    <a:ext uri="{FF2B5EF4-FFF2-40B4-BE49-F238E27FC236}">
                      <a16:creationId xmlns:a16="http://schemas.microsoft.com/office/drawing/2014/main" id="{1545C567-CBF4-48FF-8CC0-FCEC3444F7B3}"/>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a:extLst>
                    <a:ext uri="{FF2B5EF4-FFF2-40B4-BE49-F238E27FC236}">
                      <a16:creationId xmlns:a16="http://schemas.microsoft.com/office/drawing/2014/main" id="{937FC778-1092-B2A9-B939-EBA80DAE0342}"/>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a:extLst>
                    <a:ext uri="{FF2B5EF4-FFF2-40B4-BE49-F238E27FC236}">
                      <a16:creationId xmlns:a16="http://schemas.microsoft.com/office/drawing/2014/main" id="{0D2B36C0-5902-CAC3-728C-88384960DAC3}"/>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a:extLst>
                    <a:ext uri="{FF2B5EF4-FFF2-40B4-BE49-F238E27FC236}">
                      <a16:creationId xmlns:a16="http://schemas.microsoft.com/office/drawing/2014/main" id="{73E4F4A2-8A0C-CAD7-1883-9D1CC8621363}"/>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a:extLst>
                    <a:ext uri="{FF2B5EF4-FFF2-40B4-BE49-F238E27FC236}">
                      <a16:creationId xmlns:a16="http://schemas.microsoft.com/office/drawing/2014/main" id="{7EBD19FF-61F5-DA35-E404-8672C52E75EE}"/>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a:extLst>
                    <a:ext uri="{FF2B5EF4-FFF2-40B4-BE49-F238E27FC236}">
                      <a16:creationId xmlns:a16="http://schemas.microsoft.com/office/drawing/2014/main" id="{21E78795-2660-1C48-D41F-069CB831B0EB}"/>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a:extLst>
                    <a:ext uri="{FF2B5EF4-FFF2-40B4-BE49-F238E27FC236}">
                      <a16:creationId xmlns:a16="http://schemas.microsoft.com/office/drawing/2014/main" id="{28611315-29FB-439A-BA6F-520182CA0F18}"/>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a:extLst>
                    <a:ext uri="{FF2B5EF4-FFF2-40B4-BE49-F238E27FC236}">
                      <a16:creationId xmlns:a16="http://schemas.microsoft.com/office/drawing/2014/main" id="{C5E9A880-E2BE-43AC-114F-54ED92226C32}"/>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a:extLst>
                    <a:ext uri="{FF2B5EF4-FFF2-40B4-BE49-F238E27FC236}">
                      <a16:creationId xmlns:a16="http://schemas.microsoft.com/office/drawing/2014/main" id="{875F2108-27CD-B463-30AD-6DC6A4644452}"/>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a:extLst>
                    <a:ext uri="{FF2B5EF4-FFF2-40B4-BE49-F238E27FC236}">
                      <a16:creationId xmlns:a16="http://schemas.microsoft.com/office/drawing/2014/main" id="{7B28FF4B-B46E-B738-375A-02DC6E01D3A2}"/>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43">
              <a:extLst>
                <a:ext uri="{FF2B5EF4-FFF2-40B4-BE49-F238E27FC236}">
                  <a16:creationId xmlns:a16="http://schemas.microsoft.com/office/drawing/2014/main" id="{91BC2BF5-9299-1E11-C51A-547B333B36F4}"/>
                </a:ext>
              </a:extLst>
            </p:cNvPr>
            <p:cNvGrpSpPr/>
            <p:nvPr/>
          </p:nvGrpSpPr>
          <p:grpSpPr>
            <a:xfrm>
              <a:off x="1927300" y="2895413"/>
              <a:ext cx="753900" cy="758552"/>
              <a:chOff x="550625" y="1629575"/>
              <a:chExt cx="753900" cy="758552"/>
            </a:xfrm>
          </p:grpSpPr>
          <p:sp>
            <p:nvSpPr>
              <p:cNvPr id="1672" name="Google Shape;1672;p43">
                <a:extLst>
                  <a:ext uri="{FF2B5EF4-FFF2-40B4-BE49-F238E27FC236}">
                    <a16:creationId xmlns:a16="http://schemas.microsoft.com/office/drawing/2014/main" id="{9D039C5A-1126-44B7-B46C-08ECDDADE955}"/>
                  </a:ext>
                </a:extLst>
              </p:cNvPr>
              <p:cNvSpPr/>
              <p:nvPr/>
            </p:nvSpPr>
            <p:spPr>
              <a:xfrm>
                <a:off x="550625" y="1634227"/>
                <a:ext cx="753900" cy="753900"/>
              </a:xfrm>
              <a:prstGeom prst="donut">
                <a:avLst>
                  <a:gd name="adj" fmla="val 37688"/>
                </a:avLst>
              </a:prstGeom>
              <a:gradFill>
                <a:gsLst>
                  <a:gs pos="0">
                    <a:schemeClr val="accent1"/>
                  </a:gs>
                  <a:gs pos="100000">
                    <a:srgbClr val="FDEF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a:extLst>
                  <a:ext uri="{FF2B5EF4-FFF2-40B4-BE49-F238E27FC236}">
                    <a16:creationId xmlns:a16="http://schemas.microsoft.com/office/drawing/2014/main" id="{355A2B2E-1C6E-0826-A27F-54E688A105C2}"/>
                  </a:ext>
                </a:extLst>
              </p:cNvPr>
              <p:cNvSpPr/>
              <p:nvPr/>
            </p:nvSpPr>
            <p:spPr>
              <a:xfrm>
                <a:off x="819802" y="1898969"/>
                <a:ext cx="215509" cy="215292"/>
              </a:xfrm>
              <a:custGeom>
                <a:avLst/>
                <a:gdLst/>
                <a:ahLst/>
                <a:cxnLst/>
                <a:rect l="l" t="t" r="r" b="b"/>
                <a:pathLst>
                  <a:path w="11928" h="11916" extrusionOk="0">
                    <a:moveTo>
                      <a:pt x="5964" y="2727"/>
                    </a:moveTo>
                    <a:cubicBezTo>
                      <a:pt x="7734" y="2727"/>
                      <a:pt x="9200" y="4134"/>
                      <a:pt x="9200" y="5952"/>
                    </a:cubicBezTo>
                    <a:cubicBezTo>
                      <a:pt x="9200" y="7721"/>
                      <a:pt x="7734" y="9188"/>
                      <a:pt x="5964" y="9188"/>
                    </a:cubicBezTo>
                    <a:cubicBezTo>
                      <a:pt x="4194" y="9188"/>
                      <a:pt x="2727" y="7721"/>
                      <a:pt x="2727" y="5952"/>
                    </a:cubicBezTo>
                    <a:cubicBezTo>
                      <a:pt x="2727" y="4134"/>
                      <a:pt x="4194" y="2727"/>
                      <a:pt x="5964" y="2727"/>
                    </a:cubicBezTo>
                    <a:close/>
                    <a:moveTo>
                      <a:pt x="5964" y="0"/>
                    </a:moveTo>
                    <a:cubicBezTo>
                      <a:pt x="2679" y="0"/>
                      <a:pt x="0" y="2667"/>
                      <a:pt x="0" y="5952"/>
                    </a:cubicBezTo>
                    <a:cubicBezTo>
                      <a:pt x="0" y="9237"/>
                      <a:pt x="2679" y="11915"/>
                      <a:pt x="5964" y="11915"/>
                    </a:cubicBezTo>
                    <a:cubicBezTo>
                      <a:pt x="9249" y="11915"/>
                      <a:pt x="11928" y="9237"/>
                      <a:pt x="11928" y="5952"/>
                    </a:cubicBezTo>
                    <a:cubicBezTo>
                      <a:pt x="11928" y="2667"/>
                      <a:pt x="9249" y="0"/>
                      <a:pt x="5964"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a:extLst>
                  <a:ext uri="{FF2B5EF4-FFF2-40B4-BE49-F238E27FC236}">
                    <a16:creationId xmlns:a16="http://schemas.microsoft.com/office/drawing/2014/main" id="{DF4C2234-5588-5C2E-63D8-9F40BE50FEAA}"/>
                  </a:ext>
                </a:extLst>
              </p:cNvPr>
              <p:cNvSpPr/>
              <p:nvPr/>
            </p:nvSpPr>
            <p:spPr>
              <a:xfrm>
                <a:off x="858124" y="2112496"/>
                <a:ext cx="139734" cy="270922"/>
              </a:xfrm>
              <a:custGeom>
                <a:avLst/>
                <a:gdLst/>
                <a:ahLst/>
                <a:cxnLst/>
                <a:rect l="l" t="t" r="r" b="b"/>
                <a:pathLst>
                  <a:path w="7734" h="14995" extrusionOk="0">
                    <a:moveTo>
                      <a:pt x="2728" y="0"/>
                    </a:moveTo>
                    <a:lnTo>
                      <a:pt x="0" y="14643"/>
                    </a:lnTo>
                    <a:cubicBezTo>
                      <a:pt x="1212" y="14849"/>
                      <a:pt x="2534" y="14995"/>
                      <a:pt x="3843" y="14995"/>
                    </a:cubicBezTo>
                    <a:cubicBezTo>
                      <a:pt x="5152" y="14995"/>
                      <a:pt x="6473" y="14849"/>
                      <a:pt x="7734" y="14643"/>
                    </a:cubicBezTo>
                    <a:lnTo>
                      <a:pt x="4958" y="0"/>
                    </a:lnTo>
                    <a:cubicBezTo>
                      <a:pt x="4606" y="49"/>
                      <a:pt x="4243" y="97"/>
                      <a:pt x="3843" y="97"/>
                    </a:cubicBezTo>
                    <a:cubicBezTo>
                      <a:pt x="3491" y="97"/>
                      <a:pt x="3091" y="49"/>
                      <a:pt x="272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a:extLst>
                  <a:ext uri="{FF2B5EF4-FFF2-40B4-BE49-F238E27FC236}">
                    <a16:creationId xmlns:a16="http://schemas.microsoft.com/office/drawing/2014/main" id="{4C330221-3A35-A735-97E0-F9F33341F241}"/>
                  </a:ext>
                </a:extLst>
              </p:cNvPr>
              <p:cNvSpPr/>
              <p:nvPr/>
            </p:nvSpPr>
            <p:spPr>
              <a:xfrm>
                <a:off x="976831" y="1671637"/>
                <a:ext cx="285593" cy="285593"/>
              </a:xfrm>
              <a:custGeom>
                <a:avLst/>
                <a:gdLst/>
                <a:ahLst/>
                <a:cxnLst/>
                <a:rect l="l" t="t" r="r" b="b"/>
                <a:pathLst>
                  <a:path w="15807" h="15807" extrusionOk="0">
                    <a:moveTo>
                      <a:pt x="6873" y="0"/>
                    </a:moveTo>
                    <a:lnTo>
                      <a:pt x="0" y="13237"/>
                    </a:lnTo>
                    <a:cubicBezTo>
                      <a:pt x="1115" y="13794"/>
                      <a:pt x="2024" y="14703"/>
                      <a:pt x="2582" y="15806"/>
                    </a:cubicBezTo>
                    <a:lnTo>
                      <a:pt x="15806" y="8946"/>
                    </a:lnTo>
                    <a:cubicBezTo>
                      <a:pt x="13794" y="5103"/>
                      <a:pt x="10703" y="1976"/>
                      <a:pt x="68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a:extLst>
                  <a:ext uri="{FF2B5EF4-FFF2-40B4-BE49-F238E27FC236}">
                    <a16:creationId xmlns:a16="http://schemas.microsoft.com/office/drawing/2014/main" id="{BC78D0B3-B918-CC65-B0EB-CBBA311A4800}"/>
                  </a:ext>
                </a:extLst>
              </p:cNvPr>
              <p:cNvSpPr/>
              <p:nvPr/>
            </p:nvSpPr>
            <p:spPr>
              <a:xfrm>
                <a:off x="550625" y="1629575"/>
                <a:ext cx="753830" cy="753830"/>
              </a:xfrm>
              <a:custGeom>
                <a:avLst/>
                <a:gdLst/>
                <a:ahLst/>
                <a:cxnLst/>
                <a:rect l="l" t="t" r="r" b="b"/>
                <a:pathLst>
                  <a:path w="41723" h="41723" fill="none" extrusionOk="0">
                    <a:moveTo>
                      <a:pt x="20862" y="1"/>
                    </a:moveTo>
                    <a:cubicBezTo>
                      <a:pt x="9346" y="1"/>
                      <a:pt x="1" y="9346"/>
                      <a:pt x="1" y="20862"/>
                    </a:cubicBezTo>
                    <a:cubicBezTo>
                      <a:pt x="1" y="32377"/>
                      <a:pt x="9346" y="41723"/>
                      <a:pt x="20862" y="41723"/>
                    </a:cubicBezTo>
                    <a:cubicBezTo>
                      <a:pt x="32377" y="41723"/>
                      <a:pt x="41723" y="32377"/>
                      <a:pt x="41723" y="20862"/>
                    </a:cubicBezTo>
                    <a:cubicBezTo>
                      <a:pt x="41723" y="9346"/>
                      <a:pt x="32377" y="1"/>
                      <a:pt x="20862" y="1"/>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a:extLst>
                  <a:ext uri="{FF2B5EF4-FFF2-40B4-BE49-F238E27FC236}">
                    <a16:creationId xmlns:a16="http://schemas.microsoft.com/office/drawing/2014/main" id="{21C16545-E9E4-0120-D03E-BF4ABA2D6E0A}"/>
                  </a:ext>
                </a:extLst>
              </p:cNvPr>
              <p:cNvSpPr/>
              <p:nvPr/>
            </p:nvSpPr>
            <p:spPr>
              <a:xfrm>
                <a:off x="819802" y="1898969"/>
                <a:ext cx="215509" cy="215292"/>
              </a:xfrm>
              <a:custGeom>
                <a:avLst/>
                <a:gdLst/>
                <a:ahLst/>
                <a:cxnLst/>
                <a:rect l="l" t="t" r="r" b="b"/>
                <a:pathLst>
                  <a:path w="11928" h="11916" fill="none" extrusionOk="0">
                    <a:moveTo>
                      <a:pt x="11928" y="5952"/>
                    </a:moveTo>
                    <a:cubicBezTo>
                      <a:pt x="11928" y="9237"/>
                      <a:pt x="9249" y="11915"/>
                      <a:pt x="5964" y="11915"/>
                    </a:cubicBezTo>
                    <a:cubicBezTo>
                      <a:pt x="2679" y="11915"/>
                      <a:pt x="0" y="9237"/>
                      <a:pt x="0" y="5952"/>
                    </a:cubicBezTo>
                    <a:cubicBezTo>
                      <a:pt x="0" y="2667"/>
                      <a:pt x="2679" y="0"/>
                      <a:pt x="5964" y="0"/>
                    </a:cubicBezTo>
                    <a:cubicBezTo>
                      <a:pt x="9249" y="0"/>
                      <a:pt x="11928" y="2667"/>
                      <a:pt x="11928" y="595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a:extLst>
                  <a:ext uri="{FF2B5EF4-FFF2-40B4-BE49-F238E27FC236}">
                    <a16:creationId xmlns:a16="http://schemas.microsoft.com/office/drawing/2014/main" id="{4B219B5D-433C-91D4-3090-ACA2FF8192F0}"/>
                  </a:ext>
                </a:extLst>
              </p:cNvPr>
              <p:cNvSpPr/>
              <p:nvPr/>
            </p:nvSpPr>
            <p:spPr>
              <a:xfrm>
                <a:off x="976831" y="1671637"/>
                <a:ext cx="285593" cy="285593"/>
              </a:xfrm>
              <a:custGeom>
                <a:avLst/>
                <a:gdLst/>
                <a:ahLst/>
                <a:cxnLst/>
                <a:rect l="l" t="t" r="r" b="b"/>
                <a:pathLst>
                  <a:path w="15807" h="15807" fill="none" extrusionOk="0">
                    <a:moveTo>
                      <a:pt x="2582" y="15806"/>
                    </a:moveTo>
                    <a:lnTo>
                      <a:pt x="15806" y="8946"/>
                    </a:lnTo>
                    <a:cubicBezTo>
                      <a:pt x="13794" y="5103"/>
                      <a:pt x="10703" y="1976"/>
                      <a:pt x="6873" y="0"/>
                    </a:cubicBezTo>
                    <a:lnTo>
                      <a:pt x="0" y="13237"/>
                    </a:lnTo>
                    <a:cubicBezTo>
                      <a:pt x="1115" y="13794"/>
                      <a:pt x="2024" y="14703"/>
                      <a:pt x="2582" y="15806"/>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a:extLst>
                  <a:ext uri="{FF2B5EF4-FFF2-40B4-BE49-F238E27FC236}">
                    <a16:creationId xmlns:a16="http://schemas.microsoft.com/office/drawing/2014/main" id="{88B95E02-CC3A-3676-E474-47DC41992DDF}"/>
                  </a:ext>
                </a:extLst>
              </p:cNvPr>
              <p:cNvSpPr/>
              <p:nvPr/>
            </p:nvSpPr>
            <p:spPr>
              <a:xfrm>
                <a:off x="858124" y="2112496"/>
                <a:ext cx="139734" cy="270922"/>
              </a:xfrm>
              <a:custGeom>
                <a:avLst/>
                <a:gdLst/>
                <a:ahLst/>
                <a:cxnLst/>
                <a:rect l="l" t="t" r="r" b="b"/>
                <a:pathLst>
                  <a:path w="7734" h="14995" fill="none" extrusionOk="0">
                    <a:moveTo>
                      <a:pt x="3843" y="97"/>
                    </a:moveTo>
                    <a:cubicBezTo>
                      <a:pt x="3491" y="97"/>
                      <a:pt x="3091" y="49"/>
                      <a:pt x="2728" y="0"/>
                    </a:cubicBezTo>
                    <a:lnTo>
                      <a:pt x="0" y="14643"/>
                    </a:lnTo>
                    <a:cubicBezTo>
                      <a:pt x="1212" y="14849"/>
                      <a:pt x="2534" y="14995"/>
                      <a:pt x="3843" y="14995"/>
                    </a:cubicBezTo>
                    <a:cubicBezTo>
                      <a:pt x="5152" y="14995"/>
                      <a:pt x="6473" y="14849"/>
                      <a:pt x="7734" y="14643"/>
                    </a:cubicBezTo>
                    <a:lnTo>
                      <a:pt x="4958" y="0"/>
                    </a:lnTo>
                    <a:cubicBezTo>
                      <a:pt x="4606" y="49"/>
                      <a:pt x="4243" y="97"/>
                      <a:pt x="3843" y="9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43">
              <a:extLst>
                <a:ext uri="{FF2B5EF4-FFF2-40B4-BE49-F238E27FC236}">
                  <a16:creationId xmlns:a16="http://schemas.microsoft.com/office/drawing/2014/main" id="{A87676EC-F03D-DBA0-9E98-380F391B0181}"/>
                </a:ext>
              </a:extLst>
            </p:cNvPr>
            <p:cNvGrpSpPr/>
            <p:nvPr/>
          </p:nvGrpSpPr>
          <p:grpSpPr>
            <a:xfrm>
              <a:off x="618308" y="1670097"/>
              <a:ext cx="850773" cy="662309"/>
              <a:chOff x="5691525" y="4222025"/>
              <a:chExt cx="279125" cy="217300"/>
            </a:xfrm>
          </p:grpSpPr>
          <p:sp>
            <p:nvSpPr>
              <p:cNvPr id="1681" name="Google Shape;1681;p43">
                <a:extLst>
                  <a:ext uri="{FF2B5EF4-FFF2-40B4-BE49-F238E27FC236}">
                    <a16:creationId xmlns:a16="http://schemas.microsoft.com/office/drawing/2014/main" id="{70EAC650-B6C5-964B-21A6-35AE40E7FD6D}"/>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a:extLst>
                  <a:ext uri="{FF2B5EF4-FFF2-40B4-BE49-F238E27FC236}">
                    <a16:creationId xmlns:a16="http://schemas.microsoft.com/office/drawing/2014/main" id="{86537223-D13E-2B87-6E3F-BAAF94B904B6}"/>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a:extLst>
                  <a:ext uri="{FF2B5EF4-FFF2-40B4-BE49-F238E27FC236}">
                    <a16:creationId xmlns:a16="http://schemas.microsoft.com/office/drawing/2014/main" id="{43A13217-D9E7-3EC9-1159-32F389463174}"/>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a:extLst>
                  <a:ext uri="{FF2B5EF4-FFF2-40B4-BE49-F238E27FC236}">
                    <a16:creationId xmlns:a16="http://schemas.microsoft.com/office/drawing/2014/main" id="{16813AE6-D29D-C3C7-D78E-49FF6BE8563C}"/>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a:extLst>
                  <a:ext uri="{FF2B5EF4-FFF2-40B4-BE49-F238E27FC236}">
                    <a16:creationId xmlns:a16="http://schemas.microsoft.com/office/drawing/2014/main" id="{81BB178A-644E-364E-BBD1-06A2CC448EDB}"/>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3">
              <a:extLst>
                <a:ext uri="{FF2B5EF4-FFF2-40B4-BE49-F238E27FC236}">
                  <a16:creationId xmlns:a16="http://schemas.microsoft.com/office/drawing/2014/main" id="{33119C68-AFCA-2709-17E2-9FA66A7D72F8}"/>
                </a:ext>
              </a:extLst>
            </p:cNvPr>
            <p:cNvGrpSpPr/>
            <p:nvPr/>
          </p:nvGrpSpPr>
          <p:grpSpPr>
            <a:xfrm>
              <a:off x="823891" y="1875670"/>
              <a:ext cx="850773" cy="662309"/>
              <a:chOff x="5691525" y="4222025"/>
              <a:chExt cx="279125" cy="217300"/>
            </a:xfrm>
          </p:grpSpPr>
          <p:sp>
            <p:nvSpPr>
              <p:cNvPr id="1687" name="Google Shape;1687;p43">
                <a:extLst>
                  <a:ext uri="{FF2B5EF4-FFF2-40B4-BE49-F238E27FC236}">
                    <a16:creationId xmlns:a16="http://schemas.microsoft.com/office/drawing/2014/main" id="{C9185DB3-4647-5F49-8354-C9E730C3208F}"/>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a:extLst>
                  <a:ext uri="{FF2B5EF4-FFF2-40B4-BE49-F238E27FC236}">
                    <a16:creationId xmlns:a16="http://schemas.microsoft.com/office/drawing/2014/main" id="{F4113098-A577-B7AB-64AE-43A2C8064065}"/>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a:extLst>
                  <a:ext uri="{FF2B5EF4-FFF2-40B4-BE49-F238E27FC236}">
                    <a16:creationId xmlns:a16="http://schemas.microsoft.com/office/drawing/2014/main" id="{84F71C39-F412-07E8-5D20-AF55FD4A6099}"/>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a:extLst>
                  <a:ext uri="{FF2B5EF4-FFF2-40B4-BE49-F238E27FC236}">
                    <a16:creationId xmlns:a16="http://schemas.microsoft.com/office/drawing/2014/main" id="{E6BB2298-D037-B024-2C92-996011281932}"/>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a:extLst>
                  <a:ext uri="{FF2B5EF4-FFF2-40B4-BE49-F238E27FC236}">
                    <a16:creationId xmlns:a16="http://schemas.microsoft.com/office/drawing/2014/main" id="{55B6DAD5-6D90-20D1-F917-A2C0FF2E18C6}"/>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2" name="Google Shape;1692;p43">
            <a:hlinkClick r:id="" action="ppaction://hlinkshowjump?jump=previousslide"/>
            <a:extLst>
              <a:ext uri="{FF2B5EF4-FFF2-40B4-BE49-F238E27FC236}">
                <a16:creationId xmlns:a16="http://schemas.microsoft.com/office/drawing/2014/main" id="{DD5A4ED8-2239-BF1D-8895-2D54CF965B01}"/>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a:hlinkClick r:id="" action="ppaction://hlinkshowjump?jump=nextslide"/>
            <a:extLst>
              <a:ext uri="{FF2B5EF4-FFF2-40B4-BE49-F238E27FC236}">
                <a16:creationId xmlns:a16="http://schemas.microsoft.com/office/drawing/2014/main" id="{00112EB6-FDCF-E9FD-5515-6D544E7ED13E}"/>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a:hlinkClick r:id="" action="ppaction://hlinkshowjump?jump=previousslide"/>
            <a:extLst>
              <a:ext uri="{FF2B5EF4-FFF2-40B4-BE49-F238E27FC236}">
                <a16:creationId xmlns:a16="http://schemas.microsoft.com/office/drawing/2014/main" id="{6489A470-ECBE-C220-70F8-CFE912705EDA}"/>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a:hlinkClick r:id="" action="ppaction://hlinkshowjump?jump=nextslide"/>
            <a:extLst>
              <a:ext uri="{FF2B5EF4-FFF2-40B4-BE49-F238E27FC236}">
                <a16:creationId xmlns:a16="http://schemas.microsoft.com/office/drawing/2014/main" id="{ECCA0709-C809-FF68-D060-2E3E6CC1DCF6}"/>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A black and white symbol&#10;&#10;AI-generated content may be incorrect.">
            <a:extLst>
              <a:ext uri="{FF2B5EF4-FFF2-40B4-BE49-F238E27FC236}">
                <a16:creationId xmlns:a16="http://schemas.microsoft.com/office/drawing/2014/main" id="{742EF9CC-EE52-5475-65CC-5599E6A66211}"/>
              </a:ext>
            </a:extLst>
          </p:cNvPr>
          <p:cNvPicPr>
            <a:picLocks noChangeAspect="1"/>
          </p:cNvPicPr>
          <p:nvPr/>
        </p:nvPicPr>
        <p:blipFill>
          <a:blip r:embed="rId3"/>
          <a:stretch>
            <a:fillRect/>
          </a:stretch>
        </p:blipFill>
        <p:spPr>
          <a:xfrm>
            <a:off x="4574250" y="1774013"/>
            <a:ext cx="2085975" cy="1876425"/>
          </a:xfrm>
          <a:prstGeom prst="rect">
            <a:avLst/>
          </a:prstGeom>
        </p:spPr>
      </p:pic>
      <p:sp>
        <p:nvSpPr>
          <p:cNvPr id="12" name="Google Shape;1611;p43">
            <a:extLst>
              <a:ext uri="{FF2B5EF4-FFF2-40B4-BE49-F238E27FC236}">
                <a16:creationId xmlns:a16="http://schemas.microsoft.com/office/drawing/2014/main" id="{C8290339-1416-822D-491F-EF8CD31D0324}"/>
              </a:ext>
            </a:extLst>
          </p:cNvPr>
          <p:cNvSpPr txBox="1">
            <a:spLocks/>
          </p:cNvSpPr>
          <p:nvPr/>
        </p:nvSpPr>
        <p:spPr>
          <a:xfrm>
            <a:off x="4393634" y="3513795"/>
            <a:ext cx="246576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6"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2700" dirty="0"/>
              <a:t>https://gitleaks.io</a:t>
            </a:r>
          </a:p>
        </p:txBody>
      </p:sp>
    </p:spTree>
    <p:extLst>
      <p:ext uri="{BB962C8B-B14F-4D97-AF65-F5344CB8AC3E}">
        <p14:creationId xmlns:p14="http://schemas.microsoft.com/office/powerpoint/2010/main" val="277423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5">
          <a:extLst>
            <a:ext uri="{FF2B5EF4-FFF2-40B4-BE49-F238E27FC236}">
              <a16:creationId xmlns:a16="http://schemas.microsoft.com/office/drawing/2014/main" id="{CEB802FF-C94E-63C0-8841-0F6DC6D9AB52}"/>
            </a:ext>
          </a:extLst>
        </p:cNvPr>
        <p:cNvGrpSpPr/>
        <p:nvPr/>
      </p:nvGrpSpPr>
      <p:grpSpPr>
        <a:xfrm>
          <a:off x="0" y="0"/>
          <a:ext cx="0" cy="0"/>
          <a:chOff x="0" y="0"/>
          <a:chExt cx="0" cy="0"/>
        </a:xfrm>
      </p:grpSpPr>
      <p:sp>
        <p:nvSpPr>
          <p:cNvPr id="1586" name="Google Shape;1586;p43">
            <a:extLst>
              <a:ext uri="{FF2B5EF4-FFF2-40B4-BE49-F238E27FC236}">
                <a16:creationId xmlns:a16="http://schemas.microsoft.com/office/drawing/2014/main" id="{BA6E1702-2CDE-AD71-EAE7-E27F0075BEB2}"/>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43">
            <a:extLst>
              <a:ext uri="{FF2B5EF4-FFF2-40B4-BE49-F238E27FC236}">
                <a16:creationId xmlns:a16="http://schemas.microsoft.com/office/drawing/2014/main" id="{69842965-BFCF-33BD-9A00-8A42E5EA9E89}"/>
              </a:ext>
            </a:extLst>
          </p:cNvPr>
          <p:cNvGrpSpPr/>
          <p:nvPr/>
        </p:nvGrpSpPr>
        <p:grpSpPr>
          <a:xfrm>
            <a:off x="3299582" y="1382567"/>
            <a:ext cx="4745424" cy="2721920"/>
            <a:chOff x="2099315" y="1758298"/>
            <a:chExt cx="5053381" cy="1698358"/>
          </a:xfrm>
        </p:grpSpPr>
        <p:sp>
          <p:nvSpPr>
            <p:cNvPr id="1598" name="Google Shape;1598;p43">
              <a:extLst>
                <a:ext uri="{FF2B5EF4-FFF2-40B4-BE49-F238E27FC236}">
                  <a16:creationId xmlns:a16="http://schemas.microsoft.com/office/drawing/2014/main" id="{0B247854-2220-0D5E-E6D3-DCC402D1FA43}"/>
                </a:ext>
              </a:extLst>
            </p:cNvPr>
            <p:cNvSpPr/>
            <p:nvPr/>
          </p:nvSpPr>
          <p:spPr>
            <a:xfrm>
              <a:off x="2237783" y="1831283"/>
              <a:ext cx="4914913" cy="1625374"/>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a:extLst>
                <a:ext uri="{FF2B5EF4-FFF2-40B4-BE49-F238E27FC236}">
                  <a16:creationId xmlns:a16="http://schemas.microsoft.com/office/drawing/2014/main" id="{710572D5-995A-FD05-644E-1C4460DF67D0}"/>
                </a:ext>
              </a:extLst>
            </p:cNvPr>
            <p:cNvSpPr/>
            <p:nvPr/>
          </p:nvSpPr>
          <p:spPr>
            <a:xfrm>
              <a:off x="2099315" y="1758298"/>
              <a:ext cx="4952700" cy="2316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a:extLst>
                <a:ext uri="{FF2B5EF4-FFF2-40B4-BE49-F238E27FC236}">
                  <a16:creationId xmlns:a16="http://schemas.microsoft.com/office/drawing/2014/main" id="{8E894892-4F41-476C-B7F0-1495ED2C130F}"/>
                </a:ext>
              </a:extLst>
            </p:cNvPr>
            <p:cNvSpPr/>
            <p:nvPr/>
          </p:nvSpPr>
          <p:spPr>
            <a:xfrm>
              <a:off x="2099315" y="1990065"/>
              <a:ext cx="4952700" cy="1409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3">
              <a:extLst>
                <a:ext uri="{FF2B5EF4-FFF2-40B4-BE49-F238E27FC236}">
                  <a16:creationId xmlns:a16="http://schemas.microsoft.com/office/drawing/2014/main" id="{4EE7F2E7-88B3-59F5-461B-1820C9F76456}"/>
                </a:ext>
              </a:extLst>
            </p:cNvPr>
            <p:cNvGrpSpPr/>
            <p:nvPr/>
          </p:nvGrpSpPr>
          <p:grpSpPr>
            <a:xfrm>
              <a:off x="6497580" y="1810743"/>
              <a:ext cx="463455" cy="139446"/>
              <a:chOff x="4783842" y="1862081"/>
              <a:chExt cx="434720" cy="130800"/>
            </a:xfrm>
          </p:grpSpPr>
          <p:grpSp>
            <p:nvGrpSpPr>
              <p:cNvPr id="1602" name="Google Shape;1602;p43">
                <a:extLst>
                  <a:ext uri="{FF2B5EF4-FFF2-40B4-BE49-F238E27FC236}">
                    <a16:creationId xmlns:a16="http://schemas.microsoft.com/office/drawing/2014/main" id="{3651F4CB-4DF7-F06C-E0E2-020F60E9DA72}"/>
                  </a:ext>
                </a:extLst>
              </p:cNvPr>
              <p:cNvGrpSpPr/>
              <p:nvPr/>
            </p:nvGrpSpPr>
            <p:grpSpPr>
              <a:xfrm>
                <a:off x="4958628" y="1868973"/>
                <a:ext cx="100661" cy="97664"/>
                <a:chOff x="-2887187" y="1674188"/>
                <a:chExt cx="193990" cy="188214"/>
              </a:xfrm>
            </p:grpSpPr>
            <p:sp>
              <p:nvSpPr>
                <p:cNvPr id="1603" name="Google Shape;1603;p43">
                  <a:extLst>
                    <a:ext uri="{FF2B5EF4-FFF2-40B4-BE49-F238E27FC236}">
                      <a16:creationId xmlns:a16="http://schemas.microsoft.com/office/drawing/2014/main" id="{B4C5E90A-7752-7AF7-F5FB-5F36C39E2BBC}"/>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a:extLst>
                    <a:ext uri="{FF2B5EF4-FFF2-40B4-BE49-F238E27FC236}">
                      <a16:creationId xmlns:a16="http://schemas.microsoft.com/office/drawing/2014/main" id="{27CCF15B-5E26-1C2C-D5E0-4B7DFCBAB26B}"/>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43">
                <a:extLst>
                  <a:ext uri="{FF2B5EF4-FFF2-40B4-BE49-F238E27FC236}">
                    <a16:creationId xmlns:a16="http://schemas.microsoft.com/office/drawing/2014/main" id="{4BA0AFAB-A819-C53B-AD25-8736C395F5CF}"/>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a:extLst>
                  <a:ext uri="{FF2B5EF4-FFF2-40B4-BE49-F238E27FC236}">
                    <a16:creationId xmlns:a16="http://schemas.microsoft.com/office/drawing/2014/main" id="{113A2020-7616-E92D-9B00-25106D3A90A9}"/>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43">
            <a:extLst>
              <a:ext uri="{FF2B5EF4-FFF2-40B4-BE49-F238E27FC236}">
                <a16:creationId xmlns:a16="http://schemas.microsoft.com/office/drawing/2014/main" id="{D08EF3EF-9C5E-CB91-9DA2-EC6DAADCC75F}"/>
              </a:ext>
            </a:extLst>
          </p:cNvPr>
          <p:cNvSpPr txBox="1">
            <a:spLocks noGrp="1"/>
          </p:cNvSpPr>
          <p:nvPr>
            <p:ph type="title"/>
          </p:nvPr>
        </p:nvSpPr>
        <p:spPr>
          <a:xfrm>
            <a:off x="5046596" y="1413140"/>
            <a:ext cx="1156849" cy="369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err="1"/>
              <a:t>GitLeaks</a:t>
            </a:r>
            <a:endParaRPr dirty="0"/>
          </a:p>
        </p:txBody>
      </p:sp>
      <p:sp>
        <p:nvSpPr>
          <p:cNvPr id="1611" name="Google Shape;1611;p43">
            <a:extLst>
              <a:ext uri="{FF2B5EF4-FFF2-40B4-BE49-F238E27FC236}">
                <a16:creationId xmlns:a16="http://schemas.microsoft.com/office/drawing/2014/main" id="{1E5868C9-E520-B19F-1B97-2207D9322A01}"/>
              </a:ext>
            </a:extLst>
          </p:cNvPr>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14" dirty="0"/>
              <a:t>The Solution</a:t>
            </a:r>
            <a:endParaRPr sz="3014" dirty="0"/>
          </a:p>
        </p:txBody>
      </p:sp>
      <p:grpSp>
        <p:nvGrpSpPr>
          <p:cNvPr id="1612" name="Google Shape;1612;p43">
            <a:extLst>
              <a:ext uri="{FF2B5EF4-FFF2-40B4-BE49-F238E27FC236}">
                <a16:creationId xmlns:a16="http://schemas.microsoft.com/office/drawing/2014/main" id="{88475D45-560D-2596-7363-B68BCE21F8BB}"/>
              </a:ext>
            </a:extLst>
          </p:cNvPr>
          <p:cNvGrpSpPr/>
          <p:nvPr/>
        </p:nvGrpSpPr>
        <p:grpSpPr>
          <a:xfrm>
            <a:off x="-1235257" y="74713"/>
            <a:ext cx="10670317" cy="4413830"/>
            <a:chOff x="-1235257" y="74713"/>
            <a:chExt cx="10670317" cy="4413830"/>
          </a:xfrm>
        </p:grpSpPr>
        <p:sp>
          <p:nvSpPr>
            <p:cNvPr id="1613" name="Google Shape;1613;p43">
              <a:extLst>
                <a:ext uri="{FF2B5EF4-FFF2-40B4-BE49-F238E27FC236}">
                  <a16:creationId xmlns:a16="http://schemas.microsoft.com/office/drawing/2014/main" id="{597494B6-7DA6-182A-8ED6-8D566B4ED1A0}"/>
                </a:ext>
              </a:extLst>
            </p:cNvPr>
            <p:cNvSpPr/>
            <p:nvPr/>
          </p:nvSpPr>
          <p:spPr>
            <a:xfrm rot="10800000">
              <a:off x="7412925" y="747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3">
              <a:extLst>
                <a:ext uri="{FF2B5EF4-FFF2-40B4-BE49-F238E27FC236}">
                  <a16:creationId xmlns:a16="http://schemas.microsoft.com/office/drawing/2014/main" id="{A0D5C6D5-8802-F8CE-2A1C-86F056358C4F}"/>
                </a:ext>
              </a:extLst>
            </p:cNvPr>
            <p:cNvGrpSpPr/>
            <p:nvPr/>
          </p:nvGrpSpPr>
          <p:grpSpPr>
            <a:xfrm rot="5400000">
              <a:off x="-1075025" y="1900600"/>
              <a:ext cx="2427711" cy="2748175"/>
              <a:chOff x="7934425" y="-1119900"/>
              <a:chExt cx="2427711" cy="2748175"/>
            </a:xfrm>
          </p:grpSpPr>
          <p:sp>
            <p:nvSpPr>
              <p:cNvPr id="1615" name="Google Shape;1615;p43">
                <a:extLst>
                  <a:ext uri="{FF2B5EF4-FFF2-40B4-BE49-F238E27FC236}">
                    <a16:creationId xmlns:a16="http://schemas.microsoft.com/office/drawing/2014/main" id="{E2EAE7E1-8865-B283-1F47-B65FDA219EF8}"/>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a:extLst>
                  <a:ext uri="{FF2B5EF4-FFF2-40B4-BE49-F238E27FC236}">
                    <a16:creationId xmlns:a16="http://schemas.microsoft.com/office/drawing/2014/main" id="{30541D2A-3A0E-55C7-47BB-9EB5ADFD4146}"/>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3">
                <a:extLst>
                  <a:ext uri="{FF2B5EF4-FFF2-40B4-BE49-F238E27FC236}">
                    <a16:creationId xmlns:a16="http://schemas.microsoft.com/office/drawing/2014/main" id="{ECB205CB-84F3-2C88-B93F-6AB71988C16A}"/>
                  </a:ext>
                </a:extLst>
              </p:cNvPr>
              <p:cNvGrpSpPr/>
              <p:nvPr/>
            </p:nvGrpSpPr>
            <p:grpSpPr>
              <a:xfrm>
                <a:off x="7934425" y="-1119900"/>
                <a:ext cx="2311500" cy="2639025"/>
                <a:chOff x="3299275" y="-2782700"/>
                <a:chExt cx="2311500" cy="2639025"/>
              </a:xfrm>
            </p:grpSpPr>
            <p:sp>
              <p:nvSpPr>
                <p:cNvPr id="1618" name="Google Shape;1618;p43">
                  <a:extLst>
                    <a:ext uri="{FF2B5EF4-FFF2-40B4-BE49-F238E27FC236}">
                      <a16:creationId xmlns:a16="http://schemas.microsoft.com/office/drawing/2014/main" id="{51FF8707-2143-E5C7-1EDE-CD3EAA8996D6}"/>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9" name="Google Shape;1619;p43">
                  <a:extLst>
                    <a:ext uri="{FF2B5EF4-FFF2-40B4-BE49-F238E27FC236}">
                      <a16:creationId xmlns:a16="http://schemas.microsoft.com/office/drawing/2014/main" id="{8789BB3E-4A86-5779-739A-9F554019985E}"/>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0" name="Google Shape;1620;p43">
                  <a:extLst>
                    <a:ext uri="{FF2B5EF4-FFF2-40B4-BE49-F238E27FC236}">
                      <a16:creationId xmlns:a16="http://schemas.microsoft.com/office/drawing/2014/main" id="{60C5854B-ADCF-A105-7376-41F4E5853327}"/>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1" name="Google Shape;1621;p43">
                  <a:extLst>
                    <a:ext uri="{FF2B5EF4-FFF2-40B4-BE49-F238E27FC236}">
                      <a16:creationId xmlns:a16="http://schemas.microsoft.com/office/drawing/2014/main" id="{16026476-B833-18FE-74D1-9B93E86C863F}"/>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2" name="Google Shape;1622;p43">
                  <a:extLst>
                    <a:ext uri="{FF2B5EF4-FFF2-40B4-BE49-F238E27FC236}">
                      <a16:creationId xmlns:a16="http://schemas.microsoft.com/office/drawing/2014/main" id="{F286FC9C-F819-A5CE-CFE1-540465884846}"/>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3" name="Google Shape;1623;p43">
                  <a:extLst>
                    <a:ext uri="{FF2B5EF4-FFF2-40B4-BE49-F238E27FC236}">
                      <a16:creationId xmlns:a16="http://schemas.microsoft.com/office/drawing/2014/main" id="{1DA31A4F-11D5-B812-AE8A-AA03AD0F679D}"/>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4" name="Google Shape;1624;p43">
                  <a:extLst>
                    <a:ext uri="{FF2B5EF4-FFF2-40B4-BE49-F238E27FC236}">
                      <a16:creationId xmlns:a16="http://schemas.microsoft.com/office/drawing/2014/main" id="{9D095F8E-410E-9BA8-BA0D-FF6F9751275C}"/>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5" name="Google Shape;1625;p43">
                  <a:extLst>
                    <a:ext uri="{FF2B5EF4-FFF2-40B4-BE49-F238E27FC236}">
                      <a16:creationId xmlns:a16="http://schemas.microsoft.com/office/drawing/2014/main" id="{385541AF-AA53-92B2-FF0D-5C173A6438DC}"/>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6" name="Google Shape;1626;p43">
                  <a:extLst>
                    <a:ext uri="{FF2B5EF4-FFF2-40B4-BE49-F238E27FC236}">
                      <a16:creationId xmlns:a16="http://schemas.microsoft.com/office/drawing/2014/main" id="{D3220156-5125-F783-86CB-5560DB076650}"/>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7" name="Google Shape;1627;p43">
                  <a:extLst>
                    <a:ext uri="{FF2B5EF4-FFF2-40B4-BE49-F238E27FC236}">
                      <a16:creationId xmlns:a16="http://schemas.microsoft.com/office/drawing/2014/main" id="{E1B731E0-BD22-43FF-BA85-11614C9BFDE8}"/>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8" name="Google Shape;1628;p43">
                  <a:extLst>
                    <a:ext uri="{FF2B5EF4-FFF2-40B4-BE49-F238E27FC236}">
                      <a16:creationId xmlns:a16="http://schemas.microsoft.com/office/drawing/2014/main" id="{4FBA2CEB-2F68-8B86-C700-51112FAF4E74}"/>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9" name="Google Shape;1629;p43">
                  <a:extLst>
                    <a:ext uri="{FF2B5EF4-FFF2-40B4-BE49-F238E27FC236}">
                      <a16:creationId xmlns:a16="http://schemas.microsoft.com/office/drawing/2014/main" id="{CE232682-9C99-BA5F-0BE1-60022A53E824}"/>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0" name="Google Shape;1630;p43">
                  <a:extLst>
                    <a:ext uri="{FF2B5EF4-FFF2-40B4-BE49-F238E27FC236}">
                      <a16:creationId xmlns:a16="http://schemas.microsoft.com/office/drawing/2014/main" id="{C3A467B6-6B42-E181-3FC8-23B4BF876629}"/>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1" name="Google Shape;1631;p43">
                  <a:extLst>
                    <a:ext uri="{FF2B5EF4-FFF2-40B4-BE49-F238E27FC236}">
                      <a16:creationId xmlns:a16="http://schemas.microsoft.com/office/drawing/2014/main" id="{B3B74D7E-3673-8718-F468-5FDAF1A270D7}"/>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2" name="Google Shape;1632;p43">
                  <a:extLst>
                    <a:ext uri="{FF2B5EF4-FFF2-40B4-BE49-F238E27FC236}">
                      <a16:creationId xmlns:a16="http://schemas.microsoft.com/office/drawing/2014/main" id="{6A9D74EF-C76B-380B-3833-90A201762C88}"/>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3" name="Google Shape;1633;p43">
                  <a:extLst>
                    <a:ext uri="{FF2B5EF4-FFF2-40B4-BE49-F238E27FC236}">
                      <a16:creationId xmlns:a16="http://schemas.microsoft.com/office/drawing/2014/main" id="{00B59E0A-07FE-0B30-C956-9F7AE57D9B79}"/>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4" name="Google Shape;1634;p43">
                  <a:extLst>
                    <a:ext uri="{FF2B5EF4-FFF2-40B4-BE49-F238E27FC236}">
                      <a16:creationId xmlns:a16="http://schemas.microsoft.com/office/drawing/2014/main" id="{16EFD995-263A-D332-0824-2BBA970BEF3F}"/>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5" name="Google Shape;1635;p43">
                  <a:extLst>
                    <a:ext uri="{FF2B5EF4-FFF2-40B4-BE49-F238E27FC236}">
                      <a16:creationId xmlns:a16="http://schemas.microsoft.com/office/drawing/2014/main" id="{4893C68D-E598-2446-42A2-BB057383860F}"/>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6" name="Google Shape;1636;p43">
                  <a:extLst>
                    <a:ext uri="{FF2B5EF4-FFF2-40B4-BE49-F238E27FC236}">
                      <a16:creationId xmlns:a16="http://schemas.microsoft.com/office/drawing/2014/main" id="{6F10CC36-7819-CF50-F711-40CC2F876773}"/>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7" name="Google Shape;1637;p43">
                  <a:extLst>
                    <a:ext uri="{FF2B5EF4-FFF2-40B4-BE49-F238E27FC236}">
                      <a16:creationId xmlns:a16="http://schemas.microsoft.com/office/drawing/2014/main" id="{D397571A-C7BE-F21C-66DE-02F6277189EA}"/>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8" name="Google Shape;1638;p43">
                  <a:extLst>
                    <a:ext uri="{FF2B5EF4-FFF2-40B4-BE49-F238E27FC236}">
                      <a16:creationId xmlns:a16="http://schemas.microsoft.com/office/drawing/2014/main" id="{FA0D3BB4-1502-F909-4A55-50DE03ADE813}"/>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9" name="Google Shape;1639;p43">
                  <a:extLst>
                    <a:ext uri="{FF2B5EF4-FFF2-40B4-BE49-F238E27FC236}">
                      <a16:creationId xmlns:a16="http://schemas.microsoft.com/office/drawing/2014/main" id="{F0130D41-2EC4-D18E-FAE7-458FEEBF3C27}"/>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0" name="Google Shape;1640;p43">
                  <a:extLst>
                    <a:ext uri="{FF2B5EF4-FFF2-40B4-BE49-F238E27FC236}">
                      <a16:creationId xmlns:a16="http://schemas.microsoft.com/office/drawing/2014/main" id="{44AB09C4-C281-184F-DBD0-656D17B036F2}"/>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1" name="Google Shape;1641;p43">
                  <a:extLst>
                    <a:ext uri="{FF2B5EF4-FFF2-40B4-BE49-F238E27FC236}">
                      <a16:creationId xmlns:a16="http://schemas.microsoft.com/office/drawing/2014/main" id="{F45E087C-D80C-F435-6CAA-01AA198DB69F}"/>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2" name="Google Shape;1642;p43">
                  <a:extLst>
                    <a:ext uri="{FF2B5EF4-FFF2-40B4-BE49-F238E27FC236}">
                      <a16:creationId xmlns:a16="http://schemas.microsoft.com/office/drawing/2014/main" id="{B413856E-DA78-3512-0A15-49A7BC055786}"/>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3" name="Google Shape;1643;p43">
                  <a:extLst>
                    <a:ext uri="{FF2B5EF4-FFF2-40B4-BE49-F238E27FC236}">
                      <a16:creationId xmlns:a16="http://schemas.microsoft.com/office/drawing/2014/main" id="{620D011A-5BCA-A93E-E765-FEDF34E18339}"/>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4" name="Google Shape;1644;p43">
                  <a:extLst>
                    <a:ext uri="{FF2B5EF4-FFF2-40B4-BE49-F238E27FC236}">
                      <a16:creationId xmlns:a16="http://schemas.microsoft.com/office/drawing/2014/main" id="{FFE23927-8A73-7CFD-7E61-9ACC8554E1BD}"/>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5" name="Google Shape;1645;p43">
                  <a:extLst>
                    <a:ext uri="{FF2B5EF4-FFF2-40B4-BE49-F238E27FC236}">
                      <a16:creationId xmlns:a16="http://schemas.microsoft.com/office/drawing/2014/main" id="{C99624A2-4ADF-C27D-6178-EF42D9C8393E}"/>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6" name="Google Shape;1646;p43">
                  <a:extLst>
                    <a:ext uri="{FF2B5EF4-FFF2-40B4-BE49-F238E27FC236}">
                      <a16:creationId xmlns:a16="http://schemas.microsoft.com/office/drawing/2014/main" id="{6B5AFB5A-51D5-7D4D-B78B-28C60FAEC486}"/>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7" name="Google Shape;1647;p43">
                  <a:extLst>
                    <a:ext uri="{FF2B5EF4-FFF2-40B4-BE49-F238E27FC236}">
                      <a16:creationId xmlns:a16="http://schemas.microsoft.com/office/drawing/2014/main" id="{26BC56DE-C7DA-C466-F9FF-CF3727AA512C}"/>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8" name="Google Shape;1648;p43">
                  <a:extLst>
                    <a:ext uri="{FF2B5EF4-FFF2-40B4-BE49-F238E27FC236}">
                      <a16:creationId xmlns:a16="http://schemas.microsoft.com/office/drawing/2014/main" id="{A9259B41-542B-0EA3-2086-C3D49834B283}"/>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1649" name="Google Shape;1649;p43">
              <a:extLst>
                <a:ext uri="{FF2B5EF4-FFF2-40B4-BE49-F238E27FC236}">
                  <a16:creationId xmlns:a16="http://schemas.microsoft.com/office/drawing/2014/main" id="{457611BA-78E2-F316-BC93-F4CAF2C23AD4}"/>
                </a:ext>
              </a:extLst>
            </p:cNvPr>
            <p:cNvSpPr/>
            <p:nvPr/>
          </p:nvSpPr>
          <p:spPr>
            <a:xfrm>
              <a:off x="1840713" y="1197388"/>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43">
              <a:extLst>
                <a:ext uri="{FF2B5EF4-FFF2-40B4-BE49-F238E27FC236}">
                  <a16:creationId xmlns:a16="http://schemas.microsoft.com/office/drawing/2014/main" id="{88DCD1AE-C3E1-63D7-9A66-FDC10D89DB23}"/>
                </a:ext>
              </a:extLst>
            </p:cNvPr>
            <p:cNvGrpSpPr/>
            <p:nvPr/>
          </p:nvGrpSpPr>
          <p:grpSpPr>
            <a:xfrm flipH="1">
              <a:off x="8058978" y="3364204"/>
              <a:ext cx="632717" cy="841810"/>
              <a:chOff x="704128" y="2590595"/>
              <a:chExt cx="511990" cy="681187"/>
            </a:xfrm>
          </p:grpSpPr>
          <p:sp>
            <p:nvSpPr>
              <p:cNvPr id="1651" name="Google Shape;1651;p43">
                <a:extLst>
                  <a:ext uri="{FF2B5EF4-FFF2-40B4-BE49-F238E27FC236}">
                    <a16:creationId xmlns:a16="http://schemas.microsoft.com/office/drawing/2014/main" id="{6D409CE7-E1FF-388A-BD11-93B4FAB45B6E}"/>
                  </a:ext>
                </a:extLst>
              </p:cNvPr>
              <p:cNvSpPr/>
              <p:nvPr/>
            </p:nvSpPr>
            <p:spPr>
              <a:xfrm rot="900053" flipH="1">
                <a:off x="786577" y="2657350"/>
                <a:ext cx="337579" cy="568298"/>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1652" name="Google Shape;1652;p43">
                <a:extLst>
                  <a:ext uri="{FF2B5EF4-FFF2-40B4-BE49-F238E27FC236}">
                    <a16:creationId xmlns:a16="http://schemas.microsoft.com/office/drawing/2014/main" id="{45004DCC-432B-41EC-5944-A8FD6B8EEFE1}"/>
                  </a:ext>
                </a:extLst>
              </p:cNvPr>
              <p:cNvGrpSpPr/>
              <p:nvPr/>
            </p:nvGrpSpPr>
            <p:grpSpPr>
              <a:xfrm rot="900053" flipH="1">
                <a:off x="776391" y="2627813"/>
                <a:ext cx="367464" cy="606751"/>
                <a:chOff x="3539775" y="3357500"/>
                <a:chExt cx="276650" cy="456800"/>
              </a:xfrm>
            </p:grpSpPr>
            <p:sp>
              <p:nvSpPr>
                <p:cNvPr id="1653" name="Google Shape;1653;p43">
                  <a:extLst>
                    <a:ext uri="{FF2B5EF4-FFF2-40B4-BE49-F238E27FC236}">
                      <a16:creationId xmlns:a16="http://schemas.microsoft.com/office/drawing/2014/main" id="{5EE4047C-8175-D681-EFA4-93B241149848}"/>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a:extLst>
                    <a:ext uri="{FF2B5EF4-FFF2-40B4-BE49-F238E27FC236}">
                      <a16:creationId xmlns:a16="http://schemas.microsoft.com/office/drawing/2014/main" id="{A1B26B03-CAF4-72AB-E031-51C6CD0A8894}"/>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a:extLst>
                    <a:ext uri="{FF2B5EF4-FFF2-40B4-BE49-F238E27FC236}">
                      <a16:creationId xmlns:a16="http://schemas.microsoft.com/office/drawing/2014/main" id="{F7A94EC6-E557-E6F2-FE0A-117445B49EF1}"/>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a:extLst>
                    <a:ext uri="{FF2B5EF4-FFF2-40B4-BE49-F238E27FC236}">
                      <a16:creationId xmlns:a16="http://schemas.microsoft.com/office/drawing/2014/main" id="{D8A9E7F5-8408-92B9-88CD-F1C0F8A64698}"/>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a:extLst>
                    <a:ext uri="{FF2B5EF4-FFF2-40B4-BE49-F238E27FC236}">
                      <a16:creationId xmlns:a16="http://schemas.microsoft.com/office/drawing/2014/main" id="{BD3BC069-45D7-52AC-1784-33E566C76F92}"/>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a:extLst>
                    <a:ext uri="{FF2B5EF4-FFF2-40B4-BE49-F238E27FC236}">
                      <a16:creationId xmlns:a16="http://schemas.microsoft.com/office/drawing/2014/main" id="{189226B2-E6CA-2DCD-5156-4076F7568BF0}"/>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a:extLst>
                    <a:ext uri="{FF2B5EF4-FFF2-40B4-BE49-F238E27FC236}">
                      <a16:creationId xmlns:a16="http://schemas.microsoft.com/office/drawing/2014/main" id="{1BB91974-7A81-5450-6391-4273027AC1E2}"/>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a:extLst>
                    <a:ext uri="{FF2B5EF4-FFF2-40B4-BE49-F238E27FC236}">
                      <a16:creationId xmlns:a16="http://schemas.microsoft.com/office/drawing/2014/main" id="{34C623C9-951C-95E1-DEE7-BC4C3510ECC6}"/>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a:extLst>
                    <a:ext uri="{FF2B5EF4-FFF2-40B4-BE49-F238E27FC236}">
                      <a16:creationId xmlns:a16="http://schemas.microsoft.com/office/drawing/2014/main" id="{DBAE0917-1C1B-7B35-DAC2-8613D2838880}"/>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a:extLst>
                    <a:ext uri="{FF2B5EF4-FFF2-40B4-BE49-F238E27FC236}">
                      <a16:creationId xmlns:a16="http://schemas.microsoft.com/office/drawing/2014/main" id="{33A7CA4A-4C2E-3A0F-7A0E-9A2668430135}"/>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a:extLst>
                    <a:ext uri="{FF2B5EF4-FFF2-40B4-BE49-F238E27FC236}">
                      <a16:creationId xmlns:a16="http://schemas.microsoft.com/office/drawing/2014/main" id="{CF4E8C11-D59E-D54A-EEFF-20C3DC249BDE}"/>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a:extLst>
                    <a:ext uri="{FF2B5EF4-FFF2-40B4-BE49-F238E27FC236}">
                      <a16:creationId xmlns:a16="http://schemas.microsoft.com/office/drawing/2014/main" id="{B8053429-D1F5-DA94-F78F-7F6F80F77324}"/>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a:extLst>
                    <a:ext uri="{FF2B5EF4-FFF2-40B4-BE49-F238E27FC236}">
                      <a16:creationId xmlns:a16="http://schemas.microsoft.com/office/drawing/2014/main" id="{888D8923-18E6-3695-0CEC-3CB85DC0706E}"/>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a:extLst>
                    <a:ext uri="{FF2B5EF4-FFF2-40B4-BE49-F238E27FC236}">
                      <a16:creationId xmlns:a16="http://schemas.microsoft.com/office/drawing/2014/main" id="{C0C32941-0EA8-9A33-0925-FE90AF8529BC}"/>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a:extLst>
                    <a:ext uri="{FF2B5EF4-FFF2-40B4-BE49-F238E27FC236}">
                      <a16:creationId xmlns:a16="http://schemas.microsoft.com/office/drawing/2014/main" id="{9339C7F2-586B-3FAC-143F-C6826E3E3C8E}"/>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a:extLst>
                    <a:ext uri="{FF2B5EF4-FFF2-40B4-BE49-F238E27FC236}">
                      <a16:creationId xmlns:a16="http://schemas.microsoft.com/office/drawing/2014/main" id="{5A504DCD-7CBB-1986-DBA8-A5F463DFE72D}"/>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a:extLst>
                    <a:ext uri="{FF2B5EF4-FFF2-40B4-BE49-F238E27FC236}">
                      <a16:creationId xmlns:a16="http://schemas.microsoft.com/office/drawing/2014/main" id="{5BB59A7F-C57B-68DC-A364-10F610C42B7A}"/>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a:extLst>
                    <a:ext uri="{FF2B5EF4-FFF2-40B4-BE49-F238E27FC236}">
                      <a16:creationId xmlns:a16="http://schemas.microsoft.com/office/drawing/2014/main" id="{E1C3B437-8006-E4D9-2A99-5CB7B187FE26}"/>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43">
              <a:extLst>
                <a:ext uri="{FF2B5EF4-FFF2-40B4-BE49-F238E27FC236}">
                  <a16:creationId xmlns:a16="http://schemas.microsoft.com/office/drawing/2014/main" id="{2491BC6A-BD40-06DC-2F67-E6D2BF871545}"/>
                </a:ext>
              </a:extLst>
            </p:cNvPr>
            <p:cNvGrpSpPr/>
            <p:nvPr/>
          </p:nvGrpSpPr>
          <p:grpSpPr>
            <a:xfrm>
              <a:off x="1927300" y="2895413"/>
              <a:ext cx="753900" cy="758552"/>
              <a:chOff x="550625" y="1629575"/>
              <a:chExt cx="753900" cy="758552"/>
            </a:xfrm>
          </p:grpSpPr>
          <p:sp>
            <p:nvSpPr>
              <p:cNvPr id="1672" name="Google Shape;1672;p43">
                <a:extLst>
                  <a:ext uri="{FF2B5EF4-FFF2-40B4-BE49-F238E27FC236}">
                    <a16:creationId xmlns:a16="http://schemas.microsoft.com/office/drawing/2014/main" id="{2387448F-8F77-C8D7-0563-780202C97A20}"/>
                  </a:ext>
                </a:extLst>
              </p:cNvPr>
              <p:cNvSpPr/>
              <p:nvPr/>
            </p:nvSpPr>
            <p:spPr>
              <a:xfrm>
                <a:off x="550625" y="1634227"/>
                <a:ext cx="753900" cy="753900"/>
              </a:xfrm>
              <a:prstGeom prst="donut">
                <a:avLst>
                  <a:gd name="adj" fmla="val 37688"/>
                </a:avLst>
              </a:prstGeom>
              <a:gradFill>
                <a:gsLst>
                  <a:gs pos="0">
                    <a:schemeClr val="accent1"/>
                  </a:gs>
                  <a:gs pos="100000">
                    <a:srgbClr val="FDEF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a:extLst>
                  <a:ext uri="{FF2B5EF4-FFF2-40B4-BE49-F238E27FC236}">
                    <a16:creationId xmlns:a16="http://schemas.microsoft.com/office/drawing/2014/main" id="{330DEDCE-599A-5599-7253-E04C27D2FA10}"/>
                  </a:ext>
                </a:extLst>
              </p:cNvPr>
              <p:cNvSpPr/>
              <p:nvPr/>
            </p:nvSpPr>
            <p:spPr>
              <a:xfrm>
                <a:off x="819802" y="1898969"/>
                <a:ext cx="215509" cy="215292"/>
              </a:xfrm>
              <a:custGeom>
                <a:avLst/>
                <a:gdLst/>
                <a:ahLst/>
                <a:cxnLst/>
                <a:rect l="l" t="t" r="r" b="b"/>
                <a:pathLst>
                  <a:path w="11928" h="11916" extrusionOk="0">
                    <a:moveTo>
                      <a:pt x="5964" y="2727"/>
                    </a:moveTo>
                    <a:cubicBezTo>
                      <a:pt x="7734" y="2727"/>
                      <a:pt x="9200" y="4134"/>
                      <a:pt x="9200" y="5952"/>
                    </a:cubicBezTo>
                    <a:cubicBezTo>
                      <a:pt x="9200" y="7721"/>
                      <a:pt x="7734" y="9188"/>
                      <a:pt x="5964" y="9188"/>
                    </a:cubicBezTo>
                    <a:cubicBezTo>
                      <a:pt x="4194" y="9188"/>
                      <a:pt x="2727" y="7721"/>
                      <a:pt x="2727" y="5952"/>
                    </a:cubicBezTo>
                    <a:cubicBezTo>
                      <a:pt x="2727" y="4134"/>
                      <a:pt x="4194" y="2727"/>
                      <a:pt x="5964" y="2727"/>
                    </a:cubicBezTo>
                    <a:close/>
                    <a:moveTo>
                      <a:pt x="5964" y="0"/>
                    </a:moveTo>
                    <a:cubicBezTo>
                      <a:pt x="2679" y="0"/>
                      <a:pt x="0" y="2667"/>
                      <a:pt x="0" y="5952"/>
                    </a:cubicBezTo>
                    <a:cubicBezTo>
                      <a:pt x="0" y="9237"/>
                      <a:pt x="2679" y="11915"/>
                      <a:pt x="5964" y="11915"/>
                    </a:cubicBezTo>
                    <a:cubicBezTo>
                      <a:pt x="9249" y="11915"/>
                      <a:pt x="11928" y="9237"/>
                      <a:pt x="11928" y="5952"/>
                    </a:cubicBezTo>
                    <a:cubicBezTo>
                      <a:pt x="11928" y="2667"/>
                      <a:pt x="9249" y="0"/>
                      <a:pt x="5964"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a:extLst>
                  <a:ext uri="{FF2B5EF4-FFF2-40B4-BE49-F238E27FC236}">
                    <a16:creationId xmlns:a16="http://schemas.microsoft.com/office/drawing/2014/main" id="{28D20C8F-3DDC-427C-88D7-BC829E329CEB}"/>
                  </a:ext>
                </a:extLst>
              </p:cNvPr>
              <p:cNvSpPr/>
              <p:nvPr/>
            </p:nvSpPr>
            <p:spPr>
              <a:xfrm>
                <a:off x="858124" y="2112496"/>
                <a:ext cx="139734" cy="270922"/>
              </a:xfrm>
              <a:custGeom>
                <a:avLst/>
                <a:gdLst/>
                <a:ahLst/>
                <a:cxnLst/>
                <a:rect l="l" t="t" r="r" b="b"/>
                <a:pathLst>
                  <a:path w="7734" h="14995" extrusionOk="0">
                    <a:moveTo>
                      <a:pt x="2728" y="0"/>
                    </a:moveTo>
                    <a:lnTo>
                      <a:pt x="0" y="14643"/>
                    </a:lnTo>
                    <a:cubicBezTo>
                      <a:pt x="1212" y="14849"/>
                      <a:pt x="2534" y="14995"/>
                      <a:pt x="3843" y="14995"/>
                    </a:cubicBezTo>
                    <a:cubicBezTo>
                      <a:pt x="5152" y="14995"/>
                      <a:pt x="6473" y="14849"/>
                      <a:pt x="7734" y="14643"/>
                    </a:cubicBezTo>
                    <a:lnTo>
                      <a:pt x="4958" y="0"/>
                    </a:lnTo>
                    <a:cubicBezTo>
                      <a:pt x="4606" y="49"/>
                      <a:pt x="4243" y="97"/>
                      <a:pt x="3843" y="97"/>
                    </a:cubicBezTo>
                    <a:cubicBezTo>
                      <a:pt x="3491" y="97"/>
                      <a:pt x="3091" y="49"/>
                      <a:pt x="272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a:extLst>
                  <a:ext uri="{FF2B5EF4-FFF2-40B4-BE49-F238E27FC236}">
                    <a16:creationId xmlns:a16="http://schemas.microsoft.com/office/drawing/2014/main" id="{7EBB26B6-29A7-6E35-C310-144F5B31A44F}"/>
                  </a:ext>
                </a:extLst>
              </p:cNvPr>
              <p:cNvSpPr/>
              <p:nvPr/>
            </p:nvSpPr>
            <p:spPr>
              <a:xfrm>
                <a:off x="976831" y="1671637"/>
                <a:ext cx="285593" cy="285593"/>
              </a:xfrm>
              <a:custGeom>
                <a:avLst/>
                <a:gdLst/>
                <a:ahLst/>
                <a:cxnLst/>
                <a:rect l="l" t="t" r="r" b="b"/>
                <a:pathLst>
                  <a:path w="15807" h="15807" extrusionOk="0">
                    <a:moveTo>
                      <a:pt x="6873" y="0"/>
                    </a:moveTo>
                    <a:lnTo>
                      <a:pt x="0" y="13237"/>
                    </a:lnTo>
                    <a:cubicBezTo>
                      <a:pt x="1115" y="13794"/>
                      <a:pt x="2024" y="14703"/>
                      <a:pt x="2582" y="15806"/>
                    </a:cubicBezTo>
                    <a:lnTo>
                      <a:pt x="15806" y="8946"/>
                    </a:lnTo>
                    <a:cubicBezTo>
                      <a:pt x="13794" y="5103"/>
                      <a:pt x="10703" y="1976"/>
                      <a:pt x="68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a:extLst>
                  <a:ext uri="{FF2B5EF4-FFF2-40B4-BE49-F238E27FC236}">
                    <a16:creationId xmlns:a16="http://schemas.microsoft.com/office/drawing/2014/main" id="{D28E4C6C-3E76-D8A0-C1C6-A4A382A7001C}"/>
                  </a:ext>
                </a:extLst>
              </p:cNvPr>
              <p:cNvSpPr/>
              <p:nvPr/>
            </p:nvSpPr>
            <p:spPr>
              <a:xfrm>
                <a:off x="550625" y="1629575"/>
                <a:ext cx="753830" cy="753830"/>
              </a:xfrm>
              <a:custGeom>
                <a:avLst/>
                <a:gdLst/>
                <a:ahLst/>
                <a:cxnLst/>
                <a:rect l="l" t="t" r="r" b="b"/>
                <a:pathLst>
                  <a:path w="41723" h="41723" fill="none" extrusionOk="0">
                    <a:moveTo>
                      <a:pt x="20862" y="1"/>
                    </a:moveTo>
                    <a:cubicBezTo>
                      <a:pt x="9346" y="1"/>
                      <a:pt x="1" y="9346"/>
                      <a:pt x="1" y="20862"/>
                    </a:cubicBezTo>
                    <a:cubicBezTo>
                      <a:pt x="1" y="32377"/>
                      <a:pt x="9346" y="41723"/>
                      <a:pt x="20862" y="41723"/>
                    </a:cubicBezTo>
                    <a:cubicBezTo>
                      <a:pt x="32377" y="41723"/>
                      <a:pt x="41723" y="32377"/>
                      <a:pt x="41723" y="20862"/>
                    </a:cubicBezTo>
                    <a:cubicBezTo>
                      <a:pt x="41723" y="9346"/>
                      <a:pt x="32377" y="1"/>
                      <a:pt x="20862" y="1"/>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a:extLst>
                  <a:ext uri="{FF2B5EF4-FFF2-40B4-BE49-F238E27FC236}">
                    <a16:creationId xmlns:a16="http://schemas.microsoft.com/office/drawing/2014/main" id="{7251B710-8B3D-D231-F09E-FA91311527D8}"/>
                  </a:ext>
                </a:extLst>
              </p:cNvPr>
              <p:cNvSpPr/>
              <p:nvPr/>
            </p:nvSpPr>
            <p:spPr>
              <a:xfrm>
                <a:off x="819802" y="1898969"/>
                <a:ext cx="215509" cy="215292"/>
              </a:xfrm>
              <a:custGeom>
                <a:avLst/>
                <a:gdLst/>
                <a:ahLst/>
                <a:cxnLst/>
                <a:rect l="l" t="t" r="r" b="b"/>
                <a:pathLst>
                  <a:path w="11928" h="11916" fill="none" extrusionOk="0">
                    <a:moveTo>
                      <a:pt x="11928" y="5952"/>
                    </a:moveTo>
                    <a:cubicBezTo>
                      <a:pt x="11928" y="9237"/>
                      <a:pt x="9249" y="11915"/>
                      <a:pt x="5964" y="11915"/>
                    </a:cubicBezTo>
                    <a:cubicBezTo>
                      <a:pt x="2679" y="11915"/>
                      <a:pt x="0" y="9237"/>
                      <a:pt x="0" y="5952"/>
                    </a:cubicBezTo>
                    <a:cubicBezTo>
                      <a:pt x="0" y="2667"/>
                      <a:pt x="2679" y="0"/>
                      <a:pt x="5964" y="0"/>
                    </a:cubicBezTo>
                    <a:cubicBezTo>
                      <a:pt x="9249" y="0"/>
                      <a:pt x="11928" y="2667"/>
                      <a:pt x="11928" y="595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a:extLst>
                  <a:ext uri="{FF2B5EF4-FFF2-40B4-BE49-F238E27FC236}">
                    <a16:creationId xmlns:a16="http://schemas.microsoft.com/office/drawing/2014/main" id="{E558FB21-B407-A302-94A7-FC14F143BCF3}"/>
                  </a:ext>
                </a:extLst>
              </p:cNvPr>
              <p:cNvSpPr/>
              <p:nvPr/>
            </p:nvSpPr>
            <p:spPr>
              <a:xfrm>
                <a:off x="976831" y="1671637"/>
                <a:ext cx="285593" cy="285593"/>
              </a:xfrm>
              <a:custGeom>
                <a:avLst/>
                <a:gdLst/>
                <a:ahLst/>
                <a:cxnLst/>
                <a:rect l="l" t="t" r="r" b="b"/>
                <a:pathLst>
                  <a:path w="15807" h="15807" fill="none" extrusionOk="0">
                    <a:moveTo>
                      <a:pt x="2582" y="15806"/>
                    </a:moveTo>
                    <a:lnTo>
                      <a:pt x="15806" y="8946"/>
                    </a:lnTo>
                    <a:cubicBezTo>
                      <a:pt x="13794" y="5103"/>
                      <a:pt x="10703" y="1976"/>
                      <a:pt x="6873" y="0"/>
                    </a:cubicBezTo>
                    <a:lnTo>
                      <a:pt x="0" y="13237"/>
                    </a:lnTo>
                    <a:cubicBezTo>
                      <a:pt x="1115" y="13794"/>
                      <a:pt x="2024" y="14703"/>
                      <a:pt x="2582" y="15806"/>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a:extLst>
                  <a:ext uri="{FF2B5EF4-FFF2-40B4-BE49-F238E27FC236}">
                    <a16:creationId xmlns:a16="http://schemas.microsoft.com/office/drawing/2014/main" id="{5692B740-8AAE-FE0A-C99C-A46EC3C74D55}"/>
                  </a:ext>
                </a:extLst>
              </p:cNvPr>
              <p:cNvSpPr/>
              <p:nvPr/>
            </p:nvSpPr>
            <p:spPr>
              <a:xfrm>
                <a:off x="858124" y="2112496"/>
                <a:ext cx="139734" cy="270922"/>
              </a:xfrm>
              <a:custGeom>
                <a:avLst/>
                <a:gdLst/>
                <a:ahLst/>
                <a:cxnLst/>
                <a:rect l="l" t="t" r="r" b="b"/>
                <a:pathLst>
                  <a:path w="7734" h="14995" fill="none" extrusionOk="0">
                    <a:moveTo>
                      <a:pt x="3843" y="97"/>
                    </a:moveTo>
                    <a:cubicBezTo>
                      <a:pt x="3491" y="97"/>
                      <a:pt x="3091" y="49"/>
                      <a:pt x="2728" y="0"/>
                    </a:cubicBezTo>
                    <a:lnTo>
                      <a:pt x="0" y="14643"/>
                    </a:lnTo>
                    <a:cubicBezTo>
                      <a:pt x="1212" y="14849"/>
                      <a:pt x="2534" y="14995"/>
                      <a:pt x="3843" y="14995"/>
                    </a:cubicBezTo>
                    <a:cubicBezTo>
                      <a:pt x="5152" y="14995"/>
                      <a:pt x="6473" y="14849"/>
                      <a:pt x="7734" y="14643"/>
                    </a:cubicBezTo>
                    <a:lnTo>
                      <a:pt x="4958" y="0"/>
                    </a:lnTo>
                    <a:cubicBezTo>
                      <a:pt x="4606" y="49"/>
                      <a:pt x="4243" y="97"/>
                      <a:pt x="3843" y="9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43">
              <a:extLst>
                <a:ext uri="{FF2B5EF4-FFF2-40B4-BE49-F238E27FC236}">
                  <a16:creationId xmlns:a16="http://schemas.microsoft.com/office/drawing/2014/main" id="{E604379A-5F45-CF81-3439-0EBD75123B88}"/>
                </a:ext>
              </a:extLst>
            </p:cNvPr>
            <p:cNvGrpSpPr/>
            <p:nvPr/>
          </p:nvGrpSpPr>
          <p:grpSpPr>
            <a:xfrm>
              <a:off x="618308" y="1670097"/>
              <a:ext cx="850773" cy="662309"/>
              <a:chOff x="5691525" y="4222025"/>
              <a:chExt cx="279125" cy="217300"/>
            </a:xfrm>
          </p:grpSpPr>
          <p:sp>
            <p:nvSpPr>
              <p:cNvPr id="1681" name="Google Shape;1681;p43">
                <a:extLst>
                  <a:ext uri="{FF2B5EF4-FFF2-40B4-BE49-F238E27FC236}">
                    <a16:creationId xmlns:a16="http://schemas.microsoft.com/office/drawing/2014/main" id="{BE7EC9EA-D365-916C-DA55-86961A2A8CF1}"/>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a:extLst>
                  <a:ext uri="{FF2B5EF4-FFF2-40B4-BE49-F238E27FC236}">
                    <a16:creationId xmlns:a16="http://schemas.microsoft.com/office/drawing/2014/main" id="{66D15FCA-D6CD-B44B-9441-6EB65942F274}"/>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a:extLst>
                  <a:ext uri="{FF2B5EF4-FFF2-40B4-BE49-F238E27FC236}">
                    <a16:creationId xmlns:a16="http://schemas.microsoft.com/office/drawing/2014/main" id="{0D1EB88D-1F0F-1C35-2FE2-6D036876B4DB}"/>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a:extLst>
                  <a:ext uri="{FF2B5EF4-FFF2-40B4-BE49-F238E27FC236}">
                    <a16:creationId xmlns:a16="http://schemas.microsoft.com/office/drawing/2014/main" id="{26E26C65-4D2A-6742-48FA-AF7A2727D777}"/>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a:extLst>
                  <a:ext uri="{FF2B5EF4-FFF2-40B4-BE49-F238E27FC236}">
                    <a16:creationId xmlns:a16="http://schemas.microsoft.com/office/drawing/2014/main" id="{8AC166E7-58E6-7196-0DFC-408EA6652E1C}"/>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3">
              <a:extLst>
                <a:ext uri="{FF2B5EF4-FFF2-40B4-BE49-F238E27FC236}">
                  <a16:creationId xmlns:a16="http://schemas.microsoft.com/office/drawing/2014/main" id="{DE30AE58-A437-2B72-9D62-2920920AD479}"/>
                </a:ext>
              </a:extLst>
            </p:cNvPr>
            <p:cNvGrpSpPr/>
            <p:nvPr/>
          </p:nvGrpSpPr>
          <p:grpSpPr>
            <a:xfrm>
              <a:off x="823891" y="1875670"/>
              <a:ext cx="850773" cy="662309"/>
              <a:chOff x="5691525" y="4222025"/>
              <a:chExt cx="279125" cy="217300"/>
            </a:xfrm>
          </p:grpSpPr>
          <p:sp>
            <p:nvSpPr>
              <p:cNvPr id="1687" name="Google Shape;1687;p43">
                <a:extLst>
                  <a:ext uri="{FF2B5EF4-FFF2-40B4-BE49-F238E27FC236}">
                    <a16:creationId xmlns:a16="http://schemas.microsoft.com/office/drawing/2014/main" id="{F4D91783-E5E9-7B99-365A-D34F5C633064}"/>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a:extLst>
                  <a:ext uri="{FF2B5EF4-FFF2-40B4-BE49-F238E27FC236}">
                    <a16:creationId xmlns:a16="http://schemas.microsoft.com/office/drawing/2014/main" id="{716E0E1C-B662-88E8-4599-1F7E11685544}"/>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a:extLst>
                  <a:ext uri="{FF2B5EF4-FFF2-40B4-BE49-F238E27FC236}">
                    <a16:creationId xmlns:a16="http://schemas.microsoft.com/office/drawing/2014/main" id="{A04ED5FB-A33D-BC7C-FE21-806643E9DBA4}"/>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a:extLst>
                  <a:ext uri="{FF2B5EF4-FFF2-40B4-BE49-F238E27FC236}">
                    <a16:creationId xmlns:a16="http://schemas.microsoft.com/office/drawing/2014/main" id="{20DDEFF6-4862-4860-BA42-CD92C5CB6F6F}"/>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a:extLst>
                  <a:ext uri="{FF2B5EF4-FFF2-40B4-BE49-F238E27FC236}">
                    <a16:creationId xmlns:a16="http://schemas.microsoft.com/office/drawing/2014/main" id="{0AB91455-7E92-2887-D97D-145F2170808C}"/>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2" name="Google Shape;1692;p43">
            <a:hlinkClick r:id="" action="ppaction://hlinkshowjump?jump=previousslide"/>
            <a:extLst>
              <a:ext uri="{FF2B5EF4-FFF2-40B4-BE49-F238E27FC236}">
                <a16:creationId xmlns:a16="http://schemas.microsoft.com/office/drawing/2014/main" id="{4AA304A6-A8F7-2D66-D070-3584B0CA078A}"/>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a:hlinkClick r:id="" action="ppaction://hlinkshowjump?jump=nextslide"/>
            <a:extLst>
              <a:ext uri="{FF2B5EF4-FFF2-40B4-BE49-F238E27FC236}">
                <a16:creationId xmlns:a16="http://schemas.microsoft.com/office/drawing/2014/main" id="{6663A55B-2869-4212-3DB7-54123A24AA08}"/>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a:hlinkClick r:id="" action="ppaction://hlinkshowjump?jump=previousslide"/>
            <a:extLst>
              <a:ext uri="{FF2B5EF4-FFF2-40B4-BE49-F238E27FC236}">
                <a16:creationId xmlns:a16="http://schemas.microsoft.com/office/drawing/2014/main" id="{BC4383BE-4D9F-10AC-112C-85CFA7022EC0}"/>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a:hlinkClick r:id="" action="ppaction://hlinkshowjump?jump=nextslide"/>
            <a:extLst>
              <a:ext uri="{FF2B5EF4-FFF2-40B4-BE49-F238E27FC236}">
                <a16:creationId xmlns:a16="http://schemas.microsoft.com/office/drawing/2014/main" id="{53989E28-49FF-9E27-D0E0-6D7DA341E4EA}"/>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1;p43">
            <a:extLst>
              <a:ext uri="{FF2B5EF4-FFF2-40B4-BE49-F238E27FC236}">
                <a16:creationId xmlns:a16="http://schemas.microsoft.com/office/drawing/2014/main" id="{A98B3ECE-4BF6-1327-9567-0E1C95215FF6}"/>
              </a:ext>
            </a:extLst>
          </p:cNvPr>
          <p:cNvSpPr txBox="1">
            <a:spLocks/>
          </p:cNvSpPr>
          <p:nvPr/>
        </p:nvSpPr>
        <p:spPr>
          <a:xfrm>
            <a:off x="3412024" y="1840144"/>
            <a:ext cx="4322053" cy="2085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6"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2000" u="sng" dirty="0"/>
              <a:t>Install Options</a:t>
            </a:r>
          </a:p>
          <a:p>
            <a:pPr>
              <a:buSzPts val="990"/>
            </a:pPr>
            <a:r>
              <a:rPr lang="en-US" sz="1400" dirty="0">
                <a:latin typeface="Bell MT" panose="02020503060305020303" pitchFamily="18" charset="0"/>
              </a:rPr>
              <a:t>#MacOS</a:t>
            </a:r>
          </a:p>
          <a:p>
            <a:pPr>
              <a:buSzPts val="990"/>
            </a:pPr>
            <a:r>
              <a:rPr lang="en-US" sz="1400" dirty="0">
                <a:latin typeface="Bell MT" panose="02020503060305020303" pitchFamily="18" charset="0"/>
              </a:rPr>
              <a:t>brew install </a:t>
            </a:r>
            <a:r>
              <a:rPr lang="en-US" sz="1400" dirty="0" err="1">
                <a:latin typeface="Bell MT" panose="02020503060305020303" pitchFamily="18" charset="0"/>
              </a:rPr>
              <a:t>gitleaks</a:t>
            </a:r>
            <a:endParaRPr lang="en-US" sz="1400" dirty="0">
              <a:latin typeface="Bell MT" panose="02020503060305020303" pitchFamily="18" charset="0"/>
            </a:endParaRPr>
          </a:p>
          <a:p>
            <a:pPr>
              <a:buSzPts val="990"/>
            </a:pPr>
            <a:endParaRPr lang="en-US" sz="1400" dirty="0">
              <a:latin typeface="Bell MT" panose="02020503060305020303" pitchFamily="18" charset="0"/>
            </a:endParaRPr>
          </a:p>
          <a:p>
            <a:pPr>
              <a:buSzPts val="990"/>
            </a:pPr>
            <a:r>
              <a:rPr lang="en-US" sz="1400" dirty="0">
                <a:latin typeface="Bell MT" panose="02020503060305020303" pitchFamily="18" charset="0"/>
              </a:rPr>
              <a:t># From source</a:t>
            </a:r>
          </a:p>
          <a:p>
            <a:pPr>
              <a:buSzPts val="990"/>
            </a:pPr>
            <a:r>
              <a:rPr lang="en-US" sz="1400" dirty="0">
                <a:latin typeface="Bell MT" panose="02020503060305020303" pitchFamily="18" charset="0"/>
              </a:rPr>
              <a:t>git clone </a:t>
            </a:r>
            <a:r>
              <a:rPr lang="en-US" sz="1400" dirty="0">
                <a:latin typeface="Bell MT" panose="02020503060305020303" pitchFamily="18" charset="0"/>
                <a:hlinkClick r:id="rId3"/>
              </a:rPr>
              <a:t>https://github.com/gitleaks/gitleaks.git</a:t>
            </a:r>
            <a:endParaRPr lang="en-US" sz="1400" dirty="0">
              <a:latin typeface="Bell MT" panose="02020503060305020303" pitchFamily="18" charset="0"/>
            </a:endParaRPr>
          </a:p>
          <a:p>
            <a:pPr>
              <a:buSzPts val="990"/>
            </a:pPr>
            <a:r>
              <a:rPr lang="en-US" sz="1400" dirty="0">
                <a:latin typeface="Bell MT" panose="02020503060305020303" pitchFamily="18" charset="0"/>
              </a:rPr>
              <a:t>cd </a:t>
            </a:r>
            <a:r>
              <a:rPr lang="en-US" sz="1400" dirty="0" err="1">
                <a:latin typeface="Bell MT" panose="02020503060305020303" pitchFamily="18" charset="0"/>
              </a:rPr>
              <a:t>gitleaks</a:t>
            </a:r>
            <a:endParaRPr lang="en-US" sz="1400" dirty="0">
              <a:latin typeface="Bell MT" panose="02020503060305020303" pitchFamily="18" charset="0"/>
            </a:endParaRPr>
          </a:p>
          <a:p>
            <a:pPr>
              <a:buSzPts val="990"/>
            </a:pPr>
            <a:r>
              <a:rPr lang="en-US" sz="1400" dirty="0">
                <a:latin typeface="Bell MT" panose="02020503060305020303" pitchFamily="18" charset="0"/>
              </a:rPr>
              <a:t>make build</a:t>
            </a:r>
          </a:p>
        </p:txBody>
      </p:sp>
    </p:spTree>
    <p:extLst>
      <p:ext uri="{BB962C8B-B14F-4D97-AF65-F5344CB8AC3E}">
        <p14:creationId xmlns:p14="http://schemas.microsoft.com/office/powerpoint/2010/main" val="37984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5">
          <a:extLst>
            <a:ext uri="{FF2B5EF4-FFF2-40B4-BE49-F238E27FC236}">
              <a16:creationId xmlns:a16="http://schemas.microsoft.com/office/drawing/2014/main" id="{3E0EF88D-F578-CCEC-8A96-75B5241507CA}"/>
            </a:ext>
          </a:extLst>
        </p:cNvPr>
        <p:cNvGrpSpPr/>
        <p:nvPr/>
      </p:nvGrpSpPr>
      <p:grpSpPr>
        <a:xfrm>
          <a:off x="0" y="0"/>
          <a:ext cx="0" cy="0"/>
          <a:chOff x="0" y="0"/>
          <a:chExt cx="0" cy="0"/>
        </a:xfrm>
      </p:grpSpPr>
      <p:sp>
        <p:nvSpPr>
          <p:cNvPr id="1586" name="Google Shape;1586;p43">
            <a:extLst>
              <a:ext uri="{FF2B5EF4-FFF2-40B4-BE49-F238E27FC236}">
                <a16:creationId xmlns:a16="http://schemas.microsoft.com/office/drawing/2014/main" id="{F57779F1-C485-A37C-E5F3-61D54DFAB342}"/>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43">
            <a:extLst>
              <a:ext uri="{FF2B5EF4-FFF2-40B4-BE49-F238E27FC236}">
                <a16:creationId xmlns:a16="http://schemas.microsoft.com/office/drawing/2014/main" id="{8561FDE2-DF7E-FB5D-A304-C1D4DF53D3F4}"/>
              </a:ext>
            </a:extLst>
          </p:cNvPr>
          <p:cNvGrpSpPr/>
          <p:nvPr/>
        </p:nvGrpSpPr>
        <p:grpSpPr>
          <a:xfrm>
            <a:off x="3299582" y="1382567"/>
            <a:ext cx="4745424" cy="2721920"/>
            <a:chOff x="2099315" y="1758298"/>
            <a:chExt cx="5053381" cy="1698358"/>
          </a:xfrm>
        </p:grpSpPr>
        <p:sp>
          <p:nvSpPr>
            <p:cNvPr id="1598" name="Google Shape;1598;p43">
              <a:extLst>
                <a:ext uri="{FF2B5EF4-FFF2-40B4-BE49-F238E27FC236}">
                  <a16:creationId xmlns:a16="http://schemas.microsoft.com/office/drawing/2014/main" id="{7CFFCBE5-8F78-CF43-F687-AB06E67C8D19}"/>
                </a:ext>
              </a:extLst>
            </p:cNvPr>
            <p:cNvSpPr/>
            <p:nvPr/>
          </p:nvSpPr>
          <p:spPr>
            <a:xfrm>
              <a:off x="2237783" y="1831283"/>
              <a:ext cx="4914913" cy="1625374"/>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a:extLst>
                <a:ext uri="{FF2B5EF4-FFF2-40B4-BE49-F238E27FC236}">
                  <a16:creationId xmlns:a16="http://schemas.microsoft.com/office/drawing/2014/main" id="{45234647-AB96-5267-62EE-E820A7E7213A}"/>
                </a:ext>
              </a:extLst>
            </p:cNvPr>
            <p:cNvSpPr/>
            <p:nvPr/>
          </p:nvSpPr>
          <p:spPr>
            <a:xfrm>
              <a:off x="2099315" y="1758298"/>
              <a:ext cx="4952700" cy="2316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a:extLst>
                <a:ext uri="{FF2B5EF4-FFF2-40B4-BE49-F238E27FC236}">
                  <a16:creationId xmlns:a16="http://schemas.microsoft.com/office/drawing/2014/main" id="{CB1F5122-8233-73FF-CD5F-1D0632463BEA}"/>
                </a:ext>
              </a:extLst>
            </p:cNvPr>
            <p:cNvSpPr/>
            <p:nvPr/>
          </p:nvSpPr>
          <p:spPr>
            <a:xfrm>
              <a:off x="2099315" y="1990065"/>
              <a:ext cx="4952700" cy="1409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3">
              <a:extLst>
                <a:ext uri="{FF2B5EF4-FFF2-40B4-BE49-F238E27FC236}">
                  <a16:creationId xmlns:a16="http://schemas.microsoft.com/office/drawing/2014/main" id="{E01CFA5A-8585-964D-3456-A5CE5E57C387}"/>
                </a:ext>
              </a:extLst>
            </p:cNvPr>
            <p:cNvGrpSpPr/>
            <p:nvPr/>
          </p:nvGrpSpPr>
          <p:grpSpPr>
            <a:xfrm>
              <a:off x="6497580" y="1810743"/>
              <a:ext cx="463455" cy="139446"/>
              <a:chOff x="4783842" y="1862081"/>
              <a:chExt cx="434720" cy="130800"/>
            </a:xfrm>
          </p:grpSpPr>
          <p:grpSp>
            <p:nvGrpSpPr>
              <p:cNvPr id="1602" name="Google Shape;1602;p43">
                <a:extLst>
                  <a:ext uri="{FF2B5EF4-FFF2-40B4-BE49-F238E27FC236}">
                    <a16:creationId xmlns:a16="http://schemas.microsoft.com/office/drawing/2014/main" id="{F4759766-F9DD-CA45-3A41-FFDDBD0E39A0}"/>
                  </a:ext>
                </a:extLst>
              </p:cNvPr>
              <p:cNvGrpSpPr/>
              <p:nvPr/>
            </p:nvGrpSpPr>
            <p:grpSpPr>
              <a:xfrm>
                <a:off x="4958628" y="1868973"/>
                <a:ext cx="100661" cy="97664"/>
                <a:chOff x="-2887187" y="1674188"/>
                <a:chExt cx="193990" cy="188214"/>
              </a:xfrm>
            </p:grpSpPr>
            <p:sp>
              <p:nvSpPr>
                <p:cNvPr id="1603" name="Google Shape;1603;p43">
                  <a:extLst>
                    <a:ext uri="{FF2B5EF4-FFF2-40B4-BE49-F238E27FC236}">
                      <a16:creationId xmlns:a16="http://schemas.microsoft.com/office/drawing/2014/main" id="{E1B023A1-D09D-B785-F470-5B9C4BC11AAC}"/>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a:extLst>
                    <a:ext uri="{FF2B5EF4-FFF2-40B4-BE49-F238E27FC236}">
                      <a16:creationId xmlns:a16="http://schemas.microsoft.com/office/drawing/2014/main" id="{B42A1965-BD12-5C3B-DD04-9F13D568ABF8}"/>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43">
                <a:extLst>
                  <a:ext uri="{FF2B5EF4-FFF2-40B4-BE49-F238E27FC236}">
                    <a16:creationId xmlns:a16="http://schemas.microsoft.com/office/drawing/2014/main" id="{B69BF9DE-E163-B06A-E4E3-488AEFBC1A32}"/>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a:extLst>
                  <a:ext uri="{FF2B5EF4-FFF2-40B4-BE49-F238E27FC236}">
                    <a16:creationId xmlns:a16="http://schemas.microsoft.com/office/drawing/2014/main" id="{4628DE29-D9CD-0F8D-3B7C-307D2542888E}"/>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43">
            <a:extLst>
              <a:ext uri="{FF2B5EF4-FFF2-40B4-BE49-F238E27FC236}">
                <a16:creationId xmlns:a16="http://schemas.microsoft.com/office/drawing/2014/main" id="{3E215169-24EE-E9F6-FBEF-FFCA30009B12}"/>
              </a:ext>
            </a:extLst>
          </p:cNvPr>
          <p:cNvSpPr txBox="1">
            <a:spLocks noGrp="1"/>
          </p:cNvSpPr>
          <p:nvPr>
            <p:ph type="title"/>
          </p:nvPr>
        </p:nvSpPr>
        <p:spPr>
          <a:xfrm>
            <a:off x="5046596" y="1413140"/>
            <a:ext cx="1156849" cy="369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err="1"/>
              <a:t>GitLeaks</a:t>
            </a:r>
            <a:endParaRPr dirty="0"/>
          </a:p>
        </p:txBody>
      </p:sp>
      <p:sp>
        <p:nvSpPr>
          <p:cNvPr id="1611" name="Google Shape;1611;p43">
            <a:extLst>
              <a:ext uri="{FF2B5EF4-FFF2-40B4-BE49-F238E27FC236}">
                <a16:creationId xmlns:a16="http://schemas.microsoft.com/office/drawing/2014/main" id="{C5375A25-0888-6EAD-5C9E-092DF83E0192}"/>
              </a:ext>
            </a:extLst>
          </p:cNvPr>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14" dirty="0"/>
              <a:t>The Solution</a:t>
            </a:r>
            <a:endParaRPr sz="3014" dirty="0"/>
          </a:p>
        </p:txBody>
      </p:sp>
      <p:grpSp>
        <p:nvGrpSpPr>
          <p:cNvPr id="1612" name="Google Shape;1612;p43">
            <a:extLst>
              <a:ext uri="{FF2B5EF4-FFF2-40B4-BE49-F238E27FC236}">
                <a16:creationId xmlns:a16="http://schemas.microsoft.com/office/drawing/2014/main" id="{F41957BA-B5CA-CA4B-A480-598938D0913A}"/>
              </a:ext>
            </a:extLst>
          </p:cNvPr>
          <p:cNvGrpSpPr/>
          <p:nvPr/>
        </p:nvGrpSpPr>
        <p:grpSpPr>
          <a:xfrm>
            <a:off x="-1235257" y="74713"/>
            <a:ext cx="10670317" cy="4413830"/>
            <a:chOff x="-1235257" y="74713"/>
            <a:chExt cx="10670317" cy="4413830"/>
          </a:xfrm>
        </p:grpSpPr>
        <p:sp>
          <p:nvSpPr>
            <p:cNvPr id="1613" name="Google Shape;1613;p43">
              <a:extLst>
                <a:ext uri="{FF2B5EF4-FFF2-40B4-BE49-F238E27FC236}">
                  <a16:creationId xmlns:a16="http://schemas.microsoft.com/office/drawing/2014/main" id="{FCFBC2FD-9583-7A14-3B95-663B4DF7795C}"/>
                </a:ext>
              </a:extLst>
            </p:cNvPr>
            <p:cNvSpPr/>
            <p:nvPr/>
          </p:nvSpPr>
          <p:spPr>
            <a:xfrm rot="10800000">
              <a:off x="7412925" y="747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3">
              <a:extLst>
                <a:ext uri="{FF2B5EF4-FFF2-40B4-BE49-F238E27FC236}">
                  <a16:creationId xmlns:a16="http://schemas.microsoft.com/office/drawing/2014/main" id="{195A22A1-0262-F632-5695-1B12BF98F24E}"/>
                </a:ext>
              </a:extLst>
            </p:cNvPr>
            <p:cNvGrpSpPr/>
            <p:nvPr/>
          </p:nvGrpSpPr>
          <p:grpSpPr>
            <a:xfrm rot="5400000">
              <a:off x="-1075025" y="1900600"/>
              <a:ext cx="2427711" cy="2748175"/>
              <a:chOff x="7934425" y="-1119900"/>
              <a:chExt cx="2427711" cy="2748175"/>
            </a:xfrm>
          </p:grpSpPr>
          <p:sp>
            <p:nvSpPr>
              <p:cNvPr id="1615" name="Google Shape;1615;p43">
                <a:extLst>
                  <a:ext uri="{FF2B5EF4-FFF2-40B4-BE49-F238E27FC236}">
                    <a16:creationId xmlns:a16="http://schemas.microsoft.com/office/drawing/2014/main" id="{45FE4CC4-7C82-BE19-02DC-B39B18B79F81}"/>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a:extLst>
                  <a:ext uri="{FF2B5EF4-FFF2-40B4-BE49-F238E27FC236}">
                    <a16:creationId xmlns:a16="http://schemas.microsoft.com/office/drawing/2014/main" id="{F38ADF25-5A5D-182A-2EF5-AC518EA53255}"/>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3">
                <a:extLst>
                  <a:ext uri="{FF2B5EF4-FFF2-40B4-BE49-F238E27FC236}">
                    <a16:creationId xmlns:a16="http://schemas.microsoft.com/office/drawing/2014/main" id="{84FAFD5A-CE19-908D-685A-F87AD5D1B6E3}"/>
                  </a:ext>
                </a:extLst>
              </p:cNvPr>
              <p:cNvGrpSpPr/>
              <p:nvPr/>
            </p:nvGrpSpPr>
            <p:grpSpPr>
              <a:xfrm>
                <a:off x="7934425" y="-1119900"/>
                <a:ext cx="2311500" cy="2639025"/>
                <a:chOff x="3299275" y="-2782700"/>
                <a:chExt cx="2311500" cy="2639025"/>
              </a:xfrm>
            </p:grpSpPr>
            <p:sp>
              <p:nvSpPr>
                <p:cNvPr id="1618" name="Google Shape;1618;p43">
                  <a:extLst>
                    <a:ext uri="{FF2B5EF4-FFF2-40B4-BE49-F238E27FC236}">
                      <a16:creationId xmlns:a16="http://schemas.microsoft.com/office/drawing/2014/main" id="{74F338F9-A842-B0B1-C7A9-5F661BEAC655}"/>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9" name="Google Shape;1619;p43">
                  <a:extLst>
                    <a:ext uri="{FF2B5EF4-FFF2-40B4-BE49-F238E27FC236}">
                      <a16:creationId xmlns:a16="http://schemas.microsoft.com/office/drawing/2014/main" id="{728DE38D-9CBB-07ED-A08A-439298D5BAFF}"/>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0" name="Google Shape;1620;p43">
                  <a:extLst>
                    <a:ext uri="{FF2B5EF4-FFF2-40B4-BE49-F238E27FC236}">
                      <a16:creationId xmlns:a16="http://schemas.microsoft.com/office/drawing/2014/main" id="{BB8C5CB8-BF71-83CD-4C0A-58FDB749BDF0}"/>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1" name="Google Shape;1621;p43">
                  <a:extLst>
                    <a:ext uri="{FF2B5EF4-FFF2-40B4-BE49-F238E27FC236}">
                      <a16:creationId xmlns:a16="http://schemas.microsoft.com/office/drawing/2014/main" id="{D0283F79-3A8D-B3D6-8807-FF605474D3C4}"/>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2" name="Google Shape;1622;p43">
                  <a:extLst>
                    <a:ext uri="{FF2B5EF4-FFF2-40B4-BE49-F238E27FC236}">
                      <a16:creationId xmlns:a16="http://schemas.microsoft.com/office/drawing/2014/main" id="{B5EE27D6-448E-1181-3D27-81B2B6F0F928}"/>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3" name="Google Shape;1623;p43">
                  <a:extLst>
                    <a:ext uri="{FF2B5EF4-FFF2-40B4-BE49-F238E27FC236}">
                      <a16:creationId xmlns:a16="http://schemas.microsoft.com/office/drawing/2014/main" id="{4B894439-FF55-863E-F419-E89F9344275C}"/>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4" name="Google Shape;1624;p43">
                  <a:extLst>
                    <a:ext uri="{FF2B5EF4-FFF2-40B4-BE49-F238E27FC236}">
                      <a16:creationId xmlns:a16="http://schemas.microsoft.com/office/drawing/2014/main" id="{3725212B-5253-F64D-8A0C-B849029328E6}"/>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5" name="Google Shape;1625;p43">
                  <a:extLst>
                    <a:ext uri="{FF2B5EF4-FFF2-40B4-BE49-F238E27FC236}">
                      <a16:creationId xmlns:a16="http://schemas.microsoft.com/office/drawing/2014/main" id="{BA70378B-B78F-2252-DEEA-F11ACD43994E}"/>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6" name="Google Shape;1626;p43">
                  <a:extLst>
                    <a:ext uri="{FF2B5EF4-FFF2-40B4-BE49-F238E27FC236}">
                      <a16:creationId xmlns:a16="http://schemas.microsoft.com/office/drawing/2014/main" id="{6A51D5E5-DFEC-690D-50F8-B4F29F59E583}"/>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7" name="Google Shape;1627;p43">
                  <a:extLst>
                    <a:ext uri="{FF2B5EF4-FFF2-40B4-BE49-F238E27FC236}">
                      <a16:creationId xmlns:a16="http://schemas.microsoft.com/office/drawing/2014/main" id="{A8BDD0D9-16C1-244D-F7C3-6553A6D98A8B}"/>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8" name="Google Shape;1628;p43">
                  <a:extLst>
                    <a:ext uri="{FF2B5EF4-FFF2-40B4-BE49-F238E27FC236}">
                      <a16:creationId xmlns:a16="http://schemas.microsoft.com/office/drawing/2014/main" id="{3640FC13-107E-9820-569E-ED8903AB2CF6}"/>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9" name="Google Shape;1629;p43">
                  <a:extLst>
                    <a:ext uri="{FF2B5EF4-FFF2-40B4-BE49-F238E27FC236}">
                      <a16:creationId xmlns:a16="http://schemas.microsoft.com/office/drawing/2014/main" id="{174D30C1-D07F-910F-0073-B6D4F0D9012A}"/>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0" name="Google Shape;1630;p43">
                  <a:extLst>
                    <a:ext uri="{FF2B5EF4-FFF2-40B4-BE49-F238E27FC236}">
                      <a16:creationId xmlns:a16="http://schemas.microsoft.com/office/drawing/2014/main" id="{DCE36BDB-78A0-D191-2CB3-54E475292F30}"/>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1" name="Google Shape;1631;p43">
                  <a:extLst>
                    <a:ext uri="{FF2B5EF4-FFF2-40B4-BE49-F238E27FC236}">
                      <a16:creationId xmlns:a16="http://schemas.microsoft.com/office/drawing/2014/main" id="{265BC084-2244-16DA-DB27-01FAF0B0CD3F}"/>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2" name="Google Shape;1632;p43">
                  <a:extLst>
                    <a:ext uri="{FF2B5EF4-FFF2-40B4-BE49-F238E27FC236}">
                      <a16:creationId xmlns:a16="http://schemas.microsoft.com/office/drawing/2014/main" id="{704F1679-66CD-8BDC-BAB3-1D9E55649CF0}"/>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3" name="Google Shape;1633;p43">
                  <a:extLst>
                    <a:ext uri="{FF2B5EF4-FFF2-40B4-BE49-F238E27FC236}">
                      <a16:creationId xmlns:a16="http://schemas.microsoft.com/office/drawing/2014/main" id="{0BE68C2D-62CA-BF57-C9D1-F9B282526FE8}"/>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4" name="Google Shape;1634;p43">
                  <a:extLst>
                    <a:ext uri="{FF2B5EF4-FFF2-40B4-BE49-F238E27FC236}">
                      <a16:creationId xmlns:a16="http://schemas.microsoft.com/office/drawing/2014/main" id="{FDA71F66-2D39-6C32-5E2A-76BDE3C28B98}"/>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5" name="Google Shape;1635;p43">
                  <a:extLst>
                    <a:ext uri="{FF2B5EF4-FFF2-40B4-BE49-F238E27FC236}">
                      <a16:creationId xmlns:a16="http://schemas.microsoft.com/office/drawing/2014/main" id="{4B7B75C2-5591-990B-CD56-A03622D356CE}"/>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6" name="Google Shape;1636;p43">
                  <a:extLst>
                    <a:ext uri="{FF2B5EF4-FFF2-40B4-BE49-F238E27FC236}">
                      <a16:creationId xmlns:a16="http://schemas.microsoft.com/office/drawing/2014/main" id="{9E7B2C54-A587-9149-FEC9-0979F64A705F}"/>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7" name="Google Shape;1637;p43">
                  <a:extLst>
                    <a:ext uri="{FF2B5EF4-FFF2-40B4-BE49-F238E27FC236}">
                      <a16:creationId xmlns:a16="http://schemas.microsoft.com/office/drawing/2014/main" id="{ED470826-B6A3-9D50-3941-1BD86CC05069}"/>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8" name="Google Shape;1638;p43">
                  <a:extLst>
                    <a:ext uri="{FF2B5EF4-FFF2-40B4-BE49-F238E27FC236}">
                      <a16:creationId xmlns:a16="http://schemas.microsoft.com/office/drawing/2014/main" id="{21F30FCB-A007-A526-8175-680EF90F64B9}"/>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9" name="Google Shape;1639;p43">
                  <a:extLst>
                    <a:ext uri="{FF2B5EF4-FFF2-40B4-BE49-F238E27FC236}">
                      <a16:creationId xmlns:a16="http://schemas.microsoft.com/office/drawing/2014/main" id="{3161D71B-6A71-65B4-36A7-09508B76076F}"/>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0" name="Google Shape;1640;p43">
                  <a:extLst>
                    <a:ext uri="{FF2B5EF4-FFF2-40B4-BE49-F238E27FC236}">
                      <a16:creationId xmlns:a16="http://schemas.microsoft.com/office/drawing/2014/main" id="{C67A4088-FAE3-8E99-637A-570EE3CDC367}"/>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1" name="Google Shape;1641;p43">
                  <a:extLst>
                    <a:ext uri="{FF2B5EF4-FFF2-40B4-BE49-F238E27FC236}">
                      <a16:creationId xmlns:a16="http://schemas.microsoft.com/office/drawing/2014/main" id="{DD9BEFE2-BC47-BCBC-DA20-F5EDB211BF28}"/>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2" name="Google Shape;1642;p43">
                  <a:extLst>
                    <a:ext uri="{FF2B5EF4-FFF2-40B4-BE49-F238E27FC236}">
                      <a16:creationId xmlns:a16="http://schemas.microsoft.com/office/drawing/2014/main" id="{8E419C1E-10AC-1E2E-C670-0D65FE4963E1}"/>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3" name="Google Shape;1643;p43">
                  <a:extLst>
                    <a:ext uri="{FF2B5EF4-FFF2-40B4-BE49-F238E27FC236}">
                      <a16:creationId xmlns:a16="http://schemas.microsoft.com/office/drawing/2014/main" id="{CB3D1E6F-4F84-2667-B231-0EC294E310BE}"/>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4" name="Google Shape;1644;p43">
                  <a:extLst>
                    <a:ext uri="{FF2B5EF4-FFF2-40B4-BE49-F238E27FC236}">
                      <a16:creationId xmlns:a16="http://schemas.microsoft.com/office/drawing/2014/main" id="{CE1CB58F-CA15-CE04-8576-606A04DDA693}"/>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5" name="Google Shape;1645;p43">
                  <a:extLst>
                    <a:ext uri="{FF2B5EF4-FFF2-40B4-BE49-F238E27FC236}">
                      <a16:creationId xmlns:a16="http://schemas.microsoft.com/office/drawing/2014/main" id="{E35F6073-5474-2260-34F5-8E0E9B1CF603}"/>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6" name="Google Shape;1646;p43">
                  <a:extLst>
                    <a:ext uri="{FF2B5EF4-FFF2-40B4-BE49-F238E27FC236}">
                      <a16:creationId xmlns:a16="http://schemas.microsoft.com/office/drawing/2014/main" id="{64E75B43-C5BE-E6D3-2C40-39287A428E02}"/>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7" name="Google Shape;1647;p43">
                  <a:extLst>
                    <a:ext uri="{FF2B5EF4-FFF2-40B4-BE49-F238E27FC236}">
                      <a16:creationId xmlns:a16="http://schemas.microsoft.com/office/drawing/2014/main" id="{EF9B24EF-FD38-EFAC-6344-F418BF48FA3F}"/>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8" name="Google Shape;1648;p43">
                  <a:extLst>
                    <a:ext uri="{FF2B5EF4-FFF2-40B4-BE49-F238E27FC236}">
                      <a16:creationId xmlns:a16="http://schemas.microsoft.com/office/drawing/2014/main" id="{CDF0C9CE-E8B8-67E9-A7D6-EAB68FF34E5B}"/>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1649" name="Google Shape;1649;p43">
              <a:extLst>
                <a:ext uri="{FF2B5EF4-FFF2-40B4-BE49-F238E27FC236}">
                  <a16:creationId xmlns:a16="http://schemas.microsoft.com/office/drawing/2014/main" id="{E91B43CA-9263-2DC4-4B9A-04EF75FFF2DD}"/>
                </a:ext>
              </a:extLst>
            </p:cNvPr>
            <p:cNvSpPr/>
            <p:nvPr/>
          </p:nvSpPr>
          <p:spPr>
            <a:xfrm>
              <a:off x="1840713" y="1197388"/>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43">
              <a:extLst>
                <a:ext uri="{FF2B5EF4-FFF2-40B4-BE49-F238E27FC236}">
                  <a16:creationId xmlns:a16="http://schemas.microsoft.com/office/drawing/2014/main" id="{C9525648-FA67-3574-7EB9-92FB00878558}"/>
                </a:ext>
              </a:extLst>
            </p:cNvPr>
            <p:cNvGrpSpPr/>
            <p:nvPr/>
          </p:nvGrpSpPr>
          <p:grpSpPr>
            <a:xfrm flipH="1">
              <a:off x="8058978" y="3364204"/>
              <a:ext cx="632717" cy="841810"/>
              <a:chOff x="704128" y="2590595"/>
              <a:chExt cx="511990" cy="681187"/>
            </a:xfrm>
          </p:grpSpPr>
          <p:sp>
            <p:nvSpPr>
              <p:cNvPr id="1651" name="Google Shape;1651;p43">
                <a:extLst>
                  <a:ext uri="{FF2B5EF4-FFF2-40B4-BE49-F238E27FC236}">
                    <a16:creationId xmlns:a16="http://schemas.microsoft.com/office/drawing/2014/main" id="{51395B92-B454-6670-502D-DEDF64291119}"/>
                  </a:ext>
                </a:extLst>
              </p:cNvPr>
              <p:cNvSpPr/>
              <p:nvPr/>
            </p:nvSpPr>
            <p:spPr>
              <a:xfrm rot="900053" flipH="1">
                <a:off x="786577" y="2657350"/>
                <a:ext cx="337579" cy="568298"/>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1652" name="Google Shape;1652;p43">
                <a:extLst>
                  <a:ext uri="{FF2B5EF4-FFF2-40B4-BE49-F238E27FC236}">
                    <a16:creationId xmlns:a16="http://schemas.microsoft.com/office/drawing/2014/main" id="{11DDAEB7-575B-E469-916F-A75B853377D7}"/>
                  </a:ext>
                </a:extLst>
              </p:cNvPr>
              <p:cNvGrpSpPr/>
              <p:nvPr/>
            </p:nvGrpSpPr>
            <p:grpSpPr>
              <a:xfrm rot="900053" flipH="1">
                <a:off x="776391" y="2627813"/>
                <a:ext cx="367464" cy="606751"/>
                <a:chOff x="3539775" y="3357500"/>
                <a:chExt cx="276650" cy="456800"/>
              </a:xfrm>
            </p:grpSpPr>
            <p:sp>
              <p:nvSpPr>
                <p:cNvPr id="1653" name="Google Shape;1653;p43">
                  <a:extLst>
                    <a:ext uri="{FF2B5EF4-FFF2-40B4-BE49-F238E27FC236}">
                      <a16:creationId xmlns:a16="http://schemas.microsoft.com/office/drawing/2014/main" id="{0E8B2C04-E55B-DAF1-9A01-AD64BB7A707D}"/>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a:extLst>
                    <a:ext uri="{FF2B5EF4-FFF2-40B4-BE49-F238E27FC236}">
                      <a16:creationId xmlns:a16="http://schemas.microsoft.com/office/drawing/2014/main" id="{BBD51F76-86AE-7CBB-DA6E-963855413A34}"/>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a:extLst>
                    <a:ext uri="{FF2B5EF4-FFF2-40B4-BE49-F238E27FC236}">
                      <a16:creationId xmlns:a16="http://schemas.microsoft.com/office/drawing/2014/main" id="{48E2996B-2ABC-1134-F15B-D20B922B8B80}"/>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a:extLst>
                    <a:ext uri="{FF2B5EF4-FFF2-40B4-BE49-F238E27FC236}">
                      <a16:creationId xmlns:a16="http://schemas.microsoft.com/office/drawing/2014/main" id="{EBF3B3F2-490F-6D0C-33DE-11C340AAF6AB}"/>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a:extLst>
                    <a:ext uri="{FF2B5EF4-FFF2-40B4-BE49-F238E27FC236}">
                      <a16:creationId xmlns:a16="http://schemas.microsoft.com/office/drawing/2014/main" id="{AA775D62-7DE8-474B-824F-85A507935A99}"/>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a:extLst>
                    <a:ext uri="{FF2B5EF4-FFF2-40B4-BE49-F238E27FC236}">
                      <a16:creationId xmlns:a16="http://schemas.microsoft.com/office/drawing/2014/main" id="{B17A3863-02EB-F5BC-9D80-297A3A26E811}"/>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a:extLst>
                    <a:ext uri="{FF2B5EF4-FFF2-40B4-BE49-F238E27FC236}">
                      <a16:creationId xmlns:a16="http://schemas.microsoft.com/office/drawing/2014/main" id="{4F5FDBCD-62C2-84DD-BEBB-640E2E01B1BF}"/>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a:extLst>
                    <a:ext uri="{FF2B5EF4-FFF2-40B4-BE49-F238E27FC236}">
                      <a16:creationId xmlns:a16="http://schemas.microsoft.com/office/drawing/2014/main" id="{998EBBF9-DBF1-2034-4920-82096DCA4938}"/>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a:extLst>
                    <a:ext uri="{FF2B5EF4-FFF2-40B4-BE49-F238E27FC236}">
                      <a16:creationId xmlns:a16="http://schemas.microsoft.com/office/drawing/2014/main" id="{680A9EA0-E6A3-FE6C-FE48-4BEBC6A94BE7}"/>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a:extLst>
                    <a:ext uri="{FF2B5EF4-FFF2-40B4-BE49-F238E27FC236}">
                      <a16:creationId xmlns:a16="http://schemas.microsoft.com/office/drawing/2014/main" id="{C64EB410-0614-DD9C-C2D5-142728245400}"/>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a:extLst>
                    <a:ext uri="{FF2B5EF4-FFF2-40B4-BE49-F238E27FC236}">
                      <a16:creationId xmlns:a16="http://schemas.microsoft.com/office/drawing/2014/main" id="{41BA7B7E-9181-C3D3-E60F-2C3EC3C0138B}"/>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a:extLst>
                    <a:ext uri="{FF2B5EF4-FFF2-40B4-BE49-F238E27FC236}">
                      <a16:creationId xmlns:a16="http://schemas.microsoft.com/office/drawing/2014/main" id="{F7185A92-19D9-7902-11B5-7AAAB6519F0F}"/>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a:extLst>
                    <a:ext uri="{FF2B5EF4-FFF2-40B4-BE49-F238E27FC236}">
                      <a16:creationId xmlns:a16="http://schemas.microsoft.com/office/drawing/2014/main" id="{8FACB031-C5A7-66B1-845B-ACBB4BE47628}"/>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a:extLst>
                    <a:ext uri="{FF2B5EF4-FFF2-40B4-BE49-F238E27FC236}">
                      <a16:creationId xmlns:a16="http://schemas.microsoft.com/office/drawing/2014/main" id="{E1940A3B-E476-3F40-B9B2-83B50012D435}"/>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a:extLst>
                    <a:ext uri="{FF2B5EF4-FFF2-40B4-BE49-F238E27FC236}">
                      <a16:creationId xmlns:a16="http://schemas.microsoft.com/office/drawing/2014/main" id="{8C3E6928-2BB9-26D9-DC15-3F534EC11248}"/>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a:extLst>
                    <a:ext uri="{FF2B5EF4-FFF2-40B4-BE49-F238E27FC236}">
                      <a16:creationId xmlns:a16="http://schemas.microsoft.com/office/drawing/2014/main" id="{C0938D80-A95B-667F-FD26-4E7B16949B53}"/>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a:extLst>
                    <a:ext uri="{FF2B5EF4-FFF2-40B4-BE49-F238E27FC236}">
                      <a16:creationId xmlns:a16="http://schemas.microsoft.com/office/drawing/2014/main" id="{A2C1FFD5-3864-6A31-DFE5-8146C3FD938D}"/>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a:extLst>
                    <a:ext uri="{FF2B5EF4-FFF2-40B4-BE49-F238E27FC236}">
                      <a16:creationId xmlns:a16="http://schemas.microsoft.com/office/drawing/2014/main" id="{7E4B0C83-8F7A-1570-8FC2-8C7B4C9693F1}"/>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43">
              <a:extLst>
                <a:ext uri="{FF2B5EF4-FFF2-40B4-BE49-F238E27FC236}">
                  <a16:creationId xmlns:a16="http://schemas.microsoft.com/office/drawing/2014/main" id="{2E2A60EA-E87B-21EB-E659-E0710F592849}"/>
                </a:ext>
              </a:extLst>
            </p:cNvPr>
            <p:cNvGrpSpPr/>
            <p:nvPr/>
          </p:nvGrpSpPr>
          <p:grpSpPr>
            <a:xfrm>
              <a:off x="1927300" y="2895413"/>
              <a:ext cx="753900" cy="758552"/>
              <a:chOff x="550625" y="1629575"/>
              <a:chExt cx="753900" cy="758552"/>
            </a:xfrm>
          </p:grpSpPr>
          <p:sp>
            <p:nvSpPr>
              <p:cNvPr id="1672" name="Google Shape;1672;p43">
                <a:extLst>
                  <a:ext uri="{FF2B5EF4-FFF2-40B4-BE49-F238E27FC236}">
                    <a16:creationId xmlns:a16="http://schemas.microsoft.com/office/drawing/2014/main" id="{6FE4D2D4-4AE6-C45D-18B2-DFEE34102D21}"/>
                  </a:ext>
                </a:extLst>
              </p:cNvPr>
              <p:cNvSpPr/>
              <p:nvPr/>
            </p:nvSpPr>
            <p:spPr>
              <a:xfrm>
                <a:off x="550625" y="1634227"/>
                <a:ext cx="753900" cy="753900"/>
              </a:xfrm>
              <a:prstGeom prst="donut">
                <a:avLst>
                  <a:gd name="adj" fmla="val 37688"/>
                </a:avLst>
              </a:prstGeom>
              <a:gradFill>
                <a:gsLst>
                  <a:gs pos="0">
                    <a:schemeClr val="accent1"/>
                  </a:gs>
                  <a:gs pos="100000">
                    <a:srgbClr val="FDEF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a:extLst>
                  <a:ext uri="{FF2B5EF4-FFF2-40B4-BE49-F238E27FC236}">
                    <a16:creationId xmlns:a16="http://schemas.microsoft.com/office/drawing/2014/main" id="{23ED9836-C8D8-1E3D-BFCA-313A0915157C}"/>
                  </a:ext>
                </a:extLst>
              </p:cNvPr>
              <p:cNvSpPr/>
              <p:nvPr/>
            </p:nvSpPr>
            <p:spPr>
              <a:xfrm>
                <a:off x="819802" y="1898969"/>
                <a:ext cx="215509" cy="215292"/>
              </a:xfrm>
              <a:custGeom>
                <a:avLst/>
                <a:gdLst/>
                <a:ahLst/>
                <a:cxnLst/>
                <a:rect l="l" t="t" r="r" b="b"/>
                <a:pathLst>
                  <a:path w="11928" h="11916" extrusionOk="0">
                    <a:moveTo>
                      <a:pt x="5964" y="2727"/>
                    </a:moveTo>
                    <a:cubicBezTo>
                      <a:pt x="7734" y="2727"/>
                      <a:pt x="9200" y="4134"/>
                      <a:pt x="9200" y="5952"/>
                    </a:cubicBezTo>
                    <a:cubicBezTo>
                      <a:pt x="9200" y="7721"/>
                      <a:pt x="7734" y="9188"/>
                      <a:pt x="5964" y="9188"/>
                    </a:cubicBezTo>
                    <a:cubicBezTo>
                      <a:pt x="4194" y="9188"/>
                      <a:pt x="2727" y="7721"/>
                      <a:pt x="2727" y="5952"/>
                    </a:cubicBezTo>
                    <a:cubicBezTo>
                      <a:pt x="2727" y="4134"/>
                      <a:pt x="4194" y="2727"/>
                      <a:pt x="5964" y="2727"/>
                    </a:cubicBezTo>
                    <a:close/>
                    <a:moveTo>
                      <a:pt x="5964" y="0"/>
                    </a:moveTo>
                    <a:cubicBezTo>
                      <a:pt x="2679" y="0"/>
                      <a:pt x="0" y="2667"/>
                      <a:pt x="0" y="5952"/>
                    </a:cubicBezTo>
                    <a:cubicBezTo>
                      <a:pt x="0" y="9237"/>
                      <a:pt x="2679" y="11915"/>
                      <a:pt x="5964" y="11915"/>
                    </a:cubicBezTo>
                    <a:cubicBezTo>
                      <a:pt x="9249" y="11915"/>
                      <a:pt x="11928" y="9237"/>
                      <a:pt x="11928" y="5952"/>
                    </a:cubicBezTo>
                    <a:cubicBezTo>
                      <a:pt x="11928" y="2667"/>
                      <a:pt x="9249" y="0"/>
                      <a:pt x="5964"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a:extLst>
                  <a:ext uri="{FF2B5EF4-FFF2-40B4-BE49-F238E27FC236}">
                    <a16:creationId xmlns:a16="http://schemas.microsoft.com/office/drawing/2014/main" id="{690D7D10-D4F6-D1C2-A4A0-DA8A689304D4}"/>
                  </a:ext>
                </a:extLst>
              </p:cNvPr>
              <p:cNvSpPr/>
              <p:nvPr/>
            </p:nvSpPr>
            <p:spPr>
              <a:xfrm>
                <a:off x="858124" y="2112496"/>
                <a:ext cx="139734" cy="270922"/>
              </a:xfrm>
              <a:custGeom>
                <a:avLst/>
                <a:gdLst/>
                <a:ahLst/>
                <a:cxnLst/>
                <a:rect l="l" t="t" r="r" b="b"/>
                <a:pathLst>
                  <a:path w="7734" h="14995" extrusionOk="0">
                    <a:moveTo>
                      <a:pt x="2728" y="0"/>
                    </a:moveTo>
                    <a:lnTo>
                      <a:pt x="0" y="14643"/>
                    </a:lnTo>
                    <a:cubicBezTo>
                      <a:pt x="1212" y="14849"/>
                      <a:pt x="2534" y="14995"/>
                      <a:pt x="3843" y="14995"/>
                    </a:cubicBezTo>
                    <a:cubicBezTo>
                      <a:pt x="5152" y="14995"/>
                      <a:pt x="6473" y="14849"/>
                      <a:pt x="7734" y="14643"/>
                    </a:cubicBezTo>
                    <a:lnTo>
                      <a:pt x="4958" y="0"/>
                    </a:lnTo>
                    <a:cubicBezTo>
                      <a:pt x="4606" y="49"/>
                      <a:pt x="4243" y="97"/>
                      <a:pt x="3843" y="97"/>
                    </a:cubicBezTo>
                    <a:cubicBezTo>
                      <a:pt x="3491" y="97"/>
                      <a:pt x="3091" y="49"/>
                      <a:pt x="272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a:extLst>
                  <a:ext uri="{FF2B5EF4-FFF2-40B4-BE49-F238E27FC236}">
                    <a16:creationId xmlns:a16="http://schemas.microsoft.com/office/drawing/2014/main" id="{7A19636C-8900-DF07-87C4-57B761164DED}"/>
                  </a:ext>
                </a:extLst>
              </p:cNvPr>
              <p:cNvSpPr/>
              <p:nvPr/>
            </p:nvSpPr>
            <p:spPr>
              <a:xfrm>
                <a:off x="976831" y="1671637"/>
                <a:ext cx="285593" cy="285593"/>
              </a:xfrm>
              <a:custGeom>
                <a:avLst/>
                <a:gdLst/>
                <a:ahLst/>
                <a:cxnLst/>
                <a:rect l="l" t="t" r="r" b="b"/>
                <a:pathLst>
                  <a:path w="15807" h="15807" extrusionOk="0">
                    <a:moveTo>
                      <a:pt x="6873" y="0"/>
                    </a:moveTo>
                    <a:lnTo>
                      <a:pt x="0" y="13237"/>
                    </a:lnTo>
                    <a:cubicBezTo>
                      <a:pt x="1115" y="13794"/>
                      <a:pt x="2024" y="14703"/>
                      <a:pt x="2582" y="15806"/>
                    </a:cubicBezTo>
                    <a:lnTo>
                      <a:pt x="15806" y="8946"/>
                    </a:lnTo>
                    <a:cubicBezTo>
                      <a:pt x="13794" y="5103"/>
                      <a:pt x="10703" y="1976"/>
                      <a:pt x="68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a:extLst>
                  <a:ext uri="{FF2B5EF4-FFF2-40B4-BE49-F238E27FC236}">
                    <a16:creationId xmlns:a16="http://schemas.microsoft.com/office/drawing/2014/main" id="{9A2FC823-6842-DB0B-F32D-8A100E6A7820}"/>
                  </a:ext>
                </a:extLst>
              </p:cNvPr>
              <p:cNvSpPr/>
              <p:nvPr/>
            </p:nvSpPr>
            <p:spPr>
              <a:xfrm>
                <a:off x="550625" y="1629575"/>
                <a:ext cx="753830" cy="753830"/>
              </a:xfrm>
              <a:custGeom>
                <a:avLst/>
                <a:gdLst/>
                <a:ahLst/>
                <a:cxnLst/>
                <a:rect l="l" t="t" r="r" b="b"/>
                <a:pathLst>
                  <a:path w="41723" h="41723" fill="none" extrusionOk="0">
                    <a:moveTo>
                      <a:pt x="20862" y="1"/>
                    </a:moveTo>
                    <a:cubicBezTo>
                      <a:pt x="9346" y="1"/>
                      <a:pt x="1" y="9346"/>
                      <a:pt x="1" y="20862"/>
                    </a:cubicBezTo>
                    <a:cubicBezTo>
                      <a:pt x="1" y="32377"/>
                      <a:pt x="9346" y="41723"/>
                      <a:pt x="20862" y="41723"/>
                    </a:cubicBezTo>
                    <a:cubicBezTo>
                      <a:pt x="32377" y="41723"/>
                      <a:pt x="41723" y="32377"/>
                      <a:pt x="41723" y="20862"/>
                    </a:cubicBezTo>
                    <a:cubicBezTo>
                      <a:pt x="41723" y="9346"/>
                      <a:pt x="32377" y="1"/>
                      <a:pt x="20862" y="1"/>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a:extLst>
                  <a:ext uri="{FF2B5EF4-FFF2-40B4-BE49-F238E27FC236}">
                    <a16:creationId xmlns:a16="http://schemas.microsoft.com/office/drawing/2014/main" id="{C2F23307-582F-4E26-D36C-91081CAC3C48}"/>
                  </a:ext>
                </a:extLst>
              </p:cNvPr>
              <p:cNvSpPr/>
              <p:nvPr/>
            </p:nvSpPr>
            <p:spPr>
              <a:xfrm>
                <a:off x="819802" y="1898969"/>
                <a:ext cx="215509" cy="215292"/>
              </a:xfrm>
              <a:custGeom>
                <a:avLst/>
                <a:gdLst/>
                <a:ahLst/>
                <a:cxnLst/>
                <a:rect l="l" t="t" r="r" b="b"/>
                <a:pathLst>
                  <a:path w="11928" h="11916" fill="none" extrusionOk="0">
                    <a:moveTo>
                      <a:pt x="11928" y="5952"/>
                    </a:moveTo>
                    <a:cubicBezTo>
                      <a:pt x="11928" y="9237"/>
                      <a:pt x="9249" y="11915"/>
                      <a:pt x="5964" y="11915"/>
                    </a:cubicBezTo>
                    <a:cubicBezTo>
                      <a:pt x="2679" y="11915"/>
                      <a:pt x="0" y="9237"/>
                      <a:pt x="0" y="5952"/>
                    </a:cubicBezTo>
                    <a:cubicBezTo>
                      <a:pt x="0" y="2667"/>
                      <a:pt x="2679" y="0"/>
                      <a:pt x="5964" y="0"/>
                    </a:cubicBezTo>
                    <a:cubicBezTo>
                      <a:pt x="9249" y="0"/>
                      <a:pt x="11928" y="2667"/>
                      <a:pt x="11928" y="595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a:extLst>
                  <a:ext uri="{FF2B5EF4-FFF2-40B4-BE49-F238E27FC236}">
                    <a16:creationId xmlns:a16="http://schemas.microsoft.com/office/drawing/2014/main" id="{011D8930-E6DB-AC19-1823-D39F556B740B}"/>
                  </a:ext>
                </a:extLst>
              </p:cNvPr>
              <p:cNvSpPr/>
              <p:nvPr/>
            </p:nvSpPr>
            <p:spPr>
              <a:xfrm>
                <a:off x="976831" y="1671637"/>
                <a:ext cx="285593" cy="285593"/>
              </a:xfrm>
              <a:custGeom>
                <a:avLst/>
                <a:gdLst/>
                <a:ahLst/>
                <a:cxnLst/>
                <a:rect l="l" t="t" r="r" b="b"/>
                <a:pathLst>
                  <a:path w="15807" h="15807" fill="none" extrusionOk="0">
                    <a:moveTo>
                      <a:pt x="2582" y="15806"/>
                    </a:moveTo>
                    <a:lnTo>
                      <a:pt x="15806" y="8946"/>
                    </a:lnTo>
                    <a:cubicBezTo>
                      <a:pt x="13794" y="5103"/>
                      <a:pt x="10703" y="1976"/>
                      <a:pt x="6873" y="0"/>
                    </a:cubicBezTo>
                    <a:lnTo>
                      <a:pt x="0" y="13237"/>
                    </a:lnTo>
                    <a:cubicBezTo>
                      <a:pt x="1115" y="13794"/>
                      <a:pt x="2024" y="14703"/>
                      <a:pt x="2582" y="15806"/>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a:extLst>
                  <a:ext uri="{FF2B5EF4-FFF2-40B4-BE49-F238E27FC236}">
                    <a16:creationId xmlns:a16="http://schemas.microsoft.com/office/drawing/2014/main" id="{EBAE43A1-7AC5-58DD-A4C5-2D405A9EB1CF}"/>
                  </a:ext>
                </a:extLst>
              </p:cNvPr>
              <p:cNvSpPr/>
              <p:nvPr/>
            </p:nvSpPr>
            <p:spPr>
              <a:xfrm>
                <a:off x="858124" y="2112496"/>
                <a:ext cx="139734" cy="270922"/>
              </a:xfrm>
              <a:custGeom>
                <a:avLst/>
                <a:gdLst/>
                <a:ahLst/>
                <a:cxnLst/>
                <a:rect l="l" t="t" r="r" b="b"/>
                <a:pathLst>
                  <a:path w="7734" h="14995" fill="none" extrusionOk="0">
                    <a:moveTo>
                      <a:pt x="3843" y="97"/>
                    </a:moveTo>
                    <a:cubicBezTo>
                      <a:pt x="3491" y="97"/>
                      <a:pt x="3091" y="49"/>
                      <a:pt x="2728" y="0"/>
                    </a:cubicBezTo>
                    <a:lnTo>
                      <a:pt x="0" y="14643"/>
                    </a:lnTo>
                    <a:cubicBezTo>
                      <a:pt x="1212" y="14849"/>
                      <a:pt x="2534" y="14995"/>
                      <a:pt x="3843" y="14995"/>
                    </a:cubicBezTo>
                    <a:cubicBezTo>
                      <a:pt x="5152" y="14995"/>
                      <a:pt x="6473" y="14849"/>
                      <a:pt x="7734" y="14643"/>
                    </a:cubicBezTo>
                    <a:lnTo>
                      <a:pt x="4958" y="0"/>
                    </a:lnTo>
                    <a:cubicBezTo>
                      <a:pt x="4606" y="49"/>
                      <a:pt x="4243" y="97"/>
                      <a:pt x="3843" y="9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43">
              <a:extLst>
                <a:ext uri="{FF2B5EF4-FFF2-40B4-BE49-F238E27FC236}">
                  <a16:creationId xmlns:a16="http://schemas.microsoft.com/office/drawing/2014/main" id="{CE4C7A7F-2598-D721-761A-C5C45BA20DF8}"/>
                </a:ext>
              </a:extLst>
            </p:cNvPr>
            <p:cNvGrpSpPr/>
            <p:nvPr/>
          </p:nvGrpSpPr>
          <p:grpSpPr>
            <a:xfrm>
              <a:off x="618308" y="1670097"/>
              <a:ext cx="850773" cy="662309"/>
              <a:chOff x="5691525" y="4222025"/>
              <a:chExt cx="279125" cy="217300"/>
            </a:xfrm>
          </p:grpSpPr>
          <p:sp>
            <p:nvSpPr>
              <p:cNvPr id="1681" name="Google Shape;1681;p43">
                <a:extLst>
                  <a:ext uri="{FF2B5EF4-FFF2-40B4-BE49-F238E27FC236}">
                    <a16:creationId xmlns:a16="http://schemas.microsoft.com/office/drawing/2014/main" id="{257B8E6E-C91F-7AD8-8629-8865C2BDF576}"/>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a:extLst>
                  <a:ext uri="{FF2B5EF4-FFF2-40B4-BE49-F238E27FC236}">
                    <a16:creationId xmlns:a16="http://schemas.microsoft.com/office/drawing/2014/main" id="{33E05814-4FA0-1365-98BB-1C70F004408A}"/>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a:extLst>
                  <a:ext uri="{FF2B5EF4-FFF2-40B4-BE49-F238E27FC236}">
                    <a16:creationId xmlns:a16="http://schemas.microsoft.com/office/drawing/2014/main" id="{284499AE-59C0-4D5C-C300-B7F76DC78731}"/>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a:extLst>
                  <a:ext uri="{FF2B5EF4-FFF2-40B4-BE49-F238E27FC236}">
                    <a16:creationId xmlns:a16="http://schemas.microsoft.com/office/drawing/2014/main" id="{DBB63B67-4CCB-F8C8-4204-81FA2BA794AA}"/>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a:extLst>
                  <a:ext uri="{FF2B5EF4-FFF2-40B4-BE49-F238E27FC236}">
                    <a16:creationId xmlns:a16="http://schemas.microsoft.com/office/drawing/2014/main" id="{2FAA2FF3-4A9A-441A-DCFA-2227726EBB89}"/>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3">
              <a:extLst>
                <a:ext uri="{FF2B5EF4-FFF2-40B4-BE49-F238E27FC236}">
                  <a16:creationId xmlns:a16="http://schemas.microsoft.com/office/drawing/2014/main" id="{0AB4994A-3BDE-8381-35BF-E380BDB1141C}"/>
                </a:ext>
              </a:extLst>
            </p:cNvPr>
            <p:cNvGrpSpPr/>
            <p:nvPr/>
          </p:nvGrpSpPr>
          <p:grpSpPr>
            <a:xfrm>
              <a:off x="823891" y="1875670"/>
              <a:ext cx="850773" cy="662309"/>
              <a:chOff x="5691525" y="4222025"/>
              <a:chExt cx="279125" cy="217300"/>
            </a:xfrm>
          </p:grpSpPr>
          <p:sp>
            <p:nvSpPr>
              <p:cNvPr id="1687" name="Google Shape;1687;p43">
                <a:extLst>
                  <a:ext uri="{FF2B5EF4-FFF2-40B4-BE49-F238E27FC236}">
                    <a16:creationId xmlns:a16="http://schemas.microsoft.com/office/drawing/2014/main" id="{833386CA-5A44-F5CE-AFD7-C3E36718E566}"/>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a:extLst>
                  <a:ext uri="{FF2B5EF4-FFF2-40B4-BE49-F238E27FC236}">
                    <a16:creationId xmlns:a16="http://schemas.microsoft.com/office/drawing/2014/main" id="{6429DA3F-B9DE-C17E-D0CE-06F005031BCD}"/>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a:extLst>
                  <a:ext uri="{FF2B5EF4-FFF2-40B4-BE49-F238E27FC236}">
                    <a16:creationId xmlns:a16="http://schemas.microsoft.com/office/drawing/2014/main" id="{8A06875E-869E-7ADA-07CE-DBDE6CA34F4F}"/>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a:extLst>
                  <a:ext uri="{FF2B5EF4-FFF2-40B4-BE49-F238E27FC236}">
                    <a16:creationId xmlns:a16="http://schemas.microsoft.com/office/drawing/2014/main" id="{82182E05-785D-3840-C2F6-2906FE562A10}"/>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a:extLst>
                  <a:ext uri="{FF2B5EF4-FFF2-40B4-BE49-F238E27FC236}">
                    <a16:creationId xmlns:a16="http://schemas.microsoft.com/office/drawing/2014/main" id="{BAB77104-FA6E-28F1-7E1E-6B24800D48EE}"/>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2" name="Google Shape;1692;p43">
            <a:hlinkClick r:id="" action="ppaction://hlinkshowjump?jump=previousslide"/>
            <a:extLst>
              <a:ext uri="{FF2B5EF4-FFF2-40B4-BE49-F238E27FC236}">
                <a16:creationId xmlns:a16="http://schemas.microsoft.com/office/drawing/2014/main" id="{D20AD36B-4156-A48B-108A-FA7B1FB33F4D}"/>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a:hlinkClick r:id="" action="ppaction://hlinkshowjump?jump=nextslide"/>
            <a:extLst>
              <a:ext uri="{FF2B5EF4-FFF2-40B4-BE49-F238E27FC236}">
                <a16:creationId xmlns:a16="http://schemas.microsoft.com/office/drawing/2014/main" id="{895B5570-CA69-FD97-8497-5EB6BCFA8B28}"/>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a:hlinkClick r:id="" action="ppaction://hlinkshowjump?jump=previousslide"/>
            <a:extLst>
              <a:ext uri="{FF2B5EF4-FFF2-40B4-BE49-F238E27FC236}">
                <a16:creationId xmlns:a16="http://schemas.microsoft.com/office/drawing/2014/main" id="{676A6308-9A38-1A56-C9B3-CD9F5FE0BC13}"/>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a:hlinkClick r:id="" action="ppaction://hlinkshowjump?jump=nextslide"/>
            <a:extLst>
              <a:ext uri="{FF2B5EF4-FFF2-40B4-BE49-F238E27FC236}">
                <a16:creationId xmlns:a16="http://schemas.microsoft.com/office/drawing/2014/main" id="{AB4923B9-592F-148C-1CBF-212FDBE7E4E6}"/>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1;p43">
            <a:extLst>
              <a:ext uri="{FF2B5EF4-FFF2-40B4-BE49-F238E27FC236}">
                <a16:creationId xmlns:a16="http://schemas.microsoft.com/office/drawing/2014/main" id="{E0010E7D-BF96-3199-E2B8-0CCDD2A52015}"/>
              </a:ext>
            </a:extLst>
          </p:cNvPr>
          <p:cNvSpPr txBox="1">
            <a:spLocks/>
          </p:cNvSpPr>
          <p:nvPr/>
        </p:nvSpPr>
        <p:spPr>
          <a:xfrm>
            <a:off x="3327130" y="2142814"/>
            <a:ext cx="4595779" cy="14426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6"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lgn="ctr">
              <a:buSzPts val="990"/>
            </a:pPr>
            <a:r>
              <a:rPr lang="en-US" sz="2000" u="sng" dirty="0">
                <a:latin typeface="Bebas Neue" panose="020B0606020202050201" pitchFamily="34" charset="0"/>
              </a:rPr>
              <a:t>Anatomy of a </a:t>
            </a:r>
            <a:r>
              <a:rPr lang="en-US" sz="2000" u="sng" dirty="0" err="1">
                <a:latin typeface="Bebas Neue" panose="020B0606020202050201" pitchFamily="34" charset="0"/>
              </a:rPr>
              <a:t>Gitleaks</a:t>
            </a:r>
            <a:r>
              <a:rPr lang="en-US" sz="2000" u="sng" dirty="0">
                <a:latin typeface="Bebas Neue" panose="020B0606020202050201" pitchFamily="34" charset="0"/>
              </a:rPr>
              <a:t> command</a:t>
            </a:r>
          </a:p>
          <a:p>
            <a:pPr algn="ctr">
              <a:buSzPts val="990"/>
            </a:pPr>
            <a:endParaRPr lang="en-US" sz="2000" u="sng" dirty="0">
              <a:latin typeface="Bebas Neue" panose="020B0606020202050201" pitchFamily="34" charset="0"/>
            </a:endParaRPr>
          </a:p>
          <a:p>
            <a:pPr algn="ctr">
              <a:buSzPts val="990"/>
            </a:pPr>
            <a:r>
              <a:rPr lang="en-US" sz="2000" dirty="0">
                <a:latin typeface="Bell MT" panose="02020503060305020303" pitchFamily="18" charset="0"/>
              </a:rPr>
              <a:t>./</a:t>
            </a:r>
            <a:r>
              <a:rPr lang="en-US" sz="2000" dirty="0" err="1">
                <a:latin typeface="Bell MT" panose="02020503060305020303" pitchFamily="18" charset="0"/>
              </a:rPr>
              <a:t>gitleaks</a:t>
            </a:r>
            <a:r>
              <a:rPr lang="en-US" sz="2000" dirty="0">
                <a:latin typeface="Bell MT" panose="02020503060305020303" pitchFamily="18" charset="0"/>
              </a:rPr>
              <a:t> [command] [flags] [file path]</a:t>
            </a:r>
          </a:p>
        </p:txBody>
      </p:sp>
    </p:spTree>
    <p:extLst>
      <p:ext uri="{BB962C8B-B14F-4D97-AF65-F5344CB8AC3E}">
        <p14:creationId xmlns:p14="http://schemas.microsoft.com/office/powerpoint/2010/main" val="98821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5">
          <a:extLst>
            <a:ext uri="{FF2B5EF4-FFF2-40B4-BE49-F238E27FC236}">
              <a16:creationId xmlns:a16="http://schemas.microsoft.com/office/drawing/2014/main" id="{FD65C22B-F444-3420-10EA-8D4F8148F445}"/>
            </a:ext>
          </a:extLst>
        </p:cNvPr>
        <p:cNvGrpSpPr/>
        <p:nvPr/>
      </p:nvGrpSpPr>
      <p:grpSpPr>
        <a:xfrm>
          <a:off x="0" y="0"/>
          <a:ext cx="0" cy="0"/>
          <a:chOff x="0" y="0"/>
          <a:chExt cx="0" cy="0"/>
        </a:xfrm>
      </p:grpSpPr>
      <p:sp>
        <p:nvSpPr>
          <p:cNvPr id="1586" name="Google Shape;1586;p43">
            <a:extLst>
              <a:ext uri="{FF2B5EF4-FFF2-40B4-BE49-F238E27FC236}">
                <a16:creationId xmlns:a16="http://schemas.microsoft.com/office/drawing/2014/main" id="{DCCDA81B-2EE5-80CF-83B7-F7F4517FD474}"/>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43">
            <a:extLst>
              <a:ext uri="{FF2B5EF4-FFF2-40B4-BE49-F238E27FC236}">
                <a16:creationId xmlns:a16="http://schemas.microsoft.com/office/drawing/2014/main" id="{37512494-3B96-FD7F-364A-B16C4774D2ED}"/>
              </a:ext>
            </a:extLst>
          </p:cNvPr>
          <p:cNvGrpSpPr/>
          <p:nvPr/>
        </p:nvGrpSpPr>
        <p:grpSpPr>
          <a:xfrm>
            <a:off x="3299582" y="1382567"/>
            <a:ext cx="4745424" cy="2721920"/>
            <a:chOff x="2099315" y="1758298"/>
            <a:chExt cx="5053381" cy="1698358"/>
          </a:xfrm>
        </p:grpSpPr>
        <p:sp>
          <p:nvSpPr>
            <p:cNvPr id="1598" name="Google Shape;1598;p43">
              <a:extLst>
                <a:ext uri="{FF2B5EF4-FFF2-40B4-BE49-F238E27FC236}">
                  <a16:creationId xmlns:a16="http://schemas.microsoft.com/office/drawing/2014/main" id="{F089CC3D-C3B3-FA58-08F0-868CF5E60C5A}"/>
                </a:ext>
              </a:extLst>
            </p:cNvPr>
            <p:cNvSpPr/>
            <p:nvPr/>
          </p:nvSpPr>
          <p:spPr>
            <a:xfrm>
              <a:off x="2237783" y="1831283"/>
              <a:ext cx="4914913" cy="1625374"/>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a:extLst>
                <a:ext uri="{FF2B5EF4-FFF2-40B4-BE49-F238E27FC236}">
                  <a16:creationId xmlns:a16="http://schemas.microsoft.com/office/drawing/2014/main" id="{74F6CF48-08A3-A563-50CB-0FA5D8B12801}"/>
                </a:ext>
              </a:extLst>
            </p:cNvPr>
            <p:cNvSpPr/>
            <p:nvPr/>
          </p:nvSpPr>
          <p:spPr>
            <a:xfrm>
              <a:off x="2099315" y="1758298"/>
              <a:ext cx="4952700" cy="2316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a:extLst>
                <a:ext uri="{FF2B5EF4-FFF2-40B4-BE49-F238E27FC236}">
                  <a16:creationId xmlns:a16="http://schemas.microsoft.com/office/drawing/2014/main" id="{9B14E8F9-7FA2-D92F-C1E8-FE2D87FBEEB0}"/>
                </a:ext>
              </a:extLst>
            </p:cNvPr>
            <p:cNvSpPr/>
            <p:nvPr/>
          </p:nvSpPr>
          <p:spPr>
            <a:xfrm>
              <a:off x="2099315" y="1990065"/>
              <a:ext cx="4952700" cy="1409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3">
              <a:extLst>
                <a:ext uri="{FF2B5EF4-FFF2-40B4-BE49-F238E27FC236}">
                  <a16:creationId xmlns:a16="http://schemas.microsoft.com/office/drawing/2014/main" id="{291B20BE-C60B-019F-AB5E-3AE58954F09A}"/>
                </a:ext>
              </a:extLst>
            </p:cNvPr>
            <p:cNvGrpSpPr/>
            <p:nvPr/>
          </p:nvGrpSpPr>
          <p:grpSpPr>
            <a:xfrm>
              <a:off x="6497580" y="1810743"/>
              <a:ext cx="463455" cy="139446"/>
              <a:chOff x="4783842" y="1862081"/>
              <a:chExt cx="434720" cy="130800"/>
            </a:xfrm>
          </p:grpSpPr>
          <p:grpSp>
            <p:nvGrpSpPr>
              <p:cNvPr id="1602" name="Google Shape;1602;p43">
                <a:extLst>
                  <a:ext uri="{FF2B5EF4-FFF2-40B4-BE49-F238E27FC236}">
                    <a16:creationId xmlns:a16="http://schemas.microsoft.com/office/drawing/2014/main" id="{79749705-F7F6-2C66-B269-981199F1B22D}"/>
                  </a:ext>
                </a:extLst>
              </p:cNvPr>
              <p:cNvGrpSpPr/>
              <p:nvPr/>
            </p:nvGrpSpPr>
            <p:grpSpPr>
              <a:xfrm>
                <a:off x="4958628" y="1868973"/>
                <a:ext cx="100661" cy="97664"/>
                <a:chOff x="-2887187" y="1674188"/>
                <a:chExt cx="193990" cy="188214"/>
              </a:xfrm>
            </p:grpSpPr>
            <p:sp>
              <p:nvSpPr>
                <p:cNvPr id="1603" name="Google Shape;1603;p43">
                  <a:extLst>
                    <a:ext uri="{FF2B5EF4-FFF2-40B4-BE49-F238E27FC236}">
                      <a16:creationId xmlns:a16="http://schemas.microsoft.com/office/drawing/2014/main" id="{3B37B171-AD3C-3C4A-5291-05C3CDADA3B9}"/>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a:extLst>
                    <a:ext uri="{FF2B5EF4-FFF2-40B4-BE49-F238E27FC236}">
                      <a16:creationId xmlns:a16="http://schemas.microsoft.com/office/drawing/2014/main" id="{CF1BAF00-259A-CCBC-697E-29E789B722C3}"/>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43">
                <a:extLst>
                  <a:ext uri="{FF2B5EF4-FFF2-40B4-BE49-F238E27FC236}">
                    <a16:creationId xmlns:a16="http://schemas.microsoft.com/office/drawing/2014/main" id="{BC005EB2-4E82-A24E-377D-E74D7C3C13FB}"/>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a:extLst>
                  <a:ext uri="{FF2B5EF4-FFF2-40B4-BE49-F238E27FC236}">
                    <a16:creationId xmlns:a16="http://schemas.microsoft.com/office/drawing/2014/main" id="{44A5854E-044B-0B9F-B472-AD948B124EE5}"/>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43">
            <a:extLst>
              <a:ext uri="{FF2B5EF4-FFF2-40B4-BE49-F238E27FC236}">
                <a16:creationId xmlns:a16="http://schemas.microsoft.com/office/drawing/2014/main" id="{1722C9DA-339D-F02A-D67B-03C8631AC21A}"/>
              </a:ext>
            </a:extLst>
          </p:cNvPr>
          <p:cNvSpPr txBox="1">
            <a:spLocks noGrp="1"/>
          </p:cNvSpPr>
          <p:nvPr>
            <p:ph type="title"/>
          </p:nvPr>
        </p:nvSpPr>
        <p:spPr>
          <a:xfrm>
            <a:off x="5046596" y="1413140"/>
            <a:ext cx="1156849" cy="369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err="1"/>
              <a:t>GitLeaks</a:t>
            </a:r>
            <a:endParaRPr dirty="0"/>
          </a:p>
        </p:txBody>
      </p:sp>
      <p:sp>
        <p:nvSpPr>
          <p:cNvPr id="1611" name="Google Shape;1611;p43">
            <a:extLst>
              <a:ext uri="{FF2B5EF4-FFF2-40B4-BE49-F238E27FC236}">
                <a16:creationId xmlns:a16="http://schemas.microsoft.com/office/drawing/2014/main" id="{BBCFDFEF-47FE-ED4F-91F2-76CD8987B73C}"/>
              </a:ext>
            </a:extLst>
          </p:cNvPr>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14" dirty="0"/>
              <a:t>The Solution</a:t>
            </a:r>
            <a:endParaRPr sz="3014" dirty="0"/>
          </a:p>
        </p:txBody>
      </p:sp>
      <p:grpSp>
        <p:nvGrpSpPr>
          <p:cNvPr id="1612" name="Google Shape;1612;p43">
            <a:extLst>
              <a:ext uri="{FF2B5EF4-FFF2-40B4-BE49-F238E27FC236}">
                <a16:creationId xmlns:a16="http://schemas.microsoft.com/office/drawing/2014/main" id="{CEA79D40-2F87-C931-5B23-969B20354FE8}"/>
              </a:ext>
            </a:extLst>
          </p:cNvPr>
          <p:cNvGrpSpPr/>
          <p:nvPr/>
        </p:nvGrpSpPr>
        <p:grpSpPr>
          <a:xfrm>
            <a:off x="-1235257" y="74713"/>
            <a:ext cx="10670317" cy="4413830"/>
            <a:chOff x="-1235257" y="74713"/>
            <a:chExt cx="10670317" cy="4413830"/>
          </a:xfrm>
        </p:grpSpPr>
        <p:sp>
          <p:nvSpPr>
            <p:cNvPr id="1613" name="Google Shape;1613;p43">
              <a:extLst>
                <a:ext uri="{FF2B5EF4-FFF2-40B4-BE49-F238E27FC236}">
                  <a16:creationId xmlns:a16="http://schemas.microsoft.com/office/drawing/2014/main" id="{103DF695-2E99-9E6C-F578-D1BE66AE4C4E}"/>
                </a:ext>
              </a:extLst>
            </p:cNvPr>
            <p:cNvSpPr/>
            <p:nvPr/>
          </p:nvSpPr>
          <p:spPr>
            <a:xfrm rot="10800000">
              <a:off x="7412925" y="747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3">
              <a:extLst>
                <a:ext uri="{FF2B5EF4-FFF2-40B4-BE49-F238E27FC236}">
                  <a16:creationId xmlns:a16="http://schemas.microsoft.com/office/drawing/2014/main" id="{C8B08556-BCF2-5AF8-D754-E48527E32C18}"/>
                </a:ext>
              </a:extLst>
            </p:cNvPr>
            <p:cNvGrpSpPr/>
            <p:nvPr/>
          </p:nvGrpSpPr>
          <p:grpSpPr>
            <a:xfrm rot="5400000">
              <a:off x="-1075025" y="1900600"/>
              <a:ext cx="2427711" cy="2748175"/>
              <a:chOff x="7934425" y="-1119900"/>
              <a:chExt cx="2427711" cy="2748175"/>
            </a:xfrm>
          </p:grpSpPr>
          <p:sp>
            <p:nvSpPr>
              <p:cNvPr id="1615" name="Google Shape;1615;p43">
                <a:extLst>
                  <a:ext uri="{FF2B5EF4-FFF2-40B4-BE49-F238E27FC236}">
                    <a16:creationId xmlns:a16="http://schemas.microsoft.com/office/drawing/2014/main" id="{AF197B4A-4CB7-8E88-F545-602BE6F87E73}"/>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a:extLst>
                  <a:ext uri="{FF2B5EF4-FFF2-40B4-BE49-F238E27FC236}">
                    <a16:creationId xmlns:a16="http://schemas.microsoft.com/office/drawing/2014/main" id="{FAA4BC99-5416-FA72-0837-CF22C418DD6A}"/>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3">
                <a:extLst>
                  <a:ext uri="{FF2B5EF4-FFF2-40B4-BE49-F238E27FC236}">
                    <a16:creationId xmlns:a16="http://schemas.microsoft.com/office/drawing/2014/main" id="{CB743F37-C00A-CB24-FC58-1786A46C921C}"/>
                  </a:ext>
                </a:extLst>
              </p:cNvPr>
              <p:cNvGrpSpPr/>
              <p:nvPr/>
            </p:nvGrpSpPr>
            <p:grpSpPr>
              <a:xfrm>
                <a:off x="7934425" y="-1119900"/>
                <a:ext cx="2311500" cy="2639025"/>
                <a:chOff x="3299275" y="-2782700"/>
                <a:chExt cx="2311500" cy="2639025"/>
              </a:xfrm>
            </p:grpSpPr>
            <p:sp>
              <p:nvSpPr>
                <p:cNvPr id="1618" name="Google Shape;1618;p43">
                  <a:extLst>
                    <a:ext uri="{FF2B5EF4-FFF2-40B4-BE49-F238E27FC236}">
                      <a16:creationId xmlns:a16="http://schemas.microsoft.com/office/drawing/2014/main" id="{8D8D257B-012D-D1CA-12ED-6F989D566CA5}"/>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9" name="Google Shape;1619;p43">
                  <a:extLst>
                    <a:ext uri="{FF2B5EF4-FFF2-40B4-BE49-F238E27FC236}">
                      <a16:creationId xmlns:a16="http://schemas.microsoft.com/office/drawing/2014/main" id="{80BEE0AA-DEC5-B501-2422-9428EB634291}"/>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0" name="Google Shape;1620;p43">
                  <a:extLst>
                    <a:ext uri="{FF2B5EF4-FFF2-40B4-BE49-F238E27FC236}">
                      <a16:creationId xmlns:a16="http://schemas.microsoft.com/office/drawing/2014/main" id="{269CE0DD-8DF3-C640-171E-AB8308DAD89E}"/>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1" name="Google Shape;1621;p43">
                  <a:extLst>
                    <a:ext uri="{FF2B5EF4-FFF2-40B4-BE49-F238E27FC236}">
                      <a16:creationId xmlns:a16="http://schemas.microsoft.com/office/drawing/2014/main" id="{260F8718-B962-FDFF-5919-67C23EFFFB03}"/>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2" name="Google Shape;1622;p43">
                  <a:extLst>
                    <a:ext uri="{FF2B5EF4-FFF2-40B4-BE49-F238E27FC236}">
                      <a16:creationId xmlns:a16="http://schemas.microsoft.com/office/drawing/2014/main" id="{073F4DB8-580F-9DFE-944C-3D741A13FEA2}"/>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3" name="Google Shape;1623;p43">
                  <a:extLst>
                    <a:ext uri="{FF2B5EF4-FFF2-40B4-BE49-F238E27FC236}">
                      <a16:creationId xmlns:a16="http://schemas.microsoft.com/office/drawing/2014/main" id="{78DDE433-E432-4362-3089-7D03B4BDBC7B}"/>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4" name="Google Shape;1624;p43">
                  <a:extLst>
                    <a:ext uri="{FF2B5EF4-FFF2-40B4-BE49-F238E27FC236}">
                      <a16:creationId xmlns:a16="http://schemas.microsoft.com/office/drawing/2014/main" id="{48E6E663-5021-D9B2-162A-3D2CA2D06314}"/>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5" name="Google Shape;1625;p43">
                  <a:extLst>
                    <a:ext uri="{FF2B5EF4-FFF2-40B4-BE49-F238E27FC236}">
                      <a16:creationId xmlns:a16="http://schemas.microsoft.com/office/drawing/2014/main" id="{1418E4AB-24F6-C176-D367-4F816EF1BA5F}"/>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6" name="Google Shape;1626;p43">
                  <a:extLst>
                    <a:ext uri="{FF2B5EF4-FFF2-40B4-BE49-F238E27FC236}">
                      <a16:creationId xmlns:a16="http://schemas.microsoft.com/office/drawing/2014/main" id="{28BA1FB0-3367-561D-2363-248D13747E30}"/>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7" name="Google Shape;1627;p43">
                  <a:extLst>
                    <a:ext uri="{FF2B5EF4-FFF2-40B4-BE49-F238E27FC236}">
                      <a16:creationId xmlns:a16="http://schemas.microsoft.com/office/drawing/2014/main" id="{D2253623-65C5-66D1-3E82-26E08DD2D030}"/>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8" name="Google Shape;1628;p43">
                  <a:extLst>
                    <a:ext uri="{FF2B5EF4-FFF2-40B4-BE49-F238E27FC236}">
                      <a16:creationId xmlns:a16="http://schemas.microsoft.com/office/drawing/2014/main" id="{7BACF01D-307D-07D2-599E-EF473BEDAAE8}"/>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9" name="Google Shape;1629;p43">
                  <a:extLst>
                    <a:ext uri="{FF2B5EF4-FFF2-40B4-BE49-F238E27FC236}">
                      <a16:creationId xmlns:a16="http://schemas.microsoft.com/office/drawing/2014/main" id="{AA611E07-CCF8-2103-D915-78CDAA5F8607}"/>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0" name="Google Shape;1630;p43">
                  <a:extLst>
                    <a:ext uri="{FF2B5EF4-FFF2-40B4-BE49-F238E27FC236}">
                      <a16:creationId xmlns:a16="http://schemas.microsoft.com/office/drawing/2014/main" id="{F14362D5-A759-60EE-69E3-4D8720F5888F}"/>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1" name="Google Shape;1631;p43">
                  <a:extLst>
                    <a:ext uri="{FF2B5EF4-FFF2-40B4-BE49-F238E27FC236}">
                      <a16:creationId xmlns:a16="http://schemas.microsoft.com/office/drawing/2014/main" id="{74E0DABD-B4F7-0899-5213-CC6154180117}"/>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2" name="Google Shape;1632;p43">
                  <a:extLst>
                    <a:ext uri="{FF2B5EF4-FFF2-40B4-BE49-F238E27FC236}">
                      <a16:creationId xmlns:a16="http://schemas.microsoft.com/office/drawing/2014/main" id="{087E89D1-4240-2E46-6057-F140FE796480}"/>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3" name="Google Shape;1633;p43">
                  <a:extLst>
                    <a:ext uri="{FF2B5EF4-FFF2-40B4-BE49-F238E27FC236}">
                      <a16:creationId xmlns:a16="http://schemas.microsoft.com/office/drawing/2014/main" id="{506D603D-ACC8-45CA-D121-29B07D5DE0F7}"/>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4" name="Google Shape;1634;p43">
                  <a:extLst>
                    <a:ext uri="{FF2B5EF4-FFF2-40B4-BE49-F238E27FC236}">
                      <a16:creationId xmlns:a16="http://schemas.microsoft.com/office/drawing/2014/main" id="{CAE90AC3-2137-AA6F-17D4-2435B6ECEEE1}"/>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5" name="Google Shape;1635;p43">
                  <a:extLst>
                    <a:ext uri="{FF2B5EF4-FFF2-40B4-BE49-F238E27FC236}">
                      <a16:creationId xmlns:a16="http://schemas.microsoft.com/office/drawing/2014/main" id="{E9F1CF86-332C-4C3D-F5A1-B905D440D674}"/>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6" name="Google Shape;1636;p43">
                  <a:extLst>
                    <a:ext uri="{FF2B5EF4-FFF2-40B4-BE49-F238E27FC236}">
                      <a16:creationId xmlns:a16="http://schemas.microsoft.com/office/drawing/2014/main" id="{1039F95B-F68F-A2AE-7D6A-FCA55F381C5D}"/>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7" name="Google Shape;1637;p43">
                  <a:extLst>
                    <a:ext uri="{FF2B5EF4-FFF2-40B4-BE49-F238E27FC236}">
                      <a16:creationId xmlns:a16="http://schemas.microsoft.com/office/drawing/2014/main" id="{1BD84D18-0F89-5277-4F8A-2703511635D3}"/>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8" name="Google Shape;1638;p43">
                  <a:extLst>
                    <a:ext uri="{FF2B5EF4-FFF2-40B4-BE49-F238E27FC236}">
                      <a16:creationId xmlns:a16="http://schemas.microsoft.com/office/drawing/2014/main" id="{75AB9569-AC1E-7CC5-67B6-D99F9B9668FC}"/>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9" name="Google Shape;1639;p43">
                  <a:extLst>
                    <a:ext uri="{FF2B5EF4-FFF2-40B4-BE49-F238E27FC236}">
                      <a16:creationId xmlns:a16="http://schemas.microsoft.com/office/drawing/2014/main" id="{20F49F37-3F9A-36AD-7BFE-956461D64236}"/>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0" name="Google Shape;1640;p43">
                  <a:extLst>
                    <a:ext uri="{FF2B5EF4-FFF2-40B4-BE49-F238E27FC236}">
                      <a16:creationId xmlns:a16="http://schemas.microsoft.com/office/drawing/2014/main" id="{AA9A8362-BFD6-EFE1-B482-35AB7EB3FA56}"/>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1" name="Google Shape;1641;p43">
                  <a:extLst>
                    <a:ext uri="{FF2B5EF4-FFF2-40B4-BE49-F238E27FC236}">
                      <a16:creationId xmlns:a16="http://schemas.microsoft.com/office/drawing/2014/main" id="{76EEA0F7-0B6B-7203-EBAC-870296D5F00D}"/>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2" name="Google Shape;1642;p43">
                  <a:extLst>
                    <a:ext uri="{FF2B5EF4-FFF2-40B4-BE49-F238E27FC236}">
                      <a16:creationId xmlns:a16="http://schemas.microsoft.com/office/drawing/2014/main" id="{9FD77DCA-DE4B-2170-AF7F-214BA01A95C6}"/>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3" name="Google Shape;1643;p43">
                  <a:extLst>
                    <a:ext uri="{FF2B5EF4-FFF2-40B4-BE49-F238E27FC236}">
                      <a16:creationId xmlns:a16="http://schemas.microsoft.com/office/drawing/2014/main" id="{825AD751-6EC8-84E2-F60D-5E89EAAF2262}"/>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4" name="Google Shape;1644;p43">
                  <a:extLst>
                    <a:ext uri="{FF2B5EF4-FFF2-40B4-BE49-F238E27FC236}">
                      <a16:creationId xmlns:a16="http://schemas.microsoft.com/office/drawing/2014/main" id="{4DF9F01D-433C-4A48-2702-135454392558}"/>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5" name="Google Shape;1645;p43">
                  <a:extLst>
                    <a:ext uri="{FF2B5EF4-FFF2-40B4-BE49-F238E27FC236}">
                      <a16:creationId xmlns:a16="http://schemas.microsoft.com/office/drawing/2014/main" id="{0AFA8A86-103B-33B3-744C-87C506BEA11D}"/>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6" name="Google Shape;1646;p43">
                  <a:extLst>
                    <a:ext uri="{FF2B5EF4-FFF2-40B4-BE49-F238E27FC236}">
                      <a16:creationId xmlns:a16="http://schemas.microsoft.com/office/drawing/2014/main" id="{0A11AED5-F813-ADD3-2D18-CD8C36998EBD}"/>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7" name="Google Shape;1647;p43">
                  <a:extLst>
                    <a:ext uri="{FF2B5EF4-FFF2-40B4-BE49-F238E27FC236}">
                      <a16:creationId xmlns:a16="http://schemas.microsoft.com/office/drawing/2014/main" id="{4B5C7278-FDF2-814B-A2B8-9F2D80CED6FF}"/>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8" name="Google Shape;1648;p43">
                  <a:extLst>
                    <a:ext uri="{FF2B5EF4-FFF2-40B4-BE49-F238E27FC236}">
                      <a16:creationId xmlns:a16="http://schemas.microsoft.com/office/drawing/2014/main" id="{925E8EB7-E635-1104-0DFD-5C43D078378D}"/>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1649" name="Google Shape;1649;p43">
              <a:extLst>
                <a:ext uri="{FF2B5EF4-FFF2-40B4-BE49-F238E27FC236}">
                  <a16:creationId xmlns:a16="http://schemas.microsoft.com/office/drawing/2014/main" id="{137D8437-2D05-11A5-1C9D-0C9316C86C70}"/>
                </a:ext>
              </a:extLst>
            </p:cNvPr>
            <p:cNvSpPr/>
            <p:nvPr/>
          </p:nvSpPr>
          <p:spPr>
            <a:xfrm>
              <a:off x="1840713" y="1197388"/>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43">
              <a:extLst>
                <a:ext uri="{FF2B5EF4-FFF2-40B4-BE49-F238E27FC236}">
                  <a16:creationId xmlns:a16="http://schemas.microsoft.com/office/drawing/2014/main" id="{ADEABF01-E049-6B2D-D87B-42687F803979}"/>
                </a:ext>
              </a:extLst>
            </p:cNvPr>
            <p:cNvGrpSpPr/>
            <p:nvPr/>
          </p:nvGrpSpPr>
          <p:grpSpPr>
            <a:xfrm flipH="1">
              <a:off x="8058978" y="3364204"/>
              <a:ext cx="632717" cy="841810"/>
              <a:chOff x="704128" y="2590595"/>
              <a:chExt cx="511990" cy="681187"/>
            </a:xfrm>
          </p:grpSpPr>
          <p:sp>
            <p:nvSpPr>
              <p:cNvPr id="1651" name="Google Shape;1651;p43">
                <a:extLst>
                  <a:ext uri="{FF2B5EF4-FFF2-40B4-BE49-F238E27FC236}">
                    <a16:creationId xmlns:a16="http://schemas.microsoft.com/office/drawing/2014/main" id="{4953BA16-6217-2A53-3689-C6DC84EA385E}"/>
                  </a:ext>
                </a:extLst>
              </p:cNvPr>
              <p:cNvSpPr/>
              <p:nvPr/>
            </p:nvSpPr>
            <p:spPr>
              <a:xfrm rot="900053" flipH="1">
                <a:off x="786577" y="2657350"/>
                <a:ext cx="337579" cy="568298"/>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1652" name="Google Shape;1652;p43">
                <a:extLst>
                  <a:ext uri="{FF2B5EF4-FFF2-40B4-BE49-F238E27FC236}">
                    <a16:creationId xmlns:a16="http://schemas.microsoft.com/office/drawing/2014/main" id="{E2D73EAC-1F68-6F2C-F706-24AF05162DE5}"/>
                  </a:ext>
                </a:extLst>
              </p:cNvPr>
              <p:cNvGrpSpPr/>
              <p:nvPr/>
            </p:nvGrpSpPr>
            <p:grpSpPr>
              <a:xfrm rot="900053" flipH="1">
                <a:off x="776391" y="2627813"/>
                <a:ext cx="367464" cy="606751"/>
                <a:chOff x="3539775" y="3357500"/>
                <a:chExt cx="276650" cy="456800"/>
              </a:xfrm>
            </p:grpSpPr>
            <p:sp>
              <p:nvSpPr>
                <p:cNvPr id="1653" name="Google Shape;1653;p43">
                  <a:extLst>
                    <a:ext uri="{FF2B5EF4-FFF2-40B4-BE49-F238E27FC236}">
                      <a16:creationId xmlns:a16="http://schemas.microsoft.com/office/drawing/2014/main" id="{88600D58-33AC-2C91-B38B-1825650D3C75}"/>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a:extLst>
                    <a:ext uri="{FF2B5EF4-FFF2-40B4-BE49-F238E27FC236}">
                      <a16:creationId xmlns:a16="http://schemas.microsoft.com/office/drawing/2014/main" id="{431CC119-FD61-DC81-CA0B-4DF670773F22}"/>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a:extLst>
                    <a:ext uri="{FF2B5EF4-FFF2-40B4-BE49-F238E27FC236}">
                      <a16:creationId xmlns:a16="http://schemas.microsoft.com/office/drawing/2014/main" id="{B558B429-7B1A-06CA-09F9-443EEE51ACDD}"/>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a:extLst>
                    <a:ext uri="{FF2B5EF4-FFF2-40B4-BE49-F238E27FC236}">
                      <a16:creationId xmlns:a16="http://schemas.microsoft.com/office/drawing/2014/main" id="{A130C9EB-4CA0-A053-8380-629701A3F6C2}"/>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a:extLst>
                    <a:ext uri="{FF2B5EF4-FFF2-40B4-BE49-F238E27FC236}">
                      <a16:creationId xmlns:a16="http://schemas.microsoft.com/office/drawing/2014/main" id="{B8DF0A43-E55B-19E8-B103-8229F07DC765}"/>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a:extLst>
                    <a:ext uri="{FF2B5EF4-FFF2-40B4-BE49-F238E27FC236}">
                      <a16:creationId xmlns:a16="http://schemas.microsoft.com/office/drawing/2014/main" id="{90283C23-E937-8D7D-0F44-FF93FB848046}"/>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a:extLst>
                    <a:ext uri="{FF2B5EF4-FFF2-40B4-BE49-F238E27FC236}">
                      <a16:creationId xmlns:a16="http://schemas.microsoft.com/office/drawing/2014/main" id="{FC8DC094-C0C7-A781-F9B3-C1FA9940CED3}"/>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a:extLst>
                    <a:ext uri="{FF2B5EF4-FFF2-40B4-BE49-F238E27FC236}">
                      <a16:creationId xmlns:a16="http://schemas.microsoft.com/office/drawing/2014/main" id="{02E86969-9A87-D657-BDDA-809FC89A98FD}"/>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a:extLst>
                    <a:ext uri="{FF2B5EF4-FFF2-40B4-BE49-F238E27FC236}">
                      <a16:creationId xmlns:a16="http://schemas.microsoft.com/office/drawing/2014/main" id="{6F673B9E-F6F0-8DCE-2174-4404BC82FE75}"/>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a:extLst>
                    <a:ext uri="{FF2B5EF4-FFF2-40B4-BE49-F238E27FC236}">
                      <a16:creationId xmlns:a16="http://schemas.microsoft.com/office/drawing/2014/main" id="{1B03D7FF-16D0-8A1F-19F6-91537410F9D2}"/>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a:extLst>
                    <a:ext uri="{FF2B5EF4-FFF2-40B4-BE49-F238E27FC236}">
                      <a16:creationId xmlns:a16="http://schemas.microsoft.com/office/drawing/2014/main" id="{4BA8D314-6CE3-5434-1DFC-507A10AF75C5}"/>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a:extLst>
                    <a:ext uri="{FF2B5EF4-FFF2-40B4-BE49-F238E27FC236}">
                      <a16:creationId xmlns:a16="http://schemas.microsoft.com/office/drawing/2014/main" id="{6CE9CB2E-FA59-FB9E-2111-DCE687AFEBE8}"/>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a:extLst>
                    <a:ext uri="{FF2B5EF4-FFF2-40B4-BE49-F238E27FC236}">
                      <a16:creationId xmlns:a16="http://schemas.microsoft.com/office/drawing/2014/main" id="{6C92AEBE-93CA-9C37-3C2D-DDE1C283774D}"/>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a:extLst>
                    <a:ext uri="{FF2B5EF4-FFF2-40B4-BE49-F238E27FC236}">
                      <a16:creationId xmlns:a16="http://schemas.microsoft.com/office/drawing/2014/main" id="{AB319846-5717-5646-38FE-DEBC6B2DF053}"/>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a:extLst>
                    <a:ext uri="{FF2B5EF4-FFF2-40B4-BE49-F238E27FC236}">
                      <a16:creationId xmlns:a16="http://schemas.microsoft.com/office/drawing/2014/main" id="{1991A18C-9AEF-FB46-314C-A441AAA894D7}"/>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a:extLst>
                    <a:ext uri="{FF2B5EF4-FFF2-40B4-BE49-F238E27FC236}">
                      <a16:creationId xmlns:a16="http://schemas.microsoft.com/office/drawing/2014/main" id="{68B55C4D-FDAC-C25A-F99C-B42C4363A378}"/>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a:extLst>
                    <a:ext uri="{FF2B5EF4-FFF2-40B4-BE49-F238E27FC236}">
                      <a16:creationId xmlns:a16="http://schemas.microsoft.com/office/drawing/2014/main" id="{D1ABD807-A75D-C216-B6F6-0BCB1CCAEAA4}"/>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a:extLst>
                    <a:ext uri="{FF2B5EF4-FFF2-40B4-BE49-F238E27FC236}">
                      <a16:creationId xmlns:a16="http://schemas.microsoft.com/office/drawing/2014/main" id="{CD977C26-5964-8A5C-B88E-2AE7C9D45C86}"/>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43">
              <a:extLst>
                <a:ext uri="{FF2B5EF4-FFF2-40B4-BE49-F238E27FC236}">
                  <a16:creationId xmlns:a16="http://schemas.microsoft.com/office/drawing/2014/main" id="{CFDF9354-A35F-8752-8DDA-5B134A4B39AB}"/>
                </a:ext>
              </a:extLst>
            </p:cNvPr>
            <p:cNvGrpSpPr/>
            <p:nvPr/>
          </p:nvGrpSpPr>
          <p:grpSpPr>
            <a:xfrm>
              <a:off x="1927300" y="2895413"/>
              <a:ext cx="753900" cy="758552"/>
              <a:chOff x="550625" y="1629575"/>
              <a:chExt cx="753900" cy="758552"/>
            </a:xfrm>
          </p:grpSpPr>
          <p:sp>
            <p:nvSpPr>
              <p:cNvPr id="1672" name="Google Shape;1672;p43">
                <a:extLst>
                  <a:ext uri="{FF2B5EF4-FFF2-40B4-BE49-F238E27FC236}">
                    <a16:creationId xmlns:a16="http://schemas.microsoft.com/office/drawing/2014/main" id="{AC0B229E-8528-73EA-25E9-4D6C3025C0AA}"/>
                  </a:ext>
                </a:extLst>
              </p:cNvPr>
              <p:cNvSpPr/>
              <p:nvPr/>
            </p:nvSpPr>
            <p:spPr>
              <a:xfrm>
                <a:off x="550625" y="1634227"/>
                <a:ext cx="753900" cy="753900"/>
              </a:xfrm>
              <a:prstGeom prst="donut">
                <a:avLst>
                  <a:gd name="adj" fmla="val 37688"/>
                </a:avLst>
              </a:prstGeom>
              <a:gradFill>
                <a:gsLst>
                  <a:gs pos="0">
                    <a:schemeClr val="accent1"/>
                  </a:gs>
                  <a:gs pos="100000">
                    <a:srgbClr val="FDEF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a:extLst>
                  <a:ext uri="{FF2B5EF4-FFF2-40B4-BE49-F238E27FC236}">
                    <a16:creationId xmlns:a16="http://schemas.microsoft.com/office/drawing/2014/main" id="{1739D34F-2446-E24A-E1C3-1907812C2600}"/>
                  </a:ext>
                </a:extLst>
              </p:cNvPr>
              <p:cNvSpPr/>
              <p:nvPr/>
            </p:nvSpPr>
            <p:spPr>
              <a:xfrm>
                <a:off x="819802" y="1898969"/>
                <a:ext cx="215509" cy="215292"/>
              </a:xfrm>
              <a:custGeom>
                <a:avLst/>
                <a:gdLst/>
                <a:ahLst/>
                <a:cxnLst/>
                <a:rect l="l" t="t" r="r" b="b"/>
                <a:pathLst>
                  <a:path w="11928" h="11916" extrusionOk="0">
                    <a:moveTo>
                      <a:pt x="5964" y="2727"/>
                    </a:moveTo>
                    <a:cubicBezTo>
                      <a:pt x="7734" y="2727"/>
                      <a:pt x="9200" y="4134"/>
                      <a:pt x="9200" y="5952"/>
                    </a:cubicBezTo>
                    <a:cubicBezTo>
                      <a:pt x="9200" y="7721"/>
                      <a:pt x="7734" y="9188"/>
                      <a:pt x="5964" y="9188"/>
                    </a:cubicBezTo>
                    <a:cubicBezTo>
                      <a:pt x="4194" y="9188"/>
                      <a:pt x="2727" y="7721"/>
                      <a:pt x="2727" y="5952"/>
                    </a:cubicBezTo>
                    <a:cubicBezTo>
                      <a:pt x="2727" y="4134"/>
                      <a:pt x="4194" y="2727"/>
                      <a:pt x="5964" y="2727"/>
                    </a:cubicBezTo>
                    <a:close/>
                    <a:moveTo>
                      <a:pt x="5964" y="0"/>
                    </a:moveTo>
                    <a:cubicBezTo>
                      <a:pt x="2679" y="0"/>
                      <a:pt x="0" y="2667"/>
                      <a:pt x="0" y="5952"/>
                    </a:cubicBezTo>
                    <a:cubicBezTo>
                      <a:pt x="0" y="9237"/>
                      <a:pt x="2679" y="11915"/>
                      <a:pt x="5964" y="11915"/>
                    </a:cubicBezTo>
                    <a:cubicBezTo>
                      <a:pt x="9249" y="11915"/>
                      <a:pt x="11928" y="9237"/>
                      <a:pt x="11928" y="5952"/>
                    </a:cubicBezTo>
                    <a:cubicBezTo>
                      <a:pt x="11928" y="2667"/>
                      <a:pt x="9249" y="0"/>
                      <a:pt x="5964"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a:extLst>
                  <a:ext uri="{FF2B5EF4-FFF2-40B4-BE49-F238E27FC236}">
                    <a16:creationId xmlns:a16="http://schemas.microsoft.com/office/drawing/2014/main" id="{A04103FF-8AC3-6B6D-C3D8-F68EAC6851E6}"/>
                  </a:ext>
                </a:extLst>
              </p:cNvPr>
              <p:cNvSpPr/>
              <p:nvPr/>
            </p:nvSpPr>
            <p:spPr>
              <a:xfrm>
                <a:off x="858124" y="2112496"/>
                <a:ext cx="139734" cy="270922"/>
              </a:xfrm>
              <a:custGeom>
                <a:avLst/>
                <a:gdLst/>
                <a:ahLst/>
                <a:cxnLst/>
                <a:rect l="l" t="t" r="r" b="b"/>
                <a:pathLst>
                  <a:path w="7734" h="14995" extrusionOk="0">
                    <a:moveTo>
                      <a:pt x="2728" y="0"/>
                    </a:moveTo>
                    <a:lnTo>
                      <a:pt x="0" y="14643"/>
                    </a:lnTo>
                    <a:cubicBezTo>
                      <a:pt x="1212" y="14849"/>
                      <a:pt x="2534" y="14995"/>
                      <a:pt x="3843" y="14995"/>
                    </a:cubicBezTo>
                    <a:cubicBezTo>
                      <a:pt x="5152" y="14995"/>
                      <a:pt x="6473" y="14849"/>
                      <a:pt x="7734" y="14643"/>
                    </a:cubicBezTo>
                    <a:lnTo>
                      <a:pt x="4958" y="0"/>
                    </a:lnTo>
                    <a:cubicBezTo>
                      <a:pt x="4606" y="49"/>
                      <a:pt x="4243" y="97"/>
                      <a:pt x="3843" y="97"/>
                    </a:cubicBezTo>
                    <a:cubicBezTo>
                      <a:pt x="3491" y="97"/>
                      <a:pt x="3091" y="49"/>
                      <a:pt x="272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a:extLst>
                  <a:ext uri="{FF2B5EF4-FFF2-40B4-BE49-F238E27FC236}">
                    <a16:creationId xmlns:a16="http://schemas.microsoft.com/office/drawing/2014/main" id="{0268B299-4CC1-AA07-B69E-0FEB83B1DF30}"/>
                  </a:ext>
                </a:extLst>
              </p:cNvPr>
              <p:cNvSpPr/>
              <p:nvPr/>
            </p:nvSpPr>
            <p:spPr>
              <a:xfrm>
                <a:off x="976831" y="1671637"/>
                <a:ext cx="285593" cy="285593"/>
              </a:xfrm>
              <a:custGeom>
                <a:avLst/>
                <a:gdLst/>
                <a:ahLst/>
                <a:cxnLst/>
                <a:rect l="l" t="t" r="r" b="b"/>
                <a:pathLst>
                  <a:path w="15807" h="15807" extrusionOk="0">
                    <a:moveTo>
                      <a:pt x="6873" y="0"/>
                    </a:moveTo>
                    <a:lnTo>
                      <a:pt x="0" y="13237"/>
                    </a:lnTo>
                    <a:cubicBezTo>
                      <a:pt x="1115" y="13794"/>
                      <a:pt x="2024" y="14703"/>
                      <a:pt x="2582" y="15806"/>
                    </a:cubicBezTo>
                    <a:lnTo>
                      <a:pt x="15806" y="8946"/>
                    </a:lnTo>
                    <a:cubicBezTo>
                      <a:pt x="13794" y="5103"/>
                      <a:pt x="10703" y="1976"/>
                      <a:pt x="68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a:extLst>
                  <a:ext uri="{FF2B5EF4-FFF2-40B4-BE49-F238E27FC236}">
                    <a16:creationId xmlns:a16="http://schemas.microsoft.com/office/drawing/2014/main" id="{5AEDD339-71C0-A92F-A70C-F825F04018BD}"/>
                  </a:ext>
                </a:extLst>
              </p:cNvPr>
              <p:cNvSpPr/>
              <p:nvPr/>
            </p:nvSpPr>
            <p:spPr>
              <a:xfrm>
                <a:off x="550625" y="1629575"/>
                <a:ext cx="753830" cy="753830"/>
              </a:xfrm>
              <a:custGeom>
                <a:avLst/>
                <a:gdLst/>
                <a:ahLst/>
                <a:cxnLst/>
                <a:rect l="l" t="t" r="r" b="b"/>
                <a:pathLst>
                  <a:path w="41723" h="41723" fill="none" extrusionOk="0">
                    <a:moveTo>
                      <a:pt x="20862" y="1"/>
                    </a:moveTo>
                    <a:cubicBezTo>
                      <a:pt x="9346" y="1"/>
                      <a:pt x="1" y="9346"/>
                      <a:pt x="1" y="20862"/>
                    </a:cubicBezTo>
                    <a:cubicBezTo>
                      <a:pt x="1" y="32377"/>
                      <a:pt x="9346" y="41723"/>
                      <a:pt x="20862" y="41723"/>
                    </a:cubicBezTo>
                    <a:cubicBezTo>
                      <a:pt x="32377" y="41723"/>
                      <a:pt x="41723" y="32377"/>
                      <a:pt x="41723" y="20862"/>
                    </a:cubicBezTo>
                    <a:cubicBezTo>
                      <a:pt x="41723" y="9346"/>
                      <a:pt x="32377" y="1"/>
                      <a:pt x="20862" y="1"/>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a:extLst>
                  <a:ext uri="{FF2B5EF4-FFF2-40B4-BE49-F238E27FC236}">
                    <a16:creationId xmlns:a16="http://schemas.microsoft.com/office/drawing/2014/main" id="{4854ACE7-72B2-8E3E-3240-174826E9D260}"/>
                  </a:ext>
                </a:extLst>
              </p:cNvPr>
              <p:cNvSpPr/>
              <p:nvPr/>
            </p:nvSpPr>
            <p:spPr>
              <a:xfrm>
                <a:off x="819802" y="1898969"/>
                <a:ext cx="215509" cy="215292"/>
              </a:xfrm>
              <a:custGeom>
                <a:avLst/>
                <a:gdLst/>
                <a:ahLst/>
                <a:cxnLst/>
                <a:rect l="l" t="t" r="r" b="b"/>
                <a:pathLst>
                  <a:path w="11928" h="11916" fill="none" extrusionOk="0">
                    <a:moveTo>
                      <a:pt x="11928" y="5952"/>
                    </a:moveTo>
                    <a:cubicBezTo>
                      <a:pt x="11928" y="9237"/>
                      <a:pt x="9249" y="11915"/>
                      <a:pt x="5964" y="11915"/>
                    </a:cubicBezTo>
                    <a:cubicBezTo>
                      <a:pt x="2679" y="11915"/>
                      <a:pt x="0" y="9237"/>
                      <a:pt x="0" y="5952"/>
                    </a:cubicBezTo>
                    <a:cubicBezTo>
                      <a:pt x="0" y="2667"/>
                      <a:pt x="2679" y="0"/>
                      <a:pt x="5964" y="0"/>
                    </a:cubicBezTo>
                    <a:cubicBezTo>
                      <a:pt x="9249" y="0"/>
                      <a:pt x="11928" y="2667"/>
                      <a:pt x="11928" y="595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a:extLst>
                  <a:ext uri="{FF2B5EF4-FFF2-40B4-BE49-F238E27FC236}">
                    <a16:creationId xmlns:a16="http://schemas.microsoft.com/office/drawing/2014/main" id="{C7017708-A5EE-6117-4840-66EEE1055568}"/>
                  </a:ext>
                </a:extLst>
              </p:cNvPr>
              <p:cNvSpPr/>
              <p:nvPr/>
            </p:nvSpPr>
            <p:spPr>
              <a:xfrm>
                <a:off x="976831" y="1671637"/>
                <a:ext cx="285593" cy="285593"/>
              </a:xfrm>
              <a:custGeom>
                <a:avLst/>
                <a:gdLst/>
                <a:ahLst/>
                <a:cxnLst/>
                <a:rect l="l" t="t" r="r" b="b"/>
                <a:pathLst>
                  <a:path w="15807" h="15807" fill="none" extrusionOk="0">
                    <a:moveTo>
                      <a:pt x="2582" y="15806"/>
                    </a:moveTo>
                    <a:lnTo>
                      <a:pt x="15806" y="8946"/>
                    </a:lnTo>
                    <a:cubicBezTo>
                      <a:pt x="13794" y="5103"/>
                      <a:pt x="10703" y="1976"/>
                      <a:pt x="6873" y="0"/>
                    </a:cubicBezTo>
                    <a:lnTo>
                      <a:pt x="0" y="13237"/>
                    </a:lnTo>
                    <a:cubicBezTo>
                      <a:pt x="1115" y="13794"/>
                      <a:pt x="2024" y="14703"/>
                      <a:pt x="2582" y="15806"/>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a:extLst>
                  <a:ext uri="{FF2B5EF4-FFF2-40B4-BE49-F238E27FC236}">
                    <a16:creationId xmlns:a16="http://schemas.microsoft.com/office/drawing/2014/main" id="{813F1EE5-3380-787D-49A1-EE87FE3E1E50}"/>
                  </a:ext>
                </a:extLst>
              </p:cNvPr>
              <p:cNvSpPr/>
              <p:nvPr/>
            </p:nvSpPr>
            <p:spPr>
              <a:xfrm>
                <a:off x="858124" y="2112496"/>
                <a:ext cx="139734" cy="270922"/>
              </a:xfrm>
              <a:custGeom>
                <a:avLst/>
                <a:gdLst/>
                <a:ahLst/>
                <a:cxnLst/>
                <a:rect l="l" t="t" r="r" b="b"/>
                <a:pathLst>
                  <a:path w="7734" h="14995" fill="none" extrusionOk="0">
                    <a:moveTo>
                      <a:pt x="3843" y="97"/>
                    </a:moveTo>
                    <a:cubicBezTo>
                      <a:pt x="3491" y="97"/>
                      <a:pt x="3091" y="49"/>
                      <a:pt x="2728" y="0"/>
                    </a:cubicBezTo>
                    <a:lnTo>
                      <a:pt x="0" y="14643"/>
                    </a:lnTo>
                    <a:cubicBezTo>
                      <a:pt x="1212" y="14849"/>
                      <a:pt x="2534" y="14995"/>
                      <a:pt x="3843" y="14995"/>
                    </a:cubicBezTo>
                    <a:cubicBezTo>
                      <a:pt x="5152" y="14995"/>
                      <a:pt x="6473" y="14849"/>
                      <a:pt x="7734" y="14643"/>
                    </a:cubicBezTo>
                    <a:lnTo>
                      <a:pt x="4958" y="0"/>
                    </a:lnTo>
                    <a:cubicBezTo>
                      <a:pt x="4606" y="49"/>
                      <a:pt x="4243" y="97"/>
                      <a:pt x="3843" y="9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43">
              <a:extLst>
                <a:ext uri="{FF2B5EF4-FFF2-40B4-BE49-F238E27FC236}">
                  <a16:creationId xmlns:a16="http://schemas.microsoft.com/office/drawing/2014/main" id="{34E867EF-A7E6-C255-FBC3-5746AB429E90}"/>
                </a:ext>
              </a:extLst>
            </p:cNvPr>
            <p:cNvGrpSpPr/>
            <p:nvPr/>
          </p:nvGrpSpPr>
          <p:grpSpPr>
            <a:xfrm>
              <a:off x="618308" y="1670097"/>
              <a:ext cx="850773" cy="662309"/>
              <a:chOff x="5691525" y="4222025"/>
              <a:chExt cx="279125" cy="217300"/>
            </a:xfrm>
          </p:grpSpPr>
          <p:sp>
            <p:nvSpPr>
              <p:cNvPr id="1681" name="Google Shape;1681;p43">
                <a:extLst>
                  <a:ext uri="{FF2B5EF4-FFF2-40B4-BE49-F238E27FC236}">
                    <a16:creationId xmlns:a16="http://schemas.microsoft.com/office/drawing/2014/main" id="{E024566A-1390-F99C-1915-281D16590F85}"/>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a:extLst>
                  <a:ext uri="{FF2B5EF4-FFF2-40B4-BE49-F238E27FC236}">
                    <a16:creationId xmlns:a16="http://schemas.microsoft.com/office/drawing/2014/main" id="{425DD564-E7DC-EFF2-D69E-FF22C53F00BC}"/>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a:extLst>
                  <a:ext uri="{FF2B5EF4-FFF2-40B4-BE49-F238E27FC236}">
                    <a16:creationId xmlns:a16="http://schemas.microsoft.com/office/drawing/2014/main" id="{637A3CD5-2A69-9947-DCB3-12B85877DE32}"/>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a:extLst>
                  <a:ext uri="{FF2B5EF4-FFF2-40B4-BE49-F238E27FC236}">
                    <a16:creationId xmlns:a16="http://schemas.microsoft.com/office/drawing/2014/main" id="{44065065-B9B6-E1C6-B886-EE87B037ECE6}"/>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a:extLst>
                  <a:ext uri="{FF2B5EF4-FFF2-40B4-BE49-F238E27FC236}">
                    <a16:creationId xmlns:a16="http://schemas.microsoft.com/office/drawing/2014/main" id="{2F28D383-CBB5-302F-FFAD-7701592FFDC3}"/>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3">
              <a:extLst>
                <a:ext uri="{FF2B5EF4-FFF2-40B4-BE49-F238E27FC236}">
                  <a16:creationId xmlns:a16="http://schemas.microsoft.com/office/drawing/2014/main" id="{FF307F30-D1BD-A464-0F20-A4C4A1EE8744}"/>
                </a:ext>
              </a:extLst>
            </p:cNvPr>
            <p:cNvGrpSpPr/>
            <p:nvPr/>
          </p:nvGrpSpPr>
          <p:grpSpPr>
            <a:xfrm>
              <a:off x="823891" y="1875670"/>
              <a:ext cx="850773" cy="662309"/>
              <a:chOff x="5691525" y="4222025"/>
              <a:chExt cx="279125" cy="217300"/>
            </a:xfrm>
          </p:grpSpPr>
          <p:sp>
            <p:nvSpPr>
              <p:cNvPr id="1687" name="Google Shape;1687;p43">
                <a:extLst>
                  <a:ext uri="{FF2B5EF4-FFF2-40B4-BE49-F238E27FC236}">
                    <a16:creationId xmlns:a16="http://schemas.microsoft.com/office/drawing/2014/main" id="{ED503D0A-0249-6076-69C4-DEFCE12A9A55}"/>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a:extLst>
                  <a:ext uri="{FF2B5EF4-FFF2-40B4-BE49-F238E27FC236}">
                    <a16:creationId xmlns:a16="http://schemas.microsoft.com/office/drawing/2014/main" id="{F17CC7C0-5664-3654-5202-52AB89CCDEC2}"/>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a:extLst>
                  <a:ext uri="{FF2B5EF4-FFF2-40B4-BE49-F238E27FC236}">
                    <a16:creationId xmlns:a16="http://schemas.microsoft.com/office/drawing/2014/main" id="{C862AA46-4270-D1CB-A903-D8E0B3B52DFD}"/>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a:extLst>
                  <a:ext uri="{FF2B5EF4-FFF2-40B4-BE49-F238E27FC236}">
                    <a16:creationId xmlns:a16="http://schemas.microsoft.com/office/drawing/2014/main" id="{3DC90B97-7FFA-BD85-E304-938338DF371D}"/>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a:extLst>
                  <a:ext uri="{FF2B5EF4-FFF2-40B4-BE49-F238E27FC236}">
                    <a16:creationId xmlns:a16="http://schemas.microsoft.com/office/drawing/2014/main" id="{8409F84B-B8B7-1399-67D3-40F0900897E2}"/>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2" name="Google Shape;1692;p43">
            <a:hlinkClick r:id="" action="ppaction://hlinkshowjump?jump=previousslide"/>
            <a:extLst>
              <a:ext uri="{FF2B5EF4-FFF2-40B4-BE49-F238E27FC236}">
                <a16:creationId xmlns:a16="http://schemas.microsoft.com/office/drawing/2014/main" id="{85B7A5AF-4638-9CBA-3B2B-5271547D1F84}"/>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a:hlinkClick r:id="" action="ppaction://hlinkshowjump?jump=nextslide"/>
            <a:extLst>
              <a:ext uri="{FF2B5EF4-FFF2-40B4-BE49-F238E27FC236}">
                <a16:creationId xmlns:a16="http://schemas.microsoft.com/office/drawing/2014/main" id="{CF9D7E5F-A8FE-DFEE-E455-FD6392C9665F}"/>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a:hlinkClick r:id="" action="ppaction://hlinkshowjump?jump=previousslide"/>
            <a:extLst>
              <a:ext uri="{FF2B5EF4-FFF2-40B4-BE49-F238E27FC236}">
                <a16:creationId xmlns:a16="http://schemas.microsoft.com/office/drawing/2014/main" id="{3FEEC3C6-8A3B-3CD7-0999-6D4B2FBCF3CC}"/>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a:hlinkClick r:id="" action="ppaction://hlinkshowjump?jump=nextslide"/>
            <a:extLst>
              <a:ext uri="{FF2B5EF4-FFF2-40B4-BE49-F238E27FC236}">
                <a16:creationId xmlns:a16="http://schemas.microsoft.com/office/drawing/2014/main" id="{D655A9F4-0239-64FE-33CF-4A5E97BF7476}"/>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1;p43">
            <a:extLst>
              <a:ext uri="{FF2B5EF4-FFF2-40B4-BE49-F238E27FC236}">
                <a16:creationId xmlns:a16="http://schemas.microsoft.com/office/drawing/2014/main" id="{4A61A25E-7719-223B-AA96-E89E5F5FD255}"/>
              </a:ext>
            </a:extLst>
          </p:cNvPr>
          <p:cNvSpPr txBox="1">
            <a:spLocks/>
          </p:cNvSpPr>
          <p:nvPr/>
        </p:nvSpPr>
        <p:spPr>
          <a:xfrm>
            <a:off x="3398519" y="1690106"/>
            <a:ext cx="4595779" cy="2172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6"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1400" dirty="0">
                <a:latin typeface="Bell MT" panose="02020503060305020303" pitchFamily="18" charset="0"/>
              </a:rPr>
              <a:t># Everything is committed</a:t>
            </a:r>
          </a:p>
          <a:p>
            <a:pPr>
              <a:buSzPts val="990"/>
            </a:pPr>
            <a:r>
              <a:rPr lang="en-US" sz="1400" dirty="0">
                <a:latin typeface="Bell MT" panose="02020503060305020303" pitchFamily="18" charset="0"/>
              </a:rPr>
              <a:t>cd </a:t>
            </a:r>
            <a:r>
              <a:rPr lang="en-US" sz="1400" dirty="0" err="1">
                <a:latin typeface="Bell MT" panose="02020503060305020303" pitchFamily="18" charset="0"/>
              </a:rPr>
              <a:t>my_project</a:t>
            </a:r>
            <a:r>
              <a:rPr lang="en-US" sz="1400" dirty="0">
                <a:latin typeface="Bell MT" panose="02020503060305020303" pitchFamily="18" charset="0"/>
              </a:rPr>
              <a:t>/</a:t>
            </a:r>
          </a:p>
          <a:p>
            <a:pPr>
              <a:buSzPts val="990"/>
            </a:pPr>
            <a:r>
              <a:rPr lang="en-US" sz="1400" dirty="0" err="1">
                <a:latin typeface="Bell MT" panose="02020503060305020303" pitchFamily="18" charset="0"/>
              </a:rPr>
              <a:t>gitleaks</a:t>
            </a:r>
            <a:r>
              <a:rPr lang="en-US" sz="1400" dirty="0">
                <a:latin typeface="Bell MT" panose="02020503060305020303" pitchFamily="18" charset="0"/>
              </a:rPr>
              <a:t> detect .</a:t>
            </a:r>
          </a:p>
          <a:p>
            <a:pPr>
              <a:buSzPts val="990"/>
            </a:pPr>
            <a:r>
              <a:rPr lang="en-US" sz="1400" dirty="0" err="1">
                <a:latin typeface="Bell MT" panose="02020503060305020303" pitchFamily="18" charset="0"/>
              </a:rPr>
              <a:t>gitleaks</a:t>
            </a:r>
            <a:r>
              <a:rPr lang="en-US" sz="1400" dirty="0">
                <a:latin typeface="Bell MT" panose="02020503060305020303" pitchFamily="18" charset="0"/>
              </a:rPr>
              <a:t> detect -v .</a:t>
            </a:r>
          </a:p>
          <a:p>
            <a:pPr>
              <a:buSzPts val="990"/>
            </a:pPr>
            <a:r>
              <a:rPr lang="en-US" sz="1400" dirty="0" err="1">
                <a:latin typeface="Bell MT" panose="02020503060305020303" pitchFamily="18" charset="0"/>
              </a:rPr>
              <a:t>gitleaks</a:t>
            </a:r>
            <a:r>
              <a:rPr lang="en-US" sz="1400" dirty="0">
                <a:latin typeface="Bell MT" panose="02020503060305020303" pitchFamily="18" charset="0"/>
              </a:rPr>
              <a:t> detect . --report-path </a:t>
            </a:r>
            <a:r>
              <a:rPr lang="en-US" sz="1400" dirty="0" err="1">
                <a:latin typeface="Bell MT" panose="02020503060305020303" pitchFamily="18" charset="0"/>
              </a:rPr>
              <a:t>report.json</a:t>
            </a:r>
            <a:endParaRPr lang="en-US" sz="1400" dirty="0">
              <a:latin typeface="Bell MT" panose="02020503060305020303" pitchFamily="18" charset="0"/>
            </a:endParaRPr>
          </a:p>
          <a:p>
            <a:pPr>
              <a:buSzPts val="990"/>
            </a:pPr>
            <a:r>
              <a:rPr lang="en-US" sz="1400" dirty="0" err="1">
                <a:latin typeface="Bell MT" panose="02020503060305020303" pitchFamily="18" charset="0"/>
              </a:rPr>
              <a:t>gitleaks</a:t>
            </a:r>
            <a:r>
              <a:rPr lang="en-US" sz="1400" dirty="0">
                <a:latin typeface="Bell MT" panose="02020503060305020303" pitchFamily="18" charset="0"/>
              </a:rPr>
              <a:t> detect . --report-format csv --report-path report.csv</a:t>
            </a:r>
          </a:p>
          <a:p>
            <a:pPr>
              <a:buSzPts val="990"/>
            </a:pPr>
            <a:endParaRPr lang="en-US" sz="1400" dirty="0">
              <a:latin typeface="Bell MT" panose="02020503060305020303" pitchFamily="18" charset="0"/>
            </a:endParaRPr>
          </a:p>
          <a:p>
            <a:pPr>
              <a:buSzPts val="990"/>
            </a:pPr>
            <a:r>
              <a:rPr lang="en-US" sz="1400" dirty="0">
                <a:latin typeface="Bell MT" panose="02020503060305020303" pitchFamily="18" charset="0"/>
              </a:rPr>
              <a:t># Not in a Git repo at all</a:t>
            </a:r>
          </a:p>
          <a:p>
            <a:pPr>
              <a:buSzPts val="990"/>
            </a:pPr>
            <a:r>
              <a:rPr lang="en-US" sz="1400" dirty="0">
                <a:latin typeface="Bell MT" panose="02020503060305020303" pitchFamily="18" charset="0"/>
              </a:rPr>
              <a:t>cd </a:t>
            </a:r>
            <a:r>
              <a:rPr lang="en-US" sz="1400" dirty="0" err="1">
                <a:latin typeface="Bell MT" panose="02020503060305020303" pitchFamily="18" charset="0"/>
              </a:rPr>
              <a:t>my_project_thats_not_in_git</a:t>
            </a:r>
            <a:r>
              <a:rPr lang="en-US" sz="1400" dirty="0">
                <a:latin typeface="Bell MT" panose="02020503060305020303" pitchFamily="18" charset="0"/>
              </a:rPr>
              <a:t>/</a:t>
            </a:r>
          </a:p>
          <a:p>
            <a:pPr>
              <a:buSzPts val="990"/>
            </a:pPr>
            <a:r>
              <a:rPr lang="en-US" sz="1400" dirty="0" err="1">
                <a:latin typeface="Bell MT" panose="02020503060305020303" pitchFamily="18" charset="0"/>
              </a:rPr>
              <a:t>gitleaks</a:t>
            </a:r>
            <a:r>
              <a:rPr lang="en-US" sz="1400" dirty="0">
                <a:latin typeface="Bell MT" panose="02020503060305020303" pitchFamily="18" charset="0"/>
              </a:rPr>
              <a:t> detect --no-git .</a:t>
            </a:r>
          </a:p>
        </p:txBody>
      </p:sp>
    </p:spTree>
    <p:extLst>
      <p:ext uri="{BB962C8B-B14F-4D97-AF65-F5344CB8AC3E}">
        <p14:creationId xmlns:p14="http://schemas.microsoft.com/office/powerpoint/2010/main" val="410243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3"/>
          <p:cNvSpPr/>
          <p:nvPr/>
        </p:nvSpPr>
        <p:spPr>
          <a:xfrm>
            <a:off x="430675" y="449300"/>
            <a:ext cx="41229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3" name="Google Shape;713;p33"/>
          <p:cNvGrpSpPr/>
          <p:nvPr/>
        </p:nvGrpSpPr>
        <p:grpSpPr>
          <a:xfrm>
            <a:off x="4907199" y="447679"/>
            <a:ext cx="3518093" cy="3930008"/>
            <a:chOff x="4907199" y="777050"/>
            <a:chExt cx="3518093" cy="3930008"/>
          </a:xfrm>
        </p:grpSpPr>
        <p:grpSp>
          <p:nvGrpSpPr>
            <p:cNvPr id="714" name="Google Shape;714;p33"/>
            <p:cNvGrpSpPr/>
            <p:nvPr/>
          </p:nvGrpSpPr>
          <p:grpSpPr>
            <a:xfrm>
              <a:off x="4907199" y="777050"/>
              <a:ext cx="3518093" cy="3930008"/>
              <a:chOff x="719950" y="1170502"/>
              <a:chExt cx="7706666" cy="3392617"/>
            </a:xfrm>
          </p:grpSpPr>
          <p:sp>
            <p:nvSpPr>
              <p:cNvPr id="715" name="Google Shape;715;p33"/>
              <p:cNvSpPr/>
              <p:nvPr/>
            </p:nvSpPr>
            <p:spPr>
              <a:xfrm>
                <a:off x="929587" y="1295043"/>
                <a:ext cx="7497029" cy="3268076"/>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719951" y="1170502"/>
                <a:ext cx="7497000" cy="3411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719950" y="1486250"/>
                <a:ext cx="74970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3"/>
            <p:cNvGrpSpPr/>
            <p:nvPr/>
          </p:nvGrpSpPr>
          <p:grpSpPr>
            <a:xfrm>
              <a:off x="7552272" y="861583"/>
              <a:ext cx="673747" cy="202327"/>
              <a:chOff x="6577412" y="1173132"/>
              <a:chExt cx="1040054" cy="313200"/>
            </a:xfrm>
          </p:grpSpPr>
          <p:grpSp>
            <p:nvGrpSpPr>
              <p:cNvPr id="719" name="Google Shape;719;p33"/>
              <p:cNvGrpSpPr/>
              <p:nvPr/>
            </p:nvGrpSpPr>
            <p:grpSpPr>
              <a:xfrm>
                <a:off x="6995428" y="1189615"/>
                <a:ext cx="227939" cy="219237"/>
                <a:chOff x="-2887187" y="1674188"/>
                <a:chExt cx="183674" cy="176661"/>
              </a:xfrm>
            </p:grpSpPr>
            <p:sp>
              <p:nvSpPr>
                <p:cNvPr id="720" name="Google Shape;720;p33"/>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3"/>
              <p:cNvSpPr/>
              <p:nvPr/>
            </p:nvSpPr>
            <p:spPr>
              <a:xfrm>
                <a:off x="7304265" y="1173132"/>
                <a:ext cx="313200" cy="3132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rot="3246">
                <a:off x="6577412" y="1373983"/>
                <a:ext cx="317700" cy="684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4" name="Google Shape;724;p33"/>
          <p:cNvGrpSpPr/>
          <p:nvPr/>
        </p:nvGrpSpPr>
        <p:grpSpPr>
          <a:xfrm>
            <a:off x="719901" y="1264021"/>
            <a:ext cx="3516808" cy="3113447"/>
            <a:chOff x="719901" y="1593391"/>
            <a:chExt cx="3516808" cy="3113447"/>
          </a:xfrm>
        </p:grpSpPr>
        <p:grpSp>
          <p:nvGrpSpPr>
            <p:cNvPr id="725" name="Google Shape;725;p33"/>
            <p:cNvGrpSpPr/>
            <p:nvPr/>
          </p:nvGrpSpPr>
          <p:grpSpPr>
            <a:xfrm>
              <a:off x="719901" y="1593391"/>
              <a:ext cx="3516808" cy="3113447"/>
              <a:chOff x="719950" y="1055450"/>
              <a:chExt cx="7703852" cy="3548088"/>
            </a:xfrm>
          </p:grpSpPr>
          <p:sp>
            <p:nvSpPr>
              <p:cNvPr id="726" name="Google Shape;726;p33"/>
              <p:cNvSpPr/>
              <p:nvPr/>
            </p:nvSpPr>
            <p:spPr>
              <a:xfrm>
                <a:off x="929568" y="1295047"/>
                <a:ext cx="7494234" cy="3308490"/>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719975" y="1055450"/>
                <a:ext cx="74970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719950" y="1486250"/>
                <a:ext cx="74970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33"/>
            <p:cNvGrpSpPr/>
            <p:nvPr/>
          </p:nvGrpSpPr>
          <p:grpSpPr>
            <a:xfrm>
              <a:off x="3382227" y="1687933"/>
              <a:ext cx="673747" cy="202327"/>
              <a:chOff x="6577412" y="1173132"/>
              <a:chExt cx="1040054" cy="313200"/>
            </a:xfrm>
          </p:grpSpPr>
          <p:grpSp>
            <p:nvGrpSpPr>
              <p:cNvPr id="730" name="Google Shape;730;p33"/>
              <p:cNvGrpSpPr/>
              <p:nvPr/>
            </p:nvGrpSpPr>
            <p:grpSpPr>
              <a:xfrm>
                <a:off x="6995428" y="1189615"/>
                <a:ext cx="227939" cy="219237"/>
                <a:chOff x="-2887187" y="1674188"/>
                <a:chExt cx="183674" cy="176661"/>
              </a:xfrm>
            </p:grpSpPr>
            <p:sp>
              <p:nvSpPr>
                <p:cNvPr id="731" name="Google Shape;731;p33"/>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33"/>
              <p:cNvSpPr/>
              <p:nvPr/>
            </p:nvSpPr>
            <p:spPr>
              <a:xfrm>
                <a:off x="7304265" y="1173132"/>
                <a:ext cx="313200" cy="3132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rot="3246">
                <a:off x="6577412" y="1373983"/>
                <a:ext cx="317700" cy="684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5" name="Google Shape;735;p33"/>
          <p:cNvSpPr txBox="1">
            <a:spLocks noGrp="1"/>
          </p:cNvSpPr>
          <p:nvPr>
            <p:ph type="subTitle" idx="1"/>
          </p:nvPr>
        </p:nvSpPr>
        <p:spPr>
          <a:xfrm>
            <a:off x="1572448" y="2402604"/>
            <a:ext cx="2028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Book learnin’, experience, and</a:t>
            </a:r>
          </a:p>
          <a:p>
            <a:pPr marL="0" lvl="0" indent="0" algn="l" rtl="0">
              <a:spcBef>
                <a:spcPts val="0"/>
              </a:spcBef>
              <a:spcAft>
                <a:spcPts val="0"/>
              </a:spcAft>
              <a:buNone/>
            </a:pPr>
            <a:r>
              <a:rPr lang="en-US" dirty="0"/>
              <a:t>a controversial(?) opinion…</a:t>
            </a:r>
            <a:endParaRPr dirty="0"/>
          </a:p>
        </p:txBody>
      </p:sp>
      <p:sp>
        <p:nvSpPr>
          <p:cNvPr id="736" name="Google Shape;736;p33"/>
          <p:cNvSpPr txBox="1">
            <a:spLocks noGrp="1"/>
          </p:cNvSpPr>
          <p:nvPr>
            <p:ph type="subTitle" idx="7"/>
          </p:nvPr>
        </p:nvSpPr>
        <p:spPr>
          <a:xfrm>
            <a:off x="1572458" y="3423032"/>
            <a:ext cx="2369747" cy="572700"/>
          </a:xfrm>
          <a:prstGeom prst="rect">
            <a:avLst/>
          </a:prstGeom>
        </p:spPr>
        <p:txBody>
          <a:bodyPr spcFirstLastPara="1" wrap="square" lIns="91425" tIns="91425" rIns="91425" bIns="91425" anchor="ctr" anchorCtr="0">
            <a:noAutofit/>
          </a:bodyPr>
          <a:lstStyle/>
          <a:p>
            <a:pPr marL="0" lvl="0" indent="0"/>
            <a:r>
              <a:rPr lang="en-US" dirty="0"/>
              <a:t>Fabergé</a:t>
            </a:r>
            <a:r>
              <a:rPr lang="en-US" b="1" dirty="0"/>
              <a:t> </a:t>
            </a:r>
            <a:r>
              <a:rPr lang="en-US" dirty="0"/>
              <a:t>eggs?  In my trash?</a:t>
            </a:r>
            <a:endParaRPr dirty="0"/>
          </a:p>
        </p:txBody>
      </p:sp>
      <p:sp>
        <p:nvSpPr>
          <p:cNvPr id="737" name="Google Shape;737;p33"/>
          <p:cNvSpPr txBox="1">
            <a:spLocks noGrp="1"/>
          </p:cNvSpPr>
          <p:nvPr>
            <p:ph type="title" idx="2"/>
          </p:nvPr>
        </p:nvSpPr>
        <p:spPr>
          <a:xfrm>
            <a:off x="1572438" y="2019279"/>
            <a:ext cx="2028300" cy="3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dirty="0"/>
              <a:t>Introduction</a:t>
            </a:r>
            <a:endParaRPr sz="2300" dirty="0"/>
          </a:p>
        </p:txBody>
      </p:sp>
      <p:sp>
        <p:nvSpPr>
          <p:cNvPr id="738" name="Google Shape;738;p33"/>
          <p:cNvSpPr txBox="1">
            <a:spLocks noGrp="1"/>
          </p:cNvSpPr>
          <p:nvPr>
            <p:ph type="title" idx="3"/>
          </p:nvPr>
        </p:nvSpPr>
        <p:spPr>
          <a:xfrm>
            <a:off x="1572437" y="3039698"/>
            <a:ext cx="2274088" cy="3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300" dirty="0"/>
              <a:t>the problem</a:t>
            </a:r>
            <a:endParaRPr sz="2300" dirty="0"/>
          </a:p>
        </p:txBody>
      </p:sp>
      <p:sp>
        <p:nvSpPr>
          <p:cNvPr id="739" name="Google Shape;739;p33"/>
          <p:cNvSpPr txBox="1">
            <a:spLocks noGrp="1"/>
          </p:cNvSpPr>
          <p:nvPr>
            <p:ph type="title"/>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table of contents</a:t>
            </a:r>
            <a:endParaRPr/>
          </a:p>
        </p:txBody>
      </p:sp>
      <p:sp>
        <p:nvSpPr>
          <p:cNvPr id="740" name="Google Shape;740;p33"/>
          <p:cNvSpPr txBox="1">
            <a:spLocks noGrp="1"/>
          </p:cNvSpPr>
          <p:nvPr>
            <p:ph type="title" idx="14"/>
          </p:nvPr>
        </p:nvSpPr>
        <p:spPr>
          <a:xfrm>
            <a:off x="973947" y="2120050"/>
            <a:ext cx="6315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dirty="0"/>
              <a:t>01.</a:t>
            </a:r>
            <a:endParaRPr dirty="0"/>
          </a:p>
        </p:txBody>
      </p:sp>
      <p:sp>
        <p:nvSpPr>
          <p:cNvPr id="741" name="Google Shape;741;p33"/>
          <p:cNvSpPr txBox="1">
            <a:spLocks noGrp="1"/>
          </p:cNvSpPr>
          <p:nvPr>
            <p:ph type="title" idx="15"/>
          </p:nvPr>
        </p:nvSpPr>
        <p:spPr>
          <a:xfrm>
            <a:off x="973959" y="3140469"/>
            <a:ext cx="6315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a:t>02.</a:t>
            </a:r>
            <a:endParaRPr/>
          </a:p>
        </p:txBody>
      </p:sp>
      <p:sp>
        <p:nvSpPr>
          <p:cNvPr id="742" name="Google Shape;742;p33"/>
          <p:cNvSpPr txBox="1">
            <a:spLocks noGrp="1"/>
          </p:cNvSpPr>
          <p:nvPr>
            <p:ph type="title" idx="4"/>
          </p:nvPr>
        </p:nvSpPr>
        <p:spPr>
          <a:xfrm>
            <a:off x="5769229" y="992756"/>
            <a:ext cx="2028300" cy="3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dirty="0"/>
              <a:t>The Solution</a:t>
            </a:r>
            <a:endParaRPr sz="2300" dirty="0"/>
          </a:p>
        </p:txBody>
      </p:sp>
      <p:sp>
        <p:nvSpPr>
          <p:cNvPr id="743" name="Google Shape;743;p33"/>
          <p:cNvSpPr txBox="1">
            <a:spLocks noGrp="1"/>
          </p:cNvSpPr>
          <p:nvPr>
            <p:ph type="title" idx="5"/>
          </p:nvPr>
        </p:nvSpPr>
        <p:spPr>
          <a:xfrm>
            <a:off x="5769229" y="2019279"/>
            <a:ext cx="2028300" cy="3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300" dirty="0"/>
              <a:t>???</a:t>
            </a:r>
            <a:endParaRPr sz="2300" dirty="0"/>
          </a:p>
        </p:txBody>
      </p:sp>
      <p:sp>
        <p:nvSpPr>
          <p:cNvPr id="744" name="Google Shape;744;p33"/>
          <p:cNvSpPr txBox="1">
            <a:spLocks noGrp="1"/>
          </p:cNvSpPr>
          <p:nvPr>
            <p:ph type="title" idx="6"/>
          </p:nvPr>
        </p:nvSpPr>
        <p:spPr>
          <a:xfrm>
            <a:off x="5769229" y="3039698"/>
            <a:ext cx="2028300" cy="3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dirty="0"/>
              <a:t>Profit!</a:t>
            </a:r>
            <a:endParaRPr sz="2300" dirty="0"/>
          </a:p>
        </p:txBody>
      </p:sp>
      <p:sp>
        <p:nvSpPr>
          <p:cNvPr id="745" name="Google Shape;745;p33"/>
          <p:cNvSpPr txBox="1">
            <a:spLocks noGrp="1"/>
          </p:cNvSpPr>
          <p:nvPr>
            <p:ph type="subTitle" idx="8"/>
          </p:nvPr>
        </p:nvSpPr>
        <p:spPr>
          <a:xfrm>
            <a:off x="5769225" y="1467796"/>
            <a:ext cx="2286528"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We’ll find them with GitLeaks!</a:t>
            </a:r>
          </a:p>
          <a:p>
            <a:pPr marL="0" lvl="0" indent="0" algn="l" rtl="0">
              <a:spcBef>
                <a:spcPts val="0"/>
              </a:spcBef>
              <a:spcAft>
                <a:spcPts val="0"/>
              </a:spcAft>
              <a:buNone/>
            </a:pPr>
            <a:r>
              <a:rPr lang="en" dirty="0"/>
              <a:t>I will show you how…</a:t>
            </a:r>
            <a:endParaRPr dirty="0"/>
          </a:p>
        </p:txBody>
      </p:sp>
      <p:sp>
        <p:nvSpPr>
          <p:cNvPr id="747" name="Google Shape;747;p33"/>
          <p:cNvSpPr txBox="1">
            <a:spLocks noGrp="1"/>
          </p:cNvSpPr>
          <p:nvPr>
            <p:ph type="subTitle" idx="13"/>
          </p:nvPr>
        </p:nvSpPr>
        <p:spPr>
          <a:xfrm>
            <a:off x="5769225" y="2402604"/>
            <a:ext cx="2087661"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Questions?  </a:t>
            </a:r>
            <a:r>
              <a:rPr lang="fr-FR" dirty="0" err="1"/>
              <a:t>Comments</a:t>
            </a:r>
            <a:r>
              <a:rPr lang="fr-FR" dirty="0"/>
              <a:t>?  </a:t>
            </a:r>
            <a:r>
              <a:rPr lang="fr-FR" dirty="0" err="1"/>
              <a:t>Degrogatory</a:t>
            </a:r>
            <a:r>
              <a:rPr lang="fr-FR" dirty="0"/>
              <a:t> </a:t>
            </a:r>
            <a:r>
              <a:rPr lang="fr-FR" dirty="0" err="1"/>
              <a:t>statements</a:t>
            </a:r>
            <a:r>
              <a:rPr lang="fr-FR" dirty="0"/>
              <a:t>?  </a:t>
            </a:r>
            <a:r>
              <a:rPr lang="fr-FR" b="1" dirty="0"/>
              <a:t>(j/k)</a:t>
            </a:r>
            <a:endParaRPr lang="fr-FR" dirty="0"/>
          </a:p>
        </p:txBody>
      </p:sp>
      <p:sp>
        <p:nvSpPr>
          <p:cNvPr id="748" name="Google Shape;748;p33"/>
          <p:cNvSpPr txBox="1">
            <a:spLocks noGrp="1"/>
          </p:cNvSpPr>
          <p:nvPr>
            <p:ph type="title" idx="16"/>
          </p:nvPr>
        </p:nvSpPr>
        <p:spPr>
          <a:xfrm>
            <a:off x="5163250" y="992754"/>
            <a:ext cx="6060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a:t>03.</a:t>
            </a:r>
            <a:endParaRPr/>
          </a:p>
        </p:txBody>
      </p:sp>
      <p:sp>
        <p:nvSpPr>
          <p:cNvPr id="749" name="Google Shape;749;p33"/>
          <p:cNvSpPr txBox="1">
            <a:spLocks noGrp="1"/>
          </p:cNvSpPr>
          <p:nvPr>
            <p:ph type="title" idx="17"/>
          </p:nvPr>
        </p:nvSpPr>
        <p:spPr>
          <a:xfrm>
            <a:off x="5163250" y="2019280"/>
            <a:ext cx="6060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dirty="0"/>
              <a:t>04.</a:t>
            </a:r>
            <a:endParaRPr dirty="0"/>
          </a:p>
        </p:txBody>
      </p:sp>
      <p:sp>
        <p:nvSpPr>
          <p:cNvPr id="750" name="Google Shape;750;p33"/>
          <p:cNvSpPr txBox="1">
            <a:spLocks noGrp="1"/>
          </p:cNvSpPr>
          <p:nvPr>
            <p:ph type="title" idx="18"/>
          </p:nvPr>
        </p:nvSpPr>
        <p:spPr>
          <a:xfrm>
            <a:off x="5163250" y="3039703"/>
            <a:ext cx="6060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a:t>05.</a:t>
            </a:r>
            <a:endParaRPr/>
          </a:p>
        </p:txBody>
      </p:sp>
      <p:sp>
        <p:nvSpPr>
          <p:cNvPr id="751" name="Google Shape;751;p33"/>
          <p:cNvSpPr/>
          <p:nvPr/>
        </p:nvSpPr>
        <p:spPr>
          <a:xfrm rot="5400000">
            <a:off x="3079325" y="-774587"/>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33"/>
          <p:cNvGrpSpPr/>
          <p:nvPr/>
        </p:nvGrpSpPr>
        <p:grpSpPr>
          <a:xfrm>
            <a:off x="3362500" y="2721504"/>
            <a:ext cx="484025" cy="483625"/>
            <a:chOff x="3667875" y="746925"/>
            <a:chExt cx="484025" cy="483625"/>
          </a:xfrm>
        </p:grpSpPr>
        <p:sp>
          <p:nvSpPr>
            <p:cNvPr id="753" name="Google Shape;753;p33"/>
            <p:cNvSpPr/>
            <p:nvPr/>
          </p:nvSpPr>
          <p:spPr>
            <a:xfrm>
              <a:off x="3701500" y="848625"/>
              <a:ext cx="34850" cy="70075"/>
            </a:xfrm>
            <a:custGeom>
              <a:avLst/>
              <a:gdLst/>
              <a:ahLst/>
              <a:cxnLst/>
              <a:rect l="l" t="t" r="r" b="b"/>
              <a:pathLst>
                <a:path w="1394" h="2803" extrusionOk="0">
                  <a:moveTo>
                    <a:pt x="0" y="0"/>
                  </a:moveTo>
                  <a:lnTo>
                    <a:pt x="0" y="1409"/>
                  </a:lnTo>
                  <a:lnTo>
                    <a:pt x="0" y="2803"/>
                  </a:lnTo>
                  <a:lnTo>
                    <a:pt x="1394" y="2803"/>
                  </a:lnTo>
                  <a:lnTo>
                    <a:pt x="1394" y="1409"/>
                  </a:lnTo>
                  <a:lnTo>
                    <a:pt x="13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33"/>
            <p:cNvGrpSpPr/>
            <p:nvPr/>
          </p:nvGrpSpPr>
          <p:grpSpPr>
            <a:xfrm>
              <a:off x="3667875" y="746925"/>
              <a:ext cx="484025" cy="483625"/>
              <a:chOff x="3667875" y="746925"/>
              <a:chExt cx="484025" cy="483625"/>
            </a:xfrm>
          </p:grpSpPr>
          <p:sp>
            <p:nvSpPr>
              <p:cNvPr id="755" name="Google Shape;755;p33"/>
              <p:cNvSpPr/>
              <p:nvPr/>
            </p:nvSpPr>
            <p:spPr>
              <a:xfrm>
                <a:off x="3736325" y="815400"/>
                <a:ext cx="35250" cy="33250"/>
              </a:xfrm>
              <a:custGeom>
                <a:avLst/>
                <a:gdLst/>
                <a:ahLst/>
                <a:cxnLst/>
                <a:rect l="l" t="t" r="r" b="b"/>
                <a:pathLst>
                  <a:path w="1410" h="1330" extrusionOk="0">
                    <a:moveTo>
                      <a:pt x="1" y="0"/>
                    </a:moveTo>
                    <a:lnTo>
                      <a:pt x="1" y="1329"/>
                    </a:lnTo>
                    <a:lnTo>
                      <a:pt x="1410" y="1329"/>
                    </a:lnTo>
                    <a:lnTo>
                      <a:pt x="14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3828000" y="850225"/>
                <a:ext cx="33650" cy="103700"/>
              </a:xfrm>
              <a:custGeom>
                <a:avLst/>
                <a:gdLst/>
                <a:ahLst/>
                <a:cxnLst/>
                <a:rect l="l" t="t" r="r" b="b"/>
                <a:pathLst>
                  <a:path w="1346" h="4148" extrusionOk="0">
                    <a:moveTo>
                      <a:pt x="1" y="0"/>
                    </a:moveTo>
                    <a:lnTo>
                      <a:pt x="1" y="1410"/>
                    </a:lnTo>
                    <a:lnTo>
                      <a:pt x="1" y="2803"/>
                    </a:lnTo>
                    <a:lnTo>
                      <a:pt x="1" y="4148"/>
                    </a:lnTo>
                    <a:lnTo>
                      <a:pt x="1346" y="4148"/>
                    </a:lnTo>
                    <a:lnTo>
                      <a:pt x="1346" y="2803"/>
                    </a:lnTo>
                    <a:lnTo>
                      <a:pt x="1346" y="1410"/>
                    </a:lnTo>
                    <a:lnTo>
                      <a:pt x="13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3950100" y="850225"/>
                <a:ext cx="34850" cy="103700"/>
              </a:xfrm>
              <a:custGeom>
                <a:avLst/>
                <a:gdLst/>
                <a:ahLst/>
                <a:cxnLst/>
                <a:rect l="l" t="t" r="r" b="b"/>
                <a:pathLst>
                  <a:path w="1394" h="4148" extrusionOk="0">
                    <a:moveTo>
                      <a:pt x="1" y="0"/>
                    </a:moveTo>
                    <a:lnTo>
                      <a:pt x="1" y="1410"/>
                    </a:lnTo>
                    <a:lnTo>
                      <a:pt x="1" y="2803"/>
                    </a:lnTo>
                    <a:lnTo>
                      <a:pt x="1" y="4148"/>
                    </a:lnTo>
                    <a:lnTo>
                      <a:pt x="1394" y="4148"/>
                    </a:lnTo>
                    <a:lnTo>
                      <a:pt x="1394" y="2803"/>
                    </a:lnTo>
                    <a:lnTo>
                      <a:pt x="1394" y="1410"/>
                    </a:lnTo>
                    <a:lnTo>
                      <a:pt x="13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3667875" y="918675"/>
                <a:ext cx="68475" cy="208600"/>
              </a:xfrm>
              <a:custGeom>
                <a:avLst/>
                <a:gdLst/>
                <a:ahLst/>
                <a:cxnLst/>
                <a:rect l="l" t="t" r="r" b="b"/>
                <a:pathLst>
                  <a:path w="2739" h="8344" extrusionOk="0">
                    <a:moveTo>
                      <a:pt x="0" y="1"/>
                    </a:moveTo>
                    <a:lnTo>
                      <a:pt x="0" y="1410"/>
                    </a:lnTo>
                    <a:lnTo>
                      <a:pt x="0" y="2803"/>
                    </a:lnTo>
                    <a:lnTo>
                      <a:pt x="0" y="4212"/>
                    </a:lnTo>
                    <a:lnTo>
                      <a:pt x="0" y="5541"/>
                    </a:lnTo>
                    <a:lnTo>
                      <a:pt x="1345" y="5541"/>
                    </a:lnTo>
                    <a:lnTo>
                      <a:pt x="1345" y="4212"/>
                    </a:lnTo>
                    <a:lnTo>
                      <a:pt x="1345" y="2803"/>
                    </a:lnTo>
                    <a:lnTo>
                      <a:pt x="1345" y="1410"/>
                    </a:lnTo>
                    <a:lnTo>
                      <a:pt x="1345" y="1"/>
                    </a:lnTo>
                    <a:close/>
                    <a:moveTo>
                      <a:pt x="1345" y="5541"/>
                    </a:moveTo>
                    <a:lnTo>
                      <a:pt x="1345" y="6934"/>
                    </a:lnTo>
                    <a:lnTo>
                      <a:pt x="1345" y="8344"/>
                    </a:lnTo>
                    <a:lnTo>
                      <a:pt x="2739" y="8344"/>
                    </a:lnTo>
                    <a:lnTo>
                      <a:pt x="2739" y="6934"/>
                    </a:lnTo>
                    <a:lnTo>
                      <a:pt x="2739" y="554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a:off x="3736325" y="1127250"/>
                <a:ext cx="35250" cy="34850"/>
              </a:xfrm>
              <a:custGeom>
                <a:avLst/>
                <a:gdLst/>
                <a:ahLst/>
                <a:cxnLst/>
                <a:rect l="l" t="t" r="r" b="b"/>
                <a:pathLst>
                  <a:path w="1410" h="1394" extrusionOk="0">
                    <a:moveTo>
                      <a:pt x="1" y="1"/>
                    </a:moveTo>
                    <a:lnTo>
                      <a:pt x="1" y="1394"/>
                    </a:lnTo>
                    <a:lnTo>
                      <a:pt x="1410" y="1394"/>
                    </a:lnTo>
                    <a:lnTo>
                      <a:pt x="1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a:off x="3771550" y="1162075"/>
                <a:ext cx="68475" cy="33650"/>
              </a:xfrm>
              <a:custGeom>
                <a:avLst/>
                <a:gdLst/>
                <a:ahLst/>
                <a:cxnLst/>
                <a:rect l="l" t="t" r="r" b="b"/>
                <a:pathLst>
                  <a:path w="2739" h="1346" extrusionOk="0">
                    <a:moveTo>
                      <a:pt x="1" y="1"/>
                    </a:moveTo>
                    <a:lnTo>
                      <a:pt x="1" y="1346"/>
                    </a:lnTo>
                    <a:lnTo>
                      <a:pt x="2739" y="1346"/>
                    </a:lnTo>
                    <a:lnTo>
                      <a:pt x="27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3978125" y="1162075"/>
                <a:ext cx="70075" cy="33650"/>
              </a:xfrm>
              <a:custGeom>
                <a:avLst/>
                <a:gdLst/>
                <a:ahLst/>
                <a:cxnLst/>
                <a:rect l="l" t="t" r="r" b="b"/>
                <a:pathLst>
                  <a:path w="2803" h="1346" extrusionOk="0">
                    <a:moveTo>
                      <a:pt x="1" y="1"/>
                    </a:moveTo>
                    <a:lnTo>
                      <a:pt x="1" y="1346"/>
                    </a:lnTo>
                    <a:lnTo>
                      <a:pt x="2803" y="1346"/>
                    </a:lnTo>
                    <a:lnTo>
                      <a:pt x="28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4048175" y="1127250"/>
                <a:ext cx="35275" cy="34850"/>
              </a:xfrm>
              <a:custGeom>
                <a:avLst/>
                <a:gdLst/>
                <a:ahLst/>
                <a:cxnLst/>
                <a:rect l="l" t="t" r="r" b="b"/>
                <a:pathLst>
                  <a:path w="1411" h="1394" extrusionOk="0">
                    <a:moveTo>
                      <a:pt x="1" y="1"/>
                    </a:moveTo>
                    <a:lnTo>
                      <a:pt x="1" y="1394"/>
                    </a:lnTo>
                    <a:lnTo>
                      <a:pt x="1410" y="1394"/>
                    </a:lnTo>
                    <a:lnTo>
                      <a:pt x="1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4083425" y="1057200"/>
                <a:ext cx="33250" cy="70075"/>
              </a:xfrm>
              <a:custGeom>
                <a:avLst/>
                <a:gdLst/>
                <a:ahLst/>
                <a:cxnLst/>
                <a:rect l="l" t="t" r="r" b="b"/>
                <a:pathLst>
                  <a:path w="1330" h="2803" extrusionOk="0">
                    <a:moveTo>
                      <a:pt x="0" y="0"/>
                    </a:moveTo>
                    <a:lnTo>
                      <a:pt x="0" y="1393"/>
                    </a:lnTo>
                    <a:lnTo>
                      <a:pt x="0" y="2803"/>
                    </a:lnTo>
                    <a:lnTo>
                      <a:pt x="1329" y="2803"/>
                    </a:lnTo>
                    <a:lnTo>
                      <a:pt x="1329" y="1393"/>
                    </a:lnTo>
                    <a:lnTo>
                      <a:pt x="13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4116650" y="918675"/>
                <a:ext cx="35250" cy="138550"/>
              </a:xfrm>
              <a:custGeom>
                <a:avLst/>
                <a:gdLst/>
                <a:ahLst/>
                <a:cxnLst/>
                <a:rect l="l" t="t" r="r" b="b"/>
                <a:pathLst>
                  <a:path w="1410" h="5542" extrusionOk="0">
                    <a:moveTo>
                      <a:pt x="0" y="1"/>
                    </a:moveTo>
                    <a:lnTo>
                      <a:pt x="0" y="1410"/>
                    </a:lnTo>
                    <a:lnTo>
                      <a:pt x="0" y="2803"/>
                    </a:lnTo>
                    <a:lnTo>
                      <a:pt x="0" y="4212"/>
                    </a:lnTo>
                    <a:lnTo>
                      <a:pt x="0" y="5541"/>
                    </a:lnTo>
                    <a:lnTo>
                      <a:pt x="1409" y="5541"/>
                    </a:lnTo>
                    <a:lnTo>
                      <a:pt x="1409" y="4212"/>
                    </a:lnTo>
                    <a:lnTo>
                      <a:pt x="1409" y="2803"/>
                    </a:lnTo>
                    <a:lnTo>
                      <a:pt x="1409" y="1410"/>
                    </a:lnTo>
                    <a:lnTo>
                      <a:pt x="14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4083425" y="850225"/>
                <a:ext cx="33250" cy="68475"/>
              </a:xfrm>
              <a:custGeom>
                <a:avLst/>
                <a:gdLst/>
                <a:ahLst/>
                <a:cxnLst/>
                <a:rect l="l" t="t" r="r" b="b"/>
                <a:pathLst>
                  <a:path w="1330" h="2739" extrusionOk="0">
                    <a:moveTo>
                      <a:pt x="0" y="0"/>
                    </a:moveTo>
                    <a:lnTo>
                      <a:pt x="0" y="1410"/>
                    </a:lnTo>
                    <a:lnTo>
                      <a:pt x="0" y="2739"/>
                    </a:lnTo>
                    <a:lnTo>
                      <a:pt x="1329" y="2739"/>
                    </a:lnTo>
                    <a:lnTo>
                      <a:pt x="1329" y="1410"/>
                    </a:lnTo>
                    <a:lnTo>
                      <a:pt x="13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4048175" y="815400"/>
                <a:ext cx="35275" cy="34850"/>
              </a:xfrm>
              <a:custGeom>
                <a:avLst/>
                <a:gdLst/>
                <a:ahLst/>
                <a:cxnLst/>
                <a:rect l="l" t="t" r="r" b="b"/>
                <a:pathLst>
                  <a:path w="1411" h="1394" extrusionOk="0">
                    <a:moveTo>
                      <a:pt x="1" y="0"/>
                    </a:moveTo>
                    <a:lnTo>
                      <a:pt x="1" y="1393"/>
                    </a:lnTo>
                    <a:lnTo>
                      <a:pt x="1410" y="1393"/>
                    </a:lnTo>
                    <a:lnTo>
                      <a:pt x="14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3771550" y="746925"/>
                <a:ext cx="276650" cy="68500"/>
              </a:xfrm>
              <a:custGeom>
                <a:avLst/>
                <a:gdLst/>
                <a:ahLst/>
                <a:cxnLst/>
                <a:rect l="l" t="t" r="r" b="b"/>
                <a:pathLst>
                  <a:path w="11066" h="2740" extrusionOk="0">
                    <a:moveTo>
                      <a:pt x="1394" y="1"/>
                    </a:moveTo>
                    <a:lnTo>
                      <a:pt x="1394" y="1330"/>
                    </a:lnTo>
                    <a:lnTo>
                      <a:pt x="9673" y="1330"/>
                    </a:lnTo>
                    <a:lnTo>
                      <a:pt x="9673" y="1"/>
                    </a:lnTo>
                    <a:close/>
                    <a:moveTo>
                      <a:pt x="1" y="1330"/>
                    </a:moveTo>
                    <a:lnTo>
                      <a:pt x="1" y="2739"/>
                    </a:lnTo>
                    <a:lnTo>
                      <a:pt x="1394" y="2739"/>
                    </a:lnTo>
                    <a:lnTo>
                      <a:pt x="1394" y="1330"/>
                    </a:lnTo>
                    <a:close/>
                    <a:moveTo>
                      <a:pt x="9673" y="1330"/>
                    </a:moveTo>
                    <a:lnTo>
                      <a:pt x="9673" y="2739"/>
                    </a:lnTo>
                    <a:lnTo>
                      <a:pt x="11066" y="2739"/>
                    </a:lnTo>
                    <a:lnTo>
                      <a:pt x="11066" y="13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3840025" y="1195700"/>
                <a:ext cx="138125" cy="34850"/>
              </a:xfrm>
              <a:custGeom>
                <a:avLst/>
                <a:gdLst/>
                <a:ahLst/>
                <a:cxnLst/>
                <a:rect l="l" t="t" r="r" b="b"/>
                <a:pathLst>
                  <a:path w="5525" h="1394" extrusionOk="0">
                    <a:moveTo>
                      <a:pt x="0" y="1"/>
                    </a:moveTo>
                    <a:lnTo>
                      <a:pt x="0" y="1394"/>
                    </a:lnTo>
                    <a:lnTo>
                      <a:pt x="5525" y="1394"/>
                    </a:lnTo>
                    <a:lnTo>
                      <a:pt x="5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3840025" y="1052000"/>
                <a:ext cx="138125" cy="35250"/>
              </a:xfrm>
              <a:custGeom>
                <a:avLst/>
                <a:gdLst/>
                <a:ahLst/>
                <a:cxnLst/>
                <a:rect l="l" t="t" r="r" b="b"/>
                <a:pathLst>
                  <a:path w="5525" h="1410" extrusionOk="0">
                    <a:moveTo>
                      <a:pt x="0" y="0"/>
                    </a:moveTo>
                    <a:lnTo>
                      <a:pt x="0" y="1409"/>
                    </a:lnTo>
                    <a:lnTo>
                      <a:pt x="5525" y="1409"/>
                    </a:lnTo>
                    <a:lnTo>
                      <a:pt x="5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3978125" y="1017150"/>
                <a:ext cx="35250" cy="34875"/>
              </a:xfrm>
              <a:custGeom>
                <a:avLst/>
                <a:gdLst/>
                <a:ahLst/>
                <a:cxnLst/>
                <a:rect l="l" t="t" r="r" b="b"/>
                <a:pathLst>
                  <a:path w="1410" h="1395" extrusionOk="0">
                    <a:moveTo>
                      <a:pt x="1" y="1"/>
                    </a:moveTo>
                    <a:lnTo>
                      <a:pt x="1" y="1394"/>
                    </a:lnTo>
                    <a:lnTo>
                      <a:pt x="1410" y="1394"/>
                    </a:lnTo>
                    <a:lnTo>
                      <a:pt x="1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3806375" y="1017150"/>
                <a:ext cx="33650" cy="34875"/>
              </a:xfrm>
              <a:custGeom>
                <a:avLst/>
                <a:gdLst/>
                <a:ahLst/>
                <a:cxnLst/>
                <a:rect l="l" t="t" r="r" b="b"/>
                <a:pathLst>
                  <a:path w="1346" h="1395" extrusionOk="0">
                    <a:moveTo>
                      <a:pt x="1" y="1"/>
                    </a:moveTo>
                    <a:lnTo>
                      <a:pt x="1" y="1394"/>
                    </a:lnTo>
                    <a:lnTo>
                      <a:pt x="1346" y="1394"/>
                    </a:lnTo>
                    <a:lnTo>
                      <a:pt x="1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2" name="Google Shape;772;p33"/>
          <p:cNvGrpSpPr/>
          <p:nvPr/>
        </p:nvGrpSpPr>
        <p:grpSpPr>
          <a:xfrm rot="5400000">
            <a:off x="7631216" y="2918204"/>
            <a:ext cx="136748" cy="484012"/>
            <a:chOff x="3301175" y="3649350"/>
            <a:chExt cx="193365" cy="684502"/>
          </a:xfrm>
        </p:grpSpPr>
        <p:sp>
          <p:nvSpPr>
            <p:cNvPr id="773" name="Google Shape;773;p33"/>
            <p:cNvSpPr/>
            <p:nvPr/>
          </p:nvSpPr>
          <p:spPr>
            <a:xfrm>
              <a:off x="3301175" y="3649350"/>
              <a:ext cx="193365" cy="193365"/>
            </a:xfrm>
            <a:custGeom>
              <a:avLst/>
              <a:gdLst/>
              <a:ahLst/>
              <a:cxnLst/>
              <a:rect l="l" t="t" r="r" b="b"/>
              <a:pathLst>
                <a:path w="2339" h="2339" extrusionOk="0">
                  <a:moveTo>
                    <a:pt x="1137" y="0"/>
                  </a:moveTo>
                  <a:cubicBezTo>
                    <a:pt x="529" y="0"/>
                    <a:pt x="0" y="529"/>
                    <a:pt x="0" y="1137"/>
                  </a:cubicBezTo>
                  <a:cubicBezTo>
                    <a:pt x="0" y="1794"/>
                    <a:pt x="529" y="2338"/>
                    <a:pt x="1137" y="2338"/>
                  </a:cubicBezTo>
                  <a:cubicBezTo>
                    <a:pt x="1794" y="2338"/>
                    <a:pt x="2338" y="1794"/>
                    <a:pt x="2338" y="1137"/>
                  </a:cubicBezTo>
                  <a:cubicBezTo>
                    <a:pt x="2338" y="529"/>
                    <a:pt x="1794" y="0"/>
                    <a:pt x="1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3301175" y="3891570"/>
              <a:ext cx="193365" cy="193365"/>
            </a:xfrm>
            <a:custGeom>
              <a:avLst/>
              <a:gdLst/>
              <a:ahLst/>
              <a:cxnLst/>
              <a:rect l="l" t="t" r="r" b="b"/>
              <a:pathLst>
                <a:path w="2339" h="2339" extrusionOk="0">
                  <a:moveTo>
                    <a:pt x="1137" y="1"/>
                  </a:moveTo>
                  <a:cubicBezTo>
                    <a:pt x="529" y="1"/>
                    <a:pt x="0" y="545"/>
                    <a:pt x="0" y="1202"/>
                  </a:cubicBezTo>
                  <a:cubicBezTo>
                    <a:pt x="0" y="1810"/>
                    <a:pt x="529" y="2339"/>
                    <a:pt x="1137" y="2339"/>
                  </a:cubicBezTo>
                  <a:cubicBezTo>
                    <a:pt x="1794" y="2339"/>
                    <a:pt x="2338" y="1810"/>
                    <a:pt x="2338" y="1202"/>
                  </a:cubicBezTo>
                  <a:cubicBezTo>
                    <a:pt x="2338" y="545"/>
                    <a:pt x="1794" y="1"/>
                    <a:pt x="1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3301175" y="4135196"/>
              <a:ext cx="193365" cy="198656"/>
            </a:xfrm>
            <a:custGeom>
              <a:avLst/>
              <a:gdLst/>
              <a:ahLst/>
              <a:cxnLst/>
              <a:rect l="l" t="t" r="r" b="b"/>
              <a:pathLst>
                <a:path w="2339" h="2403" extrusionOk="0">
                  <a:moveTo>
                    <a:pt x="1137" y="0"/>
                  </a:moveTo>
                  <a:cubicBezTo>
                    <a:pt x="529" y="0"/>
                    <a:pt x="0" y="529"/>
                    <a:pt x="0" y="1201"/>
                  </a:cubicBezTo>
                  <a:cubicBezTo>
                    <a:pt x="0" y="1858"/>
                    <a:pt x="529" y="2402"/>
                    <a:pt x="1137" y="2402"/>
                  </a:cubicBezTo>
                  <a:cubicBezTo>
                    <a:pt x="1794" y="2402"/>
                    <a:pt x="2338" y="1858"/>
                    <a:pt x="2338" y="1201"/>
                  </a:cubicBezTo>
                  <a:cubicBezTo>
                    <a:pt x="2338" y="529"/>
                    <a:pt x="1794" y="0"/>
                    <a:pt x="1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33">
            <a:hlinkClick r:id="" action="ppaction://hlinkshowjump?jump=previousslide"/>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a:hlinkClick r:id="" action="ppaction://hlinkshowjump?jump=nextslide"/>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a:hlinkClick r:id="" action="ppaction://hlinkshowjump?jump=previousslide"/>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a:hlinkClick r:id="" action="ppaction://hlinkshowjump?jump=nextslide"/>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40;p33">
            <a:extLst>
              <a:ext uri="{FF2B5EF4-FFF2-40B4-BE49-F238E27FC236}">
                <a16:creationId xmlns:a16="http://schemas.microsoft.com/office/drawing/2014/main" id="{D3111987-2F08-607D-364A-37F9C179F5E7}"/>
              </a:ext>
            </a:extLst>
          </p:cNvPr>
          <p:cNvSpPr txBox="1">
            <a:spLocks/>
          </p:cNvSpPr>
          <p:nvPr/>
        </p:nvSpPr>
        <p:spPr>
          <a:xfrm>
            <a:off x="6302639" y="3483885"/>
            <a:ext cx="631500" cy="39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ebas Neue"/>
              <a:buNone/>
              <a:defRPr sz="2500" b="1" i="0" u="none" strike="noStrike" cap="none">
                <a:solidFill>
                  <a:schemeClr val="accent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buSzPts val="990"/>
            </a:pPr>
            <a:r>
              <a:rPr lang="en"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5">
          <a:extLst>
            <a:ext uri="{FF2B5EF4-FFF2-40B4-BE49-F238E27FC236}">
              <a16:creationId xmlns:a16="http://schemas.microsoft.com/office/drawing/2014/main" id="{7B3EFA8B-4025-6112-8808-CC1A4D97774C}"/>
            </a:ext>
          </a:extLst>
        </p:cNvPr>
        <p:cNvGrpSpPr/>
        <p:nvPr/>
      </p:nvGrpSpPr>
      <p:grpSpPr>
        <a:xfrm>
          <a:off x="0" y="0"/>
          <a:ext cx="0" cy="0"/>
          <a:chOff x="0" y="0"/>
          <a:chExt cx="0" cy="0"/>
        </a:xfrm>
      </p:grpSpPr>
      <p:sp>
        <p:nvSpPr>
          <p:cNvPr id="1586" name="Google Shape;1586;p43">
            <a:extLst>
              <a:ext uri="{FF2B5EF4-FFF2-40B4-BE49-F238E27FC236}">
                <a16:creationId xmlns:a16="http://schemas.microsoft.com/office/drawing/2014/main" id="{A3BC81D7-1B6C-4FA0-A58A-5248600DE036}"/>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43">
            <a:extLst>
              <a:ext uri="{FF2B5EF4-FFF2-40B4-BE49-F238E27FC236}">
                <a16:creationId xmlns:a16="http://schemas.microsoft.com/office/drawing/2014/main" id="{35856AE0-6FCA-3398-EE59-D6995B340516}"/>
              </a:ext>
            </a:extLst>
          </p:cNvPr>
          <p:cNvGrpSpPr/>
          <p:nvPr/>
        </p:nvGrpSpPr>
        <p:grpSpPr>
          <a:xfrm>
            <a:off x="3299582" y="1382567"/>
            <a:ext cx="4745424" cy="2721920"/>
            <a:chOff x="2099315" y="1758298"/>
            <a:chExt cx="5053381" cy="1698358"/>
          </a:xfrm>
        </p:grpSpPr>
        <p:sp>
          <p:nvSpPr>
            <p:cNvPr id="1598" name="Google Shape;1598;p43">
              <a:extLst>
                <a:ext uri="{FF2B5EF4-FFF2-40B4-BE49-F238E27FC236}">
                  <a16:creationId xmlns:a16="http://schemas.microsoft.com/office/drawing/2014/main" id="{8428B1D2-9C72-71A9-4E95-83E79E3C7BBA}"/>
                </a:ext>
              </a:extLst>
            </p:cNvPr>
            <p:cNvSpPr/>
            <p:nvPr/>
          </p:nvSpPr>
          <p:spPr>
            <a:xfrm>
              <a:off x="2237783" y="1831283"/>
              <a:ext cx="4914913" cy="1625374"/>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a:extLst>
                <a:ext uri="{FF2B5EF4-FFF2-40B4-BE49-F238E27FC236}">
                  <a16:creationId xmlns:a16="http://schemas.microsoft.com/office/drawing/2014/main" id="{D9AFEBC1-EC6F-A27D-A9C9-35C3B5E0EC44}"/>
                </a:ext>
              </a:extLst>
            </p:cNvPr>
            <p:cNvSpPr/>
            <p:nvPr/>
          </p:nvSpPr>
          <p:spPr>
            <a:xfrm>
              <a:off x="2099315" y="1758298"/>
              <a:ext cx="4952700" cy="2316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a:extLst>
                <a:ext uri="{FF2B5EF4-FFF2-40B4-BE49-F238E27FC236}">
                  <a16:creationId xmlns:a16="http://schemas.microsoft.com/office/drawing/2014/main" id="{D142E1ED-E886-7B70-FF49-6E5BAA1BADCD}"/>
                </a:ext>
              </a:extLst>
            </p:cNvPr>
            <p:cNvSpPr/>
            <p:nvPr/>
          </p:nvSpPr>
          <p:spPr>
            <a:xfrm>
              <a:off x="2099315" y="1990065"/>
              <a:ext cx="4952700" cy="1409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3">
              <a:extLst>
                <a:ext uri="{FF2B5EF4-FFF2-40B4-BE49-F238E27FC236}">
                  <a16:creationId xmlns:a16="http://schemas.microsoft.com/office/drawing/2014/main" id="{F1F6B631-6051-D2DC-BCD5-9E3822017E08}"/>
                </a:ext>
              </a:extLst>
            </p:cNvPr>
            <p:cNvGrpSpPr/>
            <p:nvPr/>
          </p:nvGrpSpPr>
          <p:grpSpPr>
            <a:xfrm>
              <a:off x="6497580" y="1810743"/>
              <a:ext cx="463455" cy="139446"/>
              <a:chOff x="4783842" y="1862081"/>
              <a:chExt cx="434720" cy="130800"/>
            </a:xfrm>
          </p:grpSpPr>
          <p:grpSp>
            <p:nvGrpSpPr>
              <p:cNvPr id="1602" name="Google Shape;1602;p43">
                <a:extLst>
                  <a:ext uri="{FF2B5EF4-FFF2-40B4-BE49-F238E27FC236}">
                    <a16:creationId xmlns:a16="http://schemas.microsoft.com/office/drawing/2014/main" id="{27F799B4-7034-E70C-70DC-42B31424B1CA}"/>
                  </a:ext>
                </a:extLst>
              </p:cNvPr>
              <p:cNvGrpSpPr/>
              <p:nvPr/>
            </p:nvGrpSpPr>
            <p:grpSpPr>
              <a:xfrm>
                <a:off x="4958628" y="1868973"/>
                <a:ext cx="100661" cy="97664"/>
                <a:chOff x="-2887187" y="1674188"/>
                <a:chExt cx="193990" cy="188214"/>
              </a:xfrm>
            </p:grpSpPr>
            <p:sp>
              <p:nvSpPr>
                <p:cNvPr id="1603" name="Google Shape;1603;p43">
                  <a:extLst>
                    <a:ext uri="{FF2B5EF4-FFF2-40B4-BE49-F238E27FC236}">
                      <a16:creationId xmlns:a16="http://schemas.microsoft.com/office/drawing/2014/main" id="{6FC62CB2-009F-1664-267B-D959628AADDC}"/>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a:extLst>
                    <a:ext uri="{FF2B5EF4-FFF2-40B4-BE49-F238E27FC236}">
                      <a16:creationId xmlns:a16="http://schemas.microsoft.com/office/drawing/2014/main" id="{36B45A73-B0E0-588B-AF84-7A9C3598CD02}"/>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43">
                <a:extLst>
                  <a:ext uri="{FF2B5EF4-FFF2-40B4-BE49-F238E27FC236}">
                    <a16:creationId xmlns:a16="http://schemas.microsoft.com/office/drawing/2014/main" id="{A3A8B383-BF3F-5979-0186-6B1345C209D0}"/>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a:extLst>
                  <a:ext uri="{FF2B5EF4-FFF2-40B4-BE49-F238E27FC236}">
                    <a16:creationId xmlns:a16="http://schemas.microsoft.com/office/drawing/2014/main" id="{7B3A06CB-EACF-74C0-DFEC-2B905A5FF6EF}"/>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43">
            <a:extLst>
              <a:ext uri="{FF2B5EF4-FFF2-40B4-BE49-F238E27FC236}">
                <a16:creationId xmlns:a16="http://schemas.microsoft.com/office/drawing/2014/main" id="{2C670263-00A4-DBFC-8D86-DEBB55D6DA35}"/>
              </a:ext>
            </a:extLst>
          </p:cNvPr>
          <p:cNvSpPr txBox="1">
            <a:spLocks noGrp="1"/>
          </p:cNvSpPr>
          <p:nvPr>
            <p:ph type="title"/>
          </p:nvPr>
        </p:nvSpPr>
        <p:spPr>
          <a:xfrm>
            <a:off x="5046596" y="1413140"/>
            <a:ext cx="1156849" cy="369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err="1"/>
              <a:t>GitLeaks</a:t>
            </a:r>
            <a:endParaRPr dirty="0"/>
          </a:p>
        </p:txBody>
      </p:sp>
      <p:sp>
        <p:nvSpPr>
          <p:cNvPr id="1611" name="Google Shape;1611;p43">
            <a:extLst>
              <a:ext uri="{FF2B5EF4-FFF2-40B4-BE49-F238E27FC236}">
                <a16:creationId xmlns:a16="http://schemas.microsoft.com/office/drawing/2014/main" id="{8C1F0505-143A-4797-C4A1-6CEDE205FB5C}"/>
              </a:ext>
            </a:extLst>
          </p:cNvPr>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14" dirty="0"/>
              <a:t>The Solution</a:t>
            </a:r>
            <a:endParaRPr sz="3014" dirty="0"/>
          </a:p>
        </p:txBody>
      </p:sp>
      <p:grpSp>
        <p:nvGrpSpPr>
          <p:cNvPr id="1612" name="Google Shape;1612;p43">
            <a:extLst>
              <a:ext uri="{FF2B5EF4-FFF2-40B4-BE49-F238E27FC236}">
                <a16:creationId xmlns:a16="http://schemas.microsoft.com/office/drawing/2014/main" id="{4E136866-2AF4-A90B-559A-0300BEBF1417}"/>
              </a:ext>
            </a:extLst>
          </p:cNvPr>
          <p:cNvGrpSpPr/>
          <p:nvPr/>
        </p:nvGrpSpPr>
        <p:grpSpPr>
          <a:xfrm>
            <a:off x="-1235257" y="74713"/>
            <a:ext cx="10670317" cy="4413830"/>
            <a:chOff x="-1235257" y="74713"/>
            <a:chExt cx="10670317" cy="4413830"/>
          </a:xfrm>
        </p:grpSpPr>
        <p:sp>
          <p:nvSpPr>
            <p:cNvPr id="1613" name="Google Shape;1613;p43">
              <a:extLst>
                <a:ext uri="{FF2B5EF4-FFF2-40B4-BE49-F238E27FC236}">
                  <a16:creationId xmlns:a16="http://schemas.microsoft.com/office/drawing/2014/main" id="{898BBF48-5254-A6F2-2704-5119D3722D3E}"/>
                </a:ext>
              </a:extLst>
            </p:cNvPr>
            <p:cNvSpPr/>
            <p:nvPr/>
          </p:nvSpPr>
          <p:spPr>
            <a:xfrm rot="10800000">
              <a:off x="7412925" y="747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3">
              <a:extLst>
                <a:ext uri="{FF2B5EF4-FFF2-40B4-BE49-F238E27FC236}">
                  <a16:creationId xmlns:a16="http://schemas.microsoft.com/office/drawing/2014/main" id="{07B6E1B0-0236-B63C-0098-323AE59BAA29}"/>
                </a:ext>
              </a:extLst>
            </p:cNvPr>
            <p:cNvGrpSpPr/>
            <p:nvPr/>
          </p:nvGrpSpPr>
          <p:grpSpPr>
            <a:xfrm rot="5400000">
              <a:off x="-1075025" y="1900600"/>
              <a:ext cx="2427711" cy="2748175"/>
              <a:chOff x="7934425" y="-1119900"/>
              <a:chExt cx="2427711" cy="2748175"/>
            </a:xfrm>
          </p:grpSpPr>
          <p:sp>
            <p:nvSpPr>
              <p:cNvPr id="1615" name="Google Shape;1615;p43">
                <a:extLst>
                  <a:ext uri="{FF2B5EF4-FFF2-40B4-BE49-F238E27FC236}">
                    <a16:creationId xmlns:a16="http://schemas.microsoft.com/office/drawing/2014/main" id="{966057D8-E932-065A-1D80-9634AC0652B8}"/>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a:extLst>
                  <a:ext uri="{FF2B5EF4-FFF2-40B4-BE49-F238E27FC236}">
                    <a16:creationId xmlns:a16="http://schemas.microsoft.com/office/drawing/2014/main" id="{FC865076-286E-2130-C0BC-693255B7A825}"/>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3">
                <a:extLst>
                  <a:ext uri="{FF2B5EF4-FFF2-40B4-BE49-F238E27FC236}">
                    <a16:creationId xmlns:a16="http://schemas.microsoft.com/office/drawing/2014/main" id="{C3D76DA4-05AC-CC7F-4F22-8A46CEE2A005}"/>
                  </a:ext>
                </a:extLst>
              </p:cNvPr>
              <p:cNvGrpSpPr/>
              <p:nvPr/>
            </p:nvGrpSpPr>
            <p:grpSpPr>
              <a:xfrm>
                <a:off x="7934425" y="-1119900"/>
                <a:ext cx="2311500" cy="2639025"/>
                <a:chOff x="3299275" y="-2782700"/>
                <a:chExt cx="2311500" cy="2639025"/>
              </a:xfrm>
            </p:grpSpPr>
            <p:sp>
              <p:nvSpPr>
                <p:cNvPr id="1618" name="Google Shape;1618;p43">
                  <a:extLst>
                    <a:ext uri="{FF2B5EF4-FFF2-40B4-BE49-F238E27FC236}">
                      <a16:creationId xmlns:a16="http://schemas.microsoft.com/office/drawing/2014/main" id="{1035E4EC-EC5B-5551-0872-3A0C2E3C3E7E}"/>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9" name="Google Shape;1619;p43">
                  <a:extLst>
                    <a:ext uri="{FF2B5EF4-FFF2-40B4-BE49-F238E27FC236}">
                      <a16:creationId xmlns:a16="http://schemas.microsoft.com/office/drawing/2014/main" id="{3C52228C-C2D0-4E7D-2FAD-966AA30812D7}"/>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0" name="Google Shape;1620;p43">
                  <a:extLst>
                    <a:ext uri="{FF2B5EF4-FFF2-40B4-BE49-F238E27FC236}">
                      <a16:creationId xmlns:a16="http://schemas.microsoft.com/office/drawing/2014/main" id="{0A4D22FD-EC05-AA70-3D9A-E4609D58590D}"/>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1" name="Google Shape;1621;p43">
                  <a:extLst>
                    <a:ext uri="{FF2B5EF4-FFF2-40B4-BE49-F238E27FC236}">
                      <a16:creationId xmlns:a16="http://schemas.microsoft.com/office/drawing/2014/main" id="{8106BEF5-EB8A-D8B3-8851-B606BC40FD79}"/>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2" name="Google Shape;1622;p43">
                  <a:extLst>
                    <a:ext uri="{FF2B5EF4-FFF2-40B4-BE49-F238E27FC236}">
                      <a16:creationId xmlns:a16="http://schemas.microsoft.com/office/drawing/2014/main" id="{657A330B-7B21-88A7-E075-C0130C179667}"/>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3" name="Google Shape;1623;p43">
                  <a:extLst>
                    <a:ext uri="{FF2B5EF4-FFF2-40B4-BE49-F238E27FC236}">
                      <a16:creationId xmlns:a16="http://schemas.microsoft.com/office/drawing/2014/main" id="{EA67BFE1-521B-E604-ABB3-3BB467591E93}"/>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4" name="Google Shape;1624;p43">
                  <a:extLst>
                    <a:ext uri="{FF2B5EF4-FFF2-40B4-BE49-F238E27FC236}">
                      <a16:creationId xmlns:a16="http://schemas.microsoft.com/office/drawing/2014/main" id="{6C88B578-6923-867C-8BD8-962021E17493}"/>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5" name="Google Shape;1625;p43">
                  <a:extLst>
                    <a:ext uri="{FF2B5EF4-FFF2-40B4-BE49-F238E27FC236}">
                      <a16:creationId xmlns:a16="http://schemas.microsoft.com/office/drawing/2014/main" id="{2C4E862F-AFB7-432C-8F5D-787C7D91A7B3}"/>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6" name="Google Shape;1626;p43">
                  <a:extLst>
                    <a:ext uri="{FF2B5EF4-FFF2-40B4-BE49-F238E27FC236}">
                      <a16:creationId xmlns:a16="http://schemas.microsoft.com/office/drawing/2014/main" id="{ADB21DE9-338C-91D1-B580-F9CC6291799C}"/>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7" name="Google Shape;1627;p43">
                  <a:extLst>
                    <a:ext uri="{FF2B5EF4-FFF2-40B4-BE49-F238E27FC236}">
                      <a16:creationId xmlns:a16="http://schemas.microsoft.com/office/drawing/2014/main" id="{088F062B-7302-01A0-E7B8-07EC94C3B4EE}"/>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8" name="Google Shape;1628;p43">
                  <a:extLst>
                    <a:ext uri="{FF2B5EF4-FFF2-40B4-BE49-F238E27FC236}">
                      <a16:creationId xmlns:a16="http://schemas.microsoft.com/office/drawing/2014/main" id="{E31D791D-0134-8EA4-8321-F0D6C5CE44FF}"/>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9" name="Google Shape;1629;p43">
                  <a:extLst>
                    <a:ext uri="{FF2B5EF4-FFF2-40B4-BE49-F238E27FC236}">
                      <a16:creationId xmlns:a16="http://schemas.microsoft.com/office/drawing/2014/main" id="{46B74115-4F1F-CAED-F4F7-3CB51DEA9EF2}"/>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0" name="Google Shape;1630;p43">
                  <a:extLst>
                    <a:ext uri="{FF2B5EF4-FFF2-40B4-BE49-F238E27FC236}">
                      <a16:creationId xmlns:a16="http://schemas.microsoft.com/office/drawing/2014/main" id="{1C49BF39-CBC8-0A32-A500-DEC8A8390F4A}"/>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1" name="Google Shape;1631;p43">
                  <a:extLst>
                    <a:ext uri="{FF2B5EF4-FFF2-40B4-BE49-F238E27FC236}">
                      <a16:creationId xmlns:a16="http://schemas.microsoft.com/office/drawing/2014/main" id="{ABD7F7D1-5E45-48F1-44BB-C2E8739819D9}"/>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2" name="Google Shape;1632;p43">
                  <a:extLst>
                    <a:ext uri="{FF2B5EF4-FFF2-40B4-BE49-F238E27FC236}">
                      <a16:creationId xmlns:a16="http://schemas.microsoft.com/office/drawing/2014/main" id="{1B6CE7F4-8EF8-81EA-DB4E-D5DB47C872EA}"/>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3" name="Google Shape;1633;p43">
                  <a:extLst>
                    <a:ext uri="{FF2B5EF4-FFF2-40B4-BE49-F238E27FC236}">
                      <a16:creationId xmlns:a16="http://schemas.microsoft.com/office/drawing/2014/main" id="{3574A04F-1AA5-53D0-6760-D88FF390052B}"/>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4" name="Google Shape;1634;p43">
                  <a:extLst>
                    <a:ext uri="{FF2B5EF4-FFF2-40B4-BE49-F238E27FC236}">
                      <a16:creationId xmlns:a16="http://schemas.microsoft.com/office/drawing/2014/main" id="{1FCBD282-06E6-2EC2-472F-48D5BE6494C5}"/>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5" name="Google Shape;1635;p43">
                  <a:extLst>
                    <a:ext uri="{FF2B5EF4-FFF2-40B4-BE49-F238E27FC236}">
                      <a16:creationId xmlns:a16="http://schemas.microsoft.com/office/drawing/2014/main" id="{9BAE47B8-1261-3884-ECF4-02F2701A5498}"/>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6" name="Google Shape;1636;p43">
                  <a:extLst>
                    <a:ext uri="{FF2B5EF4-FFF2-40B4-BE49-F238E27FC236}">
                      <a16:creationId xmlns:a16="http://schemas.microsoft.com/office/drawing/2014/main" id="{E1C1426E-1214-D947-D1D6-D4DDC57666C6}"/>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7" name="Google Shape;1637;p43">
                  <a:extLst>
                    <a:ext uri="{FF2B5EF4-FFF2-40B4-BE49-F238E27FC236}">
                      <a16:creationId xmlns:a16="http://schemas.microsoft.com/office/drawing/2014/main" id="{932D94E7-4F3E-751D-83DC-05531F21B7EE}"/>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8" name="Google Shape;1638;p43">
                  <a:extLst>
                    <a:ext uri="{FF2B5EF4-FFF2-40B4-BE49-F238E27FC236}">
                      <a16:creationId xmlns:a16="http://schemas.microsoft.com/office/drawing/2014/main" id="{BA57B162-6E82-7244-48DC-EAC37D94F834}"/>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9" name="Google Shape;1639;p43">
                  <a:extLst>
                    <a:ext uri="{FF2B5EF4-FFF2-40B4-BE49-F238E27FC236}">
                      <a16:creationId xmlns:a16="http://schemas.microsoft.com/office/drawing/2014/main" id="{AC8444B6-6758-35E1-7824-66BFEE6ACB93}"/>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0" name="Google Shape;1640;p43">
                  <a:extLst>
                    <a:ext uri="{FF2B5EF4-FFF2-40B4-BE49-F238E27FC236}">
                      <a16:creationId xmlns:a16="http://schemas.microsoft.com/office/drawing/2014/main" id="{6FEDD1D6-3499-8B01-2048-0A2B1F9B3081}"/>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1" name="Google Shape;1641;p43">
                  <a:extLst>
                    <a:ext uri="{FF2B5EF4-FFF2-40B4-BE49-F238E27FC236}">
                      <a16:creationId xmlns:a16="http://schemas.microsoft.com/office/drawing/2014/main" id="{84FEF280-432B-D333-7C99-90CEF24F2ADD}"/>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2" name="Google Shape;1642;p43">
                  <a:extLst>
                    <a:ext uri="{FF2B5EF4-FFF2-40B4-BE49-F238E27FC236}">
                      <a16:creationId xmlns:a16="http://schemas.microsoft.com/office/drawing/2014/main" id="{E035C6B9-806C-FE86-5C55-12B50FF4EE24}"/>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3" name="Google Shape;1643;p43">
                  <a:extLst>
                    <a:ext uri="{FF2B5EF4-FFF2-40B4-BE49-F238E27FC236}">
                      <a16:creationId xmlns:a16="http://schemas.microsoft.com/office/drawing/2014/main" id="{CF0BF51C-51BB-2200-0EF3-4C44F8549E25}"/>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4" name="Google Shape;1644;p43">
                  <a:extLst>
                    <a:ext uri="{FF2B5EF4-FFF2-40B4-BE49-F238E27FC236}">
                      <a16:creationId xmlns:a16="http://schemas.microsoft.com/office/drawing/2014/main" id="{9B1C7F15-7DAD-5A79-6FDB-0663F8EC08F6}"/>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5" name="Google Shape;1645;p43">
                  <a:extLst>
                    <a:ext uri="{FF2B5EF4-FFF2-40B4-BE49-F238E27FC236}">
                      <a16:creationId xmlns:a16="http://schemas.microsoft.com/office/drawing/2014/main" id="{E87CC897-96B7-AE11-4601-5A64BA9A3B67}"/>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6" name="Google Shape;1646;p43">
                  <a:extLst>
                    <a:ext uri="{FF2B5EF4-FFF2-40B4-BE49-F238E27FC236}">
                      <a16:creationId xmlns:a16="http://schemas.microsoft.com/office/drawing/2014/main" id="{7FDFF599-AD40-D054-4F04-71C797E9AC0A}"/>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7" name="Google Shape;1647;p43">
                  <a:extLst>
                    <a:ext uri="{FF2B5EF4-FFF2-40B4-BE49-F238E27FC236}">
                      <a16:creationId xmlns:a16="http://schemas.microsoft.com/office/drawing/2014/main" id="{79DEBB76-7ACE-16FB-8DBE-CDF9845DA1F2}"/>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8" name="Google Shape;1648;p43">
                  <a:extLst>
                    <a:ext uri="{FF2B5EF4-FFF2-40B4-BE49-F238E27FC236}">
                      <a16:creationId xmlns:a16="http://schemas.microsoft.com/office/drawing/2014/main" id="{24960DBF-542A-A0CC-5434-A01571CB4EC8}"/>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1649" name="Google Shape;1649;p43">
              <a:extLst>
                <a:ext uri="{FF2B5EF4-FFF2-40B4-BE49-F238E27FC236}">
                  <a16:creationId xmlns:a16="http://schemas.microsoft.com/office/drawing/2014/main" id="{5B032A9D-E00C-FBFE-F4F7-F57A63544EFA}"/>
                </a:ext>
              </a:extLst>
            </p:cNvPr>
            <p:cNvSpPr/>
            <p:nvPr/>
          </p:nvSpPr>
          <p:spPr>
            <a:xfrm>
              <a:off x="1840713" y="1197388"/>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43">
              <a:extLst>
                <a:ext uri="{FF2B5EF4-FFF2-40B4-BE49-F238E27FC236}">
                  <a16:creationId xmlns:a16="http://schemas.microsoft.com/office/drawing/2014/main" id="{FE2B03EC-781C-D92C-A0F6-9BC0A73E5B01}"/>
                </a:ext>
              </a:extLst>
            </p:cNvPr>
            <p:cNvGrpSpPr/>
            <p:nvPr/>
          </p:nvGrpSpPr>
          <p:grpSpPr>
            <a:xfrm flipH="1">
              <a:off x="8058978" y="3364204"/>
              <a:ext cx="632717" cy="841810"/>
              <a:chOff x="704128" y="2590595"/>
              <a:chExt cx="511990" cy="681187"/>
            </a:xfrm>
          </p:grpSpPr>
          <p:sp>
            <p:nvSpPr>
              <p:cNvPr id="1651" name="Google Shape;1651;p43">
                <a:extLst>
                  <a:ext uri="{FF2B5EF4-FFF2-40B4-BE49-F238E27FC236}">
                    <a16:creationId xmlns:a16="http://schemas.microsoft.com/office/drawing/2014/main" id="{EBE66BAB-2456-B3E0-6D40-AEB0CA0E8755}"/>
                  </a:ext>
                </a:extLst>
              </p:cNvPr>
              <p:cNvSpPr/>
              <p:nvPr/>
            </p:nvSpPr>
            <p:spPr>
              <a:xfrm rot="900053" flipH="1">
                <a:off x="786577" y="2657350"/>
                <a:ext cx="337579" cy="568298"/>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1652" name="Google Shape;1652;p43">
                <a:extLst>
                  <a:ext uri="{FF2B5EF4-FFF2-40B4-BE49-F238E27FC236}">
                    <a16:creationId xmlns:a16="http://schemas.microsoft.com/office/drawing/2014/main" id="{C12474DC-7585-3571-BE65-F6456666100B}"/>
                  </a:ext>
                </a:extLst>
              </p:cNvPr>
              <p:cNvGrpSpPr/>
              <p:nvPr/>
            </p:nvGrpSpPr>
            <p:grpSpPr>
              <a:xfrm rot="900053" flipH="1">
                <a:off x="776391" y="2627813"/>
                <a:ext cx="367464" cy="606751"/>
                <a:chOff x="3539775" y="3357500"/>
                <a:chExt cx="276650" cy="456800"/>
              </a:xfrm>
            </p:grpSpPr>
            <p:sp>
              <p:nvSpPr>
                <p:cNvPr id="1653" name="Google Shape;1653;p43">
                  <a:extLst>
                    <a:ext uri="{FF2B5EF4-FFF2-40B4-BE49-F238E27FC236}">
                      <a16:creationId xmlns:a16="http://schemas.microsoft.com/office/drawing/2014/main" id="{55627980-9393-8E39-3878-7647A9AA3613}"/>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a:extLst>
                    <a:ext uri="{FF2B5EF4-FFF2-40B4-BE49-F238E27FC236}">
                      <a16:creationId xmlns:a16="http://schemas.microsoft.com/office/drawing/2014/main" id="{1219579C-88BC-F17A-15E6-F36AB09757B9}"/>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a:extLst>
                    <a:ext uri="{FF2B5EF4-FFF2-40B4-BE49-F238E27FC236}">
                      <a16:creationId xmlns:a16="http://schemas.microsoft.com/office/drawing/2014/main" id="{2A4B37CF-1991-1F64-99A7-FC3480691C43}"/>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a:extLst>
                    <a:ext uri="{FF2B5EF4-FFF2-40B4-BE49-F238E27FC236}">
                      <a16:creationId xmlns:a16="http://schemas.microsoft.com/office/drawing/2014/main" id="{111E3631-E986-9FBA-26E6-790DC14C8AC7}"/>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a:extLst>
                    <a:ext uri="{FF2B5EF4-FFF2-40B4-BE49-F238E27FC236}">
                      <a16:creationId xmlns:a16="http://schemas.microsoft.com/office/drawing/2014/main" id="{A5E0DBA2-8732-E712-50D3-3A87D45501DF}"/>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a:extLst>
                    <a:ext uri="{FF2B5EF4-FFF2-40B4-BE49-F238E27FC236}">
                      <a16:creationId xmlns:a16="http://schemas.microsoft.com/office/drawing/2014/main" id="{AADE74DC-E679-D777-8B81-EDF2F45E3924}"/>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a:extLst>
                    <a:ext uri="{FF2B5EF4-FFF2-40B4-BE49-F238E27FC236}">
                      <a16:creationId xmlns:a16="http://schemas.microsoft.com/office/drawing/2014/main" id="{E9C0A2F7-A4EC-8F0F-35B4-F43EE7D00FE8}"/>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a:extLst>
                    <a:ext uri="{FF2B5EF4-FFF2-40B4-BE49-F238E27FC236}">
                      <a16:creationId xmlns:a16="http://schemas.microsoft.com/office/drawing/2014/main" id="{3A67FE6E-D7EB-4EC5-BB8D-9969A5218CEC}"/>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a:extLst>
                    <a:ext uri="{FF2B5EF4-FFF2-40B4-BE49-F238E27FC236}">
                      <a16:creationId xmlns:a16="http://schemas.microsoft.com/office/drawing/2014/main" id="{0235DF66-96E6-9DB8-21C8-A4D45A587A95}"/>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a:extLst>
                    <a:ext uri="{FF2B5EF4-FFF2-40B4-BE49-F238E27FC236}">
                      <a16:creationId xmlns:a16="http://schemas.microsoft.com/office/drawing/2014/main" id="{488F0557-A968-A3F1-4536-1F9AD1690C58}"/>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a:extLst>
                    <a:ext uri="{FF2B5EF4-FFF2-40B4-BE49-F238E27FC236}">
                      <a16:creationId xmlns:a16="http://schemas.microsoft.com/office/drawing/2014/main" id="{9F50B7C1-4347-FA3E-7C70-07EFF6246506}"/>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a:extLst>
                    <a:ext uri="{FF2B5EF4-FFF2-40B4-BE49-F238E27FC236}">
                      <a16:creationId xmlns:a16="http://schemas.microsoft.com/office/drawing/2014/main" id="{BAD8F88D-493F-BD3B-EEB6-413B88CC78BE}"/>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a:extLst>
                    <a:ext uri="{FF2B5EF4-FFF2-40B4-BE49-F238E27FC236}">
                      <a16:creationId xmlns:a16="http://schemas.microsoft.com/office/drawing/2014/main" id="{2A61DBDF-5391-A397-A461-2A9E5B98D878}"/>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a:extLst>
                    <a:ext uri="{FF2B5EF4-FFF2-40B4-BE49-F238E27FC236}">
                      <a16:creationId xmlns:a16="http://schemas.microsoft.com/office/drawing/2014/main" id="{81E1F542-B399-7214-8700-DE68D20A8C83}"/>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a:extLst>
                    <a:ext uri="{FF2B5EF4-FFF2-40B4-BE49-F238E27FC236}">
                      <a16:creationId xmlns:a16="http://schemas.microsoft.com/office/drawing/2014/main" id="{DC890315-37B4-8C6C-FFA5-F2DFB1937746}"/>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a:extLst>
                    <a:ext uri="{FF2B5EF4-FFF2-40B4-BE49-F238E27FC236}">
                      <a16:creationId xmlns:a16="http://schemas.microsoft.com/office/drawing/2014/main" id="{F8AC2520-0EA5-E195-4AB4-70D47825093F}"/>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a:extLst>
                    <a:ext uri="{FF2B5EF4-FFF2-40B4-BE49-F238E27FC236}">
                      <a16:creationId xmlns:a16="http://schemas.microsoft.com/office/drawing/2014/main" id="{F1CFEE9D-259B-223D-7274-0184C612BA97}"/>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a:extLst>
                    <a:ext uri="{FF2B5EF4-FFF2-40B4-BE49-F238E27FC236}">
                      <a16:creationId xmlns:a16="http://schemas.microsoft.com/office/drawing/2014/main" id="{33682C6C-B3F9-9E2D-4BD0-8EB7689C578A}"/>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43">
              <a:extLst>
                <a:ext uri="{FF2B5EF4-FFF2-40B4-BE49-F238E27FC236}">
                  <a16:creationId xmlns:a16="http://schemas.microsoft.com/office/drawing/2014/main" id="{BDCC7ADF-487A-DCEF-9CC3-59AD7CD67E23}"/>
                </a:ext>
              </a:extLst>
            </p:cNvPr>
            <p:cNvGrpSpPr/>
            <p:nvPr/>
          </p:nvGrpSpPr>
          <p:grpSpPr>
            <a:xfrm>
              <a:off x="1927300" y="2895413"/>
              <a:ext cx="753900" cy="758552"/>
              <a:chOff x="550625" y="1629575"/>
              <a:chExt cx="753900" cy="758552"/>
            </a:xfrm>
          </p:grpSpPr>
          <p:sp>
            <p:nvSpPr>
              <p:cNvPr id="1672" name="Google Shape;1672;p43">
                <a:extLst>
                  <a:ext uri="{FF2B5EF4-FFF2-40B4-BE49-F238E27FC236}">
                    <a16:creationId xmlns:a16="http://schemas.microsoft.com/office/drawing/2014/main" id="{0F7AC1BF-07BE-94D0-2812-D2F0BD98F1DA}"/>
                  </a:ext>
                </a:extLst>
              </p:cNvPr>
              <p:cNvSpPr/>
              <p:nvPr/>
            </p:nvSpPr>
            <p:spPr>
              <a:xfrm>
                <a:off x="550625" y="1634227"/>
                <a:ext cx="753900" cy="753900"/>
              </a:xfrm>
              <a:prstGeom prst="donut">
                <a:avLst>
                  <a:gd name="adj" fmla="val 37688"/>
                </a:avLst>
              </a:prstGeom>
              <a:gradFill>
                <a:gsLst>
                  <a:gs pos="0">
                    <a:schemeClr val="accent1"/>
                  </a:gs>
                  <a:gs pos="100000">
                    <a:srgbClr val="FDEF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a:extLst>
                  <a:ext uri="{FF2B5EF4-FFF2-40B4-BE49-F238E27FC236}">
                    <a16:creationId xmlns:a16="http://schemas.microsoft.com/office/drawing/2014/main" id="{D5D62CC9-6F20-926D-9339-E35722164826}"/>
                  </a:ext>
                </a:extLst>
              </p:cNvPr>
              <p:cNvSpPr/>
              <p:nvPr/>
            </p:nvSpPr>
            <p:spPr>
              <a:xfrm>
                <a:off x="819802" y="1898969"/>
                <a:ext cx="215509" cy="215292"/>
              </a:xfrm>
              <a:custGeom>
                <a:avLst/>
                <a:gdLst/>
                <a:ahLst/>
                <a:cxnLst/>
                <a:rect l="l" t="t" r="r" b="b"/>
                <a:pathLst>
                  <a:path w="11928" h="11916" extrusionOk="0">
                    <a:moveTo>
                      <a:pt x="5964" y="2727"/>
                    </a:moveTo>
                    <a:cubicBezTo>
                      <a:pt x="7734" y="2727"/>
                      <a:pt x="9200" y="4134"/>
                      <a:pt x="9200" y="5952"/>
                    </a:cubicBezTo>
                    <a:cubicBezTo>
                      <a:pt x="9200" y="7721"/>
                      <a:pt x="7734" y="9188"/>
                      <a:pt x="5964" y="9188"/>
                    </a:cubicBezTo>
                    <a:cubicBezTo>
                      <a:pt x="4194" y="9188"/>
                      <a:pt x="2727" y="7721"/>
                      <a:pt x="2727" y="5952"/>
                    </a:cubicBezTo>
                    <a:cubicBezTo>
                      <a:pt x="2727" y="4134"/>
                      <a:pt x="4194" y="2727"/>
                      <a:pt x="5964" y="2727"/>
                    </a:cubicBezTo>
                    <a:close/>
                    <a:moveTo>
                      <a:pt x="5964" y="0"/>
                    </a:moveTo>
                    <a:cubicBezTo>
                      <a:pt x="2679" y="0"/>
                      <a:pt x="0" y="2667"/>
                      <a:pt x="0" y="5952"/>
                    </a:cubicBezTo>
                    <a:cubicBezTo>
                      <a:pt x="0" y="9237"/>
                      <a:pt x="2679" y="11915"/>
                      <a:pt x="5964" y="11915"/>
                    </a:cubicBezTo>
                    <a:cubicBezTo>
                      <a:pt x="9249" y="11915"/>
                      <a:pt x="11928" y="9237"/>
                      <a:pt x="11928" y="5952"/>
                    </a:cubicBezTo>
                    <a:cubicBezTo>
                      <a:pt x="11928" y="2667"/>
                      <a:pt x="9249" y="0"/>
                      <a:pt x="5964"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a:extLst>
                  <a:ext uri="{FF2B5EF4-FFF2-40B4-BE49-F238E27FC236}">
                    <a16:creationId xmlns:a16="http://schemas.microsoft.com/office/drawing/2014/main" id="{45104401-1283-6A92-4D60-EBBB38FD8418}"/>
                  </a:ext>
                </a:extLst>
              </p:cNvPr>
              <p:cNvSpPr/>
              <p:nvPr/>
            </p:nvSpPr>
            <p:spPr>
              <a:xfrm>
                <a:off x="858124" y="2112496"/>
                <a:ext cx="139734" cy="270922"/>
              </a:xfrm>
              <a:custGeom>
                <a:avLst/>
                <a:gdLst/>
                <a:ahLst/>
                <a:cxnLst/>
                <a:rect l="l" t="t" r="r" b="b"/>
                <a:pathLst>
                  <a:path w="7734" h="14995" extrusionOk="0">
                    <a:moveTo>
                      <a:pt x="2728" y="0"/>
                    </a:moveTo>
                    <a:lnTo>
                      <a:pt x="0" y="14643"/>
                    </a:lnTo>
                    <a:cubicBezTo>
                      <a:pt x="1212" y="14849"/>
                      <a:pt x="2534" y="14995"/>
                      <a:pt x="3843" y="14995"/>
                    </a:cubicBezTo>
                    <a:cubicBezTo>
                      <a:pt x="5152" y="14995"/>
                      <a:pt x="6473" y="14849"/>
                      <a:pt x="7734" y="14643"/>
                    </a:cubicBezTo>
                    <a:lnTo>
                      <a:pt x="4958" y="0"/>
                    </a:lnTo>
                    <a:cubicBezTo>
                      <a:pt x="4606" y="49"/>
                      <a:pt x="4243" y="97"/>
                      <a:pt x="3843" y="97"/>
                    </a:cubicBezTo>
                    <a:cubicBezTo>
                      <a:pt x="3491" y="97"/>
                      <a:pt x="3091" y="49"/>
                      <a:pt x="272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a:extLst>
                  <a:ext uri="{FF2B5EF4-FFF2-40B4-BE49-F238E27FC236}">
                    <a16:creationId xmlns:a16="http://schemas.microsoft.com/office/drawing/2014/main" id="{59140026-95C4-21A2-97C1-A1103219E74F}"/>
                  </a:ext>
                </a:extLst>
              </p:cNvPr>
              <p:cNvSpPr/>
              <p:nvPr/>
            </p:nvSpPr>
            <p:spPr>
              <a:xfrm>
                <a:off x="976831" y="1671637"/>
                <a:ext cx="285593" cy="285593"/>
              </a:xfrm>
              <a:custGeom>
                <a:avLst/>
                <a:gdLst/>
                <a:ahLst/>
                <a:cxnLst/>
                <a:rect l="l" t="t" r="r" b="b"/>
                <a:pathLst>
                  <a:path w="15807" h="15807" extrusionOk="0">
                    <a:moveTo>
                      <a:pt x="6873" y="0"/>
                    </a:moveTo>
                    <a:lnTo>
                      <a:pt x="0" y="13237"/>
                    </a:lnTo>
                    <a:cubicBezTo>
                      <a:pt x="1115" y="13794"/>
                      <a:pt x="2024" y="14703"/>
                      <a:pt x="2582" y="15806"/>
                    </a:cubicBezTo>
                    <a:lnTo>
                      <a:pt x="15806" y="8946"/>
                    </a:lnTo>
                    <a:cubicBezTo>
                      <a:pt x="13794" y="5103"/>
                      <a:pt x="10703" y="1976"/>
                      <a:pt x="68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a:extLst>
                  <a:ext uri="{FF2B5EF4-FFF2-40B4-BE49-F238E27FC236}">
                    <a16:creationId xmlns:a16="http://schemas.microsoft.com/office/drawing/2014/main" id="{9BA214F1-540C-D721-85E2-5BD7BBA092AF}"/>
                  </a:ext>
                </a:extLst>
              </p:cNvPr>
              <p:cNvSpPr/>
              <p:nvPr/>
            </p:nvSpPr>
            <p:spPr>
              <a:xfrm>
                <a:off x="550625" y="1629575"/>
                <a:ext cx="753830" cy="753830"/>
              </a:xfrm>
              <a:custGeom>
                <a:avLst/>
                <a:gdLst/>
                <a:ahLst/>
                <a:cxnLst/>
                <a:rect l="l" t="t" r="r" b="b"/>
                <a:pathLst>
                  <a:path w="41723" h="41723" fill="none" extrusionOk="0">
                    <a:moveTo>
                      <a:pt x="20862" y="1"/>
                    </a:moveTo>
                    <a:cubicBezTo>
                      <a:pt x="9346" y="1"/>
                      <a:pt x="1" y="9346"/>
                      <a:pt x="1" y="20862"/>
                    </a:cubicBezTo>
                    <a:cubicBezTo>
                      <a:pt x="1" y="32377"/>
                      <a:pt x="9346" y="41723"/>
                      <a:pt x="20862" y="41723"/>
                    </a:cubicBezTo>
                    <a:cubicBezTo>
                      <a:pt x="32377" y="41723"/>
                      <a:pt x="41723" y="32377"/>
                      <a:pt x="41723" y="20862"/>
                    </a:cubicBezTo>
                    <a:cubicBezTo>
                      <a:pt x="41723" y="9346"/>
                      <a:pt x="32377" y="1"/>
                      <a:pt x="20862" y="1"/>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a:extLst>
                  <a:ext uri="{FF2B5EF4-FFF2-40B4-BE49-F238E27FC236}">
                    <a16:creationId xmlns:a16="http://schemas.microsoft.com/office/drawing/2014/main" id="{02C25C8F-0C17-C612-3C70-7C13CA990BB9}"/>
                  </a:ext>
                </a:extLst>
              </p:cNvPr>
              <p:cNvSpPr/>
              <p:nvPr/>
            </p:nvSpPr>
            <p:spPr>
              <a:xfrm>
                <a:off x="819802" y="1898969"/>
                <a:ext cx="215509" cy="215292"/>
              </a:xfrm>
              <a:custGeom>
                <a:avLst/>
                <a:gdLst/>
                <a:ahLst/>
                <a:cxnLst/>
                <a:rect l="l" t="t" r="r" b="b"/>
                <a:pathLst>
                  <a:path w="11928" h="11916" fill="none" extrusionOk="0">
                    <a:moveTo>
                      <a:pt x="11928" y="5952"/>
                    </a:moveTo>
                    <a:cubicBezTo>
                      <a:pt x="11928" y="9237"/>
                      <a:pt x="9249" y="11915"/>
                      <a:pt x="5964" y="11915"/>
                    </a:cubicBezTo>
                    <a:cubicBezTo>
                      <a:pt x="2679" y="11915"/>
                      <a:pt x="0" y="9237"/>
                      <a:pt x="0" y="5952"/>
                    </a:cubicBezTo>
                    <a:cubicBezTo>
                      <a:pt x="0" y="2667"/>
                      <a:pt x="2679" y="0"/>
                      <a:pt x="5964" y="0"/>
                    </a:cubicBezTo>
                    <a:cubicBezTo>
                      <a:pt x="9249" y="0"/>
                      <a:pt x="11928" y="2667"/>
                      <a:pt x="11928" y="595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a:extLst>
                  <a:ext uri="{FF2B5EF4-FFF2-40B4-BE49-F238E27FC236}">
                    <a16:creationId xmlns:a16="http://schemas.microsoft.com/office/drawing/2014/main" id="{EA4017E5-1D54-B635-43C1-07E02147884D}"/>
                  </a:ext>
                </a:extLst>
              </p:cNvPr>
              <p:cNvSpPr/>
              <p:nvPr/>
            </p:nvSpPr>
            <p:spPr>
              <a:xfrm>
                <a:off x="976831" y="1671637"/>
                <a:ext cx="285593" cy="285593"/>
              </a:xfrm>
              <a:custGeom>
                <a:avLst/>
                <a:gdLst/>
                <a:ahLst/>
                <a:cxnLst/>
                <a:rect l="l" t="t" r="r" b="b"/>
                <a:pathLst>
                  <a:path w="15807" h="15807" fill="none" extrusionOk="0">
                    <a:moveTo>
                      <a:pt x="2582" y="15806"/>
                    </a:moveTo>
                    <a:lnTo>
                      <a:pt x="15806" y="8946"/>
                    </a:lnTo>
                    <a:cubicBezTo>
                      <a:pt x="13794" y="5103"/>
                      <a:pt x="10703" y="1976"/>
                      <a:pt x="6873" y="0"/>
                    </a:cubicBezTo>
                    <a:lnTo>
                      <a:pt x="0" y="13237"/>
                    </a:lnTo>
                    <a:cubicBezTo>
                      <a:pt x="1115" y="13794"/>
                      <a:pt x="2024" y="14703"/>
                      <a:pt x="2582" y="15806"/>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a:extLst>
                  <a:ext uri="{FF2B5EF4-FFF2-40B4-BE49-F238E27FC236}">
                    <a16:creationId xmlns:a16="http://schemas.microsoft.com/office/drawing/2014/main" id="{182EB269-1768-1801-50C3-4F5D213696EC}"/>
                  </a:ext>
                </a:extLst>
              </p:cNvPr>
              <p:cNvSpPr/>
              <p:nvPr/>
            </p:nvSpPr>
            <p:spPr>
              <a:xfrm>
                <a:off x="858124" y="2112496"/>
                <a:ext cx="139734" cy="270922"/>
              </a:xfrm>
              <a:custGeom>
                <a:avLst/>
                <a:gdLst/>
                <a:ahLst/>
                <a:cxnLst/>
                <a:rect l="l" t="t" r="r" b="b"/>
                <a:pathLst>
                  <a:path w="7734" h="14995" fill="none" extrusionOk="0">
                    <a:moveTo>
                      <a:pt x="3843" y="97"/>
                    </a:moveTo>
                    <a:cubicBezTo>
                      <a:pt x="3491" y="97"/>
                      <a:pt x="3091" y="49"/>
                      <a:pt x="2728" y="0"/>
                    </a:cubicBezTo>
                    <a:lnTo>
                      <a:pt x="0" y="14643"/>
                    </a:lnTo>
                    <a:cubicBezTo>
                      <a:pt x="1212" y="14849"/>
                      <a:pt x="2534" y="14995"/>
                      <a:pt x="3843" y="14995"/>
                    </a:cubicBezTo>
                    <a:cubicBezTo>
                      <a:pt x="5152" y="14995"/>
                      <a:pt x="6473" y="14849"/>
                      <a:pt x="7734" y="14643"/>
                    </a:cubicBezTo>
                    <a:lnTo>
                      <a:pt x="4958" y="0"/>
                    </a:lnTo>
                    <a:cubicBezTo>
                      <a:pt x="4606" y="49"/>
                      <a:pt x="4243" y="97"/>
                      <a:pt x="3843" y="9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43">
              <a:extLst>
                <a:ext uri="{FF2B5EF4-FFF2-40B4-BE49-F238E27FC236}">
                  <a16:creationId xmlns:a16="http://schemas.microsoft.com/office/drawing/2014/main" id="{30BF1BA4-0AF7-9EDE-F9C1-C5D009A04924}"/>
                </a:ext>
              </a:extLst>
            </p:cNvPr>
            <p:cNvGrpSpPr/>
            <p:nvPr/>
          </p:nvGrpSpPr>
          <p:grpSpPr>
            <a:xfrm>
              <a:off x="618308" y="1670097"/>
              <a:ext cx="850773" cy="662309"/>
              <a:chOff x="5691525" y="4222025"/>
              <a:chExt cx="279125" cy="217300"/>
            </a:xfrm>
          </p:grpSpPr>
          <p:sp>
            <p:nvSpPr>
              <p:cNvPr id="1681" name="Google Shape;1681;p43">
                <a:extLst>
                  <a:ext uri="{FF2B5EF4-FFF2-40B4-BE49-F238E27FC236}">
                    <a16:creationId xmlns:a16="http://schemas.microsoft.com/office/drawing/2014/main" id="{FA23FEA1-AE34-E33A-4BCD-B20E03E0DA7B}"/>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a:extLst>
                  <a:ext uri="{FF2B5EF4-FFF2-40B4-BE49-F238E27FC236}">
                    <a16:creationId xmlns:a16="http://schemas.microsoft.com/office/drawing/2014/main" id="{DFF592CD-3025-0017-FC90-286BF32E1E4A}"/>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a:extLst>
                  <a:ext uri="{FF2B5EF4-FFF2-40B4-BE49-F238E27FC236}">
                    <a16:creationId xmlns:a16="http://schemas.microsoft.com/office/drawing/2014/main" id="{B2715E12-B0F1-34D4-145D-D89ED771CB4C}"/>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a:extLst>
                  <a:ext uri="{FF2B5EF4-FFF2-40B4-BE49-F238E27FC236}">
                    <a16:creationId xmlns:a16="http://schemas.microsoft.com/office/drawing/2014/main" id="{8CBF2815-EEA7-B9BD-700E-85C8D640BD29}"/>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a:extLst>
                  <a:ext uri="{FF2B5EF4-FFF2-40B4-BE49-F238E27FC236}">
                    <a16:creationId xmlns:a16="http://schemas.microsoft.com/office/drawing/2014/main" id="{AC2E0733-8F1F-A80C-B240-77AE8D276692}"/>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3">
              <a:extLst>
                <a:ext uri="{FF2B5EF4-FFF2-40B4-BE49-F238E27FC236}">
                  <a16:creationId xmlns:a16="http://schemas.microsoft.com/office/drawing/2014/main" id="{FFED9253-AC7F-82F4-F842-23E1DD0D1CAC}"/>
                </a:ext>
              </a:extLst>
            </p:cNvPr>
            <p:cNvGrpSpPr/>
            <p:nvPr/>
          </p:nvGrpSpPr>
          <p:grpSpPr>
            <a:xfrm>
              <a:off x="823891" y="1875670"/>
              <a:ext cx="850773" cy="662309"/>
              <a:chOff x="5691525" y="4222025"/>
              <a:chExt cx="279125" cy="217300"/>
            </a:xfrm>
          </p:grpSpPr>
          <p:sp>
            <p:nvSpPr>
              <p:cNvPr id="1687" name="Google Shape;1687;p43">
                <a:extLst>
                  <a:ext uri="{FF2B5EF4-FFF2-40B4-BE49-F238E27FC236}">
                    <a16:creationId xmlns:a16="http://schemas.microsoft.com/office/drawing/2014/main" id="{7ADD54BF-1B9A-B18C-61D2-6425D57B23EB}"/>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a:extLst>
                  <a:ext uri="{FF2B5EF4-FFF2-40B4-BE49-F238E27FC236}">
                    <a16:creationId xmlns:a16="http://schemas.microsoft.com/office/drawing/2014/main" id="{AE9C5C00-F798-033B-417C-16FACEE24BCB}"/>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a:extLst>
                  <a:ext uri="{FF2B5EF4-FFF2-40B4-BE49-F238E27FC236}">
                    <a16:creationId xmlns:a16="http://schemas.microsoft.com/office/drawing/2014/main" id="{0C58FA67-3AE8-49F3-F716-D3FEFE26D6E3}"/>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a:extLst>
                  <a:ext uri="{FF2B5EF4-FFF2-40B4-BE49-F238E27FC236}">
                    <a16:creationId xmlns:a16="http://schemas.microsoft.com/office/drawing/2014/main" id="{35109532-757F-86E2-CF0B-02581DD0A1EC}"/>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a:extLst>
                  <a:ext uri="{FF2B5EF4-FFF2-40B4-BE49-F238E27FC236}">
                    <a16:creationId xmlns:a16="http://schemas.microsoft.com/office/drawing/2014/main" id="{BE9E6B13-981D-D79E-8788-BA1813939B79}"/>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2" name="Google Shape;1692;p43">
            <a:hlinkClick r:id="" action="ppaction://hlinkshowjump?jump=previousslide"/>
            <a:extLst>
              <a:ext uri="{FF2B5EF4-FFF2-40B4-BE49-F238E27FC236}">
                <a16:creationId xmlns:a16="http://schemas.microsoft.com/office/drawing/2014/main" id="{BC095EA1-AA9F-FC1C-D888-27C71C0FAFDA}"/>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a:hlinkClick r:id="" action="ppaction://hlinkshowjump?jump=nextslide"/>
            <a:extLst>
              <a:ext uri="{FF2B5EF4-FFF2-40B4-BE49-F238E27FC236}">
                <a16:creationId xmlns:a16="http://schemas.microsoft.com/office/drawing/2014/main" id="{992268B5-9C31-2DAC-02EF-6DDE7872EFD2}"/>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a:hlinkClick r:id="" action="ppaction://hlinkshowjump?jump=previousslide"/>
            <a:extLst>
              <a:ext uri="{FF2B5EF4-FFF2-40B4-BE49-F238E27FC236}">
                <a16:creationId xmlns:a16="http://schemas.microsoft.com/office/drawing/2014/main" id="{CCA2354A-2D3B-C21F-F13F-50E8A8F4DCC2}"/>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a:hlinkClick r:id="" action="ppaction://hlinkshowjump?jump=nextslide"/>
            <a:extLst>
              <a:ext uri="{FF2B5EF4-FFF2-40B4-BE49-F238E27FC236}">
                <a16:creationId xmlns:a16="http://schemas.microsoft.com/office/drawing/2014/main" id="{80ECEE95-8D0D-2BB0-B5A9-AC50D41D9C00}"/>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1;p43">
            <a:extLst>
              <a:ext uri="{FF2B5EF4-FFF2-40B4-BE49-F238E27FC236}">
                <a16:creationId xmlns:a16="http://schemas.microsoft.com/office/drawing/2014/main" id="{9C5D35AA-AA89-96AF-612B-4D5F9E52ED4A}"/>
              </a:ext>
            </a:extLst>
          </p:cNvPr>
          <p:cNvSpPr txBox="1">
            <a:spLocks/>
          </p:cNvSpPr>
          <p:nvPr/>
        </p:nvSpPr>
        <p:spPr>
          <a:xfrm>
            <a:off x="3412024" y="1840144"/>
            <a:ext cx="4453001" cy="2085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6"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1800" b="1" dirty="0">
                <a:latin typeface="Bebas Neue" panose="020B0606020202050201" pitchFamily="34" charset="0"/>
              </a:rPr>
              <a:t>Commands</a:t>
            </a:r>
            <a:endParaRPr lang="en-US" sz="1400" dirty="0">
              <a:latin typeface="Bebas Neue" panose="020B0606020202050201" pitchFamily="34" charset="0"/>
            </a:endParaRPr>
          </a:p>
          <a:p>
            <a:pPr>
              <a:buSzPts val="990"/>
            </a:pPr>
            <a:endParaRPr lang="en-US" sz="1400" dirty="0">
              <a:latin typeface="Bebas Neue" panose="020B0606020202050201" pitchFamily="34" charset="0"/>
            </a:endParaRPr>
          </a:p>
          <a:p>
            <a:pPr>
              <a:buSzPts val="990"/>
            </a:pPr>
            <a:r>
              <a:rPr lang="en-US" sz="1400" b="1" dirty="0">
                <a:latin typeface="Bell MT" panose="02020503060305020303" pitchFamily="18" charset="0"/>
              </a:rPr>
              <a:t>detect</a:t>
            </a:r>
            <a:r>
              <a:rPr lang="en-US" sz="1400" dirty="0">
                <a:latin typeface="Bell MT" panose="02020503060305020303" pitchFamily="18" charset="0"/>
              </a:rPr>
              <a:t> – scan repos, directories, and files</a:t>
            </a:r>
          </a:p>
          <a:p>
            <a:pPr>
              <a:buSzPts val="990"/>
            </a:pPr>
            <a:endParaRPr lang="en-US" sz="1400" dirty="0">
              <a:latin typeface="Bell MT" panose="02020503060305020303" pitchFamily="18" charset="0"/>
            </a:endParaRPr>
          </a:p>
          <a:p>
            <a:pPr>
              <a:buSzPts val="990"/>
            </a:pPr>
            <a:r>
              <a:rPr lang="en-US" sz="1400" b="1" dirty="0">
                <a:latin typeface="Bell MT" panose="02020503060305020303" pitchFamily="18" charset="0"/>
              </a:rPr>
              <a:t>protect</a:t>
            </a:r>
            <a:r>
              <a:rPr lang="en-US" sz="1400" dirty="0">
                <a:latin typeface="Bell MT" panose="02020503060305020303" pitchFamily="18" charset="0"/>
              </a:rPr>
              <a:t> – scan uncommitted changes in a git repo</a:t>
            </a:r>
            <a:endParaRPr lang="en-US" sz="1800" dirty="0">
              <a:latin typeface="Bell MT" panose="02020503060305020303" pitchFamily="18" charset="0"/>
            </a:endParaRPr>
          </a:p>
          <a:p>
            <a:pPr>
              <a:buSzPts val="990"/>
            </a:pPr>
            <a:endParaRPr lang="en-US" sz="1600" b="1" u="sng" dirty="0">
              <a:latin typeface="Bell MT" panose="02020503060305020303" pitchFamily="18" charset="0"/>
            </a:endParaRPr>
          </a:p>
          <a:p>
            <a:pPr>
              <a:buSzPts val="990"/>
            </a:pPr>
            <a:r>
              <a:rPr lang="en-US" sz="1400" b="1" dirty="0">
                <a:latin typeface="Bell MT" panose="02020503060305020303" pitchFamily="18" charset="0"/>
              </a:rPr>
              <a:t>stdin </a:t>
            </a:r>
            <a:r>
              <a:rPr lang="en-US" sz="1400" dirty="0">
                <a:latin typeface="Bell MT" panose="02020503060305020303" pitchFamily="18" charset="0"/>
              </a:rPr>
              <a:t>– detect secrets from stdin</a:t>
            </a:r>
          </a:p>
        </p:txBody>
      </p:sp>
    </p:spTree>
    <p:extLst>
      <p:ext uri="{BB962C8B-B14F-4D97-AF65-F5344CB8AC3E}">
        <p14:creationId xmlns:p14="http://schemas.microsoft.com/office/powerpoint/2010/main" val="426321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5">
          <a:extLst>
            <a:ext uri="{FF2B5EF4-FFF2-40B4-BE49-F238E27FC236}">
              <a16:creationId xmlns:a16="http://schemas.microsoft.com/office/drawing/2014/main" id="{AB3AB2DE-10DE-61F7-6D66-EDAA724B4C3A}"/>
            </a:ext>
          </a:extLst>
        </p:cNvPr>
        <p:cNvGrpSpPr/>
        <p:nvPr/>
      </p:nvGrpSpPr>
      <p:grpSpPr>
        <a:xfrm>
          <a:off x="0" y="0"/>
          <a:ext cx="0" cy="0"/>
          <a:chOff x="0" y="0"/>
          <a:chExt cx="0" cy="0"/>
        </a:xfrm>
      </p:grpSpPr>
      <p:sp>
        <p:nvSpPr>
          <p:cNvPr id="1586" name="Google Shape;1586;p43">
            <a:extLst>
              <a:ext uri="{FF2B5EF4-FFF2-40B4-BE49-F238E27FC236}">
                <a16:creationId xmlns:a16="http://schemas.microsoft.com/office/drawing/2014/main" id="{4C12CF66-2CBB-5979-389F-0500E7B726B9}"/>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43">
            <a:extLst>
              <a:ext uri="{FF2B5EF4-FFF2-40B4-BE49-F238E27FC236}">
                <a16:creationId xmlns:a16="http://schemas.microsoft.com/office/drawing/2014/main" id="{18D44202-C6B0-0FB3-D68E-D0B7C625C3D3}"/>
              </a:ext>
            </a:extLst>
          </p:cNvPr>
          <p:cNvGrpSpPr/>
          <p:nvPr/>
        </p:nvGrpSpPr>
        <p:grpSpPr>
          <a:xfrm>
            <a:off x="3299582" y="1382567"/>
            <a:ext cx="4745424" cy="2721920"/>
            <a:chOff x="2099315" y="1758298"/>
            <a:chExt cx="5053381" cy="1698358"/>
          </a:xfrm>
        </p:grpSpPr>
        <p:sp>
          <p:nvSpPr>
            <p:cNvPr id="1598" name="Google Shape;1598;p43">
              <a:extLst>
                <a:ext uri="{FF2B5EF4-FFF2-40B4-BE49-F238E27FC236}">
                  <a16:creationId xmlns:a16="http://schemas.microsoft.com/office/drawing/2014/main" id="{D967123F-999F-1E26-18ED-9E42BD05FB69}"/>
                </a:ext>
              </a:extLst>
            </p:cNvPr>
            <p:cNvSpPr/>
            <p:nvPr/>
          </p:nvSpPr>
          <p:spPr>
            <a:xfrm>
              <a:off x="2237783" y="1831283"/>
              <a:ext cx="4914913" cy="1625374"/>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a:extLst>
                <a:ext uri="{FF2B5EF4-FFF2-40B4-BE49-F238E27FC236}">
                  <a16:creationId xmlns:a16="http://schemas.microsoft.com/office/drawing/2014/main" id="{7CA4D35C-DFBE-9FFF-AC73-51380EA35B83}"/>
                </a:ext>
              </a:extLst>
            </p:cNvPr>
            <p:cNvSpPr/>
            <p:nvPr/>
          </p:nvSpPr>
          <p:spPr>
            <a:xfrm>
              <a:off x="2099315" y="1758298"/>
              <a:ext cx="4952700" cy="2316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a:extLst>
                <a:ext uri="{FF2B5EF4-FFF2-40B4-BE49-F238E27FC236}">
                  <a16:creationId xmlns:a16="http://schemas.microsoft.com/office/drawing/2014/main" id="{C1703CB8-53EB-69D9-6F7B-BE9E157DF9D1}"/>
                </a:ext>
              </a:extLst>
            </p:cNvPr>
            <p:cNvSpPr/>
            <p:nvPr/>
          </p:nvSpPr>
          <p:spPr>
            <a:xfrm>
              <a:off x="2099315" y="1990065"/>
              <a:ext cx="4952700" cy="1409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3">
              <a:extLst>
                <a:ext uri="{FF2B5EF4-FFF2-40B4-BE49-F238E27FC236}">
                  <a16:creationId xmlns:a16="http://schemas.microsoft.com/office/drawing/2014/main" id="{24CF5B39-7A59-FD56-F102-039304BC81C8}"/>
                </a:ext>
              </a:extLst>
            </p:cNvPr>
            <p:cNvGrpSpPr/>
            <p:nvPr/>
          </p:nvGrpSpPr>
          <p:grpSpPr>
            <a:xfrm>
              <a:off x="6497580" y="1810743"/>
              <a:ext cx="463455" cy="139446"/>
              <a:chOff x="4783842" y="1862081"/>
              <a:chExt cx="434720" cy="130800"/>
            </a:xfrm>
          </p:grpSpPr>
          <p:grpSp>
            <p:nvGrpSpPr>
              <p:cNvPr id="1602" name="Google Shape;1602;p43">
                <a:extLst>
                  <a:ext uri="{FF2B5EF4-FFF2-40B4-BE49-F238E27FC236}">
                    <a16:creationId xmlns:a16="http://schemas.microsoft.com/office/drawing/2014/main" id="{A8A7573B-C86B-44F5-C70B-30BEE0468D13}"/>
                  </a:ext>
                </a:extLst>
              </p:cNvPr>
              <p:cNvGrpSpPr/>
              <p:nvPr/>
            </p:nvGrpSpPr>
            <p:grpSpPr>
              <a:xfrm>
                <a:off x="4958628" y="1868973"/>
                <a:ext cx="100661" cy="97664"/>
                <a:chOff x="-2887187" y="1674188"/>
                <a:chExt cx="193990" cy="188214"/>
              </a:xfrm>
            </p:grpSpPr>
            <p:sp>
              <p:nvSpPr>
                <p:cNvPr id="1603" name="Google Shape;1603;p43">
                  <a:extLst>
                    <a:ext uri="{FF2B5EF4-FFF2-40B4-BE49-F238E27FC236}">
                      <a16:creationId xmlns:a16="http://schemas.microsoft.com/office/drawing/2014/main" id="{DC54CE7A-82F3-1AC4-E88B-3C2CC99C54C4}"/>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a:extLst>
                    <a:ext uri="{FF2B5EF4-FFF2-40B4-BE49-F238E27FC236}">
                      <a16:creationId xmlns:a16="http://schemas.microsoft.com/office/drawing/2014/main" id="{FAC91470-DC67-D477-7620-1E27F9DC877D}"/>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43">
                <a:extLst>
                  <a:ext uri="{FF2B5EF4-FFF2-40B4-BE49-F238E27FC236}">
                    <a16:creationId xmlns:a16="http://schemas.microsoft.com/office/drawing/2014/main" id="{E13C5254-F524-ED35-6380-4B1105F51DB8}"/>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a:extLst>
                  <a:ext uri="{FF2B5EF4-FFF2-40B4-BE49-F238E27FC236}">
                    <a16:creationId xmlns:a16="http://schemas.microsoft.com/office/drawing/2014/main" id="{0EFD4940-C8CD-D338-828D-54044BD50D51}"/>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43">
            <a:extLst>
              <a:ext uri="{FF2B5EF4-FFF2-40B4-BE49-F238E27FC236}">
                <a16:creationId xmlns:a16="http://schemas.microsoft.com/office/drawing/2014/main" id="{1BE4AA02-CAC1-8F3F-E1DB-2D699682C6A7}"/>
              </a:ext>
            </a:extLst>
          </p:cNvPr>
          <p:cNvSpPr txBox="1">
            <a:spLocks noGrp="1"/>
          </p:cNvSpPr>
          <p:nvPr>
            <p:ph type="title"/>
          </p:nvPr>
        </p:nvSpPr>
        <p:spPr>
          <a:xfrm>
            <a:off x="5046596" y="1413140"/>
            <a:ext cx="1156849" cy="369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err="1"/>
              <a:t>GitLeaks</a:t>
            </a:r>
            <a:endParaRPr dirty="0"/>
          </a:p>
        </p:txBody>
      </p:sp>
      <p:sp>
        <p:nvSpPr>
          <p:cNvPr id="1611" name="Google Shape;1611;p43">
            <a:extLst>
              <a:ext uri="{FF2B5EF4-FFF2-40B4-BE49-F238E27FC236}">
                <a16:creationId xmlns:a16="http://schemas.microsoft.com/office/drawing/2014/main" id="{A6BFBF74-A292-25F7-1B03-F87B6883D4CC}"/>
              </a:ext>
            </a:extLst>
          </p:cNvPr>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14" dirty="0"/>
              <a:t>The Solution</a:t>
            </a:r>
            <a:endParaRPr sz="3014" dirty="0"/>
          </a:p>
        </p:txBody>
      </p:sp>
      <p:grpSp>
        <p:nvGrpSpPr>
          <p:cNvPr id="1612" name="Google Shape;1612;p43">
            <a:extLst>
              <a:ext uri="{FF2B5EF4-FFF2-40B4-BE49-F238E27FC236}">
                <a16:creationId xmlns:a16="http://schemas.microsoft.com/office/drawing/2014/main" id="{EA515888-163B-0761-1AB5-6DAACA275D67}"/>
              </a:ext>
            </a:extLst>
          </p:cNvPr>
          <p:cNvGrpSpPr/>
          <p:nvPr/>
        </p:nvGrpSpPr>
        <p:grpSpPr>
          <a:xfrm>
            <a:off x="-1235257" y="74713"/>
            <a:ext cx="10670317" cy="4413830"/>
            <a:chOff x="-1235257" y="74713"/>
            <a:chExt cx="10670317" cy="4413830"/>
          </a:xfrm>
        </p:grpSpPr>
        <p:sp>
          <p:nvSpPr>
            <p:cNvPr id="1613" name="Google Shape;1613;p43">
              <a:extLst>
                <a:ext uri="{FF2B5EF4-FFF2-40B4-BE49-F238E27FC236}">
                  <a16:creationId xmlns:a16="http://schemas.microsoft.com/office/drawing/2014/main" id="{10124949-99EE-4C0E-9BA8-E6553A24BBB2}"/>
                </a:ext>
              </a:extLst>
            </p:cNvPr>
            <p:cNvSpPr/>
            <p:nvPr/>
          </p:nvSpPr>
          <p:spPr>
            <a:xfrm rot="10800000">
              <a:off x="7412925" y="747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3">
              <a:extLst>
                <a:ext uri="{FF2B5EF4-FFF2-40B4-BE49-F238E27FC236}">
                  <a16:creationId xmlns:a16="http://schemas.microsoft.com/office/drawing/2014/main" id="{536EEA3B-3140-B946-701C-3FDC3376C2A0}"/>
                </a:ext>
              </a:extLst>
            </p:cNvPr>
            <p:cNvGrpSpPr/>
            <p:nvPr/>
          </p:nvGrpSpPr>
          <p:grpSpPr>
            <a:xfrm rot="5400000">
              <a:off x="-1075025" y="1900600"/>
              <a:ext cx="2427711" cy="2748175"/>
              <a:chOff x="7934425" y="-1119900"/>
              <a:chExt cx="2427711" cy="2748175"/>
            </a:xfrm>
          </p:grpSpPr>
          <p:sp>
            <p:nvSpPr>
              <p:cNvPr id="1615" name="Google Shape;1615;p43">
                <a:extLst>
                  <a:ext uri="{FF2B5EF4-FFF2-40B4-BE49-F238E27FC236}">
                    <a16:creationId xmlns:a16="http://schemas.microsoft.com/office/drawing/2014/main" id="{D10A78E2-A485-DE68-5573-7834E0801DEB}"/>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a:extLst>
                  <a:ext uri="{FF2B5EF4-FFF2-40B4-BE49-F238E27FC236}">
                    <a16:creationId xmlns:a16="http://schemas.microsoft.com/office/drawing/2014/main" id="{8F58C39C-C407-C42D-3D4F-E454BF028DF1}"/>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3">
                <a:extLst>
                  <a:ext uri="{FF2B5EF4-FFF2-40B4-BE49-F238E27FC236}">
                    <a16:creationId xmlns:a16="http://schemas.microsoft.com/office/drawing/2014/main" id="{F9251B4D-04AD-73F7-5215-88307781FA6D}"/>
                  </a:ext>
                </a:extLst>
              </p:cNvPr>
              <p:cNvGrpSpPr/>
              <p:nvPr/>
            </p:nvGrpSpPr>
            <p:grpSpPr>
              <a:xfrm>
                <a:off x="7934425" y="-1119900"/>
                <a:ext cx="2311500" cy="2639025"/>
                <a:chOff x="3299275" y="-2782700"/>
                <a:chExt cx="2311500" cy="2639025"/>
              </a:xfrm>
            </p:grpSpPr>
            <p:sp>
              <p:nvSpPr>
                <p:cNvPr id="1618" name="Google Shape;1618;p43">
                  <a:extLst>
                    <a:ext uri="{FF2B5EF4-FFF2-40B4-BE49-F238E27FC236}">
                      <a16:creationId xmlns:a16="http://schemas.microsoft.com/office/drawing/2014/main" id="{912A2FC8-D9C3-0E39-6618-496148D779D2}"/>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9" name="Google Shape;1619;p43">
                  <a:extLst>
                    <a:ext uri="{FF2B5EF4-FFF2-40B4-BE49-F238E27FC236}">
                      <a16:creationId xmlns:a16="http://schemas.microsoft.com/office/drawing/2014/main" id="{53F2FA2D-CEE0-F58D-E3CF-9ED481930926}"/>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0" name="Google Shape;1620;p43">
                  <a:extLst>
                    <a:ext uri="{FF2B5EF4-FFF2-40B4-BE49-F238E27FC236}">
                      <a16:creationId xmlns:a16="http://schemas.microsoft.com/office/drawing/2014/main" id="{C253D93A-FC15-2365-4097-F1799FC10319}"/>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1" name="Google Shape;1621;p43">
                  <a:extLst>
                    <a:ext uri="{FF2B5EF4-FFF2-40B4-BE49-F238E27FC236}">
                      <a16:creationId xmlns:a16="http://schemas.microsoft.com/office/drawing/2014/main" id="{5D6A5E67-DDB4-5455-BACC-3521AC9160DE}"/>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2" name="Google Shape;1622;p43">
                  <a:extLst>
                    <a:ext uri="{FF2B5EF4-FFF2-40B4-BE49-F238E27FC236}">
                      <a16:creationId xmlns:a16="http://schemas.microsoft.com/office/drawing/2014/main" id="{54160FC1-2085-0696-78B3-C0FA9CA3756B}"/>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3" name="Google Shape;1623;p43">
                  <a:extLst>
                    <a:ext uri="{FF2B5EF4-FFF2-40B4-BE49-F238E27FC236}">
                      <a16:creationId xmlns:a16="http://schemas.microsoft.com/office/drawing/2014/main" id="{8F6EB98B-06B7-55FA-F977-F78C5D607271}"/>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4" name="Google Shape;1624;p43">
                  <a:extLst>
                    <a:ext uri="{FF2B5EF4-FFF2-40B4-BE49-F238E27FC236}">
                      <a16:creationId xmlns:a16="http://schemas.microsoft.com/office/drawing/2014/main" id="{EF43FA0E-6117-0000-910A-60F735B4994D}"/>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5" name="Google Shape;1625;p43">
                  <a:extLst>
                    <a:ext uri="{FF2B5EF4-FFF2-40B4-BE49-F238E27FC236}">
                      <a16:creationId xmlns:a16="http://schemas.microsoft.com/office/drawing/2014/main" id="{6A47048A-7C08-432C-8B1C-33DAA01913B4}"/>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6" name="Google Shape;1626;p43">
                  <a:extLst>
                    <a:ext uri="{FF2B5EF4-FFF2-40B4-BE49-F238E27FC236}">
                      <a16:creationId xmlns:a16="http://schemas.microsoft.com/office/drawing/2014/main" id="{4F5621B6-0D50-DDB7-C3CF-F47BD255CFE2}"/>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7" name="Google Shape;1627;p43">
                  <a:extLst>
                    <a:ext uri="{FF2B5EF4-FFF2-40B4-BE49-F238E27FC236}">
                      <a16:creationId xmlns:a16="http://schemas.microsoft.com/office/drawing/2014/main" id="{A27CAFD0-9B0A-4031-3622-CC89BD4AAD44}"/>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8" name="Google Shape;1628;p43">
                  <a:extLst>
                    <a:ext uri="{FF2B5EF4-FFF2-40B4-BE49-F238E27FC236}">
                      <a16:creationId xmlns:a16="http://schemas.microsoft.com/office/drawing/2014/main" id="{AD678B0C-BB93-4CDF-591A-573BD1D3C20A}"/>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9" name="Google Shape;1629;p43">
                  <a:extLst>
                    <a:ext uri="{FF2B5EF4-FFF2-40B4-BE49-F238E27FC236}">
                      <a16:creationId xmlns:a16="http://schemas.microsoft.com/office/drawing/2014/main" id="{865CB319-B46B-1030-C13D-42531E499C19}"/>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0" name="Google Shape;1630;p43">
                  <a:extLst>
                    <a:ext uri="{FF2B5EF4-FFF2-40B4-BE49-F238E27FC236}">
                      <a16:creationId xmlns:a16="http://schemas.microsoft.com/office/drawing/2014/main" id="{736406B4-47A7-8A5B-5774-8C2ED672BA4D}"/>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1" name="Google Shape;1631;p43">
                  <a:extLst>
                    <a:ext uri="{FF2B5EF4-FFF2-40B4-BE49-F238E27FC236}">
                      <a16:creationId xmlns:a16="http://schemas.microsoft.com/office/drawing/2014/main" id="{C0FD788E-72E0-B07B-6189-4F2D26E32782}"/>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2" name="Google Shape;1632;p43">
                  <a:extLst>
                    <a:ext uri="{FF2B5EF4-FFF2-40B4-BE49-F238E27FC236}">
                      <a16:creationId xmlns:a16="http://schemas.microsoft.com/office/drawing/2014/main" id="{10403A86-269D-52A5-F958-B988D83AAA29}"/>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3" name="Google Shape;1633;p43">
                  <a:extLst>
                    <a:ext uri="{FF2B5EF4-FFF2-40B4-BE49-F238E27FC236}">
                      <a16:creationId xmlns:a16="http://schemas.microsoft.com/office/drawing/2014/main" id="{E6BE5E5D-FE9A-1AFF-FCE2-3DF28A2DC1C8}"/>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4" name="Google Shape;1634;p43">
                  <a:extLst>
                    <a:ext uri="{FF2B5EF4-FFF2-40B4-BE49-F238E27FC236}">
                      <a16:creationId xmlns:a16="http://schemas.microsoft.com/office/drawing/2014/main" id="{41A61FD3-A6BD-FABB-FB80-419AEDCFE308}"/>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5" name="Google Shape;1635;p43">
                  <a:extLst>
                    <a:ext uri="{FF2B5EF4-FFF2-40B4-BE49-F238E27FC236}">
                      <a16:creationId xmlns:a16="http://schemas.microsoft.com/office/drawing/2014/main" id="{561F4DB2-DB1E-84E5-D31F-29ED0FD068A0}"/>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6" name="Google Shape;1636;p43">
                  <a:extLst>
                    <a:ext uri="{FF2B5EF4-FFF2-40B4-BE49-F238E27FC236}">
                      <a16:creationId xmlns:a16="http://schemas.microsoft.com/office/drawing/2014/main" id="{BAE13F4B-8C39-667A-6BB1-C560AEEBE21D}"/>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7" name="Google Shape;1637;p43">
                  <a:extLst>
                    <a:ext uri="{FF2B5EF4-FFF2-40B4-BE49-F238E27FC236}">
                      <a16:creationId xmlns:a16="http://schemas.microsoft.com/office/drawing/2014/main" id="{5E9FB395-50D6-1215-16BA-77B7A00ECE5B}"/>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8" name="Google Shape;1638;p43">
                  <a:extLst>
                    <a:ext uri="{FF2B5EF4-FFF2-40B4-BE49-F238E27FC236}">
                      <a16:creationId xmlns:a16="http://schemas.microsoft.com/office/drawing/2014/main" id="{1780B9D3-5C40-2452-6F0C-C3D5B61222E9}"/>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9" name="Google Shape;1639;p43">
                  <a:extLst>
                    <a:ext uri="{FF2B5EF4-FFF2-40B4-BE49-F238E27FC236}">
                      <a16:creationId xmlns:a16="http://schemas.microsoft.com/office/drawing/2014/main" id="{8EF1837D-26BF-78F7-E7F7-BA83B2A65904}"/>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0" name="Google Shape;1640;p43">
                  <a:extLst>
                    <a:ext uri="{FF2B5EF4-FFF2-40B4-BE49-F238E27FC236}">
                      <a16:creationId xmlns:a16="http://schemas.microsoft.com/office/drawing/2014/main" id="{546D9732-688E-6B5A-36C4-A1FE4B1DFDA9}"/>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1" name="Google Shape;1641;p43">
                  <a:extLst>
                    <a:ext uri="{FF2B5EF4-FFF2-40B4-BE49-F238E27FC236}">
                      <a16:creationId xmlns:a16="http://schemas.microsoft.com/office/drawing/2014/main" id="{48304190-5078-AA35-D782-A6EDF48650E7}"/>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2" name="Google Shape;1642;p43">
                  <a:extLst>
                    <a:ext uri="{FF2B5EF4-FFF2-40B4-BE49-F238E27FC236}">
                      <a16:creationId xmlns:a16="http://schemas.microsoft.com/office/drawing/2014/main" id="{C3E17ADD-304C-737E-2A3B-D053C7F72587}"/>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3" name="Google Shape;1643;p43">
                  <a:extLst>
                    <a:ext uri="{FF2B5EF4-FFF2-40B4-BE49-F238E27FC236}">
                      <a16:creationId xmlns:a16="http://schemas.microsoft.com/office/drawing/2014/main" id="{AFAF746E-4479-8411-D0B2-C9DF04CFA1DC}"/>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4" name="Google Shape;1644;p43">
                  <a:extLst>
                    <a:ext uri="{FF2B5EF4-FFF2-40B4-BE49-F238E27FC236}">
                      <a16:creationId xmlns:a16="http://schemas.microsoft.com/office/drawing/2014/main" id="{DC831353-8C8E-2706-FE11-2AB128302000}"/>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5" name="Google Shape;1645;p43">
                  <a:extLst>
                    <a:ext uri="{FF2B5EF4-FFF2-40B4-BE49-F238E27FC236}">
                      <a16:creationId xmlns:a16="http://schemas.microsoft.com/office/drawing/2014/main" id="{B56621F2-4C14-89A6-3459-E95CCAB83108}"/>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6" name="Google Shape;1646;p43">
                  <a:extLst>
                    <a:ext uri="{FF2B5EF4-FFF2-40B4-BE49-F238E27FC236}">
                      <a16:creationId xmlns:a16="http://schemas.microsoft.com/office/drawing/2014/main" id="{6B20A211-AC3C-777E-59C1-7E15D45FEE19}"/>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7" name="Google Shape;1647;p43">
                  <a:extLst>
                    <a:ext uri="{FF2B5EF4-FFF2-40B4-BE49-F238E27FC236}">
                      <a16:creationId xmlns:a16="http://schemas.microsoft.com/office/drawing/2014/main" id="{A401FD86-9995-97E2-4998-753C286EE986}"/>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8" name="Google Shape;1648;p43">
                  <a:extLst>
                    <a:ext uri="{FF2B5EF4-FFF2-40B4-BE49-F238E27FC236}">
                      <a16:creationId xmlns:a16="http://schemas.microsoft.com/office/drawing/2014/main" id="{A606CE5F-7F4C-A996-84D5-7E7BBF25F24B}"/>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1649" name="Google Shape;1649;p43">
              <a:extLst>
                <a:ext uri="{FF2B5EF4-FFF2-40B4-BE49-F238E27FC236}">
                  <a16:creationId xmlns:a16="http://schemas.microsoft.com/office/drawing/2014/main" id="{19A7191B-9F1E-4F05-4F98-089E719E70CF}"/>
                </a:ext>
              </a:extLst>
            </p:cNvPr>
            <p:cNvSpPr/>
            <p:nvPr/>
          </p:nvSpPr>
          <p:spPr>
            <a:xfrm>
              <a:off x="1840713" y="1197388"/>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43">
              <a:extLst>
                <a:ext uri="{FF2B5EF4-FFF2-40B4-BE49-F238E27FC236}">
                  <a16:creationId xmlns:a16="http://schemas.microsoft.com/office/drawing/2014/main" id="{142F72B3-5FB9-841C-0FEA-A3C861A91C91}"/>
                </a:ext>
              </a:extLst>
            </p:cNvPr>
            <p:cNvGrpSpPr/>
            <p:nvPr/>
          </p:nvGrpSpPr>
          <p:grpSpPr>
            <a:xfrm flipH="1">
              <a:off x="8058978" y="3364204"/>
              <a:ext cx="632717" cy="841810"/>
              <a:chOff x="704128" y="2590595"/>
              <a:chExt cx="511990" cy="681187"/>
            </a:xfrm>
          </p:grpSpPr>
          <p:sp>
            <p:nvSpPr>
              <p:cNvPr id="1651" name="Google Shape;1651;p43">
                <a:extLst>
                  <a:ext uri="{FF2B5EF4-FFF2-40B4-BE49-F238E27FC236}">
                    <a16:creationId xmlns:a16="http://schemas.microsoft.com/office/drawing/2014/main" id="{ED7EE221-FE03-1198-2AC0-4FDFC13EC4C9}"/>
                  </a:ext>
                </a:extLst>
              </p:cNvPr>
              <p:cNvSpPr/>
              <p:nvPr/>
            </p:nvSpPr>
            <p:spPr>
              <a:xfrm rot="900053" flipH="1">
                <a:off x="786577" y="2657350"/>
                <a:ext cx="337579" cy="568298"/>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1652" name="Google Shape;1652;p43">
                <a:extLst>
                  <a:ext uri="{FF2B5EF4-FFF2-40B4-BE49-F238E27FC236}">
                    <a16:creationId xmlns:a16="http://schemas.microsoft.com/office/drawing/2014/main" id="{6AF8E8A2-E5E1-4598-CAC8-D32B7DEDD69B}"/>
                  </a:ext>
                </a:extLst>
              </p:cNvPr>
              <p:cNvGrpSpPr/>
              <p:nvPr/>
            </p:nvGrpSpPr>
            <p:grpSpPr>
              <a:xfrm rot="900053" flipH="1">
                <a:off x="776391" y="2627813"/>
                <a:ext cx="367464" cy="606751"/>
                <a:chOff x="3539775" y="3357500"/>
                <a:chExt cx="276650" cy="456800"/>
              </a:xfrm>
            </p:grpSpPr>
            <p:sp>
              <p:nvSpPr>
                <p:cNvPr id="1653" name="Google Shape;1653;p43">
                  <a:extLst>
                    <a:ext uri="{FF2B5EF4-FFF2-40B4-BE49-F238E27FC236}">
                      <a16:creationId xmlns:a16="http://schemas.microsoft.com/office/drawing/2014/main" id="{CF979ADF-65E6-68A6-6FAD-15E3C5702A89}"/>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a:extLst>
                    <a:ext uri="{FF2B5EF4-FFF2-40B4-BE49-F238E27FC236}">
                      <a16:creationId xmlns:a16="http://schemas.microsoft.com/office/drawing/2014/main" id="{E4313B0D-43D9-B0BD-BA5D-5F832E1075F5}"/>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a:extLst>
                    <a:ext uri="{FF2B5EF4-FFF2-40B4-BE49-F238E27FC236}">
                      <a16:creationId xmlns:a16="http://schemas.microsoft.com/office/drawing/2014/main" id="{179A5641-D8AC-9341-F0B5-C464ADCCE899}"/>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a:extLst>
                    <a:ext uri="{FF2B5EF4-FFF2-40B4-BE49-F238E27FC236}">
                      <a16:creationId xmlns:a16="http://schemas.microsoft.com/office/drawing/2014/main" id="{10138970-9C22-0956-8961-02A67E31BC72}"/>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a:extLst>
                    <a:ext uri="{FF2B5EF4-FFF2-40B4-BE49-F238E27FC236}">
                      <a16:creationId xmlns:a16="http://schemas.microsoft.com/office/drawing/2014/main" id="{86C2FFD6-AC60-4E9A-003F-0F3181CD9F1F}"/>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a:extLst>
                    <a:ext uri="{FF2B5EF4-FFF2-40B4-BE49-F238E27FC236}">
                      <a16:creationId xmlns:a16="http://schemas.microsoft.com/office/drawing/2014/main" id="{6A878B06-AF64-CB60-072F-989AF0C8762B}"/>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a:extLst>
                    <a:ext uri="{FF2B5EF4-FFF2-40B4-BE49-F238E27FC236}">
                      <a16:creationId xmlns:a16="http://schemas.microsoft.com/office/drawing/2014/main" id="{FE06D0FC-55BA-3808-0F61-616CB4EE1484}"/>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a:extLst>
                    <a:ext uri="{FF2B5EF4-FFF2-40B4-BE49-F238E27FC236}">
                      <a16:creationId xmlns:a16="http://schemas.microsoft.com/office/drawing/2014/main" id="{18F77854-2CE7-D53F-5B75-B5B8D8E88360}"/>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a:extLst>
                    <a:ext uri="{FF2B5EF4-FFF2-40B4-BE49-F238E27FC236}">
                      <a16:creationId xmlns:a16="http://schemas.microsoft.com/office/drawing/2014/main" id="{96A3C0BA-C195-A0B6-EAF8-C82D728C8651}"/>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a:extLst>
                    <a:ext uri="{FF2B5EF4-FFF2-40B4-BE49-F238E27FC236}">
                      <a16:creationId xmlns:a16="http://schemas.microsoft.com/office/drawing/2014/main" id="{0121B97B-1AE7-0757-9964-E9EF2A29D258}"/>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a:extLst>
                    <a:ext uri="{FF2B5EF4-FFF2-40B4-BE49-F238E27FC236}">
                      <a16:creationId xmlns:a16="http://schemas.microsoft.com/office/drawing/2014/main" id="{2A20C59A-6098-CC67-FC6E-84594B872843}"/>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a:extLst>
                    <a:ext uri="{FF2B5EF4-FFF2-40B4-BE49-F238E27FC236}">
                      <a16:creationId xmlns:a16="http://schemas.microsoft.com/office/drawing/2014/main" id="{A772AEA0-F9C0-9430-CDCD-ED69BA70C893}"/>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a:extLst>
                    <a:ext uri="{FF2B5EF4-FFF2-40B4-BE49-F238E27FC236}">
                      <a16:creationId xmlns:a16="http://schemas.microsoft.com/office/drawing/2014/main" id="{BF9332ED-8386-615E-2FF1-5431358011B2}"/>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a:extLst>
                    <a:ext uri="{FF2B5EF4-FFF2-40B4-BE49-F238E27FC236}">
                      <a16:creationId xmlns:a16="http://schemas.microsoft.com/office/drawing/2014/main" id="{318BB4C8-9269-89C4-8F29-488783185162}"/>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a:extLst>
                    <a:ext uri="{FF2B5EF4-FFF2-40B4-BE49-F238E27FC236}">
                      <a16:creationId xmlns:a16="http://schemas.microsoft.com/office/drawing/2014/main" id="{1733AC9A-362D-3660-25F5-BC0B7FD3A021}"/>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a:extLst>
                    <a:ext uri="{FF2B5EF4-FFF2-40B4-BE49-F238E27FC236}">
                      <a16:creationId xmlns:a16="http://schemas.microsoft.com/office/drawing/2014/main" id="{933D74C7-F57D-5A10-8506-3A4A207AF293}"/>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a:extLst>
                    <a:ext uri="{FF2B5EF4-FFF2-40B4-BE49-F238E27FC236}">
                      <a16:creationId xmlns:a16="http://schemas.microsoft.com/office/drawing/2014/main" id="{C9C43BAB-F05B-8C69-8845-7CB947D94F61}"/>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a:extLst>
                    <a:ext uri="{FF2B5EF4-FFF2-40B4-BE49-F238E27FC236}">
                      <a16:creationId xmlns:a16="http://schemas.microsoft.com/office/drawing/2014/main" id="{5CD380E4-FB8B-97C9-EC7E-48FBCF17DDD6}"/>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43">
              <a:extLst>
                <a:ext uri="{FF2B5EF4-FFF2-40B4-BE49-F238E27FC236}">
                  <a16:creationId xmlns:a16="http://schemas.microsoft.com/office/drawing/2014/main" id="{E80D8823-CB17-762E-E513-F954D7281004}"/>
                </a:ext>
              </a:extLst>
            </p:cNvPr>
            <p:cNvGrpSpPr/>
            <p:nvPr/>
          </p:nvGrpSpPr>
          <p:grpSpPr>
            <a:xfrm>
              <a:off x="1927300" y="2895413"/>
              <a:ext cx="753900" cy="758552"/>
              <a:chOff x="550625" y="1629575"/>
              <a:chExt cx="753900" cy="758552"/>
            </a:xfrm>
          </p:grpSpPr>
          <p:sp>
            <p:nvSpPr>
              <p:cNvPr id="1672" name="Google Shape;1672;p43">
                <a:extLst>
                  <a:ext uri="{FF2B5EF4-FFF2-40B4-BE49-F238E27FC236}">
                    <a16:creationId xmlns:a16="http://schemas.microsoft.com/office/drawing/2014/main" id="{C64C7F03-66A8-C9FF-A148-D1A1DA554C8C}"/>
                  </a:ext>
                </a:extLst>
              </p:cNvPr>
              <p:cNvSpPr/>
              <p:nvPr/>
            </p:nvSpPr>
            <p:spPr>
              <a:xfrm>
                <a:off x="550625" y="1634227"/>
                <a:ext cx="753900" cy="753900"/>
              </a:xfrm>
              <a:prstGeom prst="donut">
                <a:avLst>
                  <a:gd name="adj" fmla="val 37688"/>
                </a:avLst>
              </a:prstGeom>
              <a:gradFill>
                <a:gsLst>
                  <a:gs pos="0">
                    <a:schemeClr val="accent1"/>
                  </a:gs>
                  <a:gs pos="100000">
                    <a:srgbClr val="FDEF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a:extLst>
                  <a:ext uri="{FF2B5EF4-FFF2-40B4-BE49-F238E27FC236}">
                    <a16:creationId xmlns:a16="http://schemas.microsoft.com/office/drawing/2014/main" id="{0D981B58-1FFF-32F5-A4B3-BB4B959B7B87}"/>
                  </a:ext>
                </a:extLst>
              </p:cNvPr>
              <p:cNvSpPr/>
              <p:nvPr/>
            </p:nvSpPr>
            <p:spPr>
              <a:xfrm>
                <a:off x="819802" y="1898969"/>
                <a:ext cx="215509" cy="215292"/>
              </a:xfrm>
              <a:custGeom>
                <a:avLst/>
                <a:gdLst/>
                <a:ahLst/>
                <a:cxnLst/>
                <a:rect l="l" t="t" r="r" b="b"/>
                <a:pathLst>
                  <a:path w="11928" h="11916" extrusionOk="0">
                    <a:moveTo>
                      <a:pt x="5964" y="2727"/>
                    </a:moveTo>
                    <a:cubicBezTo>
                      <a:pt x="7734" y="2727"/>
                      <a:pt x="9200" y="4134"/>
                      <a:pt x="9200" y="5952"/>
                    </a:cubicBezTo>
                    <a:cubicBezTo>
                      <a:pt x="9200" y="7721"/>
                      <a:pt x="7734" y="9188"/>
                      <a:pt x="5964" y="9188"/>
                    </a:cubicBezTo>
                    <a:cubicBezTo>
                      <a:pt x="4194" y="9188"/>
                      <a:pt x="2727" y="7721"/>
                      <a:pt x="2727" y="5952"/>
                    </a:cubicBezTo>
                    <a:cubicBezTo>
                      <a:pt x="2727" y="4134"/>
                      <a:pt x="4194" y="2727"/>
                      <a:pt x="5964" y="2727"/>
                    </a:cubicBezTo>
                    <a:close/>
                    <a:moveTo>
                      <a:pt x="5964" y="0"/>
                    </a:moveTo>
                    <a:cubicBezTo>
                      <a:pt x="2679" y="0"/>
                      <a:pt x="0" y="2667"/>
                      <a:pt x="0" y="5952"/>
                    </a:cubicBezTo>
                    <a:cubicBezTo>
                      <a:pt x="0" y="9237"/>
                      <a:pt x="2679" y="11915"/>
                      <a:pt x="5964" y="11915"/>
                    </a:cubicBezTo>
                    <a:cubicBezTo>
                      <a:pt x="9249" y="11915"/>
                      <a:pt x="11928" y="9237"/>
                      <a:pt x="11928" y="5952"/>
                    </a:cubicBezTo>
                    <a:cubicBezTo>
                      <a:pt x="11928" y="2667"/>
                      <a:pt x="9249" y="0"/>
                      <a:pt x="5964"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a:extLst>
                  <a:ext uri="{FF2B5EF4-FFF2-40B4-BE49-F238E27FC236}">
                    <a16:creationId xmlns:a16="http://schemas.microsoft.com/office/drawing/2014/main" id="{4E4062FD-BC5F-77FF-5DB6-3DD4F2B2F604}"/>
                  </a:ext>
                </a:extLst>
              </p:cNvPr>
              <p:cNvSpPr/>
              <p:nvPr/>
            </p:nvSpPr>
            <p:spPr>
              <a:xfrm>
                <a:off x="858124" y="2112496"/>
                <a:ext cx="139734" cy="270922"/>
              </a:xfrm>
              <a:custGeom>
                <a:avLst/>
                <a:gdLst/>
                <a:ahLst/>
                <a:cxnLst/>
                <a:rect l="l" t="t" r="r" b="b"/>
                <a:pathLst>
                  <a:path w="7734" h="14995" extrusionOk="0">
                    <a:moveTo>
                      <a:pt x="2728" y="0"/>
                    </a:moveTo>
                    <a:lnTo>
                      <a:pt x="0" y="14643"/>
                    </a:lnTo>
                    <a:cubicBezTo>
                      <a:pt x="1212" y="14849"/>
                      <a:pt x="2534" y="14995"/>
                      <a:pt x="3843" y="14995"/>
                    </a:cubicBezTo>
                    <a:cubicBezTo>
                      <a:pt x="5152" y="14995"/>
                      <a:pt x="6473" y="14849"/>
                      <a:pt x="7734" y="14643"/>
                    </a:cubicBezTo>
                    <a:lnTo>
                      <a:pt x="4958" y="0"/>
                    </a:lnTo>
                    <a:cubicBezTo>
                      <a:pt x="4606" y="49"/>
                      <a:pt x="4243" y="97"/>
                      <a:pt x="3843" y="97"/>
                    </a:cubicBezTo>
                    <a:cubicBezTo>
                      <a:pt x="3491" y="97"/>
                      <a:pt x="3091" y="49"/>
                      <a:pt x="272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a:extLst>
                  <a:ext uri="{FF2B5EF4-FFF2-40B4-BE49-F238E27FC236}">
                    <a16:creationId xmlns:a16="http://schemas.microsoft.com/office/drawing/2014/main" id="{662F6A38-430B-CC50-B993-61BA7F81CF10}"/>
                  </a:ext>
                </a:extLst>
              </p:cNvPr>
              <p:cNvSpPr/>
              <p:nvPr/>
            </p:nvSpPr>
            <p:spPr>
              <a:xfrm>
                <a:off x="976831" y="1671637"/>
                <a:ext cx="285593" cy="285593"/>
              </a:xfrm>
              <a:custGeom>
                <a:avLst/>
                <a:gdLst/>
                <a:ahLst/>
                <a:cxnLst/>
                <a:rect l="l" t="t" r="r" b="b"/>
                <a:pathLst>
                  <a:path w="15807" h="15807" extrusionOk="0">
                    <a:moveTo>
                      <a:pt x="6873" y="0"/>
                    </a:moveTo>
                    <a:lnTo>
                      <a:pt x="0" y="13237"/>
                    </a:lnTo>
                    <a:cubicBezTo>
                      <a:pt x="1115" y="13794"/>
                      <a:pt x="2024" y="14703"/>
                      <a:pt x="2582" y="15806"/>
                    </a:cubicBezTo>
                    <a:lnTo>
                      <a:pt x="15806" y="8946"/>
                    </a:lnTo>
                    <a:cubicBezTo>
                      <a:pt x="13794" y="5103"/>
                      <a:pt x="10703" y="1976"/>
                      <a:pt x="68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a:extLst>
                  <a:ext uri="{FF2B5EF4-FFF2-40B4-BE49-F238E27FC236}">
                    <a16:creationId xmlns:a16="http://schemas.microsoft.com/office/drawing/2014/main" id="{8C4E2891-68C5-6ECE-DFB4-9E4776B30141}"/>
                  </a:ext>
                </a:extLst>
              </p:cNvPr>
              <p:cNvSpPr/>
              <p:nvPr/>
            </p:nvSpPr>
            <p:spPr>
              <a:xfrm>
                <a:off x="550625" y="1629575"/>
                <a:ext cx="753830" cy="753830"/>
              </a:xfrm>
              <a:custGeom>
                <a:avLst/>
                <a:gdLst/>
                <a:ahLst/>
                <a:cxnLst/>
                <a:rect l="l" t="t" r="r" b="b"/>
                <a:pathLst>
                  <a:path w="41723" h="41723" fill="none" extrusionOk="0">
                    <a:moveTo>
                      <a:pt x="20862" y="1"/>
                    </a:moveTo>
                    <a:cubicBezTo>
                      <a:pt x="9346" y="1"/>
                      <a:pt x="1" y="9346"/>
                      <a:pt x="1" y="20862"/>
                    </a:cubicBezTo>
                    <a:cubicBezTo>
                      <a:pt x="1" y="32377"/>
                      <a:pt x="9346" y="41723"/>
                      <a:pt x="20862" y="41723"/>
                    </a:cubicBezTo>
                    <a:cubicBezTo>
                      <a:pt x="32377" y="41723"/>
                      <a:pt x="41723" y="32377"/>
                      <a:pt x="41723" y="20862"/>
                    </a:cubicBezTo>
                    <a:cubicBezTo>
                      <a:pt x="41723" y="9346"/>
                      <a:pt x="32377" y="1"/>
                      <a:pt x="20862" y="1"/>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a:extLst>
                  <a:ext uri="{FF2B5EF4-FFF2-40B4-BE49-F238E27FC236}">
                    <a16:creationId xmlns:a16="http://schemas.microsoft.com/office/drawing/2014/main" id="{9FD0E2DC-2E0A-DF32-E4AA-0090EA697FA1}"/>
                  </a:ext>
                </a:extLst>
              </p:cNvPr>
              <p:cNvSpPr/>
              <p:nvPr/>
            </p:nvSpPr>
            <p:spPr>
              <a:xfrm>
                <a:off x="819802" y="1898969"/>
                <a:ext cx="215509" cy="215292"/>
              </a:xfrm>
              <a:custGeom>
                <a:avLst/>
                <a:gdLst/>
                <a:ahLst/>
                <a:cxnLst/>
                <a:rect l="l" t="t" r="r" b="b"/>
                <a:pathLst>
                  <a:path w="11928" h="11916" fill="none" extrusionOk="0">
                    <a:moveTo>
                      <a:pt x="11928" y="5952"/>
                    </a:moveTo>
                    <a:cubicBezTo>
                      <a:pt x="11928" y="9237"/>
                      <a:pt x="9249" y="11915"/>
                      <a:pt x="5964" y="11915"/>
                    </a:cubicBezTo>
                    <a:cubicBezTo>
                      <a:pt x="2679" y="11915"/>
                      <a:pt x="0" y="9237"/>
                      <a:pt x="0" y="5952"/>
                    </a:cubicBezTo>
                    <a:cubicBezTo>
                      <a:pt x="0" y="2667"/>
                      <a:pt x="2679" y="0"/>
                      <a:pt x="5964" y="0"/>
                    </a:cubicBezTo>
                    <a:cubicBezTo>
                      <a:pt x="9249" y="0"/>
                      <a:pt x="11928" y="2667"/>
                      <a:pt x="11928" y="595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a:extLst>
                  <a:ext uri="{FF2B5EF4-FFF2-40B4-BE49-F238E27FC236}">
                    <a16:creationId xmlns:a16="http://schemas.microsoft.com/office/drawing/2014/main" id="{10CAB098-5C51-54D8-6052-DF1C8BD2C1E0}"/>
                  </a:ext>
                </a:extLst>
              </p:cNvPr>
              <p:cNvSpPr/>
              <p:nvPr/>
            </p:nvSpPr>
            <p:spPr>
              <a:xfrm>
                <a:off x="976831" y="1671637"/>
                <a:ext cx="285593" cy="285593"/>
              </a:xfrm>
              <a:custGeom>
                <a:avLst/>
                <a:gdLst/>
                <a:ahLst/>
                <a:cxnLst/>
                <a:rect l="l" t="t" r="r" b="b"/>
                <a:pathLst>
                  <a:path w="15807" h="15807" fill="none" extrusionOk="0">
                    <a:moveTo>
                      <a:pt x="2582" y="15806"/>
                    </a:moveTo>
                    <a:lnTo>
                      <a:pt x="15806" y="8946"/>
                    </a:lnTo>
                    <a:cubicBezTo>
                      <a:pt x="13794" y="5103"/>
                      <a:pt x="10703" y="1976"/>
                      <a:pt x="6873" y="0"/>
                    </a:cubicBezTo>
                    <a:lnTo>
                      <a:pt x="0" y="13237"/>
                    </a:lnTo>
                    <a:cubicBezTo>
                      <a:pt x="1115" y="13794"/>
                      <a:pt x="2024" y="14703"/>
                      <a:pt x="2582" y="15806"/>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a:extLst>
                  <a:ext uri="{FF2B5EF4-FFF2-40B4-BE49-F238E27FC236}">
                    <a16:creationId xmlns:a16="http://schemas.microsoft.com/office/drawing/2014/main" id="{6B968C30-5AA1-E26D-77E2-D6F9B2F8453F}"/>
                  </a:ext>
                </a:extLst>
              </p:cNvPr>
              <p:cNvSpPr/>
              <p:nvPr/>
            </p:nvSpPr>
            <p:spPr>
              <a:xfrm>
                <a:off x="858124" y="2112496"/>
                <a:ext cx="139734" cy="270922"/>
              </a:xfrm>
              <a:custGeom>
                <a:avLst/>
                <a:gdLst/>
                <a:ahLst/>
                <a:cxnLst/>
                <a:rect l="l" t="t" r="r" b="b"/>
                <a:pathLst>
                  <a:path w="7734" h="14995" fill="none" extrusionOk="0">
                    <a:moveTo>
                      <a:pt x="3843" y="97"/>
                    </a:moveTo>
                    <a:cubicBezTo>
                      <a:pt x="3491" y="97"/>
                      <a:pt x="3091" y="49"/>
                      <a:pt x="2728" y="0"/>
                    </a:cubicBezTo>
                    <a:lnTo>
                      <a:pt x="0" y="14643"/>
                    </a:lnTo>
                    <a:cubicBezTo>
                      <a:pt x="1212" y="14849"/>
                      <a:pt x="2534" y="14995"/>
                      <a:pt x="3843" y="14995"/>
                    </a:cubicBezTo>
                    <a:cubicBezTo>
                      <a:pt x="5152" y="14995"/>
                      <a:pt x="6473" y="14849"/>
                      <a:pt x="7734" y="14643"/>
                    </a:cubicBezTo>
                    <a:lnTo>
                      <a:pt x="4958" y="0"/>
                    </a:lnTo>
                    <a:cubicBezTo>
                      <a:pt x="4606" y="49"/>
                      <a:pt x="4243" y="97"/>
                      <a:pt x="3843" y="9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43">
              <a:extLst>
                <a:ext uri="{FF2B5EF4-FFF2-40B4-BE49-F238E27FC236}">
                  <a16:creationId xmlns:a16="http://schemas.microsoft.com/office/drawing/2014/main" id="{E4755C8E-9652-400C-369B-E1715E4C869D}"/>
                </a:ext>
              </a:extLst>
            </p:cNvPr>
            <p:cNvGrpSpPr/>
            <p:nvPr/>
          </p:nvGrpSpPr>
          <p:grpSpPr>
            <a:xfrm>
              <a:off x="618308" y="1670097"/>
              <a:ext cx="850773" cy="662309"/>
              <a:chOff x="5691525" y="4222025"/>
              <a:chExt cx="279125" cy="217300"/>
            </a:xfrm>
          </p:grpSpPr>
          <p:sp>
            <p:nvSpPr>
              <p:cNvPr id="1681" name="Google Shape;1681;p43">
                <a:extLst>
                  <a:ext uri="{FF2B5EF4-FFF2-40B4-BE49-F238E27FC236}">
                    <a16:creationId xmlns:a16="http://schemas.microsoft.com/office/drawing/2014/main" id="{F90CA906-BFF2-8A3B-B379-9AD9874D6DA3}"/>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a:extLst>
                  <a:ext uri="{FF2B5EF4-FFF2-40B4-BE49-F238E27FC236}">
                    <a16:creationId xmlns:a16="http://schemas.microsoft.com/office/drawing/2014/main" id="{9C2624B7-21E2-06B7-4CDB-B1717BF17EFA}"/>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a:extLst>
                  <a:ext uri="{FF2B5EF4-FFF2-40B4-BE49-F238E27FC236}">
                    <a16:creationId xmlns:a16="http://schemas.microsoft.com/office/drawing/2014/main" id="{F03A66A3-6DFC-6167-E91B-DC0CCAC419E6}"/>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a:extLst>
                  <a:ext uri="{FF2B5EF4-FFF2-40B4-BE49-F238E27FC236}">
                    <a16:creationId xmlns:a16="http://schemas.microsoft.com/office/drawing/2014/main" id="{223F4763-25BF-3B3A-044B-E896AD8B2670}"/>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a:extLst>
                  <a:ext uri="{FF2B5EF4-FFF2-40B4-BE49-F238E27FC236}">
                    <a16:creationId xmlns:a16="http://schemas.microsoft.com/office/drawing/2014/main" id="{CAEE42AB-62B0-E537-418B-24FA1F59CD9F}"/>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3">
              <a:extLst>
                <a:ext uri="{FF2B5EF4-FFF2-40B4-BE49-F238E27FC236}">
                  <a16:creationId xmlns:a16="http://schemas.microsoft.com/office/drawing/2014/main" id="{52AA32E8-41EE-BED3-22C1-DB1E7A4C7812}"/>
                </a:ext>
              </a:extLst>
            </p:cNvPr>
            <p:cNvGrpSpPr/>
            <p:nvPr/>
          </p:nvGrpSpPr>
          <p:grpSpPr>
            <a:xfrm>
              <a:off x="823891" y="1875670"/>
              <a:ext cx="850773" cy="662309"/>
              <a:chOff x="5691525" y="4222025"/>
              <a:chExt cx="279125" cy="217300"/>
            </a:xfrm>
          </p:grpSpPr>
          <p:sp>
            <p:nvSpPr>
              <p:cNvPr id="1687" name="Google Shape;1687;p43">
                <a:extLst>
                  <a:ext uri="{FF2B5EF4-FFF2-40B4-BE49-F238E27FC236}">
                    <a16:creationId xmlns:a16="http://schemas.microsoft.com/office/drawing/2014/main" id="{940362E9-4BFC-7B98-7DAD-FB27BFBEE7FB}"/>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a:extLst>
                  <a:ext uri="{FF2B5EF4-FFF2-40B4-BE49-F238E27FC236}">
                    <a16:creationId xmlns:a16="http://schemas.microsoft.com/office/drawing/2014/main" id="{3E2673CB-EF20-29AB-321E-939DD5CE7556}"/>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a:extLst>
                  <a:ext uri="{FF2B5EF4-FFF2-40B4-BE49-F238E27FC236}">
                    <a16:creationId xmlns:a16="http://schemas.microsoft.com/office/drawing/2014/main" id="{26C48F37-815B-11B9-5C17-E852FD46F033}"/>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a:extLst>
                  <a:ext uri="{FF2B5EF4-FFF2-40B4-BE49-F238E27FC236}">
                    <a16:creationId xmlns:a16="http://schemas.microsoft.com/office/drawing/2014/main" id="{7BC7AC59-3723-94F5-F84D-AE6CB56628A5}"/>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a:extLst>
                  <a:ext uri="{FF2B5EF4-FFF2-40B4-BE49-F238E27FC236}">
                    <a16:creationId xmlns:a16="http://schemas.microsoft.com/office/drawing/2014/main" id="{3BC19E32-6A70-2DF7-4141-3D765AE9F563}"/>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2" name="Google Shape;1692;p43">
            <a:hlinkClick r:id="" action="ppaction://hlinkshowjump?jump=previousslide"/>
            <a:extLst>
              <a:ext uri="{FF2B5EF4-FFF2-40B4-BE49-F238E27FC236}">
                <a16:creationId xmlns:a16="http://schemas.microsoft.com/office/drawing/2014/main" id="{15ABB7E1-0ABB-92C7-CB75-A2B4C7D9DD78}"/>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a:hlinkClick r:id="" action="ppaction://hlinkshowjump?jump=nextslide"/>
            <a:extLst>
              <a:ext uri="{FF2B5EF4-FFF2-40B4-BE49-F238E27FC236}">
                <a16:creationId xmlns:a16="http://schemas.microsoft.com/office/drawing/2014/main" id="{6BF4C9D3-02A9-99CA-FDD3-387056666DBD}"/>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a:hlinkClick r:id="" action="ppaction://hlinkshowjump?jump=previousslide"/>
            <a:extLst>
              <a:ext uri="{FF2B5EF4-FFF2-40B4-BE49-F238E27FC236}">
                <a16:creationId xmlns:a16="http://schemas.microsoft.com/office/drawing/2014/main" id="{3F446197-602D-3D3A-8B28-4F8864FCDE65}"/>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a:hlinkClick r:id="" action="ppaction://hlinkshowjump?jump=nextslide"/>
            <a:extLst>
              <a:ext uri="{FF2B5EF4-FFF2-40B4-BE49-F238E27FC236}">
                <a16:creationId xmlns:a16="http://schemas.microsoft.com/office/drawing/2014/main" id="{2B60962A-F693-71F2-60CF-DF1432497386}"/>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A black and white symbol&#10;&#10;AI-generated content may be incorrect.">
            <a:extLst>
              <a:ext uri="{FF2B5EF4-FFF2-40B4-BE49-F238E27FC236}">
                <a16:creationId xmlns:a16="http://schemas.microsoft.com/office/drawing/2014/main" id="{7F899B6E-3AEB-3432-09EA-7A2B7DE6A161}"/>
              </a:ext>
            </a:extLst>
          </p:cNvPr>
          <p:cNvPicPr>
            <a:picLocks noChangeAspect="1"/>
          </p:cNvPicPr>
          <p:nvPr/>
        </p:nvPicPr>
        <p:blipFill>
          <a:blip r:embed="rId3"/>
          <a:stretch>
            <a:fillRect/>
          </a:stretch>
        </p:blipFill>
        <p:spPr>
          <a:xfrm>
            <a:off x="4574250" y="1774013"/>
            <a:ext cx="2085975" cy="1876425"/>
          </a:xfrm>
          <a:prstGeom prst="rect">
            <a:avLst/>
          </a:prstGeom>
        </p:spPr>
      </p:pic>
      <p:sp>
        <p:nvSpPr>
          <p:cNvPr id="12" name="Google Shape;1611;p43">
            <a:extLst>
              <a:ext uri="{FF2B5EF4-FFF2-40B4-BE49-F238E27FC236}">
                <a16:creationId xmlns:a16="http://schemas.microsoft.com/office/drawing/2014/main" id="{7DE7E93D-3C40-1427-C6A2-AB259164C25C}"/>
              </a:ext>
            </a:extLst>
          </p:cNvPr>
          <p:cNvSpPr txBox="1">
            <a:spLocks/>
          </p:cNvSpPr>
          <p:nvPr/>
        </p:nvSpPr>
        <p:spPr>
          <a:xfrm>
            <a:off x="4393634" y="3513795"/>
            <a:ext cx="246576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6"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2700" dirty="0"/>
              <a:t>https://gitleaks.io</a:t>
            </a:r>
          </a:p>
        </p:txBody>
      </p:sp>
      <p:grpSp>
        <p:nvGrpSpPr>
          <p:cNvPr id="13" name="Google Shape;601;p32">
            <a:extLst>
              <a:ext uri="{FF2B5EF4-FFF2-40B4-BE49-F238E27FC236}">
                <a16:creationId xmlns:a16="http://schemas.microsoft.com/office/drawing/2014/main" id="{92F24C82-F86F-A869-A422-486EE37CCA74}"/>
              </a:ext>
            </a:extLst>
          </p:cNvPr>
          <p:cNvGrpSpPr/>
          <p:nvPr/>
        </p:nvGrpSpPr>
        <p:grpSpPr>
          <a:xfrm>
            <a:off x="3012493" y="1788530"/>
            <a:ext cx="4787058" cy="2771901"/>
            <a:chOff x="-7867750" y="1566075"/>
            <a:chExt cx="5824349" cy="3037423"/>
          </a:xfrm>
        </p:grpSpPr>
        <p:sp>
          <p:nvSpPr>
            <p:cNvPr id="14" name="Google Shape;602;p32">
              <a:extLst>
                <a:ext uri="{FF2B5EF4-FFF2-40B4-BE49-F238E27FC236}">
                  <a16:creationId xmlns:a16="http://schemas.microsoft.com/office/drawing/2014/main" id="{63C06975-8CA3-D71D-768B-7C4F00B5ACC0}"/>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3;p32">
              <a:extLst>
                <a:ext uri="{FF2B5EF4-FFF2-40B4-BE49-F238E27FC236}">
                  <a16:creationId xmlns:a16="http://schemas.microsoft.com/office/drawing/2014/main" id="{1D39FCB9-83DD-A5B8-49E6-ACE6372FBA03}"/>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latin typeface="Bebas Neue" panose="020B0606020202050201" pitchFamily="34" charset="0"/>
                </a:rPr>
                <a:t>Billy_Mays.PNG</a:t>
              </a:r>
              <a:endParaRPr sz="2000" dirty="0">
                <a:latin typeface="Bebas Neue" panose="020B0606020202050201" pitchFamily="34" charset="0"/>
              </a:endParaRPr>
            </a:p>
          </p:txBody>
        </p:sp>
        <p:sp>
          <p:nvSpPr>
            <p:cNvPr id="16" name="Google Shape;604;p32">
              <a:extLst>
                <a:ext uri="{FF2B5EF4-FFF2-40B4-BE49-F238E27FC236}">
                  <a16:creationId xmlns:a16="http://schemas.microsoft.com/office/drawing/2014/main" id="{23833289-DEEE-C4E7-CA05-43639FBCD6FF}"/>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dirty="0">
                <a:latin typeface="Oswald Light" panose="00000400000000000000" pitchFamily="2" charset="0"/>
              </a:endParaRPr>
            </a:p>
          </p:txBody>
        </p:sp>
        <p:grpSp>
          <p:nvGrpSpPr>
            <p:cNvPr id="17" name="Google Shape;605;p32">
              <a:extLst>
                <a:ext uri="{FF2B5EF4-FFF2-40B4-BE49-F238E27FC236}">
                  <a16:creationId xmlns:a16="http://schemas.microsoft.com/office/drawing/2014/main" id="{4E11EEA1-DE5D-C2DF-A40A-53923D87D3A4}"/>
                </a:ext>
              </a:extLst>
            </p:cNvPr>
            <p:cNvGrpSpPr/>
            <p:nvPr/>
          </p:nvGrpSpPr>
          <p:grpSpPr>
            <a:xfrm>
              <a:off x="-2810987" y="1674188"/>
              <a:ext cx="188214" cy="188214"/>
              <a:chOff x="-2887187" y="1674188"/>
              <a:chExt cx="188214" cy="188214"/>
            </a:xfrm>
          </p:grpSpPr>
          <p:sp>
            <p:nvSpPr>
              <p:cNvPr id="20" name="Google Shape;606;p32">
                <a:extLst>
                  <a:ext uri="{FF2B5EF4-FFF2-40B4-BE49-F238E27FC236}">
                    <a16:creationId xmlns:a16="http://schemas.microsoft.com/office/drawing/2014/main" id="{5148DC58-E9E0-7AF3-9D84-CF5067942F07}"/>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7;p32">
                <a:extLst>
                  <a:ext uri="{FF2B5EF4-FFF2-40B4-BE49-F238E27FC236}">
                    <a16:creationId xmlns:a16="http://schemas.microsoft.com/office/drawing/2014/main" id="{748DC066-A45E-6F1F-9E1B-02578297CE7D}"/>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608;p32">
              <a:extLst>
                <a:ext uri="{FF2B5EF4-FFF2-40B4-BE49-F238E27FC236}">
                  <a16:creationId xmlns:a16="http://schemas.microsoft.com/office/drawing/2014/main" id="{B4B513B6-F953-0200-566D-74F76807B81C}"/>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9;p32">
              <a:extLst>
                <a:ext uri="{FF2B5EF4-FFF2-40B4-BE49-F238E27FC236}">
                  <a16:creationId xmlns:a16="http://schemas.microsoft.com/office/drawing/2014/main" id="{9E6047C2-BAA0-27E4-BA39-CD25137C800D}"/>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Picture 22" descr="A person with a beard making a face with his hands&#10;&#10;AI-generated content may be incorrect.">
            <a:extLst>
              <a:ext uri="{FF2B5EF4-FFF2-40B4-BE49-F238E27FC236}">
                <a16:creationId xmlns:a16="http://schemas.microsoft.com/office/drawing/2014/main" id="{F55CF8E9-6BFE-F675-D6E7-E01CFF43325A}"/>
              </a:ext>
            </a:extLst>
          </p:cNvPr>
          <p:cNvPicPr>
            <a:picLocks noChangeAspect="1"/>
          </p:cNvPicPr>
          <p:nvPr/>
        </p:nvPicPr>
        <p:blipFill>
          <a:blip r:embed="rId4"/>
          <a:stretch>
            <a:fillRect/>
          </a:stretch>
        </p:blipFill>
        <p:spPr>
          <a:xfrm>
            <a:off x="3012423" y="2131340"/>
            <a:ext cx="4645404" cy="2258165"/>
          </a:xfrm>
          <a:prstGeom prst="rect">
            <a:avLst/>
          </a:prstGeom>
        </p:spPr>
      </p:pic>
    </p:spTree>
    <p:extLst>
      <p:ext uri="{BB962C8B-B14F-4D97-AF65-F5344CB8AC3E}">
        <p14:creationId xmlns:p14="http://schemas.microsoft.com/office/powerpoint/2010/main" val="153404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5">
          <a:extLst>
            <a:ext uri="{FF2B5EF4-FFF2-40B4-BE49-F238E27FC236}">
              <a16:creationId xmlns:a16="http://schemas.microsoft.com/office/drawing/2014/main" id="{110ECA33-3C67-A02F-E8F6-162492BFB084}"/>
            </a:ext>
          </a:extLst>
        </p:cNvPr>
        <p:cNvGrpSpPr/>
        <p:nvPr/>
      </p:nvGrpSpPr>
      <p:grpSpPr>
        <a:xfrm>
          <a:off x="0" y="0"/>
          <a:ext cx="0" cy="0"/>
          <a:chOff x="0" y="0"/>
          <a:chExt cx="0" cy="0"/>
        </a:xfrm>
      </p:grpSpPr>
      <p:sp>
        <p:nvSpPr>
          <p:cNvPr id="1586" name="Google Shape;1586;p43">
            <a:extLst>
              <a:ext uri="{FF2B5EF4-FFF2-40B4-BE49-F238E27FC236}">
                <a16:creationId xmlns:a16="http://schemas.microsoft.com/office/drawing/2014/main" id="{556D046F-167F-27D7-F1BB-3DDA044DE7F4}"/>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43">
            <a:extLst>
              <a:ext uri="{FF2B5EF4-FFF2-40B4-BE49-F238E27FC236}">
                <a16:creationId xmlns:a16="http://schemas.microsoft.com/office/drawing/2014/main" id="{AB6CB189-E5EE-03F3-FAF5-5E89F7CF04B7}"/>
              </a:ext>
            </a:extLst>
          </p:cNvPr>
          <p:cNvGrpSpPr/>
          <p:nvPr/>
        </p:nvGrpSpPr>
        <p:grpSpPr>
          <a:xfrm>
            <a:off x="3299582" y="1382567"/>
            <a:ext cx="4745424" cy="2721920"/>
            <a:chOff x="2099315" y="1758298"/>
            <a:chExt cx="5053381" cy="1698358"/>
          </a:xfrm>
        </p:grpSpPr>
        <p:sp>
          <p:nvSpPr>
            <p:cNvPr id="1598" name="Google Shape;1598;p43">
              <a:extLst>
                <a:ext uri="{FF2B5EF4-FFF2-40B4-BE49-F238E27FC236}">
                  <a16:creationId xmlns:a16="http://schemas.microsoft.com/office/drawing/2014/main" id="{27141E24-2EB4-7F9D-FAB0-F73E1FA34522}"/>
                </a:ext>
              </a:extLst>
            </p:cNvPr>
            <p:cNvSpPr/>
            <p:nvPr/>
          </p:nvSpPr>
          <p:spPr>
            <a:xfrm>
              <a:off x="2237783" y="1831283"/>
              <a:ext cx="4914913" cy="1625374"/>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a:extLst>
                <a:ext uri="{FF2B5EF4-FFF2-40B4-BE49-F238E27FC236}">
                  <a16:creationId xmlns:a16="http://schemas.microsoft.com/office/drawing/2014/main" id="{4C70F41E-878E-460D-9E4F-4D59C27B2BBB}"/>
                </a:ext>
              </a:extLst>
            </p:cNvPr>
            <p:cNvSpPr/>
            <p:nvPr/>
          </p:nvSpPr>
          <p:spPr>
            <a:xfrm>
              <a:off x="2099315" y="1758298"/>
              <a:ext cx="4952700" cy="2316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a:extLst>
                <a:ext uri="{FF2B5EF4-FFF2-40B4-BE49-F238E27FC236}">
                  <a16:creationId xmlns:a16="http://schemas.microsoft.com/office/drawing/2014/main" id="{EBE24CA7-1AB9-11D1-F77B-DB8C063990D2}"/>
                </a:ext>
              </a:extLst>
            </p:cNvPr>
            <p:cNvSpPr/>
            <p:nvPr/>
          </p:nvSpPr>
          <p:spPr>
            <a:xfrm>
              <a:off x="2099315" y="1990065"/>
              <a:ext cx="4952700" cy="1409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3">
              <a:extLst>
                <a:ext uri="{FF2B5EF4-FFF2-40B4-BE49-F238E27FC236}">
                  <a16:creationId xmlns:a16="http://schemas.microsoft.com/office/drawing/2014/main" id="{BAA99E44-7B92-CF3C-B87F-140A93788B85}"/>
                </a:ext>
              </a:extLst>
            </p:cNvPr>
            <p:cNvGrpSpPr/>
            <p:nvPr/>
          </p:nvGrpSpPr>
          <p:grpSpPr>
            <a:xfrm>
              <a:off x="6497580" y="1810743"/>
              <a:ext cx="463455" cy="139446"/>
              <a:chOff x="4783842" y="1862081"/>
              <a:chExt cx="434720" cy="130800"/>
            </a:xfrm>
          </p:grpSpPr>
          <p:grpSp>
            <p:nvGrpSpPr>
              <p:cNvPr id="1602" name="Google Shape;1602;p43">
                <a:extLst>
                  <a:ext uri="{FF2B5EF4-FFF2-40B4-BE49-F238E27FC236}">
                    <a16:creationId xmlns:a16="http://schemas.microsoft.com/office/drawing/2014/main" id="{7D33C983-C92C-DD90-832A-A0FC33786E5D}"/>
                  </a:ext>
                </a:extLst>
              </p:cNvPr>
              <p:cNvGrpSpPr/>
              <p:nvPr/>
            </p:nvGrpSpPr>
            <p:grpSpPr>
              <a:xfrm>
                <a:off x="4958628" y="1868973"/>
                <a:ext cx="100661" cy="97664"/>
                <a:chOff x="-2887187" y="1674188"/>
                <a:chExt cx="193990" cy="188214"/>
              </a:xfrm>
            </p:grpSpPr>
            <p:sp>
              <p:nvSpPr>
                <p:cNvPr id="1603" name="Google Shape;1603;p43">
                  <a:extLst>
                    <a:ext uri="{FF2B5EF4-FFF2-40B4-BE49-F238E27FC236}">
                      <a16:creationId xmlns:a16="http://schemas.microsoft.com/office/drawing/2014/main" id="{A22BA885-7CAA-7675-2461-1F971FE2A7C4}"/>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a:extLst>
                    <a:ext uri="{FF2B5EF4-FFF2-40B4-BE49-F238E27FC236}">
                      <a16:creationId xmlns:a16="http://schemas.microsoft.com/office/drawing/2014/main" id="{E9FA5F8F-F2E2-467B-ACA4-1638C2E47AE2}"/>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43">
                <a:extLst>
                  <a:ext uri="{FF2B5EF4-FFF2-40B4-BE49-F238E27FC236}">
                    <a16:creationId xmlns:a16="http://schemas.microsoft.com/office/drawing/2014/main" id="{22A6CBCE-3531-9156-3FC9-6FFA5D1AEBBC}"/>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a:extLst>
                  <a:ext uri="{FF2B5EF4-FFF2-40B4-BE49-F238E27FC236}">
                    <a16:creationId xmlns:a16="http://schemas.microsoft.com/office/drawing/2014/main" id="{F5E73A94-5546-B209-0D82-50F0B3AF2908}"/>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43">
            <a:extLst>
              <a:ext uri="{FF2B5EF4-FFF2-40B4-BE49-F238E27FC236}">
                <a16:creationId xmlns:a16="http://schemas.microsoft.com/office/drawing/2014/main" id="{73E93553-5CBE-5D2E-1A76-DF57F999B8BD}"/>
              </a:ext>
            </a:extLst>
          </p:cNvPr>
          <p:cNvSpPr txBox="1">
            <a:spLocks noGrp="1"/>
          </p:cNvSpPr>
          <p:nvPr>
            <p:ph type="title"/>
          </p:nvPr>
        </p:nvSpPr>
        <p:spPr>
          <a:xfrm>
            <a:off x="5046596" y="1413140"/>
            <a:ext cx="1156849" cy="369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err="1"/>
              <a:t>GitLeaks</a:t>
            </a:r>
            <a:endParaRPr dirty="0"/>
          </a:p>
        </p:txBody>
      </p:sp>
      <p:sp>
        <p:nvSpPr>
          <p:cNvPr id="1611" name="Google Shape;1611;p43">
            <a:extLst>
              <a:ext uri="{FF2B5EF4-FFF2-40B4-BE49-F238E27FC236}">
                <a16:creationId xmlns:a16="http://schemas.microsoft.com/office/drawing/2014/main" id="{F08832FD-4101-DF30-2953-934CE6077357}"/>
              </a:ext>
            </a:extLst>
          </p:cNvPr>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14" dirty="0"/>
              <a:t>The Solution</a:t>
            </a:r>
            <a:endParaRPr sz="3014" dirty="0"/>
          </a:p>
        </p:txBody>
      </p:sp>
      <p:grpSp>
        <p:nvGrpSpPr>
          <p:cNvPr id="1612" name="Google Shape;1612;p43">
            <a:extLst>
              <a:ext uri="{FF2B5EF4-FFF2-40B4-BE49-F238E27FC236}">
                <a16:creationId xmlns:a16="http://schemas.microsoft.com/office/drawing/2014/main" id="{4918F67B-0EA1-5BA8-4FBE-FE58CA5FEEEB}"/>
              </a:ext>
            </a:extLst>
          </p:cNvPr>
          <p:cNvGrpSpPr/>
          <p:nvPr/>
        </p:nvGrpSpPr>
        <p:grpSpPr>
          <a:xfrm>
            <a:off x="-1235257" y="74713"/>
            <a:ext cx="10670317" cy="4413830"/>
            <a:chOff x="-1235257" y="74713"/>
            <a:chExt cx="10670317" cy="4413830"/>
          </a:xfrm>
        </p:grpSpPr>
        <p:sp>
          <p:nvSpPr>
            <p:cNvPr id="1613" name="Google Shape;1613;p43">
              <a:extLst>
                <a:ext uri="{FF2B5EF4-FFF2-40B4-BE49-F238E27FC236}">
                  <a16:creationId xmlns:a16="http://schemas.microsoft.com/office/drawing/2014/main" id="{A09CB705-FE03-7306-7F5A-FC1133B4E65A}"/>
                </a:ext>
              </a:extLst>
            </p:cNvPr>
            <p:cNvSpPr/>
            <p:nvPr/>
          </p:nvSpPr>
          <p:spPr>
            <a:xfrm rot="10800000">
              <a:off x="7412925" y="747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3">
              <a:extLst>
                <a:ext uri="{FF2B5EF4-FFF2-40B4-BE49-F238E27FC236}">
                  <a16:creationId xmlns:a16="http://schemas.microsoft.com/office/drawing/2014/main" id="{1FF1A40E-3AB0-935D-0B2C-14FE625691FF}"/>
                </a:ext>
              </a:extLst>
            </p:cNvPr>
            <p:cNvGrpSpPr/>
            <p:nvPr/>
          </p:nvGrpSpPr>
          <p:grpSpPr>
            <a:xfrm rot="5400000">
              <a:off x="-1075025" y="1900600"/>
              <a:ext cx="2427711" cy="2748175"/>
              <a:chOff x="7934425" y="-1119900"/>
              <a:chExt cx="2427711" cy="2748175"/>
            </a:xfrm>
          </p:grpSpPr>
          <p:sp>
            <p:nvSpPr>
              <p:cNvPr id="1615" name="Google Shape;1615;p43">
                <a:extLst>
                  <a:ext uri="{FF2B5EF4-FFF2-40B4-BE49-F238E27FC236}">
                    <a16:creationId xmlns:a16="http://schemas.microsoft.com/office/drawing/2014/main" id="{7CA2BAA8-CCEA-F400-62F1-443CCF8545F5}"/>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a:extLst>
                  <a:ext uri="{FF2B5EF4-FFF2-40B4-BE49-F238E27FC236}">
                    <a16:creationId xmlns:a16="http://schemas.microsoft.com/office/drawing/2014/main" id="{6C92FE86-6371-51B0-924C-D27BF9B6B3CB}"/>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3">
                <a:extLst>
                  <a:ext uri="{FF2B5EF4-FFF2-40B4-BE49-F238E27FC236}">
                    <a16:creationId xmlns:a16="http://schemas.microsoft.com/office/drawing/2014/main" id="{A8FFF7E4-14C7-65AC-590A-C9FF17BBB847}"/>
                  </a:ext>
                </a:extLst>
              </p:cNvPr>
              <p:cNvGrpSpPr/>
              <p:nvPr/>
            </p:nvGrpSpPr>
            <p:grpSpPr>
              <a:xfrm>
                <a:off x="7934425" y="-1119900"/>
                <a:ext cx="2311500" cy="2639025"/>
                <a:chOff x="3299275" y="-2782700"/>
                <a:chExt cx="2311500" cy="2639025"/>
              </a:xfrm>
            </p:grpSpPr>
            <p:sp>
              <p:nvSpPr>
                <p:cNvPr id="1618" name="Google Shape;1618;p43">
                  <a:extLst>
                    <a:ext uri="{FF2B5EF4-FFF2-40B4-BE49-F238E27FC236}">
                      <a16:creationId xmlns:a16="http://schemas.microsoft.com/office/drawing/2014/main" id="{5EBC4A30-8B16-DF81-1978-9F9CDD08D128}"/>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9" name="Google Shape;1619;p43">
                  <a:extLst>
                    <a:ext uri="{FF2B5EF4-FFF2-40B4-BE49-F238E27FC236}">
                      <a16:creationId xmlns:a16="http://schemas.microsoft.com/office/drawing/2014/main" id="{721F3890-306C-A962-5B9F-67AF45AC8C5F}"/>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0" name="Google Shape;1620;p43">
                  <a:extLst>
                    <a:ext uri="{FF2B5EF4-FFF2-40B4-BE49-F238E27FC236}">
                      <a16:creationId xmlns:a16="http://schemas.microsoft.com/office/drawing/2014/main" id="{EAA5A908-7ABB-883D-3595-FB812A0B15B7}"/>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1" name="Google Shape;1621;p43">
                  <a:extLst>
                    <a:ext uri="{FF2B5EF4-FFF2-40B4-BE49-F238E27FC236}">
                      <a16:creationId xmlns:a16="http://schemas.microsoft.com/office/drawing/2014/main" id="{79EF990A-9424-C1A1-1B03-199E0034818E}"/>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2" name="Google Shape;1622;p43">
                  <a:extLst>
                    <a:ext uri="{FF2B5EF4-FFF2-40B4-BE49-F238E27FC236}">
                      <a16:creationId xmlns:a16="http://schemas.microsoft.com/office/drawing/2014/main" id="{73A00662-E497-4E72-8300-E598E3F86974}"/>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3" name="Google Shape;1623;p43">
                  <a:extLst>
                    <a:ext uri="{FF2B5EF4-FFF2-40B4-BE49-F238E27FC236}">
                      <a16:creationId xmlns:a16="http://schemas.microsoft.com/office/drawing/2014/main" id="{8E92F600-03C1-D5EE-FE04-157EA2A341C7}"/>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4" name="Google Shape;1624;p43">
                  <a:extLst>
                    <a:ext uri="{FF2B5EF4-FFF2-40B4-BE49-F238E27FC236}">
                      <a16:creationId xmlns:a16="http://schemas.microsoft.com/office/drawing/2014/main" id="{06EFE9BA-37DB-3B58-E6D5-3F072526AF1D}"/>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5" name="Google Shape;1625;p43">
                  <a:extLst>
                    <a:ext uri="{FF2B5EF4-FFF2-40B4-BE49-F238E27FC236}">
                      <a16:creationId xmlns:a16="http://schemas.microsoft.com/office/drawing/2014/main" id="{B53845BB-E8CE-C274-70B4-87ED7FD91E40}"/>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6" name="Google Shape;1626;p43">
                  <a:extLst>
                    <a:ext uri="{FF2B5EF4-FFF2-40B4-BE49-F238E27FC236}">
                      <a16:creationId xmlns:a16="http://schemas.microsoft.com/office/drawing/2014/main" id="{158390BD-9473-799F-B9FC-18EB98E00756}"/>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7" name="Google Shape;1627;p43">
                  <a:extLst>
                    <a:ext uri="{FF2B5EF4-FFF2-40B4-BE49-F238E27FC236}">
                      <a16:creationId xmlns:a16="http://schemas.microsoft.com/office/drawing/2014/main" id="{812D0F30-33DB-8328-B772-1F775ACFF07F}"/>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8" name="Google Shape;1628;p43">
                  <a:extLst>
                    <a:ext uri="{FF2B5EF4-FFF2-40B4-BE49-F238E27FC236}">
                      <a16:creationId xmlns:a16="http://schemas.microsoft.com/office/drawing/2014/main" id="{2340A855-78F5-CB91-F3E1-C812DCEC6A5F}"/>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9" name="Google Shape;1629;p43">
                  <a:extLst>
                    <a:ext uri="{FF2B5EF4-FFF2-40B4-BE49-F238E27FC236}">
                      <a16:creationId xmlns:a16="http://schemas.microsoft.com/office/drawing/2014/main" id="{560043B0-6348-B531-BBF9-6C083A0BE940}"/>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0" name="Google Shape;1630;p43">
                  <a:extLst>
                    <a:ext uri="{FF2B5EF4-FFF2-40B4-BE49-F238E27FC236}">
                      <a16:creationId xmlns:a16="http://schemas.microsoft.com/office/drawing/2014/main" id="{A443BF55-15C0-97C8-14A1-D2D326D07331}"/>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1" name="Google Shape;1631;p43">
                  <a:extLst>
                    <a:ext uri="{FF2B5EF4-FFF2-40B4-BE49-F238E27FC236}">
                      <a16:creationId xmlns:a16="http://schemas.microsoft.com/office/drawing/2014/main" id="{4C717323-C78F-8FBC-1B4F-08E2E2ACF68E}"/>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2" name="Google Shape;1632;p43">
                  <a:extLst>
                    <a:ext uri="{FF2B5EF4-FFF2-40B4-BE49-F238E27FC236}">
                      <a16:creationId xmlns:a16="http://schemas.microsoft.com/office/drawing/2014/main" id="{0D31E9A0-8E40-2D57-47C5-C1AAA1C8ECF6}"/>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3" name="Google Shape;1633;p43">
                  <a:extLst>
                    <a:ext uri="{FF2B5EF4-FFF2-40B4-BE49-F238E27FC236}">
                      <a16:creationId xmlns:a16="http://schemas.microsoft.com/office/drawing/2014/main" id="{B06628F8-3727-913E-D13D-F7FA55E9EB27}"/>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4" name="Google Shape;1634;p43">
                  <a:extLst>
                    <a:ext uri="{FF2B5EF4-FFF2-40B4-BE49-F238E27FC236}">
                      <a16:creationId xmlns:a16="http://schemas.microsoft.com/office/drawing/2014/main" id="{24CB3299-1B3E-B94F-61AF-6AECF4F3071C}"/>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5" name="Google Shape;1635;p43">
                  <a:extLst>
                    <a:ext uri="{FF2B5EF4-FFF2-40B4-BE49-F238E27FC236}">
                      <a16:creationId xmlns:a16="http://schemas.microsoft.com/office/drawing/2014/main" id="{5C086134-14C7-FD86-7083-B660AED05AFD}"/>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6" name="Google Shape;1636;p43">
                  <a:extLst>
                    <a:ext uri="{FF2B5EF4-FFF2-40B4-BE49-F238E27FC236}">
                      <a16:creationId xmlns:a16="http://schemas.microsoft.com/office/drawing/2014/main" id="{B5B83A67-EA35-3BC4-F541-C65FD84014F2}"/>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7" name="Google Shape;1637;p43">
                  <a:extLst>
                    <a:ext uri="{FF2B5EF4-FFF2-40B4-BE49-F238E27FC236}">
                      <a16:creationId xmlns:a16="http://schemas.microsoft.com/office/drawing/2014/main" id="{C6A71D92-BC9D-A87D-FB5D-A97472CD7908}"/>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8" name="Google Shape;1638;p43">
                  <a:extLst>
                    <a:ext uri="{FF2B5EF4-FFF2-40B4-BE49-F238E27FC236}">
                      <a16:creationId xmlns:a16="http://schemas.microsoft.com/office/drawing/2014/main" id="{B6D74036-E6ED-EA99-7667-42A219478FC5}"/>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9" name="Google Shape;1639;p43">
                  <a:extLst>
                    <a:ext uri="{FF2B5EF4-FFF2-40B4-BE49-F238E27FC236}">
                      <a16:creationId xmlns:a16="http://schemas.microsoft.com/office/drawing/2014/main" id="{C1E3D1D7-AC43-4401-921E-9D05B59AD1AB}"/>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0" name="Google Shape;1640;p43">
                  <a:extLst>
                    <a:ext uri="{FF2B5EF4-FFF2-40B4-BE49-F238E27FC236}">
                      <a16:creationId xmlns:a16="http://schemas.microsoft.com/office/drawing/2014/main" id="{21691DA6-B4E7-CB07-F298-CFC681DBD10D}"/>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1" name="Google Shape;1641;p43">
                  <a:extLst>
                    <a:ext uri="{FF2B5EF4-FFF2-40B4-BE49-F238E27FC236}">
                      <a16:creationId xmlns:a16="http://schemas.microsoft.com/office/drawing/2014/main" id="{2427884B-FA02-D740-BD5B-F0C490CF1464}"/>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2" name="Google Shape;1642;p43">
                  <a:extLst>
                    <a:ext uri="{FF2B5EF4-FFF2-40B4-BE49-F238E27FC236}">
                      <a16:creationId xmlns:a16="http://schemas.microsoft.com/office/drawing/2014/main" id="{6AA14564-1128-B83F-EECA-A72D887D8E0C}"/>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3" name="Google Shape;1643;p43">
                  <a:extLst>
                    <a:ext uri="{FF2B5EF4-FFF2-40B4-BE49-F238E27FC236}">
                      <a16:creationId xmlns:a16="http://schemas.microsoft.com/office/drawing/2014/main" id="{2556613A-F536-56CF-5C03-81A2514B8A91}"/>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4" name="Google Shape;1644;p43">
                  <a:extLst>
                    <a:ext uri="{FF2B5EF4-FFF2-40B4-BE49-F238E27FC236}">
                      <a16:creationId xmlns:a16="http://schemas.microsoft.com/office/drawing/2014/main" id="{33E18F41-6F0F-01B7-56D0-04DE8D28DEB6}"/>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5" name="Google Shape;1645;p43">
                  <a:extLst>
                    <a:ext uri="{FF2B5EF4-FFF2-40B4-BE49-F238E27FC236}">
                      <a16:creationId xmlns:a16="http://schemas.microsoft.com/office/drawing/2014/main" id="{F8E0519A-0455-F311-91D5-B44E8C6D3DB8}"/>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6" name="Google Shape;1646;p43">
                  <a:extLst>
                    <a:ext uri="{FF2B5EF4-FFF2-40B4-BE49-F238E27FC236}">
                      <a16:creationId xmlns:a16="http://schemas.microsoft.com/office/drawing/2014/main" id="{E39E64E2-7BBA-4872-A3FF-86304243BDBF}"/>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7" name="Google Shape;1647;p43">
                  <a:extLst>
                    <a:ext uri="{FF2B5EF4-FFF2-40B4-BE49-F238E27FC236}">
                      <a16:creationId xmlns:a16="http://schemas.microsoft.com/office/drawing/2014/main" id="{16980B22-985A-AFFA-53EE-A8D18E1F8B1D}"/>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8" name="Google Shape;1648;p43">
                  <a:extLst>
                    <a:ext uri="{FF2B5EF4-FFF2-40B4-BE49-F238E27FC236}">
                      <a16:creationId xmlns:a16="http://schemas.microsoft.com/office/drawing/2014/main" id="{F3C1794C-AAB6-6EF6-8A17-618DBBEF18BA}"/>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1649" name="Google Shape;1649;p43">
              <a:extLst>
                <a:ext uri="{FF2B5EF4-FFF2-40B4-BE49-F238E27FC236}">
                  <a16:creationId xmlns:a16="http://schemas.microsoft.com/office/drawing/2014/main" id="{96D39C02-9313-619B-E460-22686C72FBC3}"/>
                </a:ext>
              </a:extLst>
            </p:cNvPr>
            <p:cNvSpPr/>
            <p:nvPr/>
          </p:nvSpPr>
          <p:spPr>
            <a:xfrm>
              <a:off x="1840713" y="1197388"/>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43">
              <a:extLst>
                <a:ext uri="{FF2B5EF4-FFF2-40B4-BE49-F238E27FC236}">
                  <a16:creationId xmlns:a16="http://schemas.microsoft.com/office/drawing/2014/main" id="{0CE58499-CEEE-6477-096C-3BA94B360254}"/>
                </a:ext>
              </a:extLst>
            </p:cNvPr>
            <p:cNvGrpSpPr/>
            <p:nvPr/>
          </p:nvGrpSpPr>
          <p:grpSpPr>
            <a:xfrm flipH="1">
              <a:off x="8058978" y="3364204"/>
              <a:ext cx="632717" cy="841810"/>
              <a:chOff x="704128" y="2590595"/>
              <a:chExt cx="511990" cy="681187"/>
            </a:xfrm>
          </p:grpSpPr>
          <p:sp>
            <p:nvSpPr>
              <p:cNvPr id="1651" name="Google Shape;1651;p43">
                <a:extLst>
                  <a:ext uri="{FF2B5EF4-FFF2-40B4-BE49-F238E27FC236}">
                    <a16:creationId xmlns:a16="http://schemas.microsoft.com/office/drawing/2014/main" id="{C24FC418-7192-FF81-9FD4-AAFC3473F381}"/>
                  </a:ext>
                </a:extLst>
              </p:cNvPr>
              <p:cNvSpPr/>
              <p:nvPr/>
            </p:nvSpPr>
            <p:spPr>
              <a:xfrm rot="900053" flipH="1">
                <a:off x="786577" y="2657350"/>
                <a:ext cx="337579" cy="568298"/>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1652" name="Google Shape;1652;p43">
                <a:extLst>
                  <a:ext uri="{FF2B5EF4-FFF2-40B4-BE49-F238E27FC236}">
                    <a16:creationId xmlns:a16="http://schemas.microsoft.com/office/drawing/2014/main" id="{49A884B4-BFC8-1990-1EDE-28F32FA96E7B}"/>
                  </a:ext>
                </a:extLst>
              </p:cNvPr>
              <p:cNvGrpSpPr/>
              <p:nvPr/>
            </p:nvGrpSpPr>
            <p:grpSpPr>
              <a:xfrm rot="900053" flipH="1">
                <a:off x="776391" y="2627813"/>
                <a:ext cx="367464" cy="606751"/>
                <a:chOff x="3539775" y="3357500"/>
                <a:chExt cx="276650" cy="456800"/>
              </a:xfrm>
            </p:grpSpPr>
            <p:sp>
              <p:nvSpPr>
                <p:cNvPr id="1653" name="Google Shape;1653;p43">
                  <a:extLst>
                    <a:ext uri="{FF2B5EF4-FFF2-40B4-BE49-F238E27FC236}">
                      <a16:creationId xmlns:a16="http://schemas.microsoft.com/office/drawing/2014/main" id="{08B674D3-E5EF-6DAA-DCCE-52179B19CBBF}"/>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a:extLst>
                    <a:ext uri="{FF2B5EF4-FFF2-40B4-BE49-F238E27FC236}">
                      <a16:creationId xmlns:a16="http://schemas.microsoft.com/office/drawing/2014/main" id="{D3B75DB5-16FD-3589-0AC3-99E39A93C4E8}"/>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a:extLst>
                    <a:ext uri="{FF2B5EF4-FFF2-40B4-BE49-F238E27FC236}">
                      <a16:creationId xmlns:a16="http://schemas.microsoft.com/office/drawing/2014/main" id="{6FC2AF75-8C62-CE94-87BF-555B04A44271}"/>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a:extLst>
                    <a:ext uri="{FF2B5EF4-FFF2-40B4-BE49-F238E27FC236}">
                      <a16:creationId xmlns:a16="http://schemas.microsoft.com/office/drawing/2014/main" id="{52B19284-0908-5E91-0B8F-7D9B67E8A210}"/>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a:extLst>
                    <a:ext uri="{FF2B5EF4-FFF2-40B4-BE49-F238E27FC236}">
                      <a16:creationId xmlns:a16="http://schemas.microsoft.com/office/drawing/2014/main" id="{DB3BA767-2F3B-1254-1A9A-F8FDCB2E958A}"/>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a:extLst>
                    <a:ext uri="{FF2B5EF4-FFF2-40B4-BE49-F238E27FC236}">
                      <a16:creationId xmlns:a16="http://schemas.microsoft.com/office/drawing/2014/main" id="{7EC65262-9BA2-B3E7-D472-B757BD343C81}"/>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a:extLst>
                    <a:ext uri="{FF2B5EF4-FFF2-40B4-BE49-F238E27FC236}">
                      <a16:creationId xmlns:a16="http://schemas.microsoft.com/office/drawing/2014/main" id="{23473E52-B141-8035-659A-79884383F9B0}"/>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a:extLst>
                    <a:ext uri="{FF2B5EF4-FFF2-40B4-BE49-F238E27FC236}">
                      <a16:creationId xmlns:a16="http://schemas.microsoft.com/office/drawing/2014/main" id="{C8E48892-863A-3DC3-89E8-E021612504B7}"/>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a:extLst>
                    <a:ext uri="{FF2B5EF4-FFF2-40B4-BE49-F238E27FC236}">
                      <a16:creationId xmlns:a16="http://schemas.microsoft.com/office/drawing/2014/main" id="{03B930B0-4F20-A4E2-8083-6CBCB9BC8241}"/>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a:extLst>
                    <a:ext uri="{FF2B5EF4-FFF2-40B4-BE49-F238E27FC236}">
                      <a16:creationId xmlns:a16="http://schemas.microsoft.com/office/drawing/2014/main" id="{B1B7ECA2-43F2-4821-DC02-320CE5936333}"/>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a:extLst>
                    <a:ext uri="{FF2B5EF4-FFF2-40B4-BE49-F238E27FC236}">
                      <a16:creationId xmlns:a16="http://schemas.microsoft.com/office/drawing/2014/main" id="{3323536E-9D31-D08E-99AA-B7C2451A851A}"/>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a:extLst>
                    <a:ext uri="{FF2B5EF4-FFF2-40B4-BE49-F238E27FC236}">
                      <a16:creationId xmlns:a16="http://schemas.microsoft.com/office/drawing/2014/main" id="{645E72D3-EB88-0D71-CDB8-DFDC0798C91F}"/>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a:extLst>
                    <a:ext uri="{FF2B5EF4-FFF2-40B4-BE49-F238E27FC236}">
                      <a16:creationId xmlns:a16="http://schemas.microsoft.com/office/drawing/2014/main" id="{EAC4BC63-F757-063F-4D34-67CB45E2C683}"/>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a:extLst>
                    <a:ext uri="{FF2B5EF4-FFF2-40B4-BE49-F238E27FC236}">
                      <a16:creationId xmlns:a16="http://schemas.microsoft.com/office/drawing/2014/main" id="{2DD6701D-F6C9-16D7-AFF4-B848BD1004C8}"/>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a:extLst>
                    <a:ext uri="{FF2B5EF4-FFF2-40B4-BE49-F238E27FC236}">
                      <a16:creationId xmlns:a16="http://schemas.microsoft.com/office/drawing/2014/main" id="{60587479-B3BC-D357-50A7-A5BFC6893106}"/>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a:extLst>
                    <a:ext uri="{FF2B5EF4-FFF2-40B4-BE49-F238E27FC236}">
                      <a16:creationId xmlns:a16="http://schemas.microsoft.com/office/drawing/2014/main" id="{561FB127-C02A-0B5B-AA47-074391BF3DC7}"/>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a:extLst>
                    <a:ext uri="{FF2B5EF4-FFF2-40B4-BE49-F238E27FC236}">
                      <a16:creationId xmlns:a16="http://schemas.microsoft.com/office/drawing/2014/main" id="{C7627FC7-FF0E-42A3-10E3-D70399F84703}"/>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a:extLst>
                    <a:ext uri="{FF2B5EF4-FFF2-40B4-BE49-F238E27FC236}">
                      <a16:creationId xmlns:a16="http://schemas.microsoft.com/office/drawing/2014/main" id="{62D7BD1A-9A76-E961-A620-00E4A728703D}"/>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43">
              <a:extLst>
                <a:ext uri="{FF2B5EF4-FFF2-40B4-BE49-F238E27FC236}">
                  <a16:creationId xmlns:a16="http://schemas.microsoft.com/office/drawing/2014/main" id="{E939CA46-EAC8-7EE4-04EB-B690329C5DB7}"/>
                </a:ext>
              </a:extLst>
            </p:cNvPr>
            <p:cNvGrpSpPr/>
            <p:nvPr/>
          </p:nvGrpSpPr>
          <p:grpSpPr>
            <a:xfrm>
              <a:off x="1927300" y="2895413"/>
              <a:ext cx="753900" cy="758552"/>
              <a:chOff x="550625" y="1629575"/>
              <a:chExt cx="753900" cy="758552"/>
            </a:xfrm>
          </p:grpSpPr>
          <p:sp>
            <p:nvSpPr>
              <p:cNvPr id="1672" name="Google Shape;1672;p43">
                <a:extLst>
                  <a:ext uri="{FF2B5EF4-FFF2-40B4-BE49-F238E27FC236}">
                    <a16:creationId xmlns:a16="http://schemas.microsoft.com/office/drawing/2014/main" id="{261E1511-8DC5-C34A-22A9-967E2DFF8D81}"/>
                  </a:ext>
                </a:extLst>
              </p:cNvPr>
              <p:cNvSpPr/>
              <p:nvPr/>
            </p:nvSpPr>
            <p:spPr>
              <a:xfrm>
                <a:off x="550625" y="1634227"/>
                <a:ext cx="753900" cy="753900"/>
              </a:xfrm>
              <a:prstGeom prst="donut">
                <a:avLst>
                  <a:gd name="adj" fmla="val 37688"/>
                </a:avLst>
              </a:prstGeom>
              <a:gradFill>
                <a:gsLst>
                  <a:gs pos="0">
                    <a:schemeClr val="accent1"/>
                  </a:gs>
                  <a:gs pos="100000">
                    <a:srgbClr val="FDEF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a:extLst>
                  <a:ext uri="{FF2B5EF4-FFF2-40B4-BE49-F238E27FC236}">
                    <a16:creationId xmlns:a16="http://schemas.microsoft.com/office/drawing/2014/main" id="{347D2100-7B7B-1BE1-30CA-EF2B41F3A380}"/>
                  </a:ext>
                </a:extLst>
              </p:cNvPr>
              <p:cNvSpPr/>
              <p:nvPr/>
            </p:nvSpPr>
            <p:spPr>
              <a:xfrm>
                <a:off x="819802" y="1898969"/>
                <a:ext cx="215509" cy="215292"/>
              </a:xfrm>
              <a:custGeom>
                <a:avLst/>
                <a:gdLst/>
                <a:ahLst/>
                <a:cxnLst/>
                <a:rect l="l" t="t" r="r" b="b"/>
                <a:pathLst>
                  <a:path w="11928" h="11916" extrusionOk="0">
                    <a:moveTo>
                      <a:pt x="5964" y="2727"/>
                    </a:moveTo>
                    <a:cubicBezTo>
                      <a:pt x="7734" y="2727"/>
                      <a:pt x="9200" y="4134"/>
                      <a:pt x="9200" y="5952"/>
                    </a:cubicBezTo>
                    <a:cubicBezTo>
                      <a:pt x="9200" y="7721"/>
                      <a:pt x="7734" y="9188"/>
                      <a:pt x="5964" y="9188"/>
                    </a:cubicBezTo>
                    <a:cubicBezTo>
                      <a:pt x="4194" y="9188"/>
                      <a:pt x="2727" y="7721"/>
                      <a:pt x="2727" y="5952"/>
                    </a:cubicBezTo>
                    <a:cubicBezTo>
                      <a:pt x="2727" y="4134"/>
                      <a:pt x="4194" y="2727"/>
                      <a:pt x="5964" y="2727"/>
                    </a:cubicBezTo>
                    <a:close/>
                    <a:moveTo>
                      <a:pt x="5964" y="0"/>
                    </a:moveTo>
                    <a:cubicBezTo>
                      <a:pt x="2679" y="0"/>
                      <a:pt x="0" y="2667"/>
                      <a:pt x="0" y="5952"/>
                    </a:cubicBezTo>
                    <a:cubicBezTo>
                      <a:pt x="0" y="9237"/>
                      <a:pt x="2679" y="11915"/>
                      <a:pt x="5964" y="11915"/>
                    </a:cubicBezTo>
                    <a:cubicBezTo>
                      <a:pt x="9249" y="11915"/>
                      <a:pt x="11928" y="9237"/>
                      <a:pt x="11928" y="5952"/>
                    </a:cubicBezTo>
                    <a:cubicBezTo>
                      <a:pt x="11928" y="2667"/>
                      <a:pt x="9249" y="0"/>
                      <a:pt x="5964"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a:extLst>
                  <a:ext uri="{FF2B5EF4-FFF2-40B4-BE49-F238E27FC236}">
                    <a16:creationId xmlns:a16="http://schemas.microsoft.com/office/drawing/2014/main" id="{64540397-2E1B-7733-090D-D5A3B4AF89E3}"/>
                  </a:ext>
                </a:extLst>
              </p:cNvPr>
              <p:cNvSpPr/>
              <p:nvPr/>
            </p:nvSpPr>
            <p:spPr>
              <a:xfrm>
                <a:off x="858124" y="2112496"/>
                <a:ext cx="139734" cy="270922"/>
              </a:xfrm>
              <a:custGeom>
                <a:avLst/>
                <a:gdLst/>
                <a:ahLst/>
                <a:cxnLst/>
                <a:rect l="l" t="t" r="r" b="b"/>
                <a:pathLst>
                  <a:path w="7734" h="14995" extrusionOk="0">
                    <a:moveTo>
                      <a:pt x="2728" y="0"/>
                    </a:moveTo>
                    <a:lnTo>
                      <a:pt x="0" y="14643"/>
                    </a:lnTo>
                    <a:cubicBezTo>
                      <a:pt x="1212" y="14849"/>
                      <a:pt x="2534" y="14995"/>
                      <a:pt x="3843" y="14995"/>
                    </a:cubicBezTo>
                    <a:cubicBezTo>
                      <a:pt x="5152" y="14995"/>
                      <a:pt x="6473" y="14849"/>
                      <a:pt x="7734" y="14643"/>
                    </a:cubicBezTo>
                    <a:lnTo>
                      <a:pt x="4958" y="0"/>
                    </a:lnTo>
                    <a:cubicBezTo>
                      <a:pt x="4606" y="49"/>
                      <a:pt x="4243" y="97"/>
                      <a:pt x="3843" y="97"/>
                    </a:cubicBezTo>
                    <a:cubicBezTo>
                      <a:pt x="3491" y="97"/>
                      <a:pt x="3091" y="49"/>
                      <a:pt x="272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a:extLst>
                  <a:ext uri="{FF2B5EF4-FFF2-40B4-BE49-F238E27FC236}">
                    <a16:creationId xmlns:a16="http://schemas.microsoft.com/office/drawing/2014/main" id="{3900D405-B956-CE15-26CC-E3FB32F34528}"/>
                  </a:ext>
                </a:extLst>
              </p:cNvPr>
              <p:cNvSpPr/>
              <p:nvPr/>
            </p:nvSpPr>
            <p:spPr>
              <a:xfrm>
                <a:off x="976831" y="1671637"/>
                <a:ext cx="285593" cy="285593"/>
              </a:xfrm>
              <a:custGeom>
                <a:avLst/>
                <a:gdLst/>
                <a:ahLst/>
                <a:cxnLst/>
                <a:rect l="l" t="t" r="r" b="b"/>
                <a:pathLst>
                  <a:path w="15807" h="15807" extrusionOk="0">
                    <a:moveTo>
                      <a:pt x="6873" y="0"/>
                    </a:moveTo>
                    <a:lnTo>
                      <a:pt x="0" y="13237"/>
                    </a:lnTo>
                    <a:cubicBezTo>
                      <a:pt x="1115" y="13794"/>
                      <a:pt x="2024" y="14703"/>
                      <a:pt x="2582" y="15806"/>
                    </a:cubicBezTo>
                    <a:lnTo>
                      <a:pt x="15806" y="8946"/>
                    </a:lnTo>
                    <a:cubicBezTo>
                      <a:pt x="13794" y="5103"/>
                      <a:pt x="10703" y="1976"/>
                      <a:pt x="68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a:extLst>
                  <a:ext uri="{FF2B5EF4-FFF2-40B4-BE49-F238E27FC236}">
                    <a16:creationId xmlns:a16="http://schemas.microsoft.com/office/drawing/2014/main" id="{0F0948B6-D94C-E85D-8D5D-FDDE4BC729FD}"/>
                  </a:ext>
                </a:extLst>
              </p:cNvPr>
              <p:cNvSpPr/>
              <p:nvPr/>
            </p:nvSpPr>
            <p:spPr>
              <a:xfrm>
                <a:off x="550625" y="1629575"/>
                <a:ext cx="753830" cy="753830"/>
              </a:xfrm>
              <a:custGeom>
                <a:avLst/>
                <a:gdLst/>
                <a:ahLst/>
                <a:cxnLst/>
                <a:rect l="l" t="t" r="r" b="b"/>
                <a:pathLst>
                  <a:path w="41723" h="41723" fill="none" extrusionOk="0">
                    <a:moveTo>
                      <a:pt x="20862" y="1"/>
                    </a:moveTo>
                    <a:cubicBezTo>
                      <a:pt x="9346" y="1"/>
                      <a:pt x="1" y="9346"/>
                      <a:pt x="1" y="20862"/>
                    </a:cubicBezTo>
                    <a:cubicBezTo>
                      <a:pt x="1" y="32377"/>
                      <a:pt x="9346" y="41723"/>
                      <a:pt x="20862" y="41723"/>
                    </a:cubicBezTo>
                    <a:cubicBezTo>
                      <a:pt x="32377" y="41723"/>
                      <a:pt x="41723" y="32377"/>
                      <a:pt x="41723" y="20862"/>
                    </a:cubicBezTo>
                    <a:cubicBezTo>
                      <a:pt x="41723" y="9346"/>
                      <a:pt x="32377" y="1"/>
                      <a:pt x="20862" y="1"/>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a:extLst>
                  <a:ext uri="{FF2B5EF4-FFF2-40B4-BE49-F238E27FC236}">
                    <a16:creationId xmlns:a16="http://schemas.microsoft.com/office/drawing/2014/main" id="{934F1C82-0C63-E37A-8929-2174AF6D96B5}"/>
                  </a:ext>
                </a:extLst>
              </p:cNvPr>
              <p:cNvSpPr/>
              <p:nvPr/>
            </p:nvSpPr>
            <p:spPr>
              <a:xfrm>
                <a:off x="819802" y="1898969"/>
                <a:ext cx="215509" cy="215292"/>
              </a:xfrm>
              <a:custGeom>
                <a:avLst/>
                <a:gdLst/>
                <a:ahLst/>
                <a:cxnLst/>
                <a:rect l="l" t="t" r="r" b="b"/>
                <a:pathLst>
                  <a:path w="11928" h="11916" fill="none" extrusionOk="0">
                    <a:moveTo>
                      <a:pt x="11928" y="5952"/>
                    </a:moveTo>
                    <a:cubicBezTo>
                      <a:pt x="11928" y="9237"/>
                      <a:pt x="9249" y="11915"/>
                      <a:pt x="5964" y="11915"/>
                    </a:cubicBezTo>
                    <a:cubicBezTo>
                      <a:pt x="2679" y="11915"/>
                      <a:pt x="0" y="9237"/>
                      <a:pt x="0" y="5952"/>
                    </a:cubicBezTo>
                    <a:cubicBezTo>
                      <a:pt x="0" y="2667"/>
                      <a:pt x="2679" y="0"/>
                      <a:pt x="5964" y="0"/>
                    </a:cubicBezTo>
                    <a:cubicBezTo>
                      <a:pt x="9249" y="0"/>
                      <a:pt x="11928" y="2667"/>
                      <a:pt x="11928" y="595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a:extLst>
                  <a:ext uri="{FF2B5EF4-FFF2-40B4-BE49-F238E27FC236}">
                    <a16:creationId xmlns:a16="http://schemas.microsoft.com/office/drawing/2014/main" id="{C07B76B9-9052-FBD1-6330-6D1AAFCF8BCC}"/>
                  </a:ext>
                </a:extLst>
              </p:cNvPr>
              <p:cNvSpPr/>
              <p:nvPr/>
            </p:nvSpPr>
            <p:spPr>
              <a:xfrm>
                <a:off x="976831" y="1671637"/>
                <a:ext cx="285593" cy="285593"/>
              </a:xfrm>
              <a:custGeom>
                <a:avLst/>
                <a:gdLst/>
                <a:ahLst/>
                <a:cxnLst/>
                <a:rect l="l" t="t" r="r" b="b"/>
                <a:pathLst>
                  <a:path w="15807" h="15807" fill="none" extrusionOk="0">
                    <a:moveTo>
                      <a:pt x="2582" y="15806"/>
                    </a:moveTo>
                    <a:lnTo>
                      <a:pt x="15806" y="8946"/>
                    </a:lnTo>
                    <a:cubicBezTo>
                      <a:pt x="13794" y="5103"/>
                      <a:pt x="10703" y="1976"/>
                      <a:pt x="6873" y="0"/>
                    </a:cubicBezTo>
                    <a:lnTo>
                      <a:pt x="0" y="13237"/>
                    </a:lnTo>
                    <a:cubicBezTo>
                      <a:pt x="1115" y="13794"/>
                      <a:pt x="2024" y="14703"/>
                      <a:pt x="2582" y="15806"/>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a:extLst>
                  <a:ext uri="{FF2B5EF4-FFF2-40B4-BE49-F238E27FC236}">
                    <a16:creationId xmlns:a16="http://schemas.microsoft.com/office/drawing/2014/main" id="{9E591F36-9432-542E-3C70-1E035C99DE8C}"/>
                  </a:ext>
                </a:extLst>
              </p:cNvPr>
              <p:cNvSpPr/>
              <p:nvPr/>
            </p:nvSpPr>
            <p:spPr>
              <a:xfrm>
                <a:off x="858124" y="2112496"/>
                <a:ext cx="139734" cy="270922"/>
              </a:xfrm>
              <a:custGeom>
                <a:avLst/>
                <a:gdLst/>
                <a:ahLst/>
                <a:cxnLst/>
                <a:rect l="l" t="t" r="r" b="b"/>
                <a:pathLst>
                  <a:path w="7734" h="14995" fill="none" extrusionOk="0">
                    <a:moveTo>
                      <a:pt x="3843" y="97"/>
                    </a:moveTo>
                    <a:cubicBezTo>
                      <a:pt x="3491" y="97"/>
                      <a:pt x="3091" y="49"/>
                      <a:pt x="2728" y="0"/>
                    </a:cubicBezTo>
                    <a:lnTo>
                      <a:pt x="0" y="14643"/>
                    </a:lnTo>
                    <a:cubicBezTo>
                      <a:pt x="1212" y="14849"/>
                      <a:pt x="2534" y="14995"/>
                      <a:pt x="3843" y="14995"/>
                    </a:cubicBezTo>
                    <a:cubicBezTo>
                      <a:pt x="5152" y="14995"/>
                      <a:pt x="6473" y="14849"/>
                      <a:pt x="7734" y="14643"/>
                    </a:cubicBezTo>
                    <a:lnTo>
                      <a:pt x="4958" y="0"/>
                    </a:lnTo>
                    <a:cubicBezTo>
                      <a:pt x="4606" y="49"/>
                      <a:pt x="4243" y="97"/>
                      <a:pt x="3843" y="9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43">
              <a:extLst>
                <a:ext uri="{FF2B5EF4-FFF2-40B4-BE49-F238E27FC236}">
                  <a16:creationId xmlns:a16="http://schemas.microsoft.com/office/drawing/2014/main" id="{80F7E78E-2C55-70E7-9CDB-1EEC1F675B84}"/>
                </a:ext>
              </a:extLst>
            </p:cNvPr>
            <p:cNvGrpSpPr/>
            <p:nvPr/>
          </p:nvGrpSpPr>
          <p:grpSpPr>
            <a:xfrm>
              <a:off x="618308" y="1670097"/>
              <a:ext cx="850773" cy="662309"/>
              <a:chOff x="5691525" y="4222025"/>
              <a:chExt cx="279125" cy="217300"/>
            </a:xfrm>
          </p:grpSpPr>
          <p:sp>
            <p:nvSpPr>
              <p:cNvPr id="1681" name="Google Shape;1681;p43">
                <a:extLst>
                  <a:ext uri="{FF2B5EF4-FFF2-40B4-BE49-F238E27FC236}">
                    <a16:creationId xmlns:a16="http://schemas.microsoft.com/office/drawing/2014/main" id="{C220584F-367D-534B-5F94-51D86E0BCAF0}"/>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a:extLst>
                  <a:ext uri="{FF2B5EF4-FFF2-40B4-BE49-F238E27FC236}">
                    <a16:creationId xmlns:a16="http://schemas.microsoft.com/office/drawing/2014/main" id="{B8A99310-7AD5-E4A8-3903-957A561CCC3D}"/>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a:extLst>
                  <a:ext uri="{FF2B5EF4-FFF2-40B4-BE49-F238E27FC236}">
                    <a16:creationId xmlns:a16="http://schemas.microsoft.com/office/drawing/2014/main" id="{77AF384A-4067-1E64-0BE1-F8D70B601EF7}"/>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a:extLst>
                  <a:ext uri="{FF2B5EF4-FFF2-40B4-BE49-F238E27FC236}">
                    <a16:creationId xmlns:a16="http://schemas.microsoft.com/office/drawing/2014/main" id="{DC9EFCCE-DCEB-3140-DD67-4AA34D8AC58C}"/>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a:extLst>
                  <a:ext uri="{FF2B5EF4-FFF2-40B4-BE49-F238E27FC236}">
                    <a16:creationId xmlns:a16="http://schemas.microsoft.com/office/drawing/2014/main" id="{DAF3A59E-0ABC-4BD6-4715-5ED227493463}"/>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3">
              <a:extLst>
                <a:ext uri="{FF2B5EF4-FFF2-40B4-BE49-F238E27FC236}">
                  <a16:creationId xmlns:a16="http://schemas.microsoft.com/office/drawing/2014/main" id="{8DD66DAA-E953-B537-88E5-E1E73684B859}"/>
                </a:ext>
              </a:extLst>
            </p:cNvPr>
            <p:cNvGrpSpPr/>
            <p:nvPr/>
          </p:nvGrpSpPr>
          <p:grpSpPr>
            <a:xfrm>
              <a:off x="823891" y="1875670"/>
              <a:ext cx="850773" cy="662309"/>
              <a:chOff x="5691525" y="4222025"/>
              <a:chExt cx="279125" cy="217300"/>
            </a:xfrm>
          </p:grpSpPr>
          <p:sp>
            <p:nvSpPr>
              <p:cNvPr id="1687" name="Google Shape;1687;p43">
                <a:extLst>
                  <a:ext uri="{FF2B5EF4-FFF2-40B4-BE49-F238E27FC236}">
                    <a16:creationId xmlns:a16="http://schemas.microsoft.com/office/drawing/2014/main" id="{00075FBF-176B-FB60-9655-B93715DB5F58}"/>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a:extLst>
                  <a:ext uri="{FF2B5EF4-FFF2-40B4-BE49-F238E27FC236}">
                    <a16:creationId xmlns:a16="http://schemas.microsoft.com/office/drawing/2014/main" id="{927AFF8B-9CAC-88B6-EF4F-ECC04D59256D}"/>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a:extLst>
                  <a:ext uri="{FF2B5EF4-FFF2-40B4-BE49-F238E27FC236}">
                    <a16:creationId xmlns:a16="http://schemas.microsoft.com/office/drawing/2014/main" id="{66449F99-1D62-AA51-C236-EE2899C08B4C}"/>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a:extLst>
                  <a:ext uri="{FF2B5EF4-FFF2-40B4-BE49-F238E27FC236}">
                    <a16:creationId xmlns:a16="http://schemas.microsoft.com/office/drawing/2014/main" id="{3FC2BE29-D3BA-9681-5F66-9EF8DD26650E}"/>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a:extLst>
                  <a:ext uri="{FF2B5EF4-FFF2-40B4-BE49-F238E27FC236}">
                    <a16:creationId xmlns:a16="http://schemas.microsoft.com/office/drawing/2014/main" id="{1D21ED7D-2685-1ADB-6FF7-A1E16EAB1551}"/>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2" name="Google Shape;1692;p43">
            <a:hlinkClick r:id="" action="ppaction://hlinkshowjump?jump=previousslide"/>
            <a:extLst>
              <a:ext uri="{FF2B5EF4-FFF2-40B4-BE49-F238E27FC236}">
                <a16:creationId xmlns:a16="http://schemas.microsoft.com/office/drawing/2014/main" id="{38209977-A0CE-4A6A-C790-D70F4E58B478}"/>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a:hlinkClick r:id="" action="ppaction://hlinkshowjump?jump=nextslide"/>
            <a:extLst>
              <a:ext uri="{FF2B5EF4-FFF2-40B4-BE49-F238E27FC236}">
                <a16:creationId xmlns:a16="http://schemas.microsoft.com/office/drawing/2014/main" id="{786CE994-AFBA-E9CE-3D47-563D912FB7CE}"/>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a:hlinkClick r:id="" action="ppaction://hlinkshowjump?jump=previousslide"/>
            <a:extLst>
              <a:ext uri="{FF2B5EF4-FFF2-40B4-BE49-F238E27FC236}">
                <a16:creationId xmlns:a16="http://schemas.microsoft.com/office/drawing/2014/main" id="{E311FEEF-101C-1FC1-736C-BB15B34A0601}"/>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a:hlinkClick r:id="" action="ppaction://hlinkshowjump?jump=nextslide"/>
            <a:extLst>
              <a:ext uri="{FF2B5EF4-FFF2-40B4-BE49-F238E27FC236}">
                <a16:creationId xmlns:a16="http://schemas.microsoft.com/office/drawing/2014/main" id="{CEC178C2-13A1-F155-D9C1-940D1BFD4549}"/>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A black and white symbol&#10;&#10;AI-generated content may be incorrect.">
            <a:extLst>
              <a:ext uri="{FF2B5EF4-FFF2-40B4-BE49-F238E27FC236}">
                <a16:creationId xmlns:a16="http://schemas.microsoft.com/office/drawing/2014/main" id="{124CA187-DE02-EB46-EC49-512735B2B220}"/>
              </a:ext>
            </a:extLst>
          </p:cNvPr>
          <p:cNvPicPr>
            <a:picLocks noChangeAspect="1"/>
          </p:cNvPicPr>
          <p:nvPr/>
        </p:nvPicPr>
        <p:blipFill>
          <a:blip r:embed="rId3"/>
          <a:stretch>
            <a:fillRect/>
          </a:stretch>
        </p:blipFill>
        <p:spPr>
          <a:xfrm>
            <a:off x="4574250" y="1774013"/>
            <a:ext cx="2085975" cy="1876425"/>
          </a:xfrm>
          <a:prstGeom prst="rect">
            <a:avLst/>
          </a:prstGeom>
        </p:spPr>
      </p:pic>
      <p:sp>
        <p:nvSpPr>
          <p:cNvPr id="12" name="Google Shape;1611;p43">
            <a:extLst>
              <a:ext uri="{FF2B5EF4-FFF2-40B4-BE49-F238E27FC236}">
                <a16:creationId xmlns:a16="http://schemas.microsoft.com/office/drawing/2014/main" id="{D03E7DB0-8D6F-EA06-404D-FB7BF2396BE9}"/>
              </a:ext>
            </a:extLst>
          </p:cNvPr>
          <p:cNvSpPr txBox="1">
            <a:spLocks/>
          </p:cNvSpPr>
          <p:nvPr/>
        </p:nvSpPr>
        <p:spPr>
          <a:xfrm>
            <a:off x="4393634" y="3513795"/>
            <a:ext cx="246576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6"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2700" dirty="0"/>
              <a:t>https://gitleaks.io</a:t>
            </a:r>
          </a:p>
        </p:txBody>
      </p:sp>
      <p:grpSp>
        <p:nvGrpSpPr>
          <p:cNvPr id="13" name="Google Shape;601;p32">
            <a:extLst>
              <a:ext uri="{FF2B5EF4-FFF2-40B4-BE49-F238E27FC236}">
                <a16:creationId xmlns:a16="http://schemas.microsoft.com/office/drawing/2014/main" id="{2C053CD0-A426-69C8-B9C0-2F21B66694BB}"/>
              </a:ext>
            </a:extLst>
          </p:cNvPr>
          <p:cNvGrpSpPr/>
          <p:nvPr/>
        </p:nvGrpSpPr>
        <p:grpSpPr>
          <a:xfrm>
            <a:off x="3012493" y="1788530"/>
            <a:ext cx="4787058" cy="2771901"/>
            <a:chOff x="-7867750" y="1566075"/>
            <a:chExt cx="5824349" cy="3037423"/>
          </a:xfrm>
        </p:grpSpPr>
        <p:sp>
          <p:nvSpPr>
            <p:cNvPr id="14" name="Google Shape;602;p32">
              <a:extLst>
                <a:ext uri="{FF2B5EF4-FFF2-40B4-BE49-F238E27FC236}">
                  <a16:creationId xmlns:a16="http://schemas.microsoft.com/office/drawing/2014/main" id="{125C3EF4-517B-91A8-D8DE-6D40A99CD43B}"/>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3;p32">
              <a:extLst>
                <a:ext uri="{FF2B5EF4-FFF2-40B4-BE49-F238E27FC236}">
                  <a16:creationId xmlns:a16="http://schemas.microsoft.com/office/drawing/2014/main" id="{333E8418-3ADF-893A-7A3E-47A28B5187A0}"/>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latin typeface="Bebas Neue" panose="020B0606020202050201" pitchFamily="34" charset="0"/>
                </a:rPr>
                <a:t>Billy_Mays.PNG</a:t>
              </a:r>
              <a:endParaRPr sz="2000" dirty="0">
                <a:latin typeface="Bebas Neue" panose="020B0606020202050201" pitchFamily="34" charset="0"/>
              </a:endParaRPr>
            </a:p>
          </p:txBody>
        </p:sp>
        <p:sp>
          <p:nvSpPr>
            <p:cNvPr id="16" name="Google Shape;604;p32">
              <a:extLst>
                <a:ext uri="{FF2B5EF4-FFF2-40B4-BE49-F238E27FC236}">
                  <a16:creationId xmlns:a16="http://schemas.microsoft.com/office/drawing/2014/main" id="{7E6E4885-B318-FF14-E0F2-9BAD017BC794}"/>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dirty="0">
                <a:latin typeface="Oswald Light" panose="00000400000000000000" pitchFamily="2" charset="0"/>
              </a:endParaRPr>
            </a:p>
          </p:txBody>
        </p:sp>
        <p:grpSp>
          <p:nvGrpSpPr>
            <p:cNvPr id="17" name="Google Shape;605;p32">
              <a:extLst>
                <a:ext uri="{FF2B5EF4-FFF2-40B4-BE49-F238E27FC236}">
                  <a16:creationId xmlns:a16="http://schemas.microsoft.com/office/drawing/2014/main" id="{8CA9705C-1965-1737-C184-9241488D5DC9}"/>
                </a:ext>
              </a:extLst>
            </p:cNvPr>
            <p:cNvGrpSpPr/>
            <p:nvPr/>
          </p:nvGrpSpPr>
          <p:grpSpPr>
            <a:xfrm>
              <a:off x="-2810987" y="1674188"/>
              <a:ext cx="188214" cy="188214"/>
              <a:chOff x="-2887187" y="1674188"/>
              <a:chExt cx="188214" cy="188214"/>
            </a:xfrm>
          </p:grpSpPr>
          <p:sp>
            <p:nvSpPr>
              <p:cNvPr id="20" name="Google Shape;606;p32">
                <a:extLst>
                  <a:ext uri="{FF2B5EF4-FFF2-40B4-BE49-F238E27FC236}">
                    <a16:creationId xmlns:a16="http://schemas.microsoft.com/office/drawing/2014/main" id="{C25FCB71-E600-078E-E711-8F4E342DFC6B}"/>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7;p32">
                <a:extLst>
                  <a:ext uri="{FF2B5EF4-FFF2-40B4-BE49-F238E27FC236}">
                    <a16:creationId xmlns:a16="http://schemas.microsoft.com/office/drawing/2014/main" id="{6C3C8D13-767A-4B09-9F00-A04951A7FDD1}"/>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608;p32">
              <a:extLst>
                <a:ext uri="{FF2B5EF4-FFF2-40B4-BE49-F238E27FC236}">
                  <a16:creationId xmlns:a16="http://schemas.microsoft.com/office/drawing/2014/main" id="{CFFD393F-6F7D-33E1-A666-B61FB8B7134B}"/>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9;p32">
              <a:extLst>
                <a:ext uri="{FF2B5EF4-FFF2-40B4-BE49-F238E27FC236}">
                  <a16:creationId xmlns:a16="http://schemas.microsoft.com/office/drawing/2014/main" id="{862BD2E7-2D24-B977-E23A-D1429C262E36}"/>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Picture 22" descr="A person with a beard making a face with his hands&#10;&#10;AI-generated content may be incorrect.">
            <a:extLst>
              <a:ext uri="{FF2B5EF4-FFF2-40B4-BE49-F238E27FC236}">
                <a16:creationId xmlns:a16="http://schemas.microsoft.com/office/drawing/2014/main" id="{1C2AFCF8-6D89-ED36-52DF-D679DB840CA0}"/>
              </a:ext>
            </a:extLst>
          </p:cNvPr>
          <p:cNvPicPr>
            <a:picLocks noChangeAspect="1"/>
          </p:cNvPicPr>
          <p:nvPr/>
        </p:nvPicPr>
        <p:blipFill>
          <a:blip r:embed="rId4"/>
          <a:stretch>
            <a:fillRect/>
          </a:stretch>
        </p:blipFill>
        <p:spPr>
          <a:xfrm>
            <a:off x="3012423" y="2131340"/>
            <a:ext cx="4645404" cy="2258165"/>
          </a:xfrm>
          <a:prstGeom prst="rect">
            <a:avLst/>
          </a:prstGeom>
        </p:spPr>
      </p:pic>
      <p:grpSp>
        <p:nvGrpSpPr>
          <p:cNvPr id="2" name="Google Shape;601;p32">
            <a:extLst>
              <a:ext uri="{FF2B5EF4-FFF2-40B4-BE49-F238E27FC236}">
                <a16:creationId xmlns:a16="http://schemas.microsoft.com/office/drawing/2014/main" id="{550B0BF6-7C27-CCB6-B280-3C64A1032DC3}"/>
              </a:ext>
            </a:extLst>
          </p:cNvPr>
          <p:cNvGrpSpPr/>
          <p:nvPr/>
        </p:nvGrpSpPr>
        <p:grpSpPr>
          <a:xfrm>
            <a:off x="1855888" y="1022000"/>
            <a:ext cx="5658427" cy="3791803"/>
            <a:chOff x="-7867750" y="1566075"/>
            <a:chExt cx="5824349" cy="3037423"/>
          </a:xfrm>
        </p:grpSpPr>
        <p:sp>
          <p:nvSpPr>
            <p:cNvPr id="3" name="Google Shape;602;p32">
              <a:extLst>
                <a:ext uri="{FF2B5EF4-FFF2-40B4-BE49-F238E27FC236}">
                  <a16:creationId xmlns:a16="http://schemas.microsoft.com/office/drawing/2014/main" id="{526C1691-E839-4F67-5DE7-84A97EBE3C61}"/>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03;p32">
              <a:extLst>
                <a:ext uri="{FF2B5EF4-FFF2-40B4-BE49-F238E27FC236}">
                  <a16:creationId xmlns:a16="http://schemas.microsoft.com/office/drawing/2014/main" id="{CB000065-D1E7-69A3-0D19-0FD68499F566}"/>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latin typeface="Bebas Neue" panose="020B0606020202050201" pitchFamily="34" charset="0"/>
                </a:rPr>
                <a:t>Pre-commit-config</a:t>
              </a:r>
              <a:endParaRPr sz="2000" dirty="0">
                <a:latin typeface="Bebas Neue" panose="020B0606020202050201" pitchFamily="34" charset="0"/>
              </a:endParaRPr>
            </a:p>
          </p:txBody>
        </p:sp>
        <p:sp>
          <p:nvSpPr>
            <p:cNvPr id="5" name="Google Shape;604;p32">
              <a:extLst>
                <a:ext uri="{FF2B5EF4-FFF2-40B4-BE49-F238E27FC236}">
                  <a16:creationId xmlns:a16="http://schemas.microsoft.com/office/drawing/2014/main" id="{92D7C591-FEFA-2F9C-0A9C-184C0F4891E6}"/>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SzPts val="990"/>
              </a:pPr>
              <a:r>
                <a:rPr lang="en-US" dirty="0">
                  <a:latin typeface="Bell MT" panose="02020503060305020303" pitchFamily="18" charset="0"/>
                </a:rPr>
                <a:t># </a:t>
              </a:r>
              <a:r>
                <a:rPr lang="en-US" b="1" dirty="0">
                  <a:latin typeface="Bell MT" panose="02020503060305020303" pitchFamily="18" charset="0"/>
                </a:rPr>
                <a:t>Make sure pre-commit is installed </a:t>
              </a:r>
            </a:p>
            <a:p>
              <a:pPr>
                <a:buSzPts val="990"/>
              </a:pPr>
              <a:r>
                <a:rPr lang="en-US" dirty="0">
                  <a:latin typeface="Bell MT" panose="02020503060305020303" pitchFamily="18" charset="0"/>
                </a:rPr>
                <a:t>pip install pre-commit</a:t>
              </a:r>
            </a:p>
            <a:p>
              <a:pPr>
                <a:buSzPts val="990"/>
              </a:pPr>
              <a:endParaRPr lang="en-US" dirty="0">
                <a:latin typeface="Bell MT" panose="02020503060305020303" pitchFamily="18" charset="0"/>
              </a:endParaRPr>
            </a:p>
            <a:p>
              <a:pPr>
                <a:buSzPts val="990"/>
              </a:pPr>
              <a:r>
                <a:rPr lang="en-US" dirty="0">
                  <a:latin typeface="Bell MT" panose="02020503060305020303" pitchFamily="18" charset="0"/>
                </a:rPr>
                <a:t># Create .pre-commit-</a:t>
              </a:r>
              <a:r>
                <a:rPr lang="en-US" dirty="0" err="1">
                  <a:latin typeface="Bell MT" panose="02020503060305020303" pitchFamily="18" charset="0"/>
                </a:rPr>
                <a:t>config.yaml</a:t>
              </a:r>
              <a:r>
                <a:rPr lang="en-US" dirty="0">
                  <a:latin typeface="Bell MT" panose="02020503060305020303" pitchFamily="18" charset="0"/>
                </a:rPr>
                <a:t> at root of your repo</a:t>
              </a:r>
            </a:p>
            <a:p>
              <a:pPr>
                <a:buSzPts val="990"/>
              </a:pPr>
              <a:r>
                <a:rPr lang="en-US" dirty="0">
                  <a:latin typeface="Bell MT" panose="02020503060305020303" pitchFamily="18" charset="0"/>
                </a:rPr>
                <a:t>touch .pre-commit</a:t>
              </a:r>
            </a:p>
            <a:p>
              <a:pPr>
                <a:buSzPts val="990"/>
              </a:pPr>
              <a:endParaRPr lang="en-US" dirty="0">
                <a:latin typeface="Bell MT" panose="02020503060305020303" pitchFamily="18" charset="0"/>
              </a:endParaRPr>
            </a:p>
            <a:p>
              <a:pPr>
                <a:buSzPts val="990"/>
              </a:pPr>
              <a:r>
                <a:rPr lang="en-US" dirty="0">
                  <a:latin typeface="Bell MT" panose="02020503060305020303" pitchFamily="18" charset="0"/>
                </a:rPr>
                <a:t># Add the following to it</a:t>
              </a:r>
            </a:p>
            <a:p>
              <a:pPr>
                <a:buSzPts val="990"/>
              </a:pPr>
              <a:r>
                <a:rPr lang="en-US" dirty="0">
                  <a:latin typeface="Bell MT" panose="02020503060305020303" pitchFamily="18" charset="0"/>
                </a:rPr>
                <a:t>repos:</a:t>
              </a:r>
            </a:p>
            <a:p>
              <a:pPr>
                <a:buSzPts val="990"/>
              </a:pPr>
              <a:r>
                <a:rPr lang="en-US" dirty="0">
                  <a:latin typeface="Bell MT" panose="02020503060305020303" pitchFamily="18" charset="0"/>
                </a:rPr>
                <a:t>   - repo: </a:t>
              </a:r>
              <a:r>
                <a:rPr lang="en-US" dirty="0">
                  <a:latin typeface="Bell MT" panose="02020503060305020303" pitchFamily="18" charset="0"/>
                  <a:hlinkClick r:id="rId5"/>
                </a:rPr>
                <a:t>https://github.com/gitleaks/gitleaks</a:t>
              </a:r>
              <a:endParaRPr lang="en-US" dirty="0">
                <a:latin typeface="Bell MT" panose="02020503060305020303" pitchFamily="18" charset="0"/>
              </a:endParaRPr>
            </a:p>
            <a:p>
              <a:pPr>
                <a:buSzPts val="990"/>
              </a:pPr>
              <a:r>
                <a:rPr lang="en-US" dirty="0">
                  <a:latin typeface="Bell MT" panose="02020503060305020303" pitchFamily="18" charset="0"/>
                </a:rPr>
                <a:t>      rev: v8.24.2</a:t>
              </a:r>
            </a:p>
            <a:p>
              <a:pPr>
                <a:buSzPts val="990"/>
              </a:pPr>
              <a:r>
                <a:rPr lang="en-US" dirty="0">
                  <a:latin typeface="Bell MT" panose="02020503060305020303" pitchFamily="18" charset="0"/>
                </a:rPr>
                <a:t>      hooks:</a:t>
              </a:r>
            </a:p>
            <a:p>
              <a:pPr>
                <a:buSzPts val="990"/>
              </a:pPr>
              <a:r>
                <a:rPr lang="en-US" dirty="0">
                  <a:latin typeface="Bell MT" panose="02020503060305020303" pitchFamily="18" charset="0"/>
                </a:rPr>
                <a:t>          - id: </a:t>
              </a:r>
              <a:r>
                <a:rPr lang="en-US" dirty="0" err="1">
                  <a:latin typeface="Bell MT" panose="02020503060305020303" pitchFamily="18" charset="0"/>
                </a:rPr>
                <a:t>gitleaks</a:t>
              </a:r>
              <a:endParaRPr lang="en-US" dirty="0">
                <a:latin typeface="Bell MT" panose="02020503060305020303" pitchFamily="18" charset="0"/>
              </a:endParaRPr>
            </a:p>
            <a:p>
              <a:pPr>
                <a:buSzPts val="990"/>
              </a:pPr>
              <a:endParaRPr lang="en-US" dirty="0">
                <a:latin typeface="Bell MT" panose="02020503060305020303" pitchFamily="18" charset="0"/>
              </a:endParaRPr>
            </a:p>
            <a:p>
              <a:pPr>
                <a:buSzPts val="990"/>
              </a:pPr>
              <a:r>
                <a:rPr lang="en-US" dirty="0">
                  <a:latin typeface="Bell MT" panose="02020503060305020303" pitchFamily="18" charset="0"/>
                </a:rPr>
                <a:t>pre-commit </a:t>
              </a:r>
              <a:r>
                <a:rPr lang="en-US" dirty="0" err="1">
                  <a:latin typeface="Bell MT" panose="02020503060305020303" pitchFamily="18" charset="0"/>
                </a:rPr>
                <a:t>autoupdate</a:t>
              </a:r>
              <a:r>
                <a:rPr lang="en-US" dirty="0">
                  <a:latin typeface="Bell MT" panose="02020503060305020303" pitchFamily="18" charset="0"/>
                </a:rPr>
                <a:t> &amp;&amp; pre-commit install  # And then you’re done!</a:t>
              </a:r>
            </a:p>
          </p:txBody>
        </p:sp>
        <p:grpSp>
          <p:nvGrpSpPr>
            <p:cNvPr id="6" name="Google Shape;605;p32">
              <a:extLst>
                <a:ext uri="{FF2B5EF4-FFF2-40B4-BE49-F238E27FC236}">
                  <a16:creationId xmlns:a16="http://schemas.microsoft.com/office/drawing/2014/main" id="{63D96CC1-C742-90F3-4C3B-3EE3D1EBD955}"/>
                </a:ext>
              </a:extLst>
            </p:cNvPr>
            <p:cNvGrpSpPr/>
            <p:nvPr/>
          </p:nvGrpSpPr>
          <p:grpSpPr>
            <a:xfrm>
              <a:off x="-2810987" y="1674188"/>
              <a:ext cx="188214" cy="188214"/>
              <a:chOff x="-2887187" y="1674188"/>
              <a:chExt cx="188214" cy="188214"/>
            </a:xfrm>
          </p:grpSpPr>
          <p:sp>
            <p:nvSpPr>
              <p:cNvPr id="10" name="Google Shape;606;p32">
                <a:extLst>
                  <a:ext uri="{FF2B5EF4-FFF2-40B4-BE49-F238E27FC236}">
                    <a16:creationId xmlns:a16="http://schemas.microsoft.com/office/drawing/2014/main" id="{8B2873FF-1578-46AE-EB34-E1E14AA6B6D5}"/>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7;p32">
                <a:extLst>
                  <a:ext uri="{FF2B5EF4-FFF2-40B4-BE49-F238E27FC236}">
                    <a16:creationId xmlns:a16="http://schemas.microsoft.com/office/drawing/2014/main" id="{71AD4C0E-0F4D-3F7C-D97D-0EEF51C0F6BF}"/>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608;p32">
              <a:extLst>
                <a:ext uri="{FF2B5EF4-FFF2-40B4-BE49-F238E27FC236}">
                  <a16:creationId xmlns:a16="http://schemas.microsoft.com/office/drawing/2014/main" id="{0A227A54-39D9-7566-A81C-67E26C4FE688}"/>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9;p32">
              <a:extLst>
                <a:ext uri="{FF2B5EF4-FFF2-40B4-BE49-F238E27FC236}">
                  <a16:creationId xmlns:a16="http://schemas.microsoft.com/office/drawing/2014/main" id="{67E6D9B8-5D33-C583-142F-A1079685E510}"/>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01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5">
          <a:extLst>
            <a:ext uri="{FF2B5EF4-FFF2-40B4-BE49-F238E27FC236}">
              <a16:creationId xmlns:a16="http://schemas.microsoft.com/office/drawing/2014/main" id="{0C9666EA-5C71-FAD3-11E7-BAEB8F600897}"/>
            </a:ext>
          </a:extLst>
        </p:cNvPr>
        <p:cNvGrpSpPr/>
        <p:nvPr/>
      </p:nvGrpSpPr>
      <p:grpSpPr>
        <a:xfrm>
          <a:off x="0" y="0"/>
          <a:ext cx="0" cy="0"/>
          <a:chOff x="0" y="0"/>
          <a:chExt cx="0" cy="0"/>
        </a:xfrm>
      </p:grpSpPr>
      <p:sp>
        <p:nvSpPr>
          <p:cNvPr id="1586" name="Google Shape;1586;p43">
            <a:extLst>
              <a:ext uri="{FF2B5EF4-FFF2-40B4-BE49-F238E27FC236}">
                <a16:creationId xmlns:a16="http://schemas.microsoft.com/office/drawing/2014/main" id="{68E497F1-5B99-5715-B675-7E15BAF6D742}"/>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43">
            <a:extLst>
              <a:ext uri="{FF2B5EF4-FFF2-40B4-BE49-F238E27FC236}">
                <a16:creationId xmlns:a16="http://schemas.microsoft.com/office/drawing/2014/main" id="{F87CEAF5-8173-9AE7-27DB-E145F2E542A1}"/>
              </a:ext>
            </a:extLst>
          </p:cNvPr>
          <p:cNvGrpSpPr/>
          <p:nvPr/>
        </p:nvGrpSpPr>
        <p:grpSpPr>
          <a:xfrm>
            <a:off x="3299582" y="1382567"/>
            <a:ext cx="4745424" cy="2721920"/>
            <a:chOff x="2099315" y="1758298"/>
            <a:chExt cx="5053381" cy="1698358"/>
          </a:xfrm>
        </p:grpSpPr>
        <p:sp>
          <p:nvSpPr>
            <p:cNvPr id="1598" name="Google Shape;1598;p43">
              <a:extLst>
                <a:ext uri="{FF2B5EF4-FFF2-40B4-BE49-F238E27FC236}">
                  <a16:creationId xmlns:a16="http://schemas.microsoft.com/office/drawing/2014/main" id="{1D1F54C0-8FE4-ECC1-13C3-5AC97FB2AD64}"/>
                </a:ext>
              </a:extLst>
            </p:cNvPr>
            <p:cNvSpPr/>
            <p:nvPr/>
          </p:nvSpPr>
          <p:spPr>
            <a:xfrm>
              <a:off x="2237783" y="1831283"/>
              <a:ext cx="4914913" cy="1625374"/>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a:extLst>
                <a:ext uri="{FF2B5EF4-FFF2-40B4-BE49-F238E27FC236}">
                  <a16:creationId xmlns:a16="http://schemas.microsoft.com/office/drawing/2014/main" id="{2BD372E6-FF07-996E-0438-D0B0B782F491}"/>
                </a:ext>
              </a:extLst>
            </p:cNvPr>
            <p:cNvSpPr/>
            <p:nvPr/>
          </p:nvSpPr>
          <p:spPr>
            <a:xfrm>
              <a:off x="2099315" y="1758298"/>
              <a:ext cx="4952700" cy="2316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a:extLst>
                <a:ext uri="{FF2B5EF4-FFF2-40B4-BE49-F238E27FC236}">
                  <a16:creationId xmlns:a16="http://schemas.microsoft.com/office/drawing/2014/main" id="{EC8FAD76-14E3-F3BC-475E-5112AD539183}"/>
                </a:ext>
              </a:extLst>
            </p:cNvPr>
            <p:cNvSpPr/>
            <p:nvPr/>
          </p:nvSpPr>
          <p:spPr>
            <a:xfrm>
              <a:off x="2099315" y="1990065"/>
              <a:ext cx="4952700" cy="1409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3">
              <a:extLst>
                <a:ext uri="{FF2B5EF4-FFF2-40B4-BE49-F238E27FC236}">
                  <a16:creationId xmlns:a16="http://schemas.microsoft.com/office/drawing/2014/main" id="{15AC6AE1-575E-7B43-7383-1ED363ED8A25}"/>
                </a:ext>
              </a:extLst>
            </p:cNvPr>
            <p:cNvGrpSpPr/>
            <p:nvPr/>
          </p:nvGrpSpPr>
          <p:grpSpPr>
            <a:xfrm>
              <a:off x="6497580" y="1810743"/>
              <a:ext cx="463455" cy="139446"/>
              <a:chOff x="4783842" y="1862081"/>
              <a:chExt cx="434720" cy="130800"/>
            </a:xfrm>
          </p:grpSpPr>
          <p:grpSp>
            <p:nvGrpSpPr>
              <p:cNvPr id="1602" name="Google Shape;1602;p43">
                <a:extLst>
                  <a:ext uri="{FF2B5EF4-FFF2-40B4-BE49-F238E27FC236}">
                    <a16:creationId xmlns:a16="http://schemas.microsoft.com/office/drawing/2014/main" id="{A642D775-BA0F-AA71-8AD4-955EB7CD5FB3}"/>
                  </a:ext>
                </a:extLst>
              </p:cNvPr>
              <p:cNvGrpSpPr/>
              <p:nvPr/>
            </p:nvGrpSpPr>
            <p:grpSpPr>
              <a:xfrm>
                <a:off x="4958628" y="1868973"/>
                <a:ext cx="100661" cy="97664"/>
                <a:chOff x="-2887187" y="1674188"/>
                <a:chExt cx="193990" cy="188214"/>
              </a:xfrm>
            </p:grpSpPr>
            <p:sp>
              <p:nvSpPr>
                <p:cNvPr id="1603" name="Google Shape;1603;p43">
                  <a:extLst>
                    <a:ext uri="{FF2B5EF4-FFF2-40B4-BE49-F238E27FC236}">
                      <a16:creationId xmlns:a16="http://schemas.microsoft.com/office/drawing/2014/main" id="{A56E6C7B-EA2A-FD44-0082-FC2CCD164F18}"/>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a:extLst>
                    <a:ext uri="{FF2B5EF4-FFF2-40B4-BE49-F238E27FC236}">
                      <a16:creationId xmlns:a16="http://schemas.microsoft.com/office/drawing/2014/main" id="{7D7E58FC-27D6-03BC-7EB2-62546C626653}"/>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43">
                <a:extLst>
                  <a:ext uri="{FF2B5EF4-FFF2-40B4-BE49-F238E27FC236}">
                    <a16:creationId xmlns:a16="http://schemas.microsoft.com/office/drawing/2014/main" id="{D7D49712-AA9C-AFF6-40D2-7A2A7B09460A}"/>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a:extLst>
                  <a:ext uri="{FF2B5EF4-FFF2-40B4-BE49-F238E27FC236}">
                    <a16:creationId xmlns:a16="http://schemas.microsoft.com/office/drawing/2014/main" id="{026D5261-6B77-5856-76D8-C48167C4B113}"/>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43">
            <a:extLst>
              <a:ext uri="{FF2B5EF4-FFF2-40B4-BE49-F238E27FC236}">
                <a16:creationId xmlns:a16="http://schemas.microsoft.com/office/drawing/2014/main" id="{1C62146B-8125-8891-27C9-C3A94C047224}"/>
              </a:ext>
            </a:extLst>
          </p:cNvPr>
          <p:cNvSpPr txBox="1">
            <a:spLocks noGrp="1"/>
          </p:cNvSpPr>
          <p:nvPr>
            <p:ph type="title"/>
          </p:nvPr>
        </p:nvSpPr>
        <p:spPr>
          <a:xfrm>
            <a:off x="5046596" y="1413140"/>
            <a:ext cx="1156849" cy="369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err="1"/>
              <a:t>GitLeaks</a:t>
            </a:r>
            <a:endParaRPr dirty="0"/>
          </a:p>
        </p:txBody>
      </p:sp>
      <p:sp>
        <p:nvSpPr>
          <p:cNvPr id="1611" name="Google Shape;1611;p43">
            <a:extLst>
              <a:ext uri="{FF2B5EF4-FFF2-40B4-BE49-F238E27FC236}">
                <a16:creationId xmlns:a16="http://schemas.microsoft.com/office/drawing/2014/main" id="{B58B2C68-2565-E296-078A-B58B50BCFF64}"/>
              </a:ext>
            </a:extLst>
          </p:cNvPr>
          <p:cNvSpPr txBox="1">
            <a:spLocks noGrp="1"/>
          </p:cNvSpPr>
          <p:nvPr>
            <p:ph type="title" idx="4"/>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14" dirty="0"/>
              <a:t>The Solution</a:t>
            </a:r>
            <a:endParaRPr sz="3014" dirty="0"/>
          </a:p>
        </p:txBody>
      </p:sp>
      <p:grpSp>
        <p:nvGrpSpPr>
          <p:cNvPr id="1612" name="Google Shape;1612;p43">
            <a:extLst>
              <a:ext uri="{FF2B5EF4-FFF2-40B4-BE49-F238E27FC236}">
                <a16:creationId xmlns:a16="http://schemas.microsoft.com/office/drawing/2014/main" id="{A39A7C54-BD57-3B2D-3E18-284D7BF8F7CC}"/>
              </a:ext>
            </a:extLst>
          </p:cNvPr>
          <p:cNvGrpSpPr/>
          <p:nvPr/>
        </p:nvGrpSpPr>
        <p:grpSpPr>
          <a:xfrm>
            <a:off x="-1235257" y="74713"/>
            <a:ext cx="10670317" cy="4413830"/>
            <a:chOff x="-1235257" y="74713"/>
            <a:chExt cx="10670317" cy="4413830"/>
          </a:xfrm>
        </p:grpSpPr>
        <p:sp>
          <p:nvSpPr>
            <p:cNvPr id="1613" name="Google Shape;1613;p43">
              <a:extLst>
                <a:ext uri="{FF2B5EF4-FFF2-40B4-BE49-F238E27FC236}">
                  <a16:creationId xmlns:a16="http://schemas.microsoft.com/office/drawing/2014/main" id="{41338440-7366-BAC6-E85A-325DB7468E9E}"/>
                </a:ext>
              </a:extLst>
            </p:cNvPr>
            <p:cNvSpPr/>
            <p:nvPr/>
          </p:nvSpPr>
          <p:spPr>
            <a:xfrm rot="10800000">
              <a:off x="7412925" y="7471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3">
              <a:extLst>
                <a:ext uri="{FF2B5EF4-FFF2-40B4-BE49-F238E27FC236}">
                  <a16:creationId xmlns:a16="http://schemas.microsoft.com/office/drawing/2014/main" id="{049A6BC3-AB46-BE92-FBB4-93F11C6B61AA}"/>
                </a:ext>
              </a:extLst>
            </p:cNvPr>
            <p:cNvGrpSpPr/>
            <p:nvPr/>
          </p:nvGrpSpPr>
          <p:grpSpPr>
            <a:xfrm rot="5400000">
              <a:off x="-1075025" y="1900600"/>
              <a:ext cx="2427711" cy="2748175"/>
              <a:chOff x="7934425" y="-1119900"/>
              <a:chExt cx="2427711" cy="2748175"/>
            </a:xfrm>
          </p:grpSpPr>
          <p:sp>
            <p:nvSpPr>
              <p:cNvPr id="1615" name="Google Shape;1615;p43">
                <a:extLst>
                  <a:ext uri="{FF2B5EF4-FFF2-40B4-BE49-F238E27FC236}">
                    <a16:creationId xmlns:a16="http://schemas.microsoft.com/office/drawing/2014/main" id="{78A3DF6E-1B0F-0464-F9D2-3395B39CA308}"/>
                  </a:ext>
                </a:extLst>
              </p:cNvPr>
              <p:cNvSpPr/>
              <p:nvPr/>
            </p:nvSpPr>
            <p:spPr>
              <a:xfrm>
                <a:off x="8050600" y="-963925"/>
                <a:ext cx="2311536" cy="2592200"/>
              </a:xfrm>
              <a:custGeom>
                <a:avLst/>
                <a:gdLst/>
                <a:ahLst/>
                <a:cxnLst/>
                <a:rect l="l" t="t" r="r" b="b"/>
                <a:pathLst>
                  <a:path w="113967" h="33757" extrusionOk="0">
                    <a:moveTo>
                      <a:pt x="0" y="1"/>
                    </a:moveTo>
                    <a:lnTo>
                      <a:pt x="0" y="33757"/>
                    </a:lnTo>
                    <a:lnTo>
                      <a:pt x="113966" y="33757"/>
                    </a:lnTo>
                    <a:lnTo>
                      <a:pt x="113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a:extLst>
                  <a:ext uri="{FF2B5EF4-FFF2-40B4-BE49-F238E27FC236}">
                    <a16:creationId xmlns:a16="http://schemas.microsoft.com/office/drawing/2014/main" id="{06D51EDD-2678-6DD1-72B8-E635F52D7828}"/>
                  </a:ext>
                </a:extLst>
              </p:cNvPr>
              <p:cNvSpPr/>
              <p:nvPr/>
            </p:nvSpPr>
            <p:spPr>
              <a:xfrm>
                <a:off x="7934425" y="-1119900"/>
                <a:ext cx="2311500" cy="26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3">
                <a:extLst>
                  <a:ext uri="{FF2B5EF4-FFF2-40B4-BE49-F238E27FC236}">
                    <a16:creationId xmlns:a16="http://schemas.microsoft.com/office/drawing/2014/main" id="{1194D985-2896-21CA-44A2-25F5469F30AB}"/>
                  </a:ext>
                </a:extLst>
              </p:cNvPr>
              <p:cNvGrpSpPr/>
              <p:nvPr/>
            </p:nvGrpSpPr>
            <p:grpSpPr>
              <a:xfrm>
                <a:off x="7934425" y="-1119900"/>
                <a:ext cx="2311500" cy="2639025"/>
                <a:chOff x="3299275" y="-2782700"/>
                <a:chExt cx="2311500" cy="2639025"/>
              </a:xfrm>
            </p:grpSpPr>
            <p:sp>
              <p:nvSpPr>
                <p:cNvPr id="1618" name="Google Shape;1618;p43">
                  <a:extLst>
                    <a:ext uri="{FF2B5EF4-FFF2-40B4-BE49-F238E27FC236}">
                      <a16:creationId xmlns:a16="http://schemas.microsoft.com/office/drawing/2014/main" id="{553331AA-A1FE-9E10-3390-22097ED9830B}"/>
                    </a:ext>
                  </a:extLst>
                </p:cNvPr>
                <p:cNvSpPr/>
                <p:nvPr/>
              </p:nvSpPr>
              <p:spPr>
                <a:xfrm>
                  <a:off x="3299275" y="-2780375"/>
                  <a:ext cx="2311500" cy="263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9" name="Google Shape;1619;p43">
                  <a:extLst>
                    <a:ext uri="{FF2B5EF4-FFF2-40B4-BE49-F238E27FC236}">
                      <a16:creationId xmlns:a16="http://schemas.microsoft.com/office/drawing/2014/main" id="{72410246-A65F-5A9D-BBBC-956C55C115F3}"/>
                    </a:ext>
                  </a:extLst>
                </p:cNvPr>
                <p:cNvCxnSpPr/>
                <p:nvPr/>
              </p:nvCxnSpPr>
              <p:spPr>
                <a:xfrm>
                  <a:off x="345959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0" name="Google Shape;1620;p43">
                  <a:extLst>
                    <a:ext uri="{FF2B5EF4-FFF2-40B4-BE49-F238E27FC236}">
                      <a16:creationId xmlns:a16="http://schemas.microsoft.com/office/drawing/2014/main" id="{213E7C52-BC2E-7C64-6214-989C63F1F263}"/>
                    </a:ext>
                  </a:extLst>
                </p:cNvPr>
                <p:cNvCxnSpPr/>
                <p:nvPr/>
              </p:nvCxnSpPr>
              <p:spPr>
                <a:xfrm>
                  <a:off x="3613343"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1" name="Google Shape;1621;p43">
                  <a:extLst>
                    <a:ext uri="{FF2B5EF4-FFF2-40B4-BE49-F238E27FC236}">
                      <a16:creationId xmlns:a16="http://schemas.microsoft.com/office/drawing/2014/main" id="{384807A6-CB3B-E9CC-9B33-FF3FAD1AC71B}"/>
                    </a:ext>
                  </a:extLst>
                </p:cNvPr>
                <p:cNvCxnSpPr/>
                <p:nvPr/>
              </p:nvCxnSpPr>
              <p:spPr>
                <a:xfrm>
                  <a:off x="376709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2" name="Google Shape;1622;p43">
                  <a:extLst>
                    <a:ext uri="{FF2B5EF4-FFF2-40B4-BE49-F238E27FC236}">
                      <a16:creationId xmlns:a16="http://schemas.microsoft.com/office/drawing/2014/main" id="{71679316-9DD0-6252-8614-BF175F4F8B4F}"/>
                    </a:ext>
                  </a:extLst>
                </p:cNvPr>
                <p:cNvCxnSpPr/>
                <p:nvPr/>
              </p:nvCxnSpPr>
              <p:spPr>
                <a:xfrm>
                  <a:off x="3920840"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3" name="Google Shape;1623;p43">
                  <a:extLst>
                    <a:ext uri="{FF2B5EF4-FFF2-40B4-BE49-F238E27FC236}">
                      <a16:creationId xmlns:a16="http://schemas.microsoft.com/office/drawing/2014/main" id="{019A5576-DE8F-867A-BD8E-AC8F7AAF3234}"/>
                    </a:ext>
                  </a:extLst>
                </p:cNvPr>
                <p:cNvCxnSpPr/>
                <p:nvPr/>
              </p:nvCxnSpPr>
              <p:spPr>
                <a:xfrm>
                  <a:off x="407458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4" name="Google Shape;1624;p43">
                  <a:extLst>
                    <a:ext uri="{FF2B5EF4-FFF2-40B4-BE49-F238E27FC236}">
                      <a16:creationId xmlns:a16="http://schemas.microsoft.com/office/drawing/2014/main" id="{3FCF2AEE-F0DF-B13C-2B51-9F432AF0D35C}"/>
                    </a:ext>
                  </a:extLst>
                </p:cNvPr>
                <p:cNvCxnSpPr/>
                <p:nvPr/>
              </p:nvCxnSpPr>
              <p:spPr>
                <a:xfrm>
                  <a:off x="4228337"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5" name="Google Shape;1625;p43">
                  <a:extLst>
                    <a:ext uri="{FF2B5EF4-FFF2-40B4-BE49-F238E27FC236}">
                      <a16:creationId xmlns:a16="http://schemas.microsoft.com/office/drawing/2014/main" id="{7231E2DE-FFAF-EC42-E379-2A7AE1F2DE8A}"/>
                    </a:ext>
                  </a:extLst>
                </p:cNvPr>
                <p:cNvCxnSpPr/>
                <p:nvPr/>
              </p:nvCxnSpPr>
              <p:spPr>
                <a:xfrm>
                  <a:off x="438208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6" name="Google Shape;1626;p43">
                  <a:extLst>
                    <a:ext uri="{FF2B5EF4-FFF2-40B4-BE49-F238E27FC236}">
                      <a16:creationId xmlns:a16="http://schemas.microsoft.com/office/drawing/2014/main" id="{75FED48D-FFDB-258C-44D0-655D9841DD0F}"/>
                    </a:ext>
                  </a:extLst>
                </p:cNvPr>
                <p:cNvCxnSpPr/>
                <p:nvPr/>
              </p:nvCxnSpPr>
              <p:spPr>
                <a:xfrm>
                  <a:off x="4535834"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7" name="Google Shape;1627;p43">
                  <a:extLst>
                    <a:ext uri="{FF2B5EF4-FFF2-40B4-BE49-F238E27FC236}">
                      <a16:creationId xmlns:a16="http://schemas.microsoft.com/office/drawing/2014/main" id="{2E378124-F101-1C43-CEDF-A833E9B86FC5}"/>
                    </a:ext>
                  </a:extLst>
                </p:cNvPr>
                <p:cNvCxnSpPr/>
                <p:nvPr/>
              </p:nvCxnSpPr>
              <p:spPr>
                <a:xfrm>
                  <a:off x="4689582"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8" name="Google Shape;1628;p43">
                  <a:extLst>
                    <a:ext uri="{FF2B5EF4-FFF2-40B4-BE49-F238E27FC236}">
                      <a16:creationId xmlns:a16="http://schemas.microsoft.com/office/drawing/2014/main" id="{623757B1-4344-DF4B-B214-F88E352901FD}"/>
                    </a:ext>
                  </a:extLst>
                </p:cNvPr>
                <p:cNvCxnSpPr/>
                <p:nvPr/>
              </p:nvCxnSpPr>
              <p:spPr>
                <a:xfrm>
                  <a:off x="4843331"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29" name="Google Shape;1629;p43">
                  <a:extLst>
                    <a:ext uri="{FF2B5EF4-FFF2-40B4-BE49-F238E27FC236}">
                      <a16:creationId xmlns:a16="http://schemas.microsoft.com/office/drawing/2014/main" id="{75B0F08A-4806-210E-5645-26FAF3A19AC2}"/>
                    </a:ext>
                  </a:extLst>
                </p:cNvPr>
                <p:cNvCxnSpPr/>
                <p:nvPr/>
              </p:nvCxnSpPr>
              <p:spPr>
                <a:xfrm>
                  <a:off x="4997079"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0" name="Google Shape;1630;p43">
                  <a:extLst>
                    <a:ext uri="{FF2B5EF4-FFF2-40B4-BE49-F238E27FC236}">
                      <a16:creationId xmlns:a16="http://schemas.microsoft.com/office/drawing/2014/main" id="{1810F5F6-C85A-327F-7D53-A6F62FB12807}"/>
                    </a:ext>
                  </a:extLst>
                </p:cNvPr>
                <p:cNvCxnSpPr/>
                <p:nvPr/>
              </p:nvCxnSpPr>
              <p:spPr>
                <a:xfrm>
                  <a:off x="5150828"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1" name="Google Shape;1631;p43">
                  <a:extLst>
                    <a:ext uri="{FF2B5EF4-FFF2-40B4-BE49-F238E27FC236}">
                      <a16:creationId xmlns:a16="http://schemas.microsoft.com/office/drawing/2014/main" id="{71FE50C5-1A14-D2E4-4FD2-19A68CC159E0}"/>
                    </a:ext>
                  </a:extLst>
                </p:cNvPr>
                <p:cNvCxnSpPr/>
                <p:nvPr/>
              </p:nvCxnSpPr>
              <p:spPr>
                <a:xfrm>
                  <a:off x="5304576"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2" name="Google Shape;1632;p43">
                  <a:extLst>
                    <a:ext uri="{FF2B5EF4-FFF2-40B4-BE49-F238E27FC236}">
                      <a16:creationId xmlns:a16="http://schemas.microsoft.com/office/drawing/2014/main" id="{F7B79B6B-BCA7-A647-16BE-C785C7BDF4C4}"/>
                    </a:ext>
                  </a:extLst>
                </p:cNvPr>
                <p:cNvCxnSpPr/>
                <p:nvPr/>
              </p:nvCxnSpPr>
              <p:spPr>
                <a:xfrm>
                  <a:off x="5458325" y="-2782700"/>
                  <a:ext cx="0" cy="2636700"/>
                </a:xfrm>
                <a:prstGeom prst="straightConnector1">
                  <a:avLst/>
                </a:prstGeom>
                <a:noFill/>
                <a:ln w="19050" cap="flat" cmpd="sng">
                  <a:solidFill>
                    <a:schemeClr val="dk2"/>
                  </a:solidFill>
                  <a:prstDash val="solid"/>
                  <a:round/>
                  <a:headEnd type="none" w="med" len="med"/>
                  <a:tailEnd type="none" w="med" len="med"/>
                </a:ln>
              </p:spPr>
            </p:cxnSp>
            <p:cxnSp>
              <p:nvCxnSpPr>
                <p:cNvPr id="1633" name="Google Shape;1633;p43">
                  <a:extLst>
                    <a:ext uri="{FF2B5EF4-FFF2-40B4-BE49-F238E27FC236}">
                      <a16:creationId xmlns:a16="http://schemas.microsoft.com/office/drawing/2014/main" id="{C1F63FFE-A020-266F-49A1-E2B8FD4531D2}"/>
                    </a:ext>
                  </a:extLst>
                </p:cNvPr>
                <p:cNvCxnSpPr/>
                <p:nvPr/>
              </p:nvCxnSpPr>
              <p:spPr>
                <a:xfrm flipH="1">
                  <a:off x="3308825" y="-262943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4" name="Google Shape;1634;p43">
                  <a:extLst>
                    <a:ext uri="{FF2B5EF4-FFF2-40B4-BE49-F238E27FC236}">
                      <a16:creationId xmlns:a16="http://schemas.microsoft.com/office/drawing/2014/main" id="{E1CBD7D1-47DC-40A6-973F-E2B20BF2F4C0}"/>
                    </a:ext>
                  </a:extLst>
                </p:cNvPr>
                <p:cNvCxnSpPr/>
                <p:nvPr/>
              </p:nvCxnSpPr>
              <p:spPr>
                <a:xfrm flipH="1">
                  <a:off x="3308825" y="-2474385"/>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5" name="Google Shape;1635;p43">
                  <a:extLst>
                    <a:ext uri="{FF2B5EF4-FFF2-40B4-BE49-F238E27FC236}">
                      <a16:creationId xmlns:a16="http://schemas.microsoft.com/office/drawing/2014/main" id="{AB121D63-D158-5BB2-B19C-F6E115E8D3BC}"/>
                    </a:ext>
                  </a:extLst>
                </p:cNvPr>
                <p:cNvCxnSpPr/>
                <p:nvPr/>
              </p:nvCxnSpPr>
              <p:spPr>
                <a:xfrm flipH="1">
                  <a:off x="3308825" y="-2319340"/>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6" name="Google Shape;1636;p43">
                  <a:extLst>
                    <a:ext uri="{FF2B5EF4-FFF2-40B4-BE49-F238E27FC236}">
                      <a16:creationId xmlns:a16="http://schemas.microsoft.com/office/drawing/2014/main" id="{3900C6F1-5AE4-8497-C594-01FC358688AB}"/>
                    </a:ext>
                  </a:extLst>
                </p:cNvPr>
                <p:cNvCxnSpPr/>
                <p:nvPr/>
              </p:nvCxnSpPr>
              <p:spPr>
                <a:xfrm flipH="1">
                  <a:off x="3308825" y="-216429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7" name="Google Shape;1637;p43">
                  <a:extLst>
                    <a:ext uri="{FF2B5EF4-FFF2-40B4-BE49-F238E27FC236}">
                      <a16:creationId xmlns:a16="http://schemas.microsoft.com/office/drawing/2014/main" id="{C551BA22-96BC-1096-6A05-A8F33AF8D9D6}"/>
                    </a:ext>
                  </a:extLst>
                </p:cNvPr>
                <p:cNvCxnSpPr/>
                <p:nvPr/>
              </p:nvCxnSpPr>
              <p:spPr>
                <a:xfrm flipH="1">
                  <a:off x="3308825" y="-200925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8" name="Google Shape;1638;p43">
                  <a:extLst>
                    <a:ext uri="{FF2B5EF4-FFF2-40B4-BE49-F238E27FC236}">
                      <a16:creationId xmlns:a16="http://schemas.microsoft.com/office/drawing/2014/main" id="{0C6EED42-7665-ADF0-8A9B-BDDC48DF4D3C}"/>
                    </a:ext>
                  </a:extLst>
                </p:cNvPr>
                <p:cNvCxnSpPr/>
                <p:nvPr/>
              </p:nvCxnSpPr>
              <p:spPr>
                <a:xfrm flipH="1">
                  <a:off x="3308825" y="-185420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39" name="Google Shape;1639;p43">
                  <a:extLst>
                    <a:ext uri="{FF2B5EF4-FFF2-40B4-BE49-F238E27FC236}">
                      <a16:creationId xmlns:a16="http://schemas.microsoft.com/office/drawing/2014/main" id="{A915E7D6-4078-4881-B735-CC64454711E0}"/>
                    </a:ext>
                  </a:extLst>
                </p:cNvPr>
                <p:cNvCxnSpPr/>
                <p:nvPr/>
              </p:nvCxnSpPr>
              <p:spPr>
                <a:xfrm flipH="1">
                  <a:off x="3308825" y="-169916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0" name="Google Shape;1640;p43">
                  <a:extLst>
                    <a:ext uri="{FF2B5EF4-FFF2-40B4-BE49-F238E27FC236}">
                      <a16:creationId xmlns:a16="http://schemas.microsoft.com/office/drawing/2014/main" id="{62323661-1A92-52F0-B750-61DB5FBA8E57}"/>
                    </a:ext>
                  </a:extLst>
                </p:cNvPr>
                <p:cNvCxnSpPr/>
                <p:nvPr/>
              </p:nvCxnSpPr>
              <p:spPr>
                <a:xfrm flipH="1">
                  <a:off x="3308825" y="-154411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1" name="Google Shape;1641;p43">
                  <a:extLst>
                    <a:ext uri="{FF2B5EF4-FFF2-40B4-BE49-F238E27FC236}">
                      <a16:creationId xmlns:a16="http://schemas.microsoft.com/office/drawing/2014/main" id="{28811861-329D-D7F9-F51D-D5322BAA2683}"/>
                    </a:ext>
                  </a:extLst>
                </p:cNvPr>
                <p:cNvCxnSpPr/>
                <p:nvPr/>
              </p:nvCxnSpPr>
              <p:spPr>
                <a:xfrm flipH="1">
                  <a:off x="3308825" y="-1389071"/>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2" name="Google Shape;1642;p43">
                  <a:extLst>
                    <a:ext uri="{FF2B5EF4-FFF2-40B4-BE49-F238E27FC236}">
                      <a16:creationId xmlns:a16="http://schemas.microsoft.com/office/drawing/2014/main" id="{B2542864-7EB5-38EA-0B11-7A3C81FA069A}"/>
                    </a:ext>
                  </a:extLst>
                </p:cNvPr>
                <p:cNvCxnSpPr/>
                <p:nvPr/>
              </p:nvCxnSpPr>
              <p:spPr>
                <a:xfrm flipH="1">
                  <a:off x="3308825" y="-1234026"/>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3" name="Google Shape;1643;p43">
                  <a:extLst>
                    <a:ext uri="{FF2B5EF4-FFF2-40B4-BE49-F238E27FC236}">
                      <a16:creationId xmlns:a16="http://schemas.microsoft.com/office/drawing/2014/main" id="{B5951FC1-9736-B930-DC7E-935173B73A8C}"/>
                    </a:ext>
                  </a:extLst>
                </p:cNvPr>
                <p:cNvCxnSpPr/>
                <p:nvPr/>
              </p:nvCxnSpPr>
              <p:spPr>
                <a:xfrm flipH="1">
                  <a:off x="3308825" y="-107898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4" name="Google Shape;1644;p43">
                  <a:extLst>
                    <a:ext uri="{FF2B5EF4-FFF2-40B4-BE49-F238E27FC236}">
                      <a16:creationId xmlns:a16="http://schemas.microsoft.com/office/drawing/2014/main" id="{5F15CD34-641C-8B33-F609-23120F48C7E8}"/>
                    </a:ext>
                  </a:extLst>
                </p:cNvPr>
                <p:cNvCxnSpPr/>
                <p:nvPr/>
              </p:nvCxnSpPr>
              <p:spPr>
                <a:xfrm flipH="1">
                  <a:off x="3308825" y="-92393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5" name="Google Shape;1645;p43">
                  <a:extLst>
                    <a:ext uri="{FF2B5EF4-FFF2-40B4-BE49-F238E27FC236}">
                      <a16:creationId xmlns:a16="http://schemas.microsoft.com/office/drawing/2014/main" id="{2E4EBA6C-163C-7C3F-EA96-4E109ED59622}"/>
                    </a:ext>
                  </a:extLst>
                </p:cNvPr>
                <p:cNvCxnSpPr/>
                <p:nvPr/>
              </p:nvCxnSpPr>
              <p:spPr>
                <a:xfrm flipH="1">
                  <a:off x="3308825" y="-76889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6" name="Google Shape;1646;p43">
                  <a:extLst>
                    <a:ext uri="{FF2B5EF4-FFF2-40B4-BE49-F238E27FC236}">
                      <a16:creationId xmlns:a16="http://schemas.microsoft.com/office/drawing/2014/main" id="{09F42843-EA08-1F7D-238E-DF23008DC0AD}"/>
                    </a:ext>
                  </a:extLst>
                </p:cNvPr>
                <p:cNvCxnSpPr/>
                <p:nvPr/>
              </p:nvCxnSpPr>
              <p:spPr>
                <a:xfrm flipH="1">
                  <a:off x="3308825" y="-613847"/>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7" name="Google Shape;1647;p43">
                  <a:extLst>
                    <a:ext uri="{FF2B5EF4-FFF2-40B4-BE49-F238E27FC236}">
                      <a16:creationId xmlns:a16="http://schemas.microsoft.com/office/drawing/2014/main" id="{6CCC030F-F12B-1F59-2594-229A418604A1}"/>
                    </a:ext>
                  </a:extLst>
                </p:cNvPr>
                <p:cNvCxnSpPr/>
                <p:nvPr/>
              </p:nvCxnSpPr>
              <p:spPr>
                <a:xfrm flipH="1">
                  <a:off x="3308825" y="-458802"/>
                  <a:ext cx="2301900" cy="2700"/>
                </a:xfrm>
                <a:prstGeom prst="straightConnector1">
                  <a:avLst/>
                </a:prstGeom>
                <a:noFill/>
                <a:ln w="19050" cap="flat" cmpd="sng">
                  <a:solidFill>
                    <a:schemeClr val="dk2"/>
                  </a:solidFill>
                  <a:prstDash val="solid"/>
                  <a:round/>
                  <a:headEnd type="none" w="med" len="med"/>
                  <a:tailEnd type="none" w="med" len="med"/>
                </a:ln>
              </p:spPr>
            </p:cxnSp>
            <p:cxnSp>
              <p:nvCxnSpPr>
                <p:cNvPr id="1648" name="Google Shape;1648;p43">
                  <a:extLst>
                    <a:ext uri="{FF2B5EF4-FFF2-40B4-BE49-F238E27FC236}">
                      <a16:creationId xmlns:a16="http://schemas.microsoft.com/office/drawing/2014/main" id="{0CD13E9B-40E1-1F9B-66EE-7103BA7549F8}"/>
                    </a:ext>
                  </a:extLst>
                </p:cNvPr>
                <p:cNvCxnSpPr/>
                <p:nvPr/>
              </p:nvCxnSpPr>
              <p:spPr>
                <a:xfrm flipH="1">
                  <a:off x="3308825" y="-303757"/>
                  <a:ext cx="2301900" cy="2700"/>
                </a:xfrm>
                <a:prstGeom prst="straightConnector1">
                  <a:avLst/>
                </a:prstGeom>
                <a:noFill/>
                <a:ln w="19050" cap="flat" cmpd="sng">
                  <a:solidFill>
                    <a:schemeClr val="dk2"/>
                  </a:solidFill>
                  <a:prstDash val="solid"/>
                  <a:round/>
                  <a:headEnd type="none" w="med" len="med"/>
                  <a:tailEnd type="none" w="med" len="med"/>
                </a:ln>
              </p:spPr>
            </p:cxnSp>
          </p:grpSp>
        </p:grpSp>
        <p:sp>
          <p:nvSpPr>
            <p:cNvPr id="1649" name="Google Shape;1649;p43">
              <a:extLst>
                <a:ext uri="{FF2B5EF4-FFF2-40B4-BE49-F238E27FC236}">
                  <a16:creationId xmlns:a16="http://schemas.microsoft.com/office/drawing/2014/main" id="{61568574-D8B4-070A-2D73-A67A97F1B8F8}"/>
                </a:ext>
              </a:extLst>
            </p:cNvPr>
            <p:cNvSpPr/>
            <p:nvPr/>
          </p:nvSpPr>
          <p:spPr>
            <a:xfrm>
              <a:off x="1840713" y="1197388"/>
              <a:ext cx="1025885" cy="300185"/>
            </a:xfrm>
            <a:custGeom>
              <a:avLst/>
              <a:gdLst/>
              <a:ahLst/>
              <a:cxnLst/>
              <a:rect l="l" t="t" r="r" b="b"/>
              <a:pathLst>
                <a:path w="29541" h="8644" extrusionOk="0">
                  <a:moveTo>
                    <a:pt x="14243" y="1"/>
                  </a:moveTo>
                  <a:cubicBezTo>
                    <a:pt x="11055" y="1"/>
                    <a:pt x="8231" y="1867"/>
                    <a:pt x="6910" y="4546"/>
                  </a:cubicBezTo>
                  <a:cubicBezTo>
                    <a:pt x="6667" y="4401"/>
                    <a:pt x="6364" y="4243"/>
                    <a:pt x="6001" y="4243"/>
                  </a:cubicBezTo>
                  <a:cubicBezTo>
                    <a:pt x="5298" y="4243"/>
                    <a:pt x="4692" y="4752"/>
                    <a:pt x="4546" y="5455"/>
                  </a:cubicBezTo>
                  <a:cubicBezTo>
                    <a:pt x="4340" y="5407"/>
                    <a:pt x="4134" y="5407"/>
                    <a:pt x="3879" y="5407"/>
                  </a:cubicBezTo>
                  <a:cubicBezTo>
                    <a:pt x="1964" y="5407"/>
                    <a:pt x="352" y="6764"/>
                    <a:pt x="1" y="8643"/>
                  </a:cubicBezTo>
                  <a:lnTo>
                    <a:pt x="29540" y="8643"/>
                  </a:lnTo>
                  <a:cubicBezTo>
                    <a:pt x="29092" y="6158"/>
                    <a:pt x="26971" y="4340"/>
                    <a:pt x="24389" y="4340"/>
                  </a:cubicBezTo>
                  <a:cubicBezTo>
                    <a:pt x="23480" y="4340"/>
                    <a:pt x="22571" y="4595"/>
                    <a:pt x="21819" y="5055"/>
                  </a:cubicBezTo>
                  <a:cubicBezTo>
                    <a:pt x="20607" y="2073"/>
                    <a:pt x="17674" y="1"/>
                    <a:pt x="14243"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43">
              <a:extLst>
                <a:ext uri="{FF2B5EF4-FFF2-40B4-BE49-F238E27FC236}">
                  <a16:creationId xmlns:a16="http://schemas.microsoft.com/office/drawing/2014/main" id="{76D118F3-F97A-3E1F-49BD-002962931FB8}"/>
                </a:ext>
              </a:extLst>
            </p:cNvPr>
            <p:cNvGrpSpPr/>
            <p:nvPr/>
          </p:nvGrpSpPr>
          <p:grpSpPr>
            <a:xfrm flipH="1">
              <a:off x="8058978" y="3364204"/>
              <a:ext cx="632717" cy="841810"/>
              <a:chOff x="704128" y="2590595"/>
              <a:chExt cx="511990" cy="681187"/>
            </a:xfrm>
          </p:grpSpPr>
          <p:sp>
            <p:nvSpPr>
              <p:cNvPr id="1651" name="Google Shape;1651;p43">
                <a:extLst>
                  <a:ext uri="{FF2B5EF4-FFF2-40B4-BE49-F238E27FC236}">
                    <a16:creationId xmlns:a16="http://schemas.microsoft.com/office/drawing/2014/main" id="{2C13E206-0348-83CB-C722-DF3D28BDDD0A}"/>
                  </a:ext>
                </a:extLst>
              </p:cNvPr>
              <p:cNvSpPr/>
              <p:nvPr/>
            </p:nvSpPr>
            <p:spPr>
              <a:xfrm rot="900053" flipH="1">
                <a:off x="786577" y="2657350"/>
                <a:ext cx="337579" cy="568298"/>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1652" name="Google Shape;1652;p43">
                <a:extLst>
                  <a:ext uri="{FF2B5EF4-FFF2-40B4-BE49-F238E27FC236}">
                    <a16:creationId xmlns:a16="http://schemas.microsoft.com/office/drawing/2014/main" id="{C96AC3DE-0240-3957-5464-B32263F59929}"/>
                  </a:ext>
                </a:extLst>
              </p:cNvPr>
              <p:cNvGrpSpPr/>
              <p:nvPr/>
            </p:nvGrpSpPr>
            <p:grpSpPr>
              <a:xfrm rot="900053" flipH="1">
                <a:off x="776391" y="2627813"/>
                <a:ext cx="367464" cy="606751"/>
                <a:chOff x="3539775" y="3357500"/>
                <a:chExt cx="276650" cy="456800"/>
              </a:xfrm>
            </p:grpSpPr>
            <p:sp>
              <p:nvSpPr>
                <p:cNvPr id="1653" name="Google Shape;1653;p43">
                  <a:extLst>
                    <a:ext uri="{FF2B5EF4-FFF2-40B4-BE49-F238E27FC236}">
                      <a16:creationId xmlns:a16="http://schemas.microsoft.com/office/drawing/2014/main" id="{4C973C3C-8A92-301C-BD02-B9445EB37624}"/>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a:extLst>
                    <a:ext uri="{FF2B5EF4-FFF2-40B4-BE49-F238E27FC236}">
                      <a16:creationId xmlns:a16="http://schemas.microsoft.com/office/drawing/2014/main" id="{8D17799F-D1EF-2015-1E7A-FC26E2D31299}"/>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a:extLst>
                    <a:ext uri="{FF2B5EF4-FFF2-40B4-BE49-F238E27FC236}">
                      <a16:creationId xmlns:a16="http://schemas.microsoft.com/office/drawing/2014/main" id="{0EA1513D-63A1-2B02-697C-075459F27A4C}"/>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a:extLst>
                    <a:ext uri="{FF2B5EF4-FFF2-40B4-BE49-F238E27FC236}">
                      <a16:creationId xmlns:a16="http://schemas.microsoft.com/office/drawing/2014/main" id="{3055F1C4-1558-CAA3-4622-C7B6F14F86D8}"/>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a:extLst>
                    <a:ext uri="{FF2B5EF4-FFF2-40B4-BE49-F238E27FC236}">
                      <a16:creationId xmlns:a16="http://schemas.microsoft.com/office/drawing/2014/main" id="{AAE7225B-3478-D88E-D603-F8EBDA80C498}"/>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a:extLst>
                    <a:ext uri="{FF2B5EF4-FFF2-40B4-BE49-F238E27FC236}">
                      <a16:creationId xmlns:a16="http://schemas.microsoft.com/office/drawing/2014/main" id="{40E754B9-2CAA-794F-1FA5-D7DA33E41DBE}"/>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a:extLst>
                    <a:ext uri="{FF2B5EF4-FFF2-40B4-BE49-F238E27FC236}">
                      <a16:creationId xmlns:a16="http://schemas.microsoft.com/office/drawing/2014/main" id="{CF39FFD5-BE61-1500-0B61-2FC26A2C6E94}"/>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a:extLst>
                    <a:ext uri="{FF2B5EF4-FFF2-40B4-BE49-F238E27FC236}">
                      <a16:creationId xmlns:a16="http://schemas.microsoft.com/office/drawing/2014/main" id="{9E0CE262-A94E-CCC9-32B8-592A3F94AC26}"/>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a:extLst>
                    <a:ext uri="{FF2B5EF4-FFF2-40B4-BE49-F238E27FC236}">
                      <a16:creationId xmlns:a16="http://schemas.microsoft.com/office/drawing/2014/main" id="{BACA390E-3431-D42E-75AC-420CAEF0C14A}"/>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a:extLst>
                    <a:ext uri="{FF2B5EF4-FFF2-40B4-BE49-F238E27FC236}">
                      <a16:creationId xmlns:a16="http://schemas.microsoft.com/office/drawing/2014/main" id="{6E7E67DD-89D1-2F29-1576-E04FB3810F69}"/>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a:extLst>
                    <a:ext uri="{FF2B5EF4-FFF2-40B4-BE49-F238E27FC236}">
                      <a16:creationId xmlns:a16="http://schemas.microsoft.com/office/drawing/2014/main" id="{345711CC-DA93-079C-84F2-CEC19F9E5089}"/>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a:extLst>
                    <a:ext uri="{FF2B5EF4-FFF2-40B4-BE49-F238E27FC236}">
                      <a16:creationId xmlns:a16="http://schemas.microsoft.com/office/drawing/2014/main" id="{6A399156-08F8-8765-EA3F-CCB74E4314C5}"/>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a:extLst>
                    <a:ext uri="{FF2B5EF4-FFF2-40B4-BE49-F238E27FC236}">
                      <a16:creationId xmlns:a16="http://schemas.microsoft.com/office/drawing/2014/main" id="{765C1471-3D6F-39AB-7947-6A4FF94B76A7}"/>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a:extLst>
                    <a:ext uri="{FF2B5EF4-FFF2-40B4-BE49-F238E27FC236}">
                      <a16:creationId xmlns:a16="http://schemas.microsoft.com/office/drawing/2014/main" id="{BDE28C3C-9216-03AA-4D1B-ED7090FC0AE4}"/>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a:extLst>
                    <a:ext uri="{FF2B5EF4-FFF2-40B4-BE49-F238E27FC236}">
                      <a16:creationId xmlns:a16="http://schemas.microsoft.com/office/drawing/2014/main" id="{7A595679-52C7-EA59-705C-56F1AE209D2F}"/>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a:extLst>
                    <a:ext uri="{FF2B5EF4-FFF2-40B4-BE49-F238E27FC236}">
                      <a16:creationId xmlns:a16="http://schemas.microsoft.com/office/drawing/2014/main" id="{A952BA00-BC01-EAA8-12DC-42B855B5CCCB}"/>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a:extLst>
                    <a:ext uri="{FF2B5EF4-FFF2-40B4-BE49-F238E27FC236}">
                      <a16:creationId xmlns:a16="http://schemas.microsoft.com/office/drawing/2014/main" id="{CD27E445-CB11-AE0D-185C-366447F7FB29}"/>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a:extLst>
                    <a:ext uri="{FF2B5EF4-FFF2-40B4-BE49-F238E27FC236}">
                      <a16:creationId xmlns:a16="http://schemas.microsoft.com/office/drawing/2014/main" id="{FD08A892-E7FF-5ECE-34C6-219CF324D362}"/>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43">
              <a:extLst>
                <a:ext uri="{FF2B5EF4-FFF2-40B4-BE49-F238E27FC236}">
                  <a16:creationId xmlns:a16="http://schemas.microsoft.com/office/drawing/2014/main" id="{6530D37C-0019-61B8-0B1D-796D12947ED6}"/>
                </a:ext>
              </a:extLst>
            </p:cNvPr>
            <p:cNvGrpSpPr/>
            <p:nvPr/>
          </p:nvGrpSpPr>
          <p:grpSpPr>
            <a:xfrm>
              <a:off x="1927300" y="2895413"/>
              <a:ext cx="753900" cy="758552"/>
              <a:chOff x="550625" y="1629575"/>
              <a:chExt cx="753900" cy="758552"/>
            </a:xfrm>
          </p:grpSpPr>
          <p:sp>
            <p:nvSpPr>
              <p:cNvPr id="1672" name="Google Shape;1672;p43">
                <a:extLst>
                  <a:ext uri="{FF2B5EF4-FFF2-40B4-BE49-F238E27FC236}">
                    <a16:creationId xmlns:a16="http://schemas.microsoft.com/office/drawing/2014/main" id="{3944B7EB-0558-962A-874A-134E8896801D}"/>
                  </a:ext>
                </a:extLst>
              </p:cNvPr>
              <p:cNvSpPr/>
              <p:nvPr/>
            </p:nvSpPr>
            <p:spPr>
              <a:xfrm>
                <a:off x="550625" y="1634227"/>
                <a:ext cx="753900" cy="753900"/>
              </a:xfrm>
              <a:prstGeom prst="donut">
                <a:avLst>
                  <a:gd name="adj" fmla="val 37688"/>
                </a:avLst>
              </a:prstGeom>
              <a:gradFill>
                <a:gsLst>
                  <a:gs pos="0">
                    <a:schemeClr val="accent1"/>
                  </a:gs>
                  <a:gs pos="100000">
                    <a:srgbClr val="FDEF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a:extLst>
                  <a:ext uri="{FF2B5EF4-FFF2-40B4-BE49-F238E27FC236}">
                    <a16:creationId xmlns:a16="http://schemas.microsoft.com/office/drawing/2014/main" id="{EF520788-8172-82B3-251C-BC859EAB7813}"/>
                  </a:ext>
                </a:extLst>
              </p:cNvPr>
              <p:cNvSpPr/>
              <p:nvPr/>
            </p:nvSpPr>
            <p:spPr>
              <a:xfrm>
                <a:off x="819802" y="1898969"/>
                <a:ext cx="215509" cy="215292"/>
              </a:xfrm>
              <a:custGeom>
                <a:avLst/>
                <a:gdLst/>
                <a:ahLst/>
                <a:cxnLst/>
                <a:rect l="l" t="t" r="r" b="b"/>
                <a:pathLst>
                  <a:path w="11928" h="11916" extrusionOk="0">
                    <a:moveTo>
                      <a:pt x="5964" y="2727"/>
                    </a:moveTo>
                    <a:cubicBezTo>
                      <a:pt x="7734" y="2727"/>
                      <a:pt x="9200" y="4134"/>
                      <a:pt x="9200" y="5952"/>
                    </a:cubicBezTo>
                    <a:cubicBezTo>
                      <a:pt x="9200" y="7721"/>
                      <a:pt x="7734" y="9188"/>
                      <a:pt x="5964" y="9188"/>
                    </a:cubicBezTo>
                    <a:cubicBezTo>
                      <a:pt x="4194" y="9188"/>
                      <a:pt x="2727" y="7721"/>
                      <a:pt x="2727" y="5952"/>
                    </a:cubicBezTo>
                    <a:cubicBezTo>
                      <a:pt x="2727" y="4134"/>
                      <a:pt x="4194" y="2727"/>
                      <a:pt x="5964" y="2727"/>
                    </a:cubicBezTo>
                    <a:close/>
                    <a:moveTo>
                      <a:pt x="5964" y="0"/>
                    </a:moveTo>
                    <a:cubicBezTo>
                      <a:pt x="2679" y="0"/>
                      <a:pt x="0" y="2667"/>
                      <a:pt x="0" y="5952"/>
                    </a:cubicBezTo>
                    <a:cubicBezTo>
                      <a:pt x="0" y="9237"/>
                      <a:pt x="2679" y="11915"/>
                      <a:pt x="5964" y="11915"/>
                    </a:cubicBezTo>
                    <a:cubicBezTo>
                      <a:pt x="9249" y="11915"/>
                      <a:pt x="11928" y="9237"/>
                      <a:pt x="11928" y="5952"/>
                    </a:cubicBezTo>
                    <a:cubicBezTo>
                      <a:pt x="11928" y="2667"/>
                      <a:pt x="9249" y="0"/>
                      <a:pt x="5964"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a:extLst>
                  <a:ext uri="{FF2B5EF4-FFF2-40B4-BE49-F238E27FC236}">
                    <a16:creationId xmlns:a16="http://schemas.microsoft.com/office/drawing/2014/main" id="{E396CC50-608C-614C-B786-BD6678DED371}"/>
                  </a:ext>
                </a:extLst>
              </p:cNvPr>
              <p:cNvSpPr/>
              <p:nvPr/>
            </p:nvSpPr>
            <p:spPr>
              <a:xfrm>
                <a:off x="858124" y="2112496"/>
                <a:ext cx="139734" cy="270922"/>
              </a:xfrm>
              <a:custGeom>
                <a:avLst/>
                <a:gdLst/>
                <a:ahLst/>
                <a:cxnLst/>
                <a:rect l="l" t="t" r="r" b="b"/>
                <a:pathLst>
                  <a:path w="7734" h="14995" extrusionOk="0">
                    <a:moveTo>
                      <a:pt x="2728" y="0"/>
                    </a:moveTo>
                    <a:lnTo>
                      <a:pt x="0" y="14643"/>
                    </a:lnTo>
                    <a:cubicBezTo>
                      <a:pt x="1212" y="14849"/>
                      <a:pt x="2534" y="14995"/>
                      <a:pt x="3843" y="14995"/>
                    </a:cubicBezTo>
                    <a:cubicBezTo>
                      <a:pt x="5152" y="14995"/>
                      <a:pt x="6473" y="14849"/>
                      <a:pt x="7734" y="14643"/>
                    </a:cubicBezTo>
                    <a:lnTo>
                      <a:pt x="4958" y="0"/>
                    </a:lnTo>
                    <a:cubicBezTo>
                      <a:pt x="4606" y="49"/>
                      <a:pt x="4243" y="97"/>
                      <a:pt x="3843" y="97"/>
                    </a:cubicBezTo>
                    <a:cubicBezTo>
                      <a:pt x="3491" y="97"/>
                      <a:pt x="3091" y="49"/>
                      <a:pt x="272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a:extLst>
                  <a:ext uri="{FF2B5EF4-FFF2-40B4-BE49-F238E27FC236}">
                    <a16:creationId xmlns:a16="http://schemas.microsoft.com/office/drawing/2014/main" id="{D0C2FFBB-FB35-4318-DDCE-38196131EE1B}"/>
                  </a:ext>
                </a:extLst>
              </p:cNvPr>
              <p:cNvSpPr/>
              <p:nvPr/>
            </p:nvSpPr>
            <p:spPr>
              <a:xfrm>
                <a:off x="976831" y="1671637"/>
                <a:ext cx="285593" cy="285593"/>
              </a:xfrm>
              <a:custGeom>
                <a:avLst/>
                <a:gdLst/>
                <a:ahLst/>
                <a:cxnLst/>
                <a:rect l="l" t="t" r="r" b="b"/>
                <a:pathLst>
                  <a:path w="15807" h="15807" extrusionOk="0">
                    <a:moveTo>
                      <a:pt x="6873" y="0"/>
                    </a:moveTo>
                    <a:lnTo>
                      <a:pt x="0" y="13237"/>
                    </a:lnTo>
                    <a:cubicBezTo>
                      <a:pt x="1115" y="13794"/>
                      <a:pt x="2024" y="14703"/>
                      <a:pt x="2582" y="15806"/>
                    </a:cubicBezTo>
                    <a:lnTo>
                      <a:pt x="15806" y="8946"/>
                    </a:lnTo>
                    <a:cubicBezTo>
                      <a:pt x="13794" y="5103"/>
                      <a:pt x="10703" y="1976"/>
                      <a:pt x="68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a:extLst>
                  <a:ext uri="{FF2B5EF4-FFF2-40B4-BE49-F238E27FC236}">
                    <a16:creationId xmlns:a16="http://schemas.microsoft.com/office/drawing/2014/main" id="{8BE8678B-EC14-912E-9B55-309C76D3A556}"/>
                  </a:ext>
                </a:extLst>
              </p:cNvPr>
              <p:cNvSpPr/>
              <p:nvPr/>
            </p:nvSpPr>
            <p:spPr>
              <a:xfrm>
                <a:off x="550625" y="1629575"/>
                <a:ext cx="753830" cy="753830"/>
              </a:xfrm>
              <a:custGeom>
                <a:avLst/>
                <a:gdLst/>
                <a:ahLst/>
                <a:cxnLst/>
                <a:rect l="l" t="t" r="r" b="b"/>
                <a:pathLst>
                  <a:path w="41723" h="41723" fill="none" extrusionOk="0">
                    <a:moveTo>
                      <a:pt x="20862" y="1"/>
                    </a:moveTo>
                    <a:cubicBezTo>
                      <a:pt x="9346" y="1"/>
                      <a:pt x="1" y="9346"/>
                      <a:pt x="1" y="20862"/>
                    </a:cubicBezTo>
                    <a:cubicBezTo>
                      <a:pt x="1" y="32377"/>
                      <a:pt x="9346" y="41723"/>
                      <a:pt x="20862" y="41723"/>
                    </a:cubicBezTo>
                    <a:cubicBezTo>
                      <a:pt x="32377" y="41723"/>
                      <a:pt x="41723" y="32377"/>
                      <a:pt x="41723" y="20862"/>
                    </a:cubicBezTo>
                    <a:cubicBezTo>
                      <a:pt x="41723" y="9346"/>
                      <a:pt x="32377" y="1"/>
                      <a:pt x="20862" y="1"/>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moveTo>
                      <a:pt x="20862" y="24098"/>
                    </a:moveTo>
                    <a:cubicBezTo>
                      <a:pt x="19092" y="24098"/>
                      <a:pt x="17625" y="22631"/>
                      <a:pt x="17625" y="20862"/>
                    </a:cubicBezTo>
                    <a:cubicBezTo>
                      <a:pt x="17625" y="19044"/>
                      <a:pt x="19092" y="17637"/>
                      <a:pt x="20862" y="17637"/>
                    </a:cubicBezTo>
                    <a:cubicBezTo>
                      <a:pt x="22632" y="17637"/>
                      <a:pt x="24098" y="19044"/>
                      <a:pt x="24098" y="20862"/>
                    </a:cubicBezTo>
                    <a:cubicBezTo>
                      <a:pt x="24098" y="22631"/>
                      <a:pt x="22632" y="24098"/>
                      <a:pt x="20862" y="2409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a:extLst>
                  <a:ext uri="{FF2B5EF4-FFF2-40B4-BE49-F238E27FC236}">
                    <a16:creationId xmlns:a16="http://schemas.microsoft.com/office/drawing/2014/main" id="{021A16B7-B25E-4D6A-133F-4707C017EF37}"/>
                  </a:ext>
                </a:extLst>
              </p:cNvPr>
              <p:cNvSpPr/>
              <p:nvPr/>
            </p:nvSpPr>
            <p:spPr>
              <a:xfrm>
                <a:off x="819802" y="1898969"/>
                <a:ext cx="215509" cy="215292"/>
              </a:xfrm>
              <a:custGeom>
                <a:avLst/>
                <a:gdLst/>
                <a:ahLst/>
                <a:cxnLst/>
                <a:rect l="l" t="t" r="r" b="b"/>
                <a:pathLst>
                  <a:path w="11928" h="11916" fill="none" extrusionOk="0">
                    <a:moveTo>
                      <a:pt x="11928" y="5952"/>
                    </a:moveTo>
                    <a:cubicBezTo>
                      <a:pt x="11928" y="9237"/>
                      <a:pt x="9249" y="11915"/>
                      <a:pt x="5964" y="11915"/>
                    </a:cubicBezTo>
                    <a:cubicBezTo>
                      <a:pt x="2679" y="11915"/>
                      <a:pt x="0" y="9237"/>
                      <a:pt x="0" y="5952"/>
                    </a:cubicBezTo>
                    <a:cubicBezTo>
                      <a:pt x="0" y="2667"/>
                      <a:pt x="2679" y="0"/>
                      <a:pt x="5964" y="0"/>
                    </a:cubicBezTo>
                    <a:cubicBezTo>
                      <a:pt x="9249" y="0"/>
                      <a:pt x="11928" y="2667"/>
                      <a:pt x="11928" y="595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a:extLst>
                  <a:ext uri="{FF2B5EF4-FFF2-40B4-BE49-F238E27FC236}">
                    <a16:creationId xmlns:a16="http://schemas.microsoft.com/office/drawing/2014/main" id="{68AEAFCC-ACBB-BBE9-259E-CA8BACA49259}"/>
                  </a:ext>
                </a:extLst>
              </p:cNvPr>
              <p:cNvSpPr/>
              <p:nvPr/>
            </p:nvSpPr>
            <p:spPr>
              <a:xfrm>
                <a:off x="976831" y="1671637"/>
                <a:ext cx="285593" cy="285593"/>
              </a:xfrm>
              <a:custGeom>
                <a:avLst/>
                <a:gdLst/>
                <a:ahLst/>
                <a:cxnLst/>
                <a:rect l="l" t="t" r="r" b="b"/>
                <a:pathLst>
                  <a:path w="15807" h="15807" fill="none" extrusionOk="0">
                    <a:moveTo>
                      <a:pt x="2582" y="15806"/>
                    </a:moveTo>
                    <a:lnTo>
                      <a:pt x="15806" y="8946"/>
                    </a:lnTo>
                    <a:cubicBezTo>
                      <a:pt x="13794" y="5103"/>
                      <a:pt x="10703" y="1976"/>
                      <a:pt x="6873" y="0"/>
                    </a:cubicBezTo>
                    <a:lnTo>
                      <a:pt x="0" y="13237"/>
                    </a:lnTo>
                    <a:cubicBezTo>
                      <a:pt x="1115" y="13794"/>
                      <a:pt x="2024" y="14703"/>
                      <a:pt x="2582" y="15806"/>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a:extLst>
                  <a:ext uri="{FF2B5EF4-FFF2-40B4-BE49-F238E27FC236}">
                    <a16:creationId xmlns:a16="http://schemas.microsoft.com/office/drawing/2014/main" id="{731B264C-4D3C-9097-EDBF-41F08D1984CC}"/>
                  </a:ext>
                </a:extLst>
              </p:cNvPr>
              <p:cNvSpPr/>
              <p:nvPr/>
            </p:nvSpPr>
            <p:spPr>
              <a:xfrm>
                <a:off x="858124" y="2112496"/>
                <a:ext cx="139734" cy="270922"/>
              </a:xfrm>
              <a:custGeom>
                <a:avLst/>
                <a:gdLst/>
                <a:ahLst/>
                <a:cxnLst/>
                <a:rect l="l" t="t" r="r" b="b"/>
                <a:pathLst>
                  <a:path w="7734" h="14995" fill="none" extrusionOk="0">
                    <a:moveTo>
                      <a:pt x="3843" y="97"/>
                    </a:moveTo>
                    <a:cubicBezTo>
                      <a:pt x="3491" y="97"/>
                      <a:pt x="3091" y="49"/>
                      <a:pt x="2728" y="0"/>
                    </a:cubicBezTo>
                    <a:lnTo>
                      <a:pt x="0" y="14643"/>
                    </a:lnTo>
                    <a:cubicBezTo>
                      <a:pt x="1212" y="14849"/>
                      <a:pt x="2534" y="14995"/>
                      <a:pt x="3843" y="14995"/>
                    </a:cubicBezTo>
                    <a:cubicBezTo>
                      <a:pt x="5152" y="14995"/>
                      <a:pt x="6473" y="14849"/>
                      <a:pt x="7734" y="14643"/>
                    </a:cubicBezTo>
                    <a:lnTo>
                      <a:pt x="4958" y="0"/>
                    </a:lnTo>
                    <a:cubicBezTo>
                      <a:pt x="4606" y="49"/>
                      <a:pt x="4243" y="97"/>
                      <a:pt x="3843" y="9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43">
              <a:extLst>
                <a:ext uri="{FF2B5EF4-FFF2-40B4-BE49-F238E27FC236}">
                  <a16:creationId xmlns:a16="http://schemas.microsoft.com/office/drawing/2014/main" id="{CC8CB2B0-0B20-9F8F-5B58-B998F6A36026}"/>
                </a:ext>
              </a:extLst>
            </p:cNvPr>
            <p:cNvGrpSpPr/>
            <p:nvPr/>
          </p:nvGrpSpPr>
          <p:grpSpPr>
            <a:xfrm>
              <a:off x="618308" y="1670097"/>
              <a:ext cx="850773" cy="662309"/>
              <a:chOff x="5691525" y="4222025"/>
              <a:chExt cx="279125" cy="217300"/>
            </a:xfrm>
          </p:grpSpPr>
          <p:sp>
            <p:nvSpPr>
              <p:cNvPr id="1681" name="Google Shape;1681;p43">
                <a:extLst>
                  <a:ext uri="{FF2B5EF4-FFF2-40B4-BE49-F238E27FC236}">
                    <a16:creationId xmlns:a16="http://schemas.microsoft.com/office/drawing/2014/main" id="{12D29019-94AC-E0CC-BDDC-B8B9EC8B3295}"/>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a:extLst>
                  <a:ext uri="{FF2B5EF4-FFF2-40B4-BE49-F238E27FC236}">
                    <a16:creationId xmlns:a16="http://schemas.microsoft.com/office/drawing/2014/main" id="{ABC1C991-86D7-A596-D050-F530DE329FCE}"/>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a:extLst>
                  <a:ext uri="{FF2B5EF4-FFF2-40B4-BE49-F238E27FC236}">
                    <a16:creationId xmlns:a16="http://schemas.microsoft.com/office/drawing/2014/main" id="{7961B329-754F-2031-00AB-07F22700F198}"/>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a:extLst>
                  <a:ext uri="{FF2B5EF4-FFF2-40B4-BE49-F238E27FC236}">
                    <a16:creationId xmlns:a16="http://schemas.microsoft.com/office/drawing/2014/main" id="{16DF9C67-5F14-BD5D-325D-3B53861D76B2}"/>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a:extLst>
                  <a:ext uri="{FF2B5EF4-FFF2-40B4-BE49-F238E27FC236}">
                    <a16:creationId xmlns:a16="http://schemas.microsoft.com/office/drawing/2014/main" id="{DABAA57B-93B0-A049-ADA4-5937B6053684}"/>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3">
              <a:extLst>
                <a:ext uri="{FF2B5EF4-FFF2-40B4-BE49-F238E27FC236}">
                  <a16:creationId xmlns:a16="http://schemas.microsoft.com/office/drawing/2014/main" id="{96BE87EE-3FD7-F6FA-0F27-6A3B8738666B}"/>
                </a:ext>
              </a:extLst>
            </p:cNvPr>
            <p:cNvGrpSpPr/>
            <p:nvPr/>
          </p:nvGrpSpPr>
          <p:grpSpPr>
            <a:xfrm>
              <a:off x="823891" y="1875670"/>
              <a:ext cx="850773" cy="662309"/>
              <a:chOff x="5691525" y="4222025"/>
              <a:chExt cx="279125" cy="217300"/>
            </a:xfrm>
          </p:grpSpPr>
          <p:sp>
            <p:nvSpPr>
              <p:cNvPr id="1687" name="Google Shape;1687;p43">
                <a:extLst>
                  <a:ext uri="{FF2B5EF4-FFF2-40B4-BE49-F238E27FC236}">
                    <a16:creationId xmlns:a16="http://schemas.microsoft.com/office/drawing/2014/main" id="{F98B1A2C-5D99-AA5A-5255-B5B6C6F4B7BB}"/>
                  </a:ext>
                </a:extLst>
              </p:cNvPr>
              <p:cNvSpPr/>
              <p:nvPr/>
            </p:nvSpPr>
            <p:spPr>
              <a:xfrm>
                <a:off x="5706675" y="4237175"/>
                <a:ext cx="263975" cy="202150"/>
              </a:xfrm>
              <a:custGeom>
                <a:avLst/>
                <a:gdLst/>
                <a:ahLst/>
                <a:cxnLst/>
                <a:rect l="l" t="t" r="r" b="b"/>
                <a:pathLst>
                  <a:path w="10559" h="8086" extrusionOk="0">
                    <a:moveTo>
                      <a:pt x="813" y="1"/>
                    </a:moveTo>
                    <a:cubicBezTo>
                      <a:pt x="352" y="1"/>
                      <a:pt x="1" y="413"/>
                      <a:pt x="1" y="813"/>
                    </a:cubicBezTo>
                    <a:lnTo>
                      <a:pt x="1" y="1674"/>
                    </a:lnTo>
                    <a:lnTo>
                      <a:pt x="1" y="7274"/>
                    </a:lnTo>
                    <a:cubicBezTo>
                      <a:pt x="1" y="7734"/>
                      <a:pt x="352" y="8086"/>
                      <a:pt x="813" y="8086"/>
                    </a:cubicBezTo>
                    <a:lnTo>
                      <a:pt x="9746" y="8086"/>
                    </a:lnTo>
                    <a:cubicBezTo>
                      <a:pt x="10207" y="8086"/>
                      <a:pt x="10559" y="7734"/>
                      <a:pt x="10559" y="7274"/>
                    </a:cubicBezTo>
                    <a:lnTo>
                      <a:pt x="10559" y="1674"/>
                    </a:lnTo>
                    <a:cubicBezTo>
                      <a:pt x="10559" y="1213"/>
                      <a:pt x="10207" y="862"/>
                      <a:pt x="9746" y="862"/>
                    </a:cubicBezTo>
                    <a:lnTo>
                      <a:pt x="5710" y="862"/>
                    </a:lnTo>
                    <a:cubicBezTo>
                      <a:pt x="5504" y="862"/>
                      <a:pt x="5359" y="813"/>
                      <a:pt x="5201" y="716"/>
                    </a:cubicBezTo>
                    <a:lnTo>
                      <a:pt x="4146" y="159"/>
                    </a:lnTo>
                    <a:cubicBezTo>
                      <a:pt x="3989" y="62"/>
                      <a:pt x="3843" y="1"/>
                      <a:pt x="368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a:extLst>
                  <a:ext uri="{FF2B5EF4-FFF2-40B4-BE49-F238E27FC236}">
                    <a16:creationId xmlns:a16="http://schemas.microsoft.com/office/drawing/2014/main" id="{FCA56DD3-1E17-D767-DBE8-515B8A6AE51F}"/>
                  </a:ext>
                </a:extLst>
              </p:cNvPr>
              <p:cNvSpPr/>
              <p:nvPr/>
            </p:nvSpPr>
            <p:spPr>
              <a:xfrm>
                <a:off x="5691525" y="4263850"/>
                <a:ext cx="263975" cy="160325"/>
              </a:xfrm>
              <a:custGeom>
                <a:avLst/>
                <a:gdLst/>
                <a:ahLst/>
                <a:cxnLst/>
                <a:rect l="l" t="t" r="r" b="b"/>
                <a:pathLst>
                  <a:path w="10559" h="6413" extrusionOk="0">
                    <a:moveTo>
                      <a:pt x="1" y="1"/>
                    </a:moveTo>
                    <a:lnTo>
                      <a:pt x="1" y="5601"/>
                    </a:lnTo>
                    <a:cubicBezTo>
                      <a:pt x="1" y="6061"/>
                      <a:pt x="352" y="6413"/>
                      <a:pt x="813" y="6413"/>
                    </a:cubicBezTo>
                    <a:lnTo>
                      <a:pt x="9746" y="6413"/>
                    </a:lnTo>
                    <a:cubicBezTo>
                      <a:pt x="10207" y="6413"/>
                      <a:pt x="10559" y="6061"/>
                      <a:pt x="10559" y="5601"/>
                    </a:cubicBezTo>
                    <a:lnTo>
                      <a:pt x="10559" y="1"/>
                    </a:ln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a:extLst>
                  <a:ext uri="{FF2B5EF4-FFF2-40B4-BE49-F238E27FC236}">
                    <a16:creationId xmlns:a16="http://schemas.microsoft.com/office/drawing/2014/main" id="{3A4D3B65-0200-2C27-F9CC-BCDD6EA44840}"/>
                  </a:ext>
                </a:extLst>
              </p:cNvPr>
              <p:cNvSpPr/>
              <p:nvPr/>
            </p:nvSpPr>
            <p:spPr>
              <a:xfrm>
                <a:off x="5691525" y="4222025"/>
                <a:ext cx="263975" cy="41850"/>
              </a:xfrm>
              <a:custGeom>
                <a:avLst/>
                <a:gdLst/>
                <a:ahLst/>
                <a:cxnLst/>
                <a:rect l="l" t="t" r="r" b="b"/>
                <a:pathLst>
                  <a:path w="10559" h="1674" extrusionOk="0">
                    <a:moveTo>
                      <a:pt x="813" y="1"/>
                    </a:moveTo>
                    <a:cubicBezTo>
                      <a:pt x="352" y="1"/>
                      <a:pt x="1" y="413"/>
                      <a:pt x="1" y="813"/>
                    </a:cubicBezTo>
                    <a:lnTo>
                      <a:pt x="1" y="1674"/>
                    </a:lnTo>
                    <a:lnTo>
                      <a:pt x="10559" y="1674"/>
                    </a:lnTo>
                    <a:cubicBezTo>
                      <a:pt x="10559" y="1213"/>
                      <a:pt x="10207" y="862"/>
                      <a:pt x="9746" y="862"/>
                    </a:cubicBezTo>
                    <a:lnTo>
                      <a:pt x="5710" y="862"/>
                    </a:lnTo>
                    <a:cubicBezTo>
                      <a:pt x="5504" y="862"/>
                      <a:pt x="5358" y="813"/>
                      <a:pt x="5201" y="716"/>
                    </a:cubicBezTo>
                    <a:lnTo>
                      <a:pt x="4146" y="158"/>
                    </a:lnTo>
                    <a:cubicBezTo>
                      <a:pt x="3989" y="61"/>
                      <a:pt x="3843" y="1"/>
                      <a:pt x="3686"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a:extLst>
                  <a:ext uri="{FF2B5EF4-FFF2-40B4-BE49-F238E27FC236}">
                    <a16:creationId xmlns:a16="http://schemas.microsoft.com/office/drawing/2014/main" id="{8BEB630B-C932-65DD-B00C-86A062EF7D98}"/>
                  </a:ext>
                </a:extLst>
              </p:cNvPr>
              <p:cNvSpPr/>
              <p:nvPr/>
            </p:nvSpPr>
            <p:spPr>
              <a:xfrm>
                <a:off x="5691525" y="4263850"/>
                <a:ext cx="263975" cy="160325"/>
              </a:xfrm>
              <a:custGeom>
                <a:avLst/>
                <a:gdLst/>
                <a:ahLst/>
                <a:cxnLst/>
                <a:rect l="l" t="t" r="r" b="b"/>
                <a:pathLst>
                  <a:path w="10559" h="6413" fill="none" extrusionOk="0">
                    <a:moveTo>
                      <a:pt x="9746" y="6413"/>
                    </a:moveTo>
                    <a:lnTo>
                      <a:pt x="813" y="6413"/>
                    </a:lnTo>
                    <a:cubicBezTo>
                      <a:pt x="352" y="6413"/>
                      <a:pt x="1" y="6061"/>
                      <a:pt x="1" y="5601"/>
                    </a:cubicBezTo>
                    <a:lnTo>
                      <a:pt x="1" y="1"/>
                    </a:lnTo>
                    <a:lnTo>
                      <a:pt x="10559" y="1"/>
                    </a:lnTo>
                    <a:lnTo>
                      <a:pt x="10559" y="5601"/>
                    </a:lnTo>
                    <a:cubicBezTo>
                      <a:pt x="10559" y="6061"/>
                      <a:pt x="10207" y="6413"/>
                      <a:pt x="9746" y="6413"/>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a:extLst>
                  <a:ext uri="{FF2B5EF4-FFF2-40B4-BE49-F238E27FC236}">
                    <a16:creationId xmlns:a16="http://schemas.microsoft.com/office/drawing/2014/main" id="{55DC577A-4F5B-20C0-F915-3530386CFE85}"/>
                  </a:ext>
                </a:extLst>
              </p:cNvPr>
              <p:cNvSpPr/>
              <p:nvPr/>
            </p:nvSpPr>
            <p:spPr>
              <a:xfrm>
                <a:off x="5691525" y="4222025"/>
                <a:ext cx="263975" cy="41850"/>
              </a:xfrm>
              <a:custGeom>
                <a:avLst/>
                <a:gdLst/>
                <a:ahLst/>
                <a:cxnLst/>
                <a:rect l="l" t="t" r="r" b="b"/>
                <a:pathLst>
                  <a:path w="10559" h="1674" fill="none" extrusionOk="0">
                    <a:moveTo>
                      <a:pt x="1" y="1674"/>
                    </a:moveTo>
                    <a:lnTo>
                      <a:pt x="1" y="813"/>
                    </a:lnTo>
                    <a:cubicBezTo>
                      <a:pt x="1" y="413"/>
                      <a:pt x="352" y="1"/>
                      <a:pt x="813" y="1"/>
                    </a:cubicBezTo>
                    <a:lnTo>
                      <a:pt x="3686" y="1"/>
                    </a:lnTo>
                    <a:cubicBezTo>
                      <a:pt x="3843" y="1"/>
                      <a:pt x="3989" y="61"/>
                      <a:pt x="4146" y="158"/>
                    </a:cubicBezTo>
                    <a:lnTo>
                      <a:pt x="5201" y="716"/>
                    </a:lnTo>
                    <a:cubicBezTo>
                      <a:pt x="5358" y="813"/>
                      <a:pt x="5504" y="862"/>
                      <a:pt x="5710" y="862"/>
                    </a:cubicBezTo>
                    <a:lnTo>
                      <a:pt x="9746" y="862"/>
                    </a:lnTo>
                    <a:cubicBezTo>
                      <a:pt x="10207" y="862"/>
                      <a:pt x="10559" y="1213"/>
                      <a:pt x="10559" y="1674"/>
                    </a:cubicBezTo>
                    <a:lnTo>
                      <a:pt x="10559" y="1674"/>
                    </a:lnTo>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2" name="Google Shape;1692;p43">
            <a:hlinkClick r:id="" action="ppaction://hlinkshowjump?jump=previousslide"/>
            <a:extLst>
              <a:ext uri="{FF2B5EF4-FFF2-40B4-BE49-F238E27FC236}">
                <a16:creationId xmlns:a16="http://schemas.microsoft.com/office/drawing/2014/main" id="{2CC65E74-5C27-E806-B36A-BC3BD172A459}"/>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a:hlinkClick r:id="" action="ppaction://hlinkshowjump?jump=nextslide"/>
            <a:extLst>
              <a:ext uri="{FF2B5EF4-FFF2-40B4-BE49-F238E27FC236}">
                <a16:creationId xmlns:a16="http://schemas.microsoft.com/office/drawing/2014/main" id="{F8E66130-5E60-3D09-6A0B-AE4F2FD975AB}"/>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a:hlinkClick r:id="" action="ppaction://hlinkshowjump?jump=previousslide"/>
            <a:extLst>
              <a:ext uri="{FF2B5EF4-FFF2-40B4-BE49-F238E27FC236}">
                <a16:creationId xmlns:a16="http://schemas.microsoft.com/office/drawing/2014/main" id="{821FA25A-3E83-4DE2-3E01-0E99E95F7525}"/>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a:hlinkClick r:id="" action="ppaction://hlinkshowjump?jump=nextslide"/>
            <a:extLst>
              <a:ext uri="{FF2B5EF4-FFF2-40B4-BE49-F238E27FC236}">
                <a16:creationId xmlns:a16="http://schemas.microsoft.com/office/drawing/2014/main" id="{4096B788-EB2A-3936-19E7-E2ADA6FB32D5}"/>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A black and white symbol&#10;&#10;AI-generated content may be incorrect.">
            <a:extLst>
              <a:ext uri="{FF2B5EF4-FFF2-40B4-BE49-F238E27FC236}">
                <a16:creationId xmlns:a16="http://schemas.microsoft.com/office/drawing/2014/main" id="{BC46C591-05F3-9832-E64B-0A9E72A5657A}"/>
              </a:ext>
            </a:extLst>
          </p:cNvPr>
          <p:cNvPicPr>
            <a:picLocks noChangeAspect="1"/>
          </p:cNvPicPr>
          <p:nvPr/>
        </p:nvPicPr>
        <p:blipFill>
          <a:blip r:embed="rId3"/>
          <a:stretch>
            <a:fillRect/>
          </a:stretch>
        </p:blipFill>
        <p:spPr>
          <a:xfrm>
            <a:off x="4574250" y="1774013"/>
            <a:ext cx="2085975" cy="1876425"/>
          </a:xfrm>
          <a:prstGeom prst="rect">
            <a:avLst/>
          </a:prstGeom>
        </p:spPr>
      </p:pic>
      <p:sp>
        <p:nvSpPr>
          <p:cNvPr id="12" name="Google Shape;1611;p43">
            <a:extLst>
              <a:ext uri="{FF2B5EF4-FFF2-40B4-BE49-F238E27FC236}">
                <a16:creationId xmlns:a16="http://schemas.microsoft.com/office/drawing/2014/main" id="{F8526914-A933-19F8-655A-2BA6EBA0F5ED}"/>
              </a:ext>
            </a:extLst>
          </p:cNvPr>
          <p:cNvSpPr txBox="1">
            <a:spLocks/>
          </p:cNvSpPr>
          <p:nvPr/>
        </p:nvSpPr>
        <p:spPr>
          <a:xfrm>
            <a:off x="4393634" y="3513795"/>
            <a:ext cx="246576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6"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2700" dirty="0"/>
              <a:t>https://gitleaks.io</a:t>
            </a:r>
          </a:p>
        </p:txBody>
      </p:sp>
      <p:grpSp>
        <p:nvGrpSpPr>
          <p:cNvPr id="13" name="Google Shape;601;p32">
            <a:extLst>
              <a:ext uri="{FF2B5EF4-FFF2-40B4-BE49-F238E27FC236}">
                <a16:creationId xmlns:a16="http://schemas.microsoft.com/office/drawing/2014/main" id="{903BF76C-D15B-05A6-4413-648F1905E49B}"/>
              </a:ext>
            </a:extLst>
          </p:cNvPr>
          <p:cNvGrpSpPr/>
          <p:nvPr/>
        </p:nvGrpSpPr>
        <p:grpSpPr>
          <a:xfrm>
            <a:off x="3012493" y="1788530"/>
            <a:ext cx="4787058" cy="2771901"/>
            <a:chOff x="-7867750" y="1566075"/>
            <a:chExt cx="5824349" cy="3037423"/>
          </a:xfrm>
        </p:grpSpPr>
        <p:sp>
          <p:nvSpPr>
            <p:cNvPr id="14" name="Google Shape;602;p32">
              <a:extLst>
                <a:ext uri="{FF2B5EF4-FFF2-40B4-BE49-F238E27FC236}">
                  <a16:creationId xmlns:a16="http://schemas.microsoft.com/office/drawing/2014/main" id="{F6098407-2481-ED9A-7C55-6E40EFF245BD}"/>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3;p32">
              <a:extLst>
                <a:ext uri="{FF2B5EF4-FFF2-40B4-BE49-F238E27FC236}">
                  <a16:creationId xmlns:a16="http://schemas.microsoft.com/office/drawing/2014/main" id="{3369F6DC-D5BF-8743-8457-09A10EE34C50}"/>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latin typeface="Bebas Neue" panose="020B0606020202050201" pitchFamily="34" charset="0"/>
                </a:rPr>
                <a:t>Billy_Mays.PNG</a:t>
              </a:r>
              <a:endParaRPr sz="2000" dirty="0">
                <a:latin typeface="Bebas Neue" panose="020B0606020202050201" pitchFamily="34" charset="0"/>
              </a:endParaRPr>
            </a:p>
          </p:txBody>
        </p:sp>
        <p:sp>
          <p:nvSpPr>
            <p:cNvPr id="16" name="Google Shape;604;p32">
              <a:extLst>
                <a:ext uri="{FF2B5EF4-FFF2-40B4-BE49-F238E27FC236}">
                  <a16:creationId xmlns:a16="http://schemas.microsoft.com/office/drawing/2014/main" id="{84F83072-0B50-901C-A9AE-21013CD9BB6E}"/>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dirty="0">
                <a:latin typeface="Oswald Light" panose="00000400000000000000" pitchFamily="2" charset="0"/>
              </a:endParaRPr>
            </a:p>
          </p:txBody>
        </p:sp>
        <p:grpSp>
          <p:nvGrpSpPr>
            <p:cNvPr id="17" name="Google Shape;605;p32">
              <a:extLst>
                <a:ext uri="{FF2B5EF4-FFF2-40B4-BE49-F238E27FC236}">
                  <a16:creationId xmlns:a16="http://schemas.microsoft.com/office/drawing/2014/main" id="{B49B1A5E-693F-7175-E1DA-030387F31DBB}"/>
                </a:ext>
              </a:extLst>
            </p:cNvPr>
            <p:cNvGrpSpPr/>
            <p:nvPr/>
          </p:nvGrpSpPr>
          <p:grpSpPr>
            <a:xfrm>
              <a:off x="-2810987" y="1674188"/>
              <a:ext cx="188214" cy="188214"/>
              <a:chOff x="-2887187" y="1674188"/>
              <a:chExt cx="188214" cy="188214"/>
            </a:xfrm>
          </p:grpSpPr>
          <p:sp>
            <p:nvSpPr>
              <p:cNvPr id="20" name="Google Shape;606;p32">
                <a:extLst>
                  <a:ext uri="{FF2B5EF4-FFF2-40B4-BE49-F238E27FC236}">
                    <a16:creationId xmlns:a16="http://schemas.microsoft.com/office/drawing/2014/main" id="{648E92A3-386E-1BD5-CC20-B32420644972}"/>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7;p32">
                <a:extLst>
                  <a:ext uri="{FF2B5EF4-FFF2-40B4-BE49-F238E27FC236}">
                    <a16:creationId xmlns:a16="http://schemas.microsoft.com/office/drawing/2014/main" id="{5AEF2239-4226-56D2-315C-C33F0DFC1901}"/>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608;p32">
              <a:extLst>
                <a:ext uri="{FF2B5EF4-FFF2-40B4-BE49-F238E27FC236}">
                  <a16:creationId xmlns:a16="http://schemas.microsoft.com/office/drawing/2014/main" id="{005D6C63-6C43-CFD6-FAAF-D7B8E622D8EC}"/>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9;p32">
              <a:extLst>
                <a:ext uri="{FF2B5EF4-FFF2-40B4-BE49-F238E27FC236}">
                  <a16:creationId xmlns:a16="http://schemas.microsoft.com/office/drawing/2014/main" id="{6E56AC82-C8B5-AC2A-6B04-1D0DC90FA674}"/>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Picture 22" descr="A person with a beard making a face with his hands&#10;&#10;AI-generated content may be incorrect.">
            <a:extLst>
              <a:ext uri="{FF2B5EF4-FFF2-40B4-BE49-F238E27FC236}">
                <a16:creationId xmlns:a16="http://schemas.microsoft.com/office/drawing/2014/main" id="{F4C6FF43-EFA6-CCFC-D5F1-574C8ED32F12}"/>
              </a:ext>
            </a:extLst>
          </p:cNvPr>
          <p:cNvPicPr>
            <a:picLocks noChangeAspect="1"/>
          </p:cNvPicPr>
          <p:nvPr/>
        </p:nvPicPr>
        <p:blipFill>
          <a:blip r:embed="rId4"/>
          <a:stretch>
            <a:fillRect/>
          </a:stretch>
        </p:blipFill>
        <p:spPr>
          <a:xfrm>
            <a:off x="3012423" y="2131340"/>
            <a:ext cx="4645404" cy="2258165"/>
          </a:xfrm>
          <a:prstGeom prst="rect">
            <a:avLst/>
          </a:prstGeom>
        </p:spPr>
      </p:pic>
      <p:grpSp>
        <p:nvGrpSpPr>
          <p:cNvPr id="2" name="Google Shape;601;p32">
            <a:extLst>
              <a:ext uri="{FF2B5EF4-FFF2-40B4-BE49-F238E27FC236}">
                <a16:creationId xmlns:a16="http://schemas.microsoft.com/office/drawing/2014/main" id="{FA8C4D1A-69E1-59CC-094F-1802EFCD0CD2}"/>
              </a:ext>
            </a:extLst>
          </p:cNvPr>
          <p:cNvGrpSpPr/>
          <p:nvPr/>
        </p:nvGrpSpPr>
        <p:grpSpPr>
          <a:xfrm>
            <a:off x="1855888" y="1022000"/>
            <a:ext cx="5658427" cy="3791803"/>
            <a:chOff x="-7867750" y="1566075"/>
            <a:chExt cx="5824349" cy="3037423"/>
          </a:xfrm>
        </p:grpSpPr>
        <p:sp>
          <p:nvSpPr>
            <p:cNvPr id="3" name="Google Shape;602;p32">
              <a:extLst>
                <a:ext uri="{FF2B5EF4-FFF2-40B4-BE49-F238E27FC236}">
                  <a16:creationId xmlns:a16="http://schemas.microsoft.com/office/drawing/2014/main" id="{EAA9A74B-24B0-8D95-9210-AB6A29BDCBFC}"/>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03;p32">
              <a:extLst>
                <a:ext uri="{FF2B5EF4-FFF2-40B4-BE49-F238E27FC236}">
                  <a16:creationId xmlns:a16="http://schemas.microsoft.com/office/drawing/2014/main" id="{46B1C8C9-EEB9-9D09-7747-4B6B102AEEE1}"/>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latin typeface="Bebas Neue" panose="020B0606020202050201" pitchFamily="34" charset="0"/>
                </a:rPr>
                <a:t>GitLeaks</a:t>
              </a:r>
              <a:r>
                <a:rPr lang="en-US" sz="2000" dirty="0">
                  <a:latin typeface="Bebas Neue" panose="020B0606020202050201" pitchFamily="34" charset="0"/>
                </a:rPr>
                <a:t> GitHub Action</a:t>
              </a:r>
              <a:endParaRPr sz="2000" dirty="0">
                <a:latin typeface="Bebas Neue" panose="020B0606020202050201" pitchFamily="34" charset="0"/>
              </a:endParaRPr>
            </a:p>
          </p:txBody>
        </p:sp>
        <p:sp>
          <p:nvSpPr>
            <p:cNvPr id="5" name="Google Shape;604;p32">
              <a:extLst>
                <a:ext uri="{FF2B5EF4-FFF2-40B4-BE49-F238E27FC236}">
                  <a16:creationId xmlns:a16="http://schemas.microsoft.com/office/drawing/2014/main" id="{8E039B5E-AFE3-DFD2-368E-5B3F16F326A8}"/>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85750" indent="-285750">
                <a:buSzPts val="990"/>
                <a:buFont typeface="Arial" panose="020B0604020202020204" pitchFamily="34" charset="0"/>
                <a:buChar char="•"/>
              </a:pPr>
              <a:r>
                <a:rPr lang="en-US" sz="1800" b="1" dirty="0">
                  <a:latin typeface="Bell MT" panose="02020503060305020303" pitchFamily="18" charset="0"/>
                </a:rPr>
                <a:t>https://github.com/gitleaks/gitleaks-action</a:t>
              </a:r>
            </a:p>
            <a:p>
              <a:pPr marL="285750" indent="-285750">
                <a:buSzPts val="990"/>
                <a:buFont typeface="Arial" panose="020B0604020202020204" pitchFamily="34" charset="0"/>
                <a:buChar char="•"/>
              </a:pPr>
              <a:r>
                <a:rPr lang="en-US" sz="1800" dirty="0">
                  <a:latin typeface="Bell MT" panose="02020503060305020303" pitchFamily="18" charset="0"/>
                </a:rPr>
                <a:t>You can schedule automated </a:t>
              </a:r>
              <a:r>
                <a:rPr lang="en-US" sz="1800" dirty="0" err="1">
                  <a:latin typeface="Bell MT" panose="02020503060305020303" pitchFamily="18" charset="0"/>
                </a:rPr>
                <a:t>GitLeaks</a:t>
              </a:r>
              <a:r>
                <a:rPr lang="en-US" sz="1800" dirty="0">
                  <a:latin typeface="Bell MT" panose="02020503060305020303" pitchFamily="18" charset="0"/>
                </a:rPr>
                <a:t> scans for pull requests and commits.</a:t>
              </a:r>
            </a:p>
            <a:p>
              <a:pPr marL="285750" indent="-285750">
                <a:buSzPts val="990"/>
                <a:buFont typeface="Arial" panose="020B0604020202020204" pitchFamily="34" charset="0"/>
                <a:buChar char="•"/>
              </a:pPr>
              <a:r>
                <a:rPr lang="en-US" sz="1800" dirty="0">
                  <a:latin typeface="Bell MT" panose="02020503060305020303" pitchFamily="18" charset="0"/>
                </a:rPr>
                <a:t>Or initiate manual scans on demand.</a:t>
              </a:r>
            </a:p>
            <a:p>
              <a:pPr marL="285750" indent="-285750">
                <a:buSzPts val="990"/>
                <a:buFont typeface="Arial" panose="020B0604020202020204" pitchFamily="34" charset="0"/>
                <a:buChar char="•"/>
              </a:pPr>
              <a:r>
                <a:rPr lang="en-US" sz="1800" dirty="0">
                  <a:latin typeface="Bell MT" panose="02020503060305020303" pitchFamily="18" charset="0"/>
                </a:rPr>
                <a:t>No license key is required for personal GitHub accounts.</a:t>
              </a:r>
            </a:p>
            <a:p>
              <a:pPr marL="285750" indent="-285750">
                <a:buSzPts val="990"/>
                <a:buFont typeface="Arial" panose="020B0604020202020204" pitchFamily="34" charset="0"/>
                <a:buChar char="•"/>
              </a:pPr>
              <a:r>
                <a:rPr lang="en-US" sz="1800" dirty="0">
                  <a:latin typeface="Bell MT" panose="02020503060305020303" pitchFamily="18" charset="0"/>
                </a:rPr>
                <a:t>But they are required for repos that belong to a GitHub organization. (And they’re free </a:t>
              </a:r>
              <a:r>
                <a:rPr lang="en-US" sz="1800" b="1" dirty="0">
                  <a:latin typeface="Bell MT" panose="02020503060305020303" pitchFamily="18" charset="0"/>
                </a:rPr>
                <a:t>[as in $0]</a:t>
              </a:r>
              <a:r>
                <a:rPr lang="en-US" sz="1800" dirty="0">
                  <a:latin typeface="Bell MT" panose="02020503060305020303" pitchFamily="18" charset="0"/>
                </a:rPr>
                <a:t>).</a:t>
              </a:r>
            </a:p>
          </p:txBody>
        </p:sp>
        <p:grpSp>
          <p:nvGrpSpPr>
            <p:cNvPr id="6" name="Google Shape;605;p32">
              <a:extLst>
                <a:ext uri="{FF2B5EF4-FFF2-40B4-BE49-F238E27FC236}">
                  <a16:creationId xmlns:a16="http://schemas.microsoft.com/office/drawing/2014/main" id="{67177551-148A-FE6A-C71F-EDC73BE5B523}"/>
                </a:ext>
              </a:extLst>
            </p:cNvPr>
            <p:cNvGrpSpPr/>
            <p:nvPr/>
          </p:nvGrpSpPr>
          <p:grpSpPr>
            <a:xfrm>
              <a:off x="-2810987" y="1674188"/>
              <a:ext cx="188214" cy="188214"/>
              <a:chOff x="-2887187" y="1674188"/>
              <a:chExt cx="188214" cy="188214"/>
            </a:xfrm>
          </p:grpSpPr>
          <p:sp>
            <p:nvSpPr>
              <p:cNvPr id="10" name="Google Shape;606;p32">
                <a:extLst>
                  <a:ext uri="{FF2B5EF4-FFF2-40B4-BE49-F238E27FC236}">
                    <a16:creationId xmlns:a16="http://schemas.microsoft.com/office/drawing/2014/main" id="{0DC4B19E-AA9F-9B4A-E06A-28F5BD7B2E81}"/>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7;p32">
                <a:extLst>
                  <a:ext uri="{FF2B5EF4-FFF2-40B4-BE49-F238E27FC236}">
                    <a16:creationId xmlns:a16="http://schemas.microsoft.com/office/drawing/2014/main" id="{4C793A8E-D21C-2D6B-91D0-24B12F7E99D8}"/>
                  </a:ext>
                </a:extLst>
              </p:cNvPr>
              <p:cNvSpPr/>
              <p:nvPr/>
            </p:nvSpPr>
            <p:spPr>
              <a:xfrm>
                <a:off x="-2840573"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608;p32">
              <a:extLst>
                <a:ext uri="{FF2B5EF4-FFF2-40B4-BE49-F238E27FC236}">
                  <a16:creationId xmlns:a16="http://schemas.microsoft.com/office/drawing/2014/main" id="{02282C43-D3DD-0BC3-3EBD-09C16CFAE10D}"/>
                </a:ext>
              </a:extLst>
            </p:cNvPr>
            <p:cNvSpPr/>
            <p:nvPr/>
          </p:nvSpPr>
          <p:spPr>
            <a:xfrm>
              <a:off x="-2562125" y="1660906"/>
              <a:ext cx="252300" cy="252300"/>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9;p32">
              <a:extLst>
                <a:ext uri="{FF2B5EF4-FFF2-40B4-BE49-F238E27FC236}">
                  <a16:creationId xmlns:a16="http://schemas.microsoft.com/office/drawing/2014/main" id="{B560206B-68A9-2821-1E35-E54FB36B0A52}"/>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6861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3"/>
        <p:cNvGrpSpPr/>
        <p:nvPr/>
      </p:nvGrpSpPr>
      <p:grpSpPr>
        <a:xfrm>
          <a:off x="0" y="0"/>
          <a:ext cx="0" cy="0"/>
          <a:chOff x="0" y="0"/>
          <a:chExt cx="0" cy="0"/>
        </a:xfrm>
      </p:grpSpPr>
      <p:sp>
        <p:nvSpPr>
          <p:cNvPr id="17" name="Google Shape;1006;p36">
            <a:extLst>
              <a:ext uri="{FF2B5EF4-FFF2-40B4-BE49-F238E27FC236}">
                <a16:creationId xmlns:a16="http://schemas.microsoft.com/office/drawing/2014/main" id="{79706B5E-A46A-F2AC-3AD9-E3FE680464EE}"/>
              </a:ext>
            </a:extLst>
          </p:cNvPr>
          <p:cNvSpPr txBox="1">
            <a:spLocks/>
          </p:cNvSpPr>
          <p:nvPr/>
        </p:nvSpPr>
        <p:spPr>
          <a:xfrm>
            <a:off x="5131392" y="2953016"/>
            <a:ext cx="2797174" cy="53851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p>
        </p:txBody>
      </p:sp>
      <p:sp>
        <p:nvSpPr>
          <p:cNvPr id="6" name="Google Shape;2926;p57">
            <a:extLst>
              <a:ext uri="{FF2B5EF4-FFF2-40B4-BE49-F238E27FC236}">
                <a16:creationId xmlns:a16="http://schemas.microsoft.com/office/drawing/2014/main" id="{DDDD22B6-1575-4A4D-4A77-ED6E23F5B2DE}"/>
              </a:ext>
            </a:extLst>
          </p:cNvPr>
          <p:cNvSpPr txBox="1">
            <a:spLocks noGrp="1"/>
          </p:cNvSpPr>
          <p:nvPr>
            <p:ph type="title"/>
          </p:nvPr>
        </p:nvSpPr>
        <p:spPr>
          <a:xfrm>
            <a:off x="795360" y="349081"/>
            <a:ext cx="4767900" cy="133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dirty="0"/>
              <a:t>Any Questions?</a:t>
            </a:r>
            <a:endParaRPr sz="9600" dirty="0"/>
          </a:p>
        </p:txBody>
      </p:sp>
      <p:sp>
        <p:nvSpPr>
          <p:cNvPr id="7" name="Google Shape;2930;p57">
            <a:extLst>
              <a:ext uri="{FF2B5EF4-FFF2-40B4-BE49-F238E27FC236}">
                <a16:creationId xmlns:a16="http://schemas.microsoft.com/office/drawing/2014/main" id="{0C2F547A-9E48-3CF4-7547-6DF8C2EB6866}"/>
              </a:ext>
            </a:extLst>
          </p:cNvPr>
          <p:cNvSpPr txBox="1">
            <a:spLocks/>
          </p:cNvSpPr>
          <p:nvPr/>
        </p:nvSpPr>
        <p:spPr>
          <a:xfrm>
            <a:off x="6959975" y="4219296"/>
            <a:ext cx="1803600" cy="51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8"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3000">
                <a:latin typeface="VT323"/>
                <a:ea typeface="VT323"/>
                <a:cs typeface="VT323"/>
                <a:sym typeface="VT323"/>
              </a:rPr>
              <a:t>FINISHED!</a:t>
            </a:r>
          </a:p>
        </p:txBody>
      </p:sp>
      <p:sp>
        <p:nvSpPr>
          <p:cNvPr id="8" name="Google Shape;2931;p57">
            <a:extLst>
              <a:ext uri="{FF2B5EF4-FFF2-40B4-BE49-F238E27FC236}">
                <a16:creationId xmlns:a16="http://schemas.microsoft.com/office/drawing/2014/main" id="{9C9C557F-E461-2EBE-387C-41C409EC6A74}"/>
              </a:ext>
            </a:extLst>
          </p:cNvPr>
          <p:cNvSpPr/>
          <p:nvPr/>
        </p:nvSpPr>
        <p:spPr>
          <a:xfrm rot="10800000">
            <a:off x="-71420" y="4352598"/>
            <a:ext cx="6980420" cy="307452"/>
          </a:xfrm>
          <a:custGeom>
            <a:avLst/>
            <a:gdLst/>
            <a:ahLst/>
            <a:cxnLst/>
            <a:rect l="l" t="t" r="r" b="b"/>
            <a:pathLst>
              <a:path w="22947" h="3476" extrusionOk="0">
                <a:moveTo>
                  <a:pt x="0" y="0"/>
                </a:moveTo>
                <a:lnTo>
                  <a:pt x="0" y="3475"/>
                </a:lnTo>
                <a:lnTo>
                  <a:pt x="22947" y="3475"/>
                </a:lnTo>
                <a:lnTo>
                  <a:pt x="22947" y="0"/>
                </a:lnTo>
                <a:close/>
              </a:path>
            </a:pathLst>
          </a:cu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932;p57">
            <a:extLst>
              <a:ext uri="{FF2B5EF4-FFF2-40B4-BE49-F238E27FC236}">
                <a16:creationId xmlns:a16="http://schemas.microsoft.com/office/drawing/2014/main" id="{FCE4CEDA-3E77-2A2C-6282-1D7AA221E687}"/>
              </a:ext>
            </a:extLst>
          </p:cNvPr>
          <p:cNvGrpSpPr/>
          <p:nvPr/>
        </p:nvGrpSpPr>
        <p:grpSpPr>
          <a:xfrm>
            <a:off x="5124150" y="-51567"/>
            <a:ext cx="3499503" cy="3710050"/>
            <a:chOff x="5124150" y="-51567"/>
            <a:chExt cx="3499503" cy="3710050"/>
          </a:xfrm>
        </p:grpSpPr>
        <p:grpSp>
          <p:nvGrpSpPr>
            <p:cNvPr id="10" name="Google Shape;2933;p57">
              <a:extLst>
                <a:ext uri="{FF2B5EF4-FFF2-40B4-BE49-F238E27FC236}">
                  <a16:creationId xmlns:a16="http://schemas.microsoft.com/office/drawing/2014/main" id="{D08D7F6A-4BF7-CFB3-EFFD-EB9BC64AEE6C}"/>
                </a:ext>
              </a:extLst>
            </p:cNvPr>
            <p:cNvGrpSpPr/>
            <p:nvPr/>
          </p:nvGrpSpPr>
          <p:grpSpPr>
            <a:xfrm>
              <a:off x="5430729" y="2693831"/>
              <a:ext cx="749605" cy="510301"/>
              <a:chOff x="3712825" y="3377725"/>
              <a:chExt cx="444000" cy="302275"/>
            </a:xfrm>
          </p:grpSpPr>
          <p:sp>
            <p:nvSpPr>
              <p:cNvPr id="49" name="Google Shape;2934;p57">
                <a:extLst>
                  <a:ext uri="{FF2B5EF4-FFF2-40B4-BE49-F238E27FC236}">
                    <a16:creationId xmlns:a16="http://schemas.microsoft.com/office/drawing/2014/main" id="{6C46CF18-6349-80C7-1D97-6D87BF072CA8}"/>
                  </a:ext>
                </a:extLst>
              </p:cNvPr>
              <p:cNvSpPr/>
              <p:nvPr/>
            </p:nvSpPr>
            <p:spPr>
              <a:xfrm>
                <a:off x="3712825" y="3377725"/>
                <a:ext cx="444000" cy="302275"/>
              </a:xfrm>
              <a:custGeom>
                <a:avLst/>
                <a:gdLst/>
                <a:ahLst/>
                <a:cxnLst/>
                <a:rect l="l" t="t" r="r" b="b"/>
                <a:pathLst>
                  <a:path w="17760" h="12091" extrusionOk="0">
                    <a:moveTo>
                      <a:pt x="1746" y="1"/>
                    </a:moveTo>
                    <a:cubicBezTo>
                      <a:pt x="737" y="1"/>
                      <a:pt x="1" y="801"/>
                      <a:pt x="1" y="1746"/>
                    </a:cubicBezTo>
                    <a:lnTo>
                      <a:pt x="1" y="8007"/>
                    </a:lnTo>
                    <a:cubicBezTo>
                      <a:pt x="1" y="8952"/>
                      <a:pt x="737" y="9753"/>
                      <a:pt x="1746" y="9753"/>
                    </a:cubicBezTo>
                    <a:lnTo>
                      <a:pt x="3267" y="9753"/>
                    </a:lnTo>
                    <a:lnTo>
                      <a:pt x="2803" y="12091"/>
                    </a:lnTo>
                    <a:lnTo>
                      <a:pt x="5749" y="9753"/>
                    </a:lnTo>
                    <a:lnTo>
                      <a:pt x="16014" y="9753"/>
                    </a:lnTo>
                    <a:cubicBezTo>
                      <a:pt x="16959" y="9753"/>
                      <a:pt x="17759" y="8952"/>
                      <a:pt x="17759" y="8007"/>
                    </a:cubicBezTo>
                    <a:lnTo>
                      <a:pt x="17759" y="1746"/>
                    </a:lnTo>
                    <a:cubicBezTo>
                      <a:pt x="17759" y="801"/>
                      <a:pt x="16959" y="1"/>
                      <a:pt x="160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2935;p57">
                <a:extLst>
                  <a:ext uri="{FF2B5EF4-FFF2-40B4-BE49-F238E27FC236}">
                    <a16:creationId xmlns:a16="http://schemas.microsoft.com/office/drawing/2014/main" id="{D8536BFE-6423-0059-AF09-F8CE261CED0C}"/>
                  </a:ext>
                </a:extLst>
              </p:cNvPr>
              <p:cNvGrpSpPr/>
              <p:nvPr/>
            </p:nvGrpSpPr>
            <p:grpSpPr>
              <a:xfrm>
                <a:off x="3836099" y="3479131"/>
                <a:ext cx="208600" cy="41675"/>
                <a:chOff x="3836099" y="3479131"/>
                <a:chExt cx="208600" cy="41675"/>
              </a:xfrm>
            </p:grpSpPr>
            <p:sp>
              <p:nvSpPr>
                <p:cNvPr id="51" name="Google Shape;2936;p57">
                  <a:extLst>
                    <a:ext uri="{FF2B5EF4-FFF2-40B4-BE49-F238E27FC236}">
                      <a16:creationId xmlns:a16="http://schemas.microsoft.com/office/drawing/2014/main" id="{0E48D44B-9FFF-BC60-BA6F-F3F8C5D06F23}"/>
                    </a:ext>
                  </a:extLst>
                </p:cNvPr>
                <p:cNvSpPr/>
                <p:nvPr/>
              </p:nvSpPr>
              <p:spPr>
                <a:xfrm>
                  <a:off x="3836099" y="3479131"/>
                  <a:ext cx="41650" cy="41675"/>
                </a:xfrm>
                <a:custGeom>
                  <a:avLst/>
                  <a:gdLst/>
                  <a:ahLst/>
                  <a:cxnLst/>
                  <a:rect l="l" t="t" r="r" b="b"/>
                  <a:pathLst>
                    <a:path w="1666" h="1667" extrusionOk="0">
                      <a:moveTo>
                        <a:pt x="0" y="1"/>
                      </a:moveTo>
                      <a:lnTo>
                        <a:pt x="0" y="1666"/>
                      </a:lnTo>
                      <a:lnTo>
                        <a:pt x="1666" y="1666"/>
                      </a:lnTo>
                      <a:lnTo>
                        <a:pt x="16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7;p57">
                  <a:extLst>
                    <a:ext uri="{FF2B5EF4-FFF2-40B4-BE49-F238E27FC236}">
                      <a16:creationId xmlns:a16="http://schemas.microsoft.com/office/drawing/2014/main" id="{858DCDFA-A359-9411-656C-B26A31F7B3A5}"/>
                    </a:ext>
                  </a:extLst>
                </p:cNvPr>
                <p:cNvSpPr/>
                <p:nvPr/>
              </p:nvSpPr>
              <p:spPr>
                <a:xfrm>
                  <a:off x="3919374" y="3479131"/>
                  <a:ext cx="41650" cy="41675"/>
                </a:xfrm>
                <a:custGeom>
                  <a:avLst/>
                  <a:gdLst/>
                  <a:ahLst/>
                  <a:cxnLst/>
                  <a:rect l="l" t="t" r="r" b="b"/>
                  <a:pathLst>
                    <a:path w="1666" h="1667" extrusionOk="0">
                      <a:moveTo>
                        <a:pt x="0" y="1"/>
                      </a:moveTo>
                      <a:lnTo>
                        <a:pt x="0" y="1666"/>
                      </a:lnTo>
                      <a:lnTo>
                        <a:pt x="1666" y="1666"/>
                      </a:lnTo>
                      <a:lnTo>
                        <a:pt x="16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8;p57">
                  <a:extLst>
                    <a:ext uri="{FF2B5EF4-FFF2-40B4-BE49-F238E27FC236}">
                      <a16:creationId xmlns:a16="http://schemas.microsoft.com/office/drawing/2014/main" id="{3A49E5C8-748B-ECD2-5711-991514AE30D3}"/>
                    </a:ext>
                  </a:extLst>
                </p:cNvPr>
                <p:cNvSpPr/>
                <p:nvPr/>
              </p:nvSpPr>
              <p:spPr>
                <a:xfrm>
                  <a:off x="4003024" y="3479131"/>
                  <a:ext cx="41675" cy="41675"/>
                </a:xfrm>
                <a:custGeom>
                  <a:avLst/>
                  <a:gdLst/>
                  <a:ahLst/>
                  <a:cxnLst/>
                  <a:rect l="l" t="t" r="r" b="b"/>
                  <a:pathLst>
                    <a:path w="1667" h="1667" extrusionOk="0">
                      <a:moveTo>
                        <a:pt x="1" y="1"/>
                      </a:moveTo>
                      <a:lnTo>
                        <a:pt x="1" y="1666"/>
                      </a:lnTo>
                      <a:lnTo>
                        <a:pt x="1666" y="1666"/>
                      </a:lnTo>
                      <a:lnTo>
                        <a:pt x="16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2939;p57">
              <a:extLst>
                <a:ext uri="{FF2B5EF4-FFF2-40B4-BE49-F238E27FC236}">
                  <a16:creationId xmlns:a16="http://schemas.microsoft.com/office/drawing/2014/main" id="{08B44556-A02C-9D0C-6871-8D14714120C8}"/>
                </a:ext>
              </a:extLst>
            </p:cNvPr>
            <p:cNvGrpSpPr/>
            <p:nvPr/>
          </p:nvGrpSpPr>
          <p:grpSpPr>
            <a:xfrm rot="-5400000">
              <a:off x="8164885" y="2849143"/>
              <a:ext cx="717876" cy="199659"/>
              <a:chOff x="2361400" y="4018300"/>
              <a:chExt cx="856450" cy="238200"/>
            </a:xfrm>
          </p:grpSpPr>
          <p:sp>
            <p:nvSpPr>
              <p:cNvPr id="46" name="Google Shape;2940;p57">
                <a:extLst>
                  <a:ext uri="{FF2B5EF4-FFF2-40B4-BE49-F238E27FC236}">
                    <a16:creationId xmlns:a16="http://schemas.microsoft.com/office/drawing/2014/main" id="{C30E46B7-2759-7749-B687-E38A67438966}"/>
                  </a:ext>
                </a:extLst>
              </p:cNvPr>
              <p:cNvSpPr/>
              <p:nvPr/>
            </p:nvSpPr>
            <p:spPr>
              <a:xfrm>
                <a:off x="297965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41;p57">
                <a:extLst>
                  <a:ext uri="{FF2B5EF4-FFF2-40B4-BE49-F238E27FC236}">
                    <a16:creationId xmlns:a16="http://schemas.microsoft.com/office/drawing/2014/main" id="{E0FE17EF-7AF5-2B7D-37A1-F11881A7F4F6}"/>
                  </a:ext>
                </a:extLst>
              </p:cNvPr>
              <p:cNvSpPr/>
              <p:nvPr/>
            </p:nvSpPr>
            <p:spPr>
              <a:xfrm>
                <a:off x="2670525"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42;p57">
                <a:extLst>
                  <a:ext uri="{FF2B5EF4-FFF2-40B4-BE49-F238E27FC236}">
                    <a16:creationId xmlns:a16="http://schemas.microsoft.com/office/drawing/2014/main" id="{E67B4E45-902E-75F0-3692-282BDD410183}"/>
                  </a:ext>
                </a:extLst>
              </p:cNvPr>
              <p:cNvSpPr/>
              <p:nvPr/>
            </p:nvSpPr>
            <p:spPr>
              <a:xfrm>
                <a:off x="236140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943;p57">
              <a:extLst>
                <a:ext uri="{FF2B5EF4-FFF2-40B4-BE49-F238E27FC236}">
                  <a16:creationId xmlns:a16="http://schemas.microsoft.com/office/drawing/2014/main" id="{4FA98E9D-8807-E466-9FDD-44FBDDAFB5B9}"/>
                </a:ext>
              </a:extLst>
            </p:cNvPr>
            <p:cNvGrpSpPr/>
            <p:nvPr/>
          </p:nvGrpSpPr>
          <p:grpSpPr>
            <a:xfrm>
              <a:off x="6899543" y="3119077"/>
              <a:ext cx="543230" cy="539406"/>
              <a:chOff x="1159675" y="359575"/>
              <a:chExt cx="652450" cy="647857"/>
            </a:xfrm>
          </p:grpSpPr>
          <p:sp>
            <p:nvSpPr>
              <p:cNvPr id="34" name="Google Shape;2944;p57">
                <a:extLst>
                  <a:ext uri="{FF2B5EF4-FFF2-40B4-BE49-F238E27FC236}">
                    <a16:creationId xmlns:a16="http://schemas.microsoft.com/office/drawing/2014/main" id="{174CFEFD-3F13-B1B0-D624-9BDF3176B6E7}"/>
                  </a:ext>
                </a:extLst>
              </p:cNvPr>
              <p:cNvSpPr/>
              <p:nvPr/>
            </p:nvSpPr>
            <p:spPr>
              <a:xfrm>
                <a:off x="1159675" y="359575"/>
                <a:ext cx="652450" cy="647700"/>
              </a:xfrm>
              <a:custGeom>
                <a:avLst/>
                <a:gdLst/>
                <a:ahLst/>
                <a:cxnLst/>
                <a:rect l="l" t="t" r="r" b="b"/>
                <a:pathLst>
                  <a:path w="26098" h="25908" extrusionOk="0">
                    <a:moveTo>
                      <a:pt x="0" y="6001"/>
                    </a:moveTo>
                    <a:lnTo>
                      <a:pt x="5715" y="0"/>
                    </a:lnTo>
                    <a:lnTo>
                      <a:pt x="26098" y="190"/>
                    </a:lnTo>
                    <a:lnTo>
                      <a:pt x="25908" y="25908"/>
                    </a:lnTo>
                    <a:lnTo>
                      <a:pt x="286" y="25813"/>
                    </a:lnTo>
                    <a:close/>
                  </a:path>
                </a:pathLst>
              </a:custGeom>
              <a:gradFill>
                <a:gsLst>
                  <a:gs pos="0">
                    <a:schemeClr val="accent1"/>
                  </a:gs>
                  <a:gs pos="100000">
                    <a:srgbClr val="FDEF08"/>
                  </a:gs>
                </a:gsLst>
                <a:lin ang="18900044" scaled="0"/>
              </a:gradFill>
              <a:ln w="19050" cap="flat" cmpd="sng">
                <a:solidFill>
                  <a:schemeClr val="dk1"/>
                </a:solidFill>
                <a:prstDash val="solid"/>
                <a:round/>
                <a:headEnd type="none" w="med" len="med"/>
                <a:tailEnd type="none" w="med" len="med"/>
              </a:ln>
            </p:spPr>
            <p:txBody>
              <a:bodyPr/>
              <a:lstStyle/>
              <a:p>
                <a:endParaRPr lang="en-US"/>
              </a:p>
            </p:txBody>
          </p:sp>
          <p:sp>
            <p:nvSpPr>
              <p:cNvPr id="35" name="Google Shape;2945;p57">
                <a:extLst>
                  <a:ext uri="{FF2B5EF4-FFF2-40B4-BE49-F238E27FC236}">
                    <a16:creationId xmlns:a16="http://schemas.microsoft.com/office/drawing/2014/main" id="{5FFF1E50-747A-9B89-A969-D5730DCECC97}"/>
                  </a:ext>
                </a:extLst>
              </p:cNvPr>
              <p:cNvSpPr/>
              <p:nvPr/>
            </p:nvSpPr>
            <p:spPr>
              <a:xfrm>
                <a:off x="1162026" y="363461"/>
                <a:ext cx="642943" cy="643971"/>
              </a:xfrm>
              <a:custGeom>
                <a:avLst/>
                <a:gdLst/>
                <a:ahLst/>
                <a:cxnLst/>
                <a:rect l="l" t="t" r="r" b="b"/>
                <a:pathLst>
                  <a:path w="30002" h="30050" fill="none" extrusionOk="0">
                    <a:moveTo>
                      <a:pt x="6619" y="0"/>
                    </a:moveTo>
                    <a:cubicBezTo>
                      <a:pt x="4049" y="2570"/>
                      <a:pt x="2582" y="4037"/>
                      <a:pt x="1" y="6619"/>
                    </a:cubicBezTo>
                    <a:lnTo>
                      <a:pt x="1" y="30049"/>
                    </a:lnTo>
                    <a:lnTo>
                      <a:pt x="30001" y="30049"/>
                    </a:lnTo>
                    <a:lnTo>
                      <a:pt x="30001" y="0"/>
                    </a:ln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46;p57">
                <a:extLst>
                  <a:ext uri="{FF2B5EF4-FFF2-40B4-BE49-F238E27FC236}">
                    <a16:creationId xmlns:a16="http://schemas.microsoft.com/office/drawing/2014/main" id="{6B29E2F7-3E4B-B323-A7AB-DA8B45EA736A}"/>
                  </a:ext>
                </a:extLst>
              </p:cNvPr>
              <p:cNvSpPr/>
              <p:nvPr/>
            </p:nvSpPr>
            <p:spPr>
              <a:xfrm>
                <a:off x="1387532" y="574395"/>
                <a:ext cx="221843" cy="222101"/>
              </a:xfrm>
              <a:custGeom>
                <a:avLst/>
                <a:gdLst/>
                <a:ahLst/>
                <a:cxnLst/>
                <a:rect l="l" t="t" r="r" b="b"/>
                <a:pathLst>
                  <a:path w="10352" h="10364" extrusionOk="0">
                    <a:moveTo>
                      <a:pt x="5152" y="0"/>
                    </a:moveTo>
                    <a:cubicBezTo>
                      <a:pt x="2315" y="0"/>
                      <a:pt x="0" y="2327"/>
                      <a:pt x="0" y="5152"/>
                    </a:cubicBezTo>
                    <a:cubicBezTo>
                      <a:pt x="0" y="8036"/>
                      <a:pt x="2315" y="10364"/>
                      <a:pt x="5152" y="10364"/>
                    </a:cubicBezTo>
                    <a:cubicBezTo>
                      <a:pt x="8025" y="10364"/>
                      <a:pt x="10352" y="8036"/>
                      <a:pt x="10352" y="5152"/>
                    </a:cubicBezTo>
                    <a:cubicBezTo>
                      <a:pt x="10352" y="2327"/>
                      <a:pt x="8025" y="0"/>
                      <a:pt x="515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47;p57">
                <a:extLst>
                  <a:ext uri="{FF2B5EF4-FFF2-40B4-BE49-F238E27FC236}">
                    <a16:creationId xmlns:a16="http://schemas.microsoft.com/office/drawing/2014/main" id="{E505D1BD-E59A-5B9A-B24C-326DDE98787A}"/>
                  </a:ext>
                </a:extLst>
              </p:cNvPr>
              <p:cNvSpPr/>
              <p:nvPr/>
            </p:nvSpPr>
            <p:spPr>
              <a:xfrm>
                <a:off x="1387532" y="574395"/>
                <a:ext cx="221843" cy="222101"/>
              </a:xfrm>
              <a:custGeom>
                <a:avLst/>
                <a:gdLst/>
                <a:ahLst/>
                <a:cxnLst/>
                <a:rect l="l" t="t" r="r" b="b"/>
                <a:pathLst>
                  <a:path w="10352" h="10364" fill="none" extrusionOk="0">
                    <a:moveTo>
                      <a:pt x="10352" y="5152"/>
                    </a:moveTo>
                    <a:cubicBezTo>
                      <a:pt x="10352" y="8036"/>
                      <a:pt x="8025" y="10364"/>
                      <a:pt x="5152" y="10364"/>
                    </a:cubicBezTo>
                    <a:cubicBezTo>
                      <a:pt x="2315" y="10364"/>
                      <a:pt x="0" y="8036"/>
                      <a:pt x="0" y="5152"/>
                    </a:cubicBezTo>
                    <a:cubicBezTo>
                      <a:pt x="0" y="2327"/>
                      <a:pt x="2315" y="0"/>
                      <a:pt x="5152" y="0"/>
                    </a:cubicBezTo>
                    <a:cubicBezTo>
                      <a:pt x="8025" y="0"/>
                      <a:pt x="10352" y="2327"/>
                      <a:pt x="10352" y="5152"/>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48;p57">
                <a:extLst>
                  <a:ext uri="{FF2B5EF4-FFF2-40B4-BE49-F238E27FC236}">
                    <a16:creationId xmlns:a16="http://schemas.microsoft.com/office/drawing/2014/main" id="{28627C31-4E92-310F-8211-4D104C7DFC82}"/>
                  </a:ext>
                </a:extLst>
              </p:cNvPr>
              <p:cNvSpPr/>
              <p:nvPr/>
            </p:nvSpPr>
            <p:spPr>
              <a:xfrm>
                <a:off x="1469614" y="657763"/>
                <a:ext cx="56382" cy="55354"/>
              </a:xfrm>
              <a:custGeom>
                <a:avLst/>
                <a:gdLst/>
                <a:ahLst/>
                <a:cxnLst/>
                <a:rect l="l" t="t" r="r" b="b"/>
                <a:pathLst>
                  <a:path w="2631" h="2583" extrusionOk="0">
                    <a:moveTo>
                      <a:pt x="1322" y="1"/>
                    </a:moveTo>
                    <a:cubicBezTo>
                      <a:pt x="607" y="1"/>
                      <a:pt x="1" y="559"/>
                      <a:pt x="1" y="1262"/>
                    </a:cubicBezTo>
                    <a:cubicBezTo>
                      <a:pt x="1" y="2025"/>
                      <a:pt x="607" y="2583"/>
                      <a:pt x="1322" y="2583"/>
                    </a:cubicBezTo>
                    <a:cubicBezTo>
                      <a:pt x="2073" y="2583"/>
                      <a:pt x="2631" y="2025"/>
                      <a:pt x="2631" y="1262"/>
                    </a:cubicBezTo>
                    <a:cubicBezTo>
                      <a:pt x="2631" y="559"/>
                      <a:pt x="2073" y="1"/>
                      <a:pt x="1322" y="1"/>
                    </a:cubicBezTo>
                    <a:close/>
                  </a:path>
                </a:pathLst>
              </a:custGeom>
              <a:solidFill>
                <a:srgbClr val="FFFFFF"/>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49;p57">
                <a:extLst>
                  <a:ext uri="{FF2B5EF4-FFF2-40B4-BE49-F238E27FC236}">
                    <a16:creationId xmlns:a16="http://schemas.microsoft.com/office/drawing/2014/main" id="{968E684B-6725-285C-0520-093297F04D1D}"/>
                  </a:ext>
                </a:extLst>
              </p:cNvPr>
              <p:cNvSpPr/>
              <p:nvPr/>
            </p:nvSpPr>
            <p:spPr>
              <a:xfrm>
                <a:off x="1394026" y="363448"/>
                <a:ext cx="299784" cy="156910"/>
              </a:xfrm>
              <a:custGeom>
                <a:avLst/>
                <a:gdLst/>
                <a:ahLst/>
                <a:cxnLst/>
                <a:rect l="l" t="t" r="r" b="b"/>
                <a:pathLst>
                  <a:path w="13989" h="7322" extrusionOk="0">
                    <a:moveTo>
                      <a:pt x="0" y="0"/>
                    </a:moveTo>
                    <a:lnTo>
                      <a:pt x="0" y="7322"/>
                    </a:lnTo>
                    <a:lnTo>
                      <a:pt x="13988" y="7322"/>
                    </a:lnTo>
                    <a:lnTo>
                      <a:pt x="13988" y="0"/>
                    </a:lnTo>
                    <a:close/>
                  </a:path>
                </a:pathLst>
              </a:custGeom>
              <a:solidFill>
                <a:srgbClr val="A275E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50;p57">
                <a:extLst>
                  <a:ext uri="{FF2B5EF4-FFF2-40B4-BE49-F238E27FC236}">
                    <a16:creationId xmlns:a16="http://schemas.microsoft.com/office/drawing/2014/main" id="{C5A133D3-9B7D-A748-FDE1-E0359C363689}"/>
                  </a:ext>
                </a:extLst>
              </p:cNvPr>
              <p:cNvSpPr/>
              <p:nvPr/>
            </p:nvSpPr>
            <p:spPr>
              <a:xfrm>
                <a:off x="1394026" y="363448"/>
                <a:ext cx="299784" cy="156910"/>
              </a:xfrm>
              <a:custGeom>
                <a:avLst/>
                <a:gdLst/>
                <a:ahLst/>
                <a:cxnLst/>
                <a:rect l="l" t="t" r="r" b="b"/>
                <a:pathLst>
                  <a:path w="13989" h="7322" extrusionOk="0">
                    <a:moveTo>
                      <a:pt x="0" y="0"/>
                    </a:moveTo>
                    <a:lnTo>
                      <a:pt x="0" y="7322"/>
                    </a:lnTo>
                    <a:lnTo>
                      <a:pt x="13988" y="7322"/>
                    </a:lnTo>
                    <a:lnTo>
                      <a:pt x="13988" y="0"/>
                    </a:lnTo>
                    <a:close/>
                  </a:path>
                </a:pathLst>
              </a:custGeom>
              <a:solidFill>
                <a:schemeClr val="accent6"/>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51;p57">
                <a:extLst>
                  <a:ext uri="{FF2B5EF4-FFF2-40B4-BE49-F238E27FC236}">
                    <a16:creationId xmlns:a16="http://schemas.microsoft.com/office/drawing/2014/main" id="{8D8C992A-9519-9284-8141-8056E0FA631D}"/>
                  </a:ext>
                </a:extLst>
              </p:cNvPr>
              <p:cNvSpPr/>
              <p:nvPr/>
            </p:nvSpPr>
            <p:spPr>
              <a:xfrm>
                <a:off x="1263186" y="842208"/>
                <a:ext cx="40031" cy="114843"/>
              </a:xfrm>
              <a:custGeom>
                <a:avLst/>
                <a:gdLst/>
                <a:ahLst/>
                <a:cxnLst/>
                <a:rect l="l" t="t" r="r" b="b"/>
                <a:pathLst>
                  <a:path w="1868" h="5359" extrusionOk="0">
                    <a:moveTo>
                      <a:pt x="0" y="1"/>
                    </a:moveTo>
                    <a:lnTo>
                      <a:pt x="0" y="5358"/>
                    </a:lnTo>
                    <a:lnTo>
                      <a:pt x="1867" y="5358"/>
                    </a:lnTo>
                    <a:lnTo>
                      <a:pt x="1867" y="1"/>
                    </a:lnTo>
                    <a:close/>
                  </a:path>
                </a:pathLst>
              </a:custGeom>
              <a:solidFill>
                <a:srgbClr val="FFFFFF"/>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52;p57">
                <a:extLst>
                  <a:ext uri="{FF2B5EF4-FFF2-40B4-BE49-F238E27FC236}">
                    <a16:creationId xmlns:a16="http://schemas.microsoft.com/office/drawing/2014/main" id="{25A7E019-2F25-0864-A466-4E4F611384A9}"/>
                  </a:ext>
                </a:extLst>
              </p:cNvPr>
              <p:cNvSpPr/>
              <p:nvPr/>
            </p:nvSpPr>
            <p:spPr>
              <a:xfrm>
                <a:off x="1641858" y="363448"/>
                <a:ext cx="51968" cy="156910"/>
              </a:xfrm>
              <a:custGeom>
                <a:avLst/>
                <a:gdLst/>
                <a:ahLst/>
                <a:cxnLst/>
                <a:rect l="l" t="t" r="r" b="b"/>
                <a:pathLst>
                  <a:path w="2425" h="7322" extrusionOk="0">
                    <a:moveTo>
                      <a:pt x="0" y="0"/>
                    </a:moveTo>
                    <a:lnTo>
                      <a:pt x="0" y="7322"/>
                    </a:lnTo>
                    <a:lnTo>
                      <a:pt x="2424" y="7322"/>
                    </a:lnTo>
                    <a:lnTo>
                      <a:pt x="2424" y="0"/>
                    </a:lnTo>
                    <a:close/>
                  </a:path>
                </a:pathLst>
              </a:custGeom>
              <a:solidFill>
                <a:srgbClr val="9AEBE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53;p57">
                <a:extLst>
                  <a:ext uri="{FF2B5EF4-FFF2-40B4-BE49-F238E27FC236}">
                    <a16:creationId xmlns:a16="http://schemas.microsoft.com/office/drawing/2014/main" id="{F8871518-7019-8195-1C71-63772920FC21}"/>
                  </a:ext>
                </a:extLst>
              </p:cNvPr>
              <p:cNvSpPr/>
              <p:nvPr/>
            </p:nvSpPr>
            <p:spPr>
              <a:xfrm>
                <a:off x="1641858" y="363448"/>
                <a:ext cx="51968" cy="156910"/>
              </a:xfrm>
              <a:custGeom>
                <a:avLst/>
                <a:gdLst/>
                <a:ahLst/>
                <a:cxnLst/>
                <a:rect l="l" t="t" r="r" b="b"/>
                <a:pathLst>
                  <a:path w="2425" h="7322" extrusionOk="0">
                    <a:moveTo>
                      <a:pt x="0" y="0"/>
                    </a:moveTo>
                    <a:lnTo>
                      <a:pt x="0" y="7322"/>
                    </a:lnTo>
                    <a:lnTo>
                      <a:pt x="2424" y="7322"/>
                    </a:lnTo>
                    <a:lnTo>
                      <a:pt x="2424" y="0"/>
                    </a:lnTo>
                    <a:close/>
                  </a:path>
                </a:pathLst>
              </a:custGeom>
              <a:solidFill>
                <a:schemeClr val="lt2"/>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54;p57">
                <a:extLst>
                  <a:ext uri="{FF2B5EF4-FFF2-40B4-BE49-F238E27FC236}">
                    <a16:creationId xmlns:a16="http://schemas.microsoft.com/office/drawing/2014/main" id="{59B1C0F9-53CC-D0FE-97CF-AF92EAFFEAEA}"/>
                  </a:ext>
                </a:extLst>
              </p:cNvPr>
              <p:cNvSpPr/>
              <p:nvPr/>
            </p:nvSpPr>
            <p:spPr>
              <a:xfrm>
                <a:off x="1550274" y="418950"/>
                <a:ext cx="47553" cy="47553"/>
              </a:xfrm>
              <a:custGeom>
                <a:avLst/>
                <a:gdLst/>
                <a:ahLst/>
                <a:cxnLst/>
                <a:rect l="l" t="t" r="r" b="b"/>
                <a:pathLst>
                  <a:path w="2219" h="2219" extrusionOk="0">
                    <a:moveTo>
                      <a:pt x="1" y="1"/>
                    </a:moveTo>
                    <a:lnTo>
                      <a:pt x="1" y="2219"/>
                    </a:lnTo>
                    <a:lnTo>
                      <a:pt x="2219" y="2219"/>
                    </a:lnTo>
                    <a:lnTo>
                      <a:pt x="2219" y="1"/>
                    </a:lnTo>
                    <a:close/>
                  </a:path>
                </a:pathLst>
              </a:custGeom>
              <a:solidFill>
                <a:srgbClr val="FFFFFF"/>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55;p57">
                <a:extLst>
                  <a:ext uri="{FF2B5EF4-FFF2-40B4-BE49-F238E27FC236}">
                    <a16:creationId xmlns:a16="http://schemas.microsoft.com/office/drawing/2014/main" id="{8D60808F-4D46-B56C-B35E-B610471F668F}"/>
                  </a:ext>
                </a:extLst>
              </p:cNvPr>
              <p:cNvSpPr/>
              <p:nvPr/>
            </p:nvSpPr>
            <p:spPr>
              <a:xfrm>
                <a:off x="1676050" y="861862"/>
                <a:ext cx="47553" cy="48860"/>
              </a:xfrm>
              <a:custGeom>
                <a:avLst/>
                <a:gdLst/>
                <a:ahLst/>
                <a:cxnLst/>
                <a:rect l="l" t="t" r="r" b="b"/>
                <a:pathLst>
                  <a:path w="2219" h="2280" extrusionOk="0">
                    <a:moveTo>
                      <a:pt x="1" y="1"/>
                    </a:moveTo>
                    <a:lnTo>
                      <a:pt x="1" y="2280"/>
                    </a:lnTo>
                    <a:lnTo>
                      <a:pt x="2219" y="2280"/>
                    </a:lnTo>
                    <a:lnTo>
                      <a:pt x="2219" y="1"/>
                    </a:lnTo>
                    <a:close/>
                  </a:path>
                </a:pathLst>
              </a:custGeom>
              <a:solidFill>
                <a:srgbClr val="FFFFFF"/>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956;p57">
              <a:extLst>
                <a:ext uri="{FF2B5EF4-FFF2-40B4-BE49-F238E27FC236}">
                  <a16:creationId xmlns:a16="http://schemas.microsoft.com/office/drawing/2014/main" id="{9BC8BF78-99DF-E996-8199-E8A16DF74873}"/>
                </a:ext>
              </a:extLst>
            </p:cNvPr>
            <p:cNvSpPr/>
            <p:nvPr/>
          </p:nvSpPr>
          <p:spPr>
            <a:xfrm rot="5400000">
              <a:off x="6639625" y="39816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957;p57">
              <a:extLst>
                <a:ext uri="{FF2B5EF4-FFF2-40B4-BE49-F238E27FC236}">
                  <a16:creationId xmlns:a16="http://schemas.microsoft.com/office/drawing/2014/main" id="{452EF6E9-4E4E-3192-BF2D-CB7B675FB37B}"/>
                </a:ext>
              </a:extLst>
            </p:cNvPr>
            <p:cNvGrpSpPr/>
            <p:nvPr/>
          </p:nvGrpSpPr>
          <p:grpSpPr>
            <a:xfrm>
              <a:off x="5124150" y="839100"/>
              <a:ext cx="1362741" cy="921846"/>
              <a:chOff x="4768338" y="-28275"/>
              <a:chExt cx="1362741" cy="921846"/>
            </a:xfrm>
          </p:grpSpPr>
          <p:grpSp>
            <p:nvGrpSpPr>
              <p:cNvPr id="15" name="Google Shape;2958;p57">
                <a:extLst>
                  <a:ext uri="{FF2B5EF4-FFF2-40B4-BE49-F238E27FC236}">
                    <a16:creationId xmlns:a16="http://schemas.microsoft.com/office/drawing/2014/main" id="{818ACE0C-6708-8FBA-6EC8-46D91FAE5854}"/>
                  </a:ext>
                </a:extLst>
              </p:cNvPr>
              <p:cNvGrpSpPr/>
              <p:nvPr/>
            </p:nvGrpSpPr>
            <p:grpSpPr>
              <a:xfrm>
                <a:off x="4768353" y="-28275"/>
                <a:ext cx="1362726" cy="921846"/>
                <a:chOff x="-6452573" y="1566103"/>
                <a:chExt cx="4490035" cy="3037383"/>
              </a:xfrm>
            </p:grpSpPr>
            <p:sp>
              <p:nvSpPr>
                <p:cNvPr id="26" name="Google Shape;2959;p57">
                  <a:extLst>
                    <a:ext uri="{FF2B5EF4-FFF2-40B4-BE49-F238E27FC236}">
                      <a16:creationId xmlns:a16="http://schemas.microsoft.com/office/drawing/2014/main" id="{FA93989D-73B2-76B1-EE59-4806B47072BE}"/>
                    </a:ext>
                  </a:extLst>
                </p:cNvPr>
                <p:cNvSpPr/>
                <p:nvPr/>
              </p:nvSpPr>
              <p:spPr>
                <a:xfrm>
                  <a:off x="-6252088" y="1815775"/>
                  <a:ext cx="4289550" cy="27877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60;p57">
                  <a:extLst>
                    <a:ext uri="{FF2B5EF4-FFF2-40B4-BE49-F238E27FC236}">
                      <a16:creationId xmlns:a16="http://schemas.microsoft.com/office/drawing/2014/main" id="{2414D6C7-2FBF-A69E-3268-AB9429364299}"/>
                    </a:ext>
                  </a:extLst>
                </p:cNvPr>
                <p:cNvSpPr/>
                <p:nvPr/>
              </p:nvSpPr>
              <p:spPr>
                <a:xfrm>
                  <a:off x="-6452573" y="1566103"/>
                  <a:ext cx="42786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61;p57">
                  <a:extLst>
                    <a:ext uri="{FF2B5EF4-FFF2-40B4-BE49-F238E27FC236}">
                      <a16:creationId xmlns:a16="http://schemas.microsoft.com/office/drawing/2014/main" id="{FFC0DA7F-AF3B-1585-A87E-5BF7B20218C2}"/>
                    </a:ext>
                  </a:extLst>
                </p:cNvPr>
                <p:cNvSpPr/>
                <p:nvPr/>
              </p:nvSpPr>
              <p:spPr>
                <a:xfrm>
                  <a:off x="-6452573" y="1966000"/>
                  <a:ext cx="42786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 name="Google Shape;2962;p57">
                  <a:extLst>
                    <a:ext uri="{FF2B5EF4-FFF2-40B4-BE49-F238E27FC236}">
                      <a16:creationId xmlns:a16="http://schemas.microsoft.com/office/drawing/2014/main" id="{44304B6E-742D-4B2C-F31B-A6E1A4842FEC}"/>
                    </a:ext>
                  </a:extLst>
                </p:cNvPr>
                <p:cNvGrpSpPr/>
                <p:nvPr/>
              </p:nvGrpSpPr>
              <p:grpSpPr>
                <a:xfrm>
                  <a:off x="-2810987" y="1674188"/>
                  <a:ext cx="193990" cy="188214"/>
                  <a:chOff x="-2887187" y="1674188"/>
                  <a:chExt cx="193990" cy="188214"/>
                </a:xfrm>
              </p:grpSpPr>
              <p:sp>
                <p:nvSpPr>
                  <p:cNvPr id="32" name="Google Shape;2963;p57">
                    <a:extLst>
                      <a:ext uri="{FF2B5EF4-FFF2-40B4-BE49-F238E27FC236}">
                        <a16:creationId xmlns:a16="http://schemas.microsoft.com/office/drawing/2014/main" id="{851F662D-AA02-C783-C0C3-1B90D4EF5256}"/>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64;p57">
                    <a:extLst>
                      <a:ext uri="{FF2B5EF4-FFF2-40B4-BE49-F238E27FC236}">
                        <a16:creationId xmlns:a16="http://schemas.microsoft.com/office/drawing/2014/main" id="{F99F6657-0002-45F0-6B6C-A3D3C6A15FA3}"/>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2965;p57">
                  <a:extLst>
                    <a:ext uri="{FF2B5EF4-FFF2-40B4-BE49-F238E27FC236}">
                      <a16:creationId xmlns:a16="http://schemas.microsoft.com/office/drawing/2014/main" id="{B9EB8303-3918-0637-8E80-B6E7B8CB4EAA}"/>
                    </a:ext>
                  </a:extLst>
                </p:cNvPr>
                <p:cNvSpPr/>
                <p:nvPr/>
              </p:nvSpPr>
              <p:spPr>
                <a:xfrm>
                  <a:off x="-2562125" y="1660906"/>
                  <a:ext cx="252300" cy="2523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66;p57">
                  <a:extLst>
                    <a:ext uri="{FF2B5EF4-FFF2-40B4-BE49-F238E27FC236}">
                      <a16:creationId xmlns:a16="http://schemas.microsoft.com/office/drawing/2014/main" id="{F64329DF-1A4E-80B9-A4DB-F5CE168ECA7B}"/>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2967;p57">
                <a:extLst>
                  <a:ext uri="{FF2B5EF4-FFF2-40B4-BE49-F238E27FC236}">
                    <a16:creationId xmlns:a16="http://schemas.microsoft.com/office/drawing/2014/main" id="{A983CFAE-306D-6471-D9E1-51D04C32CDE1}"/>
                  </a:ext>
                </a:extLst>
              </p:cNvPr>
              <p:cNvSpPr/>
              <p:nvPr/>
            </p:nvSpPr>
            <p:spPr>
              <a:xfrm flipH="1">
                <a:off x="5943866" y="601800"/>
                <a:ext cx="116375" cy="224875"/>
              </a:xfrm>
              <a:custGeom>
                <a:avLst/>
                <a:gdLst/>
                <a:ahLst/>
                <a:cxnLst/>
                <a:rect l="l" t="t" r="r" b="b"/>
                <a:pathLst>
                  <a:path w="4655" h="8995" extrusionOk="0">
                    <a:moveTo>
                      <a:pt x="0" y="1"/>
                    </a:moveTo>
                    <a:lnTo>
                      <a:pt x="0" y="8995"/>
                    </a:lnTo>
                    <a:lnTo>
                      <a:pt x="4655" y="8995"/>
                    </a:lnTo>
                    <a:cubicBezTo>
                      <a:pt x="2485" y="6413"/>
                      <a:pt x="861" y="338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68;p57">
                <a:extLst>
                  <a:ext uri="{FF2B5EF4-FFF2-40B4-BE49-F238E27FC236}">
                    <a16:creationId xmlns:a16="http://schemas.microsoft.com/office/drawing/2014/main" id="{3B46960E-967E-175C-409D-7BE5398EABF1}"/>
                  </a:ext>
                </a:extLst>
              </p:cNvPr>
              <p:cNvSpPr/>
              <p:nvPr/>
            </p:nvSpPr>
            <p:spPr>
              <a:xfrm flipH="1">
                <a:off x="5943866" y="100675"/>
                <a:ext cx="116375" cy="224875"/>
              </a:xfrm>
              <a:custGeom>
                <a:avLst/>
                <a:gdLst/>
                <a:ahLst/>
                <a:cxnLst/>
                <a:rect l="l" t="t" r="r" b="b"/>
                <a:pathLst>
                  <a:path w="4655" h="8995" extrusionOk="0">
                    <a:moveTo>
                      <a:pt x="0" y="0"/>
                    </a:moveTo>
                    <a:lnTo>
                      <a:pt x="0" y="8994"/>
                    </a:lnTo>
                    <a:cubicBezTo>
                      <a:pt x="861" y="5612"/>
                      <a:pt x="2485" y="2582"/>
                      <a:pt x="4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69;p57">
                <a:extLst>
                  <a:ext uri="{FF2B5EF4-FFF2-40B4-BE49-F238E27FC236}">
                    <a16:creationId xmlns:a16="http://schemas.microsoft.com/office/drawing/2014/main" id="{7E932268-FE10-A82E-7240-04A2361E77A3}"/>
                  </a:ext>
                </a:extLst>
              </p:cNvPr>
              <p:cNvSpPr/>
              <p:nvPr/>
            </p:nvSpPr>
            <p:spPr>
              <a:xfrm flipH="1">
                <a:off x="4785275" y="100675"/>
                <a:ext cx="285500" cy="740025"/>
              </a:xfrm>
              <a:custGeom>
                <a:avLst/>
                <a:gdLst/>
                <a:ahLst/>
                <a:cxnLst/>
                <a:rect l="l" t="t" r="r" b="b"/>
                <a:pathLst>
                  <a:path w="11420" h="29601" extrusionOk="0">
                    <a:moveTo>
                      <a:pt x="1" y="0"/>
                    </a:moveTo>
                    <a:cubicBezTo>
                      <a:pt x="4547" y="3334"/>
                      <a:pt x="7528" y="8740"/>
                      <a:pt x="7528" y="14800"/>
                    </a:cubicBezTo>
                    <a:cubicBezTo>
                      <a:pt x="7528" y="20861"/>
                      <a:pt x="4547" y="26267"/>
                      <a:pt x="1" y="29601"/>
                    </a:cubicBezTo>
                    <a:lnTo>
                      <a:pt x="5807" y="29601"/>
                    </a:lnTo>
                    <a:cubicBezTo>
                      <a:pt x="9298" y="25661"/>
                      <a:pt x="11419" y="20510"/>
                      <a:pt x="11419" y="14800"/>
                    </a:cubicBezTo>
                    <a:cubicBezTo>
                      <a:pt x="11419" y="9140"/>
                      <a:pt x="9298" y="3940"/>
                      <a:pt x="5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70;p57">
                <a:extLst>
                  <a:ext uri="{FF2B5EF4-FFF2-40B4-BE49-F238E27FC236}">
                    <a16:creationId xmlns:a16="http://schemas.microsoft.com/office/drawing/2014/main" id="{E08E27D9-65C4-72DA-32FF-A6CB919DA840}"/>
                  </a:ext>
                </a:extLst>
              </p:cNvPr>
              <p:cNvSpPr/>
              <p:nvPr/>
            </p:nvSpPr>
            <p:spPr>
              <a:xfrm flipH="1">
                <a:off x="5767400" y="100675"/>
                <a:ext cx="286675" cy="740025"/>
              </a:xfrm>
              <a:custGeom>
                <a:avLst/>
                <a:gdLst/>
                <a:ahLst/>
                <a:cxnLst/>
                <a:rect l="l" t="t" r="r" b="b"/>
                <a:pathLst>
                  <a:path w="11467" h="29601" extrusionOk="0">
                    <a:moveTo>
                      <a:pt x="5661" y="0"/>
                    </a:moveTo>
                    <a:cubicBezTo>
                      <a:pt x="2182" y="3940"/>
                      <a:pt x="0" y="9140"/>
                      <a:pt x="0" y="14800"/>
                    </a:cubicBezTo>
                    <a:cubicBezTo>
                      <a:pt x="0" y="20510"/>
                      <a:pt x="2182" y="25661"/>
                      <a:pt x="5661" y="29601"/>
                    </a:cubicBezTo>
                    <a:lnTo>
                      <a:pt x="11418" y="29601"/>
                    </a:lnTo>
                    <a:cubicBezTo>
                      <a:pt x="6873" y="26267"/>
                      <a:pt x="3940" y="20861"/>
                      <a:pt x="3940" y="14800"/>
                    </a:cubicBezTo>
                    <a:cubicBezTo>
                      <a:pt x="3940" y="8740"/>
                      <a:pt x="6873" y="3334"/>
                      <a:pt x="11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71;p57">
                <a:extLst>
                  <a:ext uri="{FF2B5EF4-FFF2-40B4-BE49-F238E27FC236}">
                    <a16:creationId xmlns:a16="http://schemas.microsoft.com/office/drawing/2014/main" id="{57F42A31-7270-6114-1195-2BDDA596BE7F}"/>
                  </a:ext>
                </a:extLst>
              </p:cNvPr>
              <p:cNvSpPr/>
              <p:nvPr/>
            </p:nvSpPr>
            <p:spPr>
              <a:xfrm flipH="1">
                <a:off x="4971575" y="100675"/>
                <a:ext cx="883675" cy="740025"/>
              </a:xfrm>
              <a:custGeom>
                <a:avLst/>
                <a:gdLst/>
                <a:ahLst/>
                <a:cxnLst/>
                <a:rect l="l" t="t" r="r" b="b"/>
                <a:pathLst>
                  <a:path w="35347" h="29601" extrusionOk="0">
                    <a:moveTo>
                      <a:pt x="17674" y="1067"/>
                    </a:moveTo>
                    <a:cubicBezTo>
                      <a:pt x="25250" y="1067"/>
                      <a:pt x="31468" y="7225"/>
                      <a:pt x="31468" y="14800"/>
                    </a:cubicBezTo>
                    <a:cubicBezTo>
                      <a:pt x="31468" y="22376"/>
                      <a:pt x="25250" y="28534"/>
                      <a:pt x="17674" y="28534"/>
                    </a:cubicBezTo>
                    <a:cubicBezTo>
                      <a:pt x="10098" y="28534"/>
                      <a:pt x="3940" y="22376"/>
                      <a:pt x="3940" y="14800"/>
                    </a:cubicBezTo>
                    <a:cubicBezTo>
                      <a:pt x="3940" y="7225"/>
                      <a:pt x="10098" y="1067"/>
                      <a:pt x="17674" y="1067"/>
                    </a:cubicBezTo>
                    <a:close/>
                    <a:moveTo>
                      <a:pt x="8074" y="0"/>
                    </a:moveTo>
                    <a:cubicBezTo>
                      <a:pt x="3225" y="3140"/>
                      <a:pt x="1" y="8594"/>
                      <a:pt x="1" y="14800"/>
                    </a:cubicBezTo>
                    <a:cubicBezTo>
                      <a:pt x="1" y="21019"/>
                      <a:pt x="3225" y="26473"/>
                      <a:pt x="8074" y="29601"/>
                    </a:cubicBezTo>
                    <a:lnTo>
                      <a:pt x="27322" y="29601"/>
                    </a:lnTo>
                    <a:cubicBezTo>
                      <a:pt x="32171" y="26473"/>
                      <a:pt x="35347" y="21019"/>
                      <a:pt x="35347" y="14800"/>
                    </a:cubicBezTo>
                    <a:cubicBezTo>
                      <a:pt x="35347" y="8594"/>
                      <a:pt x="32171" y="3140"/>
                      <a:pt x="2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72;p57">
                <a:extLst>
                  <a:ext uri="{FF2B5EF4-FFF2-40B4-BE49-F238E27FC236}">
                    <a16:creationId xmlns:a16="http://schemas.microsoft.com/office/drawing/2014/main" id="{AF25E262-3973-23C8-E5DA-7DFACD17CA55}"/>
                  </a:ext>
                </a:extLst>
              </p:cNvPr>
              <p:cNvSpPr/>
              <p:nvPr/>
            </p:nvSpPr>
            <p:spPr>
              <a:xfrm flipH="1">
                <a:off x="5115922" y="173174"/>
                <a:ext cx="595027" cy="595004"/>
              </a:xfrm>
              <a:custGeom>
                <a:avLst/>
                <a:gdLst/>
                <a:ahLst/>
                <a:cxnLst/>
                <a:rect l="l" t="t" r="r" b="b"/>
                <a:pathLst>
                  <a:path w="26256" h="26255" extrusionOk="0">
                    <a:moveTo>
                      <a:pt x="13128" y="3939"/>
                    </a:moveTo>
                    <a:cubicBezTo>
                      <a:pt x="18231" y="3939"/>
                      <a:pt x="22376" y="8024"/>
                      <a:pt x="22376" y="13127"/>
                    </a:cubicBezTo>
                    <a:cubicBezTo>
                      <a:pt x="22376" y="18231"/>
                      <a:pt x="18231" y="22376"/>
                      <a:pt x="13128" y="22376"/>
                    </a:cubicBezTo>
                    <a:cubicBezTo>
                      <a:pt x="8073" y="22376"/>
                      <a:pt x="3940" y="18231"/>
                      <a:pt x="3940" y="13127"/>
                    </a:cubicBezTo>
                    <a:cubicBezTo>
                      <a:pt x="3940" y="8024"/>
                      <a:pt x="8073" y="3939"/>
                      <a:pt x="13128" y="3939"/>
                    </a:cubicBezTo>
                    <a:close/>
                    <a:moveTo>
                      <a:pt x="13128" y="0"/>
                    </a:moveTo>
                    <a:cubicBezTo>
                      <a:pt x="5903" y="0"/>
                      <a:pt x="0" y="5903"/>
                      <a:pt x="0" y="13127"/>
                    </a:cubicBezTo>
                    <a:cubicBezTo>
                      <a:pt x="0" y="20352"/>
                      <a:pt x="5903" y="26255"/>
                      <a:pt x="13128" y="26255"/>
                    </a:cubicBezTo>
                    <a:cubicBezTo>
                      <a:pt x="20401" y="26255"/>
                      <a:pt x="26255" y="20352"/>
                      <a:pt x="26255" y="13127"/>
                    </a:cubicBezTo>
                    <a:cubicBezTo>
                      <a:pt x="26255" y="5903"/>
                      <a:pt x="20401" y="0"/>
                      <a:pt x="13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73;p57">
                <a:extLst>
                  <a:ext uri="{FF2B5EF4-FFF2-40B4-BE49-F238E27FC236}">
                    <a16:creationId xmlns:a16="http://schemas.microsoft.com/office/drawing/2014/main" id="{333A9BE0-5CF7-195C-8B45-7A8238916A2D}"/>
                  </a:ext>
                </a:extLst>
              </p:cNvPr>
              <p:cNvSpPr/>
              <p:nvPr/>
            </p:nvSpPr>
            <p:spPr>
              <a:xfrm flipH="1">
                <a:off x="5259147" y="316949"/>
                <a:ext cx="308561" cy="307468"/>
              </a:xfrm>
              <a:custGeom>
                <a:avLst/>
                <a:gdLst/>
                <a:ahLst/>
                <a:cxnLst/>
                <a:rect l="l" t="t" r="r" b="b"/>
                <a:pathLst>
                  <a:path w="17226" h="17165" extrusionOk="0">
                    <a:moveTo>
                      <a:pt x="8583" y="3892"/>
                    </a:moveTo>
                    <a:cubicBezTo>
                      <a:pt x="11165" y="3892"/>
                      <a:pt x="13286" y="6013"/>
                      <a:pt x="13286" y="8582"/>
                    </a:cubicBezTo>
                    <a:cubicBezTo>
                      <a:pt x="13286" y="11164"/>
                      <a:pt x="11165" y="13286"/>
                      <a:pt x="8583" y="13286"/>
                    </a:cubicBezTo>
                    <a:cubicBezTo>
                      <a:pt x="6013" y="13286"/>
                      <a:pt x="3940" y="11164"/>
                      <a:pt x="3940" y="8582"/>
                    </a:cubicBezTo>
                    <a:cubicBezTo>
                      <a:pt x="3940" y="6013"/>
                      <a:pt x="6013" y="3892"/>
                      <a:pt x="8583" y="3892"/>
                    </a:cubicBezTo>
                    <a:close/>
                    <a:moveTo>
                      <a:pt x="8583" y="1"/>
                    </a:moveTo>
                    <a:cubicBezTo>
                      <a:pt x="3831" y="1"/>
                      <a:pt x="1" y="3831"/>
                      <a:pt x="1" y="8582"/>
                    </a:cubicBezTo>
                    <a:cubicBezTo>
                      <a:pt x="1" y="13334"/>
                      <a:pt x="3831" y="17164"/>
                      <a:pt x="8583" y="17164"/>
                    </a:cubicBezTo>
                    <a:cubicBezTo>
                      <a:pt x="13334" y="17164"/>
                      <a:pt x="17225" y="13334"/>
                      <a:pt x="17225" y="8582"/>
                    </a:cubicBezTo>
                    <a:cubicBezTo>
                      <a:pt x="17225" y="3831"/>
                      <a:pt x="13334" y="1"/>
                      <a:pt x="8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74;p57">
                <a:extLst>
                  <a:ext uri="{FF2B5EF4-FFF2-40B4-BE49-F238E27FC236}">
                    <a16:creationId xmlns:a16="http://schemas.microsoft.com/office/drawing/2014/main" id="{38081C9C-442D-745E-A481-EB017003D63A}"/>
                  </a:ext>
                </a:extLst>
              </p:cNvPr>
              <p:cNvSpPr/>
              <p:nvPr/>
            </p:nvSpPr>
            <p:spPr>
              <a:xfrm rot="10800000" flipH="1">
                <a:off x="4768338" y="100675"/>
                <a:ext cx="116375" cy="224875"/>
              </a:xfrm>
              <a:custGeom>
                <a:avLst/>
                <a:gdLst/>
                <a:ahLst/>
                <a:cxnLst/>
                <a:rect l="l" t="t" r="r" b="b"/>
                <a:pathLst>
                  <a:path w="4655" h="8995" extrusionOk="0">
                    <a:moveTo>
                      <a:pt x="0" y="1"/>
                    </a:moveTo>
                    <a:lnTo>
                      <a:pt x="0" y="8995"/>
                    </a:lnTo>
                    <a:lnTo>
                      <a:pt x="4655" y="8995"/>
                    </a:lnTo>
                    <a:cubicBezTo>
                      <a:pt x="2485" y="6413"/>
                      <a:pt x="861" y="338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75;p57">
                <a:extLst>
                  <a:ext uri="{FF2B5EF4-FFF2-40B4-BE49-F238E27FC236}">
                    <a16:creationId xmlns:a16="http://schemas.microsoft.com/office/drawing/2014/main" id="{C429C6DA-12E7-F162-57B0-5A91CB87EDC8}"/>
                  </a:ext>
                </a:extLst>
              </p:cNvPr>
              <p:cNvSpPr/>
              <p:nvPr/>
            </p:nvSpPr>
            <p:spPr>
              <a:xfrm rot="10800000" flipH="1">
                <a:off x="4768338" y="601800"/>
                <a:ext cx="116375" cy="224875"/>
              </a:xfrm>
              <a:custGeom>
                <a:avLst/>
                <a:gdLst/>
                <a:ahLst/>
                <a:cxnLst/>
                <a:rect l="l" t="t" r="r" b="b"/>
                <a:pathLst>
                  <a:path w="4655" h="8995" extrusionOk="0">
                    <a:moveTo>
                      <a:pt x="0" y="0"/>
                    </a:moveTo>
                    <a:lnTo>
                      <a:pt x="0" y="8994"/>
                    </a:lnTo>
                    <a:cubicBezTo>
                      <a:pt x="861" y="5612"/>
                      <a:pt x="2485" y="2582"/>
                      <a:pt x="4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2989;p57">
            <a:hlinkClick r:id="" action="ppaction://hlinkshowjump?jump=previousslide"/>
            <a:extLst>
              <a:ext uri="{FF2B5EF4-FFF2-40B4-BE49-F238E27FC236}">
                <a16:creationId xmlns:a16="http://schemas.microsoft.com/office/drawing/2014/main" id="{18DC0D1E-D0B5-73C5-7D29-1A38BFA79CE7}"/>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90;p57">
            <a:hlinkClick r:id="" action="ppaction://hlinkshowjump?jump=previousslide"/>
            <a:extLst>
              <a:ext uri="{FF2B5EF4-FFF2-40B4-BE49-F238E27FC236}">
                <a16:creationId xmlns:a16="http://schemas.microsoft.com/office/drawing/2014/main" id="{D23A6E5C-A9CE-54A8-F795-5A47EABD084D}"/>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91;p57">
            <a:extLst>
              <a:ext uri="{FF2B5EF4-FFF2-40B4-BE49-F238E27FC236}">
                <a16:creationId xmlns:a16="http://schemas.microsoft.com/office/drawing/2014/main" id="{26D28C61-6093-87A7-30A5-504A68D72145}"/>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8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3"/>
        <p:cNvGrpSpPr/>
        <p:nvPr/>
      </p:nvGrpSpPr>
      <p:grpSpPr>
        <a:xfrm>
          <a:off x="0" y="0"/>
          <a:ext cx="0" cy="0"/>
          <a:chOff x="0" y="0"/>
          <a:chExt cx="0" cy="0"/>
        </a:xfrm>
      </p:grpSpPr>
      <p:sp>
        <p:nvSpPr>
          <p:cNvPr id="17" name="Google Shape;1006;p36">
            <a:extLst>
              <a:ext uri="{FF2B5EF4-FFF2-40B4-BE49-F238E27FC236}">
                <a16:creationId xmlns:a16="http://schemas.microsoft.com/office/drawing/2014/main" id="{79706B5E-A46A-F2AC-3AD9-E3FE680464EE}"/>
              </a:ext>
            </a:extLst>
          </p:cNvPr>
          <p:cNvSpPr txBox="1">
            <a:spLocks/>
          </p:cNvSpPr>
          <p:nvPr/>
        </p:nvSpPr>
        <p:spPr>
          <a:xfrm>
            <a:off x="5131392" y="2953016"/>
            <a:ext cx="2797174" cy="53851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p>
        </p:txBody>
      </p:sp>
      <p:sp>
        <p:nvSpPr>
          <p:cNvPr id="6" name="Google Shape;2926;p57">
            <a:extLst>
              <a:ext uri="{FF2B5EF4-FFF2-40B4-BE49-F238E27FC236}">
                <a16:creationId xmlns:a16="http://schemas.microsoft.com/office/drawing/2014/main" id="{DDDD22B6-1575-4A4D-4A77-ED6E23F5B2DE}"/>
              </a:ext>
            </a:extLst>
          </p:cNvPr>
          <p:cNvSpPr txBox="1">
            <a:spLocks noGrp="1"/>
          </p:cNvSpPr>
          <p:nvPr>
            <p:ph type="title"/>
          </p:nvPr>
        </p:nvSpPr>
        <p:spPr>
          <a:xfrm>
            <a:off x="402603" y="597993"/>
            <a:ext cx="4767900" cy="133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dirty="0"/>
              <a:t>Thank you!</a:t>
            </a:r>
            <a:endParaRPr sz="9600" dirty="0"/>
          </a:p>
        </p:txBody>
      </p:sp>
      <p:sp>
        <p:nvSpPr>
          <p:cNvPr id="7" name="Google Shape;2930;p57">
            <a:extLst>
              <a:ext uri="{FF2B5EF4-FFF2-40B4-BE49-F238E27FC236}">
                <a16:creationId xmlns:a16="http://schemas.microsoft.com/office/drawing/2014/main" id="{0C2F547A-9E48-3CF4-7547-6DF8C2EB6866}"/>
              </a:ext>
            </a:extLst>
          </p:cNvPr>
          <p:cNvSpPr txBox="1">
            <a:spLocks/>
          </p:cNvSpPr>
          <p:nvPr/>
        </p:nvSpPr>
        <p:spPr>
          <a:xfrm>
            <a:off x="6959975" y="4219296"/>
            <a:ext cx="1803600" cy="51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ebas Neue"/>
              <a:buNone/>
              <a:defRPr sz="3018"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buSzPts val="990"/>
            </a:pPr>
            <a:r>
              <a:rPr lang="en-US" sz="3000">
                <a:latin typeface="VT323"/>
                <a:ea typeface="VT323"/>
                <a:cs typeface="VT323"/>
                <a:sym typeface="VT323"/>
              </a:rPr>
              <a:t>FINISHED!</a:t>
            </a:r>
          </a:p>
        </p:txBody>
      </p:sp>
      <p:sp>
        <p:nvSpPr>
          <p:cNvPr id="8" name="Google Shape;2931;p57">
            <a:extLst>
              <a:ext uri="{FF2B5EF4-FFF2-40B4-BE49-F238E27FC236}">
                <a16:creationId xmlns:a16="http://schemas.microsoft.com/office/drawing/2014/main" id="{9C9C557F-E461-2EBE-387C-41C409EC6A74}"/>
              </a:ext>
            </a:extLst>
          </p:cNvPr>
          <p:cNvSpPr/>
          <p:nvPr/>
        </p:nvSpPr>
        <p:spPr>
          <a:xfrm rot="10800000">
            <a:off x="-71420" y="4352598"/>
            <a:ext cx="6980420" cy="307452"/>
          </a:xfrm>
          <a:custGeom>
            <a:avLst/>
            <a:gdLst/>
            <a:ahLst/>
            <a:cxnLst/>
            <a:rect l="l" t="t" r="r" b="b"/>
            <a:pathLst>
              <a:path w="22947" h="3476" extrusionOk="0">
                <a:moveTo>
                  <a:pt x="0" y="0"/>
                </a:moveTo>
                <a:lnTo>
                  <a:pt x="0" y="3475"/>
                </a:lnTo>
                <a:lnTo>
                  <a:pt x="22947" y="3475"/>
                </a:lnTo>
                <a:lnTo>
                  <a:pt x="22947" y="0"/>
                </a:lnTo>
                <a:close/>
              </a:path>
            </a:pathLst>
          </a:cu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932;p57">
            <a:extLst>
              <a:ext uri="{FF2B5EF4-FFF2-40B4-BE49-F238E27FC236}">
                <a16:creationId xmlns:a16="http://schemas.microsoft.com/office/drawing/2014/main" id="{FCE4CEDA-3E77-2A2C-6282-1D7AA221E687}"/>
              </a:ext>
            </a:extLst>
          </p:cNvPr>
          <p:cNvGrpSpPr/>
          <p:nvPr/>
        </p:nvGrpSpPr>
        <p:grpSpPr>
          <a:xfrm>
            <a:off x="5124150" y="-51567"/>
            <a:ext cx="3499503" cy="3710050"/>
            <a:chOff x="5124150" y="-51567"/>
            <a:chExt cx="3499503" cy="3710050"/>
          </a:xfrm>
        </p:grpSpPr>
        <p:grpSp>
          <p:nvGrpSpPr>
            <p:cNvPr id="10" name="Google Shape;2933;p57">
              <a:extLst>
                <a:ext uri="{FF2B5EF4-FFF2-40B4-BE49-F238E27FC236}">
                  <a16:creationId xmlns:a16="http://schemas.microsoft.com/office/drawing/2014/main" id="{D08D7F6A-4BF7-CFB3-EFFD-EB9BC64AEE6C}"/>
                </a:ext>
              </a:extLst>
            </p:cNvPr>
            <p:cNvGrpSpPr/>
            <p:nvPr/>
          </p:nvGrpSpPr>
          <p:grpSpPr>
            <a:xfrm>
              <a:off x="5430729" y="2693831"/>
              <a:ext cx="749605" cy="510301"/>
              <a:chOff x="3712825" y="3377725"/>
              <a:chExt cx="444000" cy="302275"/>
            </a:xfrm>
          </p:grpSpPr>
          <p:sp>
            <p:nvSpPr>
              <p:cNvPr id="49" name="Google Shape;2934;p57">
                <a:extLst>
                  <a:ext uri="{FF2B5EF4-FFF2-40B4-BE49-F238E27FC236}">
                    <a16:creationId xmlns:a16="http://schemas.microsoft.com/office/drawing/2014/main" id="{6C46CF18-6349-80C7-1D97-6D87BF072CA8}"/>
                  </a:ext>
                </a:extLst>
              </p:cNvPr>
              <p:cNvSpPr/>
              <p:nvPr/>
            </p:nvSpPr>
            <p:spPr>
              <a:xfrm>
                <a:off x="3712825" y="3377725"/>
                <a:ext cx="444000" cy="302275"/>
              </a:xfrm>
              <a:custGeom>
                <a:avLst/>
                <a:gdLst/>
                <a:ahLst/>
                <a:cxnLst/>
                <a:rect l="l" t="t" r="r" b="b"/>
                <a:pathLst>
                  <a:path w="17760" h="12091" extrusionOk="0">
                    <a:moveTo>
                      <a:pt x="1746" y="1"/>
                    </a:moveTo>
                    <a:cubicBezTo>
                      <a:pt x="737" y="1"/>
                      <a:pt x="1" y="801"/>
                      <a:pt x="1" y="1746"/>
                    </a:cubicBezTo>
                    <a:lnTo>
                      <a:pt x="1" y="8007"/>
                    </a:lnTo>
                    <a:cubicBezTo>
                      <a:pt x="1" y="8952"/>
                      <a:pt x="737" y="9753"/>
                      <a:pt x="1746" y="9753"/>
                    </a:cubicBezTo>
                    <a:lnTo>
                      <a:pt x="3267" y="9753"/>
                    </a:lnTo>
                    <a:lnTo>
                      <a:pt x="2803" y="12091"/>
                    </a:lnTo>
                    <a:lnTo>
                      <a:pt x="5749" y="9753"/>
                    </a:lnTo>
                    <a:lnTo>
                      <a:pt x="16014" y="9753"/>
                    </a:lnTo>
                    <a:cubicBezTo>
                      <a:pt x="16959" y="9753"/>
                      <a:pt x="17759" y="8952"/>
                      <a:pt x="17759" y="8007"/>
                    </a:cubicBezTo>
                    <a:lnTo>
                      <a:pt x="17759" y="1746"/>
                    </a:lnTo>
                    <a:cubicBezTo>
                      <a:pt x="17759" y="801"/>
                      <a:pt x="16959" y="1"/>
                      <a:pt x="160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2935;p57">
                <a:extLst>
                  <a:ext uri="{FF2B5EF4-FFF2-40B4-BE49-F238E27FC236}">
                    <a16:creationId xmlns:a16="http://schemas.microsoft.com/office/drawing/2014/main" id="{D8536BFE-6423-0059-AF09-F8CE261CED0C}"/>
                  </a:ext>
                </a:extLst>
              </p:cNvPr>
              <p:cNvGrpSpPr/>
              <p:nvPr/>
            </p:nvGrpSpPr>
            <p:grpSpPr>
              <a:xfrm>
                <a:off x="3836099" y="3479131"/>
                <a:ext cx="208600" cy="41675"/>
                <a:chOff x="3836099" y="3479131"/>
                <a:chExt cx="208600" cy="41675"/>
              </a:xfrm>
            </p:grpSpPr>
            <p:sp>
              <p:nvSpPr>
                <p:cNvPr id="51" name="Google Shape;2936;p57">
                  <a:extLst>
                    <a:ext uri="{FF2B5EF4-FFF2-40B4-BE49-F238E27FC236}">
                      <a16:creationId xmlns:a16="http://schemas.microsoft.com/office/drawing/2014/main" id="{0E48D44B-9FFF-BC60-BA6F-F3F8C5D06F23}"/>
                    </a:ext>
                  </a:extLst>
                </p:cNvPr>
                <p:cNvSpPr/>
                <p:nvPr/>
              </p:nvSpPr>
              <p:spPr>
                <a:xfrm>
                  <a:off x="3836099" y="3479131"/>
                  <a:ext cx="41650" cy="41675"/>
                </a:xfrm>
                <a:custGeom>
                  <a:avLst/>
                  <a:gdLst/>
                  <a:ahLst/>
                  <a:cxnLst/>
                  <a:rect l="l" t="t" r="r" b="b"/>
                  <a:pathLst>
                    <a:path w="1666" h="1667" extrusionOk="0">
                      <a:moveTo>
                        <a:pt x="0" y="1"/>
                      </a:moveTo>
                      <a:lnTo>
                        <a:pt x="0" y="1666"/>
                      </a:lnTo>
                      <a:lnTo>
                        <a:pt x="1666" y="1666"/>
                      </a:lnTo>
                      <a:lnTo>
                        <a:pt x="16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7;p57">
                  <a:extLst>
                    <a:ext uri="{FF2B5EF4-FFF2-40B4-BE49-F238E27FC236}">
                      <a16:creationId xmlns:a16="http://schemas.microsoft.com/office/drawing/2014/main" id="{858DCDFA-A359-9411-656C-B26A31F7B3A5}"/>
                    </a:ext>
                  </a:extLst>
                </p:cNvPr>
                <p:cNvSpPr/>
                <p:nvPr/>
              </p:nvSpPr>
              <p:spPr>
                <a:xfrm>
                  <a:off x="3919374" y="3479131"/>
                  <a:ext cx="41650" cy="41675"/>
                </a:xfrm>
                <a:custGeom>
                  <a:avLst/>
                  <a:gdLst/>
                  <a:ahLst/>
                  <a:cxnLst/>
                  <a:rect l="l" t="t" r="r" b="b"/>
                  <a:pathLst>
                    <a:path w="1666" h="1667" extrusionOk="0">
                      <a:moveTo>
                        <a:pt x="0" y="1"/>
                      </a:moveTo>
                      <a:lnTo>
                        <a:pt x="0" y="1666"/>
                      </a:lnTo>
                      <a:lnTo>
                        <a:pt x="1666" y="1666"/>
                      </a:lnTo>
                      <a:lnTo>
                        <a:pt x="16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8;p57">
                  <a:extLst>
                    <a:ext uri="{FF2B5EF4-FFF2-40B4-BE49-F238E27FC236}">
                      <a16:creationId xmlns:a16="http://schemas.microsoft.com/office/drawing/2014/main" id="{3A49E5C8-748B-ECD2-5711-991514AE30D3}"/>
                    </a:ext>
                  </a:extLst>
                </p:cNvPr>
                <p:cNvSpPr/>
                <p:nvPr/>
              </p:nvSpPr>
              <p:spPr>
                <a:xfrm>
                  <a:off x="4003024" y="3479131"/>
                  <a:ext cx="41675" cy="41675"/>
                </a:xfrm>
                <a:custGeom>
                  <a:avLst/>
                  <a:gdLst/>
                  <a:ahLst/>
                  <a:cxnLst/>
                  <a:rect l="l" t="t" r="r" b="b"/>
                  <a:pathLst>
                    <a:path w="1667" h="1667" extrusionOk="0">
                      <a:moveTo>
                        <a:pt x="1" y="1"/>
                      </a:moveTo>
                      <a:lnTo>
                        <a:pt x="1" y="1666"/>
                      </a:lnTo>
                      <a:lnTo>
                        <a:pt x="1666" y="1666"/>
                      </a:lnTo>
                      <a:lnTo>
                        <a:pt x="16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2939;p57">
              <a:extLst>
                <a:ext uri="{FF2B5EF4-FFF2-40B4-BE49-F238E27FC236}">
                  <a16:creationId xmlns:a16="http://schemas.microsoft.com/office/drawing/2014/main" id="{08B44556-A02C-9D0C-6871-8D14714120C8}"/>
                </a:ext>
              </a:extLst>
            </p:cNvPr>
            <p:cNvGrpSpPr/>
            <p:nvPr/>
          </p:nvGrpSpPr>
          <p:grpSpPr>
            <a:xfrm rot="-5400000">
              <a:off x="8164885" y="2849143"/>
              <a:ext cx="717876" cy="199659"/>
              <a:chOff x="2361400" y="4018300"/>
              <a:chExt cx="856450" cy="238200"/>
            </a:xfrm>
          </p:grpSpPr>
          <p:sp>
            <p:nvSpPr>
              <p:cNvPr id="46" name="Google Shape;2940;p57">
                <a:extLst>
                  <a:ext uri="{FF2B5EF4-FFF2-40B4-BE49-F238E27FC236}">
                    <a16:creationId xmlns:a16="http://schemas.microsoft.com/office/drawing/2014/main" id="{C30E46B7-2759-7749-B687-E38A67438966}"/>
                  </a:ext>
                </a:extLst>
              </p:cNvPr>
              <p:cNvSpPr/>
              <p:nvPr/>
            </p:nvSpPr>
            <p:spPr>
              <a:xfrm>
                <a:off x="297965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41;p57">
                <a:extLst>
                  <a:ext uri="{FF2B5EF4-FFF2-40B4-BE49-F238E27FC236}">
                    <a16:creationId xmlns:a16="http://schemas.microsoft.com/office/drawing/2014/main" id="{E0FE17EF-7AF5-2B7D-37A1-F11881A7F4F6}"/>
                  </a:ext>
                </a:extLst>
              </p:cNvPr>
              <p:cNvSpPr/>
              <p:nvPr/>
            </p:nvSpPr>
            <p:spPr>
              <a:xfrm>
                <a:off x="2670525"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42;p57">
                <a:extLst>
                  <a:ext uri="{FF2B5EF4-FFF2-40B4-BE49-F238E27FC236}">
                    <a16:creationId xmlns:a16="http://schemas.microsoft.com/office/drawing/2014/main" id="{E67B4E45-902E-75F0-3692-282BDD410183}"/>
                  </a:ext>
                </a:extLst>
              </p:cNvPr>
              <p:cNvSpPr/>
              <p:nvPr/>
            </p:nvSpPr>
            <p:spPr>
              <a:xfrm>
                <a:off x="236140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943;p57">
              <a:extLst>
                <a:ext uri="{FF2B5EF4-FFF2-40B4-BE49-F238E27FC236}">
                  <a16:creationId xmlns:a16="http://schemas.microsoft.com/office/drawing/2014/main" id="{4FA98E9D-8807-E466-9FDD-44FBDDAFB5B9}"/>
                </a:ext>
              </a:extLst>
            </p:cNvPr>
            <p:cNvGrpSpPr/>
            <p:nvPr/>
          </p:nvGrpSpPr>
          <p:grpSpPr>
            <a:xfrm>
              <a:off x="6899543" y="3119077"/>
              <a:ext cx="543230" cy="539406"/>
              <a:chOff x="1159675" y="359575"/>
              <a:chExt cx="652450" cy="647857"/>
            </a:xfrm>
          </p:grpSpPr>
          <p:sp>
            <p:nvSpPr>
              <p:cNvPr id="34" name="Google Shape;2944;p57">
                <a:extLst>
                  <a:ext uri="{FF2B5EF4-FFF2-40B4-BE49-F238E27FC236}">
                    <a16:creationId xmlns:a16="http://schemas.microsoft.com/office/drawing/2014/main" id="{174CFEFD-3F13-B1B0-D624-9BDF3176B6E7}"/>
                  </a:ext>
                </a:extLst>
              </p:cNvPr>
              <p:cNvSpPr/>
              <p:nvPr/>
            </p:nvSpPr>
            <p:spPr>
              <a:xfrm>
                <a:off x="1159675" y="359575"/>
                <a:ext cx="652450" cy="647700"/>
              </a:xfrm>
              <a:custGeom>
                <a:avLst/>
                <a:gdLst/>
                <a:ahLst/>
                <a:cxnLst/>
                <a:rect l="l" t="t" r="r" b="b"/>
                <a:pathLst>
                  <a:path w="26098" h="25908" extrusionOk="0">
                    <a:moveTo>
                      <a:pt x="0" y="6001"/>
                    </a:moveTo>
                    <a:lnTo>
                      <a:pt x="5715" y="0"/>
                    </a:lnTo>
                    <a:lnTo>
                      <a:pt x="26098" y="190"/>
                    </a:lnTo>
                    <a:lnTo>
                      <a:pt x="25908" y="25908"/>
                    </a:lnTo>
                    <a:lnTo>
                      <a:pt x="286" y="25813"/>
                    </a:lnTo>
                    <a:close/>
                  </a:path>
                </a:pathLst>
              </a:custGeom>
              <a:gradFill>
                <a:gsLst>
                  <a:gs pos="0">
                    <a:schemeClr val="accent1"/>
                  </a:gs>
                  <a:gs pos="100000">
                    <a:srgbClr val="FDEF08"/>
                  </a:gs>
                </a:gsLst>
                <a:lin ang="18900044" scaled="0"/>
              </a:gradFill>
              <a:ln w="19050" cap="flat" cmpd="sng">
                <a:solidFill>
                  <a:schemeClr val="dk1"/>
                </a:solidFill>
                <a:prstDash val="solid"/>
                <a:round/>
                <a:headEnd type="none" w="med" len="med"/>
                <a:tailEnd type="none" w="med" len="med"/>
              </a:ln>
            </p:spPr>
            <p:txBody>
              <a:bodyPr/>
              <a:lstStyle/>
              <a:p>
                <a:endParaRPr lang="en-US"/>
              </a:p>
            </p:txBody>
          </p:sp>
          <p:sp>
            <p:nvSpPr>
              <p:cNvPr id="35" name="Google Shape;2945;p57">
                <a:extLst>
                  <a:ext uri="{FF2B5EF4-FFF2-40B4-BE49-F238E27FC236}">
                    <a16:creationId xmlns:a16="http://schemas.microsoft.com/office/drawing/2014/main" id="{5FFF1E50-747A-9B89-A969-D5730DCECC97}"/>
                  </a:ext>
                </a:extLst>
              </p:cNvPr>
              <p:cNvSpPr/>
              <p:nvPr/>
            </p:nvSpPr>
            <p:spPr>
              <a:xfrm>
                <a:off x="1162026" y="363461"/>
                <a:ext cx="642943" cy="643971"/>
              </a:xfrm>
              <a:custGeom>
                <a:avLst/>
                <a:gdLst/>
                <a:ahLst/>
                <a:cxnLst/>
                <a:rect l="l" t="t" r="r" b="b"/>
                <a:pathLst>
                  <a:path w="30002" h="30050" fill="none" extrusionOk="0">
                    <a:moveTo>
                      <a:pt x="6619" y="0"/>
                    </a:moveTo>
                    <a:cubicBezTo>
                      <a:pt x="4049" y="2570"/>
                      <a:pt x="2582" y="4037"/>
                      <a:pt x="1" y="6619"/>
                    </a:cubicBezTo>
                    <a:lnTo>
                      <a:pt x="1" y="30049"/>
                    </a:lnTo>
                    <a:lnTo>
                      <a:pt x="30001" y="30049"/>
                    </a:lnTo>
                    <a:lnTo>
                      <a:pt x="30001" y="0"/>
                    </a:ln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46;p57">
                <a:extLst>
                  <a:ext uri="{FF2B5EF4-FFF2-40B4-BE49-F238E27FC236}">
                    <a16:creationId xmlns:a16="http://schemas.microsoft.com/office/drawing/2014/main" id="{6B29E2F7-3E4B-B323-A7AB-DA8B45EA736A}"/>
                  </a:ext>
                </a:extLst>
              </p:cNvPr>
              <p:cNvSpPr/>
              <p:nvPr/>
            </p:nvSpPr>
            <p:spPr>
              <a:xfrm>
                <a:off x="1387532" y="574395"/>
                <a:ext cx="221843" cy="222101"/>
              </a:xfrm>
              <a:custGeom>
                <a:avLst/>
                <a:gdLst/>
                <a:ahLst/>
                <a:cxnLst/>
                <a:rect l="l" t="t" r="r" b="b"/>
                <a:pathLst>
                  <a:path w="10352" h="10364" extrusionOk="0">
                    <a:moveTo>
                      <a:pt x="5152" y="0"/>
                    </a:moveTo>
                    <a:cubicBezTo>
                      <a:pt x="2315" y="0"/>
                      <a:pt x="0" y="2327"/>
                      <a:pt x="0" y="5152"/>
                    </a:cubicBezTo>
                    <a:cubicBezTo>
                      <a:pt x="0" y="8036"/>
                      <a:pt x="2315" y="10364"/>
                      <a:pt x="5152" y="10364"/>
                    </a:cubicBezTo>
                    <a:cubicBezTo>
                      <a:pt x="8025" y="10364"/>
                      <a:pt x="10352" y="8036"/>
                      <a:pt x="10352" y="5152"/>
                    </a:cubicBezTo>
                    <a:cubicBezTo>
                      <a:pt x="10352" y="2327"/>
                      <a:pt x="8025" y="0"/>
                      <a:pt x="515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47;p57">
                <a:extLst>
                  <a:ext uri="{FF2B5EF4-FFF2-40B4-BE49-F238E27FC236}">
                    <a16:creationId xmlns:a16="http://schemas.microsoft.com/office/drawing/2014/main" id="{E505D1BD-E59A-5B9A-B24C-326DDE98787A}"/>
                  </a:ext>
                </a:extLst>
              </p:cNvPr>
              <p:cNvSpPr/>
              <p:nvPr/>
            </p:nvSpPr>
            <p:spPr>
              <a:xfrm>
                <a:off x="1387532" y="574395"/>
                <a:ext cx="221843" cy="222101"/>
              </a:xfrm>
              <a:custGeom>
                <a:avLst/>
                <a:gdLst/>
                <a:ahLst/>
                <a:cxnLst/>
                <a:rect l="l" t="t" r="r" b="b"/>
                <a:pathLst>
                  <a:path w="10352" h="10364" fill="none" extrusionOk="0">
                    <a:moveTo>
                      <a:pt x="10352" y="5152"/>
                    </a:moveTo>
                    <a:cubicBezTo>
                      <a:pt x="10352" y="8036"/>
                      <a:pt x="8025" y="10364"/>
                      <a:pt x="5152" y="10364"/>
                    </a:cubicBezTo>
                    <a:cubicBezTo>
                      <a:pt x="2315" y="10364"/>
                      <a:pt x="0" y="8036"/>
                      <a:pt x="0" y="5152"/>
                    </a:cubicBezTo>
                    <a:cubicBezTo>
                      <a:pt x="0" y="2327"/>
                      <a:pt x="2315" y="0"/>
                      <a:pt x="5152" y="0"/>
                    </a:cubicBezTo>
                    <a:cubicBezTo>
                      <a:pt x="8025" y="0"/>
                      <a:pt x="10352" y="2327"/>
                      <a:pt x="10352" y="5152"/>
                    </a:cubicBezTo>
                    <a:close/>
                  </a:path>
                </a:pathLst>
              </a:custGeom>
              <a:no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48;p57">
                <a:extLst>
                  <a:ext uri="{FF2B5EF4-FFF2-40B4-BE49-F238E27FC236}">
                    <a16:creationId xmlns:a16="http://schemas.microsoft.com/office/drawing/2014/main" id="{28627C31-4E92-310F-8211-4D104C7DFC82}"/>
                  </a:ext>
                </a:extLst>
              </p:cNvPr>
              <p:cNvSpPr/>
              <p:nvPr/>
            </p:nvSpPr>
            <p:spPr>
              <a:xfrm>
                <a:off x="1469614" y="657763"/>
                <a:ext cx="56382" cy="55354"/>
              </a:xfrm>
              <a:custGeom>
                <a:avLst/>
                <a:gdLst/>
                <a:ahLst/>
                <a:cxnLst/>
                <a:rect l="l" t="t" r="r" b="b"/>
                <a:pathLst>
                  <a:path w="2631" h="2583" extrusionOk="0">
                    <a:moveTo>
                      <a:pt x="1322" y="1"/>
                    </a:moveTo>
                    <a:cubicBezTo>
                      <a:pt x="607" y="1"/>
                      <a:pt x="1" y="559"/>
                      <a:pt x="1" y="1262"/>
                    </a:cubicBezTo>
                    <a:cubicBezTo>
                      <a:pt x="1" y="2025"/>
                      <a:pt x="607" y="2583"/>
                      <a:pt x="1322" y="2583"/>
                    </a:cubicBezTo>
                    <a:cubicBezTo>
                      <a:pt x="2073" y="2583"/>
                      <a:pt x="2631" y="2025"/>
                      <a:pt x="2631" y="1262"/>
                    </a:cubicBezTo>
                    <a:cubicBezTo>
                      <a:pt x="2631" y="559"/>
                      <a:pt x="2073" y="1"/>
                      <a:pt x="1322" y="1"/>
                    </a:cubicBezTo>
                    <a:close/>
                  </a:path>
                </a:pathLst>
              </a:custGeom>
              <a:solidFill>
                <a:srgbClr val="FFFFFF"/>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49;p57">
                <a:extLst>
                  <a:ext uri="{FF2B5EF4-FFF2-40B4-BE49-F238E27FC236}">
                    <a16:creationId xmlns:a16="http://schemas.microsoft.com/office/drawing/2014/main" id="{968E684B-6725-285C-0520-093297F04D1D}"/>
                  </a:ext>
                </a:extLst>
              </p:cNvPr>
              <p:cNvSpPr/>
              <p:nvPr/>
            </p:nvSpPr>
            <p:spPr>
              <a:xfrm>
                <a:off x="1394026" y="363448"/>
                <a:ext cx="299784" cy="156910"/>
              </a:xfrm>
              <a:custGeom>
                <a:avLst/>
                <a:gdLst/>
                <a:ahLst/>
                <a:cxnLst/>
                <a:rect l="l" t="t" r="r" b="b"/>
                <a:pathLst>
                  <a:path w="13989" h="7322" extrusionOk="0">
                    <a:moveTo>
                      <a:pt x="0" y="0"/>
                    </a:moveTo>
                    <a:lnTo>
                      <a:pt x="0" y="7322"/>
                    </a:lnTo>
                    <a:lnTo>
                      <a:pt x="13988" y="7322"/>
                    </a:lnTo>
                    <a:lnTo>
                      <a:pt x="13988" y="0"/>
                    </a:lnTo>
                    <a:close/>
                  </a:path>
                </a:pathLst>
              </a:custGeom>
              <a:solidFill>
                <a:srgbClr val="A275E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50;p57">
                <a:extLst>
                  <a:ext uri="{FF2B5EF4-FFF2-40B4-BE49-F238E27FC236}">
                    <a16:creationId xmlns:a16="http://schemas.microsoft.com/office/drawing/2014/main" id="{C5A133D3-9B7D-A748-FDE1-E0359C363689}"/>
                  </a:ext>
                </a:extLst>
              </p:cNvPr>
              <p:cNvSpPr/>
              <p:nvPr/>
            </p:nvSpPr>
            <p:spPr>
              <a:xfrm>
                <a:off x="1394026" y="363448"/>
                <a:ext cx="299784" cy="156910"/>
              </a:xfrm>
              <a:custGeom>
                <a:avLst/>
                <a:gdLst/>
                <a:ahLst/>
                <a:cxnLst/>
                <a:rect l="l" t="t" r="r" b="b"/>
                <a:pathLst>
                  <a:path w="13989" h="7322" extrusionOk="0">
                    <a:moveTo>
                      <a:pt x="0" y="0"/>
                    </a:moveTo>
                    <a:lnTo>
                      <a:pt x="0" y="7322"/>
                    </a:lnTo>
                    <a:lnTo>
                      <a:pt x="13988" y="7322"/>
                    </a:lnTo>
                    <a:lnTo>
                      <a:pt x="13988" y="0"/>
                    </a:lnTo>
                    <a:close/>
                  </a:path>
                </a:pathLst>
              </a:custGeom>
              <a:solidFill>
                <a:schemeClr val="accent6"/>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51;p57">
                <a:extLst>
                  <a:ext uri="{FF2B5EF4-FFF2-40B4-BE49-F238E27FC236}">
                    <a16:creationId xmlns:a16="http://schemas.microsoft.com/office/drawing/2014/main" id="{8D8C992A-9519-9284-8141-8056E0FA631D}"/>
                  </a:ext>
                </a:extLst>
              </p:cNvPr>
              <p:cNvSpPr/>
              <p:nvPr/>
            </p:nvSpPr>
            <p:spPr>
              <a:xfrm>
                <a:off x="1263186" y="842208"/>
                <a:ext cx="40031" cy="114843"/>
              </a:xfrm>
              <a:custGeom>
                <a:avLst/>
                <a:gdLst/>
                <a:ahLst/>
                <a:cxnLst/>
                <a:rect l="l" t="t" r="r" b="b"/>
                <a:pathLst>
                  <a:path w="1868" h="5359" extrusionOk="0">
                    <a:moveTo>
                      <a:pt x="0" y="1"/>
                    </a:moveTo>
                    <a:lnTo>
                      <a:pt x="0" y="5358"/>
                    </a:lnTo>
                    <a:lnTo>
                      <a:pt x="1867" y="5358"/>
                    </a:lnTo>
                    <a:lnTo>
                      <a:pt x="1867" y="1"/>
                    </a:lnTo>
                    <a:close/>
                  </a:path>
                </a:pathLst>
              </a:custGeom>
              <a:solidFill>
                <a:srgbClr val="FFFFFF"/>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52;p57">
                <a:extLst>
                  <a:ext uri="{FF2B5EF4-FFF2-40B4-BE49-F238E27FC236}">
                    <a16:creationId xmlns:a16="http://schemas.microsoft.com/office/drawing/2014/main" id="{25A7E019-2F25-0864-A466-4E4F611384A9}"/>
                  </a:ext>
                </a:extLst>
              </p:cNvPr>
              <p:cNvSpPr/>
              <p:nvPr/>
            </p:nvSpPr>
            <p:spPr>
              <a:xfrm>
                <a:off x="1641858" y="363448"/>
                <a:ext cx="51968" cy="156910"/>
              </a:xfrm>
              <a:custGeom>
                <a:avLst/>
                <a:gdLst/>
                <a:ahLst/>
                <a:cxnLst/>
                <a:rect l="l" t="t" r="r" b="b"/>
                <a:pathLst>
                  <a:path w="2425" h="7322" extrusionOk="0">
                    <a:moveTo>
                      <a:pt x="0" y="0"/>
                    </a:moveTo>
                    <a:lnTo>
                      <a:pt x="0" y="7322"/>
                    </a:lnTo>
                    <a:lnTo>
                      <a:pt x="2424" y="7322"/>
                    </a:lnTo>
                    <a:lnTo>
                      <a:pt x="2424" y="0"/>
                    </a:lnTo>
                    <a:close/>
                  </a:path>
                </a:pathLst>
              </a:custGeom>
              <a:solidFill>
                <a:srgbClr val="9AEBE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53;p57">
                <a:extLst>
                  <a:ext uri="{FF2B5EF4-FFF2-40B4-BE49-F238E27FC236}">
                    <a16:creationId xmlns:a16="http://schemas.microsoft.com/office/drawing/2014/main" id="{F8871518-7019-8195-1C71-63772920FC21}"/>
                  </a:ext>
                </a:extLst>
              </p:cNvPr>
              <p:cNvSpPr/>
              <p:nvPr/>
            </p:nvSpPr>
            <p:spPr>
              <a:xfrm>
                <a:off x="1641858" y="363448"/>
                <a:ext cx="51968" cy="156910"/>
              </a:xfrm>
              <a:custGeom>
                <a:avLst/>
                <a:gdLst/>
                <a:ahLst/>
                <a:cxnLst/>
                <a:rect l="l" t="t" r="r" b="b"/>
                <a:pathLst>
                  <a:path w="2425" h="7322" extrusionOk="0">
                    <a:moveTo>
                      <a:pt x="0" y="0"/>
                    </a:moveTo>
                    <a:lnTo>
                      <a:pt x="0" y="7322"/>
                    </a:lnTo>
                    <a:lnTo>
                      <a:pt x="2424" y="7322"/>
                    </a:lnTo>
                    <a:lnTo>
                      <a:pt x="2424" y="0"/>
                    </a:lnTo>
                    <a:close/>
                  </a:path>
                </a:pathLst>
              </a:custGeom>
              <a:solidFill>
                <a:schemeClr val="lt2"/>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54;p57">
                <a:extLst>
                  <a:ext uri="{FF2B5EF4-FFF2-40B4-BE49-F238E27FC236}">
                    <a16:creationId xmlns:a16="http://schemas.microsoft.com/office/drawing/2014/main" id="{59B1C0F9-53CC-D0FE-97CF-AF92EAFFEAEA}"/>
                  </a:ext>
                </a:extLst>
              </p:cNvPr>
              <p:cNvSpPr/>
              <p:nvPr/>
            </p:nvSpPr>
            <p:spPr>
              <a:xfrm>
                <a:off x="1550274" y="418950"/>
                <a:ext cx="47553" cy="47553"/>
              </a:xfrm>
              <a:custGeom>
                <a:avLst/>
                <a:gdLst/>
                <a:ahLst/>
                <a:cxnLst/>
                <a:rect l="l" t="t" r="r" b="b"/>
                <a:pathLst>
                  <a:path w="2219" h="2219" extrusionOk="0">
                    <a:moveTo>
                      <a:pt x="1" y="1"/>
                    </a:moveTo>
                    <a:lnTo>
                      <a:pt x="1" y="2219"/>
                    </a:lnTo>
                    <a:lnTo>
                      <a:pt x="2219" y="2219"/>
                    </a:lnTo>
                    <a:lnTo>
                      <a:pt x="2219" y="1"/>
                    </a:lnTo>
                    <a:close/>
                  </a:path>
                </a:pathLst>
              </a:custGeom>
              <a:solidFill>
                <a:srgbClr val="FFFFFF"/>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55;p57">
                <a:extLst>
                  <a:ext uri="{FF2B5EF4-FFF2-40B4-BE49-F238E27FC236}">
                    <a16:creationId xmlns:a16="http://schemas.microsoft.com/office/drawing/2014/main" id="{8D60808F-4D46-B56C-B35E-B610471F668F}"/>
                  </a:ext>
                </a:extLst>
              </p:cNvPr>
              <p:cNvSpPr/>
              <p:nvPr/>
            </p:nvSpPr>
            <p:spPr>
              <a:xfrm>
                <a:off x="1676050" y="861862"/>
                <a:ext cx="47553" cy="48860"/>
              </a:xfrm>
              <a:custGeom>
                <a:avLst/>
                <a:gdLst/>
                <a:ahLst/>
                <a:cxnLst/>
                <a:rect l="l" t="t" r="r" b="b"/>
                <a:pathLst>
                  <a:path w="2219" h="2280" extrusionOk="0">
                    <a:moveTo>
                      <a:pt x="1" y="1"/>
                    </a:moveTo>
                    <a:lnTo>
                      <a:pt x="1" y="2280"/>
                    </a:lnTo>
                    <a:lnTo>
                      <a:pt x="2219" y="2280"/>
                    </a:lnTo>
                    <a:lnTo>
                      <a:pt x="2219" y="1"/>
                    </a:lnTo>
                    <a:close/>
                  </a:path>
                </a:pathLst>
              </a:custGeom>
              <a:solidFill>
                <a:srgbClr val="FFFFFF"/>
              </a:solidFill>
              <a:ln w="19050" cap="flat"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956;p57">
              <a:extLst>
                <a:ext uri="{FF2B5EF4-FFF2-40B4-BE49-F238E27FC236}">
                  <a16:creationId xmlns:a16="http://schemas.microsoft.com/office/drawing/2014/main" id="{9BC8BF78-99DF-E996-8199-E8A16DF74873}"/>
                </a:ext>
              </a:extLst>
            </p:cNvPr>
            <p:cNvSpPr/>
            <p:nvPr/>
          </p:nvSpPr>
          <p:spPr>
            <a:xfrm rot="5400000">
              <a:off x="6639625" y="398163"/>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957;p57">
              <a:extLst>
                <a:ext uri="{FF2B5EF4-FFF2-40B4-BE49-F238E27FC236}">
                  <a16:creationId xmlns:a16="http://schemas.microsoft.com/office/drawing/2014/main" id="{452EF6E9-4E4E-3192-BF2D-CB7B675FB37B}"/>
                </a:ext>
              </a:extLst>
            </p:cNvPr>
            <p:cNvGrpSpPr/>
            <p:nvPr/>
          </p:nvGrpSpPr>
          <p:grpSpPr>
            <a:xfrm>
              <a:off x="5124150" y="839100"/>
              <a:ext cx="1362741" cy="921846"/>
              <a:chOff x="4768338" y="-28275"/>
              <a:chExt cx="1362741" cy="921846"/>
            </a:xfrm>
          </p:grpSpPr>
          <p:grpSp>
            <p:nvGrpSpPr>
              <p:cNvPr id="15" name="Google Shape;2958;p57">
                <a:extLst>
                  <a:ext uri="{FF2B5EF4-FFF2-40B4-BE49-F238E27FC236}">
                    <a16:creationId xmlns:a16="http://schemas.microsoft.com/office/drawing/2014/main" id="{818ACE0C-6708-8FBA-6EC8-46D91FAE5854}"/>
                  </a:ext>
                </a:extLst>
              </p:cNvPr>
              <p:cNvGrpSpPr/>
              <p:nvPr/>
            </p:nvGrpSpPr>
            <p:grpSpPr>
              <a:xfrm>
                <a:off x="4768353" y="-28275"/>
                <a:ext cx="1362726" cy="921846"/>
                <a:chOff x="-6452573" y="1566103"/>
                <a:chExt cx="4490035" cy="3037383"/>
              </a:xfrm>
            </p:grpSpPr>
            <p:sp>
              <p:nvSpPr>
                <p:cNvPr id="26" name="Google Shape;2959;p57">
                  <a:extLst>
                    <a:ext uri="{FF2B5EF4-FFF2-40B4-BE49-F238E27FC236}">
                      <a16:creationId xmlns:a16="http://schemas.microsoft.com/office/drawing/2014/main" id="{FA93989D-73B2-76B1-EE59-4806B47072BE}"/>
                    </a:ext>
                  </a:extLst>
                </p:cNvPr>
                <p:cNvSpPr/>
                <p:nvPr/>
              </p:nvSpPr>
              <p:spPr>
                <a:xfrm>
                  <a:off x="-6252088" y="1815775"/>
                  <a:ext cx="4289550" cy="27877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60;p57">
                  <a:extLst>
                    <a:ext uri="{FF2B5EF4-FFF2-40B4-BE49-F238E27FC236}">
                      <a16:creationId xmlns:a16="http://schemas.microsoft.com/office/drawing/2014/main" id="{2414D6C7-2FBF-A69E-3268-AB9429364299}"/>
                    </a:ext>
                  </a:extLst>
                </p:cNvPr>
                <p:cNvSpPr/>
                <p:nvPr/>
              </p:nvSpPr>
              <p:spPr>
                <a:xfrm>
                  <a:off x="-6452573" y="1566103"/>
                  <a:ext cx="42786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61;p57">
                  <a:extLst>
                    <a:ext uri="{FF2B5EF4-FFF2-40B4-BE49-F238E27FC236}">
                      <a16:creationId xmlns:a16="http://schemas.microsoft.com/office/drawing/2014/main" id="{FFC0DA7F-AF3B-1585-A87E-5BF7B20218C2}"/>
                    </a:ext>
                  </a:extLst>
                </p:cNvPr>
                <p:cNvSpPr/>
                <p:nvPr/>
              </p:nvSpPr>
              <p:spPr>
                <a:xfrm>
                  <a:off x="-6452573" y="1966000"/>
                  <a:ext cx="42786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 name="Google Shape;2962;p57">
                  <a:extLst>
                    <a:ext uri="{FF2B5EF4-FFF2-40B4-BE49-F238E27FC236}">
                      <a16:creationId xmlns:a16="http://schemas.microsoft.com/office/drawing/2014/main" id="{44304B6E-742D-4B2C-F31B-A6E1A4842FEC}"/>
                    </a:ext>
                  </a:extLst>
                </p:cNvPr>
                <p:cNvGrpSpPr/>
                <p:nvPr/>
              </p:nvGrpSpPr>
              <p:grpSpPr>
                <a:xfrm>
                  <a:off x="-2810987" y="1674188"/>
                  <a:ext cx="193990" cy="188214"/>
                  <a:chOff x="-2887187" y="1674188"/>
                  <a:chExt cx="193990" cy="188214"/>
                </a:xfrm>
              </p:grpSpPr>
              <p:sp>
                <p:nvSpPr>
                  <p:cNvPr id="32" name="Google Shape;2963;p57">
                    <a:extLst>
                      <a:ext uri="{FF2B5EF4-FFF2-40B4-BE49-F238E27FC236}">
                        <a16:creationId xmlns:a16="http://schemas.microsoft.com/office/drawing/2014/main" id="{851F662D-AA02-C783-C0C3-1B90D4EF5256}"/>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64;p57">
                    <a:extLst>
                      <a:ext uri="{FF2B5EF4-FFF2-40B4-BE49-F238E27FC236}">
                        <a16:creationId xmlns:a16="http://schemas.microsoft.com/office/drawing/2014/main" id="{F99F6657-0002-45F0-6B6C-A3D3C6A15FA3}"/>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2965;p57">
                  <a:extLst>
                    <a:ext uri="{FF2B5EF4-FFF2-40B4-BE49-F238E27FC236}">
                      <a16:creationId xmlns:a16="http://schemas.microsoft.com/office/drawing/2014/main" id="{B9EB8303-3918-0637-8E80-B6E7B8CB4EAA}"/>
                    </a:ext>
                  </a:extLst>
                </p:cNvPr>
                <p:cNvSpPr/>
                <p:nvPr/>
              </p:nvSpPr>
              <p:spPr>
                <a:xfrm>
                  <a:off x="-2562125" y="1660906"/>
                  <a:ext cx="252300" cy="2523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66;p57">
                  <a:extLst>
                    <a:ext uri="{FF2B5EF4-FFF2-40B4-BE49-F238E27FC236}">
                      <a16:creationId xmlns:a16="http://schemas.microsoft.com/office/drawing/2014/main" id="{F64329DF-1A4E-80B9-A4DB-F5CE168ECA7B}"/>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2967;p57">
                <a:extLst>
                  <a:ext uri="{FF2B5EF4-FFF2-40B4-BE49-F238E27FC236}">
                    <a16:creationId xmlns:a16="http://schemas.microsoft.com/office/drawing/2014/main" id="{A983CFAE-306D-6471-D9E1-51D04C32CDE1}"/>
                  </a:ext>
                </a:extLst>
              </p:cNvPr>
              <p:cNvSpPr/>
              <p:nvPr/>
            </p:nvSpPr>
            <p:spPr>
              <a:xfrm flipH="1">
                <a:off x="5943866" y="601800"/>
                <a:ext cx="116375" cy="224875"/>
              </a:xfrm>
              <a:custGeom>
                <a:avLst/>
                <a:gdLst/>
                <a:ahLst/>
                <a:cxnLst/>
                <a:rect l="l" t="t" r="r" b="b"/>
                <a:pathLst>
                  <a:path w="4655" h="8995" extrusionOk="0">
                    <a:moveTo>
                      <a:pt x="0" y="1"/>
                    </a:moveTo>
                    <a:lnTo>
                      <a:pt x="0" y="8995"/>
                    </a:lnTo>
                    <a:lnTo>
                      <a:pt x="4655" y="8995"/>
                    </a:lnTo>
                    <a:cubicBezTo>
                      <a:pt x="2485" y="6413"/>
                      <a:pt x="861" y="338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68;p57">
                <a:extLst>
                  <a:ext uri="{FF2B5EF4-FFF2-40B4-BE49-F238E27FC236}">
                    <a16:creationId xmlns:a16="http://schemas.microsoft.com/office/drawing/2014/main" id="{3B46960E-967E-175C-409D-7BE5398EABF1}"/>
                  </a:ext>
                </a:extLst>
              </p:cNvPr>
              <p:cNvSpPr/>
              <p:nvPr/>
            </p:nvSpPr>
            <p:spPr>
              <a:xfrm flipH="1">
                <a:off x="5943866" y="100675"/>
                <a:ext cx="116375" cy="224875"/>
              </a:xfrm>
              <a:custGeom>
                <a:avLst/>
                <a:gdLst/>
                <a:ahLst/>
                <a:cxnLst/>
                <a:rect l="l" t="t" r="r" b="b"/>
                <a:pathLst>
                  <a:path w="4655" h="8995" extrusionOk="0">
                    <a:moveTo>
                      <a:pt x="0" y="0"/>
                    </a:moveTo>
                    <a:lnTo>
                      <a:pt x="0" y="8994"/>
                    </a:lnTo>
                    <a:cubicBezTo>
                      <a:pt x="861" y="5612"/>
                      <a:pt x="2485" y="2582"/>
                      <a:pt x="4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69;p57">
                <a:extLst>
                  <a:ext uri="{FF2B5EF4-FFF2-40B4-BE49-F238E27FC236}">
                    <a16:creationId xmlns:a16="http://schemas.microsoft.com/office/drawing/2014/main" id="{7E932268-FE10-A82E-7240-04A2361E77A3}"/>
                  </a:ext>
                </a:extLst>
              </p:cNvPr>
              <p:cNvSpPr/>
              <p:nvPr/>
            </p:nvSpPr>
            <p:spPr>
              <a:xfrm flipH="1">
                <a:off x="4785275" y="100675"/>
                <a:ext cx="285500" cy="740025"/>
              </a:xfrm>
              <a:custGeom>
                <a:avLst/>
                <a:gdLst/>
                <a:ahLst/>
                <a:cxnLst/>
                <a:rect l="l" t="t" r="r" b="b"/>
                <a:pathLst>
                  <a:path w="11420" h="29601" extrusionOk="0">
                    <a:moveTo>
                      <a:pt x="1" y="0"/>
                    </a:moveTo>
                    <a:cubicBezTo>
                      <a:pt x="4547" y="3334"/>
                      <a:pt x="7528" y="8740"/>
                      <a:pt x="7528" y="14800"/>
                    </a:cubicBezTo>
                    <a:cubicBezTo>
                      <a:pt x="7528" y="20861"/>
                      <a:pt x="4547" y="26267"/>
                      <a:pt x="1" y="29601"/>
                    </a:cubicBezTo>
                    <a:lnTo>
                      <a:pt x="5807" y="29601"/>
                    </a:lnTo>
                    <a:cubicBezTo>
                      <a:pt x="9298" y="25661"/>
                      <a:pt x="11419" y="20510"/>
                      <a:pt x="11419" y="14800"/>
                    </a:cubicBezTo>
                    <a:cubicBezTo>
                      <a:pt x="11419" y="9140"/>
                      <a:pt x="9298" y="3940"/>
                      <a:pt x="5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70;p57">
                <a:extLst>
                  <a:ext uri="{FF2B5EF4-FFF2-40B4-BE49-F238E27FC236}">
                    <a16:creationId xmlns:a16="http://schemas.microsoft.com/office/drawing/2014/main" id="{E08E27D9-65C4-72DA-32FF-A6CB919DA840}"/>
                  </a:ext>
                </a:extLst>
              </p:cNvPr>
              <p:cNvSpPr/>
              <p:nvPr/>
            </p:nvSpPr>
            <p:spPr>
              <a:xfrm flipH="1">
                <a:off x="5767400" y="100675"/>
                <a:ext cx="286675" cy="740025"/>
              </a:xfrm>
              <a:custGeom>
                <a:avLst/>
                <a:gdLst/>
                <a:ahLst/>
                <a:cxnLst/>
                <a:rect l="l" t="t" r="r" b="b"/>
                <a:pathLst>
                  <a:path w="11467" h="29601" extrusionOk="0">
                    <a:moveTo>
                      <a:pt x="5661" y="0"/>
                    </a:moveTo>
                    <a:cubicBezTo>
                      <a:pt x="2182" y="3940"/>
                      <a:pt x="0" y="9140"/>
                      <a:pt x="0" y="14800"/>
                    </a:cubicBezTo>
                    <a:cubicBezTo>
                      <a:pt x="0" y="20510"/>
                      <a:pt x="2182" y="25661"/>
                      <a:pt x="5661" y="29601"/>
                    </a:cubicBezTo>
                    <a:lnTo>
                      <a:pt x="11418" y="29601"/>
                    </a:lnTo>
                    <a:cubicBezTo>
                      <a:pt x="6873" y="26267"/>
                      <a:pt x="3940" y="20861"/>
                      <a:pt x="3940" y="14800"/>
                    </a:cubicBezTo>
                    <a:cubicBezTo>
                      <a:pt x="3940" y="8740"/>
                      <a:pt x="6873" y="3334"/>
                      <a:pt x="11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71;p57">
                <a:extLst>
                  <a:ext uri="{FF2B5EF4-FFF2-40B4-BE49-F238E27FC236}">
                    <a16:creationId xmlns:a16="http://schemas.microsoft.com/office/drawing/2014/main" id="{57F42A31-7270-6114-1195-2BDDA596BE7F}"/>
                  </a:ext>
                </a:extLst>
              </p:cNvPr>
              <p:cNvSpPr/>
              <p:nvPr/>
            </p:nvSpPr>
            <p:spPr>
              <a:xfrm flipH="1">
                <a:off x="4971575" y="100675"/>
                <a:ext cx="883675" cy="740025"/>
              </a:xfrm>
              <a:custGeom>
                <a:avLst/>
                <a:gdLst/>
                <a:ahLst/>
                <a:cxnLst/>
                <a:rect l="l" t="t" r="r" b="b"/>
                <a:pathLst>
                  <a:path w="35347" h="29601" extrusionOk="0">
                    <a:moveTo>
                      <a:pt x="17674" y="1067"/>
                    </a:moveTo>
                    <a:cubicBezTo>
                      <a:pt x="25250" y="1067"/>
                      <a:pt x="31468" y="7225"/>
                      <a:pt x="31468" y="14800"/>
                    </a:cubicBezTo>
                    <a:cubicBezTo>
                      <a:pt x="31468" y="22376"/>
                      <a:pt x="25250" y="28534"/>
                      <a:pt x="17674" y="28534"/>
                    </a:cubicBezTo>
                    <a:cubicBezTo>
                      <a:pt x="10098" y="28534"/>
                      <a:pt x="3940" y="22376"/>
                      <a:pt x="3940" y="14800"/>
                    </a:cubicBezTo>
                    <a:cubicBezTo>
                      <a:pt x="3940" y="7225"/>
                      <a:pt x="10098" y="1067"/>
                      <a:pt x="17674" y="1067"/>
                    </a:cubicBezTo>
                    <a:close/>
                    <a:moveTo>
                      <a:pt x="8074" y="0"/>
                    </a:moveTo>
                    <a:cubicBezTo>
                      <a:pt x="3225" y="3140"/>
                      <a:pt x="1" y="8594"/>
                      <a:pt x="1" y="14800"/>
                    </a:cubicBezTo>
                    <a:cubicBezTo>
                      <a:pt x="1" y="21019"/>
                      <a:pt x="3225" y="26473"/>
                      <a:pt x="8074" y="29601"/>
                    </a:cubicBezTo>
                    <a:lnTo>
                      <a:pt x="27322" y="29601"/>
                    </a:lnTo>
                    <a:cubicBezTo>
                      <a:pt x="32171" y="26473"/>
                      <a:pt x="35347" y="21019"/>
                      <a:pt x="35347" y="14800"/>
                    </a:cubicBezTo>
                    <a:cubicBezTo>
                      <a:pt x="35347" y="8594"/>
                      <a:pt x="32171" y="3140"/>
                      <a:pt x="2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72;p57">
                <a:extLst>
                  <a:ext uri="{FF2B5EF4-FFF2-40B4-BE49-F238E27FC236}">
                    <a16:creationId xmlns:a16="http://schemas.microsoft.com/office/drawing/2014/main" id="{AF25E262-3973-23C8-E5DA-7DFACD17CA55}"/>
                  </a:ext>
                </a:extLst>
              </p:cNvPr>
              <p:cNvSpPr/>
              <p:nvPr/>
            </p:nvSpPr>
            <p:spPr>
              <a:xfrm flipH="1">
                <a:off x="5115922" y="173174"/>
                <a:ext cx="595027" cy="595004"/>
              </a:xfrm>
              <a:custGeom>
                <a:avLst/>
                <a:gdLst/>
                <a:ahLst/>
                <a:cxnLst/>
                <a:rect l="l" t="t" r="r" b="b"/>
                <a:pathLst>
                  <a:path w="26256" h="26255" extrusionOk="0">
                    <a:moveTo>
                      <a:pt x="13128" y="3939"/>
                    </a:moveTo>
                    <a:cubicBezTo>
                      <a:pt x="18231" y="3939"/>
                      <a:pt x="22376" y="8024"/>
                      <a:pt x="22376" y="13127"/>
                    </a:cubicBezTo>
                    <a:cubicBezTo>
                      <a:pt x="22376" y="18231"/>
                      <a:pt x="18231" y="22376"/>
                      <a:pt x="13128" y="22376"/>
                    </a:cubicBezTo>
                    <a:cubicBezTo>
                      <a:pt x="8073" y="22376"/>
                      <a:pt x="3940" y="18231"/>
                      <a:pt x="3940" y="13127"/>
                    </a:cubicBezTo>
                    <a:cubicBezTo>
                      <a:pt x="3940" y="8024"/>
                      <a:pt x="8073" y="3939"/>
                      <a:pt x="13128" y="3939"/>
                    </a:cubicBezTo>
                    <a:close/>
                    <a:moveTo>
                      <a:pt x="13128" y="0"/>
                    </a:moveTo>
                    <a:cubicBezTo>
                      <a:pt x="5903" y="0"/>
                      <a:pt x="0" y="5903"/>
                      <a:pt x="0" y="13127"/>
                    </a:cubicBezTo>
                    <a:cubicBezTo>
                      <a:pt x="0" y="20352"/>
                      <a:pt x="5903" y="26255"/>
                      <a:pt x="13128" y="26255"/>
                    </a:cubicBezTo>
                    <a:cubicBezTo>
                      <a:pt x="20401" y="26255"/>
                      <a:pt x="26255" y="20352"/>
                      <a:pt x="26255" y="13127"/>
                    </a:cubicBezTo>
                    <a:cubicBezTo>
                      <a:pt x="26255" y="5903"/>
                      <a:pt x="20401" y="0"/>
                      <a:pt x="13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73;p57">
                <a:extLst>
                  <a:ext uri="{FF2B5EF4-FFF2-40B4-BE49-F238E27FC236}">
                    <a16:creationId xmlns:a16="http://schemas.microsoft.com/office/drawing/2014/main" id="{333A9BE0-5CF7-195C-8B45-7A8238916A2D}"/>
                  </a:ext>
                </a:extLst>
              </p:cNvPr>
              <p:cNvSpPr/>
              <p:nvPr/>
            </p:nvSpPr>
            <p:spPr>
              <a:xfrm flipH="1">
                <a:off x="5259147" y="316949"/>
                <a:ext cx="308561" cy="307468"/>
              </a:xfrm>
              <a:custGeom>
                <a:avLst/>
                <a:gdLst/>
                <a:ahLst/>
                <a:cxnLst/>
                <a:rect l="l" t="t" r="r" b="b"/>
                <a:pathLst>
                  <a:path w="17226" h="17165" extrusionOk="0">
                    <a:moveTo>
                      <a:pt x="8583" y="3892"/>
                    </a:moveTo>
                    <a:cubicBezTo>
                      <a:pt x="11165" y="3892"/>
                      <a:pt x="13286" y="6013"/>
                      <a:pt x="13286" y="8582"/>
                    </a:cubicBezTo>
                    <a:cubicBezTo>
                      <a:pt x="13286" y="11164"/>
                      <a:pt x="11165" y="13286"/>
                      <a:pt x="8583" y="13286"/>
                    </a:cubicBezTo>
                    <a:cubicBezTo>
                      <a:pt x="6013" y="13286"/>
                      <a:pt x="3940" y="11164"/>
                      <a:pt x="3940" y="8582"/>
                    </a:cubicBezTo>
                    <a:cubicBezTo>
                      <a:pt x="3940" y="6013"/>
                      <a:pt x="6013" y="3892"/>
                      <a:pt x="8583" y="3892"/>
                    </a:cubicBezTo>
                    <a:close/>
                    <a:moveTo>
                      <a:pt x="8583" y="1"/>
                    </a:moveTo>
                    <a:cubicBezTo>
                      <a:pt x="3831" y="1"/>
                      <a:pt x="1" y="3831"/>
                      <a:pt x="1" y="8582"/>
                    </a:cubicBezTo>
                    <a:cubicBezTo>
                      <a:pt x="1" y="13334"/>
                      <a:pt x="3831" y="17164"/>
                      <a:pt x="8583" y="17164"/>
                    </a:cubicBezTo>
                    <a:cubicBezTo>
                      <a:pt x="13334" y="17164"/>
                      <a:pt x="17225" y="13334"/>
                      <a:pt x="17225" y="8582"/>
                    </a:cubicBezTo>
                    <a:cubicBezTo>
                      <a:pt x="17225" y="3831"/>
                      <a:pt x="13334" y="1"/>
                      <a:pt x="8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74;p57">
                <a:extLst>
                  <a:ext uri="{FF2B5EF4-FFF2-40B4-BE49-F238E27FC236}">
                    <a16:creationId xmlns:a16="http://schemas.microsoft.com/office/drawing/2014/main" id="{38081C9C-442D-745E-A481-EB017003D63A}"/>
                  </a:ext>
                </a:extLst>
              </p:cNvPr>
              <p:cNvSpPr/>
              <p:nvPr/>
            </p:nvSpPr>
            <p:spPr>
              <a:xfrm rot="10800000" flipH="1">
                <a:off x="4768338" y="100675"/>
                <a:ext cx="116375" cy="224875"/>
              </a:xfrm>
              <a:custGeom>
                <a:avLst/>
                <a:gdLst/>
                <a:ahLst/>
                <a:cxnLst/>
                <a:rect l="l" t="t" r="r" b="b"/>
                <a:pathLst>
                  <a:path w="4655" h="8995" extrusionOk="0">
                    <a:moveTo>
                      <a:pt x="0" y="1"/>
                    </a:moveTo>
                    <a:lnTo>
                      <a:pt x="0" y="8995"/>
                    </a:lnTo>
                    <a:lnTo>
                      <a:pt x="4655" y="8995"/>
                    </a:lnTo>
                    <a:cubicBezTo>
                      <a:pt x="2485" y="6413"/>
                      <a:pt x="861" y="338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75;p57">
                <a:extLst>
                  <a:ext uri="{FF2B5EF4-FFF2-40B4-BE49-F238E27FC236}">
                    <a16:creationId xmlns:a16="http://schemas.microsoft.com/office/drawing/2014/main" id="{C429C6DA-12E7-F162-57B0-5A91CB87EDC8}"/>
                  </a:ext>
                </a:extLst>
              </p:cNvPr>
              <p:cNvSpPr/>
              <p:nvPr/>
            </p:nvSpPr>
            <p:spPr>
              <a:xfrm rot="10800000" flipH="1">
                <a:off x="4768338" y="601800"/>
                <a:ext cx="116375" cy="224875"/>
              </a:xfrm>
              <a:custGeom>
                <a:avLst/>
                <a:gdLst/>
                <a:ahLst/>
                <a:cxnLst/>
                <a:rect l="l" t="t" r="r" b="b"/>
                <a:pathLst>
                  <a:path w="4655" h="8995" extrusionOk="0">
                    <a:moveTo>
                      <a:pt x="0" y="0"/>
                    </a:moveTo>
                    <a:lnTo>
                      <a:pt x="0" y="8994"/>
                    </a:lnTo>
                    <a:cubicBezTo>
                      <a:pt x="861" y="5612"/>
                      <a:pt x="2485" y="2582"/>
                      <a:pt x="4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2989;p57">
            <a:hlinkClick r:id="" action="ppaction://hlinkshowjump?jump=previousslide"/>
            <a:extLst>
              <a:ext uri="{FF2B5EF4-FFF2-40B4-BE49-F238E27FC236}">
                <a16:creationId xmlns:a16="http://schemas.microsoft.com/office/drawing/2014/main" id="{18DC0D1E-D0B5-73C5-7D29-1A38BFA79CE7}"/>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90;p57">
            <a:hlinkClick r:id="" action="ppaction://hlinkshowjump?jump=previousslide"/>
            <a:extLst>
              <a:ext uri="{FF2B5EF4-FFF2-40B4-BE49-F238E27FC236}">
                <a16:creationId xmlns:a16="http://schemas.microsoft.com/office/drawing/2014/main" id="{D23A6E5C-A9CE-54A8-F795-5A47EABD084D}"/>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91;p57">
            <a:extLst>
              <a:ext uri="{FF2B5EF4-FFF2-40B4-BE49-F238E27FC236}">
                <a16:creationId xmlns:a16="http://schemas.microsoft.com/office/drawing/2014/main" id="{26D28C61-6093-87A7-30A5-504A68D72145}"/>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463;p41">
            <a:extLst>
              <a:ext uri="{FF2B5EF4-FFF2-40B4-BE49-F238E27FC236}">
                <a16:creationId xmlns:a16="http://schemas.microsoft.com/office/drawing/2014/main" id="{D1F9DE8D-1CE8-62E8-1783-40FE72C91745}"/>
              </a:ext>
            </a:extLst>
          </p:cNvPr>
          <p:cNvGrpSpPr/>
          <p:nvPr/>
        </p:nvGrpSpPr>
        <p:grpSpPr>
          <a:xfrm>
            <a:off x="1059035" y="2033838"/>
            <a:ext cx="3799805" cy="1981614"/>
            <a:chOff x="-7867750" y="1566075"/>
            <a:chExt cx="5824349" cy="3037422"/>
          </a:xfrm>
        </p:grpSpPr>
        <p:sp>
          <p:nvSpPr>
            <p:cNvPr id="59" name="Google Shape;1464;p41">
              <a:extLst>
                <a:ext uri="{FF2B5EF4-FFF2-40B4-BE49-F238E27FC236}">
                  <a16:creationId xmlns:a16="http://schemas.microsoft.com/office/drawing/2014/main" id="{1292B314-9409-6472-EF39-1DC05505FBF8}"/>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65;p41">
              <a:extLst>
                <a:ext uri="{FF2B5EF4-FFF2-40B4-BE49-F238E27FC236}">
                  <a16:creationId xmlns:a16="http://schemas.microsoft.com/office/drawing/2014/main" id="{696FD2E0-E188-F496-8D52-4FA4E4479AD5}"/>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66;p41">
              <a:extLst>
                <a:ext uri="{FF2B5EF4-FFF2-40B4-BE49-F238E27FC236}">
                  <a16:creationId xmlns:a16="http://schemas.microsoft.com/office/drawing/2014/main" id="{5862D591-11B6-1E67-C265-7D3198A1BD57}"/>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1467;p41">
              <a:extLst>
                <a:ext uri="{FF2B5EF4-FFF2-40B4-BE49-F238E27FC236}">
                  <a16:creationId xmlns:a16="http://schemas.microsoft.com/office/drawing/2014/main" id="{E8FCE435-4CF0-D46B-CC86-21A9BB71451E}"/>
                </a:ext>
              </a:extLst>
            </p:cNvPr>
            <p:cNvGrpSpPr/>
            <p:nvPr/>
          </p:nvGrpSpPr>
          <p:grpSpPr>
            <a:xfrm>
              <a:off x="-2810987" y="1674188"/>
              <a:ext cx="193990" cy="188214"/>
              <a:chOff x="-2887187" y="1674188"/>
              <a:chExt cx="193990" cy="188214"/>
            </a:xfrm>
          </p:grpSpPr>
          <p:sp>
            <p:nvSpPr>
              <p:cNvPr id="65" name="Google Shape;1468;p41">
                <a:extLst>
                  <a:ext uri="{FF2B5EF4-FFF2-40B4-BE49-F238E27FC236}">
                    <a16:creationId xmlns:a16="http://schemas.microsoft.com/office/drawing/2014/main" id="{74FE1064-4896-F85A-1274-CD7AA6B0B1FF}"/>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69;p41">
                <a:extLst>
                  <a:ext uri="{FF2B5EF4-FFF2-40B4-BE49-F238E27FC236}">
                    <a16:creationId xmlns:a16="http://schemas.microsoft.com/office/drawing/2014/main" id="{809B078E-DA5F-4E8C-4B0B-E91576EC4A27}"/>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1470;p41">
              <a:extLst>
                <a:ext uri="{FF2B5EF4-FFF2-40B4-BE49-F238E27FC236}">
                  <a16:creationId xmlns:a16="http://schemas.microsoft.com/office/drawing/2014/main" id="{54FB5A96-DDCE-B23D-FAF7-7FD34FFD55F8}"/>
                </a:ext>
              </a:extLst>
            </p:cNvPr>
            <p:cNvSpPr/>
            <p:nvPr/>
          </p:nvSpPr>
          <p:spPr>
            <a:xfrm>
              <a:off x="-2562125" y="1660906"/>
              <a:ext cx="252300" cy="2523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71;p41">
              <a:extLst>
                <a:ext uri="{FF2B5EF4-FFF2-40B4-BE49-F238E27FC236}">
                  <a16:creationId xmlns:a16="http://schemas.microsoft.com/office/drawing/2014/main" id="{96110595-BB95-4FF6-3A3B-EC10521DE5BE}"/>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1473;p41">
            <a:extLst>
              <a:ext uri="{FF2B5EF4-FFF2-40B4-BE49-F238E27FC236}">
                <a16:creationId xmlns:a16="http://schemas.microsoft.com/office/drawing/2014/main" id="{C3D73D60-B114-1BC5-AA1E-2263DD532D90}"/>
              </a:ext>
            </a:extLst>
          </p:cNvPr>
          <p:cNvSpPr txBox="1">
            <a:spLocks/>
          </p:cNvSpPr>
          <p:nvPr/>
        </p:nvSpPr>
        <p:spPr>
          <a:xfrm>
            <a:off x="1128850" y="2281750"/>
            <a:ext cx="3492600" cy="15933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Oswald Light"/>
              <a:buChar char="●"/>
              <a:defRPr sz="1200" b="0" i="0" u="none" strike="noStrike" cap="none">
                <a:solidFill>
                  <a:schemeClr val="dk2"/>
                </a:solidFill>
                <a:latin typeface="Oswald Light"/>
                <a:ea typeface="Oswald Light"/>
                <a:cs typeface="Oswald Light"/>
                <a:sym typeface="Oswald Light"/>
              </a:defRPr>
            </a:lvl1pPr>
            <a:lvl2pPr marL="914400" marR="0" lvl="1" indent="-317500" algn="l" rtl="0">
              <a:lnSpc>
                <a:spcPct val="115000"/>
              </a:lnSpc>
              <a:spcBef>
                <a:spcPts val="0"/>
              </a:spcBef>
              <a:spcAft>
                <a:spcPts val="0"/>
              </a:spcAft>
              <a:buClr>
                <a:schemeClr val="dk1"/>
              </a:buClr>
              <a:buSzPts val="1400"/>
              <a:buFont typeface="Oswald Light"/>
              <a:buChar char="○"/>
              <a:defRPr sz="1400" b="0" i="0" u="none" strike="noStrike" cap="none">
                <a:solidFill>
                  <a:schemeClr val="dk2"/>
                </a:solidFill>
                <a:latin typeface="Oswald Light"/>
                <a:ea typeface="Oswald Light"/>
                <a:cs typeface="Oswald Light"/>
                <a:sym typeface="Oswald Light"/>
              </a:defRPr>
            </a:lvl2pPr>
            <a:lvl3pPr marL="1371600" marR="0" lvl="2" indent="-317500" algn="l" rtl="0">
              <a:lnSpc>
                <a:spcPct val="115000"/>
              </a:lnSpc>
              <a:spcBef>
                <a:spcPts val="0"/>
              </a:spcBef>
              <a:spcAft>
                <a:spcPts val="0"/>
              </a:spcAft>
              <a:buClr>
                <a:schemeClr val="dk1"/>
              </a:buClr>
              <a:buSzPts val="1400"/>
              <a:buFont typeface="Oswald Light"/>
              <a:buChar char="■"/>
              <a:defRPr sz="1400" b="0" i="0" u="none" strike="noStrike" cap="none">
                <a:solidFill>
                  <a:schemeClr val="dk2"/>
                </a:solidFill>
                <a:latin typeface="Oswald Light"/>
                <a:ea typeface="Oswald Light"/>
                <a:cs typeface="Oswald Light"/>
                <a:sym typeface="Oswald Light"/>
              </a:defRPr>
            </a:lvl3pPr>
            <a:lvl4pPr marL="1828800" marR="0" lvl="3" indent="-317500" algn="l" rtl="0">
              <a:lnSpc>
                <a:spcPct val="115000"/>
              </a:lnSpc>
              <a:spcBef>
                <a:spcPts val="0"/>
              </a:spcBef>
              <a:spcAft>
                <a:spcPts val="0"/>
              </a:spcAft>
              <a:buClr>
                <a:schemeClr val="dk1"/>
              </a:buClr>
              <a:buSzPts val="1400"/>
              <a:buFont typeface="Oswald Light"/>
              <a:buChar char="●"/>
              <a:defRPr sz="1400" b="0" i="0" u="none" strike="noStrike" cap="none">
                <a:solidFill>
                  <a:schemeClr val="dk2"/>
                </a:solidFill>
                <a:latin typeface="Oswald Light"/>
                <a:ea typeface="Oswald Light"/>
                <a:cs typeface="Oswald Light"/>
                <a:sym typeface="Oswald Light"/>
              </a:defRPr>
            </a:lvl4pPr>
            <a:lvl5pPr marL="2286000" marR="0" lvl="4" indent="-317500" algn="l" rtl="0">
              <a:lnSpc>
                <a:spcPct val="115000"/>
              </a:lnSpc>
              <a:spcBef>
                <a:spcPts val="0"/>
              </a:spcBef>
              <a:spcAft>
                <a:spcPts val="0"/>
              </a:spcAft>
              <a:buClr>
                <a:schemeClr val="dk1"/>
              </a:buClr>
              <a:buSzPts val="1400"/>
              <a:buFont typeface="Oswald Light"/>
              <a:buChar char="○"/>
              <a:defRPr sz="1400" b="0" i="0" u="none" strike="noStrike" cap="none">
                <a:solidFill>
                  <a:schemeClr val="dk2"/>
                </a:solidFill>
                <a:latin typeface="Oswald Light"/>
                <a:ea typeface="Oswald Light"/>
                <a:cs typeface="Oswald Light"/>
                <a:sym typeface="Oswald Light"/>
              </a:defRPr>
            </a:lvl5pPr>
            <a:lvl6pPr marL="2743200" marR="0" lvl="5" indent="-317500" algn="l" rtl="0">
              <a:lnSpc>
                <a:spcPct val="115000"/>
              </a:lnSpc>
              <a:spcBef>
                <a:spcPts val="0"/>
              </a:spcBef>
              <a:spcAft>
                <a:spcPts val="0"/>
              </a:spcAft>
              <a:buClr>
                <a:schemeClr val="dk1"/>
              </a:buClr>
              <a:buSzPts val="1400"/>
              <a:buFont typeface="Oswald Light"/>
              <a:buChar char="■"/>
              <a:defRPr sz="1400" b="0" i="0" u="none" strike="noStrike" cap="none">
                <a:solidFill>
                  <a:schemeClr val="dk2"/>
                </a:solidFill>
                <a:latin typeface="Oswald Light"/>
                <a:ea typeface="Oswald Light"/>
                <a:cs typeface="Oswald Light"/>
                <a:sym typeface="Oswald Light"/>
              </a:defRPr>
            </a:lvl6pPr>
            <a:lvl7pPr marL="3200400" marR="0" lvl="6" indent="-317500" algn="l" rtl="0">
              <a:lnSpc>
                <a:spcPct val="115000"/>
              </a:lnSpc>
              <a:spcBef>
                <a:spcPts val="0"/>
              </a:spcBef>
              <a:spcAft>
                <a:spcPts val="0"/>
              </a:spcAft>
              <a:buClr>
                <a:schemeClr val="dk1"/>
              </a:buClr>
              <a:buSzPts val="1400"/>
              <a:buFont typeface="Oswald Light"/>
              <a:buChar char="●"/>
              <a:defRPr sz="1400" b="0" i="0" u="none" strike="noStrike" cap="none">
                <a:solidFill>
                  <a:schemeClr val="dk2"/>
                </a:solidFill>
                <a:latin typeface="Oswald Light"/>
                <a:ea typeface="Oswald Light"/>
                <a:cs typeface="Oswald Light"/>
                <a:sym typeface="Oswald Light"/>
              </a:defRPr>
            </a:lvl7pPr>
            <a:lvl8pPr marL="3657600" marR="0" lvl="7" indent="-317500" algn="l" rtl="0">
              <a:lnSpc>
                <a:spcPct val="115000"/>
              </a:lnSpc>
              <a:spcBef>
                <a:spcPts val="0"/>
              </a:spcBef>
              <a:spcAft>
                <a:spcPts val="0"/>
              </a:spcAft>
              <a:buClr>
                <a:schemeClr val="dk1"/>
              </a:buClr>
              <a:buSzPts val="1400"/>
              <a:buFont typeface="Oswald Light"/>
              <a:buChar char="○"/>
              <a:defRPr sz="1400" b="0" i="0" u="none" strike="noStrike" cap="none">
                <a:solidFill>
                  <a:schemeClr val="dk2"/>
                </a:solidFill>
                <a:latin typeface="Oswald Light"/>
                <a:ea typeface="Oswald Light"/>
                <a:cs typeface="Oswald Light"/>
                <a:sym typeface="Oswald Light"/>
              </a:defRPr>
            </a:lvl8pPr>
            <a:lvl9pPr marL="4114800" marR="0" lvl="8" indent="-317500" algn="l" rtl="0">
              <a:lnSpc>
                <a:spcPct val="115000"/>
              </a:lnSpc>
              <a:spcBef>
                <a:spcPts val="0"/>
              </a:spcBef>
              <a:spcAft>
                <a:spcPts val="0"/>
              </a:spcAft>
              <a:buClr>
                <a:schemeClr val="dk1"/>
              </a:buClr>
              <a:buSzPts val="1400"/>
              <a:buFont typeface="Oswald Light"/>
              <a:buChar char="■"/>
              <a:defRPr sz="1400" b="0" i="0" u="none" strike="noStrike" cap="none">
                <a:solidFill>
                  <a:schemeClr val="dk2"/>
                </a:solidFill>
                <a:latin typeface="Oswald Light"/>
                <a:ea typeface="Oswald Light"/>
                <a:cs typeface="Oswald Light"/>
                <a:sym typeface="Oswald Light"/>
              </a:defRPr>
            </a:lvl9pPr>
          </a:lstStyle>
          <a:p>
            <a:pPr marL="0" indent="0">
              <a:buFont typeface="Oswald Light"/>
              <a:buNone/>
            </a:pPr>
            <a:r>
              <a:rPr lang="en-US" sz="2800" dirty="0"/>
              <a:t>Alexan Mardigian</a:t>
            </a:r>
          </a:p>
          <a:p>
            <a:pPr marL="0" indent="0">
              <a:buFont typeface="Oswald Light"/>
              <a:buNone/>
            </a:pPr>
            <a:r>
              <a:rPr lang="en-US" sz="1800" dirty="0"/>
              <a:t>Information Security Engineer</a:t>
            </a:r>
          </a:p>
          <a:p>
            <a:pPr marL="0" indent="0">
              <a:buFont typeface="Oswald Light"/>
              <a:buNone/>
            </a:pPr>
            <a:r>
              <a:rPr lang="en-US" sz="1800" dirty="0"/>
              <a:t>amardigi@bu.edu</a:t>
            </a:r>
          </a:p>
        </p:txBody>
      </p:sp>
    </p:spTree>
    <p:extLst>
      <p:ext uri="{BB962C8B-B14F-4D97-AF65-F5344CB8AC3E}">
        <p14:creationId xmlns:p14="http://schemas.microsoft.com/office/powerpoint/2010/main" val="17919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36"/>
          <p:cNvSpPr/>
          <p:nvPr/>
        </p:nvSpPr>
        <p:spPr>
          <a:xfrm>
            <a:off x="435300"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3" name="Google Shape;973;p36"/>
          <p:cNvGrpSpPr/>
          <p:nvPr/>
        </p:nvGrpSpPr>
        <p:grpSpPr>
          <a:xfrm>
            <a:off x="720000" y="1739838"/>
            <a:ext cx="2154839" cy="2569529"/>
            <a:chOff x="-1852650" y="1530300"/>
            <a:chExt cx="2154839" cy="2569529"/>
          </a:xfrm>
        </p:grpSpPr>
        <p:sp>
          <p:nvSpPr>
            <p:cNvPr id="974" name="Google Shape;974;p36"/>
            <p:cNvSpPr/>
            <p:nvPr/>
          </p:nvSpPr>
          <p:spPr>
            <a:xfrm>
              <a:off x="-1794200" y="1637100"/>
              <a:ext cx="2096389" cy="2462729"/>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6"/>
            <p:cNvSpPr/>
            <p:nvPr/>
          </p:nvSpPr>
          <p:spPr>
            <a:xfrm>
              <a:off x="-1852650" y="1530300"/>
              <a:ext cx="2091300" cy="3387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6"/>
            <p:cNvSpPr/>
            <p:nvPr/>
          </p:nvSpPr>
          <p:spPr>
            <a:xfrm>
              <a:off x="-1852650" y="1869400"/>
              <a:ext cx="2091300" cy="2094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36"/>
            <p:cNvGrpSpPr/>
            <p:nvPr/>
          </p:nvGrpSpPr>
          <p:grpSpPr>
            <a:xfrm>
              <a:off x="-263366" y="1655177"/>
              <a:ext cx="362469" cy="109061"/>
              <a:chOff x="4783842" y="1862081"/>
              <a:chExt cx="434720" cy="130800"/>
            </a:xfrm>
          </p:grpSpPr>
          <p:grpSp>
            <p:nvGrpSpPr>
              <p:cNvPr id="978" name="Google Shape;978;p36"/>
              <p:cNvGrpSpPr/>
              <p:nvPr/>
            </p:nvGrpSpPr>
            <p:grpSpPr>
              <a:xfrm>
                <a:off x="4958628" y="1868973"/>
                <a:ext cx="100661" cy="97664"/>
                <a:chOff x="-2887187" y="1674188"/>
                <a:chExt cx="193990" cy="188214"/>
              </a:xfrm>
            </p:grpSpPr>
            <p:sp>
              <p:nvSpPr>
                <p:cNvPr id="979" name="Google Shape;979;p36"/>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6"/>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36"/>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3" name="Google Shape;983;p36"/>
          <p:cNvGrpSpPr/>
          <p:nvPr/>
        </p:nvGrpSpPr>
        <p:grpSpPr>
          <a:xfrm>
            <a:off x="3494575" y="1739838"/>
            <a:ext cx="2154839" cy="2569529"/>
            <a:chOff x="-1852650" y="1530300"/>
            <a:chExt cx="2154839" cy="2569529"/>
          </a:xfrm>
        </p:grpSpPr>
        <p:sp>
          <p:nvSpPr>
            <p:cNvPr id="984" name="Google Shape;984;p36"/>
            <p:cNvSpPr/>
            <p:nvPr/>
          </p:nvSpPr>
          <p:spPr>
            <a:xfrm>
              <a:off x="-1794200" y="1637100"/>
              <a:ext cx="2096389" cy="2462729"/>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6"/>
            <p:cNvSpPr/>
            <p:nvPr/>
          </p:nvSpPr>
          <p:spPr>
            <a:xfrm>
              <a:off x="-1852650" y="1530300"/>
              <a:ext cx="2091300" cy="3387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6"/>
            <p:cNvSpPr/>
            <p:nvPr/>
          </p:nvSpPr>
          <p:spPr>
            <a:xfrm>
              <a:off x="-1852650" y="1869400"/>
              <a:ext cx="2091300" cy="2094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36"/>
            <p:cNvGrpSpPr/>
            <p:nvPr/>
          </p:nvGrpSpPr>
          <p:grpSpPr>
            <a:xfrm>
              <a:off x="-263366" y="1655177"/>
              <a:ext cx="362469" cy="109061"/>
              <a:chOff x="4783842" y="1862081"/>
              <a:chExt cx="434720" cy="130800"/>
            </a:xfrm>
          </p:grpSpPr>
          <p:grpSp>
            <p:nvGrpSpPr>
              <p:cNvPr id="988" name="Google Shape;988;p36"/>
              <p:cNvGrpSpPr/>
              <p:nvPr/>
            </p:nvGrpSpPr>
            <p:grpSpPr>
              <a:xfrm>
                <a:off x="4958628" y="1868973"/>
                <a:ext cx="100661" cy="97664"/>
                <a:chOff x="-2887187" y="1674188"/>
                <a:chExt cx="193990" cy="188214"/>
              </a:xfrm>
            </p:grpSpPr>
            <p:sp>
              <p:nvSpPr>
                <p:cNvPr id="989" name="Google Shape;989;p36"/>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36"/>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3" name="Google Shape;993;p36"/>
          <p:cNvGrpSpPr/>
          <p:nvPr/>
        </p:nvGrpSpPr>
        <p:grpSpPr>
          <a:xfrm>
            <a:off x="6269150" y="1739838"/>
            <a:ext cx="2154839" cy="2569529"/>
            <a:chOff x="-1852650" y="1530300"/>
            <a:chExt cx="2154839" cy="2569529"/>
          </a:xfrm>
        </p:grpSpPr>
        <p:sp>
          <p:nvSpPr>
            <p:cNvPr id="994" name="Google Shape;994;p36"/>
            <p:cNvSpPr/>
            <p:nvPr/>
          </p:nvSpPr>
          <p:spPr>
            <a:xfrm>
              <a:off x="-1794200" y="1637100"/>
              <a:ext cx="2096389" cy="2462729"/>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p:cNvSpPr/>
            <p:nvPr/>
          </p:nvSpPr>
          <p:spPr>
            <a:xfrm>
              <a:off x="-1852650" y="1530300"/>
              <a:ext cx="2091300" cy="3387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p:cNvSpPr/>
            <p:nvPr/>
          </p:nvSpPr>
          <p:spPr>
            <a:xfrm>
              <a:off x="-1852650" y="1869400"/>
              <a:ext cx="2091300" cy="2094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36"/>
            <p:cNvGrpSpPr/>
            <p:nvPr/>
          </p:nvGrpSpPr>
          <p:grpSpPr>
            <a:xfrm>
              <a:off x="-263366" y="1655177"/>
              <a:ext cx="362469" cy="109061"/>
              <a:chOff x="4783842" y="1862081"/>
              <a:chExt cx="434720" cy="130800"/>
            </a:xfrm>
          </p:grpSpPr>
          <p:grpSp>
            <p:nvGrpSpPr>
              <p:cNvPr id="998" name="Google Shape;998;p36"/>
              <p:cNvGrpSpPr/>
              <p:nvPr/>
            </p:nvGrpSpPr>
            <p:grpSpPr>
              <a:xfrm>
                <a:off x="4958628" y="1868973"/>
                <a:ext cx="100661" cy="97664"/>
                <a:chOff x="-2887187" y="1674188"/>
                <a:chExt cx="193990" cy="188214"/>
              </a:xfrm>
            </p:grpSpPr>
            <p:sp>
              <p:nvSpPr>
                <p:cNvPr id="999" name="Google Shape;999;p36"/>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6"/>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3" name="Google Shape;1003;p36"/>
          <p:cNvSpPr txBox="1">
            <a:spLocks noGrp="1"/>
          </p:cNvSpPr>
          <p:nvPr>
            <p:ph type="title" idx="2"/>
          </p:nvPr>
        </p:nvSpPr>
        <p:spPr>
          <a:xfrm>
            <a:off x="720000" y="2756275"/>
            <a:ext cx="20916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dirty="0"/>
              <a:t>Info Sec Enginner</a:t>
            </a:r>
            <a:endParaRPr dirty="0"/>
          </a:p>
        </p:txBody>
      </p:sp>
      <p:sp>
        <p:nvSpPr>
          <p:cNvPr id="1004" name="Google Shape;1004;p36"/>
          <p:cNvSpPr txBox="1">
            <a:spLocks noGrp="1"/>
          </p:cNvSpPr>
          <p:nvPr>
            <p:ph type="title"/>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t>Introduction</a:t>
            </a:r>
            <a:endParaRPr dirty="0"/>
          </a:p>
        </p:txBody>
      </p:sp>
      <p:sp>
        <p:nvSpPr>
          <p:cNvPr id="1005" name="Google Shape;1005;p36"/>
          <p:cNvSpPr txBox="1">
            <a:spLocks noGrp="1"/>
          </p:cNvSpPr>
          <p:nvPr>
            <p:ph type="title" idx="3"/>
          </p:nvPr>
        </p:nvSpPr>
        <p:spPr>
          <a:xfrm>
            <a:off x="3494575" y="2756250"/>
            <a:ext cx="20916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Education</a:t>
            </a:r>
            <a:endParaRPr dirty="0"/>
          </a:p>
        </p:txBody>
      </p:sp>
      <p:sp>
        <p:nvSpPr>
          <p:cNvPr id="1006" name="Google Shape;1006;p36"/>
          <p:cNvSpPr txBox="1">
            <a:spLocks noGrp="1"/>
          </p:cNvSpPr>
          <p:nvPr>
            <p:ph type="title" idx="4"/>
          </p:nvPr>
        </p:nvSpPr>
        <p:spPr>
          <a:xfrm>
            <a:off x="6270603" y="2756275"/>
            <a:ext cx="20916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Hobbies</a:t>
            </a:r>
            <a:endParaRPr dirty="0"/>
          </a:p>
        </p:txBody>
      </p:sp>
      <p:sp>
        <p:nvSpPr>
          <p:cNvPr id="1007" name="Google Shape;1007;p36"/>
          <p:cNvSpPr txBox="1">
            <a:spLocks noGrp="1"/>
          </p:cNvSpPr>
          <p:nvPr>
            <p:ph type="subTitle" idx="1"/>
          </p:nvPr>
        </p:nvSpPr>
        <p:spPr>
          <a:xfrm>
            <a:off x="718547" y="3031522"/>
            <a:ext cx="2091600" cy="104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Been working for the InfoSec Team since March 2, 2020.</a:t>
            </a:r>
          </a:p>
          <a:p>
            <a:pPr marL="0" lvl="0" indent="0" algn="ctr" rtl="0">
              <a:spcBef>
                <a:spcPts val="0"/>
              </a:spcBef>
              <a:spcAft>
                <a:spcPts val="0"/>
              </a:spcAft>
              <a:buNone/>
            </a:pPr>
            <a:r>
              <a:rPr lang="en-US" dirty="0"/>
              <a:t>I write a lots of tools and APIs.</a:t>
            </a:r>
          </a:p>
        </p:txBody>
      </p:sp>
      <p:sp>
        <p:nvSpPr>
          <p:cNvPr id="1008" name="Google Shape;1008;p36"/>
          <p:cNvSpPr txBox="1">
            <a:spLocks noGrp="1"/>
          </p:cNvSpPr>
          <p:nvPr>
            <p:ph type="subTitle" idx="5"/>
          </p:nvPr>
        </p:nvSpPr>
        <p:spPr>
          <a:xfrm>
            <a:off x="3452334" y="3159354"/>
            <a:ext cx="2239332" cy="104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r>
              <a:rPr lang="en" dirty="0"/>
              <a:t>- Computer Engineering at NEU in 2009</a:t>
            </a:r>
          </a:p>
          <a:p>
            <a:pPr marL="0" lvl="0" indent="0" algn="l" rtl="0">
              <a:spcBef>
                <a:spcPts val="0"/>
              </a:spcBef>
              <a:spcAft>
                <a:spcPts val="0"/>
              </a:spcAft>
            </a:pPr>
            <a:r>
              <a:rPr lang="en" dirty="0"/>
              <a:t>- CISSP since July 2023</a:t>
            </a:r>
          </a:p>
          <a:p>
            <a:pPr marL="0" lvl="0" indent="0" algn="l" rtl="0">
              <a:spcBef>
                <a:spcPts val="0"/>
              </a:spcBef>
              <a:spcAft>
                <a:spcPts val="0"/>
              </a:spcAft>
            </a:pPr>
            <a:r>
              <a:rPr lang="en" dirty="0"/>
              <a:t>- Current CS grad student at BU</a:t>
            </a:r>
          </a:p>
          <a:p>
            <a:pPr marL="0" lvl="0" indent="0" algn="l" rtl="0">
              <a:spcBef>
                <a:spcPts val="0"/>
              </a:spcBef>
              <a:spcAft>
                <a:spcPts val="0"/>
              </a:spcAft>
            </a:pPr>
            <a:r>
              <a:rPr lang="en" dirty="0"/>
              <a:t>   [with a focus in cyber security] </a:t>
            </a:r>
          </a:p>
          <a:p>
            <a:pPr marL="285750" lvl="0" indent="-285750" algn="l" rtl="0">
              <a:spcBef>
                <a:spcPts val="0"/>
              </a:spcBef>
              <a:spcAft>
                <a:spcPts val="0"/>
              </a:spcAft>
              <a:buFont typeface="Arial" panose="020B0604020202020204" pitchFamily="34" charset="0"/>
              <a:buChar char="•"/>
            </a:pPr>
            <a:endParaRPr dirty="0"/>
          </a:p>
        </p:txBody>
      </p:sp>
      <p:sp>
        <p:nvSpPr>
          <p:cNvPr id="1009" name="Google Shape;1009;p36"/>
          <p:cNvSpPr txBox="1">
            <a:spLocks noGrp="1"/>
          </p:cNvSpPr>
          <p:nvPr>
            <p:ph type="subTitle" idx="6"/>
          </p:nvPr>
        </p:nvSpPr>
        <p:spPr>
          <a:xfrm>
            <a:off x="6270600" y="3007679"/>
            <a:ext cx="2091600" cy="104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Snorkeling, Scuba diving, DJing, 3D printing, Fishing, WH-40K, off-grid solar, and of course writing software</a:t>
            </a:r>
          </a:p>
        </p:txBody>
      </p:sp>
      <p:grpSp>
        <p:nvGrpSpPr>
          <p:cNvPr id="1010" name="Google Shape;1010;p36"/>
          <p:cNvGrpSpPr/>
          <p:nvPr/>
        </p:nvGrpSpPr>
        <p:grpSpPr>
          <a:xfrm>
            <a:off x="287916" y="-872117"/>
            <a:ext cx="8617515" cy="5398199"/>
            <a:chOff x="287916" y="-872117"/>
            <a:chExt cx="8617515" cy="5398199"/>
          </a:xfrm>
        </p:grpSpPr>
        <p:sp>
          <p:nvSpPr>
            <p:cNvPr id="1011" name="Google Shape;1011;p36"/>
            <p:cNvSpPr/>
            <p:nvPr/>
          </p:nvSpPr>
          <p:spPr>
            <a:xfrm rot="5400000">
              <a:off x="3656850" y="-422387"/>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36"/>
            <p:cNvGrpSpPr/>
            <p:nvPr/>
          </p:nvGrpSpPr>
          <p:grpSpPr>
            <a:xfrm>
              <a:off x="7006345" y="1053251"/>
              <a:ext cx="1628034" cy="336493"/>
              <a:chOff x="6540288" y="4402500"/>
              <a:chExt cx="1944850" cy="401975"/>
            </a:xfrm>
          </p:grpSpPr>
          <p:sp>
            <p:nvSpPr>
              <p:cNvPr id="1013" name="Google Shape;1013;p36"/>
              <p:cNvSpPr/>
              <p:nvPr/>
            </p:nvSpPr>
            <p:spPr>
              <a:xfrm>
                <a:off x="6540288" y="4402500"/>
                <a:ext cx="1944850" cy="401975"/>
              </a:xfrm>
              <a:custGeom>
                <a:avLst/>
                <a:gdLst/>
                <a:ahLst/>
                <a:cxnLst/>
                <a:rect l="l" t="t" r="r" b="b"/>
                <a:pathLst>
                  <a:path w="77794" h="16079" extrusionOk="0">
                    <a:moveTo>
                      <a:pt x="4725" y="1"/>
                    </a:moveTo>
                    <a:cubicBezTo>
                      <a:pt x="2131" y="1"/>
                      <a:pt x="1" y="2066"/>
                      <a:pt x="1" y="4677"/>
                    </a:cubicBezTo>
                    <a:cubicBezTo>
                      <a:pt x="1" y="7271"/>
                      <a:pt x="2131" y="9416"/>
                      <a:pt x="4725" y="9416"/>
                    </a:cubicBezTo>
                    <a:cubicBezTo>
                      <a:pt x="6134" y="9416"/>
                      <a:pt x="6662" y="9881"/>
                      <a:pt x="8264" y="11418"/>
                    </a:cubicBezTo>
                    <a:cubicBezTo>
                      <a:pt x="10137" y="13276"/>
                      <a:pt x="13068" y="16078"/>
                      <a:pt x="18416" y="16078"/>
                    </a:cubicBezTo>
                    <a:cubicBezTo>
                      <a:pt x="23749" y="16078"/>
                      <a:pt x="26615" y="13276"/>
                      <a:pt x="28488" y="11418"/>
                    </a:cubicBezTo>
                    <a:cubicBezTo>
                      <a:pt x="30090" y="9881"/>
                      <a:pt x="30618" y="9416"/>
                      <a:pt x="32091" y="9416"/>
                    </a:cubicBezTo>
                    <a:cubicBezTo>
                      <a:pt x="33485" y="9416"/>
                      <a:pt x="34029" y="9881"/>
                      <a:pt x="35630" y="11418"/>
                    </a:cubicBezTo>
                    <a:cubicBezTo>
                      <a:pt x="37488" y="13276"/>
                      <a:pt x="40354" y="16078"/>
                      <a:pt x="45703" y="16078"/>
                    </a:cubicBezTo>
                    <a:cubicBezTo>
                      <a:pt x="51099" y="16078"/>
                      <a:pt x="53965" y="13276"/>
                      <a:pt x="55839" y="11418"/>
                    </a:cubicBezTo>
                    <a:cubicBezTo>
                      <a:pt x="57440" y="9881"/>
                      <a:pt x="57969" y="9416"/>
                      <a:pt x="59378" y="9416"/>
                    </a:cubicBezTo>
                    <a:cubicBezTo>
                      <a:pt x="60851" y="9416"/>
                      <a:pt x="61380" y="9881"/>
                      <a:pt x="62981" y="11418"/>
                    </a:cubicBezTo>
                    <a:cubicBezTo>
                      <a:pt x="64854" y="13276"/>
                      <a:pt x="67721" y="16078"/>
                      <a:pt x="73053" y="16078"/>
                    </a:cubicBezTo>
                    <a:cubicBezTo>
                      <a:pt x="75663" y="16078"/>
                      <a:pt x="77793" y="14012"/>
                      <a:pt x="77793" y="11418"/>
                    </a:cubicBezTo>
                    <a:cubicBezTo>
                      <a:pt x="77793" y="8808"/>
                      <a:pt x="75663" y="6678"/>
                      <a:pt x="73053" y="6678"/>
                    </a:cubicBezTo>
                    <a:cubicBezTo>
                      <a:pt x="71660" y="6678"/>
                      <a:pt x="71116" y="6214"/>
                      <a:pt x="69514" y="4677"/>
                    </a:cubicBezTo>
                    <a:cubicBezTo>
                      <a:pt x="67657" y="2803"/>
                      <a:pt x="64710" y="1"/>
                      <a:pt x="59378" y="1"/>
                    </a:cubicBezTo>
                    <a:cubicBezTo>
                      <a:pt x="54046" y="1"/>
                      <a:pt x="51163" y="2803"/>
                      <a:pt x="49306" y="4677"/>
                    </a:cubicBezTo>
                    <a:cubicBezTo>
                      <a:pt x="47704" y="6214"/>
                      <a:pt x="47160" y="6678"/>
                      <a:pt x="45703" y="6678"/>
                    </a:cubicBezTo>
                    <a:cubicBezTo>
                      <a:pt x="44293" y="6678"/>
                      <a:pt x="43765" y="6214"/>
                      <a:pt x="42164" y="4677"/>
                    </a:cubicBezTo>
                    <a:cubicBezTo>
                      <a:pt x="40290" y="2803"/>
                      <a:pt x="37424" y="1"/>
                      <a:pt x="32091" y="1"/>
                    </a:cubicBezTo>
                    <a:cubicBezTo>
                      <a:pt x="26743" y="1"/>
                      <a:pt x="23813" y="2803"/>
                      <a:pt x="21939" y="4677"/>
                    </a:cubicBezTo>
                    <a:cubicBezTo>
                      <a:pt x="20338" y="6214"/>
                      <a:pt x="19809" y="6678"/>
                      <a:pt x="18416" y="6678"/>
                    </a:cubicBezTo>
                    <a:cubicBezTo>
                      <a:pt x="16943" y="6678"/>
                      <a:pt x="16414" y="6214"/>
                      <a:pt x="14877" y="4677"/>
                    </a:cubicBezTo>
                    <a:cubicBezTo>
                      <a:pt x="12940" y="2803"/>
                      <a:pt x="10073" y="1"/>
                      <a:pt x="4725"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7814538" y="4482070"/>
                <a:ext cx="588925" cy="240225"/>
              </a:xfrm>
              <a:custGeom>
                <a:avLst/>
                <a:gdLst/>
                <a:ahLst/>
                <a:cxnLst/>
                <a:rect l="l" t="t" r="r" b="b"/>
                <a:pathLst>
                  <a:path w="23557" h="9609" extrusionOk="0">
                    <a:moveTo>
                      <a:pt x="8408" y="1"/>
                    </a:moveTo>
                    <a:cubicBezTo>
                      <a:pt x="4405" y="1"/>
                      <a:pt x="2403" y="2003"/>
                      <a:pt x="593" y="3812"/>
                    </a:cubicBezTo>
                    <a:cubicBezTo>
                      <a:pt x="1" y="4341"/>
                      <a:pt x="1" y="5269"/>
                      <a:pt x="529" y="5878"/>
                    </a:cubicBezTo>
                    <a:cubicBezTo>
                      <a:pt x="842" y="6150"/>
                      <a:pt x="1240" y="6299"/>
                      <a:pt x="1624" y="6299"/>
                    </a:cubicBezTo>
                    <a:cubicBezTo>
                      <a:pt x="1987" y="6299"/>
                      <a:pt x="2338" y="6166"/>
                      <a:pt x="2595" y="5878"/>
                    </a:cubicBezTo>
                    <a:cubicBezTo>
                      <a:pt x="4277" y="4276"/>
                      <a:pt x="5606" y="2931"/>
                      <a:pt x="8408" y="2931"/>
                    </a:cubicBezTo>
                    <a:cubicBezTo>
                      <a:pt x="11274" y="2931"/>
                      <a:pt x="12603" y="4276"/>
                      <a:pt x="14285" y="5878"/>
                    </a:cubicBezTo>
                    <a:cubicBezTo>
                      <a:pt x="16078" y="7671"/>
                      <a:pt x="18080" y="9609"/>
                      <a:pt x="22083" y="9609"/>
                    </a:cubicBezTo>
                    <a:cubicBezTo>
                      <a:pt x="22884" y="9609"/>
                      <a:pt x="23556" y="9016"/>
                      <a:pt x="23556" y="8216"/>
                    </a:cubicBezTo>
                    <a:cubicBezTo>
                      <a:pt x="23556" y="7335"/>
                      <a:pt x="22884" y="6743"/>
                      <a:pt x="22083" y="6743"/>
                    </a:cubicBezTo>
                    <a:cubicBezTo>
                      <a:pt x="19281" y="6743"/>
                      <a:pt x="17952" y="5413"/>
                      <a:pt x="16286" y="3812"/>
                    </a:cubicBezTo>
                    <a:cubicBezTo>
                      <a:pt x="14477" y="2003"/>
                      <a:pt x="12475" y="1"/>
                      <a:pt x="840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36"/>
            <p:cNvGrpSpPr/>
            <p:nvPr/>
          </p:nvGrpSpPr>
          <p:grpSpPr>
            <a:xfrm>
              <a:off x="287916" y="2331857"/>
              <a:ext cx="563145" cy="485230"/>
              <a:chOff x="2515300" y="3754225"/>
              <a:chExt cx="205400" cy="176975"/>
            </a:xfrm>
          </p:grpSpPr>
          <p:sp>
            <p:nvSpPr>
              <p:cNvPr id="1016" name="Google Shape;1016;p36"/>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36"/>
            <p:cNvSpPr/>
            <p:nvPr/>
          </p:nvSpPr>
          <p:spPr>
            <a:xfrm>
              <a:off x="8575754" y="4196404"/>
              <a:ext cx="329678" cy="329678"/>
            </a:xfrm>
            <a:custGeom>
              <a:avLst/>
              <a:gdLst/>
              <a:ahLst/>
              <a:cxnLst/>
              <a:rect l="l" t="t" r="r" b="b"/>
              <a:pathLst>
                <a:path w="5667" h="5667" extrusionOk="0">
                  <a:moveTo>
                    <a:pt x="0" y="2953"/>
                  </a:moveTo>
                  <a:lnTo>
                    <a:pt x="1905" y="1953"/>
                  </a:lnTo>
                  <a:lnTo>
                    <a:pt x="2810" y="0"/>
                  </a:lnTo>
                  <a:lnTo>
                    <a:pt x="3667" y="1905"/>
                  </a:lnTo>
                  <a:lnTo>
                    <a:pt x="5667" y="2905"/>
                  </a:lnTo>
                  <a:lnTo>
                    <a:pt x="3857" y="3810"/>
                  </a:lnTo>
                  <a:lnTo>
                    <a:pt x="2810" y="5667"/>
                  </a:lnTo>
                  <a:lnTo>
                    <a:pt x="1952" y="3953"/>
                  </a:lnTo>
                  <a:close/>
                </a:path>
              </a:pathLst>
            </a:custGeom>
            <a:solidFill>
              <a:schemeClr val="lt1"/>
            </a:solidFill>
            <a:ln w="19050" cap="flat" cmpd="sng">
              <a:solidFill>
                <a:schemeClr val="dk2"/>
              </a:solidFill>
              <a:prstDash val="solid"/>
              <a:round/>
              <a:headEnd type="none" w="med" len="med"/>
              <a:tailEnd type="none" w="med" len="med"/>
            </a:ln>
          </p:spPr>
          <p:txBody>
            <a:bodyPr/>
            <a:lstStyle/>
            <a:p>
              <a:endParaRPr lang="en-US"/>
            </a:p>
          </p:txBody>
        </p:sp>
      </p:grpSp>
      <p:sp>
        <p:nvSpPr>
          <p:cNvPr id="1038" name="Google Shape;1038;p36">
            <a:hlinkClick r:id="" action="ppaction://hlinkshowjump?jump=previousslide"/>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a:hlinkClick r:id="" action="ppaction://hlinkshowjump?jump=nextslide"/>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a:hlinkClick r:id="" action="ppaction://hlinkshowjump?jump=previousslide"/>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a:hlinkClick r:id="" action="ppaction://hlinkshowjump?jump=nextslide"/>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6"/>
          <p:cNvGrpSpPr/>
          <p:nvPr/>
        </p:nvGrpSpPr>
        <p:grpSpPr>
          <a:xfrm>
            <a:off x="1571017" y="2242835"/>
            <a:ext cx="389580" cy="383761"/>
            <a:chOff x="5538325" y="1749438"/>
            <a:chExt cx="348150" cy="342950"/>
          </a:xfrm>
        </p:grpSpPr>
        <p:sp>
          <p:nvSpPr>
            <p:cNvPr id="1043" name="Google Shape;1043;p36"/>
            <p:cNvSpPr/>
            <p:nvPr/>
          </p:nvSpPr>
          <p:spPr>
            <a:xfrm>
              <a:off x="5543500" y="1754613"/>
              <a:ext cx="292800" cy="332600"/>
            </a:xfrm>
            <a:custGeom>
              <a:avLst/>
              <a:gdLst/>
              <a:ahLst/>
              <a:cxnLst/>
              <a:rect l="l" t="t" r="r" b="b"/>
              <a:pathLst>
                <a:path w="11712" h="13304" extrusionOk="0">
                  <a:moveTo>
                    <a:pt x="1495" y="0"/>
                  </a:moveTo>
                  <a:cubicBezTo>
                    <a:pt x="669" y="0"/>
                    <a:pt x="1" y="667"/>
                    <a:pt x="1" y="1495"/>
                  </a:cubicBezTo>
                  <a:lnTo>
                    <a:pt x="1" y="11809"/>
                  </a:lnTo>
                  <a:cubicBezTo>
                    <a:pt x="1" y="12637"/>
                    <a:pt x="669" y="13303"/>
                    <a:pt x="1495" y="13303"/>
                  </a:cubicBezTo>
                  <a:lnTo>
                    <a:pt x="10216" y="13303"/>
                  </a:lnTo>
                  <a:cubicBezTo>
                    <a:pt x="11044" y="13303"/>
                    <a:pt x="11711" y="12637"/>
                    <a:pt x="11711" y="11809"/>
                  </a:cubicBezTo>
                  <a:lnTo>
                    <a:pt x="11711" y="1495"/>
                  </a:lnTo>
                  <a:cubicBezTo>
                    <a:pt x="11711" y="667"/>
                    <a:pt x="11044" y="0"/>
                    <a:pt x="10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5580750" y="1781363"/>
              <a:ext cx="218050" cy="218175"/>
            </a:xfrm>
            <a:custGeom>
              <a:avLst/>
              <a:gdLst/>
              <a:ahLst/>
              <a:cxnLst/>
              <a:rect l="l" t="t" r="r" b="b"/>
              <a:pathLst>
                <a:path w="8722" h="8727" extrusionOk="0">
                  <a:moveTo>
                    <a:pt x="4362" y="0"/>
                  </a:moveTo>
                  <a:cubicBezTo>
                    <a:pt x="1951" y="0"/>
                    <a:pt x="0" y="1951"/>
                    <a:pt x="0" y="4362"/>
                  </a:cubicBezTo>
                  <a:cubicBezTo>
                    <a:pt x="0" y="6771"/>
                    <a:pt x="1951" y="8726"/>
                    <a:pt x="4362" y="8726"/>
                  </a:cubicBezTo>
                  <a:cubicBezTo>
                    <a:pt x="6771" y="8726"/>
                    <a:pt x="8721" y="6771"/>
                    <a:pt x="8721" y="4362"/>
                  </a:cubicBezTo>
                  <a:cubicBezTo>
                    <a:pt x="8721" y="3488"/>
                    <a:pt x="8468" y="2674"/>
                    <a:pt x="8024" y="1992"/>
                  </a:cubicBezTo>
                  <a:lnTo>
                    <a:pt x="7956" y="2060"/>
                  </a:lnTo>
                  <a:cubicBezTo>
                    <a:pt x="7829" y="2189"/>
                    <a:pt x="7662" y="2254"/>
                    <a:pt x="7495" y="2254"/>
                  </a:cubicBezTo>
                  <a:cubicBezTo>
                    <a:pt x="7328" y="2254"/>
                    <a:pt x="7160" y="2189"/>
                    <a:pt x="7031" y="2060"/>
                  </a:cubicBezTo>
                  <a:lnTo>
                    <a:pt x="6663" y="1692"/>
                  </a:lnTo>
                  <a:cubicBezTo>
                    <a:pt x="6404" y="1439"/>
                    <a:pt x="6404" y="1025"/>
                    <a:pt x="6663" y="766"/>
                  </a:cubicBezTo>
                  <a:lnTo>
                    <a:pt x="6730" y="699"/>
                  </a:lnTo>
                  <a:cubicBezTo>
                    <a:pt x="6047" y="260"/>
                    <a:pt x="5236" y="0"/>
                    <a:pt x="4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5798775" y="1754613"/>
              <a:ext cx="82525" cy="332600"/>
            </a:xfrm>
            <a:custGeom>
              <a:avLst/>
              <a:gdLst/>
              <a:ahLst/>
              <a:cxnLst/>
              <a:rect l="l" t="t" r="r" b="b"/>
              <a:pathLst>
                <a:path w="3301" h="13304" extrusionOk="0">
                  <a:moveTo>
                    <a:pt x="0" y="0"/>
                  </a:moveTo>
                  <a:cubicBezTo>
                    <a:pt x="829" y="0"/>
                    <a:pt x="1500" y="667"/>
                    <a:pt x="1500" y="1495"/>
                  </a:cubicBezTo>
                  <a:lnTo>
                    <a:pt x="1500" y="11809"/>
                  </a:lnTo>
                  <a:cubicBezTo>
                    <a:pt x="1500" y="12637"/>
                    <a:pt x="829" y="13303"/>
                    <a:pt x="0" y="13303"/>
                  </a:cubicBezTo>
                  <a:lnTo>
                    <a:pt x="1806" y="13303"/>
                  </a:lnTo>
                  <a:cubicBezTo>
                    <a:pt x="2634" y="13303"/>
                    <a:pt x="3300" y="12637"/>
                    <a:pt x="3300" y="11809"/>
                  </a:cubicBezTo>
                  <a:lnTo>
                    <a:pt x="3300" y="1495"/>
                  </a:lnTo>
                  <a:cubicBezTo>
                    <a:pt x="3300" y="667"/>
                    <a:pt x="2634" y="0"/>
                    <a:pt x="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a:off x="5538325" y="1749438"/>
              <a:ext cx="348150" cy="342950"/>
            </a:xfrm>
            <a:custGeom>
              <a:avLst/>
              <a:gdLst/>
              <a:ahLst/>
              <a:cxnLst/>
              <a:rect l="l" t="t" r="r" b="b"/>
              <a:pathLst>
                <a:path w="13926" h="13718" extrusionOk="0">
                  <a:moveTo>
                    <a:pt x="10418" y="394"/>
                  </a:moveTo>
                  <a:cubicBezTo>
                    <a:pt x="11132" y="394"/>
                    <a:pt x="11712" y="972"/>
                    <a:pt x="11712" y="1686"/>
                  </a:cubicBezTo>
                  <a:lnTo>
                    <a:pt x="11712" y="12011"/>
                  </a:lnTo>
                  <a:cubicBezTo>
                    <a:pt x="11712" y="12725"/>
                    <a:pt x="11132" y="13304"/>
                    <a:pt x="10418" y="13304"/>
                  </a:cubicBezTo>
                  <a:lnTo>
                    <a:pt x="1688" y="13304"/>
                  </a:lnTo>
                  <a:cubicBezTo>
                    <a:pt x="974" y="13304"/>
                    <a:pt x="394" y="12725"/>
                    <a:pt x="394" y="12011"/>
                  </a:cubicBezTo>
                  <a:lnTo>
                    <a:pt x="394" y="1686"/>
                  </a:lnTo>
                  <a:cubicBezTo>
                    <a:pt x="394" y="972"/>
                    <a:pt x="974" y="394"/>
                    <a:pt x="1688" y="394"/>
                  </a:cubicBezTo>
                  <a:close/>
                  <a:moveTo>
                    <a:pt x="12219" y="394"/>
                  </a:moveTo>
                  <a:cubicBezTo>
                    <a:pt x="12932" y="394"/>
                    <a:pt x="13512" y="972"/>
                    <a:pt x="13512" y="1686"/>
                  </a:cubicBezTo>
                  <a:lnTo>
                    <a:pt x="13512" y="12011"/>
                  </a:lnTo>
                  <a:cubicBezTo>
                    <a:pt x="13512" y="12725"/>
                    <a:pt x="12932" y="13304"/>
                    <a:pt x="12219" y="13304"/>
                  </a:cubicBezTo>
                  <a:lnTo>
                    <a:pt x="11531" y="13304"/>
                  </a:lnTo>
                  <a:cubicBezTo>
                    <a:pt x="11908" y="12983"/>
                    <a:pt x="12125" y="12507"/>
                    <a:pt x="12125" y="12011"/>
                  </a:cubicBezTo>
                  <a:lnTo>
                    <a:pt x="12125" y="1686"/>
                  </a:lnTo>
                  <a:cubicBezTo>
                    <a:pt x="12125" y="1189"/>
                    <a:pt x="11908" y="719"/>
                    <a:pt x="11531" y="394"/>
                  </a:cubicBezTo>
                  <a:close/>
                  <a:moveTo>
                    <a:pt x="1702" y="0"/>
                  </a:moveTo>
                  <a:cubicBezTo>
                    <a:pt x="761" y="0"/>
                    <a:pt x="0" y="761"/>
                    <a:pt x="0" y="1702"/>
                  </a:cubicBezTo>
                  <a:lnTo>
                    <a:pt x="0" y="12016"/>
                  </a:lnTo>
                  <a:cubicBezTo>
                    <a:pt x="0" y="12958"/>
                    <a:pt x="761" y="13718"/>
                    <a:pt x="1702" y="13718"/>
                  </a:cubicBezTo>
                  <a:lnTo>
                    <a:pt x="12224" y="13718"/>
                  </a:lnTo>
                  <a:cubicBezTo>
                    <a:pt x="13166" y="13718"/>
                    <a:pt x="13926" y="12958"/>
                    <a:pt x="13926" y="12016"/>
                  </a:cubicBezTo>
                  <a:lnTo>
                    <a:pt x="13926" y="1702"/>
                  </a:lnTo>
                  <a:cubicBezTo>
                    <a:pt x="13926" y="761"/>
                    <a:pt x="13166" y="0"/>
                    <a:pt x="12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a:off x="5684725" y="1885338"/>
              <a:ext cx="83825" cy="83825"/>
            </a:xfrm>
            <a:custGeom>
              <a:avLst/>
              <a:gdLst/>
              <a:ahLst/>
              <a:cxnLst/>
              <a:rect l="l" t="t" r="r" b="b"/>
              <a:pathLst>
                <a:path w="3353" h="3353" extrusionOk="0">
                  <a:moveTo>
                    <a:pt x="3145" y="0"/>
                  </a:moveTo>
                  <a:cubicBezTo>
                    <a:pt x="3037" y="0"/>
                    <a:pt x="2944" y="93"/>
                    <a:pt x="2944" y="203"/>
                  </a:cubicBezTo>
                  <a:cubicBezTo>
                    <a:pt x="2944" y="1718"/>
                    <a:pt x="1712" y="2944"/>
                    <a:pt x="203" y="2944"/>
                  </a:cubicBezTo>
                  <a:cubicBezTo>
                    <a:pt x="88" y="2944"/>
                    <a:pt x="0" y="3037"/>
                    <a:pt x="0" y="3151"/>
                  </a:cubicBezTo>
                  <a:cubicBezTo>
                    <a:pt x="0" y="3264"/>
                    <a:pt x="88" y="3352"/>
                    <a:pt x="203" y="3352"/>
                  </a:cubicBezTo>
                  <a:cubicBezTo>
                    <a:pt x="1941" y="3352"/>
                    <a:pt x="3352" y="1941"/>
                    <a:pt x="3352" y="203"/>
                  </a:cubicBezTo>
                  <a:cubicBezTo>
                    <a:pt x="3352" y="93"/>
                    <a:pt x="3259" y="0"/>
                    <a:pt x="3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a:off x="5611000" y="1811613"/>
              <a:ext cx="83825" cy="83950"/>
            </a:xfrm>
            <a:custGeom>
              <a:avLst/>
              <a:gdLst/>
              <a:ahLst/>
              <a:cxnLst/>
              <a:rect l="l" t="t" r="r" b="b"/>
              <a:pathLst>
                <a:path w="3353" h="3358" extrusionOk="0">
                  <a:moveTo>
                    <a:pt x="3152" y="1"/>
                  </a:moveTo>
                  <a:cubicBezTo>
                    <a:pt x="1414" y="1"/>
                    <a:pt x="1" y="1414"/>
                    <a:pt x="1" y="3152"/>
                  </a:cubicBezTo>
                  <a:cubicBezTo>
                    <a:pt x="1" y="3265"/>
                    <a:pt x="94" y="3358"/>
                    <a:pt x="203" y="3358"/>
                  </a:cubicBezTo>
                  <a:cubicBezTo>
                    <a:pt x="316" y="3358"/>
                    <a:pt x="409" y="3265"/>
                    <a:pt x="409" y="3152"/>
                  </a:cubicBezTo>
                  <a:cubicBezTo>
                    <a:pt x="409" y="1641"/>
                    <a:pt x="1641" y="409"/>
                    <a:pt x="3152" y="409"/>
                  </a:cubicBezTo>
                  <a:cubicBezTo>
                    <a:pt x="3265" y="409"/>
                    <a:pt x="3353" y="322"/>
                    <a:pt x="3353" y="208"/>
                  </a:cubicBezTo>
                  <a:cubicBezTo>
                    <a:pt x="3353" y="94"/>
                    <a:pt x="3265" y="1"/>
                    <a:pt x="3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a:off x="5575575" y="1776213"/>
              <a:ext cx="228400" cy="228375"/>
            </a:xfrm>
            <a:custGeom>
              <a:avLst/>
              <a:gdLst/>
              <a:ahLst/>
              <a:cxnLst/>
              <a:rect l="l" t="t" r="r" b="b"/>
              <a:pathLst>
                <a:path w="9136" h="9135" extrusionOk="0">
                  <a:moveTo>
                    <a:pt x="4569" y="409"/>
                  </a:moveTo>
                  <a:cubicBezTo>
                    <a:pt x="5292" y="409"/>
                    <a:pt x="5996" y="595"/>
                    <a:pt x="6622" y="951"/>
                  </a:cubicBezTo>
                  <a:cubicBezTo>
                    <a:pt x="6524" y="1092"/>
                    <a:pt x="6472" y="1262"/>
                    <a:pt x="6472" y="1438"/>
                  </a:cubicBezTo>
                  <a:cubicBezTo>
                    <a:pt x="6472" y="1665"/>
                    <a:pt x="6565" y="1882"/>
                    <a:pt x="6725" y="2042"/>
                  </a:cubicBezTo>
                  <a:lnTo>
                    <a:pt x="7092" y="2410"/>
                  </a:lnTo>
                  <a:cubicBezTo>
                    <a:pt x="7258" y="2576"/>
                    <a:pt x="7470" y="2663"/>
                    <a:pt x="7703" y="2663"/>
                  </a:cubicBezTo>
                  <a:cubicBezTo>
                    <a:pt x="7873" y="2663"/>
                    <a:pt x="8045" y="2612"/>
                    <a:pt x="8184" y="2514"/>
                  </a:cubicBezTo>
                  <a:cubicBezTo>
                    <a:pt x="8541" y="3140"/>
                    <a:pt x="8727" y="3843"/>
                    <a:pt x="8727" y="4568"/>
                  </a:cubicBezTo>
                  <a:cubicBezTo>
                    <a:pt x="8727" y="6864"/>
                    <a:pt x="6859" y="8726"/>
                    <a:pt x="4569" y="8726"/>
                  </a:cubicBezTo>
                  <a:cubicBezTo>
                    <a:pt x="2277" y="8726"/>
                    <a:pt x="410" y="6864"/>
                    <a:pt x="410" y="4568"/>
                  </a:cubicBezTo>
                  <a:cubicBezTo>
                    <a:pt x="410" y="2276"/>
                    <a:pt x="2277" y="409"/>
                    <a:pt x="4569" y="409"/>
                  </a:cubicBezTo>
                  <a:close/>
                  <a:moveTo>
                    <a:pt x="4569" y="0"/>
                  </a:moveTo>
                  <a:cubicBezTo>
                    <a:pt x="2048" y="0"/>
                    <a:pt x="0" y="2049"/>
                    <a:pt x="0" y="4568"/>
                  </a:cubicBezTo>
                  <a:cubicBezTo>
                    <a:pt x="0" y="7086"/>
                    <a:pt x="2048" y="9135"/>
                    <a:pt x="4569" y="9135"/>
                  </a:cubicBezTo>
                  <a:cubicBezTo>
                    <a:pt x="7087" y="9135"/>
                    <a:pt x="9136" y="7086"/>
                    <a:pt x="9136" y="4568"/>
                  </a:cubicBezTo>
                  <a:cubicBezTo>
                    <a:pt x="9136" y="3682"/>
                    <a:pt x="8883" y="2830"/>
                    <a:pt x="8401" y="2090"/>
                  </a:cubicBezTo>
                  <a:cubicBezTo>
                    <a:pt x="8370" y="2038"/>
                    <a:pt x="8313" y="2002"/>
                    <a:pt x="8251" y="1997"/>
                  </a:cubicBezTo>
                  <a:cubicBezTo>
                    <a:pt x="8244" y="1996"/>
                    <a:pt x="8238" y="1996"/>
                    <a:pt x="8232" y="1996"/>
                  </a:cubicBezTo>
                  <a:cubicBezTo>
                    <a:pt x="8177" y="1996"/>
                    <a:pt x="8127" y="2016"/>
                    <a:pt x="8086" y="2054"/>
                  </a:cubicBezTo>
                  <a:lnTo>
                    <a:pt x="8019" y="2121"/>
                  </a:lnTo>
                  <a:cubicBezTo>
                    <a:pt x="7935" y="2209"/>
                    <a:pt x="7821" y="2255"/>
                    <a:pt x="7703" y="2255"/>
                  </a:cubicBezTo>
                  <a:cubicBezTo>
                    <a:pt x="7579" y="2255"/>
                    <a:pt x="7465" y="2209"/>
                    <a:pt x="7382" y="2121"/>
                  </a:cubicBezTo>
                  <a:lnTo>
                    <a:pt x="7014" y="1753"/>
                  </a:lnTo>
                  <a:cubicBezTo>
                    <a:pt x="6839" y="1577"/>
                    <a:pt x="6839" y="1293"/>
                    <a:pt x="7014" y="1118"/>
                  </a:cubicBezTo>
                  <a:lnTo>
                    <a:pt x="7082" y="1049"/>
                  </a:lnTo>
                  <a:cubicBezTo>
                    <a:pt x="7123" y="1003"/>
                    <a:pt x="7145" y="946"/>
                    <a:pt x="7138" y="884"/>
                  </a:cubicBezTo>
                  <a:cubicBezTo>
                    <a:pt x="7133" y="822"/>
                    <a:pt x="7097" y="765"/>
                    <a:pt x="7045" y="734"/>
                  </a:cubicBezTo>
                  <a:cubicBezTo>
                    <a:pt x="6312" y="254"/>
                    <a:pt x="5452" y="0"/>
                    <a:pt x="4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a:off x="5740825" y="1778713"/>
              <a:ext cx="62250" cy="59000"/>
            </a:xfrm>
            <a:custGeom>
              <a:avLst/>
              <a:gdLst/>
              <a:ahLst/>
              <a:cxnLst/>
              <a:rect l="l" t="t" r="r" b="b"/>
              <a:pathLst>
                <a:path w="2490" h="2360" extrusionOk="0">
                  <a:moveTo>
                    <a:pt x="1402" y="1"/>
                  </a:moveTo>
                  <a:cubicBezTo>
                    <a:pt x="1235" y="1"/>
                    <a:pt x="1067" y="65"/>
                    <a:pt x="938" y="195"/>
                  </a:cubicBezTo>
                  <a:lnTo>
                    <a:pt x="260" y="872"/>
                  </a:lnTo>
                  <a:cubicBezTo>
                    <a:pt x="1" y="1131"/>
                    <a:pt x="1" y="1545"/>
                    <a:pt x="260" y="1798"/>
                  </a:cubicBezTo>
                  <a:lnTo>
                    <a:pt x="628" y="2166"/>
                  </a:lnTo>
                  <a:cubicBezTo>
                    <a:pt x="757" y="2295"/>
                    <a:pt x="925" y="2360"/>
                    <a:pt x="1092" y="2360"/>
                  </a:cubicBezTo>
                  <a:cubicBezTo>
                    <a:pt x="1259" y="2360"/>
                    <a:pt x="1426" y="2295"/>
                    <a:pt x="1553" y="2166"/>
                  </a:cubicBezTo>
                  <a:lnTo>
                    <a:pt x="2230" y="1488"/>
                  </a:lnTo>
                  <a:cubicBezTo>
                    <a:pt x="2490" y="1235"/>
                    <a:pt x="2490" y="820"/>
                    <a:pt x="2230" y="562"/>
                  </a:cubicBezTo>
                  <a:lnTo>
                    <a:pt x="1863" y="195"/>
                  </a:lnTo>
                  <a:cubicBezTo>
                    <a:pt x="1736" y="65"/>
                    <a:pt x="1570"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a:off x="5651475" y="1852238"/>
              <a:ext cx="76600" cy="76450"/>
            </a:xfrm>
            <a:custGeom>
              <a:avLst/>
              <a:gdLst/>
              <a:ahLst/>
              <a:cxnLst/>
              <a:rect l="l" t="t" r="r" b="b"/>
              <a:pathLst>
                <a:path w="3064" h="3058" extrusionOk="0">
                  <a:moveTo>
                    <a:pt x="1533" y="1"/>
                  </a:moveTo>
                  <a:cubicBezTo>
                    <a:pt x="688" y="1"/>
                    <a:pt x="1" y="684"/>
                    <a:pt x="1" y="1527"/>
                  </a:cubicBezTo>
                  <a:cubicBezTo>
                    <a:pt x="1" y="2374"/>
                    <a:pt x="688" y="3057"/>
                    <a:pt x="1533" y="3057"/>
                  </a:cubicBezTo>
                  <a:cubicBezTo>
                    <a:pt x="2376" y="3057"/>
                    <a:pt x="3063" y="2374"/>
                    <a:pt x="3063" y="1527"/>
                  </a:cubicBezTo>
                  <a:cubicBezTo>
                    <a:pt x="3063" y="1257"/>
                    <a:pt x="2991" y="1009"/>
                    <a:pt x="2872" y="792"/>
                  </a:cubicBezTo>
                  <a:lnTo>
                    <a:pt x="1832" y="1826"/>
                  </a:lnTo>
                  <a:cubicBezTo>
                    <a:pt x="1749" y="1909"/>
                    <a:pt x="1641" y="1950"/>
                    <a:pt x="1532" y="1950"/>
                  </a:cubicBezTo>
                  <a:cubicBezTo>
                    <a:pt x="1423" y="1950"/>
                    <a:pt x="1315" y="1909"/>
                    <a:pt x="1232" y="1826"/>
                  </a:cubicBezTo>
                  <a:cubicBezTo>
                    <a:pt x="1067" y="1661"/>
                    <a:pt x="1067" y="1391"/>
                    <a:pt x="1232" y="1226"/>
                  </a:cubicBezTo>
                  <a:lnTo>
                    <a:pt x="2271" y="187"/>
                  </a:lnTo>
                  <a:cubicBezTo>
                    <a:pt x="2049" y="68"/>
                    <a:pt x="1801" y="1"/>
                    <a:pt x="1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a:off x="5646450" y="1847063"/>
              <a:ext cx="86650" cy="86675"/>
            </a:xfrm>
            <a:custGeom>
              <a:avLst/>
              <a:gdLst/>
              <a:ahLst/>
              <a:cxnLst/>
              <a:rect l="l" t="t" r="r" b="b"/>
              <a:pathLst>
                <a:path w="3466" h="3467" extrusionOk="0">
                  <a:moveTo>
                    <a:pt x="1734" y="409"/>
                  </a:moveTo>
                  <a:cubicBezTo>
                    <a:pt x="1863" y="409"/>
                    <a:pt x="1992" y="430"/>
                    <a:pt x="2111" y="466"/>
                  </a:cubicBezTo>
                  <a:lnTo>
                    <a:pt x="1288" y="1288"/>
                  </a:lnTo>
                  <a:cubicBezTo>
                    <a:pt x="1045" y="1536"/>
                    <a:pt x="1045" y="1935"/>
                    <a:pt x="1288" y="2178"/>
                  </a:cubicBezTo>
                  <a:cubicBezTo>
                    <a:pt x="1407" y="2297"/>
                    <a:pt x="1562" y="2364"/>
                    <a:pt x="1734" y="2364"/>
                  </a:cubicBezTo>
                  <a:cubicBezTo>
                    <a:pt x="1899" y="2364"/>
                    <a:pt x="2059" y="2297"/>
                    <a:pt x="2178" y="2178"/>
                  </a:cubicBezTo>
                  <a:lnTo>
                    <a:pt x="3000" y="1356"/>
                  </a:lnTo>
                  <a:cubicBezTo>
                    <a:pt x="3042" y="1474"/>
                    <a:pt x="3057" y="1604"/>
                    <a:pt x="3057" y="1734"/>
                  </a:cubicBezTo>
                  <a:cubicBezTo>
                    <a:pt x="3057" y="2467"/>
                    <a:pt x="2462" y="3063"/>
                    <a:pt x="1734" y="3063"/>
                  </a:cubicBezTo>
                  <a:cubicBezTo>
                    <a:pt x="1004" y="3063"/>
                    <a:pt x="409" y="2467"/>
                    <a:pt x="409" y="1734"/>
                  </a:cubicBezTo>
                  <a:cubicBezTo>
                    <a:pt x="409" y="1004"/>
                    <a:pt x="1004" y="409"/>
                    <a:pt x="1734" y="409"/>
                  </a:cubicBezTo>
                  <a:close/>
                  <a:moveTo>
                    <a:pt x="1734" y="1"/>
                  </a:moveTo>
                  <a:cubicBezTo>
                    <a:pt x="776" y="1"/>
                    <a:pt x="1" y="776"/>
                    <a:pt x="1" y="1734"/>
                  </a:cubicBezTo>
                  <a:cubicBezTo>
                    <a:pt x="1" y="2691"/>
                    <a:pt x="776" y="3467"/>
                    <a:pt x="1734" y="3467"/>
                  </a:cubicBezTo>
                  <a:cubicBezTo>
                    <a:pt x="2689" y="3467"/>
                    <a:pt x="3465" y="2691"/>
                    <a:pt x="3465" y="1734"/>
                  </a:cubicBezTo>
                  <a:cubicBezTo>
                    <a:pt x="3465" y="1443"/>
                    <a:pt x="3393" y="1154"/>
                    <a:pt x="3248" y="896"/>
                  </a:cubicBezTo>
                  <a:cubicBezTo>
                    <a:pt x="3217" y="843"/>
                    <a:pt x="3166" y="802"/>
                    <a:pt x="3099" y="791"/>
                  </a:cubicBezTo>
                  <a:cubicBezTo>
                    <a:pt x="3093" y="791"/>
                    <a:pt x="3087" y="791"/>
                    <a:pt x="3081" y="791"/>
                  </a:cubicBezTo>
                  <a:cubicBezTo>
                    <a:pt x="3025" y="791"/>
                    <a:pt x="2971" y="812"/>
                    <a:pt x="2928" y="853"/>
                  </a:cubicBezTo>
                  <a:lnTo>
                    <a:pt x="1889" y="1889"/>
                  </a:lnTo>
                  <a:cubicBezTo>
                    <a:pt x="1847" y="1935"/>
                    <a:pt x="1789" y="1956"/>
                    <a:pt x="1734" y="1956"/>
                  </a:cubicBezTo>
                  <a:cubicBezTo>
                    <a:pt x="1676" y="1956"/>
                    <a:pt x="1619" y="1935"/>
                    <a:pt x="1578" y="1889"/>
                  </a:cubicBezTo>
                  <a:cubicBezTo>
                    <a:pt x="1490" y="1806"/>
                    <a:pt x="1490" y="1667"/>
                    <a:pt x="1578" y="1578"/>
                  </a:cubicBezTo>
                  <a:lnTo>
                    <a:pt x="2617" y="538"/>
                  </a:lnTo>
                  <a:cubicBezTo>
                    <a:pt x="2658" y="492"/>
                    <a:pt x="2680" y="430"/>
                    <a:pt x="2675" y="368"/>
                  </a:cubicBezTo>
                  <a:cubicBezTo>
                    <a:pt x="2665" y="306"/>
                    <a:pt x="2627" y="249"/>
                    <a:pt x="2572" y="218"/>
                  </a:cubicBezTo>
                  <a:cubicBezTo>
                    <a:pt x="2312" y="77"/>
                    <a:pt x="2023" y="1"/>
                    <a:pt x="1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5747450" y="1995013"/>
              <a:ext cx="46825" cy="46950"/>
            </a:xfrm>
            <a:custGeom>
              <a:avLst/>
              <a:gdLst/>
              <a:ahLst/>
              <a:cxnLst/>
              <a:rect l="l" t="t" r="r" b="b"/>
              <a:pathLst>
                <a:path w="1873" h="1878" extrusionOk="0">
                  <a:moveTo>
                    <a:pt x="1325" y="0"/>
                  </a:moveTo>
                  <a:cubicBezTo>
                    <a:pt x="590" y="0"/>
                    <a:pt x="0" y="595"/>
                    <a:pt x="0" y="1329"/>
                  </a:cubicBezTo>
                  <a:cubicBezTo>
                    <a:pt x="0" y="1521"/>
                    <a:pt x="41" y="1707"/>
                    <a:pt x="114" y="1877"/>
                  </a:cubicBezTo>
                  <a:lnTo>
                    <a:pt x="1872" y="118"/>
                  </a:lnTo>
                  <a:cubicBezTo>
                    <a:pt x="1702" y="46"/>
                    <a:pt x="1521"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5766850" y="2014538"/>
              <a:ext cx="46825" cy="46825"/>
            </a:xfrm>
            <a:custGeom>
              <a:avLst/>
              <a:gdLst/>
              <a:ahLst/>
              <a:cxnLst/>
              <a:rect l="l" t="t" r="r" b="b"/>
              <a:pathLst>
                <a:path w="1873" h="1873" extrusionOk="0">
                  <a:moveTo>
                    <a:pt x="1753" y="0"/>
                  </a:moveTo>
                  <a:lnTo>
                    <a:pt x="0" y="1753"/>
                  </a:lnTo>
                  <a:cubicBezTo>
                    <a:pt x="165" y="1831"/>
                    <a:pt x="351" y="1872"/>
                    <a:pt x="549" y="1872"/>
                  </a:cubicBezTo>
                  <a:cubicBezTo>
                    <a:pt x="1277" y="1872"/>
                    <a:pt x="1872" y="1278"/>
                    <a:pt x="1872" y="548"/>
                  </a:cubicBezTo>
                  <a:cubicBezTo>
                    <a:pt x="1872" y="352"/>
                    <a:pt x="1831" y="165"/>
                    <a:pt x="17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5744700" y="1993538"/>
              <a:ext cx="71700" cy="69275"/>
            </a:xfrm>
            <a:custGeom>
              <a:avLst/>
              <a:gdLst/>
              <a:ahLst/>
              <a:cxnLst/>
              <a:rect l="l" t="t" r="r" b="b"/>
              <a:pathLst>
                <a:path w="2868" h="2771" extrusionOk="0">
                  <a:moveTo>
                    <a:pt x="2352" y="0"/>
                  </a:moveTo>
                  <a:cubicBezTo>
                    <a:pt x="2233" y="0"/>
                    <a:pt x="2114" y="46"/>
                    <a:pt x="2024" y="136"/>
                  </a:cubicBezTo>
                  <a:lnTo>
                    <a:pt x="182" y="1977"/>
                  </a:lnTo>
                  <a:cubicBezTo>
                    <a:pt x="1" y="2159"/>
                    <a:pt x="1" y="2454"/>
                    <a:pt x="182" y="2635"/>
                  </a:cubicBezTo>
                  <a:cubicBezTo>
                    <a:pt x="275" y="2725"/>
                    <a:pt x="396" y="2770"/>
                    <a:pt x="515" y="2770"/>
                  </a:cubicBezTo>
                  <a:cubicBezTo>
                    <a:pt x="635" y="2770"/>
                    <a:pt x="754" y="2725"/>
                    <a:pt x="845" y="2635"/>
                  </a:cubicBezTo>
                  <a:lnTo>
                    <a:pt x="2681" y="798"/>
                  </a:lnTo>
                  <a:cubicBezTo>
                    <a:pt x="2867" y="618"/>
                    <a:pt x="2867" y="318"/>
                    <a:pt x="2681" y="136"/>
                  </a:cubicBezTo>
                  <a:cubicBezTo>
                    <a:pt x="2591" y="46"/>
                    <a:pt x="2471" y="0"/>
                    <a:pt x="2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5739150" y="1988438"/>
              <a:ext cx="82800" cy="79500"/>
            </a:xfrm>
            <a:custGeom>
              <a:avLst/>
              <a:gdLst/>
              <a:ahLst/>
              <a:cxnLst/>
              <a:rect l="l" t="t" r="r" b="b"/>
              <a:pathLst>
                <a:path w="3312" h="3180" extrusionOk="0">
                  <a:moveTo>
                    <a:pt x="1657" y="469"/>
                  </a:moveTo>
                  <a:cubicBezTo>
                    <a:pt x="1708" y="469"/>
                    <a:pt x="1765" y="474"/>
                    <a:pt x="1817" y="481"/>
                  </a:cubicBezTo>
                  <a:lnTo>
                    <a:pt x="544" y="1753"/>
                  </a:lnTo>
                  <a:cubicBezTo>
                    <a:pt x="539" y="1701"/>
                    <a:pt x="533" y="1644"/>
                    <a:pt x="533" y="1592"/>
                  </a:cubicBezTo>
                  <a:cubicBezTo>
                    <a:pt x="533" y="971"/>
                    <a:pt x="1036" y="469"/>
                    <a:pt x="1657" y="469"/>
                  </a:cubicBezTo>
                  <a:close/>
                  <a:moveTo>
                    <a:pt x="2768" y="1427"/>
                  </a:moveTo>
                  <a:cubicBezTo>
                    <a:pt x="2774" y="1484"/>
                    <a:pt x="2779" y="1536"/>
                    <a:pt x="2779" y="1592"/>
                  </a:cubicBezTo>
                  <a:cubicBezTo>
                    <a:pt x="2779" y="2207"/>
                    <a:pt x="2271" y="2715"/>
                    <a:pt x="1657" y="2715"/>
                  </a:cubicBezTo>
                  <a:cubicBezTo>
                    <a:pt x="1600" y="2715"/>
                    <a:pt x="1548" y="2709"/>
                    <a:pt x="1495" y="2699"/>
                  </a:cubicBezTo>
                  <a:lnTo>
                    <a:pt x="2768" y="1427"/>
                  </a:lnTo>
                  <a:close/>
                  <a:moveTo>
                    <a:pt x="2577" y="407"/>
                  </a:moveTo>
                  <a:cubicBezTo>
                    <a:pt x="2644" y="407"/>
                    <a:pt x="2711" y="433"/>
                    <a:pt x="2763" y="486"/>
                  </a:cubicBezTo>
                  <a:cubicBezTo>
                    <a:pt x="2861" y="589"/>
                    <a:pt x="2861" y="754"/>
                    <a:pt x="2763" y="858"/>
                  </a:cubicBezTo>
                  <a:lnTo>
                    <a:pt x="922" y="2694"/>
                  </a:lnTo>
                  <a:cubicBezTo>
                    <a:pt x="870" y="2746"/>
                    <a:pt x="803" y="2771"/>
                    <a:pt x="736" y="2771"/>
                  </a:cubicBezTo>
                  <a:cubicBezTo>
                    <a:pt x="668" y="2771"/>
                    <a:pt x="601" y="2746"/>
                    <a:pt x="549" y="2694"/>
                  </a:cubicBezTo>
                  <a:cubicBezTo>
                    <a:pt x="446" y="2596"/>
                    <a:pt x="446" y="2425"/>
                    <a:pt x="549" y="2327"/>
                  </a:cubicBezTo>
                  <a:cubicBezTo>
                    <a:pt x="746" y="2130"/>
                    <a:pt x="2158" y="713"/>
                    <a:pt x="2390" y="486"/>
                  </a:cubicBezTo>
                  <a:cubicBezTo>
                    <a:pt x="2443" y="433"/>
                    <a:pt x="2510" y="407"/>
                    <a:pt x="2577" y="407"/>
                  </a:cubicBezTo>
                  <a:close/>
                  <a:moveTo>
                    <a:pt x="2575" y="0"/>
                  </a:moveTo>
                  <a:cubicBezTo>
                    <a:pt x="2428" y="0"/>
                    <a:pt x="2280" y="48"/>
                    <a:pt x="2158" y="144"/>
                  </a:cubicBezTo>
                  <a:cubicBezTo>
                    <a:pt x="1998" y="92"/>
                    <a:pt x="1827" y="61"/>
                    <a:pt x="1657" y="61"/>
                  </a:cubicBezTo>
                  <a:cubicBezTo>
                    <a:pt x="813" y="61"/>
                    <a:pt x="125" y="749"/>
                    <a:pt x="125" y="1592"/>
                  </a:cubicBezTo>
                  <a:cubicBezTo>
                    <a:pt x="125" y="1763"/>
                    <a:pt x="156" y="1933"/>
                    <a:pt x="213" y="2094"/>
                  </a:cubicBezTo>
                  <a:cubicBezTo>
                    <a:pt x="1" y="2358"/>
                    <a:pt x="17" y="2740"/>
                    <a:pt x="260" y="2983"/>
                  </a:cubicBezTo>
                  <a:cubicBezTo>
                    <a:pt x="394" y="3114"/>
                    <a:pt x="566" y="3179"/>
                    <a:pt x="738" y="3179"/>
                  </a:cubicBezTo>
                  <a:cubicBezTo>
                    <a:pt x="885" y="3179"/>
                    <a:pt x="1032" y="3131"/>
                    <a:pt x="1154" y="3035"/>
                  </a:cubicBezTo>
                  <a:cubicBezTo>
                    <a:pt x="1315" y="3093"/>
                    <a:pt x="1480" y="3119"/>
                    <a:pt x="1657" y="3119"/>
                  </a:cubicBezTo>
                  <a:cubicBezTo>
                    <a:pt x="2500" y="3119"/>
                    <a:pt x="3187" y="2436"/>
                    <a:pt x="3187" y="1592"/>
                  </a:cubicBezTo>
                  <a:cubicBezTo>
                    <a:pt x="3187" y="1417"/>
                    <a:pt x="3156" y="1250"/>
                    <a:pt x="3099" y="1090"/>
                  </a:cubicBezTo>
                  <a:cubicBezTo>
                    <a:pt x="3312" y="827"/>
                    <a:pt x="3290" y="438"/>
                    <a:pt x="3047" y="195"/>
                  </a:cubicBezTo>
                  <a:cubicBezTo>
                    <a:pt x="2917" y="65"/>
                    <a:pt x="2746" y="0"/>
                    <a:pt x="2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a:off x="5579850" y="2030813"/>
              <a:ext cx="34525" cy="24875"/>
            </a:xfrm>
            <a:custGeom>
              <a:avLst/>
              <a:gdLst/>
              <a:ahLst/>
              <a:cxnLst/>
              <a:rect l="l" t="t" r="r" b="b"/>
              <a:pathLst>
                <a:path w="1381" h="995" extrusionOk="0">
                  <a:moveTo>
                    <a:pt x="528" y="1"/>
                  </a:moveTo>
                  <a:cubicBezTo>
                    <a:pt x="239" y="1"/>
                    <a:pt x="0" y="254"/>
                    <a:pt x="36" y="560"/>
                  </a:cubicBezTo>
                  <a:cubicBezTo>
                    <a:pt x="67" y="797"/>
                    <a:pt x="295" y="994"/>
                    <a:pt x="538" y="994"/>
                  </a:cubicBezTo>
                  <a:lnTo>
                    <a:pt x="1381" y="994"/>
                  </a:lnTo>
                  <a:lnTo>
                    <a:pt x="13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5639200" y="2030813"/>
              <a:ext cx="77100" cy="24875"/>
            </a:xfrm>
            <a:custGeom>
              <a:avLst/>
              <a:gdLst/>
              <a:ahLst/>
              <a:cxnLst/>
              <a:rect l="l" t="t" r="r" b="b"/>
              <a:pathLst>
                <a:path w="3084" h="995" extrusionOk="0">
                  <a:moveTo>
                    <a:pt x="0" y="1"/>
                  </a:moveTo>
                  <a:lnTo>
                    <a:pt x="0" y="994"/>
                  </a:lnTo>
                  <a:lnTo>
                    <a:pt x="2545" y="994"/>
                  </a:lnTo>
                  <a:cubicBezTo>
                    <a:pt x="2788" y="994"/>
                    <a:pt x="3017" y="797"/>
                    <a:pt x="3048" y="560"/>
                  </a:cubicBezTo>
                  <a:cubicBezTo>
                    <a:pt x="3084" y="254"/>
                    <a:pt x="2845" y="1"/>
                    <a:pt x="2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5614350" y="2018563"/>
              <a:ext cx="24875" cy="49625"/>
            </a:xfrm>
            <a:custGeom>
              <a:avLst/>
              <a:gdLst/>
              <a:ahLst/>
              <a:cxnLst/>
              <a:rect l="l" t="t" r="r" b="b"/>
              <a:pathLst>
                <a:path w="995" h="1985" extrusionOk="0">
                  <a:moveTo>
                    <a:pt x="498" y="1"/>
                  </a:moveTo>
                  <a:cubicBezTo>
                    <a:pt x="477" y="1"/>
                    <a:pt x="456" y="2"/>
                    <a:pt x="435" y="4"/>
                  </a:cubicBezTo>
                  <a:cubicBezTo>
                    <a:pt x="198" y="30"/>
                    <a:pt x="1" y="263"/>
                    <a:pt x="1" y="506"/>
                  </a:cubicBezTo>
                  <a:lnTo>
                    <a:pt x="1" y="1479"/>
                  </a:lnTo>
                  <a:cubicBezTo>
                    <a:pt x="1" y="1721"/>
                    <a:pt x="198" y="1955"/>
                    <a:pt x="435" y="1981"/>
                  </a:cubicBezTo>
                  <a:cubicBezTo>
                    <a:pt x="456" y="1983"/>
                    <a:pt x="477" y="1984"/>
                    <a:pt x="498" y="1984"/>
                  </a:cubicBezTo>
                  <a:cubicBezTo>
                    <a:pt x="774" y="1984"/>
                    <a:pt x="994" y="1763"/>
                    <a:pt x="994" y="1489"/>
                  </a:cubicBezTo>
                  <a:lnTo>
                    <a:pt x="994" y="496"/>
                  </a:lnTo>
                  <a:cubicBezTo>
                    <a:pt x="994" y="221"/>
                    <a:pt x="775"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5573775" y="2025638"/>
              <a:ext cx="45800" cy="35200"/>
            </a:xfrm>
            <a:custGeom>
              <a:avLst/>
              <a:gdLst/>
              <a:ahLst/>
              <a:cxnLst/>
              <a:rect l="l" t="t" r="r" b="b"/>
              <a:pathLst>
                <a:path w="1832" h="1408" extrusionOk="0">
                  <a:moveTo>
                    <a:pt x="1418" y="414"/>
                  </a:moveTo>
                  <a:lnTo>
                    <a:pt x="1418" y="994"/>
                  </a:lnTo>
                  <a:lnTo>
                    <a:pt x="786" y="994"/>
                  </a:lnTo>
                  <a:cubicBezTo>
                    <a:pt x="631" y="994"/>
                    <a:pt x="497" y="875"/>
                    <a:pt x="487" y="719"/>
                  </a:cubicBezTo>
                  <a:cubicBezTo>
                    <a:pt x="482" y="554"/>
                    <a:pt x="611" y="414"/>
                    <a:pt x="776" y="414"/>
                  </a:cubicBezTo>
                  <a:close/>
                  <a:moveTo>
                    <a:pt x="771" y="1"/>
                  </a:moveTo>
                  <a:cubicBezTo>
                    <a:pt x="342" y="1"/>
                    <a:pt x="0" y="394"/>
                    <a:pt x="83" y="839"/>
                  </a:cubicBezTo>
                  <a:cubicBezTo>
                    <a:pt x="140" y="1154"/>
                    <a:pt x="461" y="1407"/>
                    <a:pt x="781" y="1407"/>
                  </a:cubicBezTo>
                  <a:lnTo>
                    <a:pt x="1624" y="1407"/>
                  </a:lnTo>
                  <a:cubicBezTo>
                    <a:pt x="1738" y="1407"/>
                    <a:pt x="1831" y="1314"/>
                    <a:pt x="1831" y="1201"/>
                  </a:cubicBezTo>
                  <a:lnTo>
                    <a:pt x="1831" y="203"/>
                  </a:lnTo>
                  <a:cubicBezTo>
                    <a:pt x="1831" y="94"/>
                    <a:pt x="1738" y="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5634025" y="2025638"/>
              <a:ext cx="88625" cy="35200"/>
            </a:xfrm>
            <a:custGeom>
              <a:avLst/>
              <a:gdLst/>
              <a:ahLst/>
              <a:cxnLst/>
              <a:rect l="l" t="t" r="r" b="b"/>
              <a:pathLst>
                <a:path w="3545" h="1408" extrusionOk="0">
                  <a:moveTo>
                    <a:pt x="2742" y="414"/>
                  </a:moveTo>
                  <a:cubicBezTo>
                    <a:pt x="2907" y="414"/>
                    <a:pt x="3038" y="554"/>
                    <a:pt x="3031" y="719"/>
                  </a:cubicBezTo>
                  <a:cubicBezTo>
                    <a:pt x="3026" y="875"/>
                    <a:pt x="2887" y="994"/>
                    <a:pt x="2732" y="994"/>
                  </a:cubicBezTo>
                  <a:lnTo>
                    <a:pt x="414" y="994"/>
                  </a:lnTo>
                  <a:lnTo>
                    <a:pt x="414" y="414"/>
                  </a:lnTo>
                  <a:close/>
                  <a:moveTo>
                    <a:pt x="202" y="1"/>
                  </a:moveTo>
                  <a:cubicBezTo>
                    <a:pt x="94" y="1"/>
                    <a:pt x="1" y="94"/>
                    <a:pt x="1" y="203"/>
                  </a:cubicBezTo>
                  <a:lnTo>
                    <a:pt x="1" y="1206"/>
                  </a:lnTo>
                  <a:cubicBezTo>
                    <a:pt x="1" y="1314"/>
                    <a:pt x="94" y="1407"/>
                    <a:pt x="202" y="1407"/>
                  </a:cubicBezTo>
                  <a:lnTo>
                    <a:pt x="2768" y="1407"/>
                  </a:lnTo>
                  <a:cubicBezTo>
                    <a:pt x="3203" y="1407"/>
                    <a:pt x="3544" y="1015"/>
                    <a:pt x="3461" y="569"/>
                  </a:cubicBezTo>
                  <a:cubicBezTo>
                    <a:pt x="3399" y="254"/>
                    <a:pt x="3078"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5609200" y="2013313"/>
              <a:ext cx="35200" cy="60125"/>
            </a:xfrm>
            <a:custGeom>
              <a:avLst/>
              <a:gdLst/>
              <a:ahLst/>
              <a:cxnLst/>
              <a:rect l="l" t="t" r="r" b="b"/>
              <a:pathLst>
                <a:path w="1408" h="2405" extrusionOk="0">
                  <a:moveTo>
                    <a:pt x="698" y="422"/>
                  </a:moveTo>
                  <a:cubicBezTo>
                    <a:pt x="859" y="422"/>
                    <a:pt x="994" y="549"/>
                    <a:pt x="994" y="711"/>
                  </a:cubicBezTo>
                  <a:lnTo>
                    <a:pt x="994" y="1694"/>
                  </a:lnTo>
                  <a:cubicBezTo>
                    <a:pt x="994" y="1853"/>
                    <a:pt x="863" y="1984"/>
                    <a:pt x="706" y="1984"/>
                  </a:cubicBezTo>
                  <a:cubicBezTo>
                    <a:pt x="700" y="1984"/>
                    <a:pt x="694" y="1984"/>
                    <a:pt x="689" y="1983"/>
                  </a:cubicBezTo>
                  <a:cubicBezTo>
                    <a:pt x="533" y="1978"/>
                    <a:pt x="414" y="1844"/>
                    <a:pt x="414" y="1683"/>
                  </a:cubicBezTo>
                  <a:lnTo>
                    <a:pt x="414" y="721"/>
                  </a:lnTo>
                  <a:cubicBezTo>
                    <a:pt x="414" y="566"/>
                    <a:pt x="533" y="427"/>
                    <a:pt x="689" y="422"/>
                  </a:cubicBezTo>
                  <a:cubicBezTo>
                    <a:pt x="692" y="422"/>
                    <a:pt x="695" y="422"/>
                    <a:pt x="698" y="422"/>
                  </a:cubicBezTo>
                  <a:close/>
                  <a:moveTo>
                    <a:pt x="703" y="1"/>
                  </a:moveTo>
                  <a:cubicBezTo>
                    <a:pt x="660" y="1"/>
                    <a:pt x="615" y="5"/>
                    <a:pt x="569" y="13"/>
                  </a:cubicBezTo>
                  <a:cubicBezTo>
                    <a:pt x="254" y="69"/>
                    <a:pt x="1" y="391"/>
                    <a:pt x="1" y="711"/>
                  </a:cubicBezTo>
                  <a:lnTo>
                    <a:pt x="1" y="1694"/>
                  </a:lnTo>
                  <a:cubicBezTo>
                    <a:pt x="1" y="2014"/>
                    <a:pt x="254" y="2335"/>
                    <a:pt x="569" y="2392"/>
                  </a:cubicBezTo>
                  <a:cubicBezTo>
                    <a:pt x="615" y="2400"/>
                    <a:pt x="660" y="2404"/>
                    <a:pt x="703" y="2404"/>
                  </a:cubicBezTo>
                  <a:cubicBezTo>
                    <a:pt x="1090" y="2404"/>
                    <a:pt x="1407" y="2089"/>
                    <a:pt x="1407" y="1699"/>
                  </a:cubicBezTo>
                  <a:lnTo>
                    <a:pt x="1407" y="706"/>
                  </a:lnTo>
                  <a:cubicBezTo>
                    <a:pt x="1407" y="316"/>
                    <a:pt x="1090"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5678150" y="1820438"/>
              <a:ext cx="81725" cy="80575"/>
            </a:xfrm>
            <a:custGeom>
              <a:avLst/>
              <a:gdLst/>
              <a:ahLst/>
              <a:cxnLst/>
              <a:rect l="l" t="t" r="r" b="b"/>
              <a:pathLst>
                <a:path w="3269" h="3223" extrusionOk="0">
                  <a:moveTo>
                    <a:pt x="2663" y="0"/>
                  </a:moveTo>
                  <a:lnTo>
                    <a:pt x="165" y="2498"/>
                  </a:lnTo>
                  <a:cubicBezTo>
                    <a:pt x="0" y="2663"/>
                    <a:pt x="0" y="2933"/>
                    <a:pt x="165" y="3098"/>
                  </a:cubicBezTo>
                  <a:cubicBezTo>
                    <a:pt x="248" y="3181"/>
                    <a:pt x="356" y="3222"/>
                    <a:pt x="465" y="3222"/>
                  </a:cubicBezTo>
                  <a:cubicBezTo>
                    <a:pt x="574" y="3222"/>
                    <a:pt x="682" y="3181"/>
                    <a:pt x="765" y="3098"/>
                  </a:cubicBezTo>
                  <a:lnTo>
                    <a:pt x="3269" y="600"/>
                  </a:lnTo>
                  <a:cubicBezTo>
                    <a:pt x="3222" y="574"/>
                    <a:pt x="3176" y="538"/>
                    <a:pt x="3135" y="497"/>
                  </a:cubicBezTo>
                  <a:lnTo>
                    <a:pt x="2767" y="129"/>
                  </a:lnTo>
                  <a:cubicBezTo>
                    <a:pt x="2725" y="87"/>
                    <a:pt x="2694" y="46"/>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a:off x="5672550" y="1773638"/>
              <a:ext cx="136100" cy="132550"/>
            </a:xfrm>
            <a:custGeom>
              <a:avLst/>
              <a:gdLst/>
              <a:ahLst/>
              <a:cxnLst/>
              <a:rect l="l" t="t" r="r" b="b"/>
              <a:pathLst>
                <a:path w="5444" h="5302" extrusionOk="0">
                  <a:moveTo>
                    <a:pt x="4131" y="411"/>
                  </a:moveTo>
                  <a:cubicBezTo>
                    <a:pt x="4247" y="411"/>
                    <a:pt x="4362" y="455"/>
                    <a:pt x="4450" y="543"/>
                  </a:cubicBezTo>
                  <a:lnTo>
                    <a:pt x="4817" y="910"/>
                  </a:lnTo>
                  <a:cubicBezTo>
                    <a:pt x="4992" y="1085"/>
                    <a:pt x="4992" y="1370"/>
                    <a:pt x="4817" y="1546"/>
                  </a:cubicBezTo>
                  <a:lnTo>
                    <a:pt x="4140" y="2224"/>
                  </a:lnTo>
                  <a:cubicBezTo>
                    <a:pt x="4050" y="2314"/>
                    <a:pt x="3934" y="2358"/>
                    <a:pt x="3820" y="2358"/>
                  </a:cubicBezTo>
                  <a:cubicBezTo>
                    <a:pt x="3704" y="2358"/>
                    <a:pt x="3589" y="2312"/>
                    <a:pt x="3503" y="2224"/>
                  </a:cubicBezTo>
                  <a:lnTo>
                    <a:pt x="3135" y="1856"/>
                  </a:lnTo>
                  <a:cubicBezTo>
                    <a:pt x="2960" y="1686"/>
                    <a:pt x="2955" y="1396"/>
                    <a:pt x="3135" y="1221"/>
                  </a:cubicBezTo>
                  <a:lnTo>
                    <a:pt x="3813" y="543"/>
                  </a:lnTo>
                  <a:cubicBezTo>
                    <a:pt x="3901" y="455"/>
                    <a:pt x="4016" y="411"/>
                    <a:pt x="4131" y="411"/>
                  </a:cubicBezTo>
                  <a:close/>
                  <a:moveTo>
                    <a:pt x="2872" y="2172"/>
                  </a:moveTo>
                  <a:lnTo>
                    <a:pt x="3187" y="2487"/>
                  </a:lnTo>
                  <a:lnTo>
                    <a:pt x="845" y="4826"/>
                  </a:lnTo>
                  <a:cubicBezTo>
                    <a:pt x="801" y="4870"/>
                    <a:pt x="744" y="4892"/>
                    <a:pt x="687" y="4892"/>
                  </a:cubicBezTo>
                  <a:cubicBezTo>
                    <a:pt x="631" y="4892"/>
                    <a:pt x="575" y="4870"/>
                    <a:pt x="534" y="4826"/>
                  </a:cubicBezTo>
                  <a:cubicBezTo>
                    <a:pt x="446" y="4743"/>
                    <a:pt x="446" y="4604"/>
                    <a:pt x="534" y="4515"/>
                  </a:cubicBezTo>
                  <a:lnTo>
                    <a:pt x="2872" y="2172"/>
                  </a:lnTo>
                  <a:close/>
                  <a:moveTo>
                    <a:pt x="4131" y="1"/>
                  </a:moveTo>
                  <a:cubicBezTo>
                    <a:pt x="3912" y="1"/>
                    <a:pt x="3692" y="85"/>
                    <a:pt x="3524" y="252"/>
                  </a:cubicBezTo>
                  <a:lnTo>
                    <a:pt x="2846" y="930"/>
                  </a:lnTo>
                  <a:cubicBezTo>
                    <a:pt x="2603" y="1173"/>
                    <a:pt x="2536" y="1525"/>
                    <a:pt x="2645" y="1825"/>
                  </a:cubicBezTo>
                  <a:lnTo>
                    <a:pt x="244" y="4225"/>
                  </a:lnTo>
                  <a:cubicBezTo>
                    <a:pt x="1" y="4473"/>
                    <a:pt x="1" y="4872"/>
                    <a:pt x="244" y="5115"/>
                  </a:cubicBezTo>
                  <a:cubicBezTo>
                    <a:pt x="366" y="5239"/>
                    <a:pt x="526" y="5301"/>
                    <a:pt x="687" y="5301"/>
                  </a:cubicBezTo>
                  <a:cubicBezTo>
                    <a:pt x="848" y="5301"/>
                    <a:pt x="1010" y="5239"/>
                    <a:pt x="1134" y="5115"/>
                  </a:cubicBezTo>
                  <a:lnTo>
                    <a:pt x="3534" y="2715"/>
                  </a:lnTo>
                  <a:cubicBezTo>
                    <a:pt x="3628" y="2749"/>
                    <a:pt x="3727" y="2766"/>
                    <a:pt x="3826" y="2766"/>
                  </a:cubicBezTo>
                  <a:cubicBezTo>
                    <a:pt x="4043" y="2766"/>
                    <a:pt x="4262" y="2684"/>
                    <a:pt x="4429" y="2513"/>
                  </a:cubicBezTo>
                  <a:lnTo>
                    <a:pt x="5107" y="1835"/>
                  </a:lnTo>
                  <a:cubicBezTo>
                    <a:pt x="5443" y="1500"/>
                    <a:pt x="5443" y="956"/>
                    <a:pt x="5107" y="620"/>
                  </a:cubicBezTo>
                  <a:lnTo>
                    <a:pt x="4739" y="252"/>
                  </a:lnTo>
                  <a:cubicBezTo>
                    <a:pt x="4571" y="85"/>
                    <a:pt x="4351" y="1"/>
                    <a:pt x="4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36"/>
          <p:cNvGrpSpPr/>
          <p:nvPr/>
        </p:nvGrpSpPr>
        <p:grpSpPr>
          <a:xfrm>
            <a:off x="7132942" y="2239051"/>
            <a:ext cx="368571" cy="391314"/>
            <a:chOff x="6295225" y="2870838"/>
            <a:chExt cx="329375" cy="349700"/>
          </a:xfrm>
        </p:grpSpPr>
        <p:sp>
          <p:nvSpPr>
            <p:cNvPr id="1066" name="Google Shape;1066;p36"/>
            <p:cNvSpPr/>
            <p:nvPr/>
          </p:nvSpPr>
          <p:spPr>
            <a:xfrm>
              <a:off x="6355625" y="2930338"/>
              <a:ext cx="224500" cy="106550"/>
            </a:xfrm>
            <a:custGeom>
              <a:avLst/>
              <a:gdLst/>
              <a:ahLst/>
              <a:cxnLst/>
              <a:rect l="l" t="t" r="r" b="b"/>
              <a:pathLst>
                <a:path w="8980" h="4262" extrusionOk="0">
                  <a:moveTo>
                    <a:pt x="0" y="0"/>
                  </a:moveTo>
                  <a:lnTo>
                    <a:pt x="0" y="4262"/>
                  </a:lnTo>
                  <a:lnTo>
                    <a:pt x="1144" y="4262"/>
                  </a:lnTo>
                  <a:cubicBezTo>
                    <a:pt x="1008" y="4092"/>
                    <a:pt x="926" y="3875"/>
                    <a:pt x="936" y="3636"/>
                  </a:cubicBezTo>
                  <a:cubicBezTo>
                    <a:pt x="951" y="3140"/>
                    <a:pt x="1355" y="2736"/>
                    <a:pt x="1851" y="2716"/>
                  </a:cubicBezTo>
                  <a:cubicBezTo>
                    <a:pt x="1864" y="2716"/>
                    <a:pt x="1876" y="2716"/>
                    <a:pt x="1889" y="2716"/>
                  </a:cubicBezTo>
                  <a:cubicBezTo>
                    <a:pt x="2411" y="2716"/>
                    <a:pt x="2839" y="3142"/>
                    <a:pt x="2839" y="3667"/>
                  </a:cubicBezTo>
                  <a:cubicBezTo>
                    <a:pt x="2839" y="3896"/>
                    <a:pt x="2757" y="4097"/>
                    <a:pt x="2627" y="4262"/>
                  </a:cubicBezTo>
                  <a:lnTo>
                    <a:pt x="8980" y="4262"/>
                  </a:lnTo>
                  <a:lnTo>
                    <a:pt x="89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6350425" y="2925138"/>
              <a:ext cx="234875" cy="116950"/>
            </a:xfrm>
            <a:custGeom>
              <a:avLst/>
              <a:gdLst/>
              <a:ahLst/>
              <a:cxnLst/>
              <a:rect l="l" t="t" r="r" b="b"/>
              <a:pathLst>
                <a:path w="9395" h="4678" extrusionOk="0">
                  <a:moveTo>
                    <a:pt x="9001" y="415"/>
                  </a:moveTo>
                  <a:lnTo>
                    <a:pt x="9001" y="4264"/>
                  </a:lnTo>
                  <a:lnTo>
                    <a:pt x="3188" y="4264"/>
                  </a:lnTo>
                  <a:cubicBezTo>
                    <a:pt x="3234" y="4140"/>
                    <a:pt x="3260" y="4004"/>
                    <a:pt x="3260" y="3875"/>
                  </a:cubicBezTo>
                  <a:cubicBezTo>
                    <a:pt x="3260" y="3240"/>
                    <a:pt x="2737" y="2717"/>
                    <a:pt x="2101" y="2717"/>
                  </a:cubicBezTo>
                  <a:cubicBezTo>
                    <a:pt x="1460" y="2717"/>
                    <a:pt x="942" y="3240"/>
                    <a:pt x="942" y="3875"/>
                  </a:cubicBezTo>
                  <a:cubicBezTo>
                    <a:pt x="942" y="4004"/>
                    <a:pt x="963" y="4140"/>
                    <a:pt x="1010" y="4264"/>
                  </a:cubicBezTo>
                  <a:lnTo>
                    <a:pt x="414" y="4264"/>
                  </a:lnTo>
                  <a:lnTo>
                    <a:pt x="414" y="415"/>
                  </a:lnTo>
                  <a:close/>
                  <a:moveTo>
                    <a:pt x="208" y="1"/>
                  </a:moveTo>
                  <a:cubicBezTo>
                    <a:pt x="94" y="1"/>
                    <a:pt x="1" y="94"/>
                    <a:pt x="1" y="208"/>
                  </a:cubicBezTo>
                  <a:lnTo>
                    <a:pt x="1" y="4470"/>
                  </a:lnTo>
                  <a:cubicBezTo>
                    <a:pt x="1" y="4584"/>
                    <a:pt x="94" y="4677"/>
                    <a:pt x="208" y="4677"/>
                  </a:cubicBezTo>
                  <a:lnTo>
                    <a:pt x="1352" y="4677"/>
                  </a:lnTo>
                  <a:cubicBezTo>
                    <a:pt x="1450" y="4677"/>
                    <a:pt x="1538" y="4605"/>
                    <a:pt x="1553" y="4496"/>
                  </a:cubicBezTo>
                  <a:cubicBezTo>
                    <a:pt x="1558" y="4439"/>
                    <a:pt x="1543" y="4383"/>
                    <a:pt x="1507" y="4341"/>
                  </a:cubicBezTo>
                  <a:cubicBezTo>
                    <a:pt x="1402" y="4207"/>
                    <a:pt x="1345" y="4047"/>
                    <a:pt x="1345" y="3875"/>
                  </a:cubicBezTo>
                  <a:cubicBezTo>
                    <a:pt x="1345" y="3464"/>
                    <a:pt x="1679" y="3127"/>
                    <a:pt x="2093" y="3127"/>
                  </a:cubicBezTo>
                  <a:cubicBezTo>
                    <a:pt x="2116" y="3127"/>
                    <a:pt x="2140" y="3128"/>
                    <a:pt x="2163" y="3130"/>
                  </a:cubicBezTo>
                  <a:cubicBezTo>
                    <a:pt x="2546" y="3166"/>
                    <a:pt x="2841" y="3493"/>
                    <a:pt x="2841" y="3875"/>
                  </a:cubicBezTo>
                  <a:cubicBezTo>
                    <a:pt x="2841" y="4047"/>
                    <a:pt x="2784" y="4212"/>
                    <a:pt x="2675" y="4346"/>
                  </a:cubicBezTo>
                  <a:cubicBezTo>
                    <a:pt x="2613" y="4424"/>
                    <a:pt x="2613" y="4538"/>
                    <a:pt x="2691" y="4615"/>
                  </a:cubicBezTo>
                  <a:cubicBezTo>
                    <a:pt x="2727" y="4656"/>
                    <a:pt x="2784" y="4677"/>
                    <a:pt x="2841" y="4677"/>
                  </a:cubicBezTo>
                  <a:lnTo>
                    <a:pt x="9188" y="4677"/>
                  </a:lnTo>
                  <a:cubicBezTo>
                    <a:pt x="9302" y="4677"/>
                    <a:pt x="9395" y="4584"/>
                    <a:pt x="9395" y="4470"/>
                  </a:cubicBezTo>
                  <a:lnTo>
                    <a:pt x="9395" y="208"/>
                  </a:lnTo>
                  <a:cubicBezTo>
                    <a:pt x="9395" y="94"/>
                    <a:pt x="9302"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6301025" y="3036863"/>
              <a:ext cx="278725" cy="60050"/>
            </a:xfrm>
            <a:custGeom>
              <a:avLst/>
              <a:gdLst/>
              <a:ahLst/>
              <a:cxnLst/>
              <a:rect l="l" t="t" r="r" b="b"/>
              <a:pathLst>
                <a:path w="11149" h="2402" extrusionOk="0">
                  <a:moveTo>
                    <a:pt x="2189" y="1"/>
                  </a:moveTo>
                  <a:lnTo>
                    <a:pt x="1" y="2402"/>
                  </a:lnTo>
                  <a:lnTo>
                    <a:pt x="7817" y="2402"/>
                  </a:lnTo>
                  <a:lnTo>
                    <a:pt x="11149" y="1"/>
                  </a:lnTo>
                  <a:lnTo>
                    <a:pt x="4811" y="1"/>
                  </a:lnTo>
                  <a:cubicBezTo>
                    <a:pt x="4636" y="218"/>
                    <a:pt x="4372" y="358"/>
                    <a:pt x="4072" y="358"/>
                  </a:cubicBezTo>
                  <a:cubicBezTo>
                    <a:pt x="3772" y="358"/>
                    <a:pt x="3503" y="218"/>
                    <a:pt x="3328" y="1"/>
                  </a:cubicBezTo>
                  <a:close/>
                </a:path>
              </a:pathLst>
            </a:custGeom>
            <a:solidFill>
              <a:srgbClr val="944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6295225" y="3031713"/>
              <a:ext cx="290725" cy="70350"/>
            </a:xfrm>
            <a:custGeom>
              <a:avLst/>
              <a:gdLst/>
              <a:ahLst/>
              <a:cxnLst/>
              <a:rect l="l" t="t" r="r" b="b"/>
              <a:pathLst>
                <a:path w="11629" h="2814" extrusionOk="0">
                  <a:moveTo>
                    <a:pt x="10791" y="393"/>
                  </a:moveTo>
                  <a:lnTo>
                    <a:pt x="8003" y="2401"/>
                  </a:lnTo>
                  <a:lnTo>
                    <a:pt x="662" y="2401"/>
                  </a:lnTo>
                  <a:lnTo>
                    <a:pt x="2488" y="393"/>
                  </a:lnTo>
                  <a:lnTo>
                    <a:pt x="3455" y="393"/>
                  </a:lnTo>
                  <a:cubicBezTo>
                    <a:pt x="3673" y="622"/>
                    <a:pt x="3973" y="751"/>
                    <a:pt x="4293" y="751"/>
                  </a:cubicBezTo>
                  <a:cubicBezTo>
                    <a:pt x="4615" y="751"/>
                    <a:pt x="4914" y="622"/>
                    <a:pt x="5136" y="393"/>
                  </a:cubicBezTo>
                  <a:close/>
                  <a:moveTo>
                    <a:pt x="2416" y="1"/>
                  </a:moveTo>
                  <a:cubicBezTo>
                    <a:pt x="2359" y="1"/>
                    <a:pt x="2302" y="27"/>
                    <a:pt x="2266" y="68"/>
                  </a:cubicBezTo>
                  <a:lnTo>
                    <a:pt x="77" y="2473"/>
                  </a:lnTo>
                  <a:cubicBezTo>
                    <a:pt x="5" y="2546"/>
                    <a:pt x="0" y="2665"/>
                    <a:pt x="77" y="2747"/>
                  </a:cubicBezTo>
                  <a:cubicBezTo>
                    <a:pt x="115" y="2794"/>
                    <a:pt x="170" y="2814"/>
                    <a:pt x="233" y="2814"/>
                  </a:cubicBezTo>
                  <a:lnTo>
                    <a:pt x="8060" y="2814"/>
                  </a:lnTo>
                  <a:cubicBezTo>
                    <a:pt x="8101" y="2814"/>
                    <a:pt x="8142" y="2799"/>
                    <a:pt x="8178" y="2778"/>
                  </a:cubicBezTo>
                  <a:lnTo>
                    <a:pt x="11515" y="373"/>
                  </a:lnTo>
                  <a:cubicBezTo>
                    <a:pt x="11598" y="311"/>
                    <a:pt x="11629" y="192"/>
                    <a:pt x="11567" y="99"/>
                  </a:cubicBezTo>
                  <a:cubicBezTo>
                    <a:pt x="11530" y="37"/>
                    <a:pt x="11463" y="1"/>
                    <a:pt x="11391" y="1"/>
                  </a:cubicBezTo>
                  <a:lnTo>
                    <a:pt x="5043" y="1"/>
                  </a:lnTo>
                  <a:cubicBezTo>
                    <a:pt x="4981" y="1"/>
                    <a:pt x="4925" y="32"/>
                    <a:pt x="4883" y="78"/>
                  </a:cubicBezTo>
                  <a:cubicBezTo>
                    <a:pt x="4739" y="254"/>
                    <a:pt x="4532" y="357"/>
                    <a:pt x="4304" y="357"/>
                  </a:cubicBezTo>
                  <a:cubicBezTo>
                    <a:pt x="4076" y="357"/>
                    <a:pt x="3864" y="254"/>
                    <a:pt x="3720" y="78"/>
                  </a:cubicBezTo>
                  <a:cubicBezTo>
                    <a:pt x="3684" y="32"/>
                    <a:pt x="3622" y="1"/>
                    <a:pt x="3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6315775" y="2876013"/>
              <a:ext cx="221800" cy="54350"/>
            </a:xfrm>
            <a:custGeom>
              <a:avLst/>
              <a:gdLst/>
              <a:ahLst/>
              <a:cxnLst/>
              <a:rect l="l" t="t" r="r" b="b"/>
              <a:pathLst>
                <a:path w="8872" h="2174" extrusionOk="0">
                  <a:moveTo>
                    <a:pt x="740" y="1"/>
                  </a:moveTo>
                  <a:cubicBezTo>
                    <a:pt x="332" y="1"/>
                    <a:pt x="0" y="332"/>
                    <a:pt x="0" y="741"/>
                  </a:cubicBezTo>
                  <a:lnTo>
                    <a:pt x="0" y="1433"/>
                  </a:lnTo>
                  <a:cubicBezTo>
                    <a:pt x="0" y="1842"/>
                    <a:pt x="332" y="2173"/>
                    <a:pt x="740" y="2173"/>
                  </a:cubicBezTo>
                  <a:lnTo>
                    <a:pt x="8872" y="2173"/>
                  </a:lnTo>
                  <a:cubicBezTo>
                    <a:pt x="8463" y="2173"/>
                    <a:pt x="8132" y="1842"/>
                    <a:pt x="8132" y="1433"/>
                  </a:cubicBezTo>
                  <a:lnTo>
                    <a:pt x="8132" y="741"/>
                  </a:lnTo>
                  <a:cubicBezTo>
                    <a:pt x="8132" y="332"/>
                    <a:pt x="8463" y="1"/>
                    <a:pt x="8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6390250" y="3042063"/>
              <a:ext cx="25375" cy="31600"/>
            </a:xfrm>
            <a:custGeom>
              <a:avLst/>
              <a:gdLst/>
              <a:ahLst/>
              <a:cxnLst/>
              <a:rect l="l" t="t" r="r" b="b"/>
              <a:pathLst>
                <a:path w="1015" h="1264" extrusionOk="0">
                  <a:moveTo>
                    <a:pt x="1" y="0"/>
                  </a:moveTo>
                  <a:lnTo>
                    <a:pt x="1" y="740"/>
                  </a:lnTo>
                  <a:cubicBezTo>
                    <a:pt x="1" y="1029"/>
                    <a:pt x="226" y="1264"/>
                    <a:pt x="510" y="1264"/>
                  </a:cubicBezTo>
                  <a:cubicBezTo>
                    <a:pt x="521" y="1264"/>
                    <a:pt x="533" y="1264"/>
                    <a:pt x="544" y="1263"/>
                  </a:cubicBezTo>
                  <a:cubicBezTo>
                    <a:pt x="808" y="1242"/>
                    <a:pt x="1015" y="1024"/>
                    <a:pt x="1015" y="755"/>
                  </a:cubicBezTo>
                  <a:lnTo>
                    <a:pt x="1015" y="0"/>
                  </a:lnTo>
                  <a:cubicBezTo>
                    <a:pt x="870" y="93"/>
                    <a:pt x="695" y="150"/>
                    <a:pt x="508" y="150"/>
                  </a:cubicBezTo>
                  <a:cubicBezTo>
                    <a:pt x="322" y="150"/>
                    <a:pt x="146" y="9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6378900" y="2998088"/>
              <a:ext cx="47725" cy="47625"/>
            </a:xfrm>
            <a:custGeom>
              <a:avLst/>
              <a:gdLst/>
              <a:ahLst/>
              <a:cxnLst/>
              <a:rect l="l" t="t" r="r" b="b"/>
              <a:pathLst>
                <a:path w="1909" h="1905" extrusionOk="0">
                  <a:moveTo>
                    <a:pt x="951" y="0"/>
                  </a:moveTo>
                  <a:cubicBezTo>
                    <a:pt x="430" y="0"/>
                    <a:pt x="0" y="425"/>
                    <a:pt x="0" y="952"/>
                  </a:cubicBezTo>
                  <a:cubicBezTo>
                    <a:pt x="0" y="1480"/>
                    <a:pt x="430" y="1905"/>
                    <a:pt x="951" y="1905"/>
                  </a:cubicBezTo>
                  <a:cubicBezTo>
                    <a:pt x="1479" y="1905"/>
                    <a:pt x="1908" y="1480"/>
                    <a:pt x="1908" y="952"/>
                  </a:cubicBezTo>
                  <a:cubicBezTo>
                    <a:pt x="1908" y="425"/>
                    <a:pt x="1479" y="0"/>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6385100" y="3036838"/>
              <a:ext cx="35725" cy="42000"/>
            </a:xfrm>
            <a:custGeom>
              <a:avLst/>
              <a:gdLst/>
              <a:ahLst/>
              <a:cxnLst/>
              <a:rect l="l" t="t" r="r" b="b"/>
              <a:pathLst>
                <a:path w="1429" h="1680" extrusionOk="0">
                  <a:moveTo>
                    <a:pt x="1014" y="515"/>
                  </a:moveTo>
                  <a:lnTo>
                    <a:pt x="1014" y="964"/>
                  </a:lnTo>
                  <a:cubicBezTo>
                    <a:pt x="1014" y="1135"/>
                    <a:pt x="874" y="1275"/>
                    <a:pt x="705" y="1275"/>
                  </a:cubicBezTo>
                  <a:cubicBezTo>
                    <a:pt x="679" y="1275"/>
                    <a:pt x="653" y="1271"/>
                    <a:pt x="626" y="1264"/>
                  </a:cubicBezTo>
                  <a:cubicBezTo>
                    <a:pt x="486" y="1233"/>
                    <a:pt x="393" y="1104"/>
                    <a:pt x="393" y="964"/>
                  </a:cubicBezTo>
                  <a:lnTo>
                    <a:pt x="393" y="515"/>
                  </a:lnTo>
                  <a:cubicBezTo>
                    <a:pt x="494" y="541"/>
                    <a:pt x="599" y="554"/>
                    <a:pt x="704" y="554"/>
                  </a:cubicBezTo>
                  <a:cubicBezTo>
                    <a:pt x="808" y="554"/>
                    <a:pt x="913" y="541"/>
                    <a:pt x="1014" y="515"/>
                  </a:cubicBezTo>
                  <a:close/>
                  <a:moveTo>
                    <a:pt x="1225" y="1"/>
                  </a:moveTo>
                  <a:cubicBezTo>
                    <a:pt x="1186" y="1"/>
                    <a:pt x="1147" y="12"/>
                    <a:pt x="1113" y="33"/>
                  </a:cubicBezTo>
                  <a:cubicBezTo>
                    <a:pt x="994" y="111"/>
                    <a:pt x="853" y="152"/>
                    <a:pt x="714" y="152"/>
                  </a:cubicBezTo>
                  <a:cubicBezTo>
                    <a:pt x="574" y="152"/>
                    <a:pt x="435" y="111"/>
                    <a:pt x="316" y="33"/>
                  </a:cubicBezTo>
                  <a:cubicBezTo>
                    <a:pt x="282" y="12"/>
                    <a:pt x="244" y="2"/>
                    <a:pt x="207" y="2"/>
                  </a:cubicBezTo>
                  <a:cubicBezTo>
                    <a:pt x="124" y="2"/>
                    <a:pt x="42" y="53"/>
                    <a:pt x="6" y="152"/>
                  </a:cubicBezTo>
                  <a:cubicBezTo>
                    <a:pt x="1" y="157"/>
                    <a:pt x="1" y="168"/>
                    <a:pt x="1" y="173"/>
                  </a:cubicBezTo>
                  <a:lnTo>
                    <a:pt x="1" y="1219"/>
                  </a:lnTo>
                  <a:cubicBezTo>
                    <a:pt x="1" y="1269"/>
                    <a:pt x="32" y="1336"/>
                    <a:pt x="63" y="1374"/>
                  </a:cubicBezTo>
                  <a:cubicBezTo>
                    <a:pt x="275" y="1590"/>
                    <a:pt x="504" y="1679"/>
                    <a:pt x="712" y="1679"/>
                  </a:cubicBezTo>
                  <a:cubicBezTo>
                    <a:pt x="1107" y="1679"/>
                    <a:pt x="1428" y="1357"/>
                    <a:pt x="1428" y="964"/>
                  </a:cubicBezTo>
                  <a:lnTo>
                    <a:pt x="1428" y="173"/>
                  </a:lnTo>
                  <a:cubicBezTo>
                    <a:pt x="1428" y="163"/>
                    <a:pt x="1428" y="157"/>
                    <a:pt x="1423" y="152"/>
                  </a:cubicBezTo>
                  <a:cubicBezTo>
                    <a:pt x="1388" y="50"/>
                    <a:pt x="1307" y="1"/>
                    <a:pt x="1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6373825" y="2992938"/>
              <a:ext cx="57850" cy="57925"/>
            </a:xfrm>
            <a:custGeom>
              <a:avLst/>
              <a:gdLst/>
              <a:ahLst/>
              <a:cxnLst/>
              <a:rect l="l" t="t" r="r" b="b"/>
              <a:pathLst>
                <a:path w="2314" h="2317" extrusionOk="0">
                  <a:moveTo>
                    <a:pt x="1154" y="409"/>
                  </a:moveTo>
                  <a:cubicBezTo>
                    <a:pt x="1569" y="409"/>
                    <a:pt x="1905" y="745"/>
                    <a:pt x="1905" y="1158"/>
                  </a:cubicBezTo>
                  <a:cubicBezTo>
                    <a:pt x="1905" y="1572"/>
                    <a:pt x="1569" y="1903"/>
                    <a:pt x="1154" y="1903"/>
                  </a:cubicBezTo>
                  <a:cubicBezTo>
                    <a:pt x="746" y="1903"/>
                    <a:pt x="409" y="1572"/>
                    <a:pt x="409" y="1158"/>
                  </a:cubicBezTo>
                  <a:cubicBezTo>
                    <a:pt x="409" y="745"/>
                    <a:pt x="746" y="409"/>
                    <a:pt x="1154" y="409"/>
                  </a:cubicBezTo>
                  <a:close/>
                  <a:moveTo>
                    <a:pt x="1154" y="0"/>
                  </a:moveTo>
                  <a:cubicBezTo>
                    <a:pt x="519" y="0"/>
                    <a:pt x="1" y="517"/>
                    <a:pt x="1" y="1158"/>
                  </a:cubicBezTo>
                  <a:cubicBezTo>
                    <a:pt x="1" y="1795"/>
                    <a:pt x="519" y="2317"/>
                    <a:pt x="1154" y="2317"/>
                  </a:cubicBezTo>
                  <a:cubicBezTo>
                    <a:pt x="1796" y="2317"/>
                    <a:pt x="2314" y="1795"/>
                    <a:pt x="2314" y="1158"/>
                  </a:cubicBezTo>
                  <a:cubicBezTo>
                    <a:pt x="2314" y="517"/>
                    <a:pt x="1796" y="0"/>
                    <a:pt x="1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6499275" y="2960838"/>
              <a:ext cx="16975" cy="16975"/>
            </a:xfrm>
            <a:custGeom>
              <a:avLst/>
              <a:gdLst/>
              <a:ahLst/>
              <a:cxnLst/>
              <a:rect l="l" t="t" r="r" b="b"/>
              <a:pathLst>
                <a:path w="679" h="679" extrusionOk="0">
                  <a:moveTo>
                    <a:pt x="342" y="0"/>
                  </a:moveTo>
                  <a:cubicBezTo>
                    <a:pt x="151" y="0"/>
                    <a:pt x="1" y="156"/>
                    <a:pt x="1" y="342"/>
                  </a:cubicBezTo>
                  <a:cubicBezTo>
                    <a:pt x="1" y="528"/>
                    <a:pt x="151" y="678"/>
                    <a:pt x="342" y="678"/>
                  </a:cubicBezTo>
                  <a:cubicBezTo>
                    <a:pt x="528" y="678"/>
                    <a:pt x="679" y="528"/>
                    <a:pt x="679" y="342"/>
                  </a:cubicBezTo>
                  <a:cubicBezTo>
                    <a:pt x="679" y="156"/>
                    <a:pt x="528"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6443950" y="2978963"/>
              <a:ext cx="47850" cy="10350"/>
            </a:xfrm>
            <a:custGeom>
              <a:avLst/>
              <a:gdLst/>
              <a:ahLst/>
              <a:cxnLst/>
              <a:rect l="l" t="t" r="r" b="b"/>
              <a:pathLst>
                <a:path w="1914" h="414" extrusionOk="0">
                  <a:moveTo>
                    <a:pt x="232" y="0"/>
                  </a:moveTo>
                  <a:cubicBezTo>
                    <a:pt x="103" y="0"/>
                    <a:pt x="0" y="120"/>
                    <a:pt x="31" y="254"/>
                  </a:cubicBezTo>
                  <a:cubicBezTo>
                    <a:pt x="56" y="352"/>
                    <a:pt x="144" y="414"/>
                    <a:pt x="237" y="414"/>
                  </a:cubicBezTo>
                  <a:lnTo>
                    <a:pt x="1681" y="414"/>
                  </a:lnTo>
                  <a:cubicBezTo>
                    <a:pt x="1810" y="414"/>
                    <a:pt x="1913" y="295"/>
                    <a:pt x="1882" y="161"/>
                  </a:cubicBezTo>
                  <a:cubicBezTo>
                    <a:pt x="1862" y="63"/>
                    <a:pt x="1774" y="0"/>
                    <a:pt x="1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6419625" y="2960838"/>
              <a:ext cx="16825" cy="16975"/>
            </a:xfrm>
            <a:custGeom>
              <a:avLst/>
              <a:gdLst/>
              <a:ahLst/>
              <a:cxnLst/>
              <a:rect l="l" t="t" r="r" b="b"/>
              <a:pathLst>
                <a:path w="673" h="679" extrusionOk="0">
                  <a:moveTo>
                    <a:pt x="336" y="0"/>
                  </a:moveTo>
                  <a:cubicBezTo>
                    <a:pt x="150" y="0"/>
                    <a:pt x="0" y="156"/>
                    <a:pt x="0" y="342"/>
                  </a:cubicBezTo>
                  <a:cubicBezTo>
                    <a:pt x="0" y="528"/>
                    <a:pt x="150" y="678"/>
                    <a:pt x="336" y="678"/>
                  </a:cubicBezTo>
                  <a:cubicBezTo>
                    <a:pt x="523" y="678"/>
                    <a:pt x="673" y="528"/>
                    <a:pt x="673" y="342"/>
                  </a:cubicBezTo>
                  <a:cubicBezTo>
                    <a:pt x="673" y="156"/>
                    <a:pt x="523"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a:off x="6496825" y="2876013"/>
              <a:ext cx="122100" cy="339350"/>
            </a:xfrm>
            <a:custGeom>
              <a:avLst/>
              <a:gdLst/>
              <a:ahLst/>
              <a:cxnLst/>
              <a:rect l="l" t="t" r="r" b="b"/>
              <a:pathLst>
                <a:path w="4884" h="13574" extrusionOk="0">
                  <a:moveTo>
                    <a:pt x="1630" y="1"/>
                  </a:moveTo>
                  <a:cubicBezTo>
                    <a:pt x="1221" y="1"/>
                    <a:pt x="890" y="332"/>
                    <a:pt x="890" y="741"/>
                  </a:cubicBezTo>
                  <a:lnTo>
                    <a:pt x="890" y="1433"/>
                  </a:lnTo>
                  <a:cubicBezTo>
                    <a:pt x="890" y="1842"/>
                    <a:pt x="1221" y="2173"/>
                    <a:pt x="1630" y="2173"/>
                  </a:cubicBezTo>
                  <a:lnTo>
                    <a:pt x="3332" y="2173"/>
                  </a:lnTo>
                  <a:lnTo>
                    <a:pt x="3332" y="6435"/>
                  </a:lnTo>
                  <a:lnTo>
                    <a:pt x="1" y="8841"/>
                  </a:lnTo>
                  <a:lnTo>
                    <a:pt x="1" y="13573"/>
                  </a:lnTo>
                  <a:lnTo>
                    <a:pt x="3735" y="13573"/>
                  </a:lnTo>
                  <a:cubicBezTo>
                    <a:pt x="4372" y="13573"/>
                    <a:pt x="4883" y="13062"/>
                    <a:pt x="4883" y="12425"/>
                  </a:cubicBezTo>
                  <a:lnTo>
                    <a:pt x="4883" y="1154"/>
                  </a:lnTo>
                  <a:cubicBezTo>
                    <a:pt x="4883" y="518"/>
                    <a:pt x="4372" y="1"/>
                    <a:pt x="3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6300775" y="3096888"/>
              <a:ext cx="196075" cy="118475"/>
            </a:xfrm>
            <a:custGeom>
              <a:avLst/>
              <a:gdLst/>
              <a:ahLst/>
              <a:cxnLst/>
              <a:rect l="l" t="t" r="r" b="b"/>
              <a:pathLst>
                <a:path w="7843" h="4739" extrusionOk="0">
                  <a:moveTo>
                    <a:pt x="1" y="1"/>
                  </a:moveTo>
                  <a:lnTo>
                    <a:pt x="1" y="3270"/>
                  </a:lnTo>
                  <a:cubicBezTo>
                    <a:pt x="1" y="4081"/>
                    <a:pt x="657" y="4738"/>
                    <a:pt x="1469" y="4738"/>
                  </a:cubicBezTo>
                  <a:lnTo>
                    <a:pt x="7843" y="4738"/>
                  </a:lnTo>
                  <a:lnTo>
                    <a:pt x="78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6295600" y="2870838"/>
              <a:ext cx="329000" cy="349700"/>
            </a:xfrm>
            <a:custGeom>
              <a:avLst/>
              <a:gdLst/>
              <a:ahLst/>
              <a:cxnLst/>
              <a:rect l="l" t="t" r="r" b="b"/>
              <a:pathLst>
                <a:path w="13160" h="13988" extrusionOk="0">
                  <a:moveTo>
                    <a:pt x="8898" y="415"/>
                  </a:moveTo>
                  <a:cubicBezTo>
                    <a:pt x="8795" y="570"/>
                    <a:pt x="8733" y="756"/>
                    <a:pt x="8733" y="953"/>
                  </a:cubicBezTo>
                  <a:lnTo>
                    <a:pt x="8733" y="1635"/>
                  </a:lnTo>
                  <a:cubicBezTo>
                    <a:pt x="8733" y="1826"/>
                    <a:pt x="8790" y="2013"/>
                    <a:pt x="8898" y="2173"/>
                  </a:cubicBezTo>
                  <a:lnTo>
                    <a:pt x="1547" y="2173"/>
                  </a:lnTo>
                  <a:cubicBezTo>
                    <a:pt x="1253" y="2173"/>
                    <a:pt x="1015" y="1936"/>
                    <a:pt x="1015" y="1640"/>
                  </a:cubicBezTo>
                  <a:lnTo>
                    <a:pt x="1015" y="948"/>
                  </a:lnTo>
                  <a:cubicBezTo>
                    <a:pt x="1015" y="652"/>
                    <a:pt x="1253" y="415"/>
                    <a:pt x="1547" y="415"/>
                  </a:cubicBezTo>
                  <a:close/>
                  <a:moveTo>
                    <a:pt x="7842" y="9249"/>
                  </a:moveTo>
                  <a:lnTo>
                    <a:pt x="7842" y="13574"/>
                  </a:lnTo>
                  <a:lnTo>
                    <a:pt x="1676" y="13574"/>
                  </a:lnTo>
                  <a:cubicBezTo>
                    <a:pt x="984" y="13574"/>
                    <a:pt x="415" y="13004"/>
                    <a:pt x="415" y="12312"/>
                  </a:cubicBezTo>
                  <a:lnTo>
                    <a:pt x="415" y="9249"/>
                  </a:lnTo>
                  <a:close/>
                  <a:moveTo>
                    <a:pt x="11805" y="415"/>
                  </a:moveTo>
                  <a:cubicBezTo>
                    <a:pt x="12322" y="415"/>
                    <a:pt x="12746" y="838"/>
                    <a:pt x="12746" y="1356"/>
                  </a:cubicBezTo>
                  <a:lnTo>
                    <a:pt x="12746" y="12632"/>
                  </a:lnTo>
                  <a:cubicBezTo>
                    <a:pt x="12746" y="13149"/>
                    <a:pt x="12322" y="13574"/>
                    <a:pt x="11800" y="13574"/>
                  </a:cubicBezTo>
                  <a:lnTo>
                    <a:pt x="8256" y="13574"/>
                  </a:lnTo>
                  <a:lnTo>
                    <a:pt x="8256" y="9146"/>
                  </a:lnTo>
                  <a:lnTo>
                    <a:pt x="11505" y="6803"/>
                  </a:lnTo>
                  <a:cubicBezTo>
                    <a:pt x="11557" y="6761"/>
                    <a:pt x="11588" y="6699"/>
                    <a:pt x="11588" y="6632"/>
                  </a:cubicBezTo>
                  <a:lnTo>
                    <a:pt x="11588" y="2380"/>
                  </a:lnTo>
                  <a:cubicBezTo>
                    <a:pt x="11588" y="2266"/>
                    <a:pt x="11495" y="2173"/>
                    <a:pt x="11381" y="2173"/>
                  </a:cubicBezTo>
                  <a:lnTo>
                    <a:pt x="9679" y="2173"/>
                  </a:lnTo>
                  <a:cubicBezTo>
                    <a:pt x="9384" y="2173"/>
                    <a:pt x="9146" y="1936"/>
                    <a:pt x="9146" y="1640"/>
                  </a:cubicBezTo>
                  <a:lnTo>
                    <a:pt x="9146" y="948"/>
                  </a:lnTo>
                  <a:cubicBezTo>
                    <a:pt x="9146" y="652"/>
                    <a:pt x="9384" y="415"/>
                    <a:pt x="9679" y="415"/>
                  </a:cubicBezTo>
                  <a:close/>
                  <a:moveTo>
                    <a:pt x="1568" y="0"/>
                  </a:moveTo>
                  <a:cubicBezTo>
                    <a:pt x="1046" y="0"/>
                    <a:pt x="621" y="425"/>
                    <a:pt x="621" y="948"/>
                  </a:cubicBezTo>
                  <a:lnTo>
                    <a:pt x="621" y="1620"/>
                  </a:lnTo>
                  <a:cubicBezTo>
                    <a:pt x="621" y="2142"/>
                    <a:pt x="1046" y="2566"/>
                    <a:pt x="1568" y="2566"/>
                  </a:cubicBezTo>
                  <a:lnTo>
                    <a:pt x="11173" y="2566"/>
                  </a:lnTo>
                  <a:lnTo>
                    <a:pt x="11173" y="6524"/>
                  </a:lnTo>
                  <a:lnTo>
                    <a:pt x="7972" y="8836"/>
                  </a:lnTo>
                  <a:lnTo>
                    <a:pt x="208" y="8836"/>
                  </a:lnTo>
                  <a:cubicBezTo>
                    <a:pt x="93" y="8836"/>
                    <a:pt x="0" y="8929"/>
                    <a:pt x="0" y="9043"/>
                  </a:cubicBezTo>
                  <a:lnTo>
                    <a:pt x="0" y="12312"/>
                  </a:lnTo>
                  <a:cubicBezTo>
                    <a:pt x="0" y="13238"/>
                    <a:pt x="751" y="13987"/>
                    <a:pt x="1676" y="13987"/>
                  </a:cubicBezTo>
                  <a:lnTo>
                    <a:pt x="11805" y="13987"/>
                  </a:lnTo>
                  <a:cubicBezTo>
                    <a:pt x="12555" y="13987"/>
                    <a:pt x="13159" y="13383"/>
                    <a:pt x="13159" y="12632"/>
                  </a:cubicBezTo>
                  <a:lnTo>
                    <a:pt x="13159" y="1356"/>
                  </a:lnTo>
                  <a:cubicBezTo>
                    <a:pt x="13159" y="606"/>
                    <a:pt x="12555" y="0"/>
                    <a:pt x="11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6373175" y="3126388"/>
              <a:ext cx="50750" cy="60000"/>
            </a:xfrm>
            <a:custGeom>
              <a:avLst/>
              <a:gdLst/>
              <a:ahLst/>
              <a:cxnLst/>
              <a:rect l="l" t="t" r="r" b="b"/>
              <a:pathLst>
                <a:path w="2030" h="2400" extrusionOk="0">
                  <a:moveTo>
                    <a:pt x="545" y="0"/>
                  </a:moveTo>
                  <a:cubicBezTo>
                    <a:pt x="244" y="0"/>
                    <a:pt x="1" y="244"/>
                    <a:pt x="1" y="543"/>
                  </a:cubicBezTo>
                  <a:lnTo>
                    <a:pt x="1" y="1857"/>
                  </a:lnTo>
                  <a:cubicBezTo>
                    <a:pt x="1" y="2157"/>
                    <a:pt x="244" y="2400"/>
                    <a:pt x="545" y="2400"/>
                  </a:cubicBezTo>
                  <a:lnTo>
                    <a:pt x="1486" y="2400"/>
                  </a:lnTo>
                  <a:cubicBezTo>
                    <a:pt x="1786" y="2400"/>
                    <a:pt x="2029" y="2157"/>
                    <a:pt x="2029" y="1857"/>
                  </a:cubicBezTo>
                  <a:lnTo>
                    <a:pt x="2029" y="543"/>
                  </a:lnTo>
                  <a:cubicBezTo>
                    <a:pt x="2029" y="244"/>
                    <a:pt x="1786" y="0"/>
                    <a:pt x="1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6368525" y="3121188"/>
              <a:ext cx="60550" cy="70400"/>
            </a:xfrm>
            <a:custGeom>
              <a:avLst/>
              <a:gdLst/>
              <a:ahLst/>
              <a:cxnLst/>
              <a:rect l="l" t="t" r="r" b="b"/>
              <a:pathLst>
                <a:path w="2422" h="2816" extrusionOk="0">
                  <a:moveTo>
                    <a:pt x="1672" y="414"/>
                  </a:moveTo>
                  <a:cubicBezTo>
                    <a:pt x="1858" y="414"/>
                    <a:pt x="2008" y="565"/>
                    <a:pt x="2008" y="751"/>
                  </a:cubicBezTo>
                  <a:lnTo>
                    <a:pt x="2008" y="2065"/>
                  </a:lnTo>
                  <a:cubicBezTo>
                    <a:pt x="2008" y="2252"/>
                    <a:pt x="1858" y="2401"/>
                    <a:pt x="1672" y="2401"/>
                  </a:cubicBezTo>
                  <a:lnTo>
                    <a:pt x="731" y="2401"/>
                  </a:lnTo>
                  <a:cubicBezTo>
                    <a:pt x="544" y="2401"/>
                    <a:pt x="394" y="2252"/>
                    <a:pt x="394" y="2065"/>
                  </a:cubicBezTo>
                  <a:lnTo>
                    <a:pt x="394" y="751"/>
                  </a:lnTo>
                  <a:cubicBezTo>
                    <a:pt x="394" y="565"/>
                    <a:pt x="544" y="414"/>
                    <a:pt x="731" y="414"/>
                  </a:cubicBezTo>
                  <a:close/>
                  <a:moveTo>
                    <a:pt x="746" y="1"/>
                  </a:moveTo>
                  <a:cubicBezTo>
                    <a:pt x="337" y="1"/>
                    <a:pt x="1" y="337"/>
                    <a:pt x="1" y="746"/>
                  </a:cubicBezTo>
                  <a:lnTo>
                    <a:pt x="1" y="2070"/>
                  </a:lnTo>
                  <a:cubicBezTo>
                    <a:pt x="1" y="2479"/>
                    <a:pt x="337" y="2815"/>
                    <a:pt x="746" y="2815"/>
                  </a:cubicBezTo>
                  <a:lnTo>
                    <a:pt x="1677" y="2815"/>
                  </a:lnTo>
                  <a:cubicBezTo>
                    <a:pt x="2086" y="2815"/>
                    <a:pt x="2421" y="2479"/>
                    <a:pt x="2421" y="2070"/>
                  </a:cubicBezTo>
                  <a:lnTo>
                    <a:pt x="2421" y="746"/>
                  </a:lnTo>
                  <a:cubicBezTo>
                    <a:pt x="2421" y="337"/>
                    <a:pt x="2086"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6393350" y="3142413"/>
              <a:ext cx="10400" cy="27575"/>
            </a:xfrm>
            <a:custGeom>
              <a:avLst/>
              <a:gdLst/>
              <a:ahLst/>
              <a:cxnLst/>
              <a:rect l="l" t="t" r="r" b="b"/>
              <a:pathLst>
                <a:path w="416" h="1103" extrusionOk="0">
                  <a:moveTo>
                    <a:pt x="212" y="0"/>
                  </a:moveTo>
                  <a:cubicBezTo>
                    <a:pt x="196" y="0"/>
                    <a:pt x="179" y="2"/>
                    <a:pt x="162" y="6"/>
                  </a:cubicBezTo>
                  <a:cubicBezTo>
                    <a:pt x="63" y="26"/>
                    <a:pt x="1" y="114"/>
                    <a:pt x="1" y="207"/>
                  </a:cubicBezTo>
                  <a:lnTo>
                    <a:pt x="1" y="890"/>
                  </a:lnTo>
                  <a:cubicBezTo>
                    <a:pt x="1" y="988"/>
                    <a:pt x="63" y="1076"/>
                    <a:pt x="162" y="1097"/>
                  </a:cubicBezTo>
                  <a:cubicBezTo>
                    <a:pt x="178" y="1101"/>
                    <a:pt x="194" y="1103"/>
                    <a:pt x="210" y="1103"/>
                  </a:cubicBezTo>
                  <a:cubicBezTo>
                    <a:pt x="323" y="1103"/>
                    <a:pt x="415" y="1008"/>
                    <a:pt x="415" y="895"/>
                  </a:cubicBezTo>
                  <a:lnTo>
                    <a:pt x="415" y="207"/>
                  </a:lnTo>
                  <a:cubicBezTo>
                    <a:pt x="415" y="90"/>
                    <a:pt x="324"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36"/>
          <p:cNvGrpSpPr/>
          <p:nvPr/>
        </p:nvGrpSpPr>
        <p:grpSpPr>
          <a:xfrm>
            <a:off x="4360950" y="2242877"/>
            <a:ext cx="371648" cy="391286"/>
            <a:chOff x="1750925" y="3992263"/>
            <a:chExt cx="332125" cy="349675"/>
          </a:xfrm>
        </p:grpSpPr>
        <p:sp>
          <p:nvSpPr>
            <p:cNvPr id="1085" name="Google Shape;1085;p36"/>
            <p:cNvSpPr/>
            <p:nvPr/>
          </p:nvSpPr>
          <p:spPr>
            <a:xfrm>
              <a:off x="1900800" y="4263838"/>
              <a:ext cx="59125" cy="72950"/>
            </a:xfrm>
            <a:custGeom>
              <a:avLst/>
              <a:gdLst/>
              <a:ahLst/>
              <a:cxnLst/>
              <a:rect l="l" t="t" r="r" b="b"/>
              <a:pathLst>
                <a:path w="2365" h="2918" extrusionOk="0">
                  <a:moveTo>
                    <a:pt x="1082" y="0"/>
                  </a:moveTo>
                  <a:lnTo>
                    <a:pt x="1082" y="1634"/>
                  </a:lnTo>
                  <a:lnTo>
                    <a:pt x="653" y="1634"/>
                  </a:lnTo>
                  <a:cubicBezTo>
                    <a:pt x="291" y="1634"/>
                    <a:pt x="1" y="1930"/>
                    <a:pt x="12" y="2292"/>
                  </a:cubicBezTo>
                  <a:cubicBezTo>
                    <a:pt x="22" y="2643"/>
                    <a:pt x="316" y="2918"/>
                    <a:pt x="669" y="2918"/>
                  </a:cubicBezTo>
                  <a:lnTo>
                    <a:pt x="1724" y="2918"/>
                  </a:lnTo>
                  <a:cubicBezTo>
                    <a:pt x="2075" y="2918"/>
                    <a:pt x="2364" y="2627"/>
                    <a:pt x="2364" y="2276"/>
                  </a:cubicBezTo>
                  <a:lnTo>
                    <a:pt x="2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1826325" y="4263838"/>
              <a:ext cx="59125" cy="72950"/>
            </a:xfrm>
            <a:custGeom>
              <a:avLst/>
              <a:gdLst/>
              <a:ahLst/>
              <a:cxnLst/>
              <a:rect l="l" t="t" r="r" b="b"/>
              <a:pathLst>
                <a:path w="2365" h="2918" extrusionOk="0">
                  <a:moveTo>
                    <a:pt x="1082" y="0"/>
                  </a:moveTo>
                  <a:lnTo>
                    <a:pt x="1082" y="1634"/>
                  </a:lnTo>
                  <a:lnTo>
                    <a:pt x="652" y="1634"/>
                  </a:lnTo>
                  <a:cubicBezTo>
                    <a:pt x="291" y="1634"/>
                    <a:pt x="0" y="1930"/>
                    <a:pt x="12" y="2292"/>
                  </a:cubicBezTo>
                  <a:cubicBezTo>
                    <a:pt x="21" y="2643"/>
                    <a:pt x="316" y="2918"/>
                    <a:pt x="668" y="2918"/>
                  </a:cubicBezTo>
                  <a:lnTo>
                    <a:pt x="1723" y="2918"/>
                  </a:lnTo>
                  <a:cubicBezTo>
                    <a:pt x="2075" y="2918"/>
                    <a:pt x="2364" y="2627"/>
                    <a:pt x="2364" y="2276"/>
                  </a:cubicBezTo>
                  <a:lnTo>
                    <a:pt x="2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1894600" y="4258663"/>
              <a:ext cx="70500" cy="83275"/>
            </a:xfrm>
            <a:custGeom>
              <a:avLst/>
              <a:gdLst/>
              <a:ahLst/>
              <a:cxnLst/>
              <a:rect l="l" t="t" r="r" b="b"/>
              <a:pathLst>
                <a:path w="2820" h="3331" extrusionOk="0">
                  <a:moveTo>
                    <a:pt x="2406" y="413"/>
                  </a:moveTo>
                  <a:lnTo>
                    <a:pt x="2406" y="2478"/>
                  </a:lnTo>
                  <a:cubicBezTo>
                    <a:pt x="2406" y="2721"/>
                    <a:pt x="2209" y="2917"/>
                    <a:pt x="1967" y="2917"/>
                  </a:cubicBezTo>
                  <a:lnTo>
                    <a:pt x="905" y="2917"/>
                  </a:lnTo>
                  <a:cubicBezTo>
                    <a:pt x="663" y="2917"/>
                    <a:pt x="466" y="2716"/>
                    <a:pt x="471" y="2468"/>
                  </a:cubicBezTo>
                  <a:cubicBezTo>
                    <a:pt x="482" y="2230"/>
                    <a:pt x="683" y="2048"/>
                    <a:pt x="917" y="2048"/>
                  </a:cubicBezTo>
                  <a:lnTo>
                    <a:pt x="1335" y="2048"/>
                  </a:lnTo>
                  <a:cubicBezTo>
                    <a:pt x="1444" y="2048"/>
                    <a:pt x="1537" y="1955"/>
                    <a:pt x="1537" y="1847"/>
                  </a:cubicBezTo>
                  <a:lnTo>
                    <a:pt x="1537" y="413"/>
                  </a:lnTo>
                  <a:close/>
                  <a:moveTo>
                    <a:pt x="1330" y="0"/>
                  </a:moveTo>
                  <a:cubicBezTo>
                    <a:pt x="1216" y="0"/>
                    <a:pt x="1123" y="93"/>
                    <a:pt x="1123" y="207"/>
                  </a:cubicBezTo>
                  <a:lnTo>
                    <a:pt x="1123" y="1635"/>
                  </a:lnTo>
                  <a:lnTo>
                    <a:pt x="896" y="1635"/>
                  </a:lnTo>
                  <a:cubicBezTo>
                    <a:pt x="399" y="1635"/>
                    <a:pt x="0" y="2065"/>
                    <a:pt x="53" y="2571"/>
                  </a:cubicBezTo>
                  <a:cubicBezTo>
                    <a:pt x="99" y="3006"/>
                    <a:pt x="477" y="3331"/>
                    <a:pt x="912" y="3331"/>
                  </a:cubicBezTo>
                  <a:lnTo>
                    <a:pt x="1972" y="3331"/>
                  </a:lnTo>
                  <a:cubicBezTo>
                    <a:pt x="2437" y="3331"/>
                    <a:pt x="2820" y="2948"/>
                    <a:pt x="2820" y="2483"/>
                  </a:cubicBezTo>
                  <a:lnTo>
                    <a:pt x="2820" y="207"/>
                  </a:lnTo>
                  <a:cubicBezTo>
                    <a:pt x="2820" y="93"/>
                    <a:pt x="2727"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1820125" y="4258663"/>
              <a:ext cx="70500" cy="83275"/>
            </a:xfrm>
            <a:custGeom>
              <a:avLst/>
              <a:gdLst/>
              <a:ahLst/>
              <a:cxnLst/>
              <a:rect l="l" t="t" r="r" b="b"/>
              <a:pathLst>
                <a:path w="2820" h="3331" extrusionOk="0">
                  <a:moveTo>
                    <a:pt x="2406" y="413"/>
                  </a:moveTo>
                  <a:lnTo>
                    <a:pt x="2406" y="2478"/>
                  </a:lnTo>
                  <a:cubicBezTo>
                    <a:pt x="2406" y="2721"/>
                    <a:pt x="2209" y="2917"/>
                    <a:pt x="1966" y="2917"/>
                  </a:cubicBezTo>
                  <a:lnTo>
                    <a:pt x="905" y="2917"/>
                  </a:lnTo>
                  <a:cubicBezTo>
                    <a:pt x="663" y="2917"/>
                    <a:pt x="466" y="2716"/>
                    <a:pt x="471" y="2468"/>
                  </a:cubicBezTo>
                  <a:cubicBezTo>
                    <a:pt x="482" y="2230"/>
                    <a:pt x="683" y="2048"/>
                    <a:pt x="916" y="2048"/>
                  </a:cubicBezTo>
                  <a:lnTo>
                    <a:pt x="1335" y="2048"/>
                  </a:lnTo>
                  <a:cubicBezTo>
                    <a:pt x="1444" y="2048"/>
                    <a:pt x="1537" y="1955"/>
                    <a:pt x="1537" y="1847"/>
                  </a:cubicBezTo>
                  <a:lnTo>
                    <a:pt x="1537" y="413"/>
                  </a:lnTo>
                  <a:close/>
                  <a:moveTo>
                    <a:pt x="1330" y="0"/>
                  </a:moveTo>
                  <a:cubicBezTo>
                    <a:pt x="1215" y="0"/>
                    <a:pt x="1122" y="93"/>
                    <a:pt x="1122" y="207"/>
                  </a:cubicBezTo>
                  <a:lnTo>
                    <a:pt x="1122" y="1635"/>
                  </a:lnTo>
                  <a:lnTo>
                    <a:pt x="895" y="1635"/>
                  </a:lnTo>
                  <a:cubicBezTo>
                    <a:pt x="399" y="1635"/>
                    <a:pt x="0" y="2065"/>
                    <a:pt x="52" y="2571"/>
                  </a:cubicBezTo>
                  <a:cubicBezTo>
                    <a:pt x="98" y="3006"/>
                    <a:pt x="477" y="3331"/>
                    <a:pt x="911" y="3331"/>
                  </a:cubicBezTo>
                  <a:lnTo>
                    <a:pt x="1971" y="3331"/>
                  </a:lnTo>
                  <a:cubicBezTo>
                    <a:pt x="2437" y="3331"/>
                    <a:pt x="2819" y="2948"/>
                    <a:pt x="2819" y="2483"/>
                  </a:cubicBezTo>
                  <a:lnTo>
                    <a:pt x="2819" y="207"/>
                  </a:lnTo>
                  <a:cubicBezTo>
                    <a:pt x="2819" y="93"/>
                    <a:pt x="2726"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1853350" y="4263838"/>
              <a:ext cx="32100" cy="21750"/>
            </a:xfrm>
            <a:custGeom>
              <a:avLst/>
              <a:gdLst/>
              <a:ahLst/>
              <a:cxnLst/>
              <a:rect l="l" t="t" r="r" b="b"/>
              <a:pathLst>
                <a:path w="1284" h="870" extrusionOk="0">
                  <a:moveTo>
                    <a:pt x="1" y="0"/>
                  </a:moveTo>
                  <a:lnTo>
                    <a:pt x="1" y="869"/>
                  </a:lnTo>
                  <a:lnTo>
                    <a:pt x="1283" y="869"/>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1927850" y="4263838"/>
              <a:ext cx="32075" cy="21750"/>
            </a:xfrm>
            <a:custGeom>
              <a:avLst/>
              <a:gdLst/>
              <a:ahLst/>
              <a:cxnLst/>
              <a:rect l="l" t="t" r="r" b="b"/>
              <a:pathLst>
                <a:path w="1283" h="870" extrusionOk="0">
                  <a:moveTo>
                    <a:pt x="0" y="0"/>
                  </a:moveTo>
                  <a:lnTo>
                    <a:pt x="0" y="869"/>
                  </a:lnTo>
                  <a:lnTo>
                    <a:pt x="1282" y="869"/>
                  </a:lnTo>
                  <a:lnTo>
                    <a:pt x="1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1803175" y="3997413"/>
              <a:ext cx="197625" cy="69375"/>
            </a:xfrm>
            <a:custGeom>
              <a:avLst/>
              <a:gdLst/>
              <a:ahLst/>
              <a:cxnLst/>
              <a:rect l="l" t="t" r="r" b="b"/>
              <a:pathLst>
                <a:path w="7905" h="2775" extrusionOk="0">
                  <a:moveTo>
                    <a:pt x="1031" y="1"/>
                  </a:moveTo>
                  <a:cubicBezTo>
                    <a:pt x="461" y="1"/>
                    <a:pt x="0" y="462"/>
                    <a:pt x="0" y="1031"/>
                  </a:cubicBezTo>
                  <a:lnTo>
                    <a:pt x="0" y="2774"/>
                  </a:lnTo>
                  <a:lnTo>
                    <a:pt x="1201" y="2774"/>
                  </a:lnTo>
                  <a:lnTo>
                    <a:pt x="1201" y="1201"/>
                  </a:lnTo>
                  <a:lnTo>
                    <a:pt x="6704" y="1201"/>
                  </a:lnTo>
                  <a:lnTo>
                    <a:pt x="6704" y="2774"/>
                  </a:lnTo>
                  <a:lnTo>
                    <a:pt x="7904" y="2774"/>
                  </a:lnTo>
                  <a:lnTo>
                    <a:pt x="7904" y="1031"/>
                  </a:lnTo>
                  <a:cubicBezTo>
                    <a:pt x="7904" y="462"/>
                    <a:pt x="7444" y="1"/>
                    <a:pt x="68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1798025" y="3992263"/>
              <a:ext cx="207950" cy="79675"/>
            </a:xfrm>
            <a:custGeom>
              <a:avLst/>
              <a:gdLst/>
              <a:ahLst/>
              <a:cxnLst/>
              <a:rect l="l" t="t" r="r" b="b"/>
              <a:pathLst>
                <a:path w="8318" h="3187" extrusionOk="0">
                  <a:moveTo>
                    <a:pt x="7081" y="414"/>
                  </a:moveTo>
                  <a:cubicBezTo>
                    <a:pt x="7537" y="414"/>
                    <a:pt x="7903" y="782"/>
                    <a:pt x="7903" y="1237"/>
                  </a:cubicBezTo>
                  <a:lnTo>
                    <a:pt x="7903" y="2773"/>
                  </a:lnTo>
                  <a:lnTo>
                    <a:pt x="7117" y="2773"/>
                  </a:lnTo>
                  <a:lnTo>
                    <a:pt x="7117" y="1407"/>
                  </a:lnTo>
                  <a:cubicBezTo>
                    <a:pt x="7117" y="1293"/>
                    <a:pt x="7024" y="1200"/>
                    <a:pt x="6910" y="1200"/>
                  </a:cubicBezTo>
                  <a:lnTo>
                    <a:pt x="1407" y="1200"/>
                  </a:lnTo>
                  <a:cubicBezTo>
                    <a:pt x="1292" y="1200"/>
                    <a:pt x="1199" y="1293"/>
                    <a:pt x="1199" y="1407"/>
                  </a:cubicBezTo>
                  <a:lnTo>
                    <a:pt x="1199" y="2773"/>
                  </a:lnTo>
                  <a:lnTo>
                    <a:pt x="414" y="2773"/>
                  </a:lnTo>
                  <a:lnTo>
                    <a:pt x="414" y="1237"/>
                  </a:lnTo>
                  <a:cubicBezTo>
                    <a:pt x="414" y="782"/>
                    <a:pt x="781" y="414"/>
                    <a:pt x="1237" y="414"/>
                  </a:cubicBezTo>
                  <a:close/>
                  <a:moveTo>
                    <a:pt x="1237" y="1"/>
                  </a:moveTo>
                  <a:cubicBezTo>
                    <a:pt x="554" y="1"/>
                    <a:pt x="0" y="555"/>
                    <a:pt x="0" y="1237"/>
                  </a:cubicBezTo>
                  <a:lnTo>
                    <a:pt x="0" y="2980"/>
                  </a:lnTo>
                  <a:cubicBezTo>
                    <a:pt x="0" y="3093"/>
                    <a:pt x="93" y="3186"/>
                    <a:pt x="206" y="3186"/>
                  </a:cubicBezTo>
                  <a:lnTo>
                    <a:pt x="1407" y="3186"/>
                  </a:lnTo>
                  <a:cubicBezTo>
                    <a:pt x="1521" y="3186"/>
                    <a:pt x="1614" y="3093"/>
                    <a:pt x="1614" y="2980"/>
                  </a:cubicBezTo>
                  <a:lnTo>
                    <a:pt x="1614" y="1615"/>
                  </a:lnTo>
                  <a:lnTo>
                    <a:pt x="6704" y="1615"/>
                  </a:lnTo>
                  <a:lnTo>
                    <a:pt x="6704" y="2980"/>
                  </a:lnTo>
                  <a:cubicBezTo>
                    <a:pt x="6704" y="3093"/>
                    <a:pt x="6797" y="3186"/>
                    <a:pt x="6910" y="3186"/>
                  </a:cubicBezTo>
                  <a:lnTo>
                    <a:pt x="8110" y="3186"/>
                  </a:lnTo>
                  <a:cubicBezTo>
                    <a:pt x="8225" y="3186"/>
                    <a:pt x="8318" y="3093"/>
                    <a:pt x="8318" y="2980"/>
                  </a:cubicBezTo>
                  <a:lnTo>
                    <a:pt x="8318" y="1237"/>
                  </a:lnTo>
                  <a:cubicBezTo>
                    <a:pt x="8318" y="555"/>
                    <a:pt x="7764" y="1"/>
                    <a:pt x="7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1756125" y="4066763"/>
              <a:ext cx="285025" cy="197100"/>
            </a:xfrm>
            <a:custGeom>
              <a:avLst/>
              <a:gdLst/>
              <a:ahLst/>
              <a:cxnLst/>
              <a:rect l="l" t="t" r="r" b="b"/>
              <a:pathLst>
                <a:path w="11401" h="7884" extrusionOk="0">
                  <a:moveTo>
                    <a:pt x="1082" y="0"/>
                  </a:moveTo>
                  <a:cubicBezTo>
                    <a:pt x="486" y="0"/>
                    <a:pt x="0" y="486"/>
                    <a:pt x="0" y="1082"/>
                  </a:cubicBezTo>
                  <a:lnTo>
                    <a:pt x="0" y="6802"/>
                  </a:lnTo>
                  <a:cubicBezTo>
                    <a:pt x="0" y="7397"/>
                    <a:pt x="486" y="7883"/>
                    <a:pt x="1082" y="7883"/>
                  </a:cubicBezTo>
                  <a:lnTo>
                    <a:pt x="10319" y="7883"/>
                  </a:lnTo>
                  <a:cubicBezTo>
                    <a:pt x="10914" y="7883"/>
                    <a:pt x="11400" y="7397"/>
                    <a:pt x="11400" y="6802"/>
                  </a:cubicBezTo>
                  <a:lnTo>
                    <a:pt x="11400" y="1082"/>
                  </a:lnTo>
                  <a:cubicBezTo>
                    <a:pt x="11400" y="486"/>
                    <a:pt x="10914" y="0"/>
                    <a:pt x="10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1922275" y="4126388"/>
              <a:ext cx="12700" cy="12675"/>
            </a:xfrm>
            <a:custGeom>
              <a:avLst/>
              <a:gdLst/>
              <a:ahLst/>
              <a:cxnLst/>
              <a:rect l="l" t="t" r="r" b="b"/>
              <a:pathLst>
                <a:path w="508" h="507" extrusionOk="0">
                  <a:moveTo>
                    <a:pt x="254" y="0"/>
                  </a:moveTo>
                  <a:cubicBezTo>
                    <a:pt x="115" y="0"/>
                    <a:pt x="1" y="108"/>
                    <a:pt x="1" y="253"/>
                  </a:cubicBezTo>
                  <a:cubicBezTo>
                    <a:pt x="1" y="392"/>
                    <a:pt x="115" y="507"/>
                    <a:pt x="254" y="507"/>
                  </a:cubicBezTo>
                  <a:cubicBezTo>
                    <a:pt x="394" y="507"/>
                    <a:pt x="507" y="392"/>
                    <a:pt x="507" y="253"/>
                  </a:cubicBezTo>
                  <a:cubicBezTo>
                    <a:pt x="507" y="108"/>
                    <a:pt x="394"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1879475" y="4138638"/>
              <a:ext cx="38700" cy="10400"/>
            </a:xfrm>
            <a:custGeom>
              <a:avLst/>
              <a:gdLst/>
              <a:ahLst/>
              <a:cxnLst/>
              <a:rect l="l" t="t" r="r" b="b"/>
              <a:pathLst>
                <a:path w="1548" h="416" extrusionOk="0">
                  <a:moveTo>
                    <a:pt x="233" y="0"/>
                  </a:moveTo>
                  <a:cubicBezTo>
                    <a:pt x="99" y="0"/>
                    <a:pt x="1" y="120"/>
                    <a:pt x="32" y="255"/>
                  </a:cubicBezTo>
                  <a:cubicBezTo>
                    <a:pt x="52" y="353"/>
                    <a:pt x="140" y="415"/>
                    <a:pt x="233" y="415"/>
                  </a:cubicBezTo>
                  <a:lnTo>
                    <a:pt x="1314" y="415"/>
                  </a:lnTo>
                  <a:cubicBezTo>
                    <a:pt x="1443" y="415"/>
                    <a:pt x="1548" y="296"/>
                    <a:pt x="1517" y="162"/>
                  </a:cubicBezTo>
                  <a:cubicBezTo>
                    <a:pt x="1496" y="63"/>
                    <a:pt x="140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1862675" y="4126388"/>
              <a:ext cx="12550" cy="12675"/>
            </a:xfrm>
            <a:custGeom>
              <a:avLst/>
              <a:gdLst/>
              <a:ahLst/>
              <a:cxnLst/>
              <a:rect l="l" t="t" r="r" b="b"/>
              <a:pathLst>
                <a:path w="502" h="507" extrusionOk="0">
                  <a:moveTo>
                    <a:pt x="248" y="0"/>
                  </a:moveTo>
                  <a:cubicBezTo>
                    <a:pt x="109" y="0"/>
                    <a:pt x="0" y="108"/>
                    <a:pt x="0" y="253"/>
                  </a:cubicBezTo>
                  <a:cubicBezTo>
                    <a:pt x="0" y="392"/>
                    <a:pt x="109" y="507"/>
                    <a:pt x="248" y="507"/>
                  </a:cubicBezTo>
                  <a:cubicBezTo>
                    <a:pt x="394" y="507"/>
                    <a:pt x="502" y="392"/>
                    <a:pt x="502" y="253"/>
                  </a:cubicBezTo>
                  <a:cubicBezTo>
                    <a:pt x="502" y="108"/>
                    <a:pt x="394"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2014075" y="4066763"/>
              <a:ext cx="63775" cy="197100"/>
            </a:xfrm>
            <a:custGeom>
              <a:avLst/>
              <a:gdLst/>
              <a:ahLst/>
              <a:cxnLst/>
              <a:rect l="l" t="t" r="r" b="b"/>
              <a:pathLst>
                <a:path w="2551" h="7884" extrusionOk="0">
                  <a:moveTo>
                    <a:pt x="1" y="0"/>
                  </a:moveTo>
                  <a:cubicBezTo>
                    <a:pt x="596" y="0"/>
                    <a:pt x="1082" y="486"/>
                    <a:pt x="1082" y="1082"/>
                  </a:cubicBezTo>
                  <a:lnTo>
                    <a:pt x="1082" y="6802"/>
                  </a:lnTo>
                  <a:cubicBezTo>
                    <a:pt x="1082" y="7397"/>
                    <a:pt x="596" y="7883"/>
                    <a:pt x="1" y="7883"/>
                  </a:cubicBezTo>
                  <a:lnTo>
                    <a:pt x="1471" y="7883"/>
                  </a:lnTo>
                  <a:cubicBezTo>
                    <a:pt x="2065" y="7883"/>
                    <a:pt x="2551" y="7397"/>
                    <a:pt x="2551" y="6802"/>
                  </a:cubicBezTo>
                  <a:lnTo>
                    <a:pt x="2551" y="1082"/>
                  </a:lnTo>
                  <a:cubicBezTo>
                    <a:pt x="2551" y="486"/>
                    <a:pt x="2065"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1778350" y="4127663"/>
              <a:ext cx="75675" cy="75550"/>
            </a:xfrm>
            <a:custGeom>
              <a:avLst/>
              <a:gdLst/>
              <a:ahLst/>
              <a:cxnLst/>
              <a:rect l="l" t="t" r="r" b="b"/>
              <a:pathLst>
                <a:path w="3027" h="3022" extrusionOk="0">
                  <a:moveTo>
                    <a:pt x="1516" y="0"/>
                  </a:moveTo>
                  <a:cubicBezTo>
                    <a:pt x="678" y="0"/>
                    <a:pt x="0" y="678"/>
                    <a:pt x="0" y="1511"/>
                  </a:cubicBezTo>
                  <a:cubicBezTo>
                    <a:pt x="0" y="2349"/>
                    <a:pt x="678" y="3022"/>
                    <a:pt x="1516" y="3022"/>
                  </a:cubicBezTo>
                  <a:cubicBezTo>
                    <a:pt x="2349" y="3022"/>
                    <a:pt x="3027" y="2349"/>
                    <a:pt x="3027" y="1511"/>
                  </a:cubicBezTo>
                  <a:cubicBezTo>
                    <a:pt x="3027" y="678"/>
                    <a:pt x="2349" y="0"/>
                    <a:pt x="1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1943600" y="4127663"/>
              <a:ext cx="75575" cy="75550"/>
            </a:xfrm>
            <a:custGeom>
              <a:avLst/>
              <a:gdLst/>
              <a:ahLst/>
              <a:cxnLst/>
              <a:rect l="l" t="t" r="r" b="b"/>
              <a:pathLst>
                <a:path w="3023" h="3022" extrusionOk="0">
                  <a:moveTo>
                    <a:pt x="1512" y="0"/>
                  </a:moveTo>
                  <a:cubicBezTo>
                    <a:pt x="679" y="0"/>
                    <a:pt x="1" y="678"/>
                    <a:pt x="1" y="1511"/>
                  </a:cubicBezTo>
                  <a:cubicBezTo>
                    <a:pt x="1" y="2349"/>
                    <a:pt x="679" y="3022"/>
                    <a:pt x="1512" y="3022"/>
                  </a:cubicBezTo>
                  <a:cubicBezTo>
                    <a:pt x="2345" y="3022"/>
                    <a:pt x="3022" y="2349"/>
                    <a:pt x="3022" y="1511"/>
                  </a:cubicBezTo>
                  <a:cubicBezTo>
                    <a:pt x="3022" y="678"/>
                    <a:pt x="2345" y="0"/>
                    <a:pt x="1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1773300" y="4122488"/>
              <a:ext cx="85750" cy="85875"/>
            </a:xfrm>
            <a:custGeom>
              <a:avLst/>
              <a:gdLst/>
              <a:ahLst/>
              <a:cxnLst/>
              <a:rect l="l" t="t" r="r" b="b"/>
              <a:pathLst>
                <a:path w="3430" h="3435" extrusionOk="0">
                  <a:moveTo>
                    <a:pt x="1718" y="414"/>
                  </a:moveTo>
                  <a:cubicBezTo>
                    <a:pt x="2437" y="414"/>
                    <a:pt x="3021" y="999"/>
                    <a:pt x="3021" y="1718"/>
                  </a:cubicBezTo>
                  <a:cubicBezTo>
                    <a:pt x="3021" y="2437"/>
                    <a:pt x="2437" y="3026"/>
                    <a:pt x="1718" y="3026"/>
                  </a:cubicBezTo>
                  <a:cubicBezTo>
                    <a:pt x="994" y="3026"/>
                    <a:pt x="409" y="2437"/>
                    <a:pt x="409" y="1718"/>
                  </a:cubicBezTo>
                  <a:cubicBezTo>
                    <a:pt x="409" y="999"/>
                    <a:pt x="994" y="414"/>
                    <a:pt x="1718" y="414"/>
                  </a:cubicBezTo>
                  <a:close/>
                  <a:moveTo>
                    <a:pt x="1718" y="1"/>
                  </a:moveTo>
                  <a:cubicBezTo>
                    <a:pt x="772" y="1"/>
                    <a:pt x="1" y="771"/>
                    <a:pt x="1" y="1718"/>
                  </a:cubicBezTo>
                  <a:cubicBezTo>
                    <a:pt x="1" y="2664"/>
                    <a:pt x="772" y="3435"/>
                    <a:pt x="1718" y="3435"/>
                  </a:cubicBezTo>
                  <a:cubicBezTo>
                    <a:pt x="2665" y="3435"/>
                    <a:pt x="3430" y="2664"/>
                    <a:pt x="3430" y="1718"/>
                  </a:cubicBezTo>
                  <a:cubicBezTo>
                    <a:pt x="3430" y="771"/>
                    <a:pt x="2665"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1938450" y="4122488"/>
              <a:ext cx="85875" cy="85875"/>
            </a:xfrm>
            <a:custGeom>
              <a:avLst/>
              <a:gdLst/>
              <a:ahLst/>
              <a:cxnLst/>
              <a:rect l="l" t="t" r="r" b="b"/>
              <a:pathLst>
                <a:path w="3435" h="3435" extrusionOk="0">
                  <a:moveTo>
                    <a:pt x="1718" y="414"/>
                  </a:moveTo>
                  <a:cubicBezTo>
                    <a:pt x="2436" y="414"/>
                    <a:pt x="3026" y="999"/>
                    <a:pt x="3026" y="1718"/>
                  </a:cubicBezTo>
                  <a:cubicBezTo>
                    <a:pt x="3026" y="2437"/>
                    <a:pt x="2436" y="3026"/>
                    <a:pt x="1718" y="3026"/>
                  </a:cubicBezTo>
                  <a:cubicBezTo>
                    <a:pt x="999" y="3026"/>
                    <a:pt x="414" y="2437"/>
                    <a:pt x="414" y="1718"/>
                  </a:cubicBezTo>
                  <a:cubicBezTo>
                    <a:pt x="414" y="999"/>
                    <a:pt x="999" y="414"/>
                    <a:pt x="1718" y="414"/>
                  </a:cubicBezTo>
                  <a:close/>
                  <a:moveTo>
                    <a:pt x="1718" y="1"/>
                  </a:moveTo>
                  <a:cubicBezTo>
                    <a:pt x="772" y="1"/>
                    <a:pt x="1" y="771"/>
                    <a:pt x="1" y="1718"/>
                  </a:cubicBezTo>
                  <a:cubicBezTo>
                    <a:pt x="1" y="2664"/>
                    <a:pt x="772" y="3435"/>
                    <a:pt x="1718" y="3435"/>
                  </a:cubicBezTo>
                  <a:cubicBezTo>
                    <a:pt x="2665" y="3435"/>
                    <a:pt x="3434" y="2664"/>
                    <a:pt x="3434" y="1718"/>
                  </a:cubicBezTo>
                  <a:cubicBezTo>
                    <a:pt x="3434" y="771"/>
                    <a:pt x="2665"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1778350" y="4088863"/>
              <a:ext cx="23175" cy="23175"/>
            </a:xfrm>
            <a:custGeom>
              <a:avLst/>
              <a:gdLst/>
              <a:ahLst/>
              <a:cxnLst/>
              <a:rect l="l" t="t" r="r" b="b"/>
              <a:pathLst>
                <a:path w="927" h="927" extrusionOk="0">
                  <a:moveTo>
                    <a:pt x="461" y="0"/>
                  </a:moveTo>
                  <a:cubicBezTo>
                    <a:pt x="207" y="0"/>
                    <a:pt x="0" y="208"/>
                    <a:pt x="0" y="461"/>
                  </a:cubicBezTo>
                  <a:cubicBezTo>
                    <a:pt x="0" y="719"/>
                    <a:pt x="207" y="926"/>
                    <a:pt x="461" y="926"/>
                  </a:cubicBezTo>
                  <a:cubicBezTo>
                    <a:pt x="720" y="926"/>
                    <a:pt x="926" y="719"/>
                    <a:pt x="926" y="461"/>
                  </a:cubicBezTo>
                  <a:cubicBezTo>
                    <a:pt x="926" y="208"/>
                    <a:pt x="720"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1778350" y="4218963"/>
              <a:ext cx="23175" cy="23175"/>
            </a:xfrm>
            <a:custGeom>
              <a:avLst/>
              <a:gdLst/>
              <a:ahLst/>
              <a:cxnLst/>
              <a:rect l="l" t="t" r="r" b="b"/>
              <a:pathLst>
                <a:path w="927" h="927" extrusionOk="0">
                  <a:moveTo>
                    <a:pt x="461" y="0"/>
                  </a:moveTo>
                  <a:cubicBezTo>
                    <a:pt x="207" y="0"/>
                    <a:pt x="0" y="208"/>
                    <a:pt x="0" y="461"/>
                  </a:cubicBezTo>
                  <a:cubicBezTo>
                    <a:pt x="0" y="719"/>
                    <a:pt x="207" y="926"/>
                    <a:pt x="461" y="926"/>
                  </a:cubicBezTo>
                  <a:cubicBezTo>
                    <a:pt x="720" y="926"/>
                    <a:pt x="926" y="719"/>
                    <a:pt x="926" y="461"/>
                  </a:cubicBezTo>
                  <a:cubicBezTo>
                    <a:pt x="926" y="208"/>
                    <a:pt x="720"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1996125" y="4088863"/>
              <a:ext cx="23175" cy="23175"/>
            </a:xfrm>
            <a:custGeom>
              <a:avLst/>
              <a:gdLst/>
              <a:ahLst/>
              <a:cxnLst/>
              <a:rect l="l" t="t" r="r" b="b"/>
              <a:pathLst>
                <a:path w="927" h="927" extrusionOk="0">
                  <a:moveTo>
                    <a:pt x="461" y="0"/>
                  </a:moveTo>
                  <a:cubicBezTo>
                    <a:pt x="208" y="0"/>
                    <a:pt x="0" y="208"/>
                    <a:pt x="0" y="461"/>
                  </a:cubicBezTo>
                  <a:cubicBezTo>
                    <a:pt x="0" y="719"/>
                    <a:pt x="208" y="926"/>
                    <a:pt x="461" y="926"/>
                  </a:cubicBezTo>
                  <a:cubicBezTo>
                    <a:pt x="719" y="926"/>
                    <a:pt x="926" y="719"/>
                    <a:pt x="926" y="461"/>
                  </a:cubicBezTo>
                  <a:cubicBezTo>
                    <a:pt x="926" y="208"/>
                    <a:pt x="719"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1996125" y="4218963"/>
              <a:ext cx="23175" cy="23175"/>
            </a:xfrm>
            <a:custGeom>
              <a:avLst/>
              <a:gdLst/>
              <a:ahLst/>
              <a:cxnLst/>
              <a:rect l="l" t="t" r="r" b="b"/>
              <a:pathLst>
                <a:path w="927" h="927" extrusionOk="0">
                  <a:moveTo>
                    <a:pt x="461" y="0"/>
                  </a:moveTo>
                  <a:cubicBezTo>
                    <a:pt x="208" y="0"/>
                    <a:pt x="0" y="208"/>
                    <a:pt x="0" y="461"/>
                  </a:cubicBezTo>
                  <a:cubicBezTo>
                    <a:pt x="0" y="719"/>
                    <a:pt x="208" y="926"/>
                    <a:pt x="461" y="926"/>
                  </a:cubicBezTo>
                  <a:cubicBezTo>
                    <a:pt x="719" y="926"/>
                    <a:pt x="926" y="719"/>
                    <a:pt x="926" y="461"/>
                  </a:cubicBezTo>
                  <a:cubicBezTo>
                    <a:pt x="926" y="208"/>
                    <a:pt x="719"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1844050" y="4088988"/>
              <a:ext cx="109175" cy="23300"/>
            </a:xfrm>
            <a:custGeom>
              <a:avLst/>
              <a:gdLst/>
              <a:ahLst/>
              <a:cxnLst/>
              <a:rect l="l" t="t" r="r" b="b"/>
              <a:pathLst>
                <a:path w="4367" h="932" extrusionOk="0">
                  <a:moveTo>
                    <a:pt x="306" y="0"/>
                  </a:moveTo>
                  <a:cubicBezTo>
                    <a:pt x="134" y="0"/>
                    <a:pt x="0" y="136"/>
                    <a:pt x="0" y="306"/>
                  </a:cubicBezTo>
                  <a:lnTo>
                    <a:pt x="0" y="627"/>
                  </a:lnTo>
                  <a:cubicBezTo>
                    <a:pt x="0" y="797"/>
                    <a:pt x="134" y="931"/>
                    <a:pt x="306" y="931"/>
                  </a:cubicBezTo>
                  <a:lnTo>
                    <a:pt x="4061" y="931"/>
                  </a:lnTo>
                  <a:cubicBezTo>
                    <a:pt x="4231" y="931"/>
                    <a:pt x="4366" y="797"/>
                    <a:pt x="4366" y="627"/>
                  </a:cubicBezTo>
                  <a:lnTo>
                    <a:pt x="4366" y="306"/>
                  </a:lnTo>
                  <a:cubicBezTo>
                    <a:pt x="4366" y="140"/>
                    <a:pt x="4231" y="0"/>
                    <a:pt x="4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1773200" y="4083713"/>
              <a:ext cx="33375" cy="33375"/>
            </a:xfrm>
            <a:custGeom>
              <a:avLst/>
              <a:gdLst/>
              <a:ahLst/>
              <a:cxnLst/>
              <a:rect l="l" t="t" r="r" b="b"/>
              <a:pathLst>
                <a:path w="1335" h="1335" extrusionOk="0">
                  <a:moveTo>
                    <a:pt x="667" y="409"/>
                  </a:moveTo>
                  <a:cubicBezTo>
                    <a:pt x="812" y="409"/>
                    <a:pt x="926" y="528"/>
                    <a:pt x="926" y="667"/>
                  </a:cubicBezTo>
                  <a:cubicBezTo>
                    <a:pt x="926" y="812"/>
                    <a:pt x="812" y="925"/>
                    <a:pt x="667" y="925"/>
                  </a:cubicBezTo>
                  <a:cubicBezTo>
                    <a:pt x="528" y="925"/>
                    <a:pt x="408" y="812"/>
                    <a:pt x="408" y="667"/>
                  </a:cubicBezTo>
                  <a:cubicBezTo>
                    <a:pt x="408" y="528"/>
                    <a:pt x="528" y="409"/>
                    <a:pt x="667" y="409"/>
                  </a:cubicBezTo>
                  <a:close/>
                  <a:moveTo>
                    <a:pt x="667" y="0"/>
                  </a:moveTo>
                  <a:cubicBezTo>
                    <a:pt x="299" y="0"/>
                    <a:pt x="0" y="299"/>
                    <a:pt x="0" y="667"/>
                  </a:cubicBezTo>
                  <a:cubicBezTo>
                    <a:pt x="0" y="1034"/>
                    <a:pt x="299" y="1335"/>
                    <a:pt x="667" y="1335"/>
                  </a:cubicBezTo>
                  <a:cubicBezTo>
                    <a:pt x="1039" y="1335"/>
                    <a:pt x="1335" y="1034"/>
                    <a:pt x="1335" y="667"/>
                  </a:cubicBezTo>
                  <a:cubicBezTo>
                    <a:pt x="1335" y="299"/>
                    <a:pt x="1039"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1773200" y="4213763"/>
              <a:ext cx="33375" cy="33400"/>
            </a:xfrm>
            <a:custGeom>
              <a:avLst/>
              <a:gdLst/>
              <a:ahLst/>
              <a:cxnLst/>
              <a:rect l="l" t="t" r="r" b="b"/>
              <a:pathLst>
                <a:path w="1335" h="1336" extrusionOk="0">
                  <a:moveTo>
                    <a:pt x="667" y="409"/>
                  </a:moveTo>
                  <a:cubicBezTo>
                    <a:pt x="812" y="409"/>
                    <a:pt x="926" y="529"/>
                    <a:pt x="926" y="669"/>
                  </a:cubicBezTo>
                  <a:cubicBezTo>
                    <a:pt x="926" y="813"/>
                    <a:pt x="812" y="927"/>
                    <a:pt x="667" y="927"/>
                  </a:cubicBezTo>
                  <a:cubicBezTo>
                    <a:pt x="528" y="927"/>
                    <a:pt x="408" y="813"/>
                    <a:pt x="408" y="669"/>
                  </a:cubicBezTo>
                  <a:cubicBezTo>
                    <a:pt x="408" y="529"/>
                    <a:pt x="528" y="409"/>
                    <a:pt x="667" y="409"/>
                  </a:cubicBezTo>
                  <a:close/>
                  <a:moveTo>
                    <a:pt x="667" y="1"/>
                  </a:moveTo>
                  <a:cubicBezTo>
                    <a:pt x="299" y="1"/>
                    <a:pt x="0" y="301"/>
                    <a:pt x="0" y="669"/>
                  </a:cubicBezTo>
                  <a:cubicBezTo>
                    <a:pt x="0" y="1036"/>
                    <a:pt x="299" y="1335"/>
                    <a:pt x="667" y="1335"/>
                  </a:cubicBezTo>
                  <a:cubicBezTo>
                    <a:pt x="1039" y="1335"/>
                    <a:pt x="1335" y="1036"/>
                    <a:pt x="1335" y="669"/>
                  </a:cubicBezTo>
                  <a:cubicBezTo>
                    <a:pt x="1335" y="301"/>
                    <a:pt x="1039"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1990925" y="4083713"/>
              <a:ext cx="33550" cy="33375"/>
            </a:xfrm>
            <a:custGeom>
              <a:avLst/>
              <a:gdLst/>
              <a:ahLst/>
              <a:cxnLst/>
              <a:rect l="l" t="t" r="r" b="b"/>
              <a:pathLst>
                <a:path w="1342" h="1335" extrusionOk="0">
                  <a:moveTo>
                    <a:pt x="669" y="409"/>
                  </a:moveTo>
                  <a:cubicBezTo>
                    <a:pt x="814" y="409"/>
                    <a:pt x="927" y="528"/>
                    <a:pt x="927" y="667"/>
                  </a:cubicBezTo>
                  <a:cubicBezTo>
                    <a:pt x="927" y="812"/>
                    <a:pt x="814" y="925"/>
                    <a:pt x="669" y="925"/>
                  </a:cubicBezTo>
                  <a:cubicBezTo>
                    <a:pt x="528" y="925"/>
                    <a:pt x="411" y="812"/>
                    <a:pt x="411" y="667"/>
                  </a:cubicBezTo>
                  <a:cubicBezTo>
                    <a:pt x="411" y="528"/>
                    <a:pt x="528" y="409"/>
                    <a:pt x="669" y="409"/>
                  </a:cubicBezTo>
                  <a:close/>
                  <a:moveTo>
                    <a:pt x="669" y="0"/>
                  </a:moveTo>
                  <a:cubicBezTo>
                    <a:pt x="301" y="0"/>
                    <a:pt x="1" y="299"/>
                    <a:pt x="1" y="667"/>
                  </a:cubicBezTo>
                  <a:cubicBezTo>
                    <a:pt x="1" y="1034"/>
                    <a:pt x="301" y="1335"/>
                    <a:pt x="669" y="1335"/>
                  </a:cubicBezTo>
                  <a:cubicBezTo>
                    <a:pt x="1041" y="1335"/>
                    <a:pt x="1342" y="1034"/>
                    <a:pt x="1342" y="667"/>
                  </a:cubicBezTo>
                  <a:cubicBezTo>
                    <a:pt x="1342" y="299"/>
                    <a:pt x="104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1990925" y="4213763"/>
              <a:ext cx="33550" cy="33400"/>
            </a:xfrm>
            <a:custGeom>
              <a:avLst/>
              <a:gdLst/>
              <a:ahLst/>
              <a:cxnLst/>
              <a:rect l="l" t="t" r="r" b="b"/>
              <a:pathLst>
                <a:path w="1342" h="1336" extrusionOk="0">
                  <a:moveTo>
                    <a:pt x="669" y="409"/>
                  </a:moveTo>
                  <a:cubicBezTo>
                    <a:pt x="814" y="409"/>
                    <a:pt x="927" y="529"/>
                    <a:pt x="927" y="669"/>
                  </a:cubicBezTo>
                  <a:cubicBezTo>
                    <a:pt x="927" y="813"/>
                    <a:pt x="814" y="927"/>
                    <a:pt x="669" y="927"/>
                  </a:cubicBezTo>
                  <a:cubicBezTo>
                    <a:pt x="528" y="927"/>
                    <a:pt x="411" y="813"/>
                    <a:pt x="411" y="669"/>
                  </a:cubicBezTo>
                  <a:cubicBezTo>
                    <a:pt x="411" y="529"/>
                    <a:pt x="528" y="409"/>
                    <a:pt x="669" y="409"/>
                  </a:cubicBezTo>
                  <a:close/>
                  <a:moveTo>
                    <a:pt x="669" y="1"/>
                  </a:moveTo>
                  <a:cubicBezTo>
                    <a:pt x="301" y="1"/>
                    <a:pt x="1" y="301"/>
                    <a:pt x="1" y="669"/>
                  </a:cubicBezTo>
                  <a:cubicBezTo>
                    <a:pt x="1" y="1036"/>
                    <a:pt x="301" y="1335"/>
                    <a:pt x="669" y="1335"/>
                  </a:cubicBezTo>
                  <a:cubicBezTo>
                    <a:pt x="1041" y="1335"/>
                    <a:pt x="1342" y="1036"/>
                    <a:pt x="1342" y="669"/>
                  </a:cubicBezTo>
                  <a:cubicBezTo>
                    <a:pt x="1342" y="301"/>
                    <a:pt x="1041" y="1"/>
                    <a:pt x="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1838850" y="4083838"/>
              <a:ext cx="119525" cy="33625"/>
            </a:xfrm>
            <a:custGeom>
              <a:avLst/>
              <a:gdLst/>
              <a:ahLst/>
              <a:cxnLst/>
              <a:rect l="l" t="t" r="r" b="b"/>
              <a:pathLst>
                <a:path w="4781" h="1345" extrusionOk="0">
                  <a:moveTo>
                    <a:pt x="4284" y="414"/>
                  </a:moveTo>
                  <a:cubicBezTo>
                    <a:pt x="4341" y="414"/>
                    <a:pt x="4388" y="461"/>
                    <a:pt x="4388" y="517"/>
                  </a:cubicBezTo>
                  <a:lnTo>
                    <a:pt x="4388" y="827"/>
                  </a:lnTo>
                  <a:cubicBezTo>
                    <a:pt x="4388" y="884"/>
                    <a:pt x="4341" y="931"/>
                    <a:pt x="4284" y="931"/>
                  </a:cubicBezTo>
                  <a:lnTo>
                    <a:pt x="519" y="931"/>
                  </a:lnTo>
                  <a:cubicBezTo>
                    <a:pt x="461" y="931"/>
                    <a:pt x="416" y="884"/>
                    <a:pt x="416" y="827"/>
                  </a:cubicBezTo>
                  <a:lnTo>
                    <a:pt x="416" y="517"/>
                  </a:lnTo>
                  <a:cubicBezTo>
                    <a:pt x="416" y="461"/>
                    <a:pt x="461" y="414"/>
                    <a:pt x="519" y="414"/>
                  </a:cubicBezTo>
                  <a:close/>
                  <a:moveTo>
                    <a:pt x="514" y="0"/>
                  </a:moveTo>
                  <a:cubicBezTo>
                    <a:pt x="229" y="0"/>
                    <a:pt x="1" y="227"/>
                    <a:pt x="1" y="512"/>
                  </a:cubicBezTo>
                  <a:lnTo>
                    <a:pt x="1" y="833"/>
                  </a:lnTo>
                  <a:cubicBezTo>
                    <a:pt x="1" y="1117"/>
                    <a:pt x="229" y="1345"/>
                    <a:pt x="514" y="1345"/>
                  </a:cubicBezTo>
                  <a:lnTo>
                    <a:pt x="4269" y="1345"/>
                  </a:lnTo>
                  <a:cubicBezTo>
                    <a:pt x="4553" y="1345"/>
                    <a:pt x="4780" y="1112"/>
                    <a:pt x="4780" y="833"/>
                  </a:cubicBezTo>
                  <a:lnTo>
                    <a:pt x="4780" y="512"/>
                  </a:lnTo>
                  <a:cubicBezTo>
                    <a:pt x="4780" y="227"/>
                    <a:pt x="4553" y="0"/>
                    <a:pt x="4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1844050" y="4203313"/>
              <a:ext cx="109175" cy="61050"/>
            </a:xfrm>
            <a:custGeom>
              <a:avLst/>
              <a:gdLst/>
              <a:ahLst/>
              <a:cxnLst/>
              <a:rect l="l" t="t" r="r" b="b"/>
              <a:pathLst>
                <a:path w="4367" h="2442" extrusionOk="0">
                  <a:moveTo>
                    <a:pt x="1289" y="1"/>
                  </a:moveTo>
                  <a:cubicBezTo>
                    <a:pt x="580" y="1"/>
                    <a:pt x="0" y="579"/>
                    <a:pt x="0" y="1288"/>
                  </a:cubicBezTo>
                  <a:lnTo>
                    <a:pt x="0" y="2441"/>
                  </a:lnTo>
                  <a:lnTo>
                    <a:pt x="4366" y="2441"/>
                  </a:lnTo>
                  <a:lnTo>
                    <a:pt x="4366" y="1288"/>
                  </a:lnTo>
                  <a:cubicBezTo>
                    <a:pt x="4366" y="579"/>
                    <a:pt x="3787" y="1"/>
                    <a:pt x="3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1750925" y="4061588"/>
              <a:ext cx="332125" cy="207425"/>
            </a:xfrm>
            <a:custGeom>
              <a:avLst/>
              <a:gdLst/>
              <a:ahLst/>
              <a:cxnLst/>
              <a:rect l="l" t="t" r="r" b="b"/>
              <a:pathLst>
                <a:path w="13285" h="8297" extrusionOk="0">
                  <a:moveTo>
                    <a:pt x="6819" y="5876"/>
                  </a:moveTo>
                  <a:cubicBezTo>
                    <a:pt x="7418" y="5876"/>
                    <a:pt x="7905" y="6362"/>
                    <a:pt x="7905" y="6962"/>
                  </a:cubicBezTo>
                  <a:lnTo>
                    <a:pt x="7905" y="7904"/>
                  </a:lnTo>
                  <a:lnTo>
                    <a:pt x="3933" y="7904"/>
                  </a:lnTo>
                  <a:lnTo>
                    <a:pt x="3933" y="6962"/>
                  </a:lnTo>
                  <a:cubicBezTo>
                    <a:pt x="3933" y="6362"/>
                    <a:pt x="4418" y="5876"/>
                    <a:pt x="5019" y="5876"/>
                  </a:cubicBezTo>
                  <a:close/>
                  <a:moveTo>
                    <a:pt x="10522" y="413"/>
                  </a:moveTo>
                  <a:cubicBezTo>
                    <a:pt x="11009" y="413"/>
                    <a:pt x="11401" y="807"/>
                    <a:pt x="11401" y="1294"/>
                  </a:cubicBezTo>
                  <a:lnTo>
                    <a:pt x="11401" y="7024"/>
                  </a:lnTo>
                  <a:cubicBezTo>
                    <a:pt x="11401" y="7511"/>
                    <a:pt x="11009" y="7904"/>
                    <a:pt x="10522" y="7904"/>
                  </a:cubicBezTo>
                  <a:lnTo>
                    <a:pt x="8297" y="7904"/>
                  </a:lnTo>
                  <a:lnTo>
                    <a:pt x="8297" y="6957"/>
                  </a:lnTo>
                  <a:cubicBezTo>
                    <a:pt x="8297" y="6130"/>
                    <a:pt x="7631" y="5462"/>
                    <a:pt x="6803" y="5462"/>
                  </a:cubicBezTo>
                  <a:lnTo>
                    <a:pt x="5014" y="5462"/>
                  </a:lnTo>
                  <a:cubicBezTo>
                    <a:pt x="4186" y="5462"/>
                    <a:pt x="3518" y="6130"/>
                    <a:pt x="3518" y="6957"/>
                  </a:cubicBezTo>
                  <a:lnTo>
                    <a:pt x="3518" y="7904"/>
                  </a:lnTo>
                  <a:lnTo>
                    <a:pt x="1294" y="7904"/>
                  </a:lnTo>
                  <a:cubicBezTo>
                    <a:pt x="808" y="7904"/>
                    <a:pt x="414" y="7511"/>
                    <a:pt x="414" y="7024"/>
                  </a:cubicBezTo>
                  <a:lnTo>
                    <a:pt x="414" y="1294"/>
                  </a:lnTo>
                  <a:cubicBezTo>
                    <a:pt x="414" y="807"/>
                    <a:pt x="808" y="413"/>
                    <a:pt x="1294" y="413"/>
                  </a:cubicBezTo>
                  <a:close/>
                  <a:moveTo>
                    <a:pt x="11991" y="413"/>
                  </a:moveTo>
                  <a:cubicBezTo>
                    <a:pt x="12477" y="413"/>
                    <a:pt x="12871" y="807"/>
                    <a:pt x="12871" y="1294"/>
                  </a:cubicBezTo>
                  <a:lnTo>
                    <a:pt x="12871" y="7024"/>
                  </a:lnTo>
                  <a:cubicBezTo>
                    <a:pt x="12871" y="7511"/>
                    <a:pt x="12477" y="7904"/>
                    <a:pt x="11991" y="7904"/>
                  </a:cubicBezTo>
                  <a:lnTo>
                    <a:pt x="11469" y="7904"/>
                  </a:lnTo>
                  <a:cubicBezTo>
                    <a:pt x="11691" y="7666"/>
                    <a:pt x="11816" y="7350"/>
                    <a:pt x="11816" y="7024"/>
                  </a:cubicBezTo>
                  <a:lnTo>
                    <a:pt x="11816" y="1294"/>
                  </a:lnTo>
                  <a:cubicBezTo>
                    <a:pt x="11816" y="962"/>
                    <a:pt x="11686" y="647"/>
                    <a:pt x="11469" y="413"/>
                  </a:cubicBezTo>
                  <a:close/>
                  <a:moveTo>
                    <a:pt x="1290" y="0"/>
                  </a:moveTo>
                  <a:cubicBezTo>
                    <a:pt x="576" y="0"/>
                    <a:pt x="1" y="575"/>
                    <a:pt x="1" y="1289"/>
                  </a:cubicBezTo>
                  <a:lnTo>
                    <a:pt x="1" y="7009"/>
                  </a:lnTo>
                  <a:cubicBezTo>
                    <a:pt x="1" y="7723"/>
                    <a:pt x="576" y="8296"/>
                    <a:pt x="1290" y="8296"/>
                  </a:cubicBezTo>
                  <a:lnTo>
                    <a:pt x="11997" y="8296"/>
                  </a:lnTo>
                  <a:cubicBezTo>
                    <a:pt x="12711" y="8296"/>
                    <a:pt x="13284" y="7723"/>
                    <a:pt x="13284" y="7009"/>
                  </a:cubicBezTo>
                  <a:lnTo>
                    <a:pt x="13284" y="1289"/>
                  </a:lnTo>
                  <a:cubicBezTo>
                    <a:pt x="13284" y="580"/>
                    <a:pt x="12704" y="0"/>
                    <a:pt x="11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blue and white sign&#10;&#10;AI-generated content may be incorrect.">
            <a:extLst>
              <a:ext uri="{FF2B5EF4-FFF2-40B4-BE49-F238E27FC236}">
                <a16:creationId xmlns:a16="http://schemas.microsoft.com/office/drawing/2014/main" id="{1CE72E2E-5DCC-DDD4-C118-21878200AC89}"/>
              </a:ext>
            </a:extLst>
          </p:cNvPr>
          <p:cNvPicPr>
            <a:picLocks noChangeAspect="1"/>
          </p:cNvPicPr>
          <p:nvPr/>
        </p:nvPicPr>
        <p:blipFill>
          <a:blip r:embed="rId3"/>
          <a:stretch>
            <a:fillRect/>
          </a:stretch>
        </p:blipFill>
        <p:spPr>
          <a:xfrm>
            <a:off x="8446162" y="3240038"/>
            <a:ext cx="600463" cy="4512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1">
          <a:extLst>
            <a:ext uri="{FF2B5EF4-FFF2-40B4-BE49-F238E27FC236}">
              <a16:creationId xmlns:a16="http://schemas.microsoft.com/office/drawing/2014/main" id="{4A311FDF-C438-5E1B-4E47-9B3095852B04}"/>
            </a:ext>
          </a:extLst>
        </p:cNvPr>
        <p:cNvGrpSpPr/>
        <p:nvPr/>
      </p:nvGrpSpPr>
      <p:grpSpPr>
        <a:xfrm>
          <a:off x="0" y="0"/>
          <a:ext cx="0" cy="0"/>
          <a:chOff x="0" y="0"/>
          <a:chExt cx="0" cy="0"/>
        </a:xfrm>
      </p:grpSpPr>
      <p:sp>
        <p:nvSpPr>
          <p:cNvPr id="972" name="Google Shape;972;p36">
            <a:extLst>
              <a:ext uri="{FF2B5EF4-FFF2-40B4-BE49-F238E27FC236}">
                <a16:creationId xmlns:a16="http://schemas.microsoft.com/office/drawing/2014/main" id="{B6D50C95-8F6A-0933-C233-01FCF2533714}"/>
              </a:ext>
            </a:extLst>
          </p:cNvPr>
          <p:cNvSpPr/>
          <p:nvPr/>
        </p:nvSpPr>
        <p:spPr>
          <a:xfrm>
            <a:off x="435300"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3" name="Google Shape;973;p36">
            <a:extLst>
              <a:ext uri="{FF2B5EF4-FFF2-40B4-BE49-F238E27FC236}">
                <a16:creationId xmlns:a16="http://schemas.microsoft.com/office/drawing/2014/main" id="{2F09583F-D405-5113-4331-8E9F69651364}"/>
              </a:ext>
            </a:extLst>
          </p:cNvPr>
          <p:cNvGrpSpPr/>
          <p:nvPr/>
        </p:nvGrpSpPr>
        <p:grpSpPr>
          <a:xfrm>
            <a:off x="720000" y="1739838"/>
            <a:ext cx="2154839" cy="2569529"/>
            <a:chOff x="-1852650" y="1530300"/>
            <a:chExt cx="2154839" cy="2569529"/>
          </a:xfrm>
        </p:grpSpPr>
        <p:sp>
          <p:nvSpPr>
            <p:cNvPr id="974" name="Google Shape;974;p36">
              <a:extLst>
                <a:ext uri="{FF2B5EF4-FFF2-40B4-BE49-F238E27FC236}">
                  <a16:creationId xmlns:a16="http://schemas.microsoft.com/office/drawing/2014/main" id="{00B61277-92DC-F871-5DBB-A50F93509AFF}"/>
                </a:ext>
              </a:extLst>
            </p:cNvPr>
            <p:cNvSpPr/>
            <p:nvPr/>
          </p:nvSpPr>
          <p:spPr>
            <a:xfrm>
              <a:off x="-1794200" y="1637100"/>
              <a:ext cx="2096389" cy="2462729"/>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6">
              <a:extLst>
                <a:ext uri="{FF2B5EF4-FFF2-40B4-BE49-F238E27FC236}">
                  <a16:creationId xmlns:a16="http://schemas.microsoft.com/office/drawing/2014/main" id="{3B3ACE15-D2D1-AEED-48A9-A378853A35BC}"/>
                </a:ext>
              </a:extLst>
            </p:cNvPr>
            <p:cNvSpPr/>
            <p:nvPr/>
          </p:nvSpPr>
          <p:spPr>
            <a:xfrm>
              <a:off x="-1852650" y="1530300"/>
              <a:ext cx="2091300" cy="3387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6">
              <a:extLst>
                <a:ext uri="{FF2B5EF4-FFF2-40B4-BE49-F238E27FC236}">
                  <a16:creationId xmlns:a16="http://schemas.microsoft.com/office/drawing/2014/main" id="{BA4B32D1-A477-BE59-79E7-06EFCC1F88C3}"/>
                </a:ext>
              </a:extLst>
            </p:cNvPr>
            <p:cNvSpPr/>
            <p:nvPr/>
          </p:nvSpPr>
          <p:spPr>
            <a:xfrm>
              <a:off x="-1852650" y="1869400"/>
              <a:ext cx="2091300" cy="2094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36">
              <a:extLst>
                <a:ext uri="{FF2B5EF4-FFF2-40B4-BE49-F238E27FC236}">
                  <a16:creationId xmlns:a16="http://schemas.microsoft.com/office/drawing/2014/main" id="{4A45B61E-EEE9-9CEA-7615-8FB15071140C}"/>
                </a:ext>
              </a:extLst>
            </p:cNvPr>
            <p:cNvGrpSpPr/>
            <p:nvPr/>
          </p:nvGrpSpPr>
          <p:grpSpPr>
            <a:xfrm>
              <a:off x="-263366" y="1655177"/>
              <a:ext cx="362469" cy="109061"/>
              <a:chOff x="4783842" y="1862081"/>
              <a:chExt cx="434720" cy="130800"/>
            </a:xfrm>
          </p:grpSpPr>
          <p:grpSp>
            <p:nvGrpSpPr>
              <p:cNvPr id="978" name="Google Shape;978;p36">
                <a:extLst>
                  <a:ext uri="{FF2B5EF4-FFF2-40B4-BE49-F238E27FC236}">
                    <a16:creationId xmlns:a16="http://schemas.microsoft.com/office/drawing/2014/main" id="{1AACF73D-5109-B5D6-D1E7-BB2F5A41364D}"/>
                  </a:ext>
                </a:extLst>
              </p:cNvPr>
              <p:cNvGrpSpPr/>
              <p:nvPr/>
            </p:nvGrpSpPr>
            <p:grpSpPr>
              <a:xfrm>
                <a:off x="4958628" y="1868973"/>
                <a:ext cx="100661" cy="97664"/>
                <a:chOff x="-2887187" y="1674188"/>
                <a:chExt cx="193990" cy="188214"/>
              </a:xfrm>
            </p:grpSpPr>
            <p:sp>
              <p:nvSpPr>
                <p:cNvPr id="979" name="Google Shape;979;p36">
                  <a:extLst>
                    <a:ext uri="{FF2B5EF4-FFF2-40B4-BE49-F238E27FC236}">
                      <a16:creationId xmlns:a16="http://schemas.microsoft.com/office/drawing/2014/main" id="{5470B3CD-7231-033A-100F-F442916A809D}"/>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6">
                  <a:extLst>
                    <a:ext uri="{FF2B5EF4-FFF2-40B4-BE49-F238E27FC236}">
                      <a16:creationId xmlns:a16="http://schemas.microsoft.com/office/drawing/2014/main" id="{45C731E6-C0D2-1487-49BD-B7EC274F99FC}"/>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36">
                <a:extLst>
                  <a:ext uri="{FF2B5EF4-FFF2-40B4-BE49-F238E27FC236}">
                    <a16:creationId xmlns:a16="http://schemas.microsoft.com/office/drawing/2014/main" id="{2BFA6806-B1B7-5690-D29A-0E4D7C18181B}"/>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a:extLst>
                  <a:ext uri="{FF2B5EF4-FFF2-40B4-BE49-F238E27FC236}">
                    <a16:creationId xmlns:a16="http://schemas.microsoft.com/office/drawing/2014/main" id="{ADE7448F-C82D-A6EB-46BB-989356C6103C}"/>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3" name="Google Shape;983;p36">
            <a:extLst>
              <a:ext uri="{FF2B5EF4-FFF2-40B4-BE49-F238E27FC236}">
                <a16:creationId xmlns:a16="http://schemas.microsoft.com/office/drawing/2014/main" id="{E16F3629-D264-3F20-7974-AD3701CD088E}"/>
              </a:ext>
            </a:extLst>
          </p:cNvPr>
          <p:cNvGrpSpPr/>
          <p:nvPr/>
        </p:nvGrpSpPr>
        <p:grpSpPr>
          <a:xfrm>
            <a:off x="3494575" y="1739838"/>
            <a:ext cx="2154839" cy="2569529"/>
            <a:chOff x="-1852650" y="1530300"/>
            <a:chExt cx="2154839" cy="2569529"/>
          </a:xfrm>
        </p:grpSpPr>
        <p:sp>
          <p:nvSpPr>
            <p:cNvPr id="984" name="Google Shape;984;p36">
              <a:extLst>
                <a:ext uri="{FF2B5EF4-FFF2-40B4-BE49-F238E27FC236}">
                  <a16:creationId xmlns:a16="http://schemas.microsoft.com/office/drawing/2014/main" id="{7ED313D8-3976-C93B-F0C7-AA782D852080}"/>
                </a:ext>
              </a:extLst>
            </p:cNvPr>
            <p:cNvSpPr/>
            <p:nvPr/>
          </p:nvSpPr>
          <p:spPr>
            <a:xfrm>
              <a:off x="-1794200" y="1637100"/>
              <a:ext cx="2096389" cy="2462729"/>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6">
              <a:extLst>
                <a:ext uri="{FF2B5EF4-FFF2-40B4-BE49-F238E27FC236}">
                  <a16:creationId xmlns:a16="http://schemas.microsoft.com/office/drawing/2014/main" id="{A8489F28-FA19-79A5-7FFD-B50E85941129}"/>
                </a:ext>
              </a:extLst>
            </p:cNvPr>
            <p:cNvSpPr/>
            <p:nvPr/>
          </p:nvSpPr>
          <p:spPr>
            <a:xfrm>
              <a:off x="-1852650" y="1530300"/>
              <a:ext cx="2091300" cy="3387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6">
              <a:extLst>
                <a:ext uri="{FF2B5EF4-FFF2-40B4-BE49-F238E27FC236}">
                  <a16:creationId xmlns:a16="http://schemas.microsoft.com/office/drawing/2014/main" id="{446B651A-FB3A-1DCE-3B91-74D7BD31478B}"/>
                </a:ext>
              </a:extLst>
            </p:cNvPr>
            <p:cNvSpPr/>
            <p:nvPr/>
          </p:nvSpPr>
          <p:spPr>
            <a:xfrm>
              <a:off x="-1852650" y="1869400"/>
              <a:ext cx="2091300" cy="2094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36">
              <a:extLst>
                <a:ext uri="{FF2B5EF4-FFF2-40B4-BE49-F238E27FC236}">
                  <a16:creationId xmlns:a16="http://schemas.microsoft.com/office/drawing/2014/main" id="{61D489E6-63BE-95CC-B41D-E1A3805BA2BE}"/>
                </a:ext>
              </a:extLst>
            </p:cNvPr>
            <p:cNvGrpSpPr/>
            <p:nvPr/>
          </p:nvGrpSpPr>
          <p:grpSpPr>
            <a:xfrm>
              <a:off x="-263366" y="1655177"/>
              <a:ext cx="362469" cy="109061"/>
              <a:chOff x="4783842" y="1862081"/>
              <a:chExt cx="434720" cy="130800"/>
            </a:xfrm>
          </p:grpSpPr>
          <p:grpSp>
            <p:nvGrpSpPr>
              <p:cNvPr id="988" name="Google Shape;988;p36">
                <a:extLst>
                  <a:ext uri="{FF2B5EF4-FFF2-40B4-BE49-F238E27FC236}">
                    <a16:creationId xmlns:a16="http://schemas.microsoft.com/office/drawing/2014/main" id="{AA25DA8A-EC09-18A9-1200-6907157AFAA0}"/>
                  </a:ext>
                </a:extLst>
              </p:cNvPr>
              <p:cNvGrpSpPr/>
              <p:nvPr/>
            </p:nvGrpSpPr>
            <p:grpSpPr>
              <a:xfrm>
                <a:off x="4958628" y="1868973"/>
                <a:ext cx="100661" cy="97664"/>
                <a:chOff x="-2887187" y="1674188"/>
                <a:chExt cx="193990" cy="188214"/>
              </a:xfrm>
            </p:grpSpPr>
            <p:sp>
              <p:nvSpPr>
                <p:cNvPr id="989" name="Google Shape;989;p36">
                  <a:extLst>
                    <a:ext uri="{FF2B5EF4-FFF2-40B4-BE49-F238E27FC236}">
                      <a16:creationId xmlns:a16="http://schemas.microsoft.com/office/drawing/2014/main" id="{A9A84420-A38D-2531-602A-80D3495D6800}"/>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a:extLst>
                    <a:ext uri="{FF2B5EF4-FFF2-40B4-BE49-F238E27FC236}">
                      <a16:creationId xmlns:a16="http://schemas.microsoft.com/office/drawing/2014/main" id="{915C29E8-A0A4-01D4-641A-5CE94B3162E6}"/>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36">
                <a:extLst>
                  <a:ext uri="{FF2B5EF4-FFF2-40B4-BE49-F238E27FC236}">
                    <a16:creationId xmlns:a16="http://schemas.microsoft.com/office/drawing/2014/main" id="{B74FC67F-26A6-49A4-6824-A0EF6F706540}"/>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a:extLst>
                  <a:ext uri="{FF2B5EF4-FFF2-40B4-BE49-F238E27FC236}">
                    <a16:creationId xmlns:a16="http://schemas.microsoft.com/office/drawing/2014/main" id="{8CFF5266-4B37-C811-53B5-086D28A6D613}"/>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3" name="Google Shape;993;p36">
            <a:extLst>
              <a:ext uri="{FF2B5EF4-FFF2-40B4-BE49-F238E27FC236}">
                <a16:creationId xmlns:a16="http://schemas.microsoft.com/office/drawing/2014/main" id="{858DF229-C9C6-093B-7F40-308DDF770C57}"/>
              </a:ext>
            </a:extLst>
          </p:cNvPr>
          <p:cNvGrpSpPr/>
          <p:nvPr/>
        </p:nvGrpSpPr>
        <p:grpSpPr>
          <a:xfrm>
            <a:off x="6269150" y="1739838"/>
            <a:ext cx="2154839" cy="2569529"/>
            <a:chOff x="-1852650" y="1530300"/>
            <a:chExt cx="2154839" cy="2569529"/>
          </a:xfrm>
        </p:grpSpPr>
        <p:sp>
          <p:nvSpPr>
            <p:cNvPr id="994" name="Google Shape;994;p36">
              <a:extLst>
                <a:ext uri="{FF2B5EF4-FFF2-40B4-BE49-F238E27FC236}">
                  <a16:creationId xmlns:a16="http://schemas.microsoft.com/office/drawing/2014/main" id="{830BC21F-DC07-82D6-C905-8B0F7CA09B14}"/>
                </a:ext>
              </a:extLst>
            </p:cNvPr>
            <p:cNvSpPr/>
            <p:nvPr/>
          </p:nvSpPr>
          <p:spPr>
            <a:xfrm>
              <a:off x="-1794200" y="1637100"/>
              <a:ext cx="2096389" cy="2462729"/>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a:extLst>
                <a:ext uri="{FF2B5EF4-FFF2-40B4-BE49-F238E27FC236}">
                  <a16:creationId xmlns:a16="http://schemas.microsoft.com/office/drawing/2014/main" id="{393917F5-6254-AD5C-379F-570F8AE51308}"/>
                </a:ext>
              </a:extLst>
            </p:cNvPr>
            <p:cNvSpPr/>
            <p:nvPr/>
          </p:nvSpPr>
          <p:spPr>
            <a:xfrm>
              <a:off x="-1852650" y="1530300"/>
              <a:ext cx="2091300" cy="3387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a:extLst>
                <a:ext uri="{FF2B5EF4-FFF2-40B4-BE49-F238E27FC236}">
                  <a16:creationId xmlns:a16="http://schemas.microsoft.com/office/drawing/2014/main" id="{C99FA42F-F04A-EEC9-1BE4-A3FDED184735}"/>
                </a:ext>
              </a:extLst>
            </p:cNvPr>
            <p:cNvSpPr/>
            <p:nvPr/>
          </p:nvSpPr>
          <p:spPr>
            <a:xfrm>
              <a:off x="-1852650" y="1869400"/>
              <a:ext cx="2091300" cy="2094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36">
              <a:extLst>
                <a:ext uri="{FF2B5EF4-FFF2-40B4-BE49-F238E27FC236}">
                  <a16:creationId xmlns:a16="http://schemas.microsoft.com/office/drawing/2014/main" id="{03505642-E543-9D23-5569-2CC80CFA318D}"/>
                </a:ext>
              </a:extLst>
            </p:cNvPr>
            <p:cNvGrpSpPr/>
            <p:nvPr/>
          </p:nvGrpSpPr>
          <p:grpSpPr>
            <a:xfrm>
              <a:off x="-263366" y="1655177"/>
              <a:ext cx="362469" cy="109061"/>
              <a:chOff x="4783842" y="1862081"/>
              <a:chExt cx="434720" cy="130800"/>
            </a:xfrm>
          </p:grpSpPr>
          <p:grpSp>
            <p:nvGrpSpPr>
              <p:cNvPr id="998" name="Google Shape;998;p36">
                <a:extLst>
                  <a:ext uri="{FF2B5EF4-FFF2-40B4-BE49-F238E27FC236}">
                    <a16:creationId xmlns:a16="http://schemas.microsoft.com/office/drawing/2014/main" id="{FF0D7121-D478-8828-4AB7-71763883A793}"/>
                  </a:ext>
                </a:extLst>
              </p:cNvPr>
              <p:cNvGrpSpPr/>
              <p:nvPr/>
            </p:nvGrpSpPr>
            <p:grpSpPr>
              <a:xfrm>
                <a:off x="4958628" y="1868973"/>
                <a:ext cx="100661" cy="97664"/>
                <a:chOff x="-2887187" y="1674188"/>
                <a:chExt cx="193990" cy="188214"/>
              </a:xfrm>
            </p:grpSpPr>
            <p:sp>
              <p:nvSpPr>
                <p:cNvPr id="999" name="Google Shape;999;p36">
                  <a:extLst>
                    <a:ext uri="{FF2B5EF4-FFF2-40B4-BE49-F238E27FC236}">
                      <a16:creationId xmlns:a16="http://schemas.microsoft.com/office/drawing/2014/main" id="{6C196498-1B66-F4CC-305A-8B85F3C6FCE5}"/>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a:extLst>
                    <a:ext uri="{FF2B5EF4-FFF2-40B4-BE49-F238E27FC236}">
                      <a16:creationId xmlns:a16="http://schemas.microsoft.com/office/drawing/2014/main" id="{669F0AAC-01DD-043C-6AFC-CB069F06B058}"/>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6">
                <a:extLst>
                  <a:ext uri="{FF2B5EF4-FFF2-40B4-BE49-F238E27FC236}">
                    <a16:creationId xmlns:a16="http://schemas.microsoft.com/office/drawing/2014/main" id="{F062E3C5-4625-2A1F-CBD5-D89565B79789}"/>
                  </a:ext>
                </a:extLst>
              </p:cNvPr>
              <p:cNvSpPr/>
              <p:nvPr/>
            </p:nvSpPr>
            <p:spPr>
              <a:xfrm>
                <a:off x="5087762" y="1862081"/>
                <a:ext cx="130800" cy="1308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a:extLst>
                  <a:ext uri="{FF2B5EF4-FFF2-40B4-BE49-F238E27FC236}">
                    <a16:creationId xmlns:a16="http://schemas.microsoft.com/office/drawing/2014/main" id="{6B310028-7605-C69A-C1B6-AB1C05957E54}"/>
                  </a:ext>
                </a:extLst>
              </p:cNvPr>
              <p:cNvSpPr/>
              <p:nvPr/>
            </p:nvSpPr>
            <p:spPr>
              <a:xfrm rot="7760">
                <a:off x="4783842" y="1946151"/>
                <a:ext cx="132900" cy="285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3" name="Google Shape;1003;p36">
            <a:extLst>
              <a:ext uri="{FF2B5EF4-FFF2-40B4-BE49-F238E27FC236}">
                <a16:creationId xmlns:a16="http://schemas.microsoft.com/office/drawing/2014/main" id="{3AF4E1A1-926B-8ADE-597C-5CA83473681C}"/>
              </a:ext>
            </a:extLst>
          </p:cNvPr>
          <p:cNvSpPr txBox="1">
            <a:spLocks noGrp="1"/>
          </p:cNvSpPr>
          <p:nvPr>
            <p:ph type="title" idx="2"/>
          </p:nvPr>
        </p:nvSpPr>
        <p:spPr>
          <a:xfrm>
            <a:off x="720000" y="2756275"/>
            <a:ext cx="20916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dirty="0"/>
              <a:t>Info Sec Enginner</a:t>
            </a:r>
            <a:endParaRPr dirty="0"/>
          </a:p>
        </p:txBody>
      </p:sp>
      <p:sp>
        <p:nvSpPr>
          <p:cNvPr id="1004" name="Google Shape;1004;p36">
            <a:extLst>
              <a:ext uri="{FF2B5EF4-FFF2-40B4-BE49-F238E27FC236}">
                <a16:creationId xmlns:a16="http://schemas.microsoft.com/office/drawing/2014/main" id="{4BDADA8B-FCD9-C250-2983-E6FF1F45F144}"/>
              </a:ext>
            </a:extLst>
          </p:cNvPr>
          <p:cNvSpPr txBox="1">
            <a:spLocks noGrp="1"/>
          </p:cNvSpPr>
          <p:nvPr>
            <p:ph type="title"/>
          </p:nvPr>
        </p:nvSpPr>
        <p:spPr>
          <a:xfrm>
            <a:off x="618299" y="349700"/>
            <a:ext cx="62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t>Introduction</a:t>
            </a:r>
            <a:endParaRPr dirty="0"/>
          </a:p>
        </p:txBody>
      </p:sp>
      <p:sp>
        <p:nvSpPr>
          <p:cNvPr id="1005" name="Google Shape;1005;p36">
            <a:extLst>
              <a:ext uri="{FF2B5EF4-FFF2-40B4-BE49-F238E27FC236}">
                <a16:creationId xmlns:a16="http://schemas.microsoft.com/office/drawing/2014/main" id="{239C29E4-867C-A658-CF1D-6B3A3E9301F7}"/>
              </a:ext>
            </a:extLst>
          </p:cNvPr>
          <p:cNvSpPr txBox="1">
            <a:spLocks noGrp="1"/>
          </p:cNvSpPr>
          <p:nvPr>
            <p:ph type="title" idx="3"/>
          </p:nvPr>
        </p:nvSpPr>
        <p:spPr>
          <a:xfrm>
            <a:off x="3494575" y="2756250"/>
            <a:ext cx="20916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Education</a:t>
            </a:r>
            <a:endParaRPr dirty="0"/>
          </a:p>
        </p:txBody>
      </p:sp>
      <p:sp>
        <p:nvSpPr>
          <p:cNvPr id="1006" name="Google Shape;1006;p36">
            <a:extLst>
              <a:ext uri="{FF2B5EF4-FFF2-40B4-BE49-F238E27FC236}">
                <a16:creationId xmlns:a16="http://schemas.microsoft.com/office/drawing/2014/main" id="{DD2037BF-4311-43C1-A3F4-E58061672F0E}"/>
              </a:ext>
            </a:extLst>
          </p:cNvPr>
          <p:cNvSpPr txBox="1">
            <a:spLocks noGrp="1"/>
          </p:cNvSpPr>
          <p:nvPr>
            <p:ph type="title" idx="4"/>
          </p:nvPr>
        </p:nvSpPr>
        <p:spPr>
          <a:xfrm>
            <a:off x="6270603" y="2756275"/>
            <a:ext cx="2091600" cy="3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Hobbies</a:t>
            </a:r>
            <a:endParaRPr dirty="0"/>
          </a:p>
        </p:txBody>
      </p:sp>
      <p:sp>
        <p:nvSpPr>
          <p:cNvPr id="1007" name="Google Shape;1007;p36">
            <a:extLst>
              <a:ext uri="{FF2B5EF4-FFF2-40B4-BE49-F238E27FC236}">
                <a16:creationId xmlns:a16="http://schemas.microsoft.com/office/drawing/2014/main" id="{8ED11347-8DBE-7578-427F-DD57729030AA}"/>
              </a:ext>
            </a:extLst>
          </p:cNvPr>
          <p:cNvSpPr txBox="1">
            <a:spLocks noGrp="1"/>
          </p:cNvSpPr>
          <p:nvPr>
            <p:ph type="subTitle" idx="1"/>
          </p:nvPr>
        </p:nvSpPr>
        <p:spPr>
          <a:xfrm>
            <a:off x="718547" y="3031522"/>
            <a:ext cx="2091600" cy="104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Been working for the InfoSec Team since March 2, 2020.</a:t>
            </a:r>
          </a:p>
          <a:p>
            <a:pPr marL="0" lvl="0" indent="0" algn="ctr" rtl="0">
              <a:spcBef>
                <a:spcPts val="0"/>
              </a:spcBef>
              <a:spcAft>
                <a:spcPts val="0"/>
              </a:spcAft>
              <a:buNone/>
            </a:pPr>
            <a:r>
              <a:rPr lang="en-US" dirty="0"/>
              <a:t>I write a lots of tools and APIs.</a:t>
            </a:r>
          </a:p>
        </p:txBody>
      </p:sp>
      <p:sp>
        <p:nvSpPr>
          <p:cNvPr id="1008" name="Google Shape;1008;p36">
            <a:extLst>
              <a:ext uri="{FF2B5EF4-FFF2-40B4-BE49-F238E27FC236}">
                <a16:creationId xmlns:a16="http://schemas.microsoft.com/office/drawing/2014/main" id="{BCAB3123-ED39-B18E-7368-D2FF991C5BDC}"/>
              </a:ext>
            </a:extLst>
          </p:cNvPr>
          <p:cNvSpPr txBox="1">
            <a:spLocks noGrp="1"/>
          </p:cNvSpPr>
          <p:nvPr>
            <p:ph type="subTitle" idx="5"/>
          </p:nvPr>
        </p:nvSpPr>
        <p:spPr>
          <a:xfrm>
            <a:off x="3452334" y="3159354"/>
            <a:ext cx="2239332" cy="104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r>
              <a:rPr lang="en" dirty="0"/>
              <a:t>- Computer Engineering at NEU in 2009</a:t>
            </a:r>
          </a:p>
          <a:p>
            <a:pPr marL="0" lvl="0" indent="0" algn="l" rtl="0">
              <a:spcBef>
                <a:spcPts val="0"/>
              </a:spcBef>
              <a:spcAft>
                <a:spcPts val="0"/>
              </a:spcAft>
            </a:pPr>
            <a:r>
              <a:rPr lang="en" dirty="0"/>
              <a:t>- CISSP since July 2023</a:t>
            </a:r>
          </a:p>
          <a:p>
            <a:pPr marL="0" lvl="0" indent="0" algn="l" rtl="0">
              <a:spcBef>
                <a:spcPts val="0"/>
              </a:spcBef>
              <a:spcAft>
                <a:spcPts val="0"/>
              </a:spcAft>
            </a:pPr>
            <a:r>
              <a:rPr lang="en" dirty="0"/>
              <a:t>- Current CS grad student at BU </a:t>
            </a:r>
          </a:p>
          <a:p>
            <a:pPr marL="285750" lvl="0" indent="-285750" algn="l" rtl="0">
              <a:spcBef>
                <a:spcPts val="0"/>
              </a:spcBef>
              <a:spcAft>
                <a:spcPts val="0"/>
              </a:spcAft>
              <a:buFont typeface="Arial" panose="020B0604020202020204" pitchFamily="34" charset="0"/>
              <a:buChar char="•"/>
            </a:pPr>
            <a:endParaRPr dirty="0"/>
          </a:p>
        </p:txBody>
      </p:sp>
      <p:sp>
        <p:nvSpPr>
          <p:cNvPr id="1009" name="Google Shape;1009;p36">
            <a:extLst>
              <a:ext uri="{FF2B5EF4-FFF2-40B4-BE49-F238E27FC236}">
                <a16:creationId xmlns:a16="http://schemas.microsoft.com/office/drawing/2014/main" id="{E7C11761-C073-BDE7-50B0-3559BFED2F04}"/>
              </a:ext>
            </a:extLst>
          </p:cNvPr>
          <p:cNvSpPr txBox="1">
            <a:spLocks noGrp="1"/>
          </p:cNvSpPr>
          <p:nvPr>
            <p:ph type="subTitle" idx="6"/>
          </p:nvPr>
        </p:nvSpPr>
        <p:spPr>
          <a:xfrm>
            <a:off x="6270600" y="3007679"/>
            <a:ext cx="2091600" cy="1047300"/>
          </a:xfrm>
          <a:prstGeom prst="rect">
            <a:avLst/>
          </a:prstGeom>
        </p:spPr>
        <p:txBody>
          <a:bodyPr spcFirstLastPara="1" wrap="square" lIns="91425" tIns="91425" rIns="91425" bIns="91425" anchor="ctr" anchorCtr="0">
            <a:noAutofit/>
          </a:bodyPr>
          <a:lstStyle/>
          <a:p>
            <a:pPr marL="0" lvl="0" indent="0"/>
            <a:r>
              <a:rPr lang="en-US" dirty="0"/>
              <a:t>Snorkeling, Scuba diving, DJing, 3D printing, Fishing, WH-40K, off-grid solar, and of course writing software</a:t>
            </a:r>
          </a:p>
        </p:txBody>
      </p:sp>
      <p:grpSp>
        <p:nvGrpSpPr>
          <p:cNvPr id="1010" name="Google Shape;1010;p36">
            <a:extLst>
              <a:ext uri="{FF2B5EF4-FFF2-40B4-BE49-F238E27FC236}">
                <a16:creationId xmlns:a16="http://schemas.microsoft.com/office/drawing/2014/main" id="{0F0B4A77-757C-04A4-AB53-8B7E29FAEEA5}"/>
              </a:ext>
            </a:extLst>
          </p:cNvPr>
          <p:cNvGrpSpPr/>
          <p:nvPr/>
        </p:nvGrpSpPr>
        <p:grpSpPr>
          <a:xfrm>
            <a:off x="287916" y="-872117"/>
            <a:ext cx="8617515" cy="5398199"/>
            <a:chOff x="287916" y="-872117"/>
            <a:chExt cx="8617515" cy="5398199"/>
          </a:xfrm>
        </p:grpSpPr>
        <p:sp>
          <p:nvSpPr>
            <p:cNvPr id="1011" name="Google Shape;1011;p36">
              <a:extLst>
                <a:ext uri="{FF2B5EF4-FFF2-40B4-BE49-F238E27FC236}">
                  <a16:creationId xmlns:a16="http://schemas.microsoft.com/office/drawing/2014/main" id="{9F43805B-D046-55C5-31E6-4AA4CDD0BA84}"/>
                </a:ext>
              </a:extLst>
            </p:cNvPr>
            <p:cNvSpPr/>
            <p:nvPr/>
          </p:nvSpPr>
          <p:spPr>
            <a:xfrm rot="5400000">
              <a:off x="3656850" y="-422387"/>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36">
              <a:extLst>
                <a:ext uri="{FF2B5EF4-FFF2-40B4-BE49-F238E27FC236}">
                  <a16:creationId xmlns:a16="http://schemas.microsoft.com/office/drawing/2014/main" id="{D89AA810-EC74-8524-A033-D36F9347D42E}"/>
                </a:ext>
              </a:extLst>
            </p:cNvPr>
            <p:cNvGrpSpPr/>
            <p:nvPr/>
          </p:nvGrpSpPr>
          <p:grpSpPr>
            <a:xfrm>
              <a:off x="7006345" y="1053251"/>
              <a:ext cx="1628034" cy="336493"/>
              <a:chOff x="6540288" y="4402500"/>
              <a:chExt cx="1944850" cy="401975"/>
            </a:xfrm>
          </p:grpSpPr>
          <p:sp>
            <p:nvSpPr>
              <p:cNvPr id="1013" name="Google Shape;1013;p36">
                <a:extLst>
                  <a:ext uri="{FF2B5EF4-FFF2-40B4-BE49-F238E27FC236}">
                    <a16:creationId xmlns:a16="http://schemas.microsoft.com/office/drawing/2014/main" id="{D6C42201-1564-F6B1-5077-1E6DB1A9A00C}"/>
                  </a:ext>
                </a:extLst>
              </p:cNvPr>
              <p:cNvSpPr/>
              <p:nvPr/>
            </p:nvSpPr>
            <p:spPr>
              <a:xfrm>
                <a:off x="6540288" y="4402500"/>
                <a:ext cx="1944850" cy="401975"/>
              </a:xfrm>
              <a:custGeom>
                <a:avLst/>
                <a:gdLst/>
                <a:ahLst/>
                <a:cxnLst/>
                <a:rect l="l" t="t" r="r" b="b"/>
                <a:pathLst>
                  <a:path w="77794" h="16079" extrusionOk="0">
                    <a:moveTo>
                      <a:pt x="4725" y="1"/>
                    </a:moveTo>
                    <a:cubicBezTo>
                      <a:pt x="2131" y="1"/>
                      <a:pt x="1" y="2066"/>
                      <a:pt x="1" y="4677"/>
                    </a:cubicBezTo>
                    <a:cubicBezTo>
                      <a:pt x="1" y="7271"/>
                      <a:pt x="2131" y="9416"/>
                      <a:pt x="4725" y="9416"/>
                    </a:cubicBezTo>
                    <a:cubicBezTo>
                      <a:pt x="6134" y="9416"/>
                      <a:pt x="6662" y="9881"/>
                      <a:pt x="8264" y="11418"/>
                    </a:cubicBezTo>
                    <a:cubicBezTo>
                      <a:pt x="10137" y="13276"/>
                      <a:pt x="13068" y="16078"/>
                      <a:pt x="18416" y="16078"/>
                    </a:cubicBezTo>
                    <a:cubicBezTo>
                      <a:pt x="23749" y="16078"/>
                      <a:pt x="26615" y="13276"/>
                      <a:pt x="28488" y="11418"/>
                    </a:cubicBezTo>
                    <a:cubicBezTo>
                      <a:pt x="30090" y="9881"/>
                      <a:pt x="30618" y="9416"/>
                      <a:pt x="32091" y="9416"/>
                    </a:cubicBezTo>
                    <a:cubicBezTo>
                      <a:pt x="33485" y="9416"/>
                      <a:pt x="34029" y="9881"/>
                      <a:pt x="35630" y="11418"/>
                    </a:cubicBezTo>
                    <a:cubicBezTo>
                      <a:pt x="37488" y="13276"/>
                      <a:pt x="40354" y="16078"/>
                      <a:pt x="45703" y="16078"/>
                    </a:cubicBezTo>
                    <a:cubicBezTo>
                      <a:pt x="51099" y="16078"/>
                      <a:pt x="53965" y="13276"/>
                      <a:pt x="55839" y="11418"/>
                    </a:cubicBezTo>
                    <a:cubicBezTo>
                      <a:pt x="57440" y="9881"/>
                      <a:pt x="57969" y="9416"/>
                      <a:pt x="59378" y="9416"/>
                    </a:cubicBezTo>
                    <a:cubicBezTo>
                      <a:pt x="60851" y="9416"/>
                      <a:pt x="61380" y="9881"/>
                      <a:pt x="62981" y="11418"/>
                    </a:cubicBezTo>
                    <a:cubicBezTo>
                      <a:pt x="64854" y="13276"/>
                      <a:pt x="67721" y="16078"/>
                      <a:pt x="73053" y="16078"/>
                    </a:cubicBezTo>
                    <a:cubicBezTo>
                      <a:pt x="75663" y="16078"/>
                      <a:pt x="77793" y="14012"/>
                      <a:pt x="77793" y="11418"/>
                    </a:cubicBezTo>
                    <a:cubicBezTo>
                      <a:pt x="77793" y="8808"/>
                      <a:pt x="75663" y="6678"/>
                      <a:pt x="73053" y="6678"/>
                    </a:cubicBezTo>
                    <a:cubicBezTo>
                      <a:pt x="71660" y="6678"/>
                      <a:pt x="71116" y="6214"/>
                      <a:pt x="69514" y="4677"/>
                    </a:cubicBezTo>
                    <a:cubicBezTo>
                      <a:pt x="67657" y="2803"/>
                      <a:pt x="64710" y="1"/>
                      <a:pt x="59378" y="1"/>
                    </a:cubicBezTo>
                    <a:cubicBezTo>
                      <a:pt x="54046" y="1"/>
                      <a:pt x="51163" y="2803"/>
                      <a:pt x="49306" y="4677"/>
                    </a:cubicBezTo>
                    <a:cubicBezTo>
                      <a:pt x="47704" y="6214"/>
                      <a:pt x="47160" y="6678"/>
                      <a:pt x="45703" y="6678"/>
                    </a:cubicBezTo>
                    <a:cubicBezTo>
                      <a:pt x="44293" y="6678"/>
                      <a:pt x="43765" y="6214"/>
                      <a:pt x="42164" y="4677"/>
                    </a:cubicBezTo>
                    <a:cubicBezTo>
                      <a:pt x="40290" y="2803"/>
                      <a:pt x="37424" y="1"/>
                      <a:pt x="32091" y="1"/>
                    </a:cubicBezTo>
                    <a:cubicBezTo>
                      <a:pt x="26743" y="1"/>
                      <a:pt x="23813" y="2803"/>
                      <a:pt x="21939" y="4677"/>
                    </a:cubicBezTo>
                    <a:cubicBezTo>
                      <a:pt x="20338" y="6214"/>
                      <a:pt x="19809" y="6678"/>
                      <a:pt x="18416" y="6678"/>
                    </a:cubicBezTo>
                    <a:cubicBezTo>
                      <a:pt x="16943" y="6678"/>
                      <a:pt x="16414" y="6214"/>
                      <a:pt x="14877" y="4677"/>
                    </a:cubicBezTo>
                    <a:cubicBezTo>
                      <a:pt x="12940" y="2803"/>
                      <a:pt x="10073" y="1"/>
                      <a:pt x="4725"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a:extLst>
                  <a:ext uri="{FF2B5EF4-FFF2-40B4-BE49-F238E27FC236}">
                    <a16:creationId xmlns:a16="http://schemas.microsoft.com/office/drawing/2014/main" id="{9BB7BDFC-87DD-DDEA-095B-14ECB77F997E}"/>
                  </a:ext>
                </a:extLst>
              </p:cNvPr>
              <p:cNvSpPr/>
              <p:nvPr/>
            </p:nvSpPr>
            <p:spPr>
              <a:xfrm>
                <a:off x="7814538" y="4482070"/>
                <a:ext cx="588925" cy="240225"/>
              </a:xfrm>
              <a:custGeom>
                <a:avLst/>
                <a:gdLst/>
                <a:ahLst/>
                <a:cxnLst/>
                <a:rect l="l" t="t" r="r" b="b"/>
                <a:pathLst>
                  <a:path w="23557" h="9609" extrusionOk="0">
                    <a:moveTo>
                      <a:pt x="8408" y="1"/>
                    </a:moveTo>
                    <a:cubicBezTo>
                      <a:pt x="4405" y="1"/>
                      <a:pt x="2403" y="2003"/>
                      <a:pt x="593" y="3812"/>
                    </a:cubicBezTo>
                    <a:cubicBezTo>
                      <a:pt x="1" y="4341"/>
                      <a:pt x="1" y="5269"/>
                      <a:pt x="529" y="5878"/>
                    </a:cubicBezTo>
                    <a:cubicBezTo>
                      <a:pt x="842" y="6150"/>
                      <a:pt x="1240" y="6299"/>
                      <a:pt x="1624" y="6299"/>
                    </a:cubicBezTo>
                    <a:cubicBezTo>
                      <a:pt x="1987" y="6299"/>
                      <a:pt x="2338" y="6166"/>
                      <a:pt x="2595" y="5878"/>
                    </a:cubicBezTo>
                    <a:cubicBezTo>
                      <a:pt x="4277" y="4276"/>
                      <a:pt x="5606" y="2931"/>
                      <a:pt x="8408" y="2931"/>
                    </a:cubicBezTo>
                    <a:cubicBezTo>
                      <a:pt x="11274" y="2931"/>
                      <a:pt x="12603" y="4276"/>
                      <a:pt x="14285" y="5878"/>
                    </a:cubicBezTo>
                    <a:cubicBezTo>
                      <a:pt x="16078" y="7671"/>
                      <a:pt x="18080" y="9609"/>
                      <a:pt x="22083" y="9609"/>
                    </a:cubicBezTo>
                    <a:cubicBezTo>
                      <a:pt x="22884" y="9609"/>
                      <a:pt x="23556" y="9016"/>
                      <a:pt x="23556" y="8216"/>
                    </a:cubicBezTo>
                    <a:cubicBezTo>
                      <a:pt x="23556" y="7335"/>
                      <a:pt x="22884" y="6743"/>
                      <a:pt x="22083" y="6743"/>
                    </a:cubicBezTo>
                    <a:cubicBezTo>
                      <a:pt x="19281" y="6743"/>
                      <a:pt x="17952" y="5413"/>
                      <a:pt x="16286" y="3812"/>
                    </a:cubicBezTo>
                    <a:cubicBezTo>
                      <a:pt x="14477" y="2003"/>
                      <a:pt x="12475" y="1"/>
                      <a:pt x="840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36">
              <a:extLst>
                <a:ext uri="{FF2B5EF4-FFF2-40B4-BE49-F238E27FC236}">
                  <a16:creationId xmlns:a16="http://schemas.microsoft.com/office/drawing/2014/main" id="{486B4E70-AB29-2F0B-A3B4-ADB3239F8F2D}"/>
                </a:ext>
              </a:extLst>
            </p:cNvPr>
            <p:cNvGrpSpPr/>
            <p:nvPr/>
          </p:nvGrpSpPr>
          <p:grpSpPr>
            <a:xfrm>
              <a:off x="287916" y="2331857"/>
              <a:ext cx="563145" cy="485230"/>
              <a:chOff x="2515300" y="3754225"/>
              <a:chExt cx="205400" cy="176975"/>
            </a:xfrm>
          </p:grpSpPr>
          <p:sp>
            <p:nvSpPr>
              <p:cNvPr id="1016" name="Google Shape;1016;p36">
                <a:extLst>
                  <a:ext uri="{FF2B5EF4-FFF2-40B4-BE49-F238E27FC236}">
                    <a16:creationId xmlns:a16="http://schemas.microsoft.com/office/drawing/2014/main" id="{C13F567A-A98D-AD7F-A3AB-85C4EE9499A1}"/>
                  </a:ext>
                </a:extLst>
              </p:cNvPr>
              <p:cNvSpPr/>
              <p:nvPr/>
            </p:nvSpPr>
            <p:spPr>
              <a:xfrm>
                <a:off x="2610575" y="3781050"/>
                <a:ext cx="14850" cy="13250"/>
              </a:xfrm>
              <a:custGeom>
                <a:avLst/>
                <a:gdLst/>
                <a:ahLst/>
                <a:cxnLst/>
                <a:rect l="l" t="t" r="r" b="b"/>
                <a:pathLst>
                  <a:path w="594" h="530"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a:extLst>
                  <a:ext uri="{FF2B5EF4-FFF2-40B4-BE49-F238E27FC236}">
                    <a16:creationId xmlns:a16="http://schemas.microsoft.com/office/drawing/2014/main" id="{194BCF71-24DC-0186-4263-FBDAF709DCBF}"/>
                  </a:ext>
                </a:extLst>
              </p:cNvPr>
              <p:cNvSpPr/>
              <p:nvPr/>
            </p:nvSpPr>
            <p:spPr>
              <a:xfrm>
                <a:off x="2596975"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a:extLst>
                  <a:ext uri="{FF2B5EF4-FFF2-40B4-BE49-F238E27FC236}">
                    <a16:creationId xmlns:a16="http://schemas.microsoft.com/office/drawing/2014/main" id="{3006C3B2-2CFB-A034-9636-E316702EAC84}"/>
                  </a:ext>
                </a:extLst>
              </p:cNvPr>
              <p:cNvSpPr/>
              <p:nvPr/>
            </p:nvSpPr>
            <p:spPr>
              <a:xfrm>
                <a:off x="2543725" y="3754225"/>
                <a:ext cx="53275" cy="13650"/>
              </a:xfrm>
              <a:custGeom>
                <a:avLst/>
                <a:gdLst/>
                <a:ahLst/>
                <a:cxnLst/>
                <a:rect l="l" t="t" r="r" b="b"/>
                <a:pathLst>
                  <a:path w="2131" h="546" extrusionOk="0">
                    <a:moveTo>
                      <a:pt x="0" y="1"/>
                    </a:moveTo>
                    <a:lnTo>
                      <a:pt x="0"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a:extLst>
                  <a:ext uri="{FF2B5EF4-FFF2-40B4-BE49-F238E27FC236}">
                    <a16:creationId xmlns:a16="http://schemas.microsoft.com/office/drawing/2014/main" id="{33874ACE-BFCD-3CCB-E6D7-22DFA7F20D16}"/>
                  </a:ext>
                </a:extLst>
              </p:cNvPr>
              <p:cNvSpPr/>
              <p:nvPr/>
            </p:nvSpPr>
            <p:spPr>
              <a:xfrm>
                <a:off x="2528900" y="3767850"/>
                <a:ext cx="14850" cy="13225"/>
              </a:xfrm>
              <a:custGeom>
                <a:avLst/>
                <a:gdLst/>
                <a:ahLst/>
                <a:cxnLst/>
                <a:rect l="l" t="t" r="r" b="b"/>
                <a:pathLst>
                  <a:path w="594" h="529" extrusionOk="0">
                    <a:moveTo>
                      <a:pt x="1" y="0"/>
                    </a:moveTo>
                    <a:lnTo>
                      <a:pt x="1"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a:extLst>
                  <a:ext uri="{FF2B5EF4-FFF2-40B4-BE49-F238E27FC236}">
                    <a16:creationId xmlns:a16="http://schemas.microsoft.com/office/drawing/2014/main" id="{8141C82D-19DE-EB70-B01C-CBCB90F0543F}"/>
                  </a:ext>
                </a:extLst>
              </p:cNvPr>
              <p:cNvSpPr/>
              <p:nvPr/>
            </p:nvSpPr>
            <p:spPr>
              <a:xfrm>
                <a:off x="2515300" y="3781050"/>
                <a:ext cx="13625" cy="55275"/>
              </a:xfrm>
              <a:custGeom>
                <a:avLst/>
                <a:gdLst/>
                <a:ahLst/>
                <a:cxnLst/>
                <a:rect l="l" t="t" r="r" b="b"/>
                <a:pathLst>
                  <a:path w="545" h="2211" extrusionOk="0">
                    <a:moveTo>
                      <a:pt x="0" y="1"/>
                    </a:moveTo>
                    <a:lnTo>
                      <a:pt x="0" y="529"/>
                    </a:lnTo>
                    <a:lnTo>
                      <a:pt x="0" y="1074"/>
                    </a:lnTo>
                    <a:lnTo>
                      <a:pt x="0" y="1602"/>
                    </a:lnTo>
                    <a:lnTo>
                      <a:pt x="0"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a:extLst>
                  <a:ext uri="{FF2B5EF4-FFF2-40B4-BE49-F238E27FC236}">
                    <a16:creationId xmlns:a16="http://schemas.microsoft.com/office/drawing/2014/main" id="{09D2E5FA-E096-A2B5-1AAC-C630C59AFFF5}"/>
                  </a:ext>
                </a:extLst>
              </p:cNvPr>
              <p:cNvSpPr/>
              <p:nvPr/>
            </p:nvSpPr>
            <p:spPr>
              <a:xfrm>
                <a:off x="2528900" y="3836300"/>
                <a:ext cx="14850" cy="13225"/>
              </a:xfrm>
              <a:custGeom>
                <a:avLst/>
                <a:gdLst/>
                <a:ahLst/>
                <a:cxnLst/>
                <a:rect l="l" t="t" r="r" b="b"/>
                <a:pathLst>
                  <a:path w="594" h="529" extrusionOk="0">
                    <a:moveTo>
                      <a:pt x="1" y="1"/>
                    </a:moveTo>
                    <a:lnTo>
                      <a:pt x="1"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a:extLst>
                  <a:ext uri="{FF2B5EF4-FFF2-40B4-BE49-F238E27FC236}">
                    <a16:creationId xmlns:a16="http://schemas.microsoft.com/office/drawing/2014/main" id="{415204DF-F1C4-1B82-46F6-7FEF5746E31B}"/>
                  </a:ext>
                </a:extLst>
              </p:cNvPr>
              <p:cNvSpPr/>
              <p:nvPr/>
            </p:nvSpPr>
            <p:spPr>
              <a:xfrm>
                <a:off x="2543725" y="3849500"/>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a:extLst>
                  <a:ext uri="{FF2B5EF4-FFF2-40B4-BE49-F238E27FC236}">
                    <a16:creationId xmlns:a16="http://schemas.microsoft.com/office/drawing/2014/main" id="{C5399857-2DB4-54D4-C023-4F9CCE9A9A48}"/>
                  </a:ext>
                </a:extLst>
              </p:cNvPr>
              <p:cNvSpPr/>
              <p:nvPr/>
            </p:nvSpPr>
            <p:spPr>
              <a:xfrm>
                <a:off x="2556925" y="3862725"/>
                <a:ext cx="13650" cy="13625"/>
              </a:xfrm>
              <a:custGeom>
                <a:avLst/>
                <a:gdLst/>
                <a:ahLst/>
                <a:cxnLst/>
                <a:rect l="l" t="t" r="r" b="b"/>
                <a:pathLst>
                  <a:path w="546" h="545" extrusionOk="0">
                    <a:moveTo>
                      <a:pt x="1" y="0"/>
                    </a:moveTo>
                    <a:lnTo>
                      <a:pt x="1"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a:extLst>
                  <a:ext uri="{FF2B5EF4-FFF2-40B4-BE49-F238E27FC236}">
                    <a16:creationId xmlns:a16="http://schemas.microsoft.com/office/drawing/2014/main" id="{BEDE9A83-F6BE-072A-76A3-8CD4A3E0AC8C}"/>
                  </a:ext>
                </a:extLst>
              </p:cNvPr>
              <p:cNvSpPr/>
              <p:nvPr/>
            </p:nvSpPr>
            <p:spPr>
              <a:xfrm>
                <a:off x="2570550" y="3876325"/>
                <a:ext cx="13225" cy="13250"/>
              </a:xfrm>
              <a:custGeom>
                <a:avLst/>
                <a:gdLst/>
                <a:ahLst/>
                <a:cxnLst/>
                <a:rect l="l" t="t" r="r" b="b"/>
                <a:pathLst>
                  <a:path w="529" h="530" extrusionOk="0">
                    <a:moveTo>
                      <a:pt x="0" y="1"/>
                    </a:moveTo>
                    <a:lnTo>
                      <a:pt x="0"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a:extLst>
                  <a:ext uri="{FF2B5EF4-FFF2-40B4-BE49-F238E27FC236}">
                    <a16:creationId xmlns:a16="http://schemas.microsoft.com/office/drawing/2014/main" id="{961130DB-2FEB-44FE-926F-0F7D4DBFE210}"/>
                  </a:ext>
                </a:extLst>
              </p:cNvPr>
              <p:cNvSpPr/>
              <p:nvPr/>
            </p:nvSpPr>
            <p:spPr>
              <a:xfrm>
                <a:off x="2583750" y="3889550"/>
                <a:ext cx="13250" cy="14825"/>
              </a:xfrm>
              <a:custGeom>
                <a:avLst/>
                <a:gdLst/>
                <a:ahLst/>
                <a:cxnLst/>
                <a:rect l="l" t="t" r="r" b="b"/>
                <a:pathLst>
                  <a:path w="530"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a:extLst>
                  <a:ext uri="{FF2B5EF4-FFF2-40B4-BE49-F238E27FC236}">
                    <a16:creationId xmlns:a16="http://schemas.microsoft.com/office/drawing/2014/main" id="{EA17045B-2938-2FCB-F79B-FAB4F9495E35}"/>
                  </a:ext>
                </a:extLst>
              </p:cNvPr>
              <p:cNvSpPr/>
              <p:nvPr/>
            </p:nvSpPr>
            <p:spPr>
              <a:xfrm>
                <a:off x="2596975" y="3904350"/>
                <a:ext cx="13625" cy="13650"/>
              </a:xfrm>
              <a:custGeom>
                <a:avLst/>
                <a:gdLst/>
                <a:ahLst/>
                <a:cxnLst/>
                <a:rect l="l" t="t" r="r" b="b"/>
                <a:pathLst>
                  <a:path w="545" h="546" extrusionOk="0">
                    <a:moveTo>
                      <a:pt x="0" y="1"/>
                    </a:moveTo>
                    <a:lnTo>
                      <a:pt x="0" y="545"/>
                    </a:lnTo>
                    <a:lnTo>
                      <a:pt x="545" y="545"/>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a:extLst>
                  <a:ext uri="{FF2B5EF4-FFF2-40B4-BE49-F238E27FC236}">
                    <a16:creationId xmlns:a16="http://schemas.microsoft.com/office/drawing/2014/main" id="{6A8B69EA-5F74-078D-0C08-5C15B3836BB4}"/>
                  </a:ext>
                </a:extLst>
              </p:cNvPr>
              <p:cNvSpPr/>
              <p:nvPr/>
            </p:nvSpPr>
            <p:spPr>
              <a:xfrm>
                <a:off x="2625400" y="3767850"/>
                <a:ext cx="13625" cy="13225"/>
              </a:xfrm>
              <a:custGeom>
                <a:avLst/>
                <a:gdLst/>
                <a:ahLst/>
                <a:cxnLst/>
                <a:rect l="l" t="t" r="r" b="b"/>
                <a:pathLst>
                  <a:path w="545" h="529" extrusionOk="0">
                    <a:moveTo>
                      <a:pt x="0" y="0"/>
                    </a:moveTo>
                    <a:lnTo>
                      <a:pt x="0" y="529"/>
                    </a:lnTo>
                    <a:lnTo>
                      <a:pt x="545" y="529"/>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a:extLst>
                  <a:ext uri="{FF2B5EF4-FFF2-40B4-BE49-F238E27FC236}">
                    <a16:creationId xmlns:a16="http://schemas.microsoft.com/office/drawing/2014/main" id="{178B2B76-766A-1BE4-7684-E07F42A395FB}"/>
                  </a:ext>
                </a:extLst>
              </p:cNvPr>
              <p:cNvSpPr/>
              <p:nvPr/>
            </p:nvSpPr>
            <p:spPr>
              <a:xfrm>
                <a:off x="2639000" y="3754225"/>
                <a:ext cx="53275" cy="13650"/>
              </a:xfrm>
              <a:custGeom>
                <a:avLst/>
                <a:gdLst/>
                <a:ahLst/>
                <a:cxnLst/>
                <a:rect l="l" t="t" r="r" b="b"/>
                <a:pathLst>
                  <a:path w="2131" h="546" extrusionOk="0">
                    <a:moveTo>
                      <a:pt x="1" y="1"/>
                    </a:moveTo>
                    <a:lnTo>
                      <a:pt x="1" y="545"/>
                    </a:lnTo>
                    <a:lnTo>
                      <a:pt x="2130" y="545"/>
                    </a:lnTo>
                    <a:lnTo>
                      <a:pt x="2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a:extLst>
                  <a:ext uri="{FF2B5EF4-FFF2-40B4-BE49-F238E27FC236}">
                    <a16:creationId xmlns:a16="http://schemas.microsoft.com/office/drawing/2014/main" id="{A87326F3-F429-8E58-214D-64E2A447270C}"/>
                  </a:ext>
                </a:extLst>
              </p:cNvPr>
              <p:cNvSpPr/>
              <p:nvPr/>
            </p:nvSpPr>
            <p:spPr>
              <a:xfrm>
                <a:off x="2692250" y="3767850"/>
                <a:ext cx="14825" cy="13225"/>
              </a:xfrm>
              <a:custGeom>
                <a:avLst/>
                <a:gdLst/>
                <a:ahLst/>
                <a:cxnLst/>
                <a:rect l="l" t="t" r="r" b="b"/>
                <a:pathLst>
                  <a:path w="593" h="529" extrusionOk="0">
                    <a:moveTo>
                      <a:pt x="0" y="0"/>
                    </a:moveTo>
                    <a:lnTo>
                      <a:pt x="0" y="529"/>
                    </a:lnTo>
                    <a:lnTo>
                      <a:pt x="593" y="529"/>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a:extLst>
                  <a:ext uri="{FF2B5EF4-FFF2-40B4-BE49-F238E27FC236}">
                    <a16:creationId xmlns:a16="http://schemas.microsoft.com/office/drawing/2014/main" id="{27B30FF4-D485-957F-8287-4A0A2C676D24}"/>
                  </a:ext>
                </a:extLst>
              </p:cNvPr>
              <p:cNvSpPr/>
              <p:nvPr/>
            </p:nvSpPr>
            <p:spPr>
              <a:xfrm>
                <a:off x="2707050" y="3781050"/>
                <a:ext cx="13650" cy="55275"/>
              </a:xfrm>
              <a:custGeom>
                <a:avLst/>
                <a:gdLst/>
                <a:ahLst/>
                <a:cxnLst/>
                <a:rect l="l" t="t" r="r" b="b"/>
                <a:pathLst>
                  <a:path w="546" h="2211" extrusionOk="0">
                    <a:moveTo>
                      <a:pt x="1" y="1"/>
                    </a:moveTo>
                    <a:lnTo>
                      <a:pt x="1" y="529"/>
                    </a:lnTo>
                    <a:lnTo>
                      <a:pt x="1" y="1074"/>
                    </a:lnTo>
                    <a:lnTo>
                      <a:pt x="1" y="1602"/>
                    </a:lnTo>
                    <a:lnTo>
                      <a:pt x="1" y="2211"/>
                    </a:lnTo>
                    <a:lnTo>
                      <a:pt x="545" y="2211"/>
                    </a:lnTo>
                    <a:lnTo>
                      <a:pt x="545" y="1602"/>
                    </a:lnTo>
                    <a:lnTo>
                      <a:pt x="545" y="1074"/>
                    </a:lnTo>
                    <a:lnTo>
                      <a:pt x="545" y="529"/>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a:extLst>
                  <a:ext uri="{FF2B5EF4-FFF2-40B4-BE49-F238E27FC236}">
                    <a16:creationId xmlns:a16="http://schemas.microsoft.com/office/drawing/2014/main" id="{CEEB4876-7728-0062-E08C-0FFB2835D560}"/>
                  </a:ext>
                </a:extLst>
              </p:cNvPr>
              <p:cNvSpPr/>
              <p:nvPr/>
            </p:nvSpPr>
            <p:spPr>
              <a:xfrm>
                <a:off x="2692250" y="3836300"/>
                <a:ext cx="14825" cy="13225"/>
              </a:xfrm>
              <a:custGeom>
                <a:avLst/>
                <a:gdLst/>
                <a:ahLst/>
                <a:cxnLst/>
                <a:rect l="l" t="t" r="r" b="b"/>
                <a:pathLst>
                  <a:path w="593" h="529" extrusionOk="0">
                    <a:moveTo>
                      <a:pt x="0" y="1"/>
                    </a:moveTo>
                    <a:lnTo>
                      <a:pt x="0" y="529"/>
                    </a:lnTo>
                    <a:lnTo>
                      <a:pt x="593" y="529"/>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a:extLst>
                  <a:ext uri="{FF2B5EF4-FFF2-40B4-BE49-F238E27FC236}">
                    <a16:creationId xmlns:a16="http://schemas.microsoft.com/office/drawing/2014/main" id="{86D442DE-B879-C31D-08C3-6143F4AE4BA2}"/>
                  </a:ext>
                </a:extLst>
              </p:cNvPr>
              <p:cNvSpPr/>
              <p:nvPr/>
            </p:nvSpPr>
            <p:spPr>
              <a:xfrm>
                <a:off x="2679025" y="3849500"/>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a:extLst>
                  <a:ext uri="{FF2B5EF4-FFF2-40B4-BE49-F238E27FC236}">
                    <a16:creationId xmlns:a16="http://schemas.microsoft.com/office/drawing/2014/main" id="{4676734B-D687-BF04-24BD-B3B715700446}"/>
                  </a:ext>
                </a:extLst>
              </p:cNvPr>
              <p:cNvSpPr/>
              <p:nvPr/>
            </p:nvSpPr>
            <p:spPr>
              <a:xfrm>
                <a:off x="2665425" y="3862725"/>
                <a:ext cx="13625" cy="13625"/>
              </a:xfrm>
              <a:custGeom>
                <a:avLst/>
                <a:gdLst/>
                <a:ahLst/>
                <a:cxnLst/>
                <a:rect l="l" t="t" r="r" b="b"/>
                <a:pathLst>
                  <a:path w="545" h="545" extrusionOk="0">
                    <a:moveTo>
                      <a:pt x="0" y="0"/>
                    </a:moveTo>
                    <a:lnTo>
                      <a:pt x="0" y="545"/>
                    </a:lnTo>
                    <a:lnTo>
                      <a:pt x="545" y="545"/>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a:extLst>
                  <a:ext uri="{FF2B5EF4-FFF2-40B4-BE49-F238E27FC236}">
                    <a16:creationId xmlns:a16="http://schemas.microsoft.com/office/drawing/2014/main" id="{72F7AEE0-0ABA-8218-0210-80E73DC2841A}"/>
                  </a:ext>
                </a:extLst>
              </p:cNvPr>
              <p:cNvSpPr/>
              <p:nvPr/>
            </p:nvSpPr>
            <p:spPr>
              <a:xfrm>
                <a:off x="2652200" y="3876325"/>
                <a:ext cx="13250" cy="13250"/>
              </a:xfrm>
              <a:custGeom>
                <a:avLst/>
                <a:gdLst/>
                <a:ahLst/>
                <a:cxnLst/>
                <a:rect l="l" t="t" r="r" b="b"/>
                <a:pathLst>
                  <a:path w="530" h="530" extrusionOk="0">
                    <a:moveTo>
                      <a:pt x="1" y="1"/>
                    </a:moveTo>
                    <a:lnTo>
                      <a:pt x="1" y="529"/>
                    </a:lnTo>
                    <a:lnTo>
                      <a:pt x="529" y="529"/>
                    </a:lnTo>
                    <a:lnTo>
                      <a:pt x="5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a:extLst>
                  <a:ext uri="{FF2B5EF4-FFF2-40B4-BE49-F238E27FC236}">
                    <a16:creationId xmlns:a16="http://schemas.microsoft.com/office/drawing/2014/main" id="{4CDCDCEF-21DF-CCEE-2077-C6C026469C57}"/>
                  </a:ext>
                </a:extLst>
              </p:cNvPr>
              <p:cNvSpPr/>
              <p:nvPr/>
            </p:nvSpPr>
            <p:spPr>
              <a:xfrm>
                <a:off x="2639000" y="3889550"/>
                <a:ext cx="13225" cy="14825"/>
              </a:xfrm>
              <a:custGeom>
                <a:avLst/>
                <a:gdLst/>
                <a:ahLst/>
                <a:cxnLst/>
                <a:rect l="l" t="t" r="r" b="b"/>
                <a:pathLst>
                  <a:path w="529" h="593" extrusionOk="0">
                    <a:moveTo>
                      <a:pt x="1" y="0"/>
                    </a:moveTo>
                    <a:lnTo>
                      <a:pt x="1" y="593"/>
                    </a:lnTo>
                    <a:lnTo>
                      <a:pt x="529" y="593"/>
                    </a:lnTo>
                    <a:lnTo>
                      <a:pt x="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a:extLst>
                  <a:ext uri="{FF2B5EF4-FFF2-40B4-BE49-F238E27FC236}">
                    <a16:creationId xmlns:a16="http://schemas.microsoft.com/office/drawing/2014/main" id="{0551D092-5E1F-E376-C63F-DDDC9E38C0DF}"/>
                  </a:ext>
                </a:extLst>
              </p:cNvPr>
              <p:cNvSpPr/>
              <p:nvPr/>
            </p:nvSpPr>
            <p:spPr>
              <a:xfrm>
                <a:off x="2612175" y="3904350"/>
                <a:ext cx="26850" cy="26850"/>
              </a:xfrm>
              <a:custGeom>
                <a:avLst/>
                <a:gdLst/>
                <a:ahLst/>
                <a:cxnLst/>
                <a:rect l="l" t="t" r="r" b="b"/>
                <a:pathLst>
                  <a:path w="1074" h="1074" extrusionOk="0">
                    <a:moveTo>
                      <a:pt x="529" y="1"/>
                    </a:moveTo>
                    <a:lnTo>
                      <a:pt x="529" y="545"/>
                    </a:lnTo>
                    <a:lnTo>
                      <a:pt x="1074" y="545"/>
                    </a:lnTo>
                    <a:lnTo>
                      <a:pt x="1074" y="1"/>
                    </a:lnTo>
                    <a:close/>
                    <a:moveTo>
                      <a:pt x="1" y="545"/>
                    </a:moveTo>
                    <a:lnTo>
                      <a:pt x="1" y="1074"/>
                    </a:lnTo>
                    <a:lnTo>
                      <a:pt x="529" y="1074"/>
                    </a:lnTo>
                    <a:lnTo>
                      <a:pt x="529" y="5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36">
              <a:extLst>
                <a:ext uri="{FF2B5EF4-FFF2-40B4-BE49-F238E27FC236}">
                  <a16:creationId xmlns:a16="http://schemas.microsoft.com/office/drawing/2014/main" id="{BFAEE6AF-9DCF-1DBD-420B-5743C1E6D859}"/>
                </a:ext>
              </a:extLst>
            </p:cNvPr>
            <p:cNvSpPr/>
            <p:nvPr/>
          </p:nvSpPr>
          <p:spPr>
            <a:xfrm>
              <a:off x="8575754" y="4196404"/>
              <a:ext cx="329678" cy="329678"/>
            </a:xfrm>
            <a:custGeom>
              <a:avLst/>
              <a:gdLst/>
              <a:ahLst/>
              <a:cxnLst/>
              <a:rect l="l" t="t" r="r" b="b"/>
              <a:pathLst>
                <a:path w="5667" h="5667" extrusionOk="0">
                  <a:moveTo>
                    <a:pt x="0" y="2953"/>
                  </a:moveTo>
                  <a:lnTo>
                    <a:pt x="1905" y="1953"/>
                  </a:lnTo>
                  <a:lnTo>
                    <a:pt x="2810" y="0"/>
                  </a:lnTo>
                  <a:lnTo>
                    <a:pt x="3667" y="1905"/>
                  </a:lnTo>
                  <a:lnTo>
                    <a:pt x="5667" y="2905"/>
                  </a:lnTo>
                  <a:lnTo>
                    <a:pt x="3857" y="3810"/>
                  </a:lnTo>
                  <a:lnTo>
                    <a:pt x="2810" y="5667"/>
                  </a:lnTo>
                  <a:lnTo>
                    <a:pt x="1952" y="3953"/>
                  </a:lnTo>
                  <a:close/>
                </a:path>
              </a:pathLst>
            </a:custGeom>
            <a:solidFill>
              <a:schemeClr val="lt1"/>
            </a:solidFill>
            <a:ln w="19050" cap="flat" cmpd="sng">
              <a:solidFill>
                <a:schemeClr val="dk2"/>
              </a:solidFill>
              <a:prstDash val="solid"/>
              <a:round/>
              <a:headEnd type="none" w="med" len="med"/>
              <a:tailEnd type="none" w="med" len="med"/>
            </a:ln>
          </p:spPr>
          <p:txBody>
            <a:bodyPr/>
            <a:lstStyle/>
            <a:p>
              <a:endParaRPr lang="en-US"/>
            </a:p>
          </p:txBody>
        </p:sp>
      </p:grpSp>
      <p:sp>
        <p:nvSpPr>
          <p:cNvPr id="1038" name="Google Shape;1038;p36">
            <a:hlinkClick r:id="" action="ppaction://hlinkshowjump?jump=previousslide"/>
            <a:extLst>
              <a:ext uri="{FF2B5EF4-FFF2-40B4-BE49-F238E27FC236}">
                <a16:creationId xmlns:a16="http://schemas.microsoft.com/office/drawing/2014/main" id="{7B1D868F-CEA2-0CB6-827E-6A57E6237ADA}"/>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a:hlinkClick r:id="" action="ppaction://hlinkshowjump?jump=nextslide"/>
            <a:extLst>
              <a:ext uri="{FF2B5EF4-FFF2-40B4-BE49-F238E27FC236}">
                <a16:creationId xmlns:a16="http://schemas.microsoft.com/office/drawing/2014/main" id="{55763127-0A64-87C4-DA1A-8E5A7280F212}"/>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a:hlinkClick r:id="" action="ppaction://hlinkshowjump?jump=previousslide"/>
            <a:extLst>
              <a:ext uri="{FF2B5EF4-FFF2-40B4-BE49-F238E27FC236}">
                <a16:creationId xmlns:a16="http://schemas.microsoft.com/office/drawing/2014/main" id="{84BF3137-4B9D-7600-A1E7-9A4B4733905A}"/>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a:hlinkClick r:id="" action="ppaction://hlinkshowjump?jump=nextslide"/>
            <a:extLst>
              <a:ext uri="{FF2B5EF4-FFF2-40B4-BE49-F238E27FC236}">
                <a16:creationId xmlns:a16="http://schemas.microsoft.com/office/drawing/2014/main" id="{3A59B14F-5B89-C515-2631-C4864670270D}"/>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6">
            <a:extLst>
              <a:ext uri="{FF2B5EF4-FFF2-40B4-BE49-F238E27FC236}">
                <a16:creationId xmlns:a16="http://schemas.microsoft.com/office/drawing/2014/main" id="{A8B3690F-DBB7-4A7D-6667-B30597AE755B}"/>
              </a:ext>
            </a:extLst>
          </p:cNvPr>
          <p:cNvGrpSpPr/>
          <p:nvPr/>
        </p:nvGrpSpPr>
        <p:grpSpPr>
          <a:xfrm>
            <a:off x="1571017" y="2242835"/>
            <a:ext cx="389580" cy="383761"/>
            <a:chOff x="5538325" y="1749438"/>
            <a:chExt cx="348150" cy="342950"/>
          </a:xfrm>
        </p:grpSpPr>
        <p:sp>
          <p:nvSpPr>
            <p:cNvPr id="1043" name="Google Shape;1043;p36">
              <a:extLst>
                <a:ext uri="{FF2B5EF4-FFF2-40B4-BE49-F238E27FC236}">
                  <a16:creationId xmlns:a16="http://schemas.microsoft.com/office/drawing/2014/main" id="{ABBF8003-2BE0-F2AB-3D10-E20E9D40FF81}"/>
                </a:ext>
              </a:extLst>
            </p:cNvPr>
            <p:cNvSpPr/>
            <p:nvPr/>
          </p:nvSpPr>
          <p:spPr>
            <a:xfrm>
              <a:off x="5543500" y="1754613"/>
              <a:ext cx="292800" cy="332600"/>
            </a:xfrm>
            <a:custGeom>
              <a:avLst/>
              <a:gdLst/>
              <a:ahLst/>
              <a:cxnLst/>
              <a:rect l="l" t="t" r="r" b="b"/>
              <a:pathLst>
                <a:path w="11712" h="13304" extrusionOk="0">
                  <a:moveTo>
                    <a:pt x="1495" y="0"/>
                  </a:moveTo>
                  <a:cubicBezTo>
                    <a:pt x="669" y="0"/>
                    <a:pt x="1" y="667"/>
                    <a:pt x="1" y="1495"/>
                  </a:cubicBezTo>
                  <a:lnTo>
                    <a:pt x="1" y="11809"/>
                  </a:lnTo>
                  <a:cubicBezTo>
                    <a:pt x="1" y="12637"/>
                    <a:pt x="669" y="13303"/>
                    <a:pt x="1495" y="13303"/>
                  </a:cubicBezTo>
                  <a:lnTo>
                    <a:pt x="10216" y="13303"/>
                  </a:lnTo>
                  <a:cubicBezTo>
                    <a:pt x="11044" y="13303"/>
                    <a:pt x="11711" y="12637"/>
                    <a:pt x="11711" y="11809"/>
                  </a:cubicBezTo>
                  <a:lnTo>
                    <a:pt x="11711" y="1495"/>
                  </a:lnTo>
                  <a:cubicBezTo>
                    <a:pt x="11711" y="667"/>
                    <a:pt x="11044" y="0"/>
                    <a:pt x="10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a:extLst>
                <a:ext uri="{FF2B5EF4-FFF2-40B4-BE49-F238E27FC236}">
                  <a16:creationId xmlns:a16="http://schemas.microsoft.com/office/drawing/2014/main" id="{FAEA411D-4D11-8EE0-8202-2E0B986DDA03}"/>
                </a:ext>
              </a:extLst>
            </p:cNvPr>
            <p:cNvSpPr/>
            <p:nvPr/>
          </p:nvSpPr>
          <p:spPr>
            <a:xfrm>
              <a:off x="5580750" y="1781363"/>
              <a:ext cx="218050" cy="218175"/>
            </a:xfrm>
            <a:custGeom>
              <a:avLst/>
              <a:gdLst/>
              <a:ahLst/>
              <a:cxnLst/>
              <a:rect l="l" t="t" r="r" b="b"/>
              <a:pathLst>
                <a:path w="8722" h="8727" extrusionOk="0">
                  <a:moveTo>
                    <a:pt x="4362" y="0"/>
                  </a:moveTo>
                  <a:cubicBezTo>
                    <a:pt x="1951" y="0"/>
                    <a:pt x="0" y="1951"/>
                    <a:pt x="0" y="4362"/>
                  </a:cubicBezTo>
                  <a:cubicBezTo>
                    <a:pt x="0" y="6771"/>
                    <a:pt x="1951" y="8726"/>
                    <a:pt x="4362" y="8726"/>
                  </a:cubicBezTo>
                  <a:cubicBezTo>
                    <a:pt x="6771" y="8726"/>
                    <a:pt x="8721" y="6771"/>
                    <a:pt x="8721" y="4362"/>
                  </a:cubicBezTo>
                  <a:cubicBezTo>
                    <a:pt x="8721" y="3488"/>
                    <a:pt x="8468" y="2674"/>
                    <a:pt x="8024" y="1992"/>
                  </a:cubicBezTo>
                  <a:lnTo>
                    <a:pt x="7956" y="2060"/>
                  </a:lnTo>
                  <a:cubicBezTo>
                    <a:pt x="7829" y="2189"/>
                    <a:pt x="7662" y="2254"/>
                    <a:pt x="7495" y="2254"/>
                  </a:cubicBezTo>
                  <a:cubicBezTo>
                    <a:pt x="7328" y="2254"/>
                    <a:pt x="7160" y="2189"/>
                    <a:pt x="7031" y="2060"/>
                  </a:cubicBezTo>
                  <a:lnTo>
                    <a:pt x="6663" y="1692"/>
                  </a:lnTo>
                  <a:cubicBezTo>
                    <a:pt x="6404" y="1439"/>
                    <a:pt x="6404" y="1025"/>
                    <a:pt x="6663" y="766"/>
                  </a:cubicBezTo>
                  <a:lnTo>
                    <a:pt x="6730" y="699"/>
                  </a:lnTo>
                  <a:cubicBezTo>
                    <a:pt x="6047" y="260"/>
                    <a:pt x="5236" y="0"/>
                    <a:pt x="4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a:extLst>
                <a:ext uri="{FF2B5EF4-FFF2-40B4-BE49-F238E27FC236}">
                  <a16:creationId xmlns:a16="http://schemas.microsoft.com/office/drawing/2014/main" id="{1B1641CD-1CC9-C068-DCB8-EF0D52011278}"/>
                </a:ext>
              </a:extLst>
            </p:cNvPr>
            <p:cNvSpPr/>
            <p:nvPr/>
          </p:nvSpPr>
          <p:spPr>
            <a:xfrm>
              <a:off x="5798775" y="1754613"/>
              <a:ext cx="82525" cy="332600"/>
            </a:xfrm>
            <a:custGeom>
              <a:avLst/>
              <a:gdLst/>
              <a:ahLst/>
              <a:cxnLst/>
              <a:rect l="l" t="t" r="r" b="b"/>
              <a:pathLst>
                <a:path w="3301" h="13304" extrusionOk="0">
                  <a:moveTo>
                    <a:pt x="0" y="0"/>
                  </a:moveTo>
                  <a:cubicBezTo>
                    <a:pt x="829" y="0"/>
                    <a:pt x="1500" y="667"/>
                    <a:pt x="1500" y="1495"/>
                  </a:cubicBezTo>
                  <a:lnTo>
                    <a:pt x="1500" y="11809"/>
                  </a:lnTo>
                  <a:cubicBezTo>
                    <a:pt x="1500" y="12637"/>
                    <a:pt x="829" y="13303"/>
                    <a:pt x="0" y="13303"/>
                  </a:cubicBezTo>
                  <a:lnTo>
                    <a:pt x="1806" y="13303"/>
                  </a:lnTo>
                  <a:cubicBezTo>
                    <a:pt x="2634" y="13303"/>
                    <a:pt x="3300" y="12637"/>
                    <a:pt x="3300" y="11809"/>
                  </a:cubicBezTo>
                  <a:lnTo>
                    <a:pt x="3300" y="1495"/>
                  </a:lnTo>
                  <a:cubicBezTo>
                    <a:pt x="3300" y="667"/>
                    <a:pt x="2634" y="0"/>
                    <a:pt x="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a:extLst>
                <a:ext uri="{FF2B5EF4-FFF2-40B4-BE49-F238E27FC236}">
                  <a16:creationId xmlns:a16="http://schemas.microsoft.com/office/drawing/2014/main" id="{457672A9-EE88-18FF-4C63-7D0CE3813229}"/>
                </a:ext>
              </a:extLst>
            </p:cNvPr>
            <p:cNvSpPr/>
            <p:nvPr/>
          </p:nvSpPr>
          <p:spPr>
            <a:xfrm>
              <a:off x="5538325" y="1749438"/>
              <a:ext cx="348150" cy="342950"/>
            </a:xfrm>
            <a:custGeom>
              <a:avLst/>
              <a:gdLst/>
              <a:ahLst/>
              <a:cxnLst/>
              <a:rect l="l" t="t" r="r" b="b"/>
              <a:pathLst>
                <a:path w="13926" h="13718" extrusionOk="0">
                  <a:moveTo>
                    <a:pt x="10418" y="394"/>
                  </a:moveTo>
                  <a:cubicBezTo>
                    <a:pt x="11132" y="394"/>
                    <a:pt x="11712" y="972"/>
                    <a:pt x="11712" y="1686"/>
                  </a:cubicBezTo>
                  <a:lnTo>
                    <a:pt x="11712" y="12011"/>
                  </a:lnTo>
                  <a:cubicBezTo>
                    <a:pt x="11712" y="12725"/>
                    <a:pt x="11132" y="13304"/>
                    <a:pt x="10418" y="13304"/>
                  </a:cubicBezTo>
                  <a:lnTo>
                    <a:pt x="1688" y="13304"/>
                  </a:lnTo>
                  <a:cubicBezTo>
                    <a:pt x="974" y="13304"/>
                    <a:pt x="394" y="12725"/>
                    <a:pt x="394" y="12011"/>
                  </a:cubicBezTo>
                  <a:lnTo>
                    <a:pt x="394" y="1686"/>
                  </a:lnTo>
                  <a:cubicBezTo>
                    <a:pt x="394" y="972"/>
                    <a:pt x="974" y="394"/>
                    <a:pt x="1688" y="394"/>
                  </a:cubicBezTo>
                  <a:close/>
                  <a:moveTo>
                    <a:pt x="12219" y="394"/>
                  </a:moveTo>
                  <a:cubicBezTo>
                    <a:pt x="12932" y="394"/>
                    <a:pt x="13512" y="972"/>
                    <a:pt x="13512" y="1686"/>
                  </a:cubicBezTo>
                  <a:lnTo>
                    <a:pt x="13512" y="12011"/>
                  </a:lnTo>
                  <a:cubicBezTo>
                    <a:pt x="13512" y="12725"/>
                    <a:pt x="12932" y="13304"/>
                    <a:pt x="12219" y="13304"/>
                  </a:cubicBezTo>
                  <a:lnTo>
                    <a:pt x="11531" y="13304"/>
                  </a:lnTo>
                  <a:cubicBezTo>
                    <a:pt x="11908" y="12983"/>
                    <a:pt x="12125" y="12507"/>
                    <a:pt x="12125" y="12011"/>
                  </a:cubicBezTo>
                  <a:lnTo>
                    <a:pt x="12125" y="1686"/>
                  </a:lnTo>
                  <a:cubicBezTo>
                    <a:pt x="12125" y="1189"/>
                    <a:pt x="11908" y="719"/>
                    <a:pt x="11531" y="394"/>
                  </a:cubicBezTo>
                  <a:close/>
                  <a:moveTo>
                    <a:pt x="1702" y="0"/>
                  </a:moveTo>
                  <a:cubicBezTo>
                    <a:pt x="761" y="0"/>
                    <a:pt x="0" y="761"/>
                    <a:pt x="0" y="1702"/>
                  </a:cubicBezTo>
                  <a:lnTo>
                    <a:pt x="0" y="12016"/>
                  </a:lnTo>
                  <a:cubicBezTo>
                    <a:pt x="0" y="12958"/>
                    <a:pt x="761" y="13718"/>
                    <a:pt x="1702" y="13718"/>
                  </a:cubicBezTo>
                  <a:lnTo>
                    <a:pt x="12224" y="13718"/>
                  </a:lnTo>
                  <a:cubicBezTo>
                    <a:pt x="13166" y="13718"/>
                    <a:pt x="13926" y="12958"/>
                    <a:pt x="13926" y="12016"/>
                  </a:cubicBezTo>
                  <a:lnTo>
                    <a:pt x="13926" y="1702"/>
                  </a:lnTo>
                  <a:cubicBezTo>
                    <a:pt x="13926" y="761"/>
                    <a:pt x="13166" y="0"/>
                    <a:pt x="12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a:extLst>
                <a:ext uri="{FF2B5EF4-FFF2-40B4-BE49-F238E27FC236}">
                  <a16:creationId xmlns:a16="http://schemas.microsoft.com/office/drawing/2014/main" id="{273FEE82-BC7B-5FFF-C4B5-37F204D82C39}"/>
                </a:ext>
              </a:extLst>
            </p:cNvPr>
            <p:cNvSpPr/>
            <p:nvPr/>
          </p:nvSpPr>
          <p:spPr>
            <a:xfrm>
              <a:off x="5684725" y="1885338"/>
              <a:ext cx="83825" cy="83825"/>
            </a:xfrm>
            <a:custGeom>
              <a:avLst/>
              <a:gdLst/>
              <a:ahLst/>
              <a:cxnLst/>
              <a:rect l="l" t="t" r="r" b="b"/>
              <a:pathLst>
                <a:path w="3353" h="3353" extrusionOk="0">
                  <a:moveTo>
                    <a:pt x="3145" y="0"/>
                  </a:moveTo>
                  <a:cubicBezTo>
                    <a:pt x="3037" y="0"/>
                    <a:pt x="2944" y="93"/>
                    <a:pt x="2944" y="203"/>
                  </a:cubicBezTo>
                  <a:cubicBezTo>
                    <a:pt x="2944" y="1718"/>
                    <a:pt x="1712" y="2944"/>
                    <a:pt x="203" y="2944"/>
                  </a:cubicBezTo>
                  <a:cubicBezTo>
                    <a:pt x="88" y="2944"/>
                    <a:pt x="0" y="3037"/>
                    <a:pt x="0" y="3151"/>
                  </a:cubicBezTo>
                  <a:cubicBezTo>
                    <a:pt x="0" y="3264"/>
                    <a:pt x="88" y="3352"/>
                    <a:pt x="203" y="3352"/>
                  </a:cubicBezTo>
                  <a:cubicBezTo>
                    <a:pt x="1941" y="3352"/>
                    <a:pt x="3352" y="1941"/>
                    <a:pt x="3352" y="203"/>
                  </a:cubicBezTo>
                  <a:cubicBezTo>
                    <a:pt x="3352" y="93"/>
                    <a:pt x="3259" y="0"/>
                    <a:pt x="3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a:extLst>
                <a:ext uri="{FF2B5EF4-FFF2-40B4-BE49-F238E27FC236}">
                  <a16:creationId xmlns:a16="http://schemas.microsoft.com/office/drawing/2014/main" id="{CF61B6F0-A5CB-E866-458D-46EB4659BA9E}"/>
                </a:ext>
              </a:extLst>
            </p:cNvPr>
            <p:cNvSpPr/>
            <p:nvPr/>
          </p:nvSpPr>
          <p:spPr>
            <a:xfrm>
              <a:off x="5611000" y="1811613"/>
              <a:ext cx="83825" cy="83950"/>
            </a:xfrm>
            <a:custGeom>
              <a:avLst/>
              <a:gdLst/>
              <a:ahLst/>
              <a:cxnLst/>
              <a:rect l="l" t="t" r="r" b="b"/>
              <a:pathLst>
                <a:path w="3353" h="3358" extrusionOk="0">
                  <a:moveTo>
                    <a:pt x="3152" y="1"/>
                  </a:moveTo>
                  <a:cubicBezTo>
                    <a:pt x="1414" y="1"/>
                    <a:pt x="1" y="1414"/>
                    <a:pt x="1" y="3152"/>
                  </a:cubicBezTo>
                  <a:cubicBezTo>
                    <a:pt x="1" y="3265"/>
                    <a:pt x="94" y="3358"/>
                    <a:pt x="203" y="3358"/>
                  </a:cubicBezTo>
                  <a:cubicBezTo>
                    <a:pt x="316" y="3358"/>
                    <a:pt x="409" y="3265"/>
                    <a:pt x="409" y="3152"/>
                  </a:cubicBezTo>
                  <a:cubicBezTo>
                    <a:pt x="409" y="1641"/>
                    <a:pt x="1641" y="409"/>
                    <a:pt x="3152" y="409"/>
                  </a:cubicBezTo>
                  <a:cubicBezTo>
                    <a:pt x="3265" y="409"/>
                    <a:pt x="3353" y="322"/>
                    <a:pt x="3353" y="208"/>
                  </a:cubicBezTo>
                  <a:cubicBezTo>
                    <a:pt x="3353" y="94"/>
                    <a:pt x="3265" y="1"/>
                    <a:pt x="3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a:extLst>
                <a:ext uri="{FF2B5EF4-FFF2-40B4-BE49-F238E27FC236}">
                  <a16:creationId xmlns:a16="http://schemas.microsoft.com/office/drawing/2014/main" id="{6DF480A8-E86A-8D91-DA61-DE98DB4F4948}"/>
                </a:ext>
              </a:extLst>
            </p:cNvPr>
            <p:cNvSpPr/>
            <p:nvPr/>
          </p:nvSpPr>
          <p:spPr>
            <a:xfrm>
              <a:off x="5575575" y="1776213"/>
              <a:ext cx="228400" cy="228375"/>
            </a:xfrm>
            <a:custGeom>
              <a:avLst/>
              <a:gdLst/>
              <a:ahLst/>
              <a:cxnLst/>
              <a:rect l="l" t="t" r="r" b="b"/>
              <a:pathLst>
                <a:path w="9136" h="9135" extrusionOk="0">
                  <a:moveTo>
                    <a:pt x="4569" y="409"/>
                  </a:moveTo>
                  <a:cubicBezTo>
                    <a:pt x="5292" y="409"/>
                    <a:pt x="5996" y="595"/>
                    <a:pt x="6622" y="951"/>
                  </a:cubicBezTo>
                  <a:cubicBezTo>
                    <a:pt x="6524" y="1092"/>
                    <a:pt x="6472" y="1262"/>
                    <a:pt x="6472" y="1438"/>
                  </a:cubicBezTo>
                  <a:cubicBezTo>
                    <a:pt x="6472" y="1665"/>
                    <a:pt x="6565" y="1882"/>
                    <a:pt x="6725" y="2042"/>
                  </a:cubicBezTo>
                  <a:lnTo>
                    <a:pt x="7092" y="2410"/>
                  </a:lnTo>
                  <a:cubicBezTo>
                    <a:pt x="7258" y="2576"/>
                    <a:pt x="7470" y="2663"/>
                    <a:pt x="7703" y="2663"/>
                  </a:cubicBezTo>
                  <a:cubicBezTo>
                    <a:pt x="7873" y="2663"/>
                    <a:pt x="8045" y="2612"/>
                    <a:pt x="8184" y="2514"/>
                  </a:cubicBezTo>
                  <a:cubicBezTo>
                    <a:pt x="8541" y="3140"/>
                    <a:pt x="8727" y="3843"/>
                    <a:pt x="8727" y="4568"/>
                  </a:cubicBezTo>
                  <a:cubicBezTo>
                    <a:pt x="8727" y="6864"/>
                    <a:pt x="6859" y="8726"/>
                    <a:pt x="4569" y="8726"/>
                  </a:cubicBezTo>
                  <a:cubicBezTo>
                    <a:pt x="2277" y="8726"/>
                    <a:pt x="410" y="6864"/>
                    <a:pt x="410" y="4568"/>
                  </a:cubicBezTo>
                  <a:cubicBezTo>
                    <a:pt x="410" y="2276"/>
                    <a:pt x="2277" y="409"/>
                    <a:pt x="4569" y="409"/>
                  </a:cubicBezTo>
                  <a:close/>
                  <a:moveTo>
                    <a:pt x="4569" y="0"/>
                  </a:moveTo>
                  <a:cubicBezTo>
                    <a:pt x="2048" y="0"/>
                    <a:pt x="0" y="2049"/>
                    <a:pt x="0" y="4568"/>
                  </a:cubicBezTo>
                  <a:cubicBezTo>
                    <a:pt x="0" y="7086"/>
                    <a:pt x="2048" y="9135"/>
                    <a:pt x="4569" y="9135"/>
                  </a:cubicBezTo>
                  <a:cubicBezTo>
                    <a:pt x="7087" y="9135"/>
                    <a:pt x="9136" y="7086"/>
                    <a:pt x="9136" y="4568"/>
                  </a:cubicBezTo>
                  <a:cubicBezTo>
                    <a:pt x="9136" y="3682"/>
                    <a:pt x="8883" y="2830"/>
                    <a:pt x="8401" y="2090"/>
                  </a:cubicBezTo>
                  <a:cubicBezTo>
                    <a:pt x="8370" y="2038"/>
                    <a:pt x="8313" y="2002"/>
                    <a:pt x="8251" y="1997"/>
                  </a:cubicBezTo>
                  <a:cubicBezTo>
                    <a:pt x="8244" y="1996"/>
                    <a:pt x="8238" y="1996"/>
                    <a:pt x="8232" y="1996"/>
                  </a:cubicBezTo>
                  <a:cubicBezTo>
                    <a:pt x="8177" y="1996"/>
                    <a:pt x="8127" y="2016"/>
                    <a:pt x="8086" y="2054"/>
                  </a:cubicBezTo>
                  <a:lnTo>
                    <a:pt x="8019" y="2121"/>
                  </a:lnTo>
                  <a:cubicBezTo>
                    <a:pt x="7935" y="2209"/>
                    <a:pt x="7821" y="2255"/>
                    <a:pt x="7703" y="2255"/>
                  </a:cubicBezTo>
                  <a:cubicBezTo>
                    <a:pt x="7579" y="2255"/>
                    <a:pt x="7465" y="2209"/>
                    <a:pt x="7382" y="2121"/>
                  </a:cubicBezTo>
                  <a:lnTo>
                    <a:pt x="7014" y="1753"/>
                  </a:lnTo>
                  <a:cubicBezTo>
                    <a:pt x="6839" y="1577"/>
                    <a:pt x="6839" y="1293"/>
                    <a:pt x="7014" y="1118"/>
                  </a:cubicBezTo>
                  <a:lnTo>
                    <a:pt x="7082" y="1049"/>
                  </a:lnTo>
                  <a:cubicBezTo>
                    <a:pt x="7123" y="1003"/>
                    <a:pt x="7145" y="946"/>
                    <a:pt x="7138" y="884"/>
                  </a:cubicBezTo>
                  <a:cubicBezTo>
                    <a:pt x="7133" y="822"/>
                    <a:pt x="7097" y="765"/>
                    <a:pt x="7045" y="734"/>
                  </a:cubicBezTo>
                  <a:cubicBezTo>
                    <a:pt x="6312" y="254"/>
                    <a:pt x="5452" y="0"/>
                    <a:pt x="4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a:extLst>
                <a:ext uri="{FF2B5EF4-FFF2-40B4-BE49-F238E27FC236}">
                  <a16:creationId xmlns:a16="http://schemas.microsoft.com/office/drawing/2014/main" id="{861C8FB4-B8A3-E21A-1274-68D4276B3E22}"/>
                </a:ext>
              </a:extLst>
            </p:cNvPr>
            <p:cNvSpPr/>
            <p:nvPr/>
          </p:nvSpPr>
          <p:spPr>
            <a:xfrm>
              <a:off x="5740825" y="1778713"/>
              <a:ext cx="62250" cy="59000"/>
            </a:xfrm>
            <a:custGeom>
              <a:avLst/>
              <a:gdLst/>
              <a:ahLst/>
              <a:cxnLst/>
              <a:rect l="l" t="t" r="r" b="b"/>
              <a:pathLst>
                <a:path w="2490" h="2360" extrusionOk="0">
                  <a:moveTo>
                    <a:pt x="1402" y="1"/>
                  </a:moveTo>
                  <a:cubicBezTo>
                    <a:pt x="1235" y="1"/>
                    <a:pt x="1067" y="65"/>
                    <a:pt x="938" y="195"/>
                  </a:cubicBezTo>
                  <a:lnTo>
                    <a:pt x="260" y="872"/>
                  </a:lnTo>
                  <a:cubicBezTo>
                    <a:pt x="1" y="1131"/>
                    <a:pt x="1" y="1545"/>
                    <a:pt x="260" y="1798"/>
                  </a:cubicBezTo>
                  <a:lnTo>
                    <a:pt x="628" y="2166"/>
                  </a:lnTo>
                  <a:cubicBezTo>
                    <a:pt x="757" y="2295"/>
                    <a:pt x="925" y="2360"/>
                    <a:pt x="1092" y="2360"/>
                  </a:cubicBezTo>
                  <a:cubicBezTo>
                    <a:pt x="1259" y="2360"/>
                    <a:pt x="1426" y="2295"/>
                    <a:pt x="1553" y="2166"/>
                  </a:cubicBezTo>
                  <a:lnTo>
                    <a:pt x="2230" y="1488"/>
                  </a:lnTo>
                  <a:cubicBezTo>
                    <a:pt x="2490" y="1235"/>
                    <a:pt x="2490" y="820"/>
                    <a:pt x="2230" y="562"/>
                  </a:cubicBezTo>
                  <a:lnTo>
                    <a:pt x="1863" y="195"/>
                  </a:lnTo>
                  <a:cubicBezTo>
                    <a:pt x="1736" y="65"/>
                    <a:pt x="1570"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a:extLst>
                <a:ext uri="{FF2B5EF4-FFF2-40B4-BE49-F238E27FC236}">
                  <a16:creationId xmlns:a16="http://schemas.microsoft.com/office/drawing/2014/main" id="{39F22D40-0926-1CEA-505C-8F1C63D31E61}"/>
                </a:ext>
              </a:extLst>
            </p:cNvPr>
            <p:cNvSpPr/>
            <p:nvPr/>
          </p:nvSpPr>
          <p:spPr>
            <a:xfrm>
              <a:off x="5651475" y="1852238"/>
              <a:ext cx="76600" cy="76450"/>
            </a:xfrm>
            <a:custGeom>
              <a:avLst/>
              <a:gdLst/>
              <a:ahLst/>
              <a:cxnLst/>
              <a:rect l="l" t="t" r="r" b="b"/>
              <a:pathLst>
                <a:path w="3064" h="3058" extrusionOk="0">
                  <a:moveTo>
                    <a:pt x="1533" y="1"/>
                  </a:moveTo>
                  <a:cubicBezTo>
                    <a:pt x="688" y="1"/>
                    <a:pt x="1" y="684"/>
                    <a:pt x="1" y="1527"/>
                  </a:cubicBezTo>
                  <a:cubicBezTo>
                    <a:pt x="1" y="2374"/>
                    <a:pt x="688" y="3057"/>
                    <a:pt x="1533" y="3057"/>
                  </a:cubicBezTo>
                  <a:cubicBezTo>
                    <a:pt x="2376" y="3057"/>
                    <a:pt x="3063" y="2374"/>
                    <a:pt x="3063" y="1527"/>
                  </a:cubicBezTo>
                  <a:cubicBezTo>
                    <a:pt x="3063" y="1257"/>
                    <a:pt x="2991" y="1009"/>
                    <a:pt x="2872" y="792"/>
                  </a:cubicBezTo>
                  <a:lnTo>
                    <a:pt x="1832" y="1826"/>
                  </a:lnTo>
                  <a:cubicBezTo>
                    <a:pt x="1749" y="1909"/>
                    <a:pt x="1641" y="1950"/>
                    <a:pt x="1532" y="1950"/>
                  </a:cubicBezTo>
                  <a:cubicBezTo>
                    <a:pt x="1423" y="1950"/>
                    <a:pt x="1315" y="1909"/>
                    <a:pt x="1232" y="1826"/>
                  </a:cubicBezTo>
                  <a:cubicBezTo>
                    <a:pt x="1067" y="1661"/>
                    <a:pt x="1067" y="1391"/>
                    <a:pt x="1232" y="1226"/>
                  </a:cubicBezTo>
                  <a:lnTo>
                    <a:pt x="2271" y="187"/>
                  </a:lnTo>
                  <a:cubicBezTo>
                    <a:pt x="2049" y="68"/>
                    <a:pt x="1801" y="1"/>
                    <a:pt x="1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a:extLst>
                <a:ext uri="{FF2B5EF4-FFF2-40B4-BE49-F238E27FC236}">
                  <a16:creationId xmlns:a16="http://schemas.microsoft.com/office/drawing/2014/main" id="{A29D05DD-4C36-B62F-E4A9-78606A833989}"/>
                </a:ext>
              </a:extLst>
            </p:cNvPr>
            <p:cNvSpPr/>
            <p:nvPr/>
          </p:nvSpPr>
          <p:spPr>
            <a:xfrm>
              <a:off x="5646450" y="1847063"/>
              <a:ext cx="86650" cy="86675"/>
            </a:xfrm>
            <a:custGeom>
              <a:avLst/>
              <a:gdLst/>
              <a:ahLst/>
              <a:cxnLst/>
              <a:rect l="l" t="t" r="r" b="b"/>
              <a:pathLst>
                <a:path w="3466" h="3467" extrusionOk="0">
                  <a:moveTo>
                    <a:pt x="1734" y="409"/>
                  </a:moveTo>
                  <a:cubicBezTo>
                    <a:pt x="1863" y="409"/>
                    <a:pt x="1992" y="430"/>
                    <a:pt x="2111" y="466"/>
                  </a:cubicBezTo>
                  <a:lnTo>
                    <a:pt x="1288" y="1288"/>
                  </a:lnTo>
                  <a:cubicBezTo>
                    <a:pt x="1045" y="1536"/>
                    <a:pt x="1045" y="1935"/>
                    <a:pt x="1288" y="2178"/>
                  </a:cubicBezTo>
                  <a:cubicBezTo>
                    <a:pt x="1407" y="2297"/>
                    <a:pt x="1562" y="2364"/>
                    <a:pt x="1734" y="2364"/>
                  </a:cubicBezTo>
                  <a:cubicBezTo>
                    <a:pt x="1899" y="2364"/>
                    <a:pt x="2059" y="2297"/>
                    <a:pt x="2178" y="2178"/>
                  </a:cubicBezTo>
                  <a:lnTo>
                    <a:pt x="3000" y="1356"/>
                  </a:lnTo>
                  <a:cubicBezTo>
                    <a:pt x="3042" y="1474"/>
                    <a:pt x="3057" y="1604"/>
                    <a:pt x="3057" y="1734"/>
                  </a:cubicBezTo>
                  <a:cubicBezTo>
                    <a:pt x="3057" y="2467"/>
                    <a:pt x="2462" y="3063"/>
                    <a:pt x="1734" y="3063"/>
                  </a:cubicBezTo>
                  <a:cubicBezTo>
                    <a:pt x="1004" y="3063"/>
                    <a:pt x="409" y="2467"/>
                    <a:pt x="409" y="1734"/>
                  </a:cubicBezTo>
                  <a:cubicBezTo>
                    <a:pt x="409" y="1004"/>
                    <a:pt x="1004" y="409"/>
                    <a:pt x="1734" y="409"/>
                  </a:cubicBezTo>
                  <a:close/>
                  <a:moveTo>
                    <a:pt x="1734" y="1"/>
                  </a:moveTo>
                  <a:cubicBezTo>
                    <a:pt x="776" y="1"/>
                    <a:pt x="1" y="776"/>
                    <a:pt x="1" y="1734"/>
                  </a:cubicBezTo>
                  <a:cubicBezTo>
                    <a:pt x="1" y="2691"/>
                    <a:pt x="776" y="3467"/>
                    <a:pt x="1734" y="3467"/>
                  </a:cubicBezTo>
                  <a:cubicBezTo>
                    <a:pt x="2689" y="3467"/>
                    <a:pt x="3465" y="2691"/>
                    <a:pt x="3465" y="1734"/>
                  </a:cubicBezTo>
                  <a:cubicBezTo>
                    <a:pt x="3465" y="1443"/>
                    <a:pt x="3393" y="1154"/>
                    <a:pt x="3248" y="896"/>
                  </a:cubicBezTo>
                  <a:cubicBezTo>
                    <a:pt x="3217" y="843"/>
                    <a:pt x="3166" y="802"/>
                    <a:pt x="3099" y="791"/>
                  </a:cubicBezTo>
                  <a:cubicBezTo>
                    <a:pt x="3093" y="791"/>
                    <a:pt x="3087" y="791"/>
                    <a:pt x="3081" y="791"/>
                  </a:cubicBezTo>
                  <a:cubicBezTo>
                    <a:pt x="3025" y="791"/>
                    <a:pt x="2971" y="812"/>
                    <a:pt x="2928" y="853"/>
                  </a:cubicBezTo>
                  <a:lnTo>
                    <a:pt x="1889" y="1889"/>
                  </a:lnTo>
                  <a:cubicBezTo>
                    <a:pt x="1847" y="1935"/>
                    <a:pt x="1789" y="1956"/>
                    <a:pt x="1734" y="1956"/>
                  </a:cubicBezTo>
                  <a:cubicBezTo>
                    <a:pt x="1676" y="1956"/>
                    <a:pt x="1619" y="1935"/>
                    <a:pt x="1578" y="1889"/>
                  </a:cubicBezTo>
                  <a:cubicBezTo>
                    <a:pt x="1490" y="1806"/>
                    <a:pt x="1490" y="1667"/>
                    <a:pt x="1578" y="1578"/>
                  </a:cubicBezTo>
                  <a:lnTo>
                    <a:pt x="2617" y="538"/>
                  </a:lnTo>
                  <a:cubicBezTo>
                    <a:pt x="2658" y="492"/>
                    <a:pt x="2680" y="430"/>
                    <a:pt x="2675" y="368"/>
                  </a:cubicBezTo>
                  <a:cubicBezTo>
                    <a:pt x="2665" y="306"/>
                    <a:pt x="2627" y="249"/>
                    <a:pt x="2572" y="218"/>
                  </a:cubicBezTo>
                  <a:cubicBezTo>
                    <a:pt x="2312" y="77"/>
                    <a:pt x="2023" y="1"/>
                    <a:pt x="1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a:extLst>
                <a:ext uri="{FF2B5EF4-FFF2-40B4-BE49-F238E27FC236}">
                  <a16:creationId xmlns:a16="http://schemas.microsoft.com/office/drawing/2014/main" id="{1D134D00-4346-96B7-EECF-4103CB34A3C6}"/>
                </a:ext>
              </a:extLst>
            </p:cNvPr>
            <p:cNvSpPr/>
            <p:nvPr/>
          </p:nvSpPr>
          <p:spPr>
            <a:xfrm>
              <a:off x="5747450" y="1995013"/>
              <a:ext cx="46825" cy="46950"/>
            </a:xfrm>
            <a:custGeom>
              <a:avLst/>
              <a:gdLst/>
              <a:ahLst/>
              <a:cxnLst/>
              <a:rect l="l" t="t" r="r" b="b"/>
              <a:pathLst>
                <a:path w="1873" h="1878" extrusionOk="0">
                  <a:moveTo>
                    <a:pt x="1325" y="0"/>
                  </a:moveTo>
                  <a:cubicBezTo>
                    <a:pt x="590" y="0"/>
                    <a:pt x="0" y="595"/>
                    <a:pt x="0" y="1329"/>
                  </a:cubicBezTo>
                  <a:cubicBezTo>
                    <a:pt x="0" y="1521"/>
                    <a:pt x="41" y="1707"/>
                    <a:pt x="114" y="1877"/>
                  </a:cubicBezTo>
                  <a:lnTo>
                    <a:pt x="1872" y="118"/>
                  </a:lnTo>
                  <a:cubicBezTo>
                    <a:pt x="1702" y="46"/>
                    <a:pt x="1521"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a:extLst>
                <a:ext uri="{FF2B5EF4-FFF2-40B4-BE49-F238E27FC236}">
                  <a16:creationId xmlns:a16="http://schemas.microsoft.com/office/drawing/2014/main" id="{2FE83618-D4D1-DA57-D8B4-320DB05AB85E}"/>
                </a:ext>
              </a:extLst>
            </p:cNvPr>
            <p:cNvSpPr/>
            <p:nvPr/>
          </p:nvSpPr>
          <p:spPr>
            <a:xfrm>
              <a:off x="5766850" y="2014538"/>
              <a:ext cx="46825" cy="46825"/>
            </a:xfrm>
            <a:custGeom>
              <a:avLst/>
              <a:gdLst/>
              <a:ahLst/>
              <a:cxnLst/>
              <a:rect l="l" t="t" r="r" b="b"/>
              <a:pathLst>
                <a:path w="1873" h="1873" extrusionOk="0">
                  <a:moveTo>
                    <a:pt x="1753" y="0"/>
                  </a:moveTo>
                  <a:lnTo>
                    <a:pt x="0" y="1753"/>
                  </a:lnTo>
                  <a:cubicBezTo>
                    <a:pt x="165" y="1831"/>
                    <a:pt x="351" y="1872"/>
                    <a:pt x="549" y="1872"/>
                  </a:cubicBezTo>
                  <a:cubicBezTo>
                    <a:pt x="1277" y="1872"/>
                    <a:pt x="1872" y="1278"/>
                    <a:pt x="1872" y="548"/>
                  </a:cubicBezTo>
                  <a:cubicBezTo>
                    <a:pt x="1872" y="352"/>
                    <a:pt x="1831" y="165"/>
                    <a:pt x="17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a:extLst>
                <a:ext uri="{FF2B5EF4-FFF2-40B4-BE49-F238E27FC236}">
                  <a16:creationId xmlns:a16="http://schemas.microsoft.com/office/drawing/2014/main" id="{C2C3601D-619F-8685-0AF1-521F63EC59C8}"/>
                </a:ext>
              </a:extLst>
            </p:cNvPr>
            <p:cNvSpPr/>
            <p:nvPr/>
          </p:nvSpPr>
          <p:spPr>
            <a:xfrm>
              <a:off x="5744700" y="1993538"/>
              <a:ext cx="71700" cy="69275"/>
            </a:xfrm>
            <a:custGeom>
              <a:avLst/>
              <a:gdLst/>
              <a:ahLst/>
              <a:cxnLst/>
              <a:rect l="l" t="t" r="r" b="b"/>
              <a:pathLst>
                <a:path w="2868" h="2771" extrusionOk="0">
                  <a:moveTo>
                    <a:pt x="2352" y="0"/>
                  </a:moveTo>
                  <a:cubicBezTo>
                    <a:pt x="2233" y="0"/>
                    <a:pt x="2114" y="46"/>
                    <a:pt x="2024" y="136"/>
                  </a:cubicBezTo>
                  <a:lnTo>
                    <a:pt x="182" y="1977"/>
                  </a:lnTo>
                  <a:cubicBezTo>
                    <a:pt x="1" y="2159"/>
                    <a:pt x="1" y="2454"/>
                    <a:pt x="182" y="2635"/>
                  </a:cubicBezTo>
                  <a:cubicBezTo>
                    <a:pt x="275" y="2725"/>
                    <a:pt x="396" y="2770"/>
                    <a:pt x="515" y="2770"/>
                  </a:cubicBezTo>
                  <a:cubicBezTo>
                    <a:pt x="635" y="2770"/>
                    <a:pt x="754" y="2725"/>
                    <a:pt x="845" y="2635"/>
                  </a:cubicBezTo>
                  <a:lnTo>
                    <a:pt x="2681" y="798"/>
                  </a:lnTo>
                  <a:cubicBezTo>
                    <a:pt x="2867" y="618"/>
                    <a:pt x="2867" y="318"/>
                    <a:pt x="2681" y="136"/>
                  </a:cubicBezTo>
                  <a:cubicBezTo>
                    <a:pt x="2591" y="46"/>
                    <a:pt x="2471" y="0"/>
                    <a:pt x="2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a:extLst>
                <a:ext uri="{FF2B5EF4-FFF2-40B4-BE49-F238E27FC236}">
                  <a16:creationId xmlns:a16="http://schemas.microsoft.com/office/drawing/2014/main" id="{7D0C2CBF-6013-86CF-2B90-CAFE66631DB6}"/>
                </a:ext>
              </a:extLst>
            </p:cNvPr>
            <p:cNvSpPr/>
            <p:nvPr/>
          </p:nvSpPr>
          <p:spPr>
            <a:xfrm>
              <a:off x="5739150" y="1988438"/>
              <a:ext cx="82800" cy="79500"/>
            </a:xfrm>
            <a:custGeom>
              <a:avLst/>
              <a:gdLst/>
              <a:ahLst/>
              <a:cxnLst/>
              <a:rect l="l" t="t" r="r" b="b"/>
              <a:pathLst>
                <a:path w="3312" h="3180" extrusionOk="0">
                  <a:moveTo>
                    <a:pt x="1657" y="469"/>
                  </a:moveTo>
                  <a:cubicBezTo>
                    <a:pt x="1708" y="469"/>
                    <a:pt x="1765" y="474"/>
                    <a:pt x="1817" y="481"/>
                  </a:cubicBezTo>
                  <a:lnTo>
                    <a:pt x="544" y="1753"/>
                  </a:lnTo>
                  <a:cubicBezTo>
                    <a:pt x="539" y="1701"/>
                    <a:pt x="533" y="1644"/>
                    <a:pt x="533" y="1592"/>
                  </a:cubicBezTo>
                  <a:cubicBezTo>
                    <a:pt x="533" y="971"/>
                    <a:pt x="1036" y="469"/>
                    <a:pt x="1657" y="469"/>
                  </a:cubicBezTo>
                  <a:close/>
                  <a:moveTo>
                    <a:pt x="2768" y="1427"/>
                  </a:moveTo>
                  <a:cubicBezTo>
                    <a:pt x="2774" y="1484"/>
                    <a:pt x="2779" y="1536"/>
                    <a:pt x="2779" y="1592"/>
                  </a:cubicBezTo>
                  <a:cubicBezTo>
                    <a:pt x="2779" y="2207"/>
                    <a:pt x="2271" y="2715"/>
                    <a:pt x="1657" y="2715"/>
                  </a:cubicBezTo>
                  <a:cubicBezTo>
                    <a:pt x="1600" y="2715"/>
                    <a:pt x="1548" y="2709"/>
                    <a:pt x="1495" y="2699"/>
                  </a:cubicBezTo>
                  <a:lnTo>
                    <a:pt x="2768" y="1427"/>
                  </a:lnTo>
                  <a:close/>
                  <a:moveTo>
                    <a:pt x="2577" y="407"/>
                  </a:moveTo>
                  <a:cubicBezTo>
                    <a:pt x="2644" y="407"/>
                    <a:pt x="2711" y="433"/>
                    <a:pt x="2763" y="486"/>
                  </a:cubicBezTo>
                  <a:cubicBezTo>
                    <a:pt x="2861" y="589"/>
                    <a:pt x="2861" y="754"/>
                    <a:pt x="2763" y="858"/>
                  </a:cubicBezTo>
                  <a:lnTo>
                    <a:pt x="922" y="2694"/>
                  </a:lnTo>
                  <a:cubicBezTo>
                    <a:pt x="870" y="2746"/>
                    <a:pt x="803" y="2771"/>
                    <a:pt x="736" y="2771"/>
                  </a:cubicBezTo>
                  <a:cubicBezTo>
                    <a:pt x="668" y="2771"/>
                    <a:pt x="601" y="2746"/>
                    <a:pt x="549" y="2694"/>
                  </a:cubicBezTo>
                  <a:cubicBezTo>
                    <a:pt x="446" y="2596"/>
                    <a:pt x="446" y="2425"/>
                    <a:pt x="549" y="2327"/>
                  </a:cubicBezTo>
                  <a:cubicBezTo>
                    <a:pt x="746" y="2130"/>
                    <a:pt x="2158" y="713"/>
                    <a:pt x="2390" y="486"/>
                  </a:cubicBezTo>
                  <a:cubicBezTo>
                    <a:pt x="2443" y="433"/>
                    <a:pt x="2510" y="407"/>
                    <a:pt x="2577" y="407"/>
                  </a:cubicBezTo>
                  <a:close/>
                  <a:moveTo>
                    <a:pt x="2575" y="0"/>
                  </a:moveTo>
                  <a:cubicBezTo>
                    <a:pt x="2428" y="0"/>
                    <a:pt x="2280" y="48"/>
                    <a:pt x="2158" y="144"/>
                  </a:cubicBezTo>
                  <a:cubicBezTo>
                    <a:pt x="1998" y="92"/>
                    <a:pt x="1827" y="61"/>
                    <a:pt x="1657" y="61"/>
                  </a:cubicBezTo>
                  <a:cubicBezTo>
                    <a:pt x="813" y="61"/>
                    <a:pt x="125" y="749"/>
                    <a:pt x="125" y="1592"/>
                  </a:cubicBezTo>
                  <a:cubicBezTo>
                    <a:pt x="125" y="1763"/>
                    <a:pt x="156" y="1933"/>
                    <a:pt x="213" y="2094"/>
                  </a:cubicBezTo>
                  <a:cubicBezTo>
                    <a:pt x="1" y="2358"/>
                    <a:pt x="17" y="2740"/>
                    <a:pt x="260" y="2983"/>
                  </a:cubicBezTo>
                  <a:cubicBezTo>
                    <a:pt x="394" y="3114"/>
                    <a:pt x="566" y="3179"/>
                    <a:pt x="738" y="3179"/>
                  </a:cubicBezTo>
                  <a:cubicBezTo>
                    <a:pt x="885" y="3179"/>
                    <a:pt x="1032" y="3131"/>
                    <a:pt x="1154" y="3035"/>
                  </a:cubicBezTo>
                  <a:cubicBezTo>
                    <a:pt x="1315" y="3093"/>
                    <a:pt x="1480" y="3119"/>
                    <a:pt x="1657" y="3119"/>
                  </a:cubicBezTo>
                  <a:cubicBezTo>
                    <a:pt x="2500" y="3119"/>
                    <a:pt x="3187" y="2436"/>
                    <a:pt x="3187" y="1592"/>
                  </a:cubicBezTo>
                  <a:cubicBezTo>
                    <a:pt x="3187" y="1417"/>
                    <a:pt x="3156" y="1250"/>
                    <a:pt x="3099" y="1090"/>
                  </a:cubicBezTo>
                  <a:cubicBezTo>
                    <a:pt x="3312" y="827"/>
                    <a:pt x="3290" y="438"/>
                    <a:pt x="3047" y="195"/>
                  </a:cubicBezTo>
                  <a:cubicBezTo>
                    <a:pt x="2917" y="65"/>
                    <a:pt x="2746" y="0"/>
                    <a:pt x="2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a:extLst>
                <a:ext uri="{FF2B5EF4-FFF2-40B4-BE49-F238E27FC236}">
                  <a16:creationId xmlns:a16="http://schemas.microsoft.com/office/drawing/2014/main" id="{1968FA39-099F-FB28-D048-F1E417FC1FD2}"/>
                </a:ext>
              </a:extLst>
            </p:cNvPr>
            <p:cNvSpPr/>
            <p:nvPr/>
          </p:nvSpPr>
          <p:spPr>
            <a:xfrm>
              <a:off x="5579850" y="2030813"/>
              <a:ext cx="34525" cy="24875"/>
            </a:xfrm>
            <a:custGeom>
              <a:avLst/>
              <a:gdLst/>
              <a:ahLst/>
              <a:cxnLst/>
              <a:rect l="l" t="t" r="r" b="b"/>
              <a:pathLst>
                <a:path w="1381" h="995" extrusionOk="0">
                  <a:moveTo>
                    <a:pt x="528" y="1"/>
                  </a:moveTo>
                  <a:cubicBezTo>
                    <a:pt x="239" y="1"/>
                    <a:pt x="0" y="254"/>
                    <a:pt x="36" y="560"/>
                  </a:cubicBezTo>
                  <a:cubicBezTo>
                    <a:pt x="67" y="797"/>
                    <a:pt x="295" y="994"/>
                    <a:pt x="538" y="994"/>
                  </a:cubicBezTo>
                  <a:lnTo>
                    <a:pt x="1381" y="994"/>
                  </a:lnTo>
                  <a:lnTo>
                    <a:pt x="13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a:extLst>
                <a:ext uri="{FF2B5EF4-FFF2-40B4-BE49-F238E27FC236}">
                  <a16:creationId xmlns:a16="http://schemas.microsoft.com/office/drawing/2014/main" id="{C64C6C46-045D-9AD5-1BE3-E43A4CE69594}"/>
                </a:ext>
              </a:extLst>
            </p:cNvPr>
            <p:cNvSpPr/>
            <p:nvPr/>
          </p:nvSpPr>
          <p:spPr>
            <a:xfrm>
              <a:off x="5639200" y="2030813"/>
              <a:ext cx="77100" cy="24875"/>
            </a:xfrm>
            <a:custGeom>
              <a:avLst/>
              <a:gdLst/>
              <a:ahLst/>
              <a:cxnLst/>
              <a:rect l="l" t="t" r="r" b="b"/>
              <a:pathLst>
                <a:path w="3084" h="995" extrusionOk="0">
                  <a:moveTo>
                    <a:pt x="0" y="1"/>
                  </a:moveTo>
                  <a:lnTo>
                    <a:pt x="0" y="994"/>
                  </a:lnTo>
                  <a:lnTo>
                    <a:pt x="2545" y="994"/>
                  </a:lnTo>
                  <a:cubicBezTo>
                    <a:pt x="2788" y="994"/>
                    <a:pt x="3017" y="797"/>
                    <a:pt x="3048" y="560"/>
                  </a:cubicBezTo>
                  <a:cubicBezTo>
                    <a:pt x="3084" y="254"/>
                    <a:pt x="2845" y="1"/>
                    <a:pt x="2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a:extLst>
                <a:ext uri="{FF2B5EF4-FFF2-40B4-BE49-F238E27FC236}">
                  <a16:creationId xmlns:a16="http://schemas.microsoft.com/office/drawing/2014/main" id="{2F722240-4092-7F08-C6ED-E4F03F1B8B9A}"/>
                </a:ext>
              </a:extLst>
            </p:cNvPr>
            <p:cNvSpPr/>
            <p:nvPr/>
          </p:nvSpPr>
          <p:spPr>
            <a:xfrm>
              <a:off x="5614350" y="2018563"/>
              <a:ext cx="24875" cy="49625"/>
            </a:xfrm>
            <a:custGeom>
              <a:avLst/>
              <a:gdLst/>
              <a:ahLst/>
              <a:cxnLst/>
              <a:rect l="l" t="t" r="r" b="b"/>
              <a:pathLst>
                <a:path w="995" h="1985" extrusionOk="0">
                  <a:moveTo>
                    <a:pt x="498" y="1"/>
                  </a:moveTo>
                  <a:cubicBezTo>
                    <a:pt x="477" y="1"/>
                    <a:pt x="456" y="2"/>
                    <a:pt x="435" y="4"/>
                  </a:cubicBezTo>
                  <a:cubicBezTo>
                    <a:pt x="198" y="30"/>
                    <a:pt x="1" y="263"/>
                    <a:pt x="1" y="506"/>
                  </a:cubicBezTo>
                  <a:lnTo>
                    <a:pt x="1" y="1479"/>
                  </a:lnTo>
                  <a:cubicBezTo>
                    <a:pt x="1" y="1721"/>
                    <a:pt x="198" y="1955"/>
                    <a:pt x="435" y="1981"/>
                  </a:cubicBezTo>
                  <a:cubicBezTo>
                    <a:pt x="456" y="1983"/>
                    <a:pt x="477" y="1984"/>
                    <a:pt x="498" y="1984"/>
                  </a:cubicBezTo>
                  <a:cubicBezTo>
                    <a:pt x="774" y="1984"/>
                    <a:pt x="994" y="1763"/>
                    <a:pt x="994" y="1489"/>
                  </a:cubicBezTo>
                  <a:lnTo>
                    <a:pt x="994" y="496"/>
                  </a:lnTo>
                  <a:cubicBezTo>
                    <a:pt x="994" y="221"/>
                    <a:pt x="775"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a:extLst>
                <a:ext uri="{FF2B5EF4-FFF2-40B4-BE49-F238E27FC236}">
                  <a16:creationId xmlns:a16="http://schemas.microsoft.com/office/drawing/2014/main" id="{B1223C6D-3A57-AE7E-3DF7-2D8727C6AD05}"/>
                </a:ext>
              </a:extLst>
            </p:cNvPr>
            <p:cNvSpPr/>
            <p:nvPr/>
          </p:nvSpPr>
          <p:spPr>
            <a:xfrm>
              <a:off x="5573775" y="2025638"/>
              <a:ext cx="45800" cy="35200"/>
            </a:xfrm>
            <a:custGeom>
              <a:avLst/>
              <a:gdLst/>
              <a:ahLst/>
              <a:cxnLst/>
              <a:rect l="l" t="t" r="r" b="b"/>
              <a:pathLst>
                <a:path w="1832" h="1408" extrusionOk="0">
                  <a:moveTo>
                    <a:pt x="1418" y="414"/>
                  </a:moveTo>
                  <a:lnTo>
                    <a:pt x="1418" y="994"/>
                  </a:lnTo>
                  <a:lnTo>
                    <a:pt x="786" y="994"/>
                  </a:lnTo>
                  <a:cubicBezTo>
                    <a:pt x="631" y="994"/>
                    <a:pt x="497" y="875"/>
                    <a:pt x="487" y="719"/>
                  </a:cubicBezTo>
                  <a:cubicBezTo>
                    <a:pt x="482" y="554"/>
                    <a:pt x="611" y="414"/>
                    <a:pt x="776" y="414"/>
                  </a:cubicBezTo>
                  <a:close/>
                  <a:moveTo>
                    <a:pt x="771" y="1"/>
                  </a:moveTo>
                  <a:cubicBezTo>
                    <a:pt x="342" y="1"/>
                    <a:pt x="0" y="394"/>
                    <a:pt x="83" y="839"/>
                  </a:cubicBezTo>
                  <a:cubicBezTo>
                    <a:pt x="140" y="1154"/>
                    <a:pt x="461" y="1407"/>
                    <a:pt x="781" y="1407"/>
                  </a:cubicBezTo>
                  <a:lnTo>
                    <a:pt x="1624" y="1407"/>
                  </a:lnTo>
                  <a:cubicBezTo>
                    <a:pt x="1738" y="1407"/>
                    <a:pt x="1831" y="1314"/>
                    <a:pt x="1831" y="1201"/>
                  </a:cubicBezTo>
                  <a:lnTo>
                    <a:pt x="1831" y="203"/>
                  </a:lnTo>
                  <a:cubicBezTo>
                    <a:pt x="1831" y="94"/>
                    <a:pt x="1738" y="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a:extLst>
                <a:ext uri="{FF2B5EF4-FFF2-40B4-BE49-F238E27FC236}">
                  <a16:creationId xmlns:a16="http://schemas.microsoft.com/office/drawing/2014/main" id="{69EF6365-4D38-401F-643C-4C666E565FBF}"/>
                </a:ext>
              </a:extLst>
            </p:cNvPr>
            <p:cNvSpPr/>
            <p:nvPr/>
          </p:nvSpPr>
          <p:spPr>
            <a:xfrm>
              <a:off x="5634025" y="2025638"/>
              <a:ext cx="88625" cy="35200"/>
            </a:xfrm>
            <a:custGeom>
              <a:avLst/>
              <a:gdLst/>
              <a:ahLst/>
              <a:cxnLst/>
              <a:rect l="l" t="t" r="r" b="b"/>
              <a:pathLst>
                <a:path w="3545" h="1408" extrusionOk="0">
                  <a:moveTo>
                    <a:pt x="2742" y="414"/>
                  </a:moveTo>
                  <a:cubicBezTo>
                    <a:pt x="2907" y="414"/>
                    <a:pt x="3038" y="554"/>
                    <a:pt x="3031" y="719"/>
                  </a:cubicBezTo>
                  <a:cubicBezTo>
                    <a:pt x="3026" y="875"/>
                    <a:pt x="2887" y="994"/>
                    <a:pt x="2732" y="994"/>
                  </a:cubicBezTo>
                  <a:lnTo>
                    <a:pt x="414" y="994"/>
                  </a:lnTo>
                  <a:lnTo>
                    <a:pt x="414" y="414"/>
                  </a:lnTo>
                  <a:close/>
                  <a:moveTo>
                    <a:pt x="202" y="1"/>
                  </a:moveTo>
                  <a:cubicBezTo>
                    <a:pt x="94" y="1"/>
                    <a:pt x="1" y="94"/>
                    <a:pt x="1" y="203"/>
                  </a:cubicBezTo>
                  <a:lnTo>
                    <a:pt x="1" y="1206"/>
                  </a:lnTo>
                  <a:cubicBezTo>
                    <a:pt x="1" y="1314"/>
                    <a:pt x="94" y="1407"/>
                    <a:pt x="202" y="1407"/>
                  </a:cubicBezTo>
                  <a:lnTo>
                    <a:pt x="2768" y="1407"/>
                  </a:lnTo>
                  <a:cubicBezTo>
                    <a:pt x="3203" y="1407"/>
                    <a:pt x="3544" y="1015"/>
                    <a:pt x="3461" y="569"/>
                  </a:cubicBezTo>
                  <a:cubicBezTo>
                    <a:pt x="3399" y="254"/>
                    <a:pt x="3078"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a:extLst>
                <a:ext uri="{FF2B5EF4-FFF2-40B4-BE49-F238E27FC236}">
                  <a16:creationId xmlns:a16="http://schemas.microsoft.com/office/drawing/2014/main" id="{FA574752-DB7C-CE76-8D2E-58BF0AB5EB01}"/>
                </a:ext>
              </a:extLst>
            </p:cNvPr>
            <p:cNvSpPr/>
            <p:nvPr/>
          </p:nvSpPr>
          <p:spPr>
            <a:xfrm>
              <a:off x="5609200" y="2013313"/>
              <a:ext cx="35200" cy="60125"/>
            </a:xfrm>
            <a:custGeom>
              <a:avLst/>
              <a:gdLst/>
              <a:ahLst/>
              <a:cxnLst/>
              <a:rect l="l" t="t" r="r" b="b"/>
              <a:pathLst>
                <a:path w="1408" h="2405" extrusionOk="0">
                  <a:moveTo>
                    <a:pt x="698" y="422"/>
                  </a:moveTo>
                  <a:cubicBezTo>
                    <a:pt x="859" y="422"/>
                    <a:pt x="994" y="549"/>
                    <a:pt x="994" y="711"/>
                  </a:cubicBezTo>
                  <a:lnTo>
                    <a:pt x="994" y="1694"/>
                  </a:lnTo>
                  <a:cubicBezTo>
                    <a:pt x="994" y="1853"/>
                    <a:pt x="863" y="1984"/>
                    <a:pt x="706" y="1984"/>
                  </a:cubicBezTo>
                  <a:cubicBezTo>
                    <a:pt x="700" y="1984"/>
                    <a:pt x="694" y="1984"/>
                    <a:pt x="689" y="1983"/>
                  </a:cubicBezTo>
                  <a:cubicBezTo>
                    <a:pt x="533" y="1978"/>
                    <a:pt x="414" y="1844"/>
                    <a:pt x="414" y="1683"/>
                  </a:cubicBezTo>
                  <a:lnTo>
                    <a:pt x="414" y="721"/>
                  </a:lnTo>
                  <a:cubicBezTo>
                    <a:pt x="414" y="566"/>
                    <a:pt x="533" y="427"/>
                    <a:pt x="689" y="422"/>
                  </a:cubicBezTo>
                  <a:cubicBezTo>
                    <a:pt x="692" y="422"/>
                    <a:pt x="695" y="422"/>
                    <a:pt x="698" y="422"/>
                  </a:cubicBezTo>
                  <a:close/>
                  <a:moveTo>
                    <a:pt x="703" y="1"/>
                  </a:moveTo>
                  <a:cubicBezTo>
                    <a:pt x="660" y="1"/>
                    <a:pt x="615" y="5"/>
                    <a:pt x="569" y="13"/>
                  </a:cubicBezTo>
                  <a:cubicBezTo>
                    <a:pt x="254" y="69"/>
                    <a:pt x="1" y="391"/>
                    <a:pt x="1" y="711"/>
                  </a:cubicBezTo>
                  <a:lnTo>
                    <a:pt x="1" y="1694"/>
                  </a:lnTo>
                  <a:cubicBezTo>
                    <a:pt x="1" y="2014"/>
                    <a:pt x="254" y="2335"/>
                    <a:pt x="569" y="2392"/>
                  </a:cubicBezTo>
                  <a:cubicBezTo>
                    <a:pt x="615" y="2400"/>
                    <a:pt x="660" y="2404"/>
                    <a:pt x="703" y="2404"/>
                  </a:cubicBezTo>
                  <a:cubicBezTo>
                    <a:pt x="1090" y="2404"/>
                    <a:pt x="1407" y="2089"/>
                    <a:pt x="1407" y="1699"/>
                  </a:cubicBezTo>
                  <a:lnTo>
                    <a:pt x="1407" y="706"/>
                  </a:lnTo>
                  <a:cubicBezTo>
                    <a:pt x="1407" y="316"/>
                    <a:pt x="1090"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a:extLst>
                <a:ext uri="{FF2B5EF4-FFF2-40B4-BE49-F238E27FC236}">
                  <a16:creationId xmlns:a16="http://schemas.microsoft.com/office/drawing/2014/main" id="{5034E145-0C5B-89B5-CE23-0569A03D222E}"/>
                </a:ext>
              </a:extLst>
            </p:cNvPr>
            <p:cNvSpPr/>
            <p:nvPr/>
          </p:nvSpPr>
          <p:spPr>
            <a:xfrm>
              <a:off x="5678150" y="1820438"/>
              <a:ext cx="81725" cy="80575"/>
            </a:xfrm>
            <a:custGeom>
              <a:avLst/>
              <a:gdLst/>
              <a:ahLst/>
              <a:cxnLst/>
              <a:rect l="l" t="t" r="r" b="b"/>
              <a:pathLst>
                <a:path w="3269" h="3223" extrusionOk="0">
                  <a:moveTo>
                    <a:pt x="2663" y="0"/>
                  </a:moveTo>
                  <a:lnTo>
                    <a:pt x="165" y="2498"/>
                  </a:lnTo>
                  <a:cubicBezTo>
                    <a:pt x="0" y="2663"/>
                    <a:pt x="0" y="2933"/>
                    <a:pt x="165" y="3098"/>
                  </a:cubicBezTo>
                  <a:cubicBezTo>
                    <a:pt x="248" y="3181"/>
                    <a:pt x="356" y="3222"/>
                    <a:pt x="465" y="3222"/>
                  </a:cubicBezTo>
                  <a:cubicBezTo>
                    <a:pt x="574" y="3222"/>
                    <a:pt x="682" y="3181"/>
                    <a:pt x="765" y="3098"/>
                  </a:cubicBezTo>
                  <a:lnTo>
                    <a:pt x="3269" y="600"/>
                  </a:lnTo>
                  <a:cubicBezTo>
                    <a:pt x="3222" y="574"/>
                    <a:pt x="3176" y="538"/>
                    <a:pt x="3135" y="497"/>
                  </a:cubicBezTo>
                  <a:lnTo>
                    <a:pt x="2767" y="129"/>
                  </a:lnTo>
                  <a:cubicBezTo>
                    <a:pt x="2725" y="87"/>
                    <a:pt x="2694" y="46"/>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a:extLst>
                <a:ext uri="{FF2B5EF4-FFF2-40B4-BE49-F238E27FC236}">
                  <a16:creationId xmlns:a16="http://schemas.microsoft.com/office/drawing/2014/main" id="{5823B906-7C3C-729A-9C7D-9D3694E0DB62}"/>
                </a:ext>
              </a:extLst>
            </p:cNvPr>
            <p:cNvSpPr/>
            <p:nvPr/>
          </p:nvSpPr>
          <p:spPr>
            <a:xfrm>
              <a:off x="5672550" y="1773638"/>
              <a:ext cx="136100" cy="132550"/>
            </a:xfrm>
            <a:custGeom>
              <a:avLst/>
              <a:gdLst/>
              <a:ahLst/>
              <a:cxnLst/>
              <a:rect l="l" t="t" r="r" b="b"/>
              <a:pathLst>
                <a:path w="5444" h="5302" extrusionOk="0">
                  <a:moveTo>
                    <a:pt x="4131" y="411"/>
                  </a:moveTo>
                  <a:cubicBezTo>
                    <a:pt x="4247" y="411"/>
                    <a:pt x="4362" y="455"/>
                    <a:pt x="4450" y="543"/>
                  </a:cubicBezTo>
                  <a:lnTo>
                    <a:pt x="4817" y="910"/>
                  </a:lnTo>
                  <a:cubicBezTo>
                    <a:pt x="4992" y="1085"/>
                    <a:pt x="4992" y="1370"/>
                    <a:pt x="4817" y="1546"/>
                  </a:cubicBezTo>
                  <a:lnTo>
                    <a:pt x="4140" y="2224"/>
                  </a:lnTo>
                  <a:cubicBezTo>
                    <a:pt x="4050" y="2314"/>
                    <a:pt x="3934" y="2358"/>
                    <a:pt x="3820" y="2358"/>
                  </a:cubicBezTo>
                  <a:cubicBezTo>
                    <a:pt x="3704" y="2358"/>
                    <a:pt x="3589" y="2312"/>
                    <a:pt x="3503" y="2224"/>
                  </a:cubicBezTo>
                  <a:lnTo>
                    <a:pt x="3135" y="1856"/>
                  </a:lnTo>
                  <a:cubicBezTo>
                    <a:pt x="2960" y="1686"/>
                    <a:pt x="2955" y="1396"/>
                    <a:pt x="3135" y="1221"/>
                  </a:cubicBezTo>
                  <a:lnTo>
                    <a:pt x="3813" y="543"/>
                  </a:lnTo>
                  <a:cubicBezTo>
                    <a:pt x="3901" y="455"/>
                    <a:pt x="4016" y="411"/>
                    <a:pt x="4131" y="411"/>
                  </a:cubicBezTo>
                  <a:close/>
                  <a:moveTo>
                    <a:pt x="2872" y="2172"/>
                  </a:moveTo>
                  <a:lnTo>
                    <a:pt x="3187" y="2487"/>
                  </a:lnTo>
                  <a:lnTo>
                    <a:pt x="845" y="4826"/>
                  </a:lnTo>
                  <a:cubicBezTo>
                    <a:pt x="801" y="4870"/>
                    <a:pt x="744" y="4892"/>
                    <a:pt x="687" y="4892"/>
                  </a:cubicBezTo>
                  <a:cubicBezTo>
                    <a:pt x="631" y="4892"/>
                    <a:pt x="575" y="4870"/>
                    <a:pt x="534" y="4826"/>
                  </a:cubicBezTo>
                  <a:cubicBezTo>
                    <a:pt x="446" y="4743"/>
                    <a:pt x="446" y="4604"/>
                    <a:pt x="534" y="4515"/>
                  </a:cubicBezTo>
                  <a:lnTo>
                    <a:pt x="2872" y="2172"/>
                  </a:lnTo>
                  <a:close/>
                  <a:moveTo>
                    <a:pt x="4131" y="1"/>
                  </a:moveTo>
                  <a:cubicBezTo>
                    <a:pt x="3912" y="1"/>
                    <a:pt x="3692" y="85"/>
                    <a:pt x="3524" y="252"/>
                  </a:cubicBezTo>
                  <a:lnTo>
                    <a:pt x="2846" y="930"/>
                  </a:lnTo>
                  <a:cubicBezTo>
                    <a:pt x="2603" y="1173"/>
                    <a:pt x="2536" y="1525"/>
                    <a:pt x="2645" y="1825"/>
                  </a:cubicBezTo>
                  <a:lnTo>
                    <a:pt x="244" y="4225"/>
                  </a:lnTo>
                  <a:cubicBezTo>
                    <a:pt x="1" y="4473"/>
                    <a:pt x="1" y="4872"/>
                    <a:pt x="244" y="5115"/>
                  </a:cubicBezTo>
                  <a:cubicBezTo>
                    <a:pt x="366" y="5239"/>
                    <a:pt x="526" y="5301"/>
                    <a:pt x="687" y="5301"/>
                  </a:cubicBezTo>
                  <a:cubicBezTo>
                    <a:pt x="848" y="5301"/>
                    <a:pt x="1010" y="5239"/>
                    <a:pt x="1134" y="5115"/>
                  </a:cubicBezTo>
                  <a:lnTo>
                    <a:pt x="3534" y="2715"/>
                  </a:lnTo>
                  <a:cubicBezTo>
                    <a:pt x="3628" y="2749"/>
                    <a:pt x="3727" y="2766"/>
                    <a:pt x="3826" y="2766"/>
                  </a:cubicBezTo>
                  <a:cubicBezTo>
                    <a:pt x="4043" y="2766"/>
                    <a:pt x="4262" y="2684"/>
                    <a:pt x="4429" y="2513"/>
                  </a:cubicBezTo>
                  <a:lnTo>
                    <a:pt x="5107" y="1835"/>
                  </a:lnTo>
                  <a:cubicBezTo>
                    <a:pt x="5443" y="1500"/>
                    <a:pt x="5443" y="956"/>
                    <a:pt x="5107" y="620"/>
                  </a:cubicBezTo>
                  <a:lnTo>
                    <a:pt x="4739" y="252"/>
                  </a:lnTo>
                  <a:cubicBezTo>
                    <a:pt x="4571" y="85"/>
                    <a:pt x="4351" y="1"/>
                    <a:pt x="4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36">
            <a:extLst>
              <a:ext uri="{FF2B5EF4-FFF2-40B4-BE49-F238E27FC236}">
                <a16:creationId xmlns:a16="http://schemas.microsoft.com/office/drawing/2014/main" id="{FC45195F-7730-929F-2FEC-23B5406A313E}"/>
              </a:ext>
            </a:extLst>
          </p:cNvPr>
          <p:cNvGrpSpPr/>
          <p:nvPr/>
        </p:nvGrpSpPr>
        <p:grpSpPr>
          <a:xfrm>
            <a:off x="7132942" y="2239051"/>
            <a:ext cx="368571" cy="391314"/>
            <a:chOff x="6295225" y="2870838"/>
            <a:chExt cx="329375" cy="349700"/>
          </a:xfrm>
        </p:grpSpPr>
        <p:sp>
          <p:nvSpPr>
            <p:cNvPr id="1066" name="Google Shape;1066;p36">
              <a:extLst>
                <a:ext uri="{FF2B5EF4-FFF2-40B4-BE49-F238E27FC236}">
                  <a16:creationId xmlns:a16="http://schemas.microsoft.com/office/drawing/2014/main" id="{CE19FA4C-9EBC-E466-3018-BB906577009D}"/>
                </a:ext>
              </a:extLst>
            </p:cNvPr>
            <p:cNvSpPr/>
            <p:nvPr/>
          </p:nvSpPr>
          <p:spPr>
            <a:xfrm>
              <a:off x="6355625" y="2930338"/>
              <a:ext cx="224500" cy="106550"/>
            </a:xfrm>
            <a:custGeom>
              <a:avLst/>
              <a:gdLst/>
              <a:ahLst/>
              <a:cxnLst/>
              <a:rect l="l" t="t" r="r" b="b"/>
              <a:pathLst>
                <a:path w="8980" h="4262" extrusionOk="0">
                  <a:moveTo>
                    <a:pt x="0" y="0"/>
                  </a:moveTo>
                  <a:lnTo>
                    <a:pt x="0" y="4262"/>
                  </a:lnTo>
                  <a:lnTo>
                    <a:pt x="1144" y="4262"/>
                  </a:lnTo>
                  <a:cubicBezTo>
                    <a:pt x="1008" y="4092"/>
                    <a:pt x="926" y="3875"/>
                    <a:pt x="936" y="3636"/>
                  </a:cubicBezTo>
                  <a:cubicBezTo>
                    <a:pt x="951" y="3140"/>
                    <a:pt x="1355" y="2736"/>
                    <a:pt x="1851" y="2716"/>
                  </a:cubicBezTo>
                  <a:cubicBezTo>
                    <a:pt x="1864" y="2716"/>
                    <a:pt x="1876" y="2716"/>
                    <a:pt x="1889" y="2716"/>
                  </a:cubicBezTo>
                  <a:cubicBezTo>
                    <a:pt x="2411" y="2716"/>
                    <a:pt x="2839" y="3142"/>
                    <a:pt x="2839" y="3667"/>
                  </a:cubicBezTo>
                  <a:cubicBezTo>
                    <a:pt x="2839" y="3896"/>
                    <a:pt x="2757" y="4097"/>
                    <a:pt x="2627" y="4262"/>
                  </a:cubicBezTo>
                  <a:lnTo>
                    <a:pt x="8980" y="4262"/>
                  </a:lnTo>
                  <a:lnTo>
                    <a:pt x="89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a:extLst>
                <a:ext uri="{FF2B5EF4-FFF2-40B4-BE49-F238E27FC236}">
                  <a16:creationId xmlns:a16="http://schemas.microsoft.com/office/drawing/2014/main" id="{2C8001B3-0471-8E5E-1915-31380927E0C2}"/>
                </a:ext>
              </a:extLst>
            </p:cNvPr>
            <p:cNvSpPr/>
            <p:nvPr/>
          </p:nvSpPr>
          <p:spPr>
            <a:xfrm>
              <a:off x="6350425" y="2925138"/>
              <a:ext cx="234875" cy="116950"/>
            </a:xfrm>
            <a:custGeom>
              <a:avLst/>
              <a:gdLst/>
              <a:ahLst/>
              <a:cxnLst/>
              <a:rect l="l" t="t" r="r" b="b"/>
              <a:pathLst>
                <a:path w="9395" h="4678" extrusionOk="0">
                  <a:moveTo>
                    <a:pt x="9001" y="415"/>
                  </a:moveTo>
                  <a:lnTo>
                    <a:pt x="9001" y="4264"/>
                  </a:lnTo>
                  <a:lnTo>
                    <a:pt x="3188" y="4264"/>
                  </a:lnTo>
                  <a:cubicBezTo>
                    <a:pt x="3234" y="4140"/>
                    <a:pt x="3260" y="4004"/>
                    <a:pt x="3260" y="3875"/>
                  </a:cubicBezTo>
                  <a:cubicBezTo>
                    <a:pt x="3260" y="3240"/>
                    <a:pt x="2737" y="2717"/>
                    <a:pt x="2101" y="2717"/>
                  </a:cubicBezTo>
                  <a:cubicBezTo>
                    <a:pt x="1460" y="2717"/>
                    <a:pt x="942" y="3240"/>
                    <a:pt x="942" y="3875"/>
                  </a:cubicBezTo>
                  <a:cubicBezTo>
                    <a:pt x="942" y="4004"/>
                    <a:pt x="963" y="4140"/>
                    <a:pt x="1010" y="4264"/>
                  </a:cubicBezTo>
                  <a:lnTo>
                    <a:pt x="414" y="4264"/>
                  </a:lnTo>
                  <a:lnTo>
                    <a:pt x="414" y="415"/>
                  </a:lnTo>
                  <a:close/>
                  <a:moveTo>
                    <a:pt x="208" y="1"/>
                  </a:moveTo>
                  <a:cubicBezTo>
                    <a:pt x="94" y="1"/>
                    <a:pt x="1" y="94"/>
                    <a:pt x="1" y="208"/>
                  </a:cubicBezTo>
                  <a:lnTo>
                    <a:pt x="1" y="4470"/>
                  </a:lnTo>
                  <a:cubicBezTo>
                    <a:pt x="1" y="4584"/>
                    <a:pt x="94" y="4677"/>
                    <a:pt x="208" y="4677"/>
                  </a:cubicBezTo>
                  <a:lnTo>
                    <a:pt x="1352" y="4677"/>
                  </a:lnTo>
                  <a:cubicBezTo>
                    <a:pt x="1450" y="4677"/>
                    <a:pt x="1538" y="4605"/>
                    <a:pt x="1553" y="4496"/>
                  </a:cubicBezTo>
                  <a:cubicBezTo>
                    <a:pt x="1558" y="4439"/>
                    <a:pt x="1543" y="4383"/>
                    <a:pt x="1507" y="4341"/>
                  </a:cubicBezTo>
                  <a:cubicBezTo>
                    <a:pt x="1402" y="4207"/>
                    <a:pt x="1345" y="4047"/>
                    <a:pt x="1345" y="3875"/>
                  </a:cubicBezTo>
                  <a:cubicBezTo>
                    <a:pt x="1345" y="3464"/>
                    <a:pt x="1679" y="3127"/>
                    <a:pt x="2093" y="3127"/>
                  </a:cubicBezTo>
                  <a:cubicBezTo>
                    <a:pt x="2116" y="3127"/>
                    <a:pt x="2140" y="3128"/>
                    <a:pt x="2163" y="3130"/>
                  </a:cubicBezTo>
                  <a:cubicBezTo>
                    <a:pt x="2546" y="3166"/>
                    <a:pt x="2841" y="3493"/>
                    <a:pt x="2841" y="3875"/>
                  </a:cubicBezTo>
                  <a:cubicBezTo>
                    <a:pt x="2841" y="4047"/>
                    <a:pt x="2784" y="4212"/>
                    <a:pt x="2675" y="4346"/>
                  </a:cubicBezTo>
                  <a:cubicBezTo>
                    <a:pt x="2613" y="4424"/>
                    <a:pt x="2613" y="4538"/>
                    <a:pt x="2691" y="4615"/>
                  </a:cubicBezTo>
                  <a:cubicBezTo>
                    <a:pt x="2727" y="4656"/>
                    <a:pt x="2784" y="4677"/>
                    <a:pt x="2841" y="4677"/>
                  </a:cubicBezTo>
                  <a:lnTo>
                    <a:pt x="9188" y="4677"/>
                  </a:lnTo>
                  <a:cubicBezTo>
                    <a:pt x="9302" y="4677"/>
                    <a:pt x="9395" y="4584"/>
                    <a:pt x="9395" y="4470"/>
                  </a:cubicBezTo>
                  <a:lnTo>
                    <a:pt x="9395" y="208"/>
                  </a:lnTo>
                  <a:cubicBezTo>
                    <a:pt x="9395" y="94"/>
                    <a:pt x="9302"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a:extLst>
                <a:ext uri="{FF2B5EF4-FFF2-40B4-BE49-F238E27FC236}">
                  <a16:creationId xmlns:a16="http://schemas.microsoft.com/office/drawing/2014/main" id="{10570013-9B0F-27F4-535D-F2D6D5D10FD7}"/>
                </a:ext>
              </a:extLst>
            </p:cNvPr>
            <p:cNvSpPr/>
            <p:nvPr/>
          </p:nvSpPr>
          <p:spPr>
            <a:xfrm>
              <a:off x="6301025" y="3036863"/>
              <a:ext cx="278725" cy="60050"/>
            </a:xfrm>
            <a:custGeom>
              <a:avLst/>
              <a:gdLst/>
              <a:ahLst/>
              <a:cxnLst/>
              <a:rect l="l" t="t" r="r" b="b"/>
              <a:pathLst>
                <a:path w="11149" h="2402" extrusionOk="0">
                  <a:moveTo>
                    <a:pt x="2189" y="1"/>
                  </a:moveTo>
                  <a:lnTo>
                    <a:pt x="1" y="2402"/>
                  </a:lnTo>
                  <a:lnTo>
                    <a:pt x="7817" y="2402"/>
                  </a:lnTo>
                  <a:lnTo>
                    <a:pt x="11149" y="1"/>
                  </a:lnTo>
                  <a:lnTo>
                    <a:pt x="4811" y="1"/>
                  </a:lnTo>
                  <a:cubicBezTo>
                    <a:pt x="4636" y="218"/>
                    <a:pt x="4372" y="358"/>
                    <a:pt x="4072" y="358"/>
                  </a:cubicBezTo>
                  <a:cubicBezTo>
                    <a:pt x="3772" y="358"/>
                    <a:pt x="3503" y="218"/>
                    <a:pt x="3328" y="1"/>
                  </a:cubicBezTo>
                  <a:close/>
                </a:path>
              </a:pathLst>
            </a:custGeom>
            <a:solidFill>
              <a:srgbClr val="944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a:extLst>
                <a:ext uri="{FF2B5EF4-FFF2-40B4-BE49-F238E27FC236}">
                  <a16:creationId xmlns:a16="http://schemas.microsoft.com/office/drawing/2014/main" id="{8EF1C9D4-E6A2-6D72-03AF-74FD199ED4FD}"/>
                </a:ext>
              </a:extLst>
            </p:cNvPr>
            <p:cNvSpPr/>
            <p:nvPr/>
          </p:nvSpPr>
          <p:spPr>
            <a:xfrm>
              <a:off x="6295225" y="3031713"/>
              <a:ext cx="290725" cy="70350"/>
            </a:xfrm>
            <a:custGeom>
              <a:avLst/>
              <a:gdLst/>
              <a:ahLst/>
              <a:cxnLst/>
              <a:rect l="l" t="t" r="r" b="b"/>
              <a:pathLst>
                <a:path w="11629" h="2814" extrusionOk="0">
                  <a:moveTo>
                    <a:pt x="10791" y="393"/>
                  </a:moveTo>
                  <a:lnTo>
                    <a:pt x="8003" y="2401"/>
                  </a:lnTo>
                  <a:lnTo>
                    <a:pt x="662" y="2401"/>
                  </a:lnTo>
                  <a:lnTo>
                    <a:pt x="2488" y="393"/>
                  </a:lnTo>
                  <a:lnTo>
                    <a:pt x="3455" y="393"/>
                  </a:lnTo>
                  <a:cubicBezTo>
                    <a:pt x="3673" y="622"/>
                    <a:pt x="3973" y="751"/>
                    <a:pt x="4293" y="751"/>
                  </a:cubicBezTo>
                  <a:cubicBezTo>
                    <a:pt x="4615" y="751"/>
                    <a:pt x="4914" y="622"/>
                    <a:pt x="5136" y="393"/>
                  </a:cubicBezTo>
                  <a:close/>
                  <a:moveTo>
                    <a:pt x="2416" y="1"/>
                  </a:moveTo>
                  <a:cubicBezTo>
                    <a:pt x="2359" y="1"/>
                    <a:pt x="2302" y="27"/>
                    <a:pt x="2266" y="68"/>
                  </a:cubicBezTo>
                  <a:lnTo>
                    <a:pt x="77" y="2473"/>
                  </a:lnTo>
                  <a:cubicBezTo>
                    <a:pt x="5" y="2546"/>
                    <a:pt x="0" y="2665"/>
                    <a:pt x="77" y="2747"/>
                  </a:cubicBezTo>
                  <a:cubicBezTo>
                    <a:pt x="115" y="2794"/>
                    <a:pt x="170" y="2814"/>
                    <a:pt x="233" y="2814"/>
                  </a:cubicBezTo>
                  <a:lnTo>
                    <a:pt x="8060" y="2814"/>
                  </a:lnTo>
                  <a:cubicBezTo>
                    <a:pt x="8101" y="2814"/>
                    <a:pt x="8142" y="2799"/>
                    <a:pt x="8178" y="2778"/>
                  </a:cubicBezTo>
                  <a:lnTo>
                    <a:pt x="11515" y="373"/>
                  </a:lnTo>
                  <a:cubicBezTo>
                    <a:pt x="11598" y="311"/>
                    <a:pt x="11629" y="192"/>
                    <a:pt x="11567" y="99"/>
                  </a:cubicBezTo>
                  <a:cubicBezTo>
                    <a:pt x="11530" y="37"/>
                    <a:pt x="11463" y="1"/>
                    <a:pt x="11391" y="1"/>
                  </a:cubicBezTo>
                  <a:lnTo>
                    <a:pt x="5043" y="1"/>
                  </a:lnTo>
                  <a:cubicBezTo>
                    <a:pt x="4981" y="1"/>
                    <a:pt x="4925" y="32"/>
                    <a:pt x="4883" y="78"/>
                  </a:cubicBezTo>
                  <a:cubicBezTo>
                    <a:pt x="4739" y="254"/>
                    <a:pt x="4532" y="357"/>
                    <a:pt x="4304" y="357"/>
                  </a:cubicBezTo>
                  <a:cubicBezTo>
                    <a:pt x="4076" y="357"/>
                    <a:pt x="3864" y="254"/>
                    <a:pt x="3720" y="78"/>
                  </a:cubicBezTo>
                  <a:cubicBezTo>
                    <a:pt x="3684" y="32"/>
                    <a:pt x="3622" y="1"/>
                    <a:pt x="3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a:extLst>
                <a:ext uri="{FF2B5EF4-FFF2-40B4-BE49-F238E27FC236}">
                  <a16:creationId xmlns:a16="http://schemas.microsoft.com/office/drawing/2014/main" id="{5B8BC0B8-3F03-7C85-A2F7-A78F1FAB8818}"/>
                </a:ext>
              </a:extLst>
            </p:cNvPr>
            <p:cNvSpPr/>
            <p:nvPr/>
          </p:nvSpPr>
          <p:spPr>
            <a:xfrm>
              <a:off x="6315775" y="2876013"/>
              <a:ext cx="221800" cy="54350"/>
            </a:xfrm>
            <a:custGeom>
              <a:avLst/>
              <a:gdLst/>
              <a:ahLst/>
              <a:cxnLst/>
              <a:rect l="l" t="t" r="r" b="b"/>
              <a:pathLst>
                <a:path w="8872" h="2174" extrusionOk="0">
                  <a:moveTo>
                    <a:pt x="740" y="1"/>
                  </a:moveTo>
                  <a:cubicBezTo>
                    <a:pt x="332" y="1"/>
                    <a:pt x="0" y="332"/>
                    <a:pt x="0" y="741"/>
                  </a:cubicBezTo>
                  <a:lnTo>
                    <a:pt x="0" y="1433"/>
                  </a:lnTo>
                  <a:cubicBezTo>
                    <a:pt x="0" y="1842"/>
                    <a:pt x="332" y="2173"/>
                    <a:pt x="740" y="2173"/>
                  </a:cubicBezTo>
                  <a:lnTo>
                    <a:pt x="8872" y="2173"/>
                  </a:lnTo>
                  <a:cubicBezTo>
                    <a:pt x="8463" y="2173"/>
                    <a:pt x="8132" y="1842"/>
                    <a:pt x="8132" y="1433"/>
                  </a:cubicBezTo>
                  <a:lnTo>
                    <a:pt x="8132" y="741"/>
                  </a:lnTo>
                  <a:cubicBezTo>
                    <a:pt x="8132" y="332"/>
                    <a:pt x="8463" y="1"/>
                    <a:pt x="8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a:extLst>
                <a:ext uri="{FF2B5EF4-FFF2-40B4-BE49-F238E27FC236}">
                  <a16:creationId xmlns:a16="http://schemas.microsoft.com/office/drawing/2014/main" id="{35996ADA-1649-111E-1490-8911A2E6109D}"/>
                </a:ext>
              </a:extLst>
            </p:cNvPr>
            <p:cNvSpPr/>
            <p:nvPr/>
          </p:nvSpPr>
          <p:spPr>
            <a:xfrm>
              <a:off x="6390250" y="3042063"/>
              <a:ext cx="25375" cy="31600"/>
            </a:xfrm>
            <a:custGeom>
              <a:avLst/>
              <a:gdLst/>
              <a:ahLst/>
              <a:cxnLst/>
              <a:rect l="l" t="t" r="r" b="b"/>
              <a:pathLst>
                <a:path w="1015" h="1264" extrusionOk="0">
                  <a:moveTo>
                    <a:pt x="1" y="0"/>
                  </a:moveTo>
                  <a:lnTo>
                    <a:pt x="1" y="740"/>
                  </a:lnTo>
                  <a:cubicBezTo>
                    <a:pt x="1" y="1029"/>
                    <a:pt x="226" y="1264"/>
                    <a:pt x="510" y="1264"/>
                  </a:cubicBezTo>
                  <a:cubicBezTo>
                    <a:pt x="521" y="1264"/>
                    <a:pt x="533" y="1264"/>
                    <a:pt x="544" y="1263"/>
                  </a:cubicBezTo>
                  <a:cubicBezTo>
                    <a:pt x="808" y="1242"/>
                    <a:pt x="1015" y="1024"/>
                    <a:pt x="1015" y="755"/>
                  </a:cubicBezTo>
                  <a:lnTo>
                    <a:pt x="1015" y="0"/>
                  </a:lnTo>
                  <a:cubicBezTo>
                    <a:pt x="870" y="93"/>
                    <a:pt x="695" y="150"/>
                    <a:pt x="508" y="150"/>
                  </a:cubicBezTo>
                  <a:cubicBezTo>
                    <a:pt x="322" y="150"/>
                    <a:pt x="146" y="9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a:extLst>
                <a:ext uri="{FF2B5EF4-FFF2-40B4-BE49-F238E27FC236}">
                  <a16:creationId xmlns:a16="http://schemas.microsoft.com/office/drawing/2014/main" id="{3D39D2A5-1365-5FE3-AD3C-BFE9DB20B97F}"/>
                </a:ext>
              </a:extLst>
            </p:cNvPr>
            <p:cNvSpPr/>
            <p:nvPr/>
          </p:nvSpPr>
          <p:spPr>
            <a:xfrm>
              <a:off x="6378900" y="2998088"/>
              <a:ext cx="47725" cy="47625"/>
            </a:xfrm>
            <a:custGeom>
              <a:avLst/>
              <a:gdLst/>
              <a:ahLst/>
              <a:cxnLst/>
              <a:rect l="l" t="t" r="r" b="b"/>
              <a:pathLst>
                <a:path w="1909" h="1905" extrusionOk="0">
                  <a:moveTo>
                    <a:pt x="951" y="0"/>
                  </a:moveTo>
                  <a:cubicBezTo>
                    <a:pt x="430" y="0"/>
                    <a:pt x="0" y="425"/>
                    <a:pt x="0" y="952"/>
                  </a:cubicBezTo>
                  <a:cubicBezTo>
                    <a:pt x="0" y="1480"/>
                    <a:pt x="430" y="1905"/>
                    <a:pt x="951" y="1905"/>
                  </a:cubicBezTo>
                  <a:cubicBezTo>
                    <a:pt x="1479" y="1905"/>
                    <a:pt x="1908" y="1480"/>
                    <a:pt x="1908" y="952"/>
                  </a:cubicBezTo>
                  <a:cubicBezTo>
                    <a:pt x="1908" y="425"/>
                    <a:pt x="1479" y="0"/>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a:extLst>
                <a:ext uri="{FF2B5EF4-FFF2-40B4-BE49-F238E27FC236}">
                  <a16:creationId xmlns:a16="http://schemas.microsoft.com/office/drawing/2014/main" id="{4F364B83-1AB5-1E30-092E-1B74E28CAA8D}"/>
                </a:ext>
              </a:extLst>
            </p:cNvPr>
            <p:cNvSpPr/>
            <p:nvPr/>
          </p:nvSpPr>
          <p:spPr>
            <a:xfrm>
              <a:off x="6385100" y="3036838"/>
              <a:ext cx="35725" cy="42000"/>
            </a:xfrm>
            <a:custGeom>
              <a:avLst/>
              <a:gdLst/>
              <a:ahLst/>
              <a:cxnLst/>
              <a:rect l="l" t="t" r="r" b="b"/>
              <a:pathLst>
                <a:path w="1429" h="1680" extrusionOk="0">
                  <a:moveTo>
                    <a:pt x="1014" y="515"/>
                  </a:moveTo>
                  <a:lnTo>
                    <a:pt x="1014" y="964"/>
                  </a:lnTo>
                  <a:cubicBezTo>
                    <a:pt x="1014" y="1135"/>
                    <a:pt x="874" y="1275"/>
                    <a:pt x="705" y="1275"/>
                  </a:cubicBezTo>
                  <a:cubicBezTo>
                    <a:pt x="679" y="1275"/>
                    <a:pt x="653" y="1271"/>
                    <a:pt x="626" y="1264"/>
                  </a:cubicBezTo>
                  <a:cubicBezTo>
                    <a:pt x="486" y="1233"/>
                    <a:pt x="393" y="1104"/>
                    <a:pt x="393" y="964"/>
                  </a:cubicBezTo>
                  <a:lnTo>
                    <a:pt x="393" y="515"/>
                  </a:lnTo>
                  <a:cubicBezTo>
                    <a:pt x="494" y="541"/>
                    <a:pt x="599" y="554"/>
                    <a:pt x="704" y="554"/>
                  </a:cubicBezTo>
                  <a:cubicBezTo>
                    <a:pt x="808" y="554"/>
                    <a:pt x="913" y="541"/>
                    <a:pt x="1014" y="515"/>
                  </a:cubicBezTo>
                  <a:close/>
                  <a:moveTo>
                    <a:pt x="1225" y="1"/>
                  </a:moveTo>
                  <a:cubicBezTo>
                    <a:pt x="1186" y="1"/>
                    <a:pt x="1147" y="12"/>
                    <a:pt x="1113" y="33"/>
                  </a:cubicBezTo>
                  <a:cubicBezTo>
                    <a:pt x="994" y="111"/>
                    <a:pt x="853" y="152"/>
                    <a:pt x="714" y="152"/>
                  </a:cubicBezTo>
                  <a:cubicBezTo>
                    <a:pt x="574" y="152"/>
                    <a:pt x="435" y="111"/>
                    <a:pt x="316" y="33"/>
                  </a:cubicBezTo>
                  <a:cubicBezTo>
                    <a:pt x="282" y="12"/>
                    <a:pt x="244" y="2"/>
                    <a:pt x="207" y="2"/>
                  </a:cubicBezTo>
                  <a:cubicBezTo>
                    <a:pt x="124" y="2"/>
                    <a:pt x="42" y="53"/>
                    <a:pt x="6" y="152"/>
                  </a:cubicBezTo>
                  <a:cubicBezTo>
                    <a:pt x="1" y="157"/>
                    <a:pt x="1" y="168"/>
                    <a:pt x="1" y="173"/>
                  </a:cubicBezTo>
                  <a:lnTo>
                    <a:pt x="1" y="1219"/>
                  </a:lnTo>
                  <a:cubicBezTo>
                    <a:pt x="1" y="1269"/>
                    <a:pt x="32" y="1336"/>
                    <a:pt x="63" y="1374"/>
                  </a:cubicBezTo>
                  <a:cubicBezTo>
                    <a:pt x="275" y="1590"/>
                    <a:pt x="504" y="1679"/>
                    <a:pt x="712" y="1679"/>
                  </a:cubicBezTo>
                  <a:cubicBezTo>
                    <a:pt x="1107" y="1679"/>
                    <a:pt x="1428" y="1357"/>
                    <a:pt x="1428" y="964"/>
                  </a:cubicBezTo>
                  <a:lnTo>
                    <a:pt x="1428" y="173"/>
                  </a:lnTo>
                  <a:cubicBezTo>
                    <a:pt x="1428" y="163"/>
                    <a:pt x="1428" y="157"/>
                    <a:pt x="1423" y="152"/>
                  </a:cubicBezTo>
                  <a:cubicBezTo>
                    <a:pt x="1388" y="50"/>
                    <a:pt x="1307" y="1"/>
                    <a:pt x="1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a:extLst>
                <a:ext uri="{FF2B5EF4-FFF2-40B4-BE49-F238E27FC236}">
                  <a16:creationId xmlns:a16="http://schemas.microsoft.com/office/drawing/2014/main" id="{5B63A0BA-5CF7-4A4D-D68D-4805EF76EB9D}"/>
                </a:ext>
              </a:extLst>
            </p:cNvPr>
            <p:cNvSpPr/>
            <p:nvPr/>
          </p:nvSpPr>
          <p:spPr>
            <a:xfrm>
              <a:off x="6373825" y="2992938"/>
              <a:ext cx="57850" cy="57925"/>
            </a:xfrm>
            <a:custGeom>
              <a:avLst/>
              <a:gdLst/>
              <a:ahLst/>
              <a:cxnLst/>
              <a:rect l="l" t="t" r="r" b="b"/>
              <a:pathLst>
                <a:path w="2314" h="2317" extrusionOk="0">
                  <a:moveTo>
                    <a:pt x="1154" y="409"/>
                  </a:moveTo>
                  <a:cubicBezTo>
                    <a:pt x="1569" y="409"/>
                    <a:pt x="1905" y="745"/>
                    <a:pt x="1905" y="1158"/>
                  </a:cubicBezTo>
                  <a:cubicBezTo>
                    <a:pt x="1905" y="1572"/>
                    <a:pt x="1569" y="1903"/>
                    <a:pt x="1154" y="1903"/>
                  </a:cubicBezTo>
                  <a:cubicBezTo>
                    <a:pt x="746" y="1903"/>
                    <a:pt x="409" y="1572"/>
                    <a:pt x="409" y="1158"/>
                  </a:cubicBezTo>
                  <a:cubicBezTo>
                    <a:pt x="409" y="745"/>
                    <a:pt x="746" y="409"/>
                    <a:pt x="1154" y="409"/>
                  </a:cubicBezTo>
                  <a:close/>
                  <a:moveTo>
                    <a:pt x="1154" y="0"/>
                  </a:moveTo>
                  <a:cubicBezTo>
                    <a:pt x="519" y="0"/>
                    <a:pt x="1" y="517"/>
                    <a:pt x="1" y="1158"/>
                  </a:cubicBezTo>
                  <a:cubicBezTo>
                    <a:pt x="1" y="1795"/>
                    <a:pt x="519" y="2317"/>
                    <a:pt x="1154" y="2317"/>
                  </a:cubicBezTo>
                  <a:cubicBezTo>
                    <a:pt x="1796" y="2317"/>
                    <a:pt x="2314" y="1795"/>
                    <a:pt x="2314" y="1158"/>
                  </a:cubicBezTo>
                  <a:cubicBezTo>
                    <a:pt x="2314" y="517"/>
                    <a:pt x="1796" y="0"/>
                    <a:pt x="1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a:extLst>
                <a:ext uri="{FF2B5EF4-FFF2-40B4-BE49-F238E27FC236}">
                  <a16:creationId xmlns:a16="http://schemas.microsoft.com/office/drawing/2014/main" id="{609E5011-7725-B45C-2640-CCA3A880E0C9}"/>
                </a:ext>
              </a:extLst>
            </p:cNvPr>
            <p:cNvSpPr/>
            <p:nvPr/>
          </p:nvSpPr>
          <p:spPr>
            <a:xfrm>
              <a:off x="6499275" y="2960838"/>
              <a:ext cx="16975" cy="16975"/>
            </a:xfrm>
            <a:custGeom>
              <a:avLst/>
              <a:gdLst/>
              <a:ahLst/>
              <a:cxnLst/>
              <a:rect l="l" t="t" r="r" b="b"/>
              <a:pathLst>
                <a:path w="679" h="679" extrusionOk="0">
                  <a:moveTo>
                    <a:pt x="342" y="0"/>
                  </a:moveTo>
                  <a:cubicBezTo>
                    <a:pt x="151" y="0"/>
                    <a:pt x="1" y="156"/>
                    <a:pt x="1" y="342"/>
                  </a:cubicBezTo>
                  <a:cubicBezTo>
                    <a:pt x="1" y="528"/>
                    <a:pt x="151" y="678"/>
                    <a:pt x="342" y="678"/>
                  </a:cubicBezTo>
                  <a:cubicBezTo>
                    <a:pt x="528" y="678"/>
                    <a:pt x="679" y="528"/>
                    <a:pt x="679" y="342"/>
                  </a:cubicBezTo>
                  <a:cubicBezTo>
                    <a:pt x="679" y="156"/>
                    <a:pt x="528"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a:extLst>
                <a:ext uri="{FF2B5EF4-FFF2-40B4-BE49-F238E27FC236}">
                  <a16:creationId xmlns:a16="http://schemas.microsoft.com/office/drawing/2014/main" id="{06BCCA26-FAE7-15DB-2C45-B62DAFA32559}"/>
                </a:ext>
              </a:extLst>
            </p:cNvPr>
            <p:cNvSpPr/>
            <p:nvPr/>
          </p:nvSpPr>
          <p:spPr>
            <a:xfrm>
              <a:off x="6443950" y="2978963"/>
              <a:ext cx="47850" cy="10350"/>
            </a:xfrm>
            <a:custGeom>
              <a:avLst/>
              <a:gdLst/>
              <a:ahLst/>
              <a:cxnLst/>
              <a:rect l="l" t="t" r="r" b="b"/>
              <a:pathLst>
                <a:path w="1914" h="414" extrusionOk="0">
                  <a:moveTo>
                    <a:pt x="232" y="0"/>
                  </a:moveTo>
                  <a:cubicBezTo>
                    <a:pt x="103" y="0"/>
                    <a:pt x="0" y="120"/>
                    <a:pt x="31" y="254"/>
                  </a:cubicBezTo>
                  <a:cubicBezTo>
                    <a:pt x="56" y="352"/>
                    <a:pt x="144" y="414"/>
                    <a:pt x="237" y="414"/>
                  </a:cubicBezTo>
                  <a:lnTo>
                    <a:pt x="1681" y="414"/>
                  </a:lnTo>
                  <a:cubicBezTo>
                    <a:pt x="1810" y="414"/>
                    <a:pt x="1913" y="295"/>
                    <a:pt x="1882" y="161"/>
                  </a:cubicBezTo>
                  <a:cubicBezTo>
                    <a:pt x="1862" y="63"/>
                    <a:pt x="1774" y="0"/>
                    <a:pt x="1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a:extLst>
                <a:ext uri="{FF2B5EF4-FFF2-40B4-BE49-F238E27FC236}">
                  <a16:creationId xmlns:a16="http://schemas.microsoft.com/office/drawing/2014/main" id="{390D5F97-71FC-E4AA-6802-8D3F2AB2024F}"/>
                </a:ext>
              </a:extLst>
            </p:cNvPr>
            <p:cNvSpPr/>
            <p:nvPr/>
          </p:nvSpPr>
          <p:spPr>
            <a:xfrm>
              <a:off x="6419625" y="2960838"/>
              <a:ext cx="16825" cy="16975"/>
            </a:xfrm>
            <a:custGeom>
              <a:avLst/>
              <a:gdLst/>
              <a:ahLst/>
              <a:cxnLst/>
              <a:rect l="l" t="t" r="r" b="b"/>
              <a:pathLst>
                <a:path w="673" h="679" extrusionOk="0">
                  <a:moveTo>
                    <a:pt x="336" y="0"/>
                  </a:moveTo>
                  <a:cubicBezTo>
                    <a:pt x="150" y="0"/>
                    <a:pt x="0" y="156"/>
                    <a:pt x="0" y="342"/>
                  </a:cubicBezTo>
                  <a:cubicBezTo>
                    <a:pt x="0" y="528"/>
                    <a:pt x="150" y="678"/>
                    <a:pt x="336" y="678"/>
                  </a:cubicBezTo>
                  <a:cubicBezTo>
                    <a:pt x="523" y="678"/>
                    <a:pt x="673" y="528"/>
                    <a:pt x="673" y="342"/>
                  </a:cubicBezTo>
                  <a:cubicBezTo>
                    <a:pt x="673" y="156"/>
                    <a:pt x="523"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a:extLst>
                <a:ext uri="{FF2B5EF4-FFF2-40B4-BE49-F238E27FC236}">
                  <a16:creationId xmlns:a16="http://schemas.microsoft.com/office/drawing/2014/main" id="{DD37DE10-9078-EEE5-D75F-1E77183C609C}"/>
                </a:ext>
              </a:extLst>
            </p:cNvPr>
            <p:cNvSpPr/>
            <p:nvPr/>
          </p:nvSpPr>
          <p:spPr>
            <a:xfrm>
              <a:off x="6496825" y="2876013"/>
              <a:ext cx="122100" cy="339350"/>
            </a:xfrm>
            <a:custGeom>
              <a:avLst/>
              <a:gdLst/>
              <a:ahLst/>
              <a:cxnLst/>
              <a:rect l="l" t="t" r="r" b="b"/>
              <a:pathLst>
                <a:path w="4884" h="13574" extrusionOk="0">
                  <a:moveTo>
                    <a:pt x="1630" y="1"/>
                  </a:moveTo>
                  <a:cubicBezTo>
                    <a:pt x="1221" y="1"/>
                    <a:pt x="890" y="332"/>
                    <a:pt x="890" y="741"/>
                  </a:cubicBezTo>
                  <a:lnTo>
                    <a:pt x="890" y="1433"/>
                  </a:lnTo>
                  <a:cubicBezTo>
                    <a:pt x="890" y="1842"/>
                    <a:pt x="1221" y="2173"/>
                    <a:pt x="1630" y="2173"/>
                  </a:cubicBezTo>
                  <a:lnTo>
                    <a:pt x="3332" y="2173"/>
                  </a:lnTo>
                  <a:lnTo>
                    <a:pt x="3332" y="6435"/>
                  </a:lnTo>
                  <a:lnTo>
                    <a:pt x="1" y="8841"/>
                  </a:lnTo>
                  <a:lnTo>
                    <a:pt x="1" y="13573"/>
                  </a:lnTo>
                  <a:lnTo>
                    <a:pt x="3735" y="13573"/>
                  </a:lnTo>
                  <a:cubicBezTo>
                    <a:pt x="4372" y="13573"/>
                    <a:pt x="4883" y="13062"/>
                    <a:pt x="4883" y="12425"/>
                  </a:cubicBezTo>
                  <a:lnTo>
                    <a:pt x="4883" y="1154"/>
                  </a:lnTo>
                  <a:cubicBezTo>
                    <a:pt x="4883" y="518"/>
                    <a:pt x="4372" y="1"/>
                    <a:pt x="3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a:extLst>
                <a:ext uri="{FF2B5EF4-FFF2-40B4-BE49-F238E27FC236}">
                  <a16:creationId xmlns:a16="http://schemas.microsoft.com/office/drawing/2014/main" id="{86F53801-E88E-46A1-4BA3-79B4BC73F764}"/>
                </a:ext>
              </a:extLst>
            </p:cNvPr>
            <p:cNvSpPr/>
            <p:nvPr/>
          </p:nvSpPr>
          <p:spPr>
            <a:xfrm>
              <a:off x="6300775" y="3096888"/>
              <a:ext cx="196075" cy="118475"/>
            </a:xfrm>
            <a:custGeom>
              <a:avLst/>
              <a:gdLst/>
              <a:ahLst/>
              <a:cxnLst/>
              <a:rect l="l" t="t" r="r" b="b"/>
              <a:pathLst>
                <a:path w="7843" h="4739" extrusionOk="0">
                  <a:moveTo>
                    <a:pt x="1" y="1"/>
                  </a:moveTo>
                  <a:lnTo>
                    <a:pt x="1" y="3270"/>
                  </a:lnTo>
                  <a:cubicBezTo>
                    <a:pt x="1" y="4081"/>
                    <a:pt x="657" y="4738"/>
                    <a:pt x="1469" y="4738"/>
                  </a:cubicBezTo>
                  <a:lnTo>
                    <a:pt x="7843" y="4738"/>
                  </a:lnTo>
                  <a:lnTo>
                    <a:pt x="78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a:extLst>
                <a:ext uri="{FF2B5EF4-FFF2-40B4-BE49-F238E27FC236}">
                  <a16:creationId xmlns:a16="http://schemas.microsoft.com/office/drawing/2014/main" id="{F2554801-BEFF-16B3-8089-C09A8D83FA35}"/>
                </a:ext>
              </a:extLst>
            </p:cNvPr>
            <p:cNvSpPr/>
            <p:nvPr/>
          </p:nvSpPr>
          <p:spPr>
            <a:xfrm>
              <a:off x="6295600" y="2870838"/>
              <a:ext cx="329000" cy="349700"/>
            </a:xfrm>
            <a:custGeom>
              <a:avLst/>
              <a:gdLst/>
              <a:ahLst/>
              <a:cxnLst/>
              <a:rect l="l" t="t" r="r" b="b"/>
              <a:pathLst>
                <a:path w="13160" h="13988" extrusionOk="0">
                  <a:moveTo>
                    <a:pt x="8898" y="415"/>
                  </a:moveTo>
                  <a:cubicBezTo>
                    <a:pt x="8795" y="570"/>
                    <a:pt x="8733" y="756"/>
                    <a:pt x="8733" y="953"/>
                  </a:cubicBezTo>
                  <a:lnTo>
                    <a:pt x="8733" y="1635"/>
                  </a:lnTo>
                  <a:cubicBezTo>
                    <a:pt x="8733" y="1826"/>
                    <a:pt x="8790" y="2013"/>
                    <a:pt x="8898" y="2173"/>
                  </a:cubicBezTo>
                  <a:lnTo>
                    <a:pt x="1547" y="2173"/>
                  </a:lnTo>
                  <a:cubicBezTo>
                    <a:pt x="1253" y="2173"/>
                    <a:pt x="1015" y="1936"/>
                    <a:pt x="1015" y="1640"/>
                  </a:cubicBezTo>
                  <a:lnTo>
                    <a:pt x="1015" y="948"/>
                  </a:lnTo>
                  <a:cubicBezTo>
                    <a:pt x="1015" y="652"/>
                    <a:pt x="1253" y="415"/>
                    <a:pt x="1547" y="415"/>
                  </a:cubicBezTo>
                  <a:close/>
                  <a:moveTo>
                    <a:pt x="7842" y="9249"/>
                  </a:moveTo>
                  <a:lnTo>
                    <a:pt x="7842" y="13574"/>
                  </a:lnTo>
                  <a:lnTo>
                    <a:pt x="1676" y="13574"/>
                  </a:lnTo>
                  <a:cubicBezTo>
                    <a:pt x="984" y="13574"/>
                    <a:pt x="415" y="13004"/>
                    <a:pt x="415" y="12312"/>
                  </a:cubicBezTo>
                  <a:lnTo>
                    <a:pt x="415" y="9249"/>
                  </a:lnTo>
                  <a:close/>
                  <a:moveTo>
                    <a:pt x="11805" y="415"/>
                  </a:moveTo>
                  <a:cubicBezTo>
                    <a:pt x="12322" y="415"/>
                    <a:pt x="12746" y="838"/>
                    <a:pt x="12746" y="1356"/>
                  </a:cubicBezTo>
                  <a:lnTo>
                    <a:pt x="12746" y="12632"/>
                  </a:lnTo>
                  <a:cubicBezTo>
                    <a:pt x="12746" y="13149"/>
                    <a:pt x="12322" y="13574"/>
                    <a:pt x="11800" y="13574"/>
                  </a:cubicBezTo>
                  <a:lnTo>
                    <a:pt x="8256" y="13574"/>
                  </a:lnTo>
                  <a:lnTo>
                    <a:pt x="8256" y="9146"/>
                  </a:lnTo>
                  <a:lnTo>
                    <a:pt x="11505" y="6803"/>
                  </a:lnTo>
                  <a:cubicBezTo>
                    <a:pt x="11557" y="6761"/>
                    <a:pt x="11588" y="6699"/>
                    <a:pt x="11588" y="6632"/>
                  </a:cubicBezTo>
                  <a:lnTo>
                    <a:pt x="11588" y="2380"/>
                  </a:lnTo>
                  <a:cubicBezTo>
                    <a:pt x="11588" y="2266"/>
                    <a:pt x="11495" y="2173"/>
                    <a:pt x="11381" y="2173"/>
                  </a:cubicBezTo>
                  <a:lnTo>
                    <a:pt x="9679" y="2173"/>
                  </a:lnTo>
                  <a:cubicBezTo>
                    <a:pt x="9384" y="2173"/>
                    <a:pt x="9146" y="1936"/>
                    <a:pt x="9146" y="1640"/>
                  </a:cubicBezTo>
                  <a:lnTo>
                    <a:pt x="9146" y="948"/>
                  </a:lnTo>
                  <a:cubicBezTo>
                    <a:pt x="9146" y="652"/>
                    <a:pt x="9384" y="415"/>
                    <a:pt x="9679" y="415"/>
                  </a:cubicBezTo>
                  <a:close/>
                  <a:moveTo>
                    <a:pt x="1568" y="0"/>
                  </a:moveTo>
                  <a:cubicBezTo>
                    <a:pt x="1046" y="0"/>
                    <a:pt x="621" y="425"/>
                    <a:pt x="621" y="948"/>
                  </a:cubicBezTo>
                  <a:lnTo>
                    <a:pt x="621" y="1620"/>
                  </a:lnTo>
                  <a:cubicBezTo>
                    <a:pt x="621" y="2142"/>
                    <a:pt x="1046" y="2566"/>
                    <a:pt x="1568" y="2566"/>
                  </a:cubicBezTo>
                  <a:lnTo>
                    <a:pt x="11173" y="2566"/>
                  </a:lnTo>
                  <a:lnTo>
                    <a:pt x="11173" y="6524"/>
                  </a:lnTo>
                  <a:lnTo>
                    <a:pt x="7972" y="8836"/>
                  </a:lnTo>
                  <a:lnTo>
                    <a:pt x="208" y="8836"/>
                  </a:lnTo>
                  <a:cubicBezTo>
                    <a:pt x="93" y="8836"/>
                    <a:pt x="0" y="8929"/>
                    <a:pt x="0" y="9043"/>
                  </a:cubicBezTo>
                  <a:lnTo>
                    <a:pt x="0" y="12312"/>
                  </a:lnTo>
                  <a:cubicBezTo>
                    <a:pt x="0" y="13238"/>
                    <a:pt x="751" y="13987"/>
                    <a:pt x="1676" y="13987"/>
                  </a:cubicBezTo>
                  <a:lnTo>
                    <a:pt x="11805" y="13987"/>
                  </a:lnTo>
                  <a:cubicBezTo>
                    <a:pt x="12555" y="13987"/>
                    <a:pt x="13159" y="13383"/>
                    <a:pt x="13159" y="12632"/>
                  </a:cubicBezTo>
                  <a:lnTo>
                    <a:pt x="13159" y="1356"/>
                  </a:lnTo>
                  <a:cubicBezTo>
                    <a:pt x="13159" y="606"/>
                    <a:pt x="12555" y="0"/>
                    <a:pt x="11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a:extLst>
                <a:ext uri="{FF2B5EF4-FFF2-40B4-BE49-F238E27FC236}">
                  <a16:creationId xmlns:a16="http://schemas.microsoft.com/office/drawing/2014/main" id="{829F55EA-14FE-62A5-C424-5ECAE0D325A3}"/>
                </a:ext>
              </a:extLst>
            </p:cNvPr>
            <p:cNvSpPr/>
            <p:nvPr/>
          </p:nvSpPr>
          <p:spPr>
            <a:xfrm>
              <a:off x="6373175" y="3126388"/>
              <a:ext cx="50750" cy="60000"/>
            </a:xfrm>
            <a:custGeom>
              <a:avLst/>
              <a:gdLst/>
              <a:ahLst/>
              <a:cxnLst/>
              <a:rect l="l" t="t" r="r" b="b"/>
              <a:pathLst>
                <a:path w="2030" h="2400" extrusionOk="0">
                  <a:moveTo>
                    <a:pt x="545" y="0"/>
                  </a:moveTo>
                  <a:cubicBezTo>
                    <a:pt x="244" y="0"/>
                    <a:pt x="1" y="244"/>
                    <a:pt x="1" y="543"/>
                  </a:cubicBezTo>
                  <a:lnTo>
                    <a:pt x="1" y="1857"/>
                  </a:lnTo>
                  <a:cubicBezTo>
                    <a:pt x="1" y="2157"/>
                    <a:pt x="244" y="2400"/>
                    <a:pt x="545" y="2400"/>
                  </a:cubicBezTo>
                  <a:lnTo>
                    <a:pt x="1486" y="2400"/>
                  </a:lnTo>
                  <a:cubicBezTo>
                    <a:pt x="1786" y="2400"/>
                    <a:pt x="2029" y="2157"/>
                    <a:pt x="2029" y="1857"/>
                  </a:cubicBezTo>
                  <a:lnTo>
                    <a:pt x="2029" y="543"/>
                  </a:lnTo>
                  <a:cubicBezTo>
                    <a:pt x="2029" y="244"/>
                    <a:pt x="1786" y="0"/>
                    <a:pt x="1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a:extLst>
                <a:ext uri="{FF2B5EF4-FFF2-40B4-BE49-F238E27FC236}">
                  <a16:creationId xmlns:a16="http://schemas.microsoft.com/office/drawing/2014/main" id="{D9F35E2D-3793-966D-0CAF-FD38753E934B}"/>
                </a:ext>
              </a:extLst>
            </p:cNvPr>
            <p:cNvSpPr/>
            <p:nvPr/>
          </p:nvSpPr>
          <p:spPr>
            <a:xfrm>
              <a:off x="6368525" y="3121188"/>
              <a:ext cx="60550" cy="70400"/>
            </a:xfrm>
            <a:custGeom>
              <a:avLst/>
              <a:gdLst/>
              <a:ahLst/>
              <a:cxnLst/>
              <a:rect l="l" t="t" r="r" b="b"/>
              <a:pathLst>
                <a:path w="2422" h="2816" extrusionOk="0">
                  <a:moveTo>
                    <a:pt x="1672" y="414"/>
                  </a:moveTo>
                  <a:cubicBezTo>
                    <a:pt x="1858" y="414"/>
                    <a:pt x="2008" y="565"/>
                    <a:pt x="2008" y="751"/>
                  </a:cubicBezTo>
                  <a:lnTo>
                    <a:pt x="2008" y="2065"/>
                  </a:lnTo>
                  <a:cubicBezTo>
                    <a:pt x="2008" y="2252"/>
                    <a:pt x="1858" y="2401"/>
                    <a:pt x="1672" y="2401"/>
                  </a:cubicBezTo>
                  <a:lnTo>
                    <a:pt x="731" y="2401"/>
                  </a:lnTo>
                  <a:cubicBezTo>
                    <a:pt x="544" y="2401"/>
                    <a:pt x="394" y="2252"/>
                    <a:pt x="394" y="2065"/>
                  </a:cubicBezTo>
                  <a:lnTo>
                    <a:pt x="394" y="751"/>
                  </a:lnTo>
                  <a:cubicBezTo>
                    <a:pt x="394" y="565"/>
                    <a:pt x="544" y="414"/>
                    <a:pt x="731" y="414"/>
                  </a:cubicBezTo>
                  <a:close/>
                  <a:moveTo>
                    <a:pt x="746" y="1"/>
                  </a:moveTo>
                  <a:cubicBezTo>
                    <a:pt x="337" y="1"/>
                    <a:pt x="1" y="337"/>
                    <a:pt x="1" y="746"/>
                  </a:cubicBezTo>
                  <a:lnTo>
                    <a:pt x="1" y="2070"/>
                  </a:lnTo>
                  <a:cubicBezTo>
                    <a:pt x="1" y="2479"/>
                    <a:pt x="337" y="2815"/>
                    <a:pt x="746" y="2815"/>
                  </a:cubicBezTo>
                  <a:lnTo>
                    <a:pt x="1677" y="2815"/>
                  </a:lnTo>
                  <a:cubicBezTo>
                    <a:pt x="2086" y="2815"/>
                    <a:pt x="2421" y="2479"/>
                    <a:pt x="2421" y="2070"/>
                  </a:cubicBezTo>
                  <a:lnTo>
                    <a:pt x="2421" y="746"/>
                  </a:lnTo>
                  <a:cubicBezTo>
                    <a:pt x="2421" y="337"/>
                    <a:pt x="2086"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a:extLst>
                <a:ext uri="{FF2B5EF4-FFF2-40B4-BE49-F238E27FC236}">
                  <a16:creationId xmlns:a16="http://schemas.microsoft.com/office/drawing/2014/main" id="{FFA8E804-17F8-1613-A964-E24B08F74AA3}"/>
                </a:ext>
              </a:extLst>
            </p:cNvPr>
            <p:cNvSpPr/>
            <p:nvPr/>
          </p:nvSpPr>
          <p:spPr>
            <a:xfrm>
              <a:off x="6393350" y="3142413"/>
              <a:ext cx="10400" cy="27575"/>
            </a:xfrm>
            <a:custGeom>
              <a:avLst/>
              <a:gdLst/>
              <a:ahLst/>
              <a:cxnLst/>
              <a:rect l="l" t="t" r="r" b="b"/>
              <a:pathLst>
                <a:path w="416" h="1103" extrusionOk="0">
                  <a:moveTo>
                    <a:pt x="212" y="0"/>
                  </a:moveTo>
                  <a:cubicBezTo>
                    <a:pt x="196" y="0"/>
                    <a:pt x="179" y="2"/>
                    <a:pt x="162" y="6"/>
                  </a:cubicBezTo>
                  <a:cubicBezTo>
                    <a:pt x="63" y="26"/>
                    <a:pt x="1" y="114"/>
                    <a:pt x="1" y="207"/>
                  </a:cubicBezTo>
                  <a:lnTo>
                    <a:pt x="1" y="890"/>
                  </a:lnTo>
                  <a:cubicBezTo>
                    <a:pt x="1" y="988"/>
                    <a:pt x="63" y="1076"/>
                    <a:pt x="162" y="1097"/>
                  </a:cubicBezTo>
                  <a:cubicBezTo>
                    <a:pt x="178" y="1101"/>
                    <a:pt x="194" y="1103"/>
                    <a:pt x="210" y="1103"/>
                  </a:cubicBezTo>
                  <a:cubicBezTo>
                    <a:pt x="323" y="1103"/>
                    <a:pt x="415" y="1008"/>
                    <a:pt x="415" y="895"/>
                  </a:cubicBezTo>
                  <a:lnTo>
                    <a:pt x="415" y="207"/>
                  </a:lnTo>
                  <a:cubicBezTo>
                    <a:pt x="415" y="90"/>
                    <a:pt x="324"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36">
            <a:extLst>
              <a:ext uri="{FF2B5EF4-FFF2-40B4-BE49-F238E27FC236}">
                <a16:creationId xmlns:a16="http://schemas.microsoft.com/office/drawing/2014/main" id="{4C2A2B20-2F89-E1B7-672A-B596B30CE217}"/>
              </a:ext>
            </a:extLst>
          </p:cNvPr>
          <p:cNvGrpSpPr/>
          <p:nvPr/>
        </p:nvGrpSpPr>
        <p:grpSpPr>
          <a:xfrm>
            <a:off x="4360950" y="2242877"/>
            <a:ext cx="371648" cy="391286"/>
            <a:chOff x="1750925" y="3992263"/>
            <a:chExt cx="332125" cy="349675"/>
          </a:xfrm>
        </p:grpSpPr>
        <p:sp>
          <p:nvSpPr>
            <p:cNvPr id="1085" name="Google Shape;1085;p36">
              <a:extLst>
                <a:ext uri="{FF2B5EF4-FFF2-40B4-BE49-F238E27FC236}">
                  <a16:creationId xmlns:a16="http://schemas.microsoft.com/office/drawing/2014/main" id="{3F2E1EED-28B7-FAAE-6590-E284FDE1EAA5}"/>
                </a:ext>
              </a:extLst>
            </p:cNvPr>
            <p:cNvSpPr/>
            <p:nvPr/>
          </p:nvSpPr>
          <p:spPr>
            <a:xfrm>
              <a:off x="1900800" y="4263838"/>
              <a:ext cx="59125" cy="72950"/>
            </a:xfrm>
            <a:custGeom>
              <a:avLst/>
              <a:gdLst/>
              <a:ahLst/>
              <a:cxnLst/>
              <a:rect l="l" t="t" r="r" b="b"/>
              <a:pathLst>
                <a:path w="2365" h="2918" extrusionOk="0">
                  <a:moveTo>
                    <a:pt x="1082" y="0"/>
                  </a:moveTo>
                  <a:lnTo>
                    <a:pt x="1082" y="1634"/>
                  </a:lnTo>
                  <a:lnTo>
                    <a:pt x="653" y="1634"/>
                  </a:lnTo>
                  <a:cubicBezTo>
                    <a:pt x="291" y="1634"/>
                    <a:pt x="1" y="1930"/>
                    <a:pt x="12" y="2292"/>
                  </a:cubicBezTo>
                  <a:cubicBezTo>
                    <a:pt x="22" y="2643"/>
                    <a:pt x="316" y="2918"/>
                    <a:pt x="669" y="2918"/>
                  </a:cubicBezTo>
                  <a:lnTo>
                    <a:pt x="1724" y="2918"/>
                  </a:lnTo>
                  <a:cubicBezTo>
                    <a:pt x="2075" y="2918"/>
                    <a:pt x="2364" y="2627"/>
                    <a:pt x="2364" y="2276"/>
                  </a:cubicBezTo>
                  <a:lnTo>
                    <a:pt x="2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a:extLst>
                <a:ext uri="{FF2B5EF4-FFF2-40B4-BE49-F238E27FC236}">
                  <a16:creationId xmlns:a16="http://schemas.microsoft.com/office/drawing/2014/main" id="{F141F3CD-DE65-DD2B-574C-191AD4857763}"/>
                </a:ext>
              </a:extLst>
            </p:cNvPr>
            <p:cNvSpPr/>
            <p:nvPr/>
          </p:nvSpPr>
          <p:spPr>
            <a:xfrm>
              <a:off x="1826325" y="4263838"/>
              <a:ext cx="59125" cy="72950"/>
            </a:xfrm>
            <a:custGeom>
              <a:avLst/>
              <a:gdLst/>
              <a:ahLst/>
              <a:cxnLst/>
              <a:rect l="l" t="t" r="r" b="b"/>
              <a:pathLst>
                <a:path w="2365" h="2918" extrusionOk="0">
                  <a:moveTo>
                    <a:pt x="1082" y="0"/>
                  </a:moveTo>
                  <a:lnTo>
                    <a:pt x="1082" y="1634"/>
                  </a:lnTo>
                  <a:lnTo>
                    <a:pt x="652" y="1634"/>
                  </a:lnTo>
                  <a:cubicBezTo>
                    <a:pt x="291" y="1634"/>
                    <a:pt x="0" y="1930"/>
                    <a:pt x="12" y="2292"/>
                  </a:cubicBezTo>
                  <a:cubicBezTo>
                    <a:pt x="21" y="2643"/>
                    <a:pt x="316" y="2918"/>
                    <a:pt x="668" y="2918"/>
                  </a:cubicBezTo>
                  <a:lnTo>
                    <a:pt x="1723" y="2918"/>
                  </a:lnTo>
                  <a:cubicBezTo>
                    <a:pt x="2075" y="2918"/>
                    <a:pt x="2364" y="2627"/>
                    <a:pt x="2364" y="2276"/>
                  </a:cubicBezTo>
                  <a:lnTo>
                    <a:pt x="2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a:extLst>
                <a:ext uri="{FF2B5EF4-FFF2-40B4-BE49-F238E27FC236}">
                  <a16:creationId xmlns:a16="http://schemas.microsoft.com/office/drawing/2014/main" id="{4DB044D9-5F61-02F0-9622-9FA161339929}"/>
                </a:ext>
              </a:extLst>
            </p:cNvPr>
            <p:cNvSpPr/>
            <p:nvPr/>
          </p:nvSpPr>
          <p:spPr>
            <a:xfrm>
              <a:off x="1894600" y="4258663"/>
              <a:ext cx="70500" cy="83275"/>
            </a:xfrm>
            <a:custGeom>
              <a:avLst/>
              <a:gdLst/>
              <a:ahLst/>
              <a:cxnLst/>
              <a:rect l="l" t="t" r="r" b="b"/>
              <a:pathLst>
                <a:path w="2820" h="3331" extrusionOk="0">
                  <a:moveTo>
                    <a:pt x="2406" y="413"/>
                  </a:moveTo>
                  <a:lnTo>
                    <a:pt x="2406" y="2478"/>
                  </a:lnTo>
                  <a:cubicBezTo>
                    <a:pt x="2406" y="2721"/>
                    <a:pt x="2209" y="2917"/>
                    <a:pt x="1967" y="2917"/>
                  </a:cubicBezTo>
                  <a:lnTo>
                    <a:pt x="905" y="2917"/>
                  </a:lnTo>
                  <a:cubicBezTo>
                    <a:pt x="663" y="2917"/>
                    <a:pt x="466" y="2716"/>
                    <a:pt x="471" y="2468"/>
                  </a:cubicBezTo>
                  <a:cubicBezTo>
                    <a:pt x="482" y="2230"/>
                    <a:pt x="683" y="2048"/>
                    <a:pt x="917" y="2048"/>
                  </a:cubicBezTo>
                  <a:lnTo>
                    <a:pt x="1335" y="2048"/>
                  </a:lnTo>
                  <a:cubicBezTo>
                    <a:pt x="1444" y="2048"/>
                    <a:pt x="1537" y="1955"/>
                    <a:pt x="1537" y="1847"/>
                  </a:cubicBezTo>
                  <a:lnTo>
                    <a:pt x="1537" y="413"/>
                  </a:lnTo>
                  <a:close/>
                  <a:moveTo>
                    <a:pt x="1330" y="0"/>
                  </a:moveTo>
                  <a:cubicBezTo>
                    <a:pt x="1216" y="0"/>
                    <a:pt x="1123" y="93"/>
                    <a:pt x="1123" y="207"/>
                  </a:cubicBezTo>
                  <a:lnTo>
                    <a:pt x="1123" y="1635"/>
                  </a:lnTo>
                  <a:lnTo>
                    <a:pt x="896" y="1635"/>
                  </a:lnTo>
                  <a:cubicBezTo>
                    <a:pt x="399" y="1635"/>
                    <a:pt x="0" y="2065"/>
                    <a:pt x="53" y="2571"/>
                  </a:cubicBezTo>
                  <a:cubicBezTo>
                    <a:pt x="99" y="3006"/>
                    <a:pt x="477" y="3331"/>
                    <a:pt x="912" y="3331"/>
                  </a:cubicBezTo>
                  <a:lnTo>
                    <a:pt x="1972" y="3331"/>
                  </a:lnTo>
                  <a:cubicBezTo>
                    <a:pt x="2437" y="3331"/>
                    <a:pt x="2820" y="2948"/>
                    <a:pt x="2820" y="2483"/>
                  </a:cubicBezTo>
                  <a:lnTo>
                    <a:pt x="2820" y="207"/>
                  </a:lnTo>
                  <a:cubicBezTo>
                    <a:pt x="2820" y="93"/>
                    <a:pt x="2727"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a:extLst>
                <a:ext uri="{FF2B5EF4-FFF2-40B4-BE49-F238E27FC236}">
                  <a16:creationId xmlns:a16="http://schemas.microsoft.com/office/drawing/2014/main" id="{FA9AF938-CD77-CCCC-3315-19BC185F42F3}"/>
                </a:ext>
              </a:extLst>
            </p:cNvPr>
            <p:cNvSpPr/>
            <p:nvPr/>
          </p:nvSpPr>
          <p:spPr>
            <a:xfrm>
              <a:off x="1820125" y="4258663"/>
              <a:ext cx="70500" cy="83275"/>
            </a:xfrm>
            <a:custGeom>
              <a:avLst/>
              <a:gdLst/>
              <a:ahLst/>
              <a:cxnLst/>
              <a:rect l="l" t="t" r="r" b="b"/>
              <a:pathLst>
                <a:path w="2820" h="3331" extrusionOk="0">
                  <a:moveTo>
                    <a:pt x="2406" y="413"/>
                  </a:moveTo>
                  <a:lnTo>
                    <a:pt x="2406" y="2478"/>
                  </a:lnTo>
                  <a:cubicBezTo>
                    <a:pt x="2406" y="2721"/>
                    <a:pt x="2209" y="2917"/>
                    <a:pt x="1966" y="2917"/>
                  </a:cubicBezTo>
                  <a:lnTo>
                    <a:pt x="905" y="2917"/>
                  </a:lnTo>
                  <a:cubicBezTo>
                    <a:pt x="663" y="2917"/>
                    <a:pt x="466" y="2716"/>
                    <a:pt x="471" y="2468"/>
                  </a:cubicBezTo>
                  <a:cubicBezTo>
                    <a:pt x="482" y="2230"/>
                    <a:pt x="683" y="2048"/>
                    <a:pt x="916" y="2048"/>
                  </a:cubicBezTo>
                  <a:lnTo>
                    <a:pt x="1335" y="2048"/>
                  </a:lnTo>
                  <a:cubicBezTo>
                    <a:pt x="1444" y="2048"/>
                    <a:pt x="1537" y="1955"/>
                    <a:pt x="1537" y="1847"/>
                  </a:cubicBezTo>
                  <a:lnTo>
                    <a:pt x="1537" y="413"/>
                  </a:lnTo>
                  <a:close/>
                  <a:moveTo>
                    <a:pt x="1330" y="0"/>
                  </a:moveTo>
                  <a:cubicBezTo>
                    <a:pt x="1215" y="0"/>
                    <a:pt x="1122" y="93"/>
                    <a:pt x="1122" y="207"/>
                  </a:cubicBezTo>
                  <a:lnTo>
                    <a:pt x="1122" y="1635"/>
                  </a:lnTo>
                  <a:lnTo>
                    <a:pt x="895" y="1635"/>
                  </a:lnTo>
                  <a:cubicBezTo>
                    <a:pt x="399" y="1635"/>
                    <a:pt x="0" y="2065"/>
                    <a:pt x="52" y="2571"/>
                  </a:cubicBezTo>
                  <a:cubicBezTo>
                    <a:pt x="98" y="3006"/>
                    <a:pt x="477" y="3331"/>
                    <a:pt x="911" y="3331"/>
                  </a:cubicBezTo>
                  <a:lnTo>
                    <a:pt x="1971" y="3331"/>
                  </a:lnTo>
                  <a:cubicBezTo>
                    <a:pt x="2437" y="3331"/>
                    <a:pt x="2819" y="2948"/>
                    <a:pt x="2819" y="2483"/>
                  </a:cubicBezTo>
                  <a:lnTo>
                    <a:pt x="2819" y="207"/>
                  </a:lnTo>
                  <a:cubicBezTo>
                    <a:pt x="2819" y="93"/>
                    <a:pt x="2726"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a:extLst>
                <a:ext uri="{FF2B5EF4-FFF2-40B4-BE49-F238E27FC236}">
                  <a16:creationId xmlns:a16="http://schemas.microsoft.com/office/drawing/2014/main" id="{C81F46AE-B0AB-E8A3-E818-07BA6F1C0D1B}"/>
                </a:ext>
              </a:extLst>
            </p:cNvPr>
            <p:cNvSpPr/>
            <p:nvPr/>
          </p:nvSpPr>
          <p:spPr>
            <a:xfrm>
              <a:off x="1853350" y="4263838"/>
              <a:ext cx="32100" cy="21750"/>
            </a:xfrm>
            <a:custGeom>
              <a:avLst/>
              <a:gdLst/>
              <a:ahLst/>
              <a:cxnLst/>
              <a:rect l="l" t="t" r="r" b="b"/>
              <a:pathLst>
                <a:path w="1284" h="870" extrusionOk="0">
                  <a:moveTo>
                    <a:pt x="1" y="0"/>
                  </a:moveTo>
                  <a:lnTo>
                    <a:pt x="1" y="869"/>
                  </a:lnTo>
                  <a:lnTo>
                    <a:pt x="1283" y="869"/>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a:extLst>
                <a:ext uri="{FF2B5EF4-FFF2-40B4-BE49-F238E27FC236}">
                  <a16:creationId xmlns:a16="http://schemas.microsoft.com/office/drawing/2014/main" id="{8B697309-1082-1E38-CC4C-6E83FD585EDF}"/>
                </a:ext>
              </a:extLst>
            </p:cNvPr>
            <p:cNvSpPr/>
            <p:nvPr/>
          </p:nvSpPr>
          <p:spPr>
            <a:xfrm>
              <a:off x="1927850" y="4263838"/>
              <a:ext cx="32075" cy="21750"/>
            </a:xfrm>
            <a:custGeom>
              <a:avLst/>
              <a:gdLst/>
              <a:ahLst/>
              <a:cxnLst/>
              <a:rect l="l" t="t" r="r" b="b"/>
              <a:pathLst>
                <a:path w="1283" h="870" extrusionOk="0">
                  <a:moveTo>
                    <a:pt x="0" y="0"/>
                  </a:moveTo>
                  <a:lnTo>
                    <a:pt x="0" y="869"/>
                  </a:lnTo>
                  <a:lnTo>
                    <a:pt x="1282" y="869"/>
                  </a:lnTo>
                  <a:lnTo>
                    <a:pt x="1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a:extLst>
                <a:ext uri="{FF2B5EF4-FFF2-40B4-BE49-F238E27FC236}">
                  <a16:creationId xmlns:a16="http://schemas.microsoft.com/office/drawing/2014/main" id="{50B0FE63-446C-2B57-992F-6F5695D32C13}"/>
                </a:ext>
              </a:extLst>
            </p:cNvPr>
            <p:cNvSpPr/>
            <p:nvPr/>
          </p:nvSpPr>
          <p:spPr>
            <a:xfrm>
              <a:off x="1803175" y="3997413"/>
              <a:ext cx="197625" cy="69375"/>
            </a:xfrm>
            <a:custGeom>
              <a:avLst/>
              <a:gdLst/>
              <a:ahLst/>
              <a:cxnLst/>
              <a:rect l="l" t="t" r="r" b="b"/>
              <a:pathLst>
                <a:path w="7905" h="2775" extrusionOk="0">
                  <a:moveTo>
                    <a:pt x="1031" y="1"/>
                  </a:moveTo>
                  <a:cubicBezTo>
                    <a:pt x="461" y="1"/>
                    <a:pt x="0" y="462"/>
                    <a:pt x="0" y="1031"/>
                  </a:cubicBezTo>
                  <a:lnTo>
                    <a:pt x="0" y="2774"/>
                  </a:lnTo>
                  <a:lnTo>
                    <a:pt x="1201" y="2774"/>
                  </a:lnTo>
                  <a:lnTo>
                    <a:pt x="1201" y="1201"/>
                  </a:lnTo>
                  <a:lnTo>
                    <a:pt x="6704" y="1201"/>
                  </a:lnTo>
                  <a:lnTo>
                    <a:pt x="6704" y="2774"/>
                  </a:lnTo>
                  <a:lnTo>
                    <a:pt x="7904" y="2774"/>
                  </a:lnTo>
                  <a:lnTo>
                    <a:pt x="7904" y="1031"/>
                  </a:lnTo>
                  <a:cubicBezTo>
                    <a:pt x="7904" y="462"/>
                    <a:pt x="7444" y="1"/>
                    <a:pt x="68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a:extLst>
                <a:ext uri="{FF2B5EF4-FFF2-40B4-BE49-F238E27FC236}">
                  <a16:creationId xmlns:a16="http://schemas.microsoft.com/office/drawing/2014/main" id="{50E4F969-A842-6B8C-E305-98E4D813B930}"/>
                </a:ext>
              </a:extLst>
            </p:cNvPr>
            <p:cNvSpPr/>
            <p:nvPr/>
          </p:nvSpPr>
          <p:spPr>
            <a:xfrm>
              <a:off x="1798025" y="3992263"/>
              <a:ext cx="207950" cy="79675"/>
            </a:xfrm>
            <a:custGeom>
              <a:avLst/>
              <a:gdLst/>
              <a:ahLst/>
              <a:cxnLst/>
              <a:rect l="l" t="t" r="r" b="b"/>
              <a:pathLst>
                <a:path w="8318" h="3187" extrusionOk="0">
                  <a:moveTo>
                    <a:pt x="7081" y="414"/>
                  </a:moveTo>
                  <a:cubicBezTo>
                    <a:pt x="7537" y="414"/>
                    <a:pt x="7903" y="782"/>
                    <a:pt x="7903" y="1237"/>
                  </a:cubicBezTo>
                  <a:lnTo>
                    <a:pt x="7903" y="2773"/>
                  </a:lnTo>
                  <a:lnTo>
                    <a:pt x="7117" y="2773"/>
                  </a:lnTo>
                  <a:lnTo>
                    <a:pt x="7117" y="1407"/>
                  </a:lnTo>
                  <a:cubicBezTo>
                    <a:pt x="7117" y="1293"/>
                    <a:pt x="7024" y="1200"/>
                    <a:pt x="6910" y="1200"/>
                  </a:cubicBezTo>
                  <a:lnTo>
                    <a:pt x="1407" y="1200"/>
                  </a:lnTo>
                  <a:cubicBezTo>
                    <a:pt x="1292" y="1200"/>
                    <a:pt x="1199" y="1293"/>
                    <a:pt x="1199" y="1407"/>
                  </a:cubicBezTo>
                  <a:lnTo>
                    <a:pt x="1199" y="2773"/>
                  </a:lnTo>
                  <a:lnTo>
                    <a:pt x="414" y="2773"/>
                  </a:lnTo>
                  <a:lnTo>
                    <a:pt x="414" y="1237"/>
                  </a:lnTo>
                  <a:cubicBezTo>
                    <a:pt x="414" y="782"/>
                    <a:pt x="781" y="414"/>
                    <a:pt x="1237" y="414"/>
                  </a:cubicBezTo>
                  <a:close/>
                  <a:moveTo>
                    <a:pt x="1237" y="1"/>
                  </a:moveTo>
                  <a:cubicBezTo>
                    <a:pt x="554" y="1"/>
                    <a:pt x="0" y="555"/>
                    <a:pt x="0" y="1237"/>
                  </a:cubicBezTo>
                  <a:lnTo>
                    <a:pt x="0" y="2980"/>
                  </a:lnTo>
                  <a:cubicBezTo>
                    <a:pt x="0" y="3093"/>
                    <a:pt x="93" y="3186"/>
                    <a:pt x="206" y="3186"/>
                  </a:cubicBezTo>
                  <a:lnTo>
                    <a:pt x="1407" y="3186"/>
                  </a:lnTo>
                  <a:cubicBezTo>
                    <a:pt x="1521" y="3186"/>
                    <a:pt x="1614" y="3093"/>
                    <a:pt x="1614" y="2980"/>
                  </a:cubicBezTo>
                  <a:lnTo>
                    <a:pt x="1614" y="1615"/>
                  </a:lnTo>
                  <a:lnTo>
                    <a:pt x="6704" y="1615"/>
                  </a:lnTo>
                  <a:lnTo>
                    <a:pt x="6704" y="2980"/>
                  </a:lnTo>
                  <a:cubicBezTo>
                    <a:pt x="6704" y="3093"/>
                    <a:pt x="6797" y="3186"/>
                    <a:pt x="6910" y="3186"/>
                  </a:cubicBezTo>
                  <a:lnTo>
                    <a:pt x="8110" y="3186"/>
                  </a:lnTo>
                  <a:cubicBezTo>
                    <a:pt x="8225" y="3186"/>
                    <a:pt x="8318" y="3093"/>
                    <a:pt x="8318" y="2980"/>
                  </a:cubicBezTo>
                  <a:lnTo>
                    <a:pt x="8318" y="1237"/>
                  </a:lnTo>
                  <a:cubicBezTo>
                    <a:pt x="8318" y="555"/>
                    <a:pt x="7764" y="1"/>
                    <a:pt x="7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a:extLst>
                <a:ext uri="{FF2B5EF4-FFF2-40B4-BE49-F238E27FC236}">
                  <a16:creationId xmlns:a16="http://schemas.microsoft.com/office/drawing/2014/main" id="{8EFBCD03-354C-DCD9-49E3-9D70F90ADC59}"/>
                </a:ext>
              </a:extLst>
            </p:cNvPr>
            <p:cNvSpPr/>
            <p:nvPr/>
          </p:nvSpPr>
          <p:spPr>
            <a:xfrm>
              <a:off x="1756125" y="4066763"/>
              <a:ext cx="285025" cy="197100"/>
            </a:xfrm>
            <a:custGeom>
              <a:avLst/>
              <a:gdLst/>
              <a:ahLst/>
              <a:cxnLst/>
              <a:rect l="l" t="t" r="r" b="b"/>
              <a:pathLst>
                <a:path w="11401" h="7884" extrusionOk="0">
                  <a:moveTo>
                    <a:pt x="1082" y="0"/>
                  </a:moveTo>
                  <a:cubicBezTo>
                    <a:pt x="486" y="0"/>
                    <a:pt x="0" y="486"/>
                    <a:pt x="0" y="1082"/>
                  </a:cubicBezTo>
                  <a:lnTo>
                    <a:pt x="0" y="6802"/>
                  </a:lnTo>
                  <a:cubicBezTo>
                    <a:pt x="0" y="7397"/>
                    <a:pt x="486" y="7883"/>
                    <a:pt x="1082" y="7883"/>
                  </a:cubicBezTo>
                  <a:lnTo>
                    <a:pt x="10319" y="7883"/>
                  </a:lnTo>
                  <a:cubicBezTo>
                    <a:pt x="10914" y="7883"/>
                    <a:pt x="11400" y="7397"/>
                    <a:pt x="11400" y="6802"/>
                  </a:cubicBezTo>
                  <a:lnTo>
                    <a:pt x="11400" y="1082"/>
                  </a:lnTo>
                  <a:cubicBezTo>
                    <a:pt x="11400" y="486"/>
                    <a:pt x="10914" y="0"/>
                    <a:pt x="10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a:extLst>
                <a:ext uri="{FF2B5EF4-FFF2-40B4-BE49-F238E27FC236}">
                  <a16:creationId xmlns:a16="http://schemas.microsoft.com/office/drawing/2014/main" id="{4D1D4BDB-F47A-33E1-2504-2096F6F4BEF0}"/>
                </a:ext>
              </a:extLst>
            </p:cNvPr>
            <p:cNvSpPr/>
            <p:nvPr/>
          </p:nvSpPr>
          <p:spPr>
            <a:xfrm>
              <a:off x="1922275" y="4126388"/>
              <a:ext cx="12700" cy="12675"/>
            </a:xfrm>
            <a:custGeom>
              <a:avLst/>
              <a:gdLst/>
              <a:ahLst/>
              <a:cxnLst/>
              <a:rect l="l" t="t" r="r" b="b"/>
              <a:pathLst>
                <a:path w="508" h="507" extrusionOk="0">
                  <a:moveTo>
                    <a:pt x="254" y="0"/>
                  </a:moveTo>
                  <a:cubicBezTo>
                    <a:pt x="115" y="0"/>
                    <a:pt x="1" y="108"/>
                    <a:pt x="1" y="253"/>
                  </a:cubicBezTo>
                  <a:cubicBezTo>
                    <a:pt x="1" y="392"/>
                    <a:pt x="115" y="507"/>
                    <a:pt x="254" y="507"/>
                  </a:cubicBezTo>
                  <a:cubicBezTo>
                    <a:pt x="394" y="507"/>
                    <a:pt x="507" y="392"/>
                    <a:pt x="507" y="253"/>
                  </a:cubicBezTo>
                  <a:cubicBezTo>
                    <a:pt x="507" y="108"/>
                    <a:pt x="394"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a:extLst>
                <a:ext uri="{FF2B5EF4-FFF2-40B4-BE49-F238E27FC236}">
                  <a16:creationId xmlns:a16="http://schemas.microsoft.com/office/drawing/2014/main" id="{B024E82F-F83E-DCCD-8CE0-BC27250D805E}"/>
                </a:ext>
              </a:extLst>
            </p:cNvPr>
            <p:cNvSpPr/>
            <p:nvPr/>
          </p:nvSpPr>
          <p:spPr>
            <a:xfrm>
              <a:off x="1879475" y="4138638"/>
              <a:ext cx="38700" cy="10400"/>
            </a:xfrm>
            <a:custGeom>
              <a:avLst/>
              <a:gdLst/>
              <a:ahLst/>
              <a:cxnLst/>
              <a:rect l="l" t="t" r="r" b="b"/>
              <a:pathLst>
                <a:path w="1548" h="416" extrusionOk="0">
                  <a:moveTo>
                    <a:pt x="233" y="0"/>
                  </a:moveTo>
                  <a:cubicBezTo>
                    <a:pt x="99" y="0"/>
                    <a:pt x="1" y="120"/>
                    <a:pt x="32" y="255"/>
                  </a:cubicBezTo>
                  <a:cubicBezTo>
                    <a:pt x="52" y="353"/>
                    <a:pt x="140" y="415"/>
                    <a:pt x="233" y="415"/>
                  </a:cubicBezTo>
                  <a:lnTo>
                    <a:pt x="1314" y="415"/>
                  </a:lnTo>
                  <a:cubicBezTo>
                    <a:pt x="1443" y="415"/>
                    <a:pt x="1548" y="296"/>
                    <a:pt x="1517" y="162"/>
                  </a:cubicBezTo>
                  <a:cubicBezTo>
                    <a:pt x="1496" y="63"/>
                    <a:pt x="140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a:extLst>
                <a:ext uri="{FF2B5EF4-FFF2-40B4-BE49-F238E27FC236}">
                  <a16:creationId xmlns:a16="http://schemas.microsoft.com/office/drawing/2014/main" id="{2A89D437-8ECA-ABAB-3D33-819465FFE846}"/>
                </a:ext>
              </a:extLst>
            </p:cNvPr>
            <p:cNvSpPr/>
            <p:nvPr/>
          </p:nvSpPr>
          <p:spPr>
            <a:xfrm>
              <a:off x="1862675" y="4126388"/>
              <a:ext cx="12550" cy="12675"/>
            </a:xfrm>
            <a:custGeom>
              <a:avLst/>
              <a:gdLst/>
              <a:ahLst/>
              <a:cxnLst/>
              <a:rect l="l" t="t" r="r" b="b"/>
              <a:pathLst>
                <a:path w="502" h="507" extrusionOk="0">
                  <a:moveTo>
                    <a:pt x="248" y="0"/>
                  </a:moveTo>
                  <a:cubicBezTo>
                    <a:pt x="109" y="0"/>
                    <a:pt x="0" y="108"/>
                    <a:pt x="0" y="253"/>
                  </a:cubicBezTo>
                  <a:cubicBezTo>
                    <a:pt x="0" y="392"/>
                    <a:pt x="109" y="507"/>
                    <a:pt x="248" y="507"/>
                  </a:cubicBezTo>
                  <a:cubicBezTo>
                    <a:pt x="394" y="507"/>
                    <a:pt x="502" y="392"/>
                    <a:pt x="502" y="253"/>
                  </a:cubicBezTo>
                  <a:cubicBezTo>
                    <a:pt x="502" y="108"/>
                    <a:pt x="394"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a:extLst>
                <a:ext uri="{FF2B5EF4-FFF2-40B4-BE49-F238E27FC236}">
                  <a16:creationId xmlns:a16="http://schemas.microsoft.com/office/drawing/2014/main" id="{0C8E3B37-F103-B2F0-B02A-A68514D39C43}"/>
                </a:ext>
              </a:extLst>
            </p:cNvPr>
            <p:cNvSpPr/>
            <p:nvPr/>
          </p:nvSpPr>
          <p:spPr>
            <a:xfrm>
              <a:off x="2014075" y="4066763"/>
              <a:ext cx="63775" cy="197100"/>
            </a:xfrm>
            <a:custGeom>
              <a:avLst/>
              <a:gdLst/>
              <a:ahLst/>
              <a:cxnLst/>
              <a:rect l="l" t="t" r="r" b="b"/>
              <a:pathLst>
                <a:path w="2551" h="7884" extrusionOk="0">
                  <a:moveTo>
                    <a:pt x="1" y="0"/>
                  </a:moveTo>
                  <a:cubicBezTo>
                    <a:pt x="596" y="0"/>
                    <a:pt x="1082" y="486"/>
                    <a:pt x="1082" y="1082"/>
                  </a:cubicBezTo>
                  <a:lnTo>
                    <a:pt x="1082" y="6802"/>
                  </a:lnTo>
                  <a:cubicBezTo>
                    <a:pt x="1082" y="7397"/>
                    <a:pt x="596" y="7883"/>
                    <a:pt x="1" y="7883"/>
                  </a:cubicBezTo>
                  <a:lnTo>
                    <a:pt x="1471" y="7883"/>
                  </a:lnTo>
                  <a:cubicBezTo>
                    <a:pt x="2065" y="7883"/>
                    <a:pt x="2551" y="7397"/>
                    <a:pt x="2551" y="6802"/>
                  </a:cubicBezTo>
                  <a:lnTo>
                    <a:pt x="2551" y="1082"/>
                  </a:lnTo>
                  <a:cubicBezTo>
                    <a:pt x="2551" y="486"/>
                    <a:pt x="2065"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a:extLst>
                <a:ext uri="{FF2B5EF4-FFF2-40B4-BE49-F238E27FC236}">
                  <a16:creationId xmlns:a16="http://schemas.microsoft.com/office/drawing/2014/main" id="{D172A78D-6951-A2C2-8C29-4B94F5BAB2D9}"/>
                </a:ext>
              </a:extLst>
            </p:cNvPr>
            <p:cNvSpPr/>
            <p:nvPr/>
          </p:nvSpPr>
          <p:spPr>
            <a:xfrm>
              <a:off x="1778350" y="4127663"/>
              <a:ext cx="75675" cy="75550"/>
            </a:xfrm>
            <a:custGeom>
              <a:avLst/>
              <a:gdLst/>
              <a:ahLst/>
              <a:cxnLst/>
              <a:rect l="l" t="t" r="r" b="b"/>
              <a:pathLst>
                <a:path w="3027" h="3022" extrusionOk="0">
                  <a:moveTo>
                    <a:pt x="1516" y="0"/>
                  </a:moveTo>
                  <a:cubicBezTo>
                    <a:pt x="678" y="0"/>
                    <a:pt x="0" y="678"/>
                    <a:pt x="0" y="1511"/>
                  </a:cubicBezTo>
                  <a:cubicBezTo>
                    <a:pt x="0" y="2349"/>
                    <a:pt x="678" y="3022"/>
                    <a:pt x="1516" y="3022"/>
                  </a:cubicBezTo>
                  <a:cubicBezTo>
                    <a:pt x="2349" y="3022"/>
                    <a:pt x="3027" y="2349"/>
                    <a:pt x="3027" y="1511"/>
                  </a:cubicBezTo>
                  <a:cubicBezTo>
                    <a:pt x="3027" y="678"/>
                    <a:pt x="2349" y="0"/>
                    <a:pt x="1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a:extLst>
                <a:ext uri="{FF2B5EF4-FFF2-40B4-BE49-F238E27FC236}">
                  <a16:creationId xmlns:a16="http://schemas.microsoft.com/office/drawing/2014/main" id="{CE005583-D4F0-5C74-25B8-FB0C2937F2BB}"/>
                </a:ext>
              </a:extLst>
            </p:cNvPr>
            <p:cNvSpPr/>
            <p:nvPr/>
          </p:nvSpPr>
          <p:spPr>
            <a:xfrm>
              <a:off x="1943600" y="4127663"/>
              <a:ext cx="75575" cy="75550"/>
            </a:xfrm>
            <a:custGeom>
              <a:avLst/>
              <a:gdLst/>
              <a:ahLst/>
              <a:cxnLst/>
              <a:rect l="l" t="t" r="r" b="b"/>
              <a:pathLst>
                <a:path w="3023" h="3022" extrusionOk="0">
                  <a:moveTo>
                    <a:pt x="1512" y="0"/>
                  </a:moveTo>
                  <a:cubicBezTo>
                    <a:pt x="679" y="0"/>
                    <a:pt x="1" y="678"/>
                    <a:pt x="1" y="1511"/>
                  </a:cubicBezTo>
                  <a:cubicBezTo>
                    <a:pt x="1" y="2349"/>
                    <a:pt x="679" y="3022"/>
                    <a:pt x="1512" y="3022"/>
                  </a:cubicBezTo>
                  <a:cubicBezTo>
                    <a:pt x="2345" y="3022"/>
                    <a:pt x="3022" y="2349"/>
                    <a:pt x="3022" y="1511"/>
                  </a:cubicBezTo>
                  <a:cubicBezTo>
                    <a:pt x="3022" y="678"/>
                    <a:pt x="2345" y="0"/>
                    <a:pt x="1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a:extLst>
                <a:ext uri="{FF2B5EF4-FFF2-40B4-BE49-F238E27FC236}">
                  <a16:creationId xmlns:a16="http://schemas.microsoft.com/office/drawing/2014/main" id="{25F492D9-8DD4-006C-8B45-62FD60C6059E}"/>
                </a:ext>
              </a:extLst>
            </p:cNvPr>
            <p:cNvSpPr/>
            <p:nvPr/>
          </p:nvSpPr>
          <p:spPr>
            <a:xfrm>
              <a:off x="1773300" y="4122488"/>
              <a:ext cx="85750" cy="85875"/>
            </a:xfrm>
            <a:custGeom>
              <a:avLst/>
              <a:gdLst/>
              <a:ahLst/>
              <a:cxnLst/>
              <a:rect l="l" t="t" r="r" b="b"/>
              <a:pathLst>
                <a:path w="3430" h="3435" extrusionOk="0">
                  <a:moveTo>
                    <a:pt x="1718" y="414"/>
                  </a:moveTo>
                  <a:cubicBezTo>
                    <a:pt x="2437" y="414"/>
                    <a:pt x="3021" y="999"/>
                    <a:pt x="3021" y="1718"/>
                  </a:cubicBezTo>
                  <a:cubicBezTo>
                    <a:pt x="3021" y="2437"/>
                    <a:pt x="2437" y="3026"/>
                    <a:pt x="1718" y="3026"/>
                  </a:cubicBezTo>
                  <a:cubicBezTo>
                    <a:pt x="994" y="3026"/>
                    <a:pt x="409" y="2437"/>
                    <a:pt x="409" y="1718"/>
                  </a:cubicBezTo>
                  <a:cubicBezTo>
                    <a:pt x="409" y="999"/>
                    <a:pt x="994" y="414"/>
                    <a:pt x="1718" y="414"/>
                  </a:cubicBezTo>
                  <a:close/>
                  <a:moveTo>
                    <a:pt x="1718" y="1"/>
                  </a:moveTo>
                  <a:cubicBezTo>
                    <a:pt x="772" y="1"/>
                    <a:pt x="1" y="771"/>
                    <a:pt x="1" y="1718"/>
                  </a:cubicBezTo>
                  <a:cubicBezTo>
                    <a:pt x="1" y="2664"/>
                    <a:pt x="772" y="3435"/>
                    <a:pt x="1718" y="3435"/>
                  </a:cubicBezTo>
                  <a:cubicBezTo>
                    <a:pt x="2665" y="3435"/>
                    <a:pt x="3430" y="2664"/>
                    <a:pt x="3430" y="1718"/>
                  </a:cubicBezTo>
                  <a:cubicBezTo>
                    <a:pt x="3430" y="771"/>
                    <a:pt x="2665"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a:extLst>
                <a:ext uri="{FF2B5EF4-FFF2-40B4-BE49-F238E27FC236}">
                  <a16:creationId xmlns:a16="http://schemas.microsoft.com/office/drawing/2014/main" id="{46CC43CB-2FC6-E8DB-1BEB-BD5FEAE317D5}"/>
                </a:ext>
              </a:extLst>
            </p:cNvPr>
            <p:cNvSpPr/>
            <p:nvPr/>
          </p:nvSpPr>
          <p:spPr>
            <a:xfrm>
              <a:off x="1938450" y="4122488"/>
              <a:ext cx="85875" cy="85875"/>
            </a:xfrm>
            <a:custGeom>
              <a:avLst/>
              <a:gdLst/>
              <a:ahLst/>
              <a:cxnLst/>
              <a:rect l="l" t="t" r="r" b="b"/>
              <a:pathLst>
                <a:path w="3435" h="3435" extrusionOk="0">
                  <a:moveTo>
                    <a:pt x="1718" y="414"/>
                  </a:moveTo>
                  <a:cubicBezTo>
                    <a:pt x="2436" y="414"/>
                    <a:pt x="3026" y="999"/>
                    <a:pt x="3026" y="1718"/>
                  </a:cubicBezTo>
                  <a:cubicBezTo>
                    <a:pt x="3026" y="2437"/>
                    <a:pt x="2436" y="3026"/>
                    <a:pt x="1718" y="3026"/>
                  </a:cubicBezTo>
                  <a:cubicBezTo>
                    <a:pt x="999" y="3026"/>
                    <a:pt x="414" y="2437"/>
                    <a:pt x="414" y="1718"/>
                  </a:cubicBezTo>
                  <a:cubicBezTo>
                    <a:pt x="414" y="999"/>
                    <a:pt x="999" y="414"/>
                    <a:pt x="1718" y="414"/>
                  </a:cubicBezTo>
                  <a:close/>
                  <a:moveTo>
                    <a:pt x="1718" y="1"/>
                  </a:moveTo>
                  <a:cubicBezTo>
                    <a:pt x="772" y="1"/>
                    <a:pt x="1" y="771"/>
                    <a:pt x="1" y="1718"/>
                  </a:cubicBezTo>
                  <a:cubicBezTo>
                    <a:pt x="1" y="2664"/>
                    <a:pt x="772" y="3435"/>
                    <a:pt x="1718" y="3435"/>
                  </a:cubicBezTo>
                  <a:cubicBezTo>
                    <a:pt x="2665" y="3435"/>
                    <a:pt x="3434" y="2664"/>
                    <a:pt x="3434" y="1718"/>
                  </a:cubicBezTo>
                  <a:cubicBezTo>
                    <a:pt x="3434" y="771"/>
                    <a:pt x="2665"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a:extLst>
                <a:ext uri="{FF2B5EF4-FFF2-40B4-BE49-F238E27FC236}">
                  <a16:creationId xmlns:a16="http://schemas.microsoft.com/office/drawing/2014/main" id="{C43200D1-BC6E-3E9D-FB5B-5E44634FE041}"/>
                </a:ext>
              </a:extLst>
            </p:cNvPr>
            <p:cNvSpPr/>
            <p:nvPr/>
          </p:nvSpPr>
          <p:spPr>
            <a:xfrm>
              <a:off x="1778350" y="4088863"/>
              <a:ext cx="23175" cy="23175"/>
            </a:xfrm>
            <a:custGeom>
              <a:avLst/>
              <a:gdLst/>
              <a:ahLst/>
              <a:cxnLst/>
              <a:rect l="l" t="t" r="r" b="b"/>
              <a:pathLst>
                <a:path w="927" h="927" extrusionOk="0">
                  <a:moveTo>
                    <a:pt x="461" y="0"/>
                  </a:moveTo>
                  <a:cubicBezTo>
                    <a:pt x="207" y="0"/>
                    <a:pt x="0" y="208"/>
                    <a:pt x="0" y="461"/>
                  </a:cubicBezTo>
                  <a:cubicBezTo>
                    <a:pt x="0" y="719"/>
                    <a:pt x="207" y="926"/>
                    <a:pt x="461" y="926"/>
                  </a:cubicBezTo>
                  <a:cubicBezTo>
                    <a:pt x="720" y="926"/>
                    <a:pt x="926" y="719"/>
                    <a:pt x="926" y="461"/>
                  </a:cubicBezTo>
                  <a:cubicBezTo>
                    <a:pt x="926" y="208"/>
                    <a:pt x="720"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a:extLst>
                <a:ext uri="{FF2B5EF4-FFF2-40B4-BE49-F238E27FC236}">
                  <a16:creationId xmlns:a16="http://schemas.microsoft.com/office/drawing/2014/main" id="{A146056F-668A-A867-B70E-C171CC91721F}"/>
                </a:ext>
              </a:extLst>
            </p:cNvPr>
            <p:cNvSpPr/>
            <p:nvPr/>
          </p:nvSpPr>
          <p:spPr>
            <a:xfrm>
              <a:off x="1778350" y="4218963"/>
              <a:ext cx="23175" cy="23175"/>
            </a:xfrm>
            <a:custGeom>
              <a:avLst/>
              <a:gdLst/>
              <a:ahLst/>
              <a:cxnLst/>
              <a:rect l="l" t="t" r="r" b="b"/>
              <a:pathLst>
                <a:path w="927" h="927" extrusionOk="0">
                  <a:moveTo>
                    <a:pt x="461" y="0"/>
                  </a:moveTo>
                  <a:cubicBezTo>
                    <a:pt x="207" y="0"/>
                    <a:pt x="0" y="208"/>
                    <a:pt x="0" y="461"/>
                  </a:cubicBezTo>
                  <a:cubicBezTo>
                    <a:pt x="0" y="719"/>
                    <a:pt x="207" y="926"/>
                    <a:pt x="461" y="926"/>
                  </a:cubicBezTo>
                  <a:cubicBezTo>
                    <a:pt x="720" y="926"/>
                    <a:pt x="926" y="719"/>
                    <a:pt x="926" y="461"/>
                  </a:cubicBezTo>
                  <a:cubicBezTo>
                    <a:pt x="926" y="208"/>
                    <a:pt x="720"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a:extLst>
                <a:ext uri="{FF2B5EF4-FFF2-40B4-BE49-F238E27FC236}">
                  <a16:creationId xmlns:a16="http://schemas.microsoft.com/office/drawing/2014/main" id="{4B73024D-FA08-535F-0788-D6028F4FAD81}"/>
                </a:ext>
              </a:extLst>
            </p:cNvPr>
            <p:cNvSpPr/>
            <p:nvPr/>
          </p:nvSpPr>
          <p:spPr>
            <a:xfrm>
              <a:off x="1996125" y="4088863"/>
              <a:ext cx="23175" cy="23175"/>
            </a:xfrm>
            <a:custGeom>
              <a:avLst/>
              <a:gdLst/>
              <a:ahLst/>
              <a:cxnLst/>
              <a:rect l="l" t="t" r="r" b="b"/>
              <a:pathLst>
                <a:path w="927" h="927" extrusionOk="0">
                  <a:moveTo>
                    <a:pt x="461" y="0"/>
                  </a:moveTo>
                  <a:cubicBezTo>
                    <a:pt x="208" y="0"/>
                    <a:pt x="0" y="208"/>
                    <a:pt x="0" y="461"/>
                  </a:cubicBezTo>
                  <a:cubicBezTo>
                    <a:pt x="0" y="719"/>
                    <a:pt x="208" y="926"/>
                    <a:pt x="461" y="926"/>
                  </a:cubicBezTo>
                  <a:cubicBezTo>
                    <a:pt x="719" y="926"/>
                    <a:pt x="926" y="719"/>
                    <a:pt x="926" y="461"/>
                  </a:cubicBezTo>
                  <a:cubicBezTo>
                    <a:pt x="926" y="208"/>
                    <a:pt x="719"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a:extLst>
                <a:ext uri="{FF2B5EF4-FFF2-40B4-BE49-F238E27FC236}">
                  <a16:creationId xmlns:a16="http://schemas.microsoft.com/office/drawing/2014/main" id="{5AE00F55-1468-7C12-BAAA-9D45B9F5D438}"/>
                </a:ext>
              </a:extLst>
            </p:cNvPr>
            <p:cNvSpPr/>
            <p:nvPr/>
          </p:nvSpPr>
          <p:spPr>
            <a:xfrm>
              <a:off x="1996125" y="4218963"/>
              <a:ext cx="23175" cy="23175"/>
            </a:xfrm>
            <a:custGeom>
              <a:avLst/>
              <a:gdLst/>
              <a:ahLst/>
              <a:cxnLst/>
              <a:rect l="l" t="t" r="r" b="b"/>
              <a:pathLst>
                <a:path w="927" h="927" extrusionOk="0">
                  <a:moveTo>
                    <a:pt x="461" y="0"/>
                  </a:moveTo>
                  <a:cubicBezTo>
                    <a:pt x="208" y="0"/>
                    <a:pt x="0" y="208"/>
                    <a:pt x="0" y="461"/>
                  </a:cubicBezTo>
                  <a:cubicBezTo>
                    <a:pt x="0" y="719"/>
                    <a:pt x="208" y="926"/>
                    <a:pt x="461" y="926"/>
                  </a:cubicBezTo>
                  <a:cubicBezTo>
                    <a:pt x="719" y="926"/>
                    <a:pt x="926" y="719"/>
                    <a:pt x="926" y="461"/>
                  </a:cubicBezTo>
                  <a:cubicBezTo>
                    <a:pt x="926" y="208"/>
                    <a:pt x="719"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a:extLst>
                <a:ext uri="{FF2B5EF4-FFF2-40B4-BE49-F238E27FC236}">
                  <a16:creationId xmlns:a16="http://schemas.microsoft.com/office/drawing/2014/main" id="{662F2E3C-8A0C-1F4F-8A29-D97F5E11AE80}"/>
                </a:ext>
              </a:extLst>
            </p:cNvPr>
            <p:cNvSpPr/>
            <p:nvPr/>
          </p:nvSpPr>
          <p:spPr>
            <a:xfrm>
              <a:off x="1844050" y="4088988"/>
              <a:ext cx="109175" cy="23300"/>
            </a:xfrm>
            <a:custGeom>
              <a:avLst/>
              <a:gdLst/>
              <a:ahLst/>
              <a:cxnLst/>
              <a:rect l="l" t="t" r="r" b="b"/>
              <a:pathLst>
                <a:path w="4367" h="932" extrusionOk="0">
                  <a:moveTo>
                    <a:pt x="306" y="0"/>
                  </a:moveTo>
                  <a:cubicBezTo>
                    <a:pt x="134" y="0"/>
                    <a:pt x="0" y="136"/>
                    <a:pt x="0" y="306"/>
                  </a:cubicBezTo>
                  <a:lnTo>
                    <a:pt x="0" y="627"/>
                  </a:lnTo>
                  <a:cubicBezTo>
                    <a:pt x="0" y="797"/>
                    <a:pt x="134" y="931"/>
                    <a:pt x="306" y="931"/>
                  </a:cubicBezTo>
                  <a:lnTo>
                    <a:pt x="4061" y="931"/>
                  </a:lnTo>
                  <a:cubicBezTo>
                    <a:pt x="4231" y="931"/>
                    <a:pt x="4366" y="797"/>
                    <a:pt x="4366" y="627"/>
                  </a:cubicBezTo>
                  <a:lnTo>
                    <a:pt x="4366" y="306"/>
                  </a:lnTo>
                  <a:cubicBezTo>
                    <a:pt x="4366" y="140"/>
                    <a:pt x="4231" y="0"/>
                    <a:pt x="4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a:extLst>
                <a:ext uri="{FF2B5EF4-FFF2-40B4-BE49-F238E27FC236}">
                  <a16:creationId xmlns:a16="http://schemas.microsoft.com/office/drawing/2014/main" id="{1B216A03-18F7-30B8-0EA0-9DEAA0B6FDBA}"/>
                </a:ext>
              </a:extLst>
            </p:cNvPr>
            <p:cNvSpPr/>
            <p:nvPr/>
          </p:nvSpPr>
          <p:spPr>
            <a:xfrm>
              <a:off x="1773200" y="4083713"/>
              <a:ext cx="33375" cy="33375"/>
            </a:xfrm>
            <a:custGeom>
              <a:avLst/>
              <a:gdLst/>
              <a:ahLst/>
              <a:cxnLst/>
              <a:rect l="l" t="t" r="r" b="b"/>
              <a:pathLst>
                <a:path w="1335" h="1335" extrusionOk="0">
                  <a:moveTo>
                    <a:pt x="667" y="409"/>
                  </a:moveTo>
                  <a:cubicBezTo>
                    <a:pt x="812" y="409"/>
                    <a:pt x="926" y="528"/>
                    <a:pt x="926" y="667"/>
                  </a:cubicBezTo>
                  <a:cubicBezTo>
                    <a:pt x="926" y="812"/>
                    <a:pt x="812" y="925"/>
                    <a:pt x="667" y="925"/>
                  </a:cubicBezTo>
                  <a:cubicBezTo>
                    <a:pt x="528" y="925"/>
                    <a:pt x="408" y="812"/>
                    <a:pt x="408" y="667"/>
                  </a:cubicBezTo>
                  <a:cubicBezTo>
                    <a:pt x="408" y="528"/>
                    <a:pt x="528" y="409"/>
                    <a:pt x="667" y="409"/>
                  </a:cubicBezTo>
                  <a:close/>
                  <a:moveTo>
                    <a:pt x="667" y="0"/>
                  </a:moveTo>
                  <a:cubicBezTo>
                    <a:pt x="299" y="0"/>
                    <a:pt x="0" y="299"/>
                    <a:pt x="0" y="667"/>
                  </a:cubicBezTo>
                  <a:cubicBezTo>
                    <a:pt x="0" y="1034"/>
                    <a:pt x="299" y="1335"/>
                    <a:pt x="667" y="1335"/>
                  </a:cubicBezTo>
                  <a:cubicBezTo>
                    <a:pt x="1039" y="1335"/>
                    <a:pt x="1335" y="1034"/>
                    <a:pt x="1335" y="667"/>
                  </a:cubicBezTo>
                  <a:cubicBezTo>
                    <a:pt x="1335" y="299"/>
                    <a:pt x="1039"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a:extLst>
                <a:ext uri="{FF2B5EF4-FFF2-40B4-BE49-F238E27FC236}">
                  <a16:creationId xmlns:a16="http://schemas.microsoft.com/office/drawing/2014/main" id="{D089C4CB-5D3F-480C-E485-55456FA3B653}"/>
                </a:ext>
              </a:extLst>
            </p:cNvPr>
            <p:cNvSpPr/>
            <p:nvPr/>
          </p:nvSpPr>
          <p:spPr>
            <a:xfrm>
              <a:off x="1773200" y="4213763"/>
              <a:ext cx="33375" cy="33400"/>
            </a:xfrm>
            <a:custGeom>
              <a:avLst/>
              <a:gdLst/>
              <a:ahLst/>
              <a:cxnLst/>
              <a:rect l="l" t="t" r="r" b="b"/>
              <a:pathLst>
                <a:path w="1335" h="1336" extrusionOk="0">
                  <a:moveTo>
                    <a:pt x="667" y="409"/>
                  </a:moveTo>
                  <a:cubicBezTo>
                    <a:pt x="812" y="409"/>
                    <a:pt x="926" y="529"/>
                    <a:pt x="926" y="669"/>
                  </a:cubicBezTo>
                  <a:cubicBezTo>
                    <a:pt x="926" y="813"/>
                    <a:pt x="812" y="927"/>
                    <a:pt x="667" y="927"/>
                  </a:cubicBezTo>
                  <a:cubicBezTo>
                    <a:pt x="528" y="927"/>
                    <a:pt x="408" y="813"/>
                    <a:pt x="408" y="669"/>
                  </a:cubicBezTo>
                  <a:cubicBezTo>
                    <a:pt x="408" y="529"/>
                    <a:pt x="528" y="409"/>
                    <a:pt x="667" y="409"/>
                  </a:cubicBezTo>
                  <a:close/>
                  <a:moveTo>
                    <a:pt x="667" y="1"/>
                  </a:moveTo>
                  <a:cubicBezTo>
                    <a:pt x="299" y="1"/>
                    <a:pt x="0" y="301"/>
                    <a:pt x="0" y="669"/>
                  </a:cubicBezTo>
                  <a:cubicBezTo>
                    <a:pt x="0" y="1036"/>
                    <a:pt x="299" y="1335"/>
                    <a:pt x="667" y="1335"/>
                  </a:cubicBezTo>
                  <a:cubicBezTo>
                    <a:pt x="1039" y="1335"/>
                    <a:pt x="1335" y="1036"/>
                    <a:pt x="1335" y="669"/>
                  </a:cubicBezTo>
                  <a:cubicBezTo>
                    <a:pt x="1335" y="301"/>
                    <a:pt x="1039"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a:extLst>
                <a:ext uri="{FF2B5EF4-FFF2-40B4-BE49-F238E27FC236}">
                  <a16:creationId xmlns:a16="http://schemas.microsoft.com/office/drawing/2014/main" id="{041842B3-828B-B1D6-6E37-27E7E79D08A3}"/>
                </a:ext>
              </a:extLst>
            </p:cNvPr>
            <p:cNvSpPr/>
            <p:nvPr/>
          </p:nvSpPr>
          <p:spPr>
            <a:xfrm>
              <a:off x="1990925" y="4083713"/>
              <a:ext cx="33550" cy="33375"/>
            </a:xfrm>
            <a:custGeom>
              <a:avLst/>
              <a:gdLst/>
              <a:ahLst/>
              <a:cxnLst/>
              <a:rect l="l" t="t" r="r" b="b"/>
              <a:pathLst>
                <a:path w="1342" h="1335" extrusionOk="0">
                  <a:moveTo>
                    <a:pt x="669" y="409"/>
                  </a:moveTo>
                  <a:cubicBezTo>
                    <a:pt x="814" y="409"/>
                    <a:pt x="927" y="528"/>
                    <a:pt x="927" y="667"/>
                  </a:cubicBezTo>
                  <a:cubicBezTo>
                    <a:pt x="927" y="812"/>
                    <a:pt x="814" y="925"/>
                    <a:pt x="669" y="925"/>
                  </a:cubicBezTo>
                  <a:cubicBezTo>
                    <a:pt x="528" y="925"/>
                    <a:pt x="411" y="812"/>
                    <a:pt x="411" y="667"/>
                  </a:cubicBezTo>
                  <a:cubicBezTo>
                    <a:pt x="411" y="528"/>
                    <a:pt x="528" y="409"/>
                    <a:pt x="669" y="409"/>
                  </a:cubicBezTo>
                  <a:close/>
                  <a:moveTo>
                    <a:pt x="669" y="0"/>
                  </a:moveTo>
                  <a:cubicBezTo>
                    <a:pt x="301" y="0"/>
                    <a:pt x="1" y="299"/>
                    <a:pt x="1" y="667"/>
                  </a:cubicBezTo>
                  <a:cubicBezTo>
                    <a:pt x="1" y="1034"/>
                    <a:pt x="301" y="1335"/>
                    <a:pt x="669" y="1335"/>
                  </a:cubicBezTo>
                  <a:cubicBezTo>
                    <a:pt x="1041" y="1335"/>
                    <a:pt x="1342" y="1034"/>
                    <a:pt x="1342" y="667"/>
                  </a:cubicBezTo>
                  <a:cubicBezTo>
                    <a:pt x="1342" y="299"/>
                    <a:pt x="104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a:extLst>
                <a:ext uri="{FF2B5EF4-FFF2-40B4-BE49-F238E27FC236}">
                  <a16:creationId xmlns:a16="http://schemas.microsoft.com/office/drawing/2014/main" id="{FB4B847A-9B28-5BD8-09A0-2366662A0541}"/>
                </a:ext>
              </a:extLst>
            </p:cNvPr>
            <p:cNvSpPr/>
            <p:nvPr/>
          </p:nvSpPr>
          <p:spPr>
            <a:xfrm>
              <a:off x="1990925" y="4213763"/>
              <a:ext cx="33550" cy="33400"/>
            </a:xfrm>
            <a:custGeom>
              <a:avLst/>
              <a:gdLst/>
              <a:ahLst/>
              <a:cxnLst/>
              <a:rect l="l" t="t" r="r" b="b"/>
              <a:pathLst>
                <a:path w="1342" h="1336" extrusionOk="0">
                  <a:moveTo>
                    <a:pt x="669" y="409"/>
                  </a:moveTo>
                  <a:cubicBezTo>
                    <a:pt x="814" y="409"/>
                    <a:pt x="927" y="529"/>
                    <a:pt x="927" y="669"/>
                  </a:cubicBezTo>
                  <a:cubicBezTo>
                    <a:pt x="927" y="813"/>
                    <a:pt x="814" y="927"/>
                    <a:pt x="669" y="927"/>
                  </a:cubicBezTo>
                  <a:cubicBezTo>
                    <a:pt x="528" y="927"/>
                    <a:pt x="411" y="813"/>
                    <a:pt x="411" y="669"/>
                  </a:cubicBezTo>
                  <a:cubicBezTo>
                    <a:pt x="411" y="529"/>
                    <a:pt x="528" y="409"/>
                    <a:pt x="669" y="409"/>
                  </a:cubicBezTo>
                  <a:close/>
                  <a:moveTo>
                    <a:pt x="669" y="1"/>
                  </a:moveTo>
                  <a:cubicBezTo>
                    <a:pt x="301" y="1"/>
                    <a:pt x="1" y="301"/>
                    <a:pt x="1" y="669"/>
                  </a:cubicBezTo>
                  <a:cubicBezTo>
                    <a:pt x="1" y="1036"/>
                    <a:pt x="301" y="1335"/>
                    <a:pt x="669" y="1335"/>
                  </a:cubicBezTo>
                  <a:cubicBezTo>
                    <a:pt x="1041" y="1335"/>
                    <a:pt x="1342" y="1036"/>
                    <a:pt x="1342" y="669"/>
                  </a:cubicBezTo>
                  <a:cubicBezTo>
                    <a:pt x="1342" y="301"/>
                    <a:pt x="1041" y="1"/>
                    <a:pt x="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a:extLst>
                <a:ext uri="{FF2B5EF4-FFF2-40B4-BE49-F238E27FC236}">
                  <a16:creationId xmlns:a16="http://schemas.microsoft.com/office/drawing/2014/main" id="{ED784E9C-3B60-02B2-4446-54B0D4F70BFE}"/>
                </a:ext>
              </a:extLst>
            </p:cNvPr>
            <p:cNvSpPr/>
            <p:nvPr/>
          </p:nvSpPr>
          <p:spPr>
            <a:xfrm>
              <a:off x="1838850" y="4083838"/>
              <a:ext cx="119525" cy="33625"/>
            </a:xfrm>
            <a:custGeom>
              <a:avLst/>
              <a:gdLst/>
              <a:ahLst/>
              <a:cxnLst/>
              <a:rect l="l" t="t" r="r" b="b"/>
              <a:pathLst>
                <a:path w="4781" h="1345" extrusionOk="0">
                  <a:moveTo>
                    <a:pt x="4284" y="414"/>
                  </a:moveTo>
                  <a:cubicBezTo>
                    <a:pt x="4341" y="414"/>
                    <a:pt x="4388" y="461"/>
                    <a:pt x="4388" y="517"/>
                  </a:cubicBezTo>
                  <a:lnTo>
                    <a:pt x="4388" y="827"/>
                  </a:lnTo>
                  <a:cubicBezTo>
                    <a:pt x="4388" y="884"/>
                    <a:pt x="4341" y="931"/>
                    <a:pt x="4284" y="931"/>
                  </a:cubicBezTo>
                  <a:lnTo>
                    <a:pt x="519" y="931"/>
                  </a:lnTo>
                  <a:cubicBezTo>
                    <a:pt x="461" y="931"/>
                    <a:pt x="416" y="884"/>
                    <a:pt x="416" y="827"/>
                  </a:cubicBezTo>
                  <a:lnTo>
                    <a:pt x="416" y="517"/>
                  </a:lnTo>
                  <a:cubicBezTo>
                    <a:pt x="416" y="461"/>
                    <a:pt x="461" y="414"/>
                    <a:pt x="519" y="414"/>
                  </a:cubicBezTo>
                  <a:close/>
                  <a:moveTo>
                    <a:pt x="514" y="0"/>
                  </a:moveTo>
                  <a:cubicBezTo>
                    <a:pt x="229" y="0"/>
                    <a:pt x="1" y="227"/>
                    <a:pt x="1" y="512"/>
                  </a:cubicBezTo>
                  <a:lnTo>
                    <a:pt x="1" y="833"/>
                  </a:lnTo>
                  <a:cubicBezTo>
                    <a:pt x="1" y="1117"/>
                    <a:pt x="229" y="1345"/>
                    <a:pt x="514" y="1345"/>
                  </a:cubicBezTo>
                  <a:lnTo>
                    <a:pt x="4269" y="1345"/>
                  </a:lnTo>
                  <a:cubicBezTo>
                    <a:pt x="4553" y="1345"/>
                    <a:pt x="4780" y="1112"/>
                    <a:pt x="4780" y="833"/>
                  </a:cubicBezTo>
                  <a:lnTo>
                    <a:pt x="4780" y="512"/>
                  </a:lnTo>
                  <a:cubicBezTo>
                    <a:pt x="4780" y="227"/>
                    <a:pt x="4553" y="0"/>
                    <a:pt x="4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a:extLst>
                <a:ext uri="{FF2B5EF4-FFF2-40B4-BE49-F238E27FC236}">
                  <a16:creationId xmlns:a16="http://schemas.microsoft.com/office/drawing/2014/main" id="{AE6F6DA6-9F66-B5A0-952B-828AC1005D11}"/>
                </a:ext>
              </a:extLst>
            </p:cNvPr>
            <p:cNvSpPr/>
            <p:nvPr/>
          </p:nvSpPr>
          <p:spPr>
            <a:xfrm>
              <a:off x="1844050" y="4203313"/>
              <a:ext cx="109175" cy="61050"/>
            </a:xfrm>
            <a:custGeom>
              <a:avLst/>
              <a:gdLst/>
              <a:ahLst/>
              <a:cxnLst/>
              <a:rect l="l" t="t" r="r" b="b"/>
              <a:pathLst>
                <a:path w="4367" h="2442" extrusionOk="0">
                  <a:moveTo>
                    <a:pt x="1289" y="1"/>
                  </a:moveTo>
                  <a:cubicBezTo>
                    <a:pt x="580" y="1"/>
                    <a:pt x="0" y="579"/>
                    <a:pt x="0" y="1288"/>
                  </a:cubicBezTo>
                  <a:lnTo>
                    <a:pt x="0" y="2441"/>
                  </a:lnTo>
                  <a:lnTo>
                    <a:pt x="4366" y="2441"/>
                  </a:lnTo>
                  <a:lnTo>
                    <a:pt x="4366" y="1288"/>
                  </a:lnTo>
                  <a:cubicBezTo>
                    <a:pt x="4366" y="579"/>
                    <a:pt x="3787" y="1"/>
                    <a:pt x="3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a:extLst>
                <a:ext uri="{FF2B5EF4-FFF2-40B4-BE49-F238E27FC236}">
                  <a16:creationId xmlns:a16="http://schemas.microsoft.com/office/drawing/2014/main" id="{11697AB1-725B-36A9-54CF-DE93F855EA6E}"/>
                </a:ext>
              </a:extLst>
            </p:cNvPr>
            <p:cNvSpPr/>
            <p:nvPr/>
          </p:nvSpPr>
          <p:spPr>
            <a:xfrm>
              <a:off x="1750925" y="4061588"/>
              <a:ext cx="332125" cy="207425"/>
            </a:xfrm>
            <a:custGeom>
              <a:avLst/>
              <a:gdLst/>
              <a:ahLst/>
              <a:cxnLst/>
              <a:rect l="l" t="t" r="r" b="b"/>
              <a:pathLst>
                <a:path w="13285" h="8297" extrusionOk="0">
                  <a:moveTo>
                    <a:pt x="6819" y="5876"/>
                  </a:moveTo>
                  <a:cubicBezTo>
                    <a:pt x="7418" y="5876"/>
                    <a:pt x="7905" y="6362"/>
                    <a:pt x="7905" y="6962"/>
                  </a:cubicBezTo>
                  <a:lnTo>
                    <a:pt x="7905" y="7904"/>
                  </a:lnTo>
                  <a:lnTo>
                    <a:pt x="3933" y="7904"/>
                  </a:lnTo>
                  <a:lnTo>
                    <a:pt x="3933" y="6962"/>
                  </a:lnTo>
                  <a:cubicBezTo>
                    <a:pt x="3933" y="6362"/>
                    <a:pt x="4418" y="5876"/>
                    <a:pt x="5019" y="5876"/>
                  </a:cubicBezTo>
                  <a:close/>
                  <a:moveTo>
                    <a:pt x="10522" y="413"/>
                  </a:moveTo>
                  <a:cubicBezTo>
                    <a:pt x="11009" y="413"/>
                    <a:pt x="11401" y="807"/>
                    <a:pt x="11401" y="1294"/>
                  </a:cubicBezTo>
                  <a:lnTo>
                    <a:pt x="11401" y="7024"/>
                  </a:lnTo>
                  <a:cubicBezTo>
                    <a:pt x="11401" y="7511"/>
                    <a:pt x="11009" y="7904"/>
                    <a:pt x="10522" y="7904"/>
                  </a:cubicBezTo>
                  <a:lnTo>
                    <a:pt x="8297" y="7904"/>
                  </a:lnTo>
                  <a:lnTo>
                    <a:pt x="8297" y="6957"/>
                  </a:lnTo>
                  <a:cubicBezTo>
                    <a:pt x="8297" y="6130"/>
                    <a:pt x="7631" y="5462"/>
                    <a:pt x="6803" y="5462"/>
                  </a:cubicBezTo>
                  <a:lnTo>
                    <a:pt x="5014" y="5462"/>
                  </a:lnTo>
                  <a:cubicBezTo>
                    <a:pt x="4186" y="5462"/>
                    <a:pt x="3518" y="6130"/>
                    <a:pt x="3518" y="6957"/>
                  </a:cubicBezTo>
                  <a:lnTo>
                    <a:pt x="3518" y="7904"/>
                  </a:lnTo>
                  <a:lnTo>
                    <a:pt x="1294" y="7904"/>
                  </a:lnTo>
                  <a:cubicBezTo>
                    <a:pt x="808" y="7904"/>
                    <a:pt x="414" y="7511"/>
                    <a:pt x="414" y="7024"/>
                  </a:cubicBezTo>
                  <a:lnTo>
                    <a:pt x="414" y="1294"/>
                  </a:lnTo>
                  <a:cubicBezTo>
                    <a:pt x="414" y="807"/>
                    <a:pt x="808" y="413"/>
                    <a:pt x="1294" y="413"/>
                  </a:cubicBezTo>
                  <a:close/>
                  <a:moveTo>
                    <a:pt x="11991" y="413"/>
                  </a:moveTo>
                  <a:cubicBezTo>
                    <a:pt x="12477" y="413"/>
                    <a:pt x="12871" y="807"/>
                    <a:pt x="12871" y="1294"/>
                  </a:cubicBezTo>
                  <a:lnTo>
                    <a:pt x="12871" y="7024"/>
                  </a:lnTo>
                  <a:cubicBezTo>
                    <a:pt x="12871" y="7511"/>
                    <a:pt x="12477" y="7904"/>
                    <a:pt x="11991" y="7904"/>
                  </a:cubicBezTo>
                  <a:lnTo>
                    <a:pt x="11469" y="7904"/>
                  </a:lnTo>
                  <a:cubicBezTo>
                    <a:pt x="11691" y="7666"/>
                    <a:pt x="11816" y="7350"/>
                    <a:pt x="11816" y="7024"/>
                  </a:cubicBezTo>
                  <a:lnTo>
                    <a:pt x="11816" y="1294"/>
                  </a:lnTo>
                  <a:cubicBezTo>
                    <a:pt x="11816" y="962"/>
                    <a:pt x="11686" y="647"/>
                    <a:pt x="11469" y="413"/>
                  </a:cubicBezTo>
                  <a:close/>
                  <a:moveTo>
                    <a:pt x="1290" y="0"/>
                  </a:moveTo>
                  <a:cubicBezTo>
                    <a:pt x="576" y="0"/>
                    <a:pt x="1" y="575"/>
                    <a:pt x="1" y="1289"/>
                  </a:cubicBezTo>
                  <a:lnTo>
                    <a:pt x="1" y="7009"/>
                  </a:lnTo>
                  <a:cubicBezTo>
                    <a:pt x="1" y="7723"/>
                    <a:pt x="576" y="8296"/>
                    <a:pt x="1290" y="8296"/>
                  </a:cubicBezTo>
                  <a:lnTo>
                    <a:pt x="11997" y="8296"/>
                  </a:lnTo>
                  <a:cubicBezTo>
                    <a:pt x="12711" y="8296"/>
                    <a:pt x="13284" y="7723"/>
                    <a:pt x="13284" y="7009"/>
                  </a:cubicBezTo>
                  <a:lnTo>
                    <a:pt x="13284" y="1289"/>
                  </a:lnTo>
                  <a:cubicBezTo>
                    <a:pt x="13284" y="580"/>
                    <a:pt x="12704" y="0"/>
                    <a:pt x="11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610;p32">
            <a:extLst>
              <a:ext uri="{FF2B5EF4-FFF2-40B4-BE49-F238E27FC236}">
                <a16:creationId xmlns:a16="http://schemas.microsoft.com/office/drawing/2014/main" id="{6D512AA8-0BFD-C5A0-205B-FAC5772DEDAF}"/>
              </a:ext>
            </a:extLst>
          </p:cNvPr>
          <p:cNvGrpSpPr/>
          <p:nvPr/>
        </p:nvGrpSpPr>
        <p:grpSpPr>
          <a:xfrm>
            <a:off x="2488117" y="2285241"/>
            <a:ext cx="4477759" cy="2335170"/>
            <a:chOff x="-7867750" y="1566075"/>
            <a:chExt cx="5824349" cy="3037422"/>
          </a:xfrm>
        </p:grpSpPr>
        <p:sp>
          <p:nvSpPr>
            <p:cNvPr id="3" name="Google Shape;611;p32">
              <a:extLst>
                <a:ext uri="{FF2B5EF4-FFF2-40B4-BE49-F238E27FC236}">
                  <a16:creationId xmlns:a16="http://schemas.microsoft.com/office/drawing/2014/main" id="{4F78C59D-3DA0-1D5A-F7CC-C0C9442FDAE3}"/>
                </a:ext>
              </a:extLst>
            </p:cNvPr>
            <p:cNvSpPr/>
            <p:nvPr/>
          </p:nvSpPr>
          <p:spPr>
            <a:xfrm>
              <a:off x="-7709734" y="1692010"/>
              <a:ext cx="5666333" cy="2911488"/>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2;p32">
              <a:extLst>
                <a:ext uri="{FF2B5EF4-FFF2-40B4-BE49-F238E27FC236}">
                  <a16:creationId xmlns:a16="http://schemas.microsoft.com/office/drawing/2014/main" id="{B8CB486F-081D-7AF4-FCC7-20CFE0876514}"/>
                </a:ext>
              </a:extLst>
            </p:cNvPr>
            <p:cNvSpPr/>
            <p:nvPr/>
          </p:nvSpPr>
          <p:spPr>
            <a:xfrm>
              <a:off x="-7867750" y="1566075"/>
              <a:ext cx="5652000" cy="3999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13;p32">
              <a:extLst>
                <a:ext uri="{FF2B5EF4-FFF2-40B4-BE49-F238E27FC236}">
                  <a16:creationId xmlns:a16="http://schemas.microsoft.com/office/drawing/2014/main" id="{9B9C94E6-E981-1E43-8ACB-7F2C1B6EC79F}"/>
                </a:ext>
              </a:extLst>
            </p:cNvPr>
            <p:cNvSpPr/>
            <p:nvPr/>
          </p:nvSpPr>
          <p:spPr>
            <a:xfrm>
              <a:off x="-7867750" y="1965975"/>
              <a:ext cx="5652000" cy="2431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           </a:t>
              </a:r>
            </a:p>
            <a:p>
              <a:pPr marL="0" lvl="0" indent="0" algn="ctr" rtl="0">
                <a:spcBef>
                  <a:spcPts val="0"/>
                </a:spcBef>
                <a:spcAft>
                  <a:spcPts val="0"/>
                </a:spcAft>
                <a:buNone/>
              </a:pPr>
              <a:r>
                <a:rPr lang="en-US" dirty="0"/>
                <a:t> </a:t>
              </a:r>
            </a:p>
            <a:p>
              <a:pPr marL="0" lvl="0" indent="0" algn="ctr" rtl="0">
                <a:spcBef>
                  <a:spcPts val="0"/>
                </a:spcBef>
                <a:spcAft>
                  <a:spcPts val="0"/>
                </a:spcAft>
                <a:buNone/>
              </a:pPr>
              <a:endParaRPr lang="en-US" dirty="0">
                <a:hlinkClick r:id="rId3"/>
              </a:endParaRPr>
            </a:p>
            <a:p>
              <a:pPr marL="0" lvl="0" indent="0" algn="ctr" rtl="0">
                <a:spcBef>
                  <a:spcPts val="0"/>
                </a:spcBef>
                <a:spcAft>
                  <a:spcPts val="0"/>
                </a:spcAft>
                <a:buNone/>
              </a:pPr>
              <a:r>
                <a:rPr lang="en-US" dirty="0">
                  <a:hlinkClick r:id="rId3"/>
                </a:rPr>
                <a:t>https://github.com/Techno-Hwizrdry</a:t>
              </a:r>
              <a:endParaRPr lang="en-US" dirty="0"/>
            </a:p>
            <a:p>
              <a:pPr marL="0" lvl="0" indent="0" algn="ctr" rtl="0">
                <a:spcBef>
                  <a:spcPts val="0"/>
                </a:spcBef>
                <a:spcAft>
                  <a:spcPts val="0"/>
                </a:spcAft>
                <a:buNone/>
              </a:pPr>
              <a:endParaRPr lang="en-US" dirty="0">
                <a:hlinkClick r:id="rId4"/>
              </a:endParaRPr>
            </a:p>
            <a:p>
              <a:pPr marL="0" lvl="0" indent="0" algn="ctr" rtl="0">
                <a:spcBef>
                  <a:spcPts val="0"/>
                </a:spcBef>
                <a:spcAft>
                  <a:spcPts val="0"/>
                </a:spcAft>
                <a:buNone/>
              </a:pPr>
              <a:r>
                <a:rPr lang="en-US" dirty="0">
                  <a:hlinkClick r:id="rId4"/>
                </a:rPr>
                <a:t>https://sketchfab.com/alexxxan</a:t>
              </a:r>
              <a:endParaRPr lang="en-US" dirty="0"/>
            </a:p>
            <a:p>
              <a:pPr marL="0" lvl="0" indent="0" algn="l" rtl="0">
                <a:spcBef>
                  <a:spcPts val="0"/>
                </a:spcBef>
                <a:spcAft>
                  <a:spcPts val="0"/>
                </a:spcAft>
                <a:buNone/>
              </a:pPr>
              <a:r>
                <a:rPr lang="en-US" dirty="0"/>
                <a:t>           </a:t>
              </a:r>
            </a:p>
            <a:p>
              <a:pPr marL="0" lvl="0" indent="0" algn="ctr" rtl="0">
                <a:spcBef>
                  <a:spcPts val="0"/>
                </a:spcBef>
                <a:spcAft>
                  <a:spcPts val="0"/>
                </a:spcAft>
                <a:buNone/>
              </a:pPr>
              <a:r>
                <a:rPr lang="en-US" dirty="0">
                  <a:hlinkClick r:id="rId5"/>
                </a:rPr>
                <a:t>https://printables.com/@PolygonDesire_263991</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grpSp>
          <p:nvGrpSpPr>
            <p:cNvPr id="6" name="Google Shape;614;p32">
              <a:extLst>
                <a:ext uri="{FF2B5EF4-FFF2-40B4-BE49-F238E27FC236}">
                  <a16:creationId xmlns:a16="http://schemas.microsoft.com/office/drawing/2014/main" id="{24554205-4072-45AF-CEB3-AEB82549629F}"/>
                </a:ext>
              </a:extLst>
            </p:cNvPr>
            <p:cNvGrpSpPr/>
            <p:nvPr/>
          </p:nvGrpSpPr>
          <p:grpSpPr>
            <a:xfrm>
              <a:off x="-2810987" y="1674188"/>
              <a:ext cx="193990" cy="188214"/>
              <a:chOff x="-2887187" y="1674188"/>
              <a:chExt cx="193990" cy="188214"/>
            </a:xfrm>
          </p:grpSpPr>
          <p:sp>
            <p:nvSpPr>
              <p:cNvPr id="9" name="Google Shape;615;p32">
                <a:extLst>
                  <a:ext uri="{FF2B5EF4-FFF2-40B4-BE49-F238E27FC236}">
                    <a16:creationId xmlns:a16="http://schemas.microsoft.com/office/drawing/2014/main" id="{9748F7BC-DF8C-FAE9-21DC-678FF9C86508}"/>
                  </a:ext>
                </a:extLst>
              </p:cNvPr>
              <p:cNvSpPr/>
              <p:nvPr/>
            </p:nvSpPr>
            <p:spPr>
              <a:xfrm>
                <a:off x="-2887187" y="1674188"/>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6;p32">
                <a:extLst>
                  <a:ext uri="{FF2B5EF4-FFF2-40B4-BE49-F238E27FC236}">
                    <a16:creationId xmlns:a16="http://schemas.microsoft.com/office/drawing/2014/main" id="{28720CC8-9B5E-E75D-D960-D03770B4FC08}"/>
                  </a:ext>
                </a:extLst>
              </p:cNvPr>
              <p:cNvSpPr/>
              <p:nvPr/>
            </p:nvSpPr>
            <p:spPr>
              <a:xfrm>
                <a:off x="-2834797" y="1720802"/>
                <a:ext cx="141600" cy="141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617;p32">
              <a:extLst>
                <a:ext uri="{FF2B5EF4-FFF2-40B4-BE49-F238E27FC236}">
                  <a16:creationId xmlns:a16="http://schemas.microsoft.com/office/drawing/2014/main" id="{2015AD92-9FD4-E339-FDB4-E5EB2D94B3E0}"/>
                </a:ext>
              </a:extLst>
            </p:cNvPr>
            <p:cNvSpPr/>
            <p:nvPr/>
          </p:nvSpPr>
          <p:spPr>
            <a:xfrm>
              <a:off x="-2562125" y="1660906"/>
              <a:ext cx="252300" cy="252300"/>
            </a:xfrm>
            <a:prstGeom prst="mathMultiply">
              <a:avLst>
                <a:gd name="adj1" fmla="val 3921"/>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8;p32">
              <a:extLst>
                <a:ext uri="{FF2B5EF4-FFF2-40B4-BE49-F238E27FC236}">
                  <a16:creationId xmlns:a16="http://schemas.microsoft.com/office/drawing/2014/main" id="{45F89B66-67E0-484A-C643-356B6153D3A7}"/>
                </a:ext>
              </a:extLst>
            </p:cNvPr>
            <p:cNvSpPr/>
            <p:nvPr/>
          </p:nvSpPr>
          <p:spPr>
            <a:xfrm rot="4030">
              <a:off x="-3147825" y="1822782"/>
              <a:ext cx="255900" cy="552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003;p36">
            <a:extLst>
              <a:ext uri="{FF2B5EF4-FFF2-40B4-BE49-F238E27FC236}">
                <a16:creationId xmlns:a16="http://schemas.microsoft.com/office/drawing/2014/main" id="{86C721FE-FB8C-5083-E2DD-B086AA6E03A1}"/>
              </a:ext>
            </a:extLst>
          </p:cNvPr>
          <p:cNvSpPr txBox="1">
            <a:spLocks/>
          </p:cNvSpPr>
          <p:nvPr/>
        </p:nvSpPr>
        <p:spPr>
          <a:xfrm>
            <a:off x="3526200" y="2764254"/>
            <a:ext cx="2091600" cy="39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Bebas Neue"/>
              <a:buNone/>
              <a:defRPr sz="2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Oswald Light"/>
                <a:ea typeface="Oswald Light"/>
                <a:cs typeface="Oswald Light"/>
                <a:sym typeface="Oswald Light"/>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Oswald Light"/>
                <a:ea typeface="Oswald Light"/>
                <a:cs typeface="Oswald Light"/>
                <a:sym typeface="Oswald Light"/>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Oswald Light"/>
                <a:ea typeface="Oswald Light"/>
                <a:cs typeface="Oswald Light"/>
                <a:sym typeface="Oswald Light"/>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Oswald Light"/>
                <a:ea typeface="Oswald Light"/>
                <a:cs typeface="Oswald Light"/>
                <a:sym typeface="Oswald Light"/>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Oswald Light"/>
                <a:ea typeface="Oswald Light"/>
                <a:cs typeface="Oswald Light"/>
                <a:sym typeface="Oswald Light"/>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Oswald Light"/>
                <a:ea typeface="Oswald Light"/>
                <a:cs typeface="Oswald Light"/>
                <a:sym typeface="Oswald Light"/>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Oswald Light"/>
                <a:ea typeface="Oswald Light"/>
                <a:cs typeface="Oswald Light"/>
                <a:sym typeface="Oswald Light"/>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Oswald Light"/>
                <a:ea typeface="Oswald Light"/>
                <a:cs typeface="Oswald Light"/>
                <a:sym typeface="Oswald Light"/>
              </a:defRPr>
            </a:lvl9pPr>
          </a:lstStyle>
          <a:p>
            <a:pPr>
              <a:buSzPts val="990"/>
            </a:pPr>
            <a:r>
              <a:rPr lang="en-US" dirty="0"/>
              <a:t>Code and Meshes</a:t>
            </a:r>
          </a:p>
        </p:txBody>
      </p:sp>
      <p:pic>
        <p:nvPicPr>
          <p:cNvPr id="12" name="Picture 11" descr="A blue and white sign&#10;&#10;AI-generated content may be incorrect.">
            <a:extLst>
              <a:ext uri="{FF2B5EF4-FFF2-40B4-BE49-F238E27FC236}">
                <a16:creationId xmlns:a16="http://schemas.microsoft.com/office/drawing/2014/main" id="{B5BCB4BE-77E4-8995-8DE7-87759C96C9C4}"/>
              </a:ext>
            </a:extLst>
          </p:cNvPr>
          <p:cNvPicPr>
            <a:picLocks noChangeAspect="1"/>
          </p:cNvPicPr>
          <p:nvPr/>
        </p:nvPicPr>
        <p:blipFill>
          <a:blip r:embed="rId6"/>
          <a:stretch>
            <a:fillRect/>
          </a:stretch>
        </p:blipFill>
        <p:spPr>
          <a:xfrm>
            <a:off x="8446162" y="3240038"/>
            <a:ext cx="600463" cy="451205"/>
          </a:xfrm>
          <a:prstGeom prst="rect">
            <a:avLst/>
          </a:prstGeom>
        </p:spPr>
      </p:pic>
    </p:spTree>
    <p:extLst>
      <p:ext uri="{BB962C8B-B14F-4D97-AF65-F5344CB8AC3E}">
        <p14:creationId xmlns:p14="http://schemas.microsoft.com/office/powerpoint/2010/main" val="331712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a:extLst>
            <a:ext uri="{FF2B5EF4-FFF2-40B4-BE49-F238E27FC236}">
              <a16:creationId xmlns:a16="http://schemas.microsoft.com/office/drawing/2014/main" id="{AFEDD073-DC3B-1956-2826-0ADDAA317D7E}"/>
            </a:ext>
          </a:extLst>
        </p:cNvPr>
        <p:cNvGrpSpPr/>
        <p:nvPr/>
      </p:nvGrpSpPr>
      <p:grpSpPr>
        <a:xfrm>
          <a:off x="0" y="0"/>
          <a:ext cx="0" cy="0"/>
          <a:chOff x="0" y="0"/>
          <a:chExt cx="0" cy="0"/>
        </a:xfrm>
      </p:grpSpPr>
      <p:sp>
        <p:nvSpPr>
          <p:cNvPr id="548" name="Google Shape;548;p31">
            <a:extLst>
              <a:ext uri="{FF2B5EF4-FFF2-40B4-BE49-F238E27FC236}">
                <a16:creationId xmlns:a16="http://schemas.microsoft.com/office/drawing/2014/main" id="{2D3E67A3-A803-DA4E-7ACD-12D3356775DF}"/>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9" name="Google Shape;549;p31">
            <a:extLst>
              <a:ext uri="{FF2B5EF4-FFF2-40B4-BE49-F238E27FC236}">
                <a16:creationId xmlns:a16="http://schemas.microsoft.com/office/drawing/2014/main" id="{DA41F458-552E-9A09-F66C-CB31EB9523D8}"/>
              </a:ext>
            </a:extLst>
          </p:cNvPr>
          <p:cNvGrpSpPr/>
          <p:nvPr/>
        </p:nvGrpSpPr>
        <p:grpSpPr>
          <a:xfrm>
            <a:off x="719950" y="1055450"/>
            <a:ext cx="7820741" cy="3514412"/>
            <a:chOff x="719950" y="1055450"/>
            <a:chExt cx="7820741" cy="3514412"/>
          </a:xfrm>
        </p:grpSpPr>
        <p:sp>
          <p:nvSpPr>
            <p:cNvPr id="550" name="Google Shape;550;p31">
              <a:extLst>
                <a:ext uri="{FF2B5EF4-FFF2-40B4-BE49-F238E27FC236}">
                  <a16:creationId xmlns:a16="http://schemas.microsoft.com/office/drawing/2014/main" id="{DBAA0821-8F39-F37E-5A9C-03390DB1A244}"/>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a:extLst>
                <a:ext uri="{FF2B5EF4-FFF2-40B4-BE49-F238E27FC236}">
                  <a16:creationId xmlns:a16="http://schemas.microsoft.com/office/drawing/2014/main" id="{3C46FF43-95FF-282A-89AB-7A3647CADE3B}"/>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latin typeface="Bebas Neue" panose="020B0606020202050201" pitchFamily="34" charset="0"/>
                </a:rPr>
                <a:t>Columbo.JPG                                                                                                   .exe</a:t>
              </a:r>
              <a:endParaRPr sz="1800" dirty="0">
                <a:latin typeface="Bebas Neue" panose="020B0606020202050201" pitchFamily="34" charset="0"/>
              </a:endParaRPr>
            </a:p>
          </p:txBody>
        </p:sp>
        <p:sp>
          <p:nvSpPr>
            <p:cNvPr id="552" name="Google Shape;552;p31">
              <a:extLst>
                <a:ext uri="{FF2B5EF4-FFF2-40B4-BE49-F238E27FC236}">
                  <a16:creationId xmlns:a16="http://schemas.microsoft.com/office/drawing/2014/main" id="{6E121618-19C2-8681-3785-F887E6A48226}"/>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1">
              <a:extLst>
                <a:ext uri="{FF2B5EF4-FFF2-40B4-BE49-F238E27FC236}">
                  <a16:creationId xmlns:a16="http://schemas.microsoft.com/office/drawing/2014/main" id="{185EC9CE-3D1E-D7EA-58C0-9EB25A9A9949}"/>
                </a:ext>
              </a:extLst>
            </p:cNvPr>
            <p:cNvGrpSpPr/>
            <p:nvPr/>
          </p:nvGrpSpPr>
          <p:grpSpPr>
            <a:xfrm>
              <a:off x="7440910" y="1173096"/>
              <a:ext cx="806383" cy="242092"/>
              <a:chOff x="6577412" y="1173132"/>
              <a:chExt cx="1039958" cy="313104"/>
            </a:xfrm>
          </p:grpSpPr>
          <p:grpSp>
            <p:nvGrpSpPr>
              <p:cNvPr id="554" name="Google Shape;554;p31">
                <a:extLst>
                  <a:ext uri="{FF2B5EF4-FFF2-40B4-BE49-F238E27FC236}">
                    <a16:creationId xmlns:a16="http://schemas.microsoft.com/office/drawing/2014/main" id="{E9F433C9-7937-37F0-8489-84CDCFCCFD71}"/>
                  </a:ext>
                </a:extLst>
              </p:cNvPr>
              <p:cNvGrpSpPr/>
              <p:nvPr/>
            </p:nvGrpSpPr>
            <p:grpSpPr>
              <a:xfrm>
                <a:off x="6995428" y="1189615"/>
                <a:ext cx="227939" cy="219237"/>
                <a:chOff x="-2887187" y="1674188"/>
                <a:chExt cx="183674" cy="176661"/>
              </a:xfrm>
            </p:grpSpPr>
            <p:sp>
              <p:nvSpPr>
                <p:cNvPr id="555" name="Google Shape;555;p31">
                  <a:extLst>
                    <a:ext uri="{FF2B5EF4-FFF2-40B4-BE49-F238E27FC236}">
                      <a16:creationId xmlns:a16="http://schemas.microsoft.com/office/drawing/2014/main" id="{A1D009DA-972A-DD66-B3B8-94D90905BECC}"/>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a:extLst>
                    <a:ext uri="{FF2B5EF4-FFF2-40B4-BE49-F238E27FC236}">
                      <a16:creationId xmlns:a16="http://schemas.microsoft.com/office/drawing/2014/main" id="{9500B718-544B-360B-C1C6-9E50854297A5}"/>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1">
                <a:extLst>
                  <a:ext uri="{FF2B5EF4-FFF2-40B4-BE49-F238E27FC236}">
                    <a16:creationId xmlns:a16="http://schemas.microsoft.com/office/drawing/2014/main" id="{3E8B9C2B-F19D-17E1-A084-F09F3EA3F747}"/>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a:extLst>
                  <a:ext uri="{FF2B5EF4-FFF2-40B4-BE49-F238E27FC236}">
                    <a16:creationId xmlns:a16="http://schemas.microsoft.com/office/drawing/2014/main" id="{1398A4B3-7A61-55C0-ADF0-C47D203A55C3}"/>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31">
            <a:extLst>
              <a:ext uri="{FF2B5EF4-FFF2-40B4-BE49-F238E27FC236}">
                <a16:creationId xmlns:a16="http://schemas.microsoft.com/office/drawing/2014/main" id="{FD115916-F4DF-74A6-68E4-B93F6F555CCA}"/>
              </a:ext>
            </a:extLst>
          </p:cNvPr>
          <p:cNvSpPr txBox="1">
            <a:spLocks noGrp="1"/>
          </p:cNvSpPr>
          <p:nvPr>
            <p:ph type="title"/>
          </p:nvPr>
        </p:nvSpPr>
        <p:spPr>
          <a:xfrm>
            <a:off x="618303" y="349700"/>
            <a:ext cx="423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t>Disclaimer</a:t>
            </a:r>
            <a:endParaRPr dirty="0"/>
          </a:p>
        </p:txBody>
      </p:sp>
      <p:sp>
        <p:nvSpPr>
          <p:cNvPr id="560" name="Google Shape;560;p31">
            <a:extLst>
              <a:ext uri="{FF2B5EF4-FFF2-40B4-BE49-F238E27FC236}">
                <a16:creationId xmlns:a16="http://schemas.microsoft.com/office/drawing/2014/main" id="{796837B9-069A-D59D-9E3B-B796FA740591}"/>
              </a:ext>
            </a:extLst>
          </p:cNvPr>
          <p:cNvSpPr txBox="1">
            <a:spLocks noGrp="1"/>
          </p:cNvSpPr>
          <p:nvPr>
            <p:ph type="body" idx="1"/>
          </p:nvPr>
        </p:nvSpPr>
        <p:spPr>
          <a:xfrm>
            <a:off x="5005137" y="1637575"/>
            <a:ext cx="3380788" cy="2349214"/>
          </a:xfrm>
          <a:prstGeom prst="rect">
            <a:avLst/>
          </a:prstGeom>
        </p:spPr>
        <p:txBody>
          <a:bodyPr spcFirstLastPara="1" wrap="square" lIns="91425" tIns="91425" rIns="91425" bIns="91425" anchor="ctr" anchorCtr="0">
            <a:noAutofit/>
          </a:bodyPr>
          <a:lstStyle/>
          <a:p>
            <a:pPr marL="0" lvl="0" indent="0" algn="ctr">
              <a:buSzPts val="1100"/>
              <a:buNone/>
            </a:pPr>
            <a:r>
              <a:rPr lang="en-US" sz="1800" dirty="0">
                <a:solidFill>
                  <a:schemeClr val="dk1"/>
                </a:solidFill>
              </a:rPr>
              <a:t>This talk is for educational purposes only.  </a:t>
            </a:r>
            <a:r>
              <a:rPr lang="en-US" sz="1800" b="1" dirty="0">
                <a:solidFill>
                  <a:schemeClr val="dk1"/>
                </a:solidFill>
              </a:rPr>
              <a:t>Whatever you do with this knowledge is on you, not me or Boston University.  So, don’t do anything illegal or unethical.</a:t>
            </a:r>
            <a:br>
              <a:rPr lang="en-US" sz="1800" dirty="0">
                <a:solidFill>
                  <a:schemeClr val="dk1"/>
                </a:solidFill>
              </a:rPr>
            </a:br>
            <a:br>
              <a:rPr lang="en-US" sz="1800" dirty="0">
                <a:solidFill>
                  <a:schemeClr val="dk1"/>
                </a:solidFill>
              </a:rPr>
            </a:br>
            <a:r>
              <a:rPr lang="en-US" sz="1800" dirty="0">
                <a:solidFill>
                  <a:schemeClr val="dk1"/>
                </a:solidFill>
              </a:rPr>
              <a:t>My opinions are mine alone, and do not necessarily reflect those of my </a:t>
            </a:r>
            <a:r>
              <a:rPr lang="en-US" sz="1800" dirty="0"/>
              <a:t>colleagues</a:t>
            </a:r>
            <a:r>
              <a:rPr lang="en-US" sz="1800" dirty="0">
                <a:solidFill>
                  <a:schemeClr val="dk1"/>
                </a:solidFill>
              </a:rPr>
              <a:t> or Boston University as a whole.  </a:t>
            </a:r>
            <a:endParaRPr sz="1800" dirty="0">
              <a:solidFill>
                <a:schemeClr val="dk1"/>
              </a:solidFill>
            </a:endParaRPr>
          </a:p>
        </p:txBody>
      </p:sp>
      <p:grpSp>
        <p:nvGrpSpPr>
          <p:cNvPr id="561" name="Google Shape;561;p31">
            <a:extLst>
              <a:ext uri="{FF2B5EF4-FFF2-40B4-BE49-F238E27FC236}">
                <a16:creationId xmlns:a16="http://schemas.microsoft.com/office/drawing/2014/main" id="{CDF8E2C2-79D2-5FD6-2504-80E94BB54508}"/>
              </a:ext>
            </a:extLst>
          </p:cNvPr>
          <p:cNvGrpSpPr/>
          <p:nvPr/>
        </p:nvGrpSpPr>
        <p:grpSpPr>
          <a:xfrm>
            <a:off x="5575325" y="199881"/>
            <a:ext cx="5234060" cy="4108888"/>
            <a:chOff x="5575325" y="199881"/>
            <a:chExt cx="5234060" cy="4108888"/>
          </a:xfrm>
        </p:grpSpPr>
        <p:grpSp>
          <p:nvGrpSpPr>
            <p:cNvPr id="562" name="Google Shape;562;p31">
              <a:extLst>
                <a:ext uri="{FF2B5EF4-FFF2-40B4-BE49-F238E27FC236}">
                  <a16:creationId xmlns:a16="http://schemas.microsoft.com/office/drawing/2014/main" id="{299268FD-DB1B-679E-5D7E-BC7B1E043FBB}"/>
                </a:ext>
              </a:extLst>
            </p:cNvPr>
            <p:cNvGrpSpPr/>
            <p:nvPr/>
          </p:nvGrpSpPr>
          <p:grpSpPr>
            <a:xfrm>
              <a:off x="5575325" y="199881"/>
              <a:ext cx="511270" cy="680235"/>
              <a:chOff x="5421089" y="349710"/>
              <a:chExt cx="552366" cy="734912"/>
            </a:xfrm>
          </p:grpSpPr>
          <p:sp>
            <p:nvSpPr>
              <p:cNvPr id="563" name="Google Shape;563;p31">
                <a:extLst>
                  <a:ext uri="{FF2B5EF4-FFF2-40B4-BE49-F238E27FC236}">
                    <a16:creationId xmlns:a16="http://schemas.microsoft.com/office/drawing/2014/main" id="{16E56C39-D033-0B05-90F3-CFC747633C0E}"/>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564" name="Google Shape;564;p31">
                <a:extLst>
                  <a:ext uri="{FF2B5EF4-FFF2-40B4-BE49-F238E27FC236}">
                    <a16:creationId xmlns:a16="http://schemas.microsoft.com/office/drawing/2014/main" id="{E99FBA49-37AF-34DA-2043-1739AA8C3F13}"/>
                  </a:ext>
                </a:extLst>
              </p:cNvPr>
              <p:cNvGrpSpPr/>
              <p:nvPr/>
            </p:nvGrpSpPr>
            <p:grpSpPr>
              <a:xfrm rot="-900011">
                <a:off x="5499048" y="389861"/>
                <a:ext cx="396448" cy="654608"/>
                <a:chOff x="3539775" y="3357500"/>
                <a:chExt cx="276650" cy="456800"/>
              </a:xfrm>
            </p:grpSpPr>
            <p:sp>
              <p:nvSpPr>
                <p:cNvPr id="565" name="Google Shape;565;p31">
                  <a:extLst>
                    <a:ext uri="{FF2B5EF4-FFF2-40B4-BE49-F238E27FC236}">
                      <a16:creationId xmlns:a16="http://schemas.microsoft.com/office/drawing/2014/main" id="{78F5AF1B-12E9-FE03-BD97-168A4F0211BF}"/>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a:extLst>
                    <a:ext uri="{FF2B5EF4-FFF2-40B4-BE49-F238E27FC236}">
                      <a16:creationId xmlns:a16="http://schemas.microsoft.com/office/drawing/2014/main" id="{7E6AF31B-43AB-1B55-4645-DA2151FD5CDA}"/>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a:extLst>
                    <a:ext uri="{FF2B5EF4-FFF2-40B4-BE49-F238E27FC236}">
                      <a16:creationId xmlns:a16="http://schemas.microsoft.com/office/drawing/2014/main" id="{71D96942-8719-622C-3142-9B660A5DB13D}"/>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a:extLst>
                    <a:ext uri="{FF2B5EF4-FFF2-40B4-BE49-F238E27FC236}">
                      <a16:creationId xmlns:a16="http://schemas.microsoft.com/office/drawing/2014/main" id="{6047B818-91CD-9865-C82E-E67C946DAD17}"/>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a:extLst>
                    <a:ext uri="{FF2B5EF4-FFF2-40B4-BE49-F238E27FC236}">
                      <a16:creationId xmlns:a16="http://schemas.microsoft.com/office/drawing/2014/main" id="{81841BF7-B525-4F0C-6AE4-FBD62C0A8EE9}"/>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a:extLst>
                    <a:ext uri="{FF2B5EF4-FFF2-40B4-BE49-F238E27FC236}">
                      <a16:creationId xmlns:a16="http://schemas.microsoft.com/office/drawing/2014/main" id="{FE7561CC-EBDA-4314-62F2-95D4D8F90466}"/>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a:extLst>
                    <a:ext uri="{FF2B5EF4-FFF2-40B4-BE49-F238E27FC236}">
                      <a16:creationId xmlns:a16="http://schemas.microsoft.com/office/drawing/2014/main" id="{B123A92D-DBE0-8AF6-694C-521216EDB33C}"/>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a:extLst>
                    <a:ext uri="{FF2B5EF4-FFF2-40B4-BE49-F238E27FC236}">
                      <a16:creationId xmlns:a16="http://schemas.microsoft.com/office/drawing/2014/main" id="{AE490B21-F6F4-B415-6CED-1605D367080D}"/>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a:extLst>
                    <a:ext uri="{FF2B5EF4-FFF2-40B4-BE49-F238E27FC236}">
                      <a16:creationId xmlns:a16="http://schemas.microsoft.com/office/drawing/2014/main" id="{E52BBC68-1716-42E7-8D86-C24D0C8CDD44}"/>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a:extLst>
                    <a:ext uri="{FF2B5EF4-FFF2-40B4-BE49-F238E27FC236}">
                      <a16:creationId xmlns:a16="http://schemas.microsoft.com/office/drawing/2014/main" id="{74B574F6-1087-352F-8802-BAC37D21A737}"/>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a:extLst>
                    <a:ext uri="{FF2B5EF4-FFF2-40B4-BE49-F238E27FC236}">
                      <a16:creationId xmlns:a16="http://schemas.microsoft.com/office/drawing/2014/main" id="{B6CDD3FE-57B6-3238-A86A-FFA2D1CE0397}"/>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a:extLst>
                    <a:ext uri="{FF2B5EF4-FFF2-40B4-BE49-F238E27FC236}">
                      <a16:creationId xmlns:a16="http://schemas.microsoft.com/office/drawing/2014/main" id="{9D6A3CAA-86F2-0BC4-DC6C-A29F4E3FEBEC}"/>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a:extLst>
                    <a:ext uri="{FF2B5EF4-FFF2-40B4-BE49-F238E27FC236}">
                      <a16:creationId xmlns:a16="http://schemas.microsoft.com/office/drawing/2014/main" id="{081289CD-0B56-3E70-0D61-F9B8A5DB794F}"/>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a:extLst>
                    <a:ext uri="{FF2B5EF4-FFF2-40B4-BE49-F238E27FC236}">
                      <a16:creationId xmlns:a16="http://schemas.microsoft.com/office/drawing/2014/main" id="{CD2A01DC-DB05-FE1E-2BF2-A73FD67DB1E3}"/>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a:extLst>
                    <a:ext uri="{FF2B5EF4-FFF2-40B4-BE49-F238E27FC236}">
                      <a16:creationId xmlns:a16="http://schemas.microsoft.com/office/drawing/2014/main" id="{CA582686-7300-65E8-FA05-C265B11C78C2}"/>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a:extLst>
                    <a:ext uri="{FF2B5EF4-FFF2-40B4-BE49-F238E27FC236}">
                      <a16:creationId xmlns:a16="http://schemas.microsoft.com/office/drawing/2014/main" id="{EB2CFF17-AA32-5968-4A3B-A13A02A43877}"/>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a:extLst>
                    <a:ext uri="{FF2B5EF4-FFF2-40B4-BE49-F238E27FC236}">
                      <a16:creationId xmlns:a16="http://schemas.microsoft.com/office/drawing/2014/main" id="{C7ABF753-D876-7323-E365-8719A7083918}"/>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a:extLst>
                    <a:ext uri="{FF2B5EF4-FFF2-40B4-BE49-F238E27FC236}">
                      <a16:creationId xmlns:a16="http://schemas.microsoft.com/office/drawing/2014/main" id="{7C76A00F-3C40-34AE-00E1-BAC918EA4BC3}"/>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3" name="Google Shape;583;p31">
              <a:extLst>
                <a:ext uri="{FF2B5EF4-FFF2-40B4-BE49-F238E27FC236}">
                  <a16:creationId xmlns:a16="http://schemas.microsoft.com/office/drawing/2014/main" id="{025D83CD-FC8A-092A-5F5D-A7E766396E54}"/>
                </a:ext>
              </a:extLst>
            </p:cNvPr>
            <p:cNvGrpSpPr/>
            <p:nvPr/>
          </p:nvGrpSpPr>
          <p:grpSpPr>
            <a:xfrm>
              <a:off x="7444115" y="4133907"/>
              <a:ext cx="628634" cy="174863"/>
              <a:chOff x="2361400" y="4018300"/>
              <a:chExt cx="856450" cy="238200"/>
            </a:xfrm>
          </p:grpSpPr>
          <p:sp>
            <p:nvSpPr>
              <p:cNvPr id="584" name="Google Shape;584;p31">
                <a:extLst>
                  <a:ext uri="{FF2B5EF4-FFF2-40B4-BE49-F238E27FC236}">
                    <a16:creationId xmlns:a16="http://schemas.microsoft.com/office/drawing/2014/main" id="{BDF35CC3-8708-8DA3-C199-AC58B49D8137}"/>
                  </a:ext>
                </a:extLst>
              </p:cNvPr>
              <p:cNvSpPr/>
              <p:nvPr/>
            </p:nvSpPr>
            <p:spPr>
              <a:xfrm>
                <a:off x="297965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a:extLst>
                  <a:ext uri="{FF2B5EF4-FFF2-40B4-BE49-F238E27FC236}">
                    <a16:creationId xmlns:a16="http://schemas.microsoft.com/office/drawing/2014/main" id="{6CE8F0F8-F4D7-E302-D7BC-D86FF8D035DE}"/>
                  </a:ext>
                </a:extLst>
              </p:cNvPr>
              <p:cNvSpPr/>
              <p:nvPr/>
            </p:nvSpPr>
            <p:spPr>
              <a:xfrm>
                <a:off x="2670525"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a:extLst>
                  <a:ext uri="{FF2B5EF4-FFF2-40B4-BE49-F238E27FC236}">
                    <a16:creationId xmlns:a16="http://schemas.microsoft.com/office/drawing/2014/main" id="{00E90B90-A90D-CB85-AFDE-BFABBFEAB08B}"/>
                  </a:ext>
                </a:extLst>
              </p:cNvPr>
              <p:cNvSpPr/>
              <p:nvPr/>
            </p:nvSpPr>
            <p:spPr>
              <a:xfrm>
                <a:off x="236140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1">
              <a:extLst>
                <a:ext uri="{FF2B5EF4-FFF2-40B4-BE49-F238E27FC236}">
                  <a16:creationId xmlns:a16="http://schemas.microsoft.com/office/drawing/2014/main" id="{BE0DD40E-4E5E-77BF-6738-4F7F59436C2C}"/>
                </a:ext>
              </a:extLst>
            </p:cNvPr>
            <p:cNvGrpSpPr/>
            <p:nvPr/>
          </p:nvGrpSpPr>
          <p:grpSpPr>
            <a:xfrm>
              <a:off x="7639625" y="370137"/>
              <a:ext cx="649324" cy="367500"/>
              <a:chOff x="7639625" y="401962"/>
              <a:chExt cx="649324" cy="367500"/>
            </a:xfrm>
          </p:grpSpPr>
          <p:sp>
            <p:nvSpPr>
              <p:cNvPr id="588" name="Google Shape;588;p31">
                <a:extLst>
                  <a:ext uri="{FF2B5EF4-FFF2-40B4-BE49-F238E27FC236}">
                    <a16:creationId xmlns:a16="http://schemas.microsoft.com/office/drawing/2014/main" id="{0720F0AF-FA20-C4F8-B3F8-8B8648E8DE7F}"/>
                  </a:ext>
                </a:extLst>
              </p:cNvPr>
              <p:cNvSpPr/>
              <p:nvPr/>
            </p:nvSpPr>
            <p:spPr>
              <a:xfrm>
                <a:off x="7780431" y="401962"/>
                <a:ext cx="367500" cy="367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a:extLst>
                  <a:ext uri="{FF2B5EF4-FFF2-40B4-BE49-F238E27FC236}">
                    <a16:creationId xmlns:a16="http://schemas.microsoft.com/office/drawing/2014/main" id="{FFA903ED-9595-BAB2-5169-F833D856A750}"/>
                  </a:ext>
                </a:extLst>
              </p:cNvPr>
              <p:cNvSpPr/>
              <p:nvPr/>
            </p:nvSpPr>
            <p:spPr>
              <a:xfrm>
                <a:off x="7639625" y="460775"/>
                <a:ext cx="649324" cy="250061"/>
              </a:xfrm>
              <a:custGeom>
                <a:avLst/>
                <a:gdLst/>
                <a:ahLst/>
                <a:cxnLst/>
                <a:rect l="l" t="t" r="r" b="b"/>
                <a:pathLst>
                  <a:path w="35904" h="13827" extrusionOk="0">
                    <a:moveTo>
                      <a:pt x="30187" y="1"/>
                    </a:moveTo>
                    <a:cubicBezTo>
                      <a:pt x="29732" y="1"/>
                      <a:pt x="29245" y="14"/>
                      <a:pt x="28728" y="39"/>
                    </a:cubicBezTo>
                    <a:cubicBezTo>
                      <a:pt x="27879" y="88"/>
                      <a:pt x="26910" y="197"/>
                      <a:pt x="25903" y="342"/>
                    </a:cubicBezTo>
                    <a:cubicBezTo>
                      <a:pt x="26461" y="997"/>
                      <a:pt x="26910" y="1761"/>
                      <a:pt x="27322" y="2561"/>
                    </a:cubicBezTo>
                    <a:cubicBezTo>
                      <a:pt x="27625" y="2512"/>
                      <a:pt x="27879" y="2512"/>
                      <a:pt x="28182" y="2464"/>
                    </a:cubicBezTo>
                    <a:cubicBezTo>
                      <a:pt x="28946" y="2416"/>
                      <a:pt x="29607" y="2394"/>
                      <a:pt x="30175" y="2394"/>
                    </a:cubicBezTo>
                    <a:cubicBezTo>
                      <a:pt x="31329" y="2394"/>
                      <a:pt x="32099" y="2483"/>
                      <a:pt x="32570" y="2621"/>
                    </a:cubicBezTo>
                    <a:cubicBezTo>
                      <a:pt x="32825" y="2670"/>
                      <a:pt x="32873" y="2924"/>
                      <a:pt x="32728" y="3118"/>
                    </a:cubicBezTo>
                    <a:cubicBezTo>
                      <a:pt x="32219" y="3627"/>
                      <a:pt x="31104" y="4439"/>
                      <a:pt x="28982" y="5445"/>
                    </a:cubicBezTo>
                    <a:cubicBezTo>
                      <a:pt x="26207" y="6803"/>
                      <a:pt x="22522" y="8173"/>
                      <a:pt x="18582" y="9288"/>
                    </a:cubicBezTo>
                    <a:cubicBezTo>
                      <a:pt x="14691" y="10342"/>
                      <a:pt x="10800" y="11106"/>
                      <a:pt x="7721" y="11349"/>
                    </a:cubicBezTo>
                    <a:cubicBezTo>
                      <a:pt x="6923" y="11403"/>
                      <a:pt x="6238" y="11427"/>
                      <a:pt x="5655" y="11427"/>
                    </a:cubicBezTo>
                    <a:cubicBezTo>
                      <a:pt x="4539" y="11427"/>
                      <a:pt x="3795" y="11338"/>
                      <a:pt x="3333" y="11203"/>
                    </a:cubicBezTo>
                    <a:cubicBezTo>
                      <a:pt x="3079" y="11155"/>
                      <a:pt x="3030" y="10900"/>
                      <a:pt x="3176" y="10742"/>
                    </a:cubicBezTo>
                    <a:cubicBezTo>
                      <a:pt x="3733" y="10197"/>
                      <a:pt x="4788" y="9385"/>
                      <a:pt x="6909" y="8379"/>
                    </a:cubicBezTo>
                    <a:cubicBezTo>
                      <a:pt x="7164" y="8221"/>
                      <a:pt x="7418" y="8124"/>
                      <a:pt x="7673" y="7967"/>
                    </a:cubicBezTo>
                    <a:cubicBezTo>
                      <a:pt x="7624" y="7106"/>
                      <a:pt x="7624" y="6197"/>
                      <a:pt x="7770" y="5349"/>
                    </a:cubicBezTo>
                    <a:lnTo>
                      <a:pt x="7770" y="5349"/>
                    </a:lnTo>
                    <a:cubicBezTo>
                      <a:pt x="6812" y="5749"/>
                      <a:pt x="5952" y="6149"/>
                      <a:pt x="5152" y="6561"/>
                    </a:cubicBezTo>
                    <a:cubicBezTo>
                      <a:pt x="1515" y="8476"/>
                      <a:pt x="0" y="10136"/>
                      <a:pt x="449" y="11761"/>
                    </a:cubicBezTo>
                    <a:cubicBezTo>
                      <a:pt x="845" y="13148"/>
                      <a:pt x="2471" y="13826"/>
                      <a:pt x="5551" y="13826"/>
                    </a:cubicBezTo>
                    <a:cubicBezTo>
                      <a:pt x="6050" y="13826"/>
                      <a:pt x="6587" y="13808"/>
                      <a:pt x="7164" y="13773"/>
                    </a:cubicBezTo>
                    <a:cubicBezTo>
                      <a:pt x="10497" y="13579"/>
                      <a:pt x="14788" y="12767"/>
                      <a:pt x="19237" y="11555"/>
                    </a:cubicBezTo>
                    <a:cubicBezTo>
                      <a:pt x="23685" y="10342"/>
                      <a:pt x="27770" y="8779"/>
                      <a:pt x="30752" y="7264"/>
                    </a:cubicBezTo>
                    <a:cubicBezTo>
                      <a:pt x="34388" y="5349"/>
                      <a:pt x="35904" y="3724"/>
                      <a:pt x="35455" y="2064"/>
                    </a:cubicBezTo>
                    <a:cubicBezTo>
                      <a:pt x="35052" y="642"/>
                      <a:pt x="33377" y="1"/>
                      <a:pt x="30187" y="1"/>
                    </a:cubicBezTo>
                    <a:close/>
                  </a:path>
                </a:pathLst>
              </a:cu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1">
              <a:extLst>
                <a:ext uri="{FF2B5EF4-FFF2-40B4-BE49-F238E27FC236}">
                  <a16:creationId xmlns:a16="http://schemas.microsoft.com/office/drawing/2014/main" id="{9BE83241-C0A0-140F-4504-D26006D0CA47}"/>
                </a:ext>
              </a:extLst>
            </p:cNvPr>
            <p:cNvSpPr/>
            <p:nvPr/>
          </p:nvSpPr>
          <p:spPr>
            <a:xfrm>
              <a:off x="8212197" y="593125"/>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a:extLst>
                <a:ext uri="{FF2B5EF4-FFF2-40B4-BE49-F238E27FC236}">
                  <a16:creationId xmlns:a16="http://schemas.microsoft.com/office/drawing/2014/main" id="{084DC684-D236-7460-47DB-C4B6C3687E8C}"/>
                </a:ext>
              </a:extLst>
            </p:cNvPr>
            <p:cNvSpPr/>
            <p:nvPr/>
          </p:nvSpPr>
          <p:spPr>
            <a:xfrm>
              <a:off x="8260025" y="241648"/>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a:extLst>
                <a:ext uri="{FF2B5EF4-FFF2-40B4-BE49-F238E27FC236}">
                  <a16:creationId xmlns:a16="http://schemas.microsoft.com/office/drawing/2014/main" id="{5E25FA8E-B3FA-9927-6251-3C06F69D964E}"/>
                </a:ext>
              </a:extLst>
            </p:cNvPr>
            <p:cNvSpPr/>
            <p:nvPr/>
          </p:nvSpPr>
          <p:spPr>
            <a:xfrm rot="10800000">
              <a:off x="8787250" y="2676288"/>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31">
            <a:hlinkClick r:id="" action="ppaction://hlinkshowjump?jump=previousslide"/>
            <a:extLst>
              <a:ext uri="{FF2B5EF4-FFF2-40B4-BE49-F238E27FC236}">
                <a16:creationId xmlns:a16="http://schemas.microsoft.com/office/drawing/2014/main" id="{EFD64BAE-4681-A777-50D2-E6F491A01BB8}"/>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a:hlinkClick r:id="" action="ppaction://hlinkshowjump?jump=nextslide"/>
            <a:extLst>
              <a:ext uri="{FF2B5EF4-FFF2-40B4-BE49-F238E27FC236}">
                <a16:creationId xmlns:a16="http://schemas.microsoft.com/office/drawing/2014/main" id="{FD9CA955-CCDF-D48D-092B-3FF68D1BB459}"/>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a:hlinkClick r:id="" action="ppaction://hlinkshowjump?jump=previousslide"/>
            <a:extLst>
              <a:ext uri="{FF2B5EF4-FFF2-40B4-BE49-F238E27FC236}">
                <a16:creationId xmlns:a16="http://schemas.microsoft.com/office/drawing/2014/main" id="{A471D898-FA1E-283E-0237-A2075A0106BC}"/>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a:hlinkClick r:id="" action="ppaction://hlinkshowjump?jump=nextslide"/>
            <a:extLst>
              <a:ext uri="{FF2B5EF4-FFF2-40B4-BE49-F238E27FC236}">
                <a16:creationId xmlns:a16="http://schemas.microsoft.com/office/drawing/2014/main" id="{14F26771-F265-795C-7B40-9024E231A236}"/>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erson in a suit holding his hands up&#10;&#10;AI-generated content may be incorrect.">
            <a:extLst>
              <a:ext uri="{FF2B5EF4-FFF2-40B4-BE49-F238E27FC236}">
                <a16:creationId xmlns:a16="http://schemas.microsoft.com/office/drawing/2014/main" id="{F0776C31-A4D4-39CB-9C04-B8D338E37C25}"/>
              </a:ext>
            </a:extLst>
          </p:cNvPr>
          <p:cNvPicPr>
            <a:picLocks noChangeAspect="1"/>
          </p:cNvPicPr>
          <p:nvPr/>
        </p:nvPicPr>
        <p:blipFill>
          <a:blip r:embed="rId3"/>
          <a:stretch>
            <a:fillRect/>
          </a:stretch>
        </p:blipFill>
        <p:spPr>
          <a:xfrm>
            <a:off x="780513" y="1540644"/>
            <a:ext cx="4224597" cy="2832400"/>
          </a:xfrm>
          <a:prstGeom prst="rect">
            <a:avLst/>
          </a:prstGeom>
        </p:spPr>
      </p:pic>
    </p:spTree>
    <p:extLst>
      <p:ext uri="{BB962C8B-B14F-4D97-AF65-F5344CB8AC3E}">
        <p14:creationId xmlns:p14="http://schemas.microsoft.com/office/powerpoint/2010/main" val="35168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1"/>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9" name="Google Shape;549;p31"/>
          <p:cNvGrpSpPr/>
          <p:nvPr/>
        </p:nvGrpSpPr>
        <p:grpSpPr>
          <a:xfrm>
            <a:off x="719950" y="1055450"/>
            <a:ext cx="7820741" cy="3514412"/>
            <a:chOff x="719950" y="1055450"/>
            <a:chExt cx="7820741" cy="3514412"/>
          </a:xfrm>
        </p:grpSpPr>
        <p:sp>
          <p:nvSpPr>
            <p:cNvPr id="550" name="Google Shape;550;p31"/>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1"/>
            <p:cNvGrpSpPr/>
            <p:nvPr/>
          </p:nvGrpSpPr>
          <p:grpSpPr>
            <a:xfrm>
              <a:off x="7440910" y="1173096"/>
              <a:ext cx="806383" cy="242092"/>
              <a:chOff x="6577412" y="1173132"/>
              <a:chExt cx="1039958" cy="313104"/>
            </a:xfrm>
          </p:grpSpPr>
          <p:grpSp>
            <p:nvGrpSpPr>
              <p:cNvPr id="554" name="Google Shape;554;p31"/>
              <p:cNvGrpSpPr/>
              <p:nvPr/>
            </p:nvGrpSpPr>
            <p:grpSpPr>
              <a:xfrm>
                <a:off x="6995428" y="1189615"/>
                <a:ext cx="227939" cy="219237"/>
                <a:chOff x="-2887187" y="1674188"/>
                <a:chExt cx="183674" cy="176661"/>
              </a:xfrm>
            </p:grpSpPr>
            <p:sp>
              <p:nvSpPr>
                <p:cNvPr id="555" name="Google Shape;555;p31"/>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1"/>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31"/>
          <p:cNvSpPr txBox="1">
            <a:spLocks noGrp="1"/>
          </p:cNvSpPr>
          <p:nvPr>
            <p:ph type="title"/>
          </p:nvPr>
        </p:nvSpPr>
        <p:spPr>
          <a:xfrm>
            <a:off x="618303" y="349700"/>
            <a:ext cx="423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t>The Problem</a:t>
            </a:r>
            <a:endParaRPr dirty="0"/>
          </a:p>
        </p:txBody>
      </p:sp>
      <p:sp>
        <p:nvSpPr>
          <p:cNvPr id="560" name="Google Shape;560;p31"/>
          <p:cNvSpPr txBox="1">
            <a:spLocks noGrp="1"/>
          </p:cNvSpPr>
          <p:nvPr>
            <p:ph type="body" idx="1"/>
          </p:nvPr>
        </p:nvSpPr>
        <p:spPr>
          <a:xfrm>
            <a:off x="720025" y="1472575"/>
            <a:ext cx="7665900" cy="295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000" dirty="0">
                <a:solidFill>
                  <a:schemeClr val="dk1"/>
                </a:solidFill>
              </a:rPr>
              <a:t>I </a:t>
            </a:r>
            <a:r>
              <a:rPr lang="en-US" sz="4000" dirty="0" err="1">
                <a:solidFill>
                  <a:schemeClr val="dk1"/>
                </a:solidFill>
              </a:rPr>
              <a:t>gotta</a:t>
            </a:r>
            <a:r>
              <a:rPr lang="en-US" sz="4000" dirty="0">
                <a:solidFill>
                  <a:schemeClr val="dk1"/>
                </a:solidFill>
              </a:rPr>
              <a:t> find out if there’s any secrets hardcoded in a git repo</a:t>
            </a:r>
            <a:endParaRPr sz="4000" dirty="0">
              <a:solidFill>
                <a:schemeClr val="dk1"/>
              </a:solidFill>
            </a:endParaRPr>
          </a:p>
        </p:txBody>
      </p:sp>
      <p:grpSp>
        <p:nvGrpSpPr>
          <p:cNvPr id="561" name="Google Shape;561;p31"/>
          <p:cNvGrpSpPr/>
          <p:nvPr/>
        </p:nvGrpSpPr>
        <p:grpSpPr>
          <a:xfrm>
            <a:off x="5575325" y="199881"/>
            <a:ext cx="5234060" cy="4108888"/>
            <a:chOff x="5575325" y="199881"/>
            <a:chExt cx="5234060" cy="4108888"/>
          </a:xfrm>
        </p:grpSpPr>
        <p:grpSp>
          <p:nvGrpSpPr>
            <p:cNvPr id="562" name="Google Shape;562;p31"/>
            <p:cNvGrpSpPr/>
            <p:nvPr/>
          </p:nvGrpSpPr>
          <p:grpSpPr>
            <a:xfrm>
              <a:off x="5575325" y="199881"/>
              <a:ext cx="511270" cy="680235"/>
              <a:chOff x="5421089" y="349710"/>
              <a:chExt cx="552366" cy="734912"/>
            </a:xfrm>
          </p:grpSpPr>
          <p:sp>
            <p:nvSpPr>
              <p:cNvPr id="563" name="Google Shape;563;p31"/>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564" name="Google Shape;564;p31"/>
              <p:cNvGrpSpPr/>
              <p:nvPr/>
            </p:nvGrpSpPr>
            <p:grpSpPr>
              <a:xfrm rot="-900011">
                <a:off x="5499048" y="389861"/>
                <a:ext cx="396448" cy="654608"/>
                <a:chOff x="3539775" y="3357500"/>
                <a:chExt cx="276650" cy="456800"/>
              </a:xfrm>
            </p:grpSpPr>
            <p:sp>
              <p:nvSpPr>
                <p:cNvPr id="565" name="Google Shape;565;p31"/>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3" name="Google Shape;583;p31"/>
            <p:cNvGrpSpPr/>
            <p:nvPr/>
          </p:nvGrpSpPr>
          <p:grpSpPr>
            <a:xfrm>
              <a:off x="7444115" y="4133907"/>
              <a:ext cx="628634" cy="174863"/>
              <a:chOff x="2361400" y="4018300"/>
              <a:chExt cx="856450" cy="238200"/>
            </a:xfrm>
          </p:grpSpPr>
          <p:sp>
            <p:nvSpPr>
              <p:cNvPr id="584" name="Google Shape;584;p31"/>
              <p:cNvSpPr/>
              <p:nvPr/>
            </p:nvSpPr>
            <p:spPr>
              <a:xfrm>
                <a:off x="297965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2670525"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236140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1"/>
            <p:cNvGrpSpPr/>
            <p:nvPr/>
          </p:nvGrpSpPr>
          <p:grpSpPr>
            <a:xfrm>
              <a:off x="7639625" y="370137"/>
              <a:ext cx="649324" cy="367500"/>
              <a:chOff x="7639625" y="401962"/>
              <a:chExt cx="649324" cy="367500"/>
            </a:xfrm>
          </p:grpSpPr>
          <p:sp>
            <p:nvSpPr>
              <p:cNvPr id="588" name="Google Shape;588;p31"/>
              <p:cNvSpPr/>
              <p:nvPr/>
            </p:nvSpPr>
            <p:spPr>
              <a:xfrm>
                <a:off x="7780431" y="401962"/>
                <a:ext cx="367500" cy="367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7639625" y="460775"/>
                <a:ext cx="649324" cy="250061"/>
              </a:xfrm>
              <a:custGeom>
                <a:avLst/>
                <a:gdLst/>
                <a:ahLst/>
                <a:cxnLst/>
                <a:rect l="l" t="t" r="r" b="b"/>
                <a:pathLst>
                  <a:path w="35904" h="13827" extrusionOk="0">
                    <a:moveTo>
                      <a:pt x="30187" y="1"/>
                    </a:moveTo>
                    <a:cubicBezTo>
                      <a:pt x="29732" y="1"/>
                      <a:pt x="29245" y="14"/>
                      <a:pt x="28728" y="39"/>
                    </a:cubicBezTo>
                    <a:cubicBezTo>
                      <a:pt x="27879" y="88"/>
                      <a:pt x="26910" y="197"/>
                      <a:pt x="25903" y="342"/>
                    </a:cubicBezTo>
                    <a:cubicBezTo>
                      <a:pt x="26461" y="997"/>
                      <a:pt x="26910" y="1761"/>
                      <a:pt x="27322" y="2561"/>
                    </a:cubicBezTo>
                    <a:cubicBezTo>
                      <a:pt x="27625" y="2512"/>
                      <a:pt x="27879" y="2512"/>
                      <a:pt x="28182" y="2464"/>
                    </a:cubicBezTo>
                    <a:cubicBezTo>
                      <a:pt x="28946" y="2416"/>
                      <a:pt x="29607" y="2394"/>
                      <a:pt x="30175" y="2394"/>
                    </a:cubicBezTo>
                    <a:cubicBezTo>
                      <a:pt x="31329" y="2394"/>
                      <a:pt x="32099" y="2483"/>
                      <a:pt x="32570" y="2621"/>
                    </a:cubicBezTo>
                    <a:cubicBezTo>
                      <a:pt x="32825" y="2670"/>
                      <a:pt x="32873" y="2924"/>
                      <a:pt x="32728" y="3118"/>
                    </a:cubicBezTo>
                    <a:cubicBezTo>
                      <a:pt x="32219" y="3627"/>
                      <a:pt x="31104" y="4439"/>
                      <a:pt x="28982" y="5445"/>
                    </a:cubicBezTo>
                    <a:cubicBezTo>
                      <a:pt x="26207" y="6803"/>
                      <a:pt x="22522" y="8173"/>
                      <a:pt x="18582" y="9288"/>
                    </a:cubicBezTo>
                    <a:cubicBezTo>
                      <a:pt x="14691" y="10342"/>
                      <a:pt x="10800" y="11106"/>
                      <a:pt x="7721" y="11349"/>
                    </a:cubicBezTo>
                    <a:cubicBezTo>
                      <a:pt x="6923" y="11403"/>
                      <a:pt x="6238" y="11427"/>
                      <a:pt x="5655" y="11427"/>
                    </a:cubicBezTo>
                    <a:cubicBezTo>
                      <a:pt x="4539" y="11427"/>
                      <a:pt x="3795" y="11338"/>
                      <a:pt x="3333" y="11203"/>
                    </a:cubicBezTo>
                    <a:cubicBezTo>
                      <a:pt x="3079" y="11155"/>
                      <a:pt x="3030" y="10900"/>
                      <a:pt x="3176" y="10742"/>
                    </a:cubicBezTo>
                    <a:cubicBezTo>
                      <a:pt x="3733" y="10197"/>
                      <a:pt x="4788" y="9385"/>
                      <a:pt x="6909" y="8379"/>
                    </a:cubicBezTo>
                    <a:cubicBezTo>
                      <a:pt x="7164" y="8221"/>
                      <a:pt x="7418" y="8124"/>
                      <a:pt x="7673" y="7967"/>
                    </a:cubicBezTo>
                    <a:cubicBezTo>
                      <a:pt x="7624" y="7106"/>
                      <a:pt x="7624" y="6197"/>
                      <a:pt x="7770" y="5349"/>
                    </a:cubicBezTo>
                    <a:lnTo>
                      <a:pt x="7770" y="5349"/>
                    </a:lnTo>
                    <a:cubicBezTo>
                      <a:pt x="6812" y="5749"/>
                      <a:pt x="5952" y="6149"/>
                      <a:pt x="5152" y="6561"/>
                    </a:cubicBezTo>
                    <a:cubicBezTo>
                      <a:pt x="1515" y="8476"/>
                      <a:pt x="0" y="10136"/>
                      <a:pt x="449" y="11761"/>
                    </a:cubicBezTo>
                    <a:cubicBezTo>
                      <a:pt x="845" y="13148"/>
                      <a:pt x="2471" y="13826"/>
                      <a:pt x="5551" y="13826"/>
                    </a:cubicBezTo>
                    <a:cubicBezTo>
                      <a:pt x="6050" y="13826"/>
                      <a:pt x="6587" y="13808"/>
                      <a:pt x="7164" y="13773"/>
                    </a:cubicBezTo>
                    <a:cubicBezTo>
                      <a:pt x="10497" y="13579"/>
                      <a:pt x="14788" y="12767"/>
                      <a:pt x="19237" y="11555"/>
                    </a:cubicBezTo>
                    <a:cubicBezTo>
                      <a:pt x="23685" y="10342"/>
                      <a:pt x="27770" y="8779"/>
                      <a:pt x="30752" y="7264"/>
                    </a:cubicBezTo>
                    <a:cubicBezTo>
                      <a:pt x="34388" y="5349"/>
                      <a:pt x="35904" y="3724"/>
                      <a:pt x="35455" y="2064"/>
                    </a:cubicBezTo>
                    <a:cubicBezTo>
                      <a:pt x="35052" y="642"/>
                      <a:pt x="33377" y="1"/>
                      <a:pt x="30187" y="1"/>
                    </a:cubicBezTo>
                    <a:close/>
                  </a:path>
                </a:pathLst>
              </a:cu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1"/>
            <p:cNvSpPr/>
            <p:nvPr/>
          </p:nvSpPr>
          <p:spPr>
            <a:xfrm>
              <a:off x="8212197" y="593125"/>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8260025" y="241648"/>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rot="10800000">
              <a:off x="8787250" y="2676288"/>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31">
            <a:hlinkClick r:id="" action="ppaction://hlinkshowjump?jump=previousslide"/>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a:hlinkClick r:id="" action="ppaction://hlinkshowjump?jump=nextslide"/>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a:hlinkClick r:id="" action="ppaction://hlinkshowjump?jump=previousslide"/>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a:hlinkClick r:id="" action="ppaction://hlinkshowjump?jump=nextslide"/>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gold ornate clock&#10;&#10;AI-generated content may be incorrect.">
            <a:extLst>
              <a:ext uri="{FF2B5EF4-FFF2-40B4-BE49-F238E27FC236}">
                <a16:creationId xmlns:a16="http://schemas.microsoft.com/office/drawing/2014/main" id="{055AB30C-BBD9-AA64-CA8D-BB7D32AF985B}"/>
              </a:ext>
            </a:extLst>
          </p:cNvPr>
          <p:cNvPicPr>
            <a:picLocks noChangeAspect="1"/>
          </p:cNvPicPr>
          <p:nvPr/>
        </p:nvPicPr>
        <p:blipFill>
          <a:blip r:embed="rId3"/>
          <a:stretch>
            <a:fillRect/>
          </a:stretch>
        </p:blipFill>
        <p:spPr>
          <a:xfrm>
            <a:off x="855755" y="3035581"/>
            <a:ext cx="814916" cy="1284510"/>
          </a:xfrm>
          <a:prstGeom prst="rect">
            <a:avLst/>
          </a:prstGeom>
        </p:spPr>
      </p:pic>
      <p:pic>
        <p:nvPicPr>
          <p:cNvPr id="5" name="Picture 4" descr="A glass egg shaped object with a light inside&#10;&#10;AI-generated content may be incorrect.">
            <a:extLst>
              <a:ext uri="{FF2B5EF4-FFF2-40B4-BE49-F238E27FC236}">
                <a16:creationId xmlns:a16="http://schemas.microsoft.com/office/drawing/2014/main" id="{8E71EAB4-BC93-C5A9-E8DD-61D8F8819AB4}"/>
              </a:ext>
            </a:extLst>
          </p:cNvPr>
          <p:cNvPicPr>
            <a:picLocks noChangeAspect="1"/>
          </p:cNvPicPr>
          <p:nvPr/>
        </p:nvPicPr>
        <p:blipFill>
          <a:blip r:embed="rId4"/>
          <a:stretch>
            <a:fillRect/>
          </a:stretch>
        </p:blipFill>
        <p:spPr>
          <a:xfrm flipH="1">
            <a:off x="7626555" y="1559059"/>
            <a:ext cx="679790" cy="906299"/>
          </a:xfrm>
          <a:prstGeom prst="rect">
            <a:avLst/>
          </a:prstGeom>
        </p:spPr>
      </p:pic>
      <p:pic>
        <p:nvPicPr>
          <p:cNvPr id="7" name="Picture 6" descr="An egg shaped box with a model of a ship&#10;&#10;AI-generated content may be incorrect.">
            <a:extLst>
              <a:ext uri="{FF2B5EF4-FFF2-40B4-BE49-F238E27FC236}">
                <a16:creationId xmlns:a16="http://schemas.microsoft.com/office/drawing/2014/main" id="{0033951F-D85E-A769-D9A0-E9CDEB8A902D}"/>
              </a:ext>
            </a:extLst>
          </p:cNvPr>
          <p:cNvPicPr>
            <a:picLocks noChangeAspect="1"/>
          </p:cNvPicPr>
          <p:nvPr/>
        </p:nvPicPr>
        <p:blipFill>
          <a:blip r:embed="rId5"/>
          <a:stretch>
            <a:fillRect/>
          </a:stretch>
        </p:blipFill>
        <p:spPr>
          <a:xfrm>
            <a:off x="3051380" y="1559059"/>
            <a:ext cx="1032481" cy="8356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a:extLst>
            <a:ext uri="{FF2B5EF4-FFF2-40B4-BE49-F238E27FC236}">
              <a16:creationId xmlns:a16="http://schemas.microsoft.com/office/drawing/2014/main" id="{14E93DE0-E23C-0AC3-AD36-3AEF2905B295}"/>
            </a:ext>
          </a:extLst>
        </p:cNvPr>
        <p:cNvGrpSpPr/>
        <p:nvPr/>
      </p:nvGrpSpPr>
      <p:grpSpPr>
        <a:xfrm>
          <a:off x="0" y="0"/>
          <a:ext cx="0" cy="0"/>
          <a:chOff x="0" y="0"/>
          <a:chExt cx="0" cy="0"/>
        </a:xfrm>
      </p:grpSpPr>
      <p:sp>
        <p:nvSpPr>
          <p:cNvPr id="548" name="Google Shape;548;p31">
            <a:extLst>
              <a:ext uri="{FF2B5EF4-FFF2-40B4-BE49-F238E27FC236}">
                <a16:creationId xmlns:a16="http://schemas.microsoft.com/office/drawing/2014/main" id="{7DC602B5-E7A5-6D1F-A508-15CC8881B15D}"/>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31">
            <a:extLst>
              <a:ext uri="{FF2B5EF4-FFF2-40B4-BE49-F238E27FC236}">
                <a16:creationId xmlns:a16="http://schemas.microsoft.com/office/drawing/2014/main" id="{205B1B07-05CB-1806-073E-8683F4029086}"/>
              </a:ext>
            </a:extLst>
          </p:cNvPr>
          <p:cNvGrpSpPr/>
          <p:nvPr/>
        </p:nvGrpSpPr>
        <p:grpSpPr>
          <a:xfrm>
            <a:off x="719950" y="1055450"/>
            <a:ext cx="7820741" cy="3514412"/>
            <a:chOff x="719950" y="1055450"/>
            <a:chExt cx="7820741" cy="3514412"/>
          </a:xfrm>
        </p:grpSpPr>
        <p:sp>
          <p:nvSpPr>
            <p:cNvPr id="550" name="Google Shape;550;p31">
              <a:extLst>
                <a:ext uri="{FF2B5EF4-FFF2-40B4-BE49-F238E27FC236}">
                  <a16:creationId xmlns:a16="http://schemas.microsoft.com/office/drawing/2014/main" id="{4EC91B4B-4B84-2B20-73BB-5E505D5F68EB}"/>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a:extLst>
                <a:ext uri="{FF2B5EF4-FFF2-40B4-BE49-F238E27FC236}">
                  <a16:creationId xmlns:a16="http://schemas.microsoft.com/office/drawing/2014/main" id="{952980FE-8BB3-6981-FD3B-3754B5680E2B}"/>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a:extLst>
                <a:ext uri="{FF2B5EF4-FFF2-40B4-BE49-F238E27FC236}">
                  <a16:creationId xmlns:a16="http://schemas.microsoft.com/office/drawing/2014/main" id="{AE9E8A90-E84C-3437-957C-A22C9C11C3C4}"/>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1">
              <a:extLst>
                <a:ext uri="{FF2B5EF4-FFF2-40B4-BE49-F238E27FC236}">
                  <a16:creationId xmlns:a16="http://schemas.microsoft.com/office/drawing/2014/main" id="{0E45060E-2AC0-406D-F898-D3EC9D7CF2B7}"/>
                </a:ext>
              </a:extLst>
            </p:cNvPr>
            <p:cNvGrpSpPr/>
            <p:nvPr/>
          </p:nvGrpSpPr>
          <p:grpSpPr>
            <a:xfrm>
              <a:off x="7440910" y="1173096"/>
              <a:ext cx="806383" cy="242092"/>
              <a:chOff x="6577412" y="1173132"/>
              <a:chExt cx="1039958" cy="313104"/>
            </a:xfrm>
          </p:grpSpPr>
          <p:grpSp>
            <p:nvGrpSpPr>
              <p:cNvPr id="554" name="Google Shape;554;p31">
                <a:extLst>
                  <a:ext uri="{FF2B5EF4-FFF2-40B4-BE49-F238E27FC236}">
                    <a16:creationId xmlns:a16="http://schemas.microsoft.com/office/drawing/2014/main" id="{C5D9015B-10B6-DA21-9830-A6CF1D336F68}"/>
                  </a:ext>
                </a:extLst>
              </p:cNvPr>
              <p:cNvGrpSpPr/>
              <p:nvPr/>
            </p:nvGrpSpPr>
            <p:grpSpPr>
              <a:xfrm>
                <a:off x="6995428" y="1189615"/>
                <a:ext cx="227939" cy="219237"/>
                <a:chOff x="-2887187" y="1674188"/>
                <a:chExt cx="183674" cy="176661"/>
              </a:xfrm>
            </p:grpSpPr>
            <p:sp>
              <p:nvSpPr>
                <p:cNvPr id="555" name="Google Shape;555;p31">
                  <a:extLst>
                    <a:ext uri="{FF2B5EF4-FFF2-40B4-BE49-F238E27FC236}">
                      <a16:creationId xmlns:a16="http://schemas.microsoft.com/office/drawing/2014/main" id="{295ACC4C-16B1-4CF5-79E7-F7F67673686F}"/>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a:extLst>
                    <a:ext uri="{FF2B5EF4-FFF2-40B4-BE49-F238E27FC236}">
                      <a16:creationId xmlns:a16="http://schemas.microsoft.com/office/drawing/2014/main" id="{ED308676-6426-EDC7-042C-95C00DC62A08}"/>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1">
                <a:extLst>
                  <a:ext uri="{FF2B5EF4-FFF2-40B4-BE49-F238E27FC236}">
                    <a16:creationId xmlns:a16="http://schemas.microsoft.com/office/drawing/2014/main" id="{7023869C-9428-B130-D57B-9BC294BF13CB}"/>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a:extLst>
                  <a:ext uri="{FF2B5EF4-FFF2-40B4-BE49-F238E27FC236}">
                    <a16:creationId xmlns:a16="http://schemas.microsoft.com/office/drawing/2014/main" id="{75D1D0D4-80E4-B6DC-DEC7-36D33A92845B}"/>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31">
            <a:extLst>
              <a:ext uri="{FF2B5EF4-FFF2-40B4-BE49-F238E27FC236}">
                <a16:creationId xmlns:a16="http://schemas.microsoft.com/office/drawing/2014/main" id="{97BDCD16-AB97-2A44-4ED5-AA73069FE4CE}"/>
              </a:ext>
            </a:extLst>
          </p:cNvPr>
          <p:cNvSpPr txBox="1">
            <a:spLocks noGrp="1"/>
          </p:cNvSpPr>
          <p:nvPr>
            <p:ph type="title"/>
          </p:nvPr>
        </p:nvSpPr>
        <p:spPr>
          <a:xfrm>
            <a:off x="618303" y="349700"/>
            <a:ext cx="4232100" cy="572700"/>
          </a:xfrm>
          <a:prstGeom prst="rect">
            <a:avLst/>
          </a:prstGeom>
        </p:spPr>
        <p:txBody>
          <a:bodyPr spcFirstLastPara="1" wrap="square" lIns="91425" tIns="91425" rIns="91425" bIns="91425" anchor="t" anchorCtr="0">
            <a:noAutofit/>
          </a:bodyPr>
          <a:lstStyle/>
          <a:p>
            <a:pPr lvl="0">
              <a:buSzPts val="990"/>
            </a:pPr>
            <a:r>
              <a:rPr lang="en" dirty="0"/>
              <a:t>The Problem</a:t>
            </a:r>
            <a:endParaRPr dirty="0"/>
          </a:p>
        </p:txBody>
      </p:sp>
      <p:sp>
        <p:nvSpPr>
          <p:cNvPr id="560" name="Google Shape;560;p31">
            <a:extLst>
              <a:ext uri="{FF2B5EF4-FFF2-40B4-BE49-F238E27FC236}">
                <a16:creationId xmlns:a16="http://schemas.microsoft.com/office/drawing/2014/main" id="{85A82B89-C689-3C01-865E-3CFA6637E5D0}"/>
              </a:ext>
            </a:extLst>
          </p:cNvPr>
          <p:cNvSpPr txBox="1">
            <a:spLocks noGrp="1"/>
          </p:cNvSpPr>
          <p:nvPr>
            <p:ph type="body" idx="1"/>
          </p:nvPr>
        </p:nvSpPr>
        <p:spPr>
          <a:xfrm>
            <a:off x="720025" y="1472575"/>
            <a:ext cx="7665900" cy="295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000" dirty="0">
                <a:solidFill>
                  <a:schemeClr val="dk1"/>
                </a:solidFill>
              </a:rPr>
              <a:t>So, what do I do?</a:t>
            </a:r>
            <a:endParaRPr sz="4000" dirty="0">
              <a:solidFill>
                <a:schemeClr val="dk1"/>
              </a:solidFill>
            </a:endParaRPr>
          </a:p>
        </p:txBody>
      </p:sp>
      <p:grpSp>
        <p:nvGrpSpPr>
          <p:cNvPr id="561" name="Google Shape;561;p31">
            <a:extLst>
              <a:ext uri="{FF2B5EF4-FFF2-40B4-BE49-F238E27FC236}">
                <a16:creationId xmlns:a16="http://schemas.microsoft.com/office/drawing/2014/main" id="{DF83A149-06D3-B1FA-3670-2B387A707B76}"/>
              </a:ext>
            </a:extLst>
          </p:cNvPr>
          <p:cNvGrpSpPr/>
          <p:nvPr/>
        </p:nvGrpSpPr>
        <p:grpSpPr>
          <a:xfrm>
            <a:off x="5575325" y="199881"/>
            <a:ext cx="5234060" cy="4108888"/>
            <a:chOff x="5575325" y="199881"/>
            <a:chExt cx="5234060" cy="4108888"/>
          </a:xfrm>
        </p:grpSpPr>
        <p:grpSp>
          <p:nvGrpSpPr>
            <p:cNvPr id="562" name="Google Shape;562;p31">
              <a:extLst>
                <a:ext uri="{FF2B5EF4-FFF2-40B4-BE49-F238E27FC236}">
                  <a16:creationId xmlns:a16="http://schemas.microsoft.com/office/drawing/2014/main" id="{98BE9E41-001F-226B-B176-07E32BA6CC1D}"/>
                </a:ext>
              </a:extLst>
            </p:cNvPr>
            <p:cNvGrpSpPr/>
            <p:nvPr/>
          </p:nvGrpSpPr>
          <p:grpSpPr>
            <a:xfrm>
              <a:off x="5575325" y="199881"/>
              <a:ext cx="511270" cy="680235"/>
              <a:chOff x="5421089" y="349710"/>
              <a:chExt cx="552366" cy="734912"/>
            </a:xfrm>
          </p:grpSpPr>
          <p:sp>
            <p:nvSpPr>
              <p:cNvPr id="563" name="Google Shape;563;p31">
                <a:extLst>
                  <a:ext uri="{FF2B5EF4-FFF2-40B4-BE49-F238E27FC236}">
                    <a16:creationId xmlns:a16="http://schemas.microsoft.com/office/drawing/2014/main" id="{B06D8D8A-669C-8C37-99C6-DA80D6FF1BD2}"/>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564" name="Google Shape;564;p31">
                <a:extLst>
                  <a:ext uri="{FF2B5EF4-FFF2-40B4-BE49-F238E27FC236}">
                    <a16:creationId xmlns:a16="http://schemas.microsoft.com/office/drawing/2014/main" id="{13406AC3-96E8-B233-CB6C-395B34D294D1}"/>
                  </a:ext>
                </a:extLst>
              </p:cNvPr>
              <p:cNvGrpSpPr/>
              <p:nvPr/>
            </p:nvGrpSpPr>
            <p:grpSpPr>
              <a:xfrm rot="-900011">
                <a:off x="5499048" y="389861"/>
                <a:ext cx="396448" cy="654608"/>
                <a:chOff x="3539775" y="3357500"/>
                <a:chExt cx="276650" cy="456800"/>
              </a:xfrm>
            </p:grpSpPr>
            <p:sp>
              <p:nvSpPr>
                <p:cNvPr id="565" name="Google Shape;565;p31">
                  <a:extLst>
                    <a:ext uri="{FF2B5EF4-FFF2-40B4-BE49-F238E27FC236}">
                      <a16:creationId xmlns:a16="http://schemas.microsoft.com/office/drawing/2014/main" id="{0893A3E5-08AE-7649-9C63-849AD3283976}"/>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a:extLst>
                    <a:ext uri="{FF2B5EF4-FFF2-40B4-BE49-F238E27FC236}">
                      <a16:creationId xmlns:a16="http://schemas.microsoft.com/office/drawing/2014/main" id="{CEE4C372-EF88-9601-02CB-5EECF72E7407}"/>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a:extLst>
                    <a:ext uri="{FF2B5EF4-FFF2-40B4-BE49-F238E27FC236}">
                      <a16:creationId xmlns:a16="http://schemas.microsoft.com/office/drawing/2014/main" id="{467B0E45-4CF7-D61A-DBB7-9AAF9BE3874A}"/>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a:extLst>
                    <a:ext uri="{FF2B5EF4-FFF2-40B4-BE49-F238E27FC236}">
                      <a16:creationId xmlns:a16="http://schemas.microsoft.com/office/drawing/2014/main" id="{EA54F2EB-D294-4F64-755F-478F7905C2EE}"/>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a:extLst>
                    <a:ext uri="{FF2B5EF4-FFF2-40B4-BE49-F238E27FC236}">
                      <a16:creationId xmlns:a16="http://schemas.microsoft.com/office/drawing/2014/main" id="{2A5F27DB-57B0-2068-CDE5-7C772DC4DC1E}"/>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a:extLst>
                    <a:ext uri="{FF2B5EF4-FFF2-40B4-BE49-F238E27FC236}">
                      <a16:creationId xmlns:a16="http://schemas.microsoft.com/office/drawing/2014/main" id="{7E279AAD-CD78-5E64-AE3C-2734E1D55F9D}"/>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a:extLst>
                    <a:ext uri="{FF2B5EF4-FFF2-40B4-BE49-F238E27FC236}">
                      <a16:creationId xmlns:a16="http://schemas.microsoft.com/office/drawing/2014/main" id="{80414A2F-4520-683E-9777-FE62542882C4}"/>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a:extLst>
                    <a:ext uri="{FF2B5EF4-FFF2-40B4-BE49-F238E27FC236}">
                      <a16:creationId xmlns:a16="http://schemas.microsoft.com/office/drawing/2014/main" id="{834CF442-31BD-C83F-EEFE-CF23FC40CFD1}"/>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a:extLst>
                    <a:ext uri="{FF2B5EF4-FFF2-40B4-BE49-F238E27FC236}">
                      <a16:creationId xmlns:a16="http://schemas.microsoft.com/office/drawing/2014/main" id="{7F1FDBD0-B8A0-0DC4-4E4A-07F6252C992F}"/>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a:extLst>
                    <a:ext uri="{FF2B5EF4-FFF2-40B4-BE49-F238E27FC236}">
                      <a16:creationId xmlns:a16="http://schemas.microsoft.com/office/drawing/2014/main" id="{E9617495-3904-C3AA-7364-4BE3305A4A86}"/>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a:extLst>
                    <a:ext uri="{FF2B5EF4-FFF2-40B4-BE49-F238E27FC236}">
                      <a16:creationId xmlns:a16="http://schemas.microsoft.com/office/drawing/2014/main" id="{1542B7CC-16DA-EFFF-52AD-7DF76D1465B0}"/>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a:extLst>
                    <a:ext uri="{FF2B5EF4-FFF2-40B4-BE49-F238E27FC236}">
                      <a16:creationId xmlns:a16="http://schemas.microsoft.com/office/drawing/2014/main" id="{776A8E4D-0CF2-ACF7-3CBE-4575E35E86AA}"/>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a:extLst>
                    <a:ext uri="{FF2B5EF4-FFF2-40B4-BE49-F238E27FC236}">
                      <a16:creationId xmlns:a16="http://schemas.microsoft.com/office/drawing/2014/main" id="{D7E2B642-2363-12EA-83CD-E777B5EABEF1}"/>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a:extLst>
                    <a:ext uri="{FF2B5EF4-FFF2-40B4-BE49-F238E27FC236}">
                      <a16:creationId xmlns:a16="http://schemas.microsoft.com/office/drawing/2014/main" id="{B96B9273-B919-2E78-AC1B-F5AF7087A24B}"/>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a:extLst>
                    <a:ext uri="{FF2B5EF4-FFF2-40B4-BE49-F238E27FC236}">
                      <a16:creationId xmlns:a16="http://schemas.microsoft.com/office/drawing/2014/main" id="{F5E07D33-5BAF-C5E8-9A93-652CF1DF69D9}"/>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a:extLst>
                    <a:ext uri="{FF2B5EF4-FFF2-40B4-BE49-F238E27FC236}">
                      <a16:creationId xmlns:a16="http://schemas.microsoft.com/office/drawing/2014/main" id="{0387AE4F-0BEE-3F07-6EB7-37DFAA011CCF}"/>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a:extLst>
                    <a:ext uri="{FF2B5EF4-FFF2-40B4-BE49-F238E27FC236}">
                      <a16:creationId xmlns:a16="http://schemas.microsoft.com/office/drawing/2014/main" id="{26DF635C-35BB-43AE-366B-1C59E8070821}"/>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a:extLst>
                    <a:ext uri="{FF2B5EF4-FFF2-40B4-BE49-F238E27FC236}">
                      <a16:creationId xmlns:a16="http://schemas.microsoft.com/office/drawing/2014/main" id="{95ECA38B-2D04-C2F5-3B1D-AB4E9D8EC8EB}"/>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3" name="Google Shape;583;p31">
              <a:extLst>
                <a:ext uri="{FF2B5EF4-FFF2-40B4-BE49-F238E27FC236}">
                  <a16:creationId xmlns:a16="http://schemas.microsoft.com/office/drawing/2014/main" id="{F5C70CAF-1319-90EF-2274-EF582C0DE626}"/>
                </a:ext>
              </a:extLst>
            </p:cNvPr>
            <p:cNvGrpSpPr/>
            <p:nvPr/>
          </p:nvGrpSpPr>
          <p:grpSpPr>
            <a:xfrm>
              <a:off x="7444115" y="4133907"/>
              <a:ext cx="628634" cy="174863"/>
              <a:chOff x="2361400" y="4018300"/>
              <a:chExt cx="856450" cy="238200"/>
            </a:xfrm>
          </p:grpSpPr>
          <p:sp>
            <p:nvSpPr>
              <p:cNvPr id="584" name="Google Shape;584;p31">
                <a:extLst>
                  <a:ext uri="{FF2B5EF4-FFF2-40B4-BE49-F238E27FC236}">
                    <a16:creationId xmlns:a16="http://schemas.microsoft.com/office/drawing/2014/main" id="{A5BBFD3E-B78A-CD62-C3B3-267D1DEB7832}"/>
                  </a:ext>
                </a:extLst>
              </p:cNvPr>
              <p:cNvSpPr/>
              <p:nvPr/>
            </p:nvSpPr>
            <p:spPr>
              <a:xfrm>
                <a:off x="297965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a:extLst>
                  <a:ext uri="{FF2B5EF4-FFF2-40B4-BE49-F238E27FC236}">
                    <a16:creationId xmlns:a16="http://schemas.microsoft.com/office/drawing/2014/main" id="{DB60918F-88D4-5EE3-CFC1-9BD1472A29FB}"/>
                  </a:ext>
                </a:extLst>
              </p:cNvPr>
              <p:cNvSpPr/>
              <p:nvPr/>
            </p:nvSpPr>
            <p:spPr>
              <a:xfrm>
                <a:off x="2670525"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a:extLst>
                  <a:ext uri="{FF2B5EF4-FFF2-40B4-BE49-F238E27FC236}">
                    <a16:creationId xmlns:a16="http://schemas.microsoft.com/office/drawing/2014/main" id="{31ECF33E-9753-A7A0-2EF7-0538C4C75C5A}"/>
                  </a:ext>
                </a:extLst>
              </p:cNvPr>
              <p:cNvSpPr/>
              <p:nvPr/>
            </p:nvSpPr>
            <p:spPr>
              <a:xfrm>
                <a:off x="236140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1">
              <a:extLst>
                <a:ext uri="{FF2B5EF4-FFF2-40B4-BE49-F238E27FC236}">
                  <a16:creationId xmlns:a16="http://schemas.microsoft.com/office/drawing/2014/main" id="{C87307DE-FDB6-7C13-D7DF-151519EA002D}"/>
                </a:ext>
              </a:extLst>
            </p:cNvPr>
            <p:cNvGrpSpPr/>
            <p:nvPr/>
          </p:nvGrpSpPr>
          <p:grpSpPr>
            <a:xfrm>
              <a:off x="7639625" y="370137"/>
              <a:ext cx="649324" cy="367500"/>
              <a:chOff x="7639625" y="401962"/>
              <a:chExt cx="649324" cy="367500"/>
            </a:xfrm>
          </p:grpSpPr>
          <p:sp>
            <p:nvSpPr>
              <p:cNvPr id="588" name="Google Shape;588;p31">
                <a:extLst>
                  <a:ext uri="{FF2B5EF4-FFF2-40B4-BE49-F238E27FC236}">
                    <a16:creationId xmlns:a16="http://schemas.microsoft.com/office/drawing/2014/main" id="{1569F4FB-18FE-D484-2E0F-C7A3F0BDAAC3}"/>
                  </a:ext>
                </a:extLst>
              </p:cNvPr>
              <p:cNvSpPr/>
              <p:nvPr/>
            </p:nvSpPr>
            <p:spPr>
              <a:xfrm>
                <a:off x="7780431" y="401962"/>
                <a:ext cx="367500" cy="367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a:extLst>
                  <a:ext uri="{FF2B5EF4-FFF2-40B4-BE49-F238E27FC236}">
                    <a16:creationId xmlns:a16="http://schemas.microsoft.com/office/drawing/2014/main" id="{A6AC5125-B65E-5F93-0F36-F63D5E16316F}"/>
                  </a:ext>
                </a:extLst>
              </p:cNvPr>
              <p:cNvSpPr/>
              <p:nvPr/>
            </p:nvSpPr>
            <p:spPr>
              <a:xfrm>
                <a:off x="7639625" y="460775"/>
                <a:ext cx="649324" cy="250061"/>
              </a:xfrm>
              <a:custGeom>
                <a:avLst/>
                <a:gdLst/>
                <a:ahLst/>
                <a:cxnLst/>
                <a:rect l="l" t="t" r="r" b="b"/>
                <a:pathLst>
                  <a:path w="35904" h="13827" extrusionOk="0">
                    <a:moveTo>
                      <a:pt x="30187" y="1"/>
                    </a:moveTo>
                    <a:cubicBezTo>
                      <a:pt x="29732" y="1"/>
                      <a:pt x="29245" y="14"/>
                      <a:pt x="28728" y="39"/>
                    </a:cubicBezTo>
                    <a:cubicBezTo>
                      <a:pt x="27879" y="88"/>
                      <a:pt x="26910" y="197"/>
                      <a:pt x="25903" y="342"/>
                    </a:cubicBezTo>
                    <a:cubicBezTo>
                      <a:pt x="26461" y="997"/>
                      <a:pt x="26910" y="1761"/>
                      <a:pt x="27322" y="2561"/>
                    </a:cubicBezTo>
                    <a:cubicBezTo>
                      <a:pt x="27625" y="2512"/>
                      <a:pt x="27879" y="2512"/>
                      <a:pt x="28182" y="2464"/>
                    </a:cubicBezTo>
                    <a:cubicBezTo>
                      <a:pt x="28946" y="2416"/>
                      <a:pt x="29607" y="2394"/>
                      <a:pt x="30175" y="2394"/>
                    </a:cubicBezTo>
                    <a:cubicBezTo>
                      <a:pt x="31329" y="2394"/>
                      <a:pt x="32099" y="2483"/>
                      <a:pt x="32570" y="2621"/>
                    </a:cubicBezTo>
                    <a:cubicBezTo>
                      <a:pt x="32825" y="2670"/>
                      <a:pt x="32873" y="2924"/>
                      <a:pt x="32728" y="3118"/>
                    </a:cubicBezTo>
                    <a:cubicBezTo>
                      <a:pt x="32219" y="3627"/>
                      <a:pt x="31104" y="4439"/>
                      <a:pt x="28982" y="5445"/>
                    </a:cubicBezTo>
                    <a:cubicBezTo>
                      <a:pt x="26207" y="6803"/>
                      <a:pt x="22522" y="8173"/>
                      <a:pt x="18582" y="9288"/>
                    </a:cubicBezTo>
                    <a:cubicBezTo>
                      <a:pt x="14691" y="10342"/>
                      <a:pt x="10800" y="11106"/>
                      <a:pt x="7721" y="11349"/>
                    </a:cubicBezTo>
                    <a:cubicBezTo>
                      <a:pt x="6923" y="11403"/>
                      <a:pt x="6238" y="11427"/>
                      <a:pt x="5655" y="11427"/>
                    </a:cubicBezTo>
                    <a:cubicBezTo>
                      <a:pt x="4539" y="11427"/>
                      <a:pt x="3795" y="11338"/>
                      <a:pt x="3333" y="11203"/>
                    </a:cubicBezTo>
                    <a:cubicBezTo>
                      <a:pt x="3079" y="11155"/>
                      <a:pt x="3030" y="10900"/>
                      <a:pt x="3176" y="10742"/>
                    </a:cubicBezTo>
                    <a:cubicBezTo>
                      <a:pt x="3733" y="10197"/>
                      <a:pt x="4788" y="9385"/>
                      <a:pt x="6909" y="8379"/>
                    </a:cubicBezTo>
                    <a:cubicBezTo>
                      <a:pt x="7164" y="8221"/>
                      <a:pt x="7418" y="8124"/>
                      <a:pt x="7673" y="7967"/>
                    </a:cubicBezTo>
                    <a:cubicBezTo>
                      <a:pt x="7624" y="7106"/>
                      <a:pt x="7624" y="6197"/>
                      <a:pt x="7770" y="5349"/>
                    </a:cubicBezTo>
                    <a:lnTo>
                      <a:pt x="7770" y="5349"/>
                    </a:lnTo>
                    <a:cubicBezTo>
                      <a:pt x="6812" y="5749"/>
                      <a:pt x="5952" y="6149"/>
                      <a:pt x="5152" y="6561"/>
                    </a:cubicBezTo>
                    <a:cubicBezTo>
                      <a:pt x="1515" y="8476"/>
                      <a:pt x="0" y="10136"/>
                      <a:pt x="449" y="11761"/>
                    </a:cubicBezTo>
                    <a:cubicBezTo>
                      <a:pt x="845" y="13148"/>
                      <a:pt x="2471" y="13826"/>
                      <a:pt x="5551" y="13826"/>
                    </a:cubicBezTo>
                    <a:cubicBezTo>
                      <a:pt x="6050" y="13826"/>
                      <a:pt x="6587" y="13808"/>
                      <a:pt x="7164" y="13773"/>
                    </a:cubicBezTo>
                    <a:cubicBezTo>
                      <a:pt x="10497" y="13579"/>
                      <a:pt x="14788" y="12767"/>
                      <a:pt x="19237" y="11555"/>
                    </a:cubicBezTo>
                    <a:cubicBezTo>
                      <a:pt x="23685" y="10342"/>
                      <a:pt x="27770" y="8779"/>
                      <a:pt x="30752" y="7264"/>
                    </a:cubicBezTo>
                    <a:cubicBezTo>
                      <a:pt x="34388" y="5349"/>
                      <a:pt x="35904" y="3724"/>
                      <a:pt x="35455" y="2064"/>
                    </a:cubicBezTo>
                    <a:cubicBezTo>
                      <a:pt x="35052" y="642"/>
                      <a:pt x="33377" y="1"/>
                      <a:pt x="30187" y="1"/>
                    </a:cubicBezTo>
                    <a:close/>
                  </a:path>
                </a:pathLst>
              </a:cu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1">
              <a:extLst>
                <a:ext uri="{FF2B5EF4-FFF2-40B4-BE49-F238E27FC236}">
                  <a16:creationId xmlns:a16="http://schemas.microsoft.com/office/drawing/2014/main" id="{BE4DEAFF-3645-6FF1-1FBF-EEE0CD54360F}"/>
                </a:ext>
              </a:extLst>
            </p:cNvPr>
            <p:cNvSpPr/>
            <p:nvPr/>
          </p:nvSpPr>
          <p:spPr>
            <a:xfrm>
              <a:off x="8212197" y="593125"/>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a:extLst>
                <a:ext uri="{FF2B5EF4-FFF2-40B4-BE49-F238E27FC236}">
                  <a16:creationId xmlns:a16="http://schemas.microsoft.com/office/drawing/2014/main" id="{36534DF9-E024-8B33-A7B1-23F9A933473D}"/>
                </a:ext>
              </a:extLst>
            </p:cNvPr>
            <p:cNvSpPr/>
            <p:nvPr/>
          </p:nvSpPr>
          <p:spPr>
            <a:xfrm>
              <a:off x="8260025" y="241648"/>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a:extLst>
                <a:ext uri="{FF2B5EF4-FFF2-40B4-BE49-F238E27FC236}">
                  <a16:creationId xmlns:a16="http://schemas.microsoft.com/office/drawing/2014/main" id="{74307CC8-042B-CF1B-9DD9-D294194029F6}"/>
                </a:ext>
              </a:extLst>
            </p:cNvPr>
            <p:cNvSpPr/>
            <p:nvPr/>
          </p:nvSpPr>
          <p:spPr>
            <a:xfrm rot="10800000">
              <a:off x="8787250" y="2676288"/>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31">
            <a:hlinkClick r:id="" action="ppaction://hlinkshowjump?jump=previousslide"/>
            <a:extLst>
              <a:ext uri="{FF2B5EF4-FFF2-40B4-BE49-F238E27FC236}">
                <a16:creationId xmlns:a16="http://schemas.microsoft.com/office/drawing/2014/main" id="{35CC8D69-2047-C5B8-4772-3BDBE2A7500F}"/>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a:hlinkClick r:id="" action="ppaction://hlinkshowjump?jump=nextslide"/>
            <a:extLst>
              <a:ext uri="{FF2B5EF4-FFF2-40B4-BE49-F238E27FC236}">
                <a16:creationId xmlns:a16="http://schemas.microsoft.com/office/drawing/2014/main" id="{BB126EFC-D5E1-BC18-7520-99130F11AC7C}"/>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a:hlinkClick r:id="" action="ppaction://hlinkshowjump?jump=previousslide"/>
            <a:extLst>
              <a:ext uri="{FF2B5EF4-FFF2-40B4-BE49-F238E27FC236}">
                <a16:creationId xmlns:a16="http://schemas.microsoft.com/office/drawing/2014/main" id="{4D075A7E-40F5-7A29-F430-3E5B3654D5A4}"/>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a:hlinkClick r:id="" action="ppaction://hlinkshowjump?jump=nextslide"/>
            <a:extLst>
              <a:ext uri="{FF2B5EF4-FFF2-40B4-BE49-F238E27FC236}">
                <a16:creationId xmlns:a16="http://schemas.microsoft.com/office/drawing/2014/main" id="{A9E384C3-2731-19BB-2159-2C6F31D1E04D}"/>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49;p31">
            <a:extLst>
              <a:ext uri="{FF2B5EF4-FFF2-40B4-BE49-F238E27FC236}">
                <a16:creationId xmlns:a16="http://schemas.microsoft.com/office/drawing/2014/main" id="{CF42A8DB-684D-EDA8-A204-43F98B2C7209}"/>
              </a:ext>
            </a:extLst>
          </p:cNvPr>
          <p:cNvGrpSpPr/>
          <p:nvPr/>
        </p:nvGrpSpPr>
        <p:grpSpPr>
          <a:xfrm>
            <a:off x="872350" y="1207850"/>
            <a:ext cx="7820741" cy="3514412"/>
            <a:chOff x="719950" y="1055450"/>
            <a:chExt cx="7820741" cy="3514412"/>
          </a:xfrm>
        </p:grpSpPr>
        <p:sp>
          <p:nvSpPr>
            <p:cNvPr id="3" name="Google Shape;550;p31">
              <a:extLst>
                <a:ext uri="{FF2B5EF4-FFF2-40B4-BE49-F238E27FC236}">
                  <a16:creationId xmlns:a16="http://schemas.microsoft.com/office/drawing/2014/main" id="{1423C9DE-6D01-8A90-32A7-9B91C70EB03D}"/>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51;p31">
              <a:extLst>
                <a:ext uri="{FF2B5EF4-FFF2-40B4-BE49-F238E27FC236}">
                  <a16:creationId xmlns:a16="http://schemas.microsoft.com/office/drawing/2014/main" id="{157C381B-5C8C-36E7-FCEF-2F59AB56F4A9}"/>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31">
              <a:extLst>
                <a:ext uri="{FF2B5EF4-FFF2-40B4-BE49-F238E27FC236}">
                  <a16:creationId xmlns:a16="http://schemas.microsoft.com/office/drawing/2014/main" id="{9486E37C-64CC-9353-46FD-83F757B7FAED}"/>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Oswald Light" panose="00000400000000000000" pitchFamily="2" charset="0"/>
                </a:rPr>
                <a:t>Why?</a:t>
              </a:r>
              <a:endParaRPr sz="1800" dirty="0">
                <a:latin typeface="Oswald Light" panose="00000400000000000000" pitchFamily="2" charset="0"/>
              </a:endParaRPr>
            </a:p>
          </p:txBody>
        </p:sp>
        <p:grpSp>
          <p:nvGrpSpPr>
            <p:cNvPr id="6" name="Google Shape;553;p31">
              <a:extLst>
                <a:ext uri="{FF2B5EF4-FFF2-40B4-BE49-F238E27FC236}">
                  <a16:creationId xmlns:a16="http://schemas.microsoft.com/office/drawing/2014/main" id="{E6C93D72-D902-9D22-2449-780638723724}"/>
                </a:ext>
              </a:extLst>
            </p:cNvPr>
            <p:cNvGrpSpPr/>
            <p:nvPr/>
          </p:nvGrpSpPr>
          <p:grpSpPr>
            <a:xfrm>
              <a:off x="7440910" y="1173096"/>
              <a:ext cx="806383" cy="242092"/>
              <a:chOff x="6577412" y="1173132"/>
              <a:chExt cx="1039958" cy="313104"/>
            </a:xfrm>
          </p:grpSpPr>
          <p:grpSp>
            <p:nvGrpSpPr>
              <p:cNvPr id="7" name="Google Shape;554;p31">
                <a:extLst>
                  <a:ext uri="{FF2B5EF4-FFF2-40B4-BE49-F238E27FC236}">
                    <a16:creationId xmlns:a16="http://schemas.microsoft.com/office/drawing/2014/main" id="{72FFDE53-3850-2CAE-28FC-08855A1F1D42}"/>
                  </a:ext>
                </a:extLst>
              </p:cNvPr>
              <p:cNvGrpSpPr/>
              <p:nvPr/>
            </p:nvGrpSpPr>
            <p:grpSpPr>
              <a:xfrm>
                <a:off x="6995428" y="1189615"/>
                <a:ext cx="227939" cy="219237"/>
                <a:chOff x="-2887187" y="1674188"/>
                <a:chExt cx="183674" cy="176661"/>
              </a:xfrm>
            </p:grpSpPr>
            <p:sp>
              <p:nvSpPr>
                <p:cNvPr id="10" name="Google Shape;555;p31">
                  <a:extLst>
                    <a:ext uri="{FF2B5EF4-FFF2-40B4-BE49-F238E27FC236}">
                      <a16:creationId xmlns:a16="http://schemas.microsoft.com/office/drawing/2014/main" id="{68D9AF3D-108F-C097-8BB3-478DAFAC7F7B}"/>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6;p31">
                  <a:extLst>
                    <a:ext uri="{FF2B5EF4-FFF2-40B4-BE49-F238E27FC236}">
                      <a16:creationId xmlns:a16="http://schemas.microsoft.com/office/drawing/2014/main" id="{C8389010-2CA5-554E-319A-8092D71D5038}"/>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557;p31">
                <a:extLst>
                  <a:ext uri="{FF2B5EF4-FFF2-40B4-BE49-F238E27FC236}">
                    <a16:creationId xmlns:a16="http://schemas.microsoft.com/office/drawing/2014/main" id="{5FDD4F4F-FC2E-374C-E1FF-3EA8E1926534}"/>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8;p31">
                <a:extLst>
                  <a:ext uri="{FF2B5EF4-FFF2-40B4-BE49-F238E27FC236}">
                    <a16:creationId xmlns:a16="http://schemas.microsoft.com/office/drawing/2014/main" id="{4A8413F6-DC31-37E7-AD05-BBC9FE73703E}"/>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3599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7">
          <a:extLst>
            <a:ext uri="{FF2B5EF4-FFF2-40B4-BE49-F238E27FC236}">
              <a16:creationId xmlns:a16="http://schemas.microsoft.com/office/drawing/2014/main" id="{A9DF919F-097C-FC61-93BE-7558AA1FAE79}"/>
            </a:ext>
          </a:extLst>
        </p:cNvPr>
        <p:cNvGrpSpPr/>
        <p:nvPr/>
      </p:nvGrpSpPr>
      <p:grpSpPr>
        <a:xfrm>
          <a:off x="0" y="0"/>
          <a:ext cx="0" cy="0"/>
          <a:chOff x="0" y="0"/>
          <a:chExt cx="0" cy="0"/>
        </a:xfrm>
      </p:grpSpPr>
      <p:sp>
        <p:nvSpPr>
          <p:cNvPr id="548" name="Google Shape;548;p31">
            <a:extLst>
              <a:ext uri="{FF2B5EF4-FFF2-40B4-BE49-F238E27FC236}">
                <a16:creationId xmlns:a16="http://schemas.microsoft.com/office/drawing/2014/main" id="{8B763AC2-3F36-ABA3-D15D-247D215CDAD9}"/>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31">
            <a:extLst>
              <a:ext uri="{FF2B5EF4-FFF2-40B4-BE49-F238E27FC236}">
                <a16:creationId xmlns:a16="http://schemas.microsoft.com/office/drawing/2014/main" id="{4459B41B-4961-74C3-6F4F-D893829870E5}"/>
              </a:ext>
            </a:extLst>
          </p:cNvPr>
          <p:cNvGrpSpPr/>
          <p:nvPr/>
        </p:nvGrpSpPr>
        <p:grpSpPr>
          <a:xfrm>
            <a:off x="719950" y="1055450"/>
            <a:ext cx="7820741" cy="3514412"/>
            <a:chOff x="719950" y="1055450"/>
            <a:chExt cx="7820741" cy="3514412"/>
          </a:xfrm>
        </p:grpSpPr>
        <p:sp>
          <p:nvSpPr>
            <p:cNvPr id="550" name="Google Shape;550;p31">
              <a:extLst>
                <a:ext uri="{FF2B5EF4-FFF2-40B4-BE49-F238E27FC236}">
                  <a16:creationId xmlns:a16="http://schemas.microsoft.com/office/drawing/2014/main" id="{54E352E9-FD4B-A64A-2A96-9194944BC8C2}"/>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a:extLst>
                <a:ext uri="{FF2B5EF4-FFF2-40B4-BE49-F238E27FC236}">
                  <a16:creationId xmlns:a16="http://schemas.microsoft.com/office/drawing/2014/main" id="{52C4B1C6-53BA-92D6-79F9-F3299E469C48}"/>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a:extLst>
                <a:ext uri="{FF2B5EF4-FFF2-40B4-BE49-F238E27FC236}">
                  <a16:creationId xmlns:a16="http://schemas.microsoft.com/office/drawing/2014/main" id="{800AD1D2-70B9-604F-A671-213BC3C4075B}"/>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1">
              <a:extLst>
                <a:ext uri="{FF2B5EF4-FFF2-40B4-BE49-F238E27FC236}">
                  <a16:creationId xmlns:a16="http://schemas.microsoft.com/office/drawing/2014/main" id="{C65F495F-B431-8548-E65D-82CA3BF61D18}"/>
                </a:ext>
              </a:extLst>
            </p:cNvPr>
            <p:cNvGrpSpPr/>
            <p:nvPr/>
          </p:nvGrpSpPr>
          <p:grpSpPr>
            <a:xfrm>
              <a:off x="7440910" y="1173096"/>
              <a:ext cx="806383" cy="242092"/>
              <a:chOff x="6577412" y="1173132"/>
              <a:chExt cx="1039958" cy="313104"/>
            </a:xfrm>
          </p:grpSpPr>
          <p:grpSp>
            <p:nvGrpSpPr>
              <p:cNvPr id="554" name="Google Shape;554;p31">
                <a:extLst>
                  <a:ext uri="{FF2B5EF4-FFF2-40B4-BE49-F238E27FC236}">
                    <a16:creationId xmlns:a16="http://schemas.microsoft.com/office/drawing/2014/main" id="{AE422616-910E-CC8F-B857-04762375E983}"/>
                  </a:ext>
                </a:extLst>
              </p:cNvPr>
              <p:cNvGrpSpPr/>
              <p:nvPr/>
            </p:nvGrpSpPr>
            <p:grpSpPr>
              <a:xfrm>
                <a:off x="6995428" y="1189615"/>
                <a:ext cx="227939" cy="219237"/>
                <a:chOff x="-2887187" y="1674188"/>
                <a:chExt cx="183674" cy="176661"/>
              </a:xfrm>
            </p:grpSpPr>
            <p:sp>
              <p:nvSpPr>
                <p:cNvPr id="555" name="Google Shape;555;p31">
                  <a:extLst>
                    <a:ext uri="{FF2B5EF4-FFF2-40B4-BE49-F238E27FC236}">
                      <a16:creationId xmlns:a16="http://schemas.microsoft.com/office/drawing/2014/main" id="{6AF45568-82F3-9DA0-17AC-6B00E1FA7382}"/>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a:extLst>
                    <a:ext uri="{FF2B5EF4-FFF2-40B4-BE49-F238E27FC236}">
                      <a16:creationId xmlns:a16="http://schemas.microsoft.com/office/drawing/2014/main" id="{9C16ED4A-E446-1E91-8A2A-A53800FD5B32}"/>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1">
                <a:extLst>
                  <a:ext uri="{FF2B5EF4-FFF2-40B4-BE49-F238E27FC236}">
                    <a16:creationId xmlns:a16="http://schemas.microsoft.com/office/drawing/2014/main" id="{899A9AB3-4B8A-99F5-5A9A-9D4BFD743340}"/>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a:extLst>
                  <a:ext uri="{FF2B5EF4-FFF2-40B4-BE49-F238E27FC236}">
                    <a16:creationId xmlns:a16="http://schemas.microsoft.com/office/drawing/2014/main" id="{E53B7163-99B0-E570-DE31-2630C997278D}"/>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31">
            <a:extLst>
              <a:ext uri="{FF2B5EF4-FFF2-40B4-BE49-F238E27FC236}">
                <a16:creationId xmlns:a16="http://schemas.microsoft.com/office/drawing/2014/main" id="{69DCC68E-7172-B9B2-2ACE-EAF8AF286537}"/>
              </a:ext>
            </a:extLst>
          </p:cNvPr>
          <p:cNvSpPr txBox="1">
            <a:spLocks noGrp="1"/>
          </p:cNvSpPr>
          <p:nvPr>
            <p:ph type="title"/>
          </p:nvPr>
        </p:nvSpPr>
        <p:spPr>
          <a:xfrm>
            <a:off x="618303" y="349700"/>
            <a:ext cx="4232100" cy="572700"/>
          </a:xfrm>
          <a:prstGeom prst="rect">
            <a:avLst/>
          </a:prstGeom>
        </p:spPr>
        <p:txBody>
          <a:bodyPr spcFirstLastPara="1" wrap="square" lIns="91425" tIns="91425" rIns="91425" bIns="91425" anchor="t" anchorCtr="0">
            <a:noAutofit/>
          </a:bodyPr>
          <a:lstStyle/>
          <a:p>
            <a:pPr lvl="0">
              <a:buSzPts val="990"/>
            </a:pPr>
            <a:r>
              <a:rPr lang="en" dirty="0"/>
              <a:t>The Problem</a:t>
            </a:r>
            <a:endParaRPr dirty="0"/>
          </a:p>
        </p:txBody>
      </p:sp>
      <p:sp>
        <p:nvSpPr>
          <p:cNvPr id="560" name="Google Shape;560;p31">
            <a:extLst>
              <a:ext uri="{FF2B5EF4-FFF2-40B4-BE49-F238E27FC236}">
                <a16:creationId xmlns:a16="http://schemas.microsoft.com/office/drawing/2014/main" id="{9EAE28C1-EADD-13F2-9A45-614AF117506F}"/>
              </a:ext>
            </a:extLst>
          </p:cNvPr>
          <p:cNvSpPr txBox="1">
            <a:spLocks noGrp="1"/>
          </p:cNvSpPr>
          <p:nvPr>
            <p:ph type="body" idx="1"/>
          </p:nvPr>
        </p:nvSpPr>
        <p:spPr>
          <a:xfrm>
            <a:off x="720025" y="1472575"/>
            <a:ext cx="7665900" cy="295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000" dirty="0">
                <a:solidFill>
                  <a:schemeClr val="dk1"/>
                </a:solidFill>
              </a:rPr>
              <a:t>So, what do I do?</a:t>
            </a:r>
            <a:endParaRPr sz="4000" dirty="0">
              <a:solidFill>
                <a:schemeClr val="dk1"/>
              </a:solidFill>
            </a:endParaRPr>
          </a:p>
        </p:txBody>
      </p:sp>
      <p:grpSp>
        <p:nvGrpSpPr>
          <p:cNvPr id="561" name="Google Shape;561;p31">
            <a:extLst>
              <a:ext uri="{FF2B5EF4-FFF2-40B4-BE49-F238E27FC236}">
                <a16:creationId xmlns:a16="http://schemas.microsoft.com/office/drawing/2014/main" id="{DB57B14D-2C44-846F-21EC-DB9031485C64}"/>
              </a:ext>
            </a:extLst>
          </p:cNvPr>
          <p:cNvGrpSpPr/>
          <p:nvPr/>
        </p:nvGrpSpPr>
        <p:grpSpPr>
          <a:xfrm>
            <a:off x="5575325" y="199881"/>
            <a:ext cx="5234060" cy="4108888"/>
            <a:chOff x="5575325" y="199881"/>
            <a:chExt cx="5234060" cy="4108888"/>
          </a:xfrm>
        </p:grpSpPr>
        <p:grpSp>
          <p:nvGrpSpPr>
            <p:cNvPr id="562" name="Google Shape;562;p31">
              <a:extLst>
                <a:ext uri="{FF2B5EF4-FFF2-40B4-BE49-F238E27FC236}">
                  <a16:creationId xmlns:a16="http://schemas.microsoft.com/office/drawing/2014/main" id="{F8D0BF80-3D50-B1F8-94AA-554DA38CB52C}"/>
                </a:ext>
              </a:extLst>
            </p:cNvPr>
            <p:cNvGrpSpPr/>
            <p:nvPr/>
          </p:nvGrpSpPr>
          <p:grpSpPr>
            <a:xfrm>
              <a:off x="5575325" y="199881"/>
              <a:ext cx="511270" cy="680235"/>
              <a:chOff x="5421089" y="349710"/>
              <a:chExt cx="552366" cy="734912"/>
            </a:xfrm>
          </p:grpSpPr>
          <p:sp>
            <p:nvSpPr>
              <p:cNvPr id="563" name="Google Shape;563;p31">
                <a:extLst>
                  <a:ext uri="{FF2B5EF4-FFF2-40B4-BE49-F238E27FC236}">
                    <a16:creationId xmlns:a16="http://schemas.microsoft.com/office/drawing/2014/main" id="{1D8B20FB-EF8B-60BE-4239-7EB3D4C8768E}"/>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564" name="Google Shape;564;p31">
                <a:extLst>
                  <a:ext uri="{FF2B5EF4-FFF2-40B4-BE49-F238E27FC236}">
                    <a16:creationId xmlns:a16="http://schemas.microsoft.com/office/drawing/2014/main" id="{2C09E961-5174-1661-502B-CED9E1B9AE09}"/>
                  </a:ext>
                </a:extLst>
              </p:cNvPr>
              <p:cNvGrpSpPr/>
              <p:nvPr/>
            </p:nvGrpSpPr>
            <p:grpSpPr>
              <a:xfrm rot="-900011">
                <a:off x="5499048" y="389861"/>
                <a:ext cx="396448" cy="654608"/>
                <a:chOff x="3539775" y="3357500"/>
                <a:chExt cx="276650" cy="456800"/>
              </a:xfrm>
            </p:grpSpPr>
            <p:sp>
              <p:nvSpPr>
                <p:cNvPr id="565" name="Google Shape;565;p31">
                  <a:extLst>
                    <a:ext uri="{FF2B5EF4-FFF2-40B4-BE49-F238E27FC236}">
                      <a16:creationId xmlns:a16="http://schemas.microsoft.com/office/drawing/2014/main" id="{47E60802-8B72-094F-6A6C-963F015BCCE6}"/>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a:extLst>
                    <a:ext uri="{FF2B5EF4-FFF2-40B4-BE49-F238E27FC236}">
                      <a16:creationId xmlns:a16="http://schemas.microsoft.com/office/drawing/2014/main" id="{FDDF9B67-A9A1-A290-7D25-2B99B6ABE3CB}"/>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a:extLst>
                    <a:ext uri="{FF2B5EF4-FFF2-40B4-BE49-F238E27FC236}">
                      <a16:creationId xmlns:a16="http://schemas.microsoft.com/office/drawing/2014/main" id="{52D84B11-F808-0186-119B-9CE70BF5BB2E}"/>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a:extLst>
                    <a:ext uri="{FF2B5EF4-FFF2-40B4-BE49-F238E27FC236}">
                      <a16:creationId xmlns:a16="http://schemas.microsoft.com/office/drawing/2014/main" id="{09598B24-483E-AE8A-CA19-350B6C65B646}"/>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a:extLst>
                    <a:ext uri="{FF2B5EF4-FFF2-40B4-BE49-F238E27FC236}">
                      <a16:creationId xmlns:a16="http://schemas.microsoft.com/office/drawing/2014/main" id="{90DC791B-2B91-12DF-F296-0412D30157BC}"/>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a:extLst>
                    <a:ext uri="{FF2B5EF4-FFF2-40B4-BE49-F238E27FC236}">
                      <a16:creationId xmlns:a16="http://schemas.microsoft.com/office/drawing/2014/main" id="{C4081720-0149-AB54-BFB9-A174047D5C04}"/>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a:extLst>
                    <a:ext uri="{FF2B5EF4-FFF2-40B4-BE49-F238E27FC236}">
                      <a16:creationId xmlns:a16="http://schemas.microsoft.com/office/drawing/2014/main" id="{A684C012-454D-5928-725E-6DB26B6632A3}"/>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a:extLst>
                    <a:ext uri="{FF2B5EF4-FFF2-40B4-BE49-F238E27FC236}">
                      <a16:creationId xmlns:a16="http://schemas.microsoft.com/office/drawing/2014/main" id="{6760D46D-0499-A5BE-86AF-DAD434C19E3C}"/>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a:extLst>
                    <a:ext uri="{FF2B5EF4-FFF2-40B4-BE49-F238E27FC236}">
                      <a16:creationId xmlns:a16="http://schemas.microsoft.com/office/drawing/2014/main" id="{17FF5AA2-2D17-D41F-6ACC-00C179B20293}"/>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a:extLst>
                    <a:ext uri="{FF2B5EF4-FFF2-40B4-BE49-F238E27FC236}">
                      <a16:creationId xmlns:a16="http://schemas.microsoft.com/office/drawing/2014/main" id="{38AE72ED-28C5-B0D1-F2B8-C71062FB03F0}"/>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a:extLst>
                    <a:ext uri="{FF2B5EF4-FFF2-40B4-BE49-F238E27FC236}">
                      <a16:creationId xmlns:a16="http://schemas.microsoft.com/office/drawing/2014/main" id="{857CD55D-BAE1-3C2B-D056-F042AD37FA78}"/>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a:extLst>
                    <a:ext uri="{FF2B5EF4-FFF2-40B4-BE49-F238E27FC236}">
                      <a16:creationId xmlns:a16="http://schemas.microsoft.com/office/drawing/2014/main" id="{7EA2397E-27BD-2DEA-87D9-71F7D9F5C04A}"/>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a:extLst>
                    <a:ext uri="{FF2B5EF4-FFF2-40B4-BE49-F238E27FC236}">
                      <a16:creationId xmlns:a16="http://schemas.microsoft.com/office/drawing/2014/main" id="{582BAA24-A13F-52C1-55F9-68F359410B59}"/>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a:extLst>
                    <a:ext uri="{FF2B5EF4-FFF2-40B4-BE49-F238E27FC236}">
                      <a16:creationId xmlns:a16="http://schemas.microsoft.com/office/drawing/2014/main" id="{916772CA-E80C-80DE-A3E8-87D361E9DBC8}"/>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a:extLst>
                    <a:ext uri="{FF2B5EF4-FFF2-40B4-BE49-F238E27FC236}">
                      <a16:creationId xmlns:a16="http://schemas.microsoft.com/office/drawing/2014/main" id="{B4FC6F89-5FF3-F49F-BC44-1BC86A1F6D44}"/>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a:extLst>
                    <a:ext uri="{FF2B5EF4-FFF2-40B4-BE49-F238E27FC236}">
                      <a16:creationId xmlns:a16="http://schemas.microsoft.com/office/drawing/2014/main" id="{FFC58E38-6287-C137-FC66-88A53123153D}"/>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a:extLst>
                    <a:ext uri="{FF2B5EF4-FFF2-40B4-BE49-F238E27FC236}">
                      <a16:creationId xmlns:a16="http://schemas.microsoft.com/office/drawing/2014/main" id="{A49E1439-5183-0581-9BD9-7EB507FD0F32}"/>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a:extLst>
                    <a:ext uri="{FF2B5EF4-FFF2-40B4-BE49-F238E27FC236}">
                      <a16:creationId xmlns:a16="http://schemas.microsoft.com/office/drawing/2014/main" id="{F675C8DD-476A-852D-01F9-D89EF0E154E5}"/>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3" name="Google Shape;583;p31">
              <a:extLst>
                <a:ext uri="{FF2B5EF4-FFF2-40B4-BE49-F238E27FC236}">
                  <a16:creationId xmlns:a16="http://schemas.microsoft.com/office/drawing/2014/main" id="{FE06D198-08AB-7773-0AC9-582C5966983D}"/>
                </a:ext>
              </a:extLst>
            </p:cNvPr>
            <p:cNvGrpSpPr/>
            <p:nvPr/>
          </p:nvGrpSpPr>
          <p:grpSpPr>
            <a:xfrm>
              <a:off x="7444115" y="4133907"/>
              <a:ext cx="628634" cy="174863"/>
              <a:chOff x="2361400" y="4018300"/>
              <a:chExt cx="856450" cy="238200"/>
            </a:xfrm>
          </p:grpSpPr>
          <p:sp>
            <p:nvSpPr>
              <p:cNvPr id="584" name="Google Shape;584;p31">
                <a:extLst>
                  <a:ext uri="{FF2B5EF4-FFF2-40B4-BE49-F238E27FC236}">
                    <a16:creationId xmlns:a16="http://schemas.microsoft.com/office/drawing/2014/main" id="{C6240EEB-CE64-8E00-1E4B-DA814DF386EE}"/>
                  </a:ext>
                </a:extLst>
              </p:cNvPr>
              <p:cNvSpPr/>
              <p:nvPr/>
            </p:nvSpPr>
            <p:spPr>
              <a:xfrm>
                <a:off x="297965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a:extLst>
                  <a:ext uri="{FF2B5EF4-FFF2-40B4-BE49-F238E27FC236}">
                    <a16:creationId xmlns:a16="http://schemas.microsoft.com/office/drawing/2014/main" id="{4B2A55AD-B881-52D2-8B8A-9AB0444C3A11}"/>
                  </a:ext>
                </a:extLst>
              </p:cNvPr>
              <p:cNvSpPr/>
              <p:nvPr/>
            </p:nvSpPr>
            <p:spPr>
              <a:xfrm>
                <a:off x="2670525"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a:extLst>
                  <a:ext uri="{FF2B5EF4-FFF2-40B4-BE49-F238E27FC236}">
                    <a16:creationId xmlns:a16="http://schemas.microsoft.com/office/drawing/2014/main" id="{34BBE077-A340-5642-B103-221D9EC8BBD7}"/>
                  </a:ext>
                </a:extLst>
              </p:cNvPr>
              <p:cNvSpPr/>
              <p:nvPr/>
            </p:nvSpPr>
            <p:spPr>
              <a:xfrm>
                <a:off x="236140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1">
              <a:extLst>
                <a:ext uri="{FF2B5EF4-FFF2-40B4-BE49-F238E27FC236}">
                  <a16:creationId xmlns:a16="http://schemas.microsoft.com/office/drawing/2014/main" id="{E5A79768-B722-1BD6-AE0C-7FAA805C873F}"/>
                </a:ext>
              </a:extLst>
            </p:cNvPr>
            <p:cNvGrpSpPr/>
            <p:nvPr/>
          </p:nvGrpSpPr>
          <p:grpSpPr>
            <a:xfrm>
              <a:off x="7639625" y="370137"/>
              <a:ext cx="649324" cy="367500"/>
              <a:chOff x="7639625" y="401962"/>
              <a:chExt cx="649324" cy="367500"/>
            </a:xfrm>
          </p:grpSpPr>
          <p:sp>
            <p:nvSpPr>
              <p:cNvPr id="588" name="Google Shape;588;p31">
                <a:extLst>
                  <a:ext uri="{FF2B5EF4-FFF2-40B4-BE49-F238E27FC236}">
                    <a16:creationId xmlns:a16="http://schemas.microsoft.com/office/drawing/2014/main" id="{8CA18A16-5AB1-B0F0-12EE-6E6F8E49C930}"/>
                  </a:ext>
                </a:extLst>
              </p:cNvPr>
              <p:cNvSpPr/>
              <p:nvPr/>
            </p:nvSpPr>
            <p:spPr>
              <a:xfrm>
                <a:off x="7780431" y="401962"/>
                <a:ext cx="367500" cy="367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a:extLst>
                  <a:ext uri="{FF2B5EF4-FFF2-40B4-BE49-F238E27FC236}">
                    <a16:creationId xmlns:a16="http://schemas.microsoft.com/office/drawing/2014/main" id="{026263CF-CE1A-E6FB-5A71-1C11D02CA5B3}"/>
                  </a:ext>
                </a:extLst>
              </p:cNvPr>
              <p:cNvSpPr/>
              <p:nvPr/>
            </p:nvSpPr>
            <p:spPr>
              <a:xfrm>
                <a:off x="7639625" y="460775"/>
                <a:ext cx="649324" cy="250061"/>
              </a:xfrm>
              <a:custGeom>
                <a:avLst/>
                <a:gdLst/>
                <a:ahLst/>
                <a:cxnLst/>
                <a:rect l="l" t="t" r="r" b="b"/>
                <a:pathLst>
                  <a:path w="35904" h="13827" extrusionOk="0">
                    <a:moveTo>
                      <a:pt x="30187" y="1"/>
                    </a:moveTo>
                    <a:cubicBezTo>
                      <a:pt x="29732" y="1"/>
                      <a:pt x="29245" y="14"/>
                      <a:pt x="28728" y="39"/>
                    </a:cubicBezTo>
                    <a:cubicBezTo>
                      <a:pt x="27879" y="88"/>
                      <a:pt x="26910" y="197"/>
                      <a:pt x="25903" y="342"/>
                    </a:cubicBezTo>
                    <a:cubicBezTo>
                      <a:pt x="26461" y="997"/>
                      <a:pt x="26910" y="1761"/>
                      <a:pt x="27322" y="2561"/>
                    </a:cubicBezTo>
                    <a:cubicBezTo>
                      <a:pt x="27625" y="2512"/>
                      <a:pt x="27879" y="2512"/>
                      <a:pt x="28182" y="2464"/>
                    </a:cubicBezTo>
                    <a:cubicBezTo>
                      <a:pt x="28946" y="2416"/>
                      <a:pt x="29607" y="2394"/>
                      <a:pt x="30175" y="2394"/>
                    </a:cubicBezTo>
                    <a:cubicBezTo>
                      <a:pt x="31329" y="2394"/>
                      <a:pt x="32099" y="2483"/>
                      <a:pt x="32570" y="2621"/>
                    </a:cubicBezTo>
                    <a:cubicBezTo>
                      <a:pt x="32825" y="2670"/>
                      <a:pt x="32873" y="2924"/>
                      <a:pt x="32728" y="3118"/>
                    </a:cubicBezTo>
                    <a:cubicBezTo>
                      <a:pt x="32219" y="3627"/>
                      <a:pt x="31104" y="4439"/>
                      <a:pt x="28982" y="5445"/>
                    </a:cubicBezTo>
                    <a:cubicBezTo>
                      <a:pt x="26207" y="6803"/>
                      <a:pt x="22522" y="8173"/>
                      <a:pt x="18582" y="9288"/>
                    </a:cubicBezTo>
                    <a:cubicBezTo>
                      <a:pt x="14691" y="10342"/>
                      <a:pt x="10800" y="11106"/>
                      <a:pt x="7721" y="11349"/>
                    </a:cubicBezTo>
                    <a:cubicBezTo>
                      <a:pt x="6923" y="11403"/>
                      <a:pt x="6238" y="11427"/>
                      <a:pt x="5655" y="11427"/>
                    </a:cubicBezTo>
                    <a:cubicBezTo>
                      <a:pt x="4539" y="11427"/>
                      <a:pt x="3795" y="11338"/>
                      <a:pt x="3333" y="11203"/>
                    </a:cubicBezTo>
                    <a:cubicBezTo>
                      <a:pt x="3079" y="11155"/>
                      <a:pt x="3030" y="10900"/>
                      <a:pt x="3176" y="10742"/>
                    </a:cubicBezTo>
                    <a:cubicBezTo>
                      <a:pt x="3733" y="10197"/>
                      <a:pt x="4788" y="9385"/>
                      <a:pt x="6909" y="8379"/>
                    </a:cubicBezTo>
                    <a:cubicBezTo>
                      <a:pt x="7164" y="8221"/>
                      <a:pt x="7418" y="8124"/>
                      <a:pt x="7673" y="7967"/>
                    </a:cubicBezTo>
                    <a:cubicBezTo>
                      <a:pt x="7624" y="7106"/>
                      <a:pt x="7624" y="6197"/>
                      <a:pt x="7770" y="5349"/>
                    </a:cubicBezTo>
                    <a:lnTo>
                      <a:pt x="7770" y="5349"/>
                    </a:lnTo>
                    <a:cubicBezTo>
                      <a:pt x="6812" y="5749"/>
                      <a:pt x="5952" y="6149"/>
                      <a:pt x="5152" y="6561"/>
                    </a:cubicBezTo>
                    <a:cubicBezTo>
                      <a:pt x="1515" y="8476"/>
                      <a:pt x="0" y="10136"/>
                      <a:pt x="449" y="11761"/>
                    </a:cubicBezTo>
                    <a:cubicBezTo>
                      <a:pt x="845" y="13148"/>
                      <a:pt x="2471" y="13826"/>
                      <a:pt x="5551" y="13826"/>
                    </a:cubicBezTo>
                    <a:cubicBezTo>
                      <a:pt x="6050" y="13826"/>
                      <a:pt x="6587" y="13808"/>
                      <a:pt x="7164" y="13773"/>
                    </a:cubicBezTo>
                    <a:cubicBezTo>
                      <a:pt x="10497" y="13579"/>
                      <a:pt x="14788" y="12767"/>
                      <a:pt x="19237" y="11555"/>
                    </a:cubicBezTo>
                    <a:cubicBezTo>
                      <a:pt x="23685" y="10342"/>
                      <a:pt x="27770" y="8779"/>
                      <a:pt x="30752" y="7264"/>
                    </a:cubicBezTo>
                    <a:cubicBezTo>
                      <a:pt x="34388" y="5349"/>
                      <a:pt x="35904" y="3724"/>
                      <a:pt x="35455" y="2064"/>
                    </a:cubicBezTo>
                    <a:cubicBezTo>
                      <a:pt x="35052" y="642"/>
                      <a:pt x="33377" y="1"/>
                      <a:pt x="30187" y="1"/>
                    </a:cubicBezTo>
                    <a:close/>
                  </a:path>
                </a:pathLst>
              </a:cu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1">
              <a:extLst>
                <a:ext uri="{FF2B5EF4-FFF2-40B4-BE49-F238E27FC236}">
                  <a16:creationId xmlns:a16="http://schemas.microsoft.com/office/drawing/2014/main" id="{D692628F-DEBC-53CE-958A-3F81DB50C854}"/>
                </a:ext>
              </a:extLst>
            </p:cNvPr>
            <p:cNvSpPr/>
            <p:nvPr/>
          </p:nvSpPr>
          <p:spPr>
            <a:xfrm>
              <a:off x="8212197" y="593125"/>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a:extLst>
                <a:ext uri="{FF2B5EF4-FFF2-40B4-BE49-F238E27FC236}">
                  <a16:creationId xmlns:a16="http://schemas.microsoft.com/office/drawing/2014/main" id="{47D920DE-51AD-A2DF-279A-926CBBA2B131}"/>
                </a:ext>
              </a:extLst>
            </p:cNvPr>
            <p:cNvSpPr/>
            <p:nvPr/>
          </p:nvSpPr>
          <p:spPr>
            <a:xfrm>
              <a:off x="8260025" y="241648"/>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a:extLst>
                <a:ext uri="{FF2B5EF4-FFF2-40B4-BE49-F238E27FC236}">
                  <a16:creationId xmlns:a16="http://schemas.microsoft.com/office/drawing/2014/main" id="{E21E13A8-37FB-0817-BA6E-EA5296F0669B}"/>
                </a:ext>
              </a:extLst>
            </p:cNvPr>
            <p:cNvSpPr/>
            <p:nvPr/>
          </p:nvSpPr>
          <p:spPr>
            <a:xfrm rot="10800000">
              <a:off x="8787250" y="2676288"/>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31">
            <a:hlinkClick r:id="" action="ppaction://hlinkshowjump?jump=previousslide"/>
            <a:extLst>
              <a:ext uri="{FF2B5EF4-FFF2-40B4-BE49-F238E27FC236}">
                <a16:creationId xmlns:a16="http://schemas.microsoft.com/office/drawing/2014/main" id="{4003ED50-32F9-8F60-424A-016063AB59A8}"/>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a:hlinkClick r:id="" action="ppaction://hlinkshowjump?jump=nextslide"/>
            <a:extLst>
              <a:ext uri="{FF2B5EF4-FFF2-40B4-BE49-F238E27FC236}">
                <a16:creationId xmlns:a16="http://schemas.microsoft.com/office/drawing/2014/main" id="{C31C7540-26F6-71CE-174E-57AF3D72D0D0}"/>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a:hlinkClick r:id="" action="ppaction://hlinkshowjump?jump=previousslide"/>
            <a:extLst>
              <a:ext uri="{FF2B5EF4-FFF2-40B4-BE49-F238E27FC236}">
                <a16:creationId xmlns:a16="http://schemas.microsoft.com/office/drawing/2014/main" id="{59434542-1539-8FF3-C13E-F0D725E2BB40}"/>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a:hlinkClick r:id="" action="ppaction://hlinkshowjump?jump=nextslide"/>
            <a:extLst>
              <a:ext uri="{FF2B5EF4-FFF2-40B4-BE49-F238E27FC236}">
                <a16:creationId xmlns:a16="http://schemas.microsoft.com/office/drawing/2014/main" id="{B7634F4E-4B13-0A08-FB28-BF6E804F502A}"/>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49;p31">
            <a:extLst>
              <a:ext uri="{FF2B5EF4-FFF2-40B4-BE49-F238E27FC236}">
                <a16:creationId xmlns:a16="http://schemas.microsoft.com/office/drawing/2014/main" id="{F0CCBEEC-3D4A-B637-669D-5F26931ADD91}"/>
              </a:ext>
            </a:extLst>
          </p:cNvPr>
          <p:cNvGrpSpPr/>
          <p:nvPr/>
        </p:nvGrpSpPr>
        <p:grpSpPr>
          <a:xfrm>
            <a:off x="872350" y="1207850"/>
            <a:ext cx="7820741" cy="3514412"/>
            <a:chOff x="719950" y="1055450"/>
            <a:chExt cx="7820741" cy="3514412"/>
          </a:xfrm>
        </p:grpSpPr>
        <p:sp>
          <p:nvSpPr>
            <p:cNvPr id="3" name="Google Shape;550;p31">
              <a:extLst>
                <a:ext uri="{FF2B5EF4-FFF2-40B4-BE49-F238E27FC236}">
                  <a16:creationId xmlns:a16="http://schemas.microsoft.com/office/drawing/2014/main" id="{3FDB0F8D-CB3D-DF5B-065A-C241668BB653}"/>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51;p31">
              <a:extLst>
                <a:ext uri="{FF2B5EF4-FFF2-40B4-BE49-F238E27FC236}">
                  <a16:creationId xmlns:a16="http://schemas.microsoft.com/office/drawing/2014/main" id="{AF237E3B-EF44-0D5B-C90E-18FB1E698BAE}"/>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31">
              <a:extLst>
                <a:ext uri="{FF2B5EF4-FFF2-40B4-BE49-F238E27FC236}">
                  <a16:creationId xmlns:a16="http://schemas.microsoft.com/office/drawing/2014/main" id="{CDB464DA-FBB7-006C-0F83-E01141078CE2}"/>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Oswald Light" panose="00000400000000000000" pitchFamily="2" charset="0"/>
                </a:rPr>
                <a:t>I rearrange ones and zeros.</a:t>
              </a:r>
              <a:endParaRPr sz="4000" dirty="0">
                <a:latin typeface="Oswald Light" panose="00000400000000000000" pitchFamily="2" charset="0"/>
              </a:endParaRPr>
            </a:p>
          </p:txBody>
        </p:sp>
        <p:grpSp>
          <p:nvGrpSpPr>
            <p:cNvPr id="6" name="Google Shape;553;p31">
              <a:extLst>
                <a:ext uri="{FF2B5EF4-FFF2-40B4-BE49-F238E27FC236}">
                  <a16:creationId xmlns:a16="http://schemas.microsoft.com/office/drawing/2014/main" id="{1DBE7A4F-0A52-E280-2739-34408908F80B}"/>
                </a:ext>
              </a:extLst>
            </p:cNvPr>
            <p:cNvGrpSpPr/>
            <p:nvPr/>
          </p:nvGrpSpPr>
          <p:grpSpPr>
            <a:xfrm>
              <a:off x="7440910" y="1173096"/>
              <a:ext cx="806383" cy="242092"/>
              <a:chOff x="6577412" y="1173132"/>
              <a:chExt cx="1039958" cy="313104"/>
            </a:xfrm>
          </p:grpSpPr>
          <p:grpSp>
            <p:nvGrpSpPr>
              <p:cNvPr id="7" name="Google Shape;554;p31">
                <a:extLst>
                  <a:ext uri="{FF2B5EF4-FFF2-40B4-BE49-F238E27FC236}">
                    <a16:creationId xmlns:a16="http://schemas.microsoft.com/office/drawing/2014/main" id="{56A583FB-0254-D8CA-72CC-CC6D903C535E}"/>
                  </a:ext>
                </a:extLst>
              </p:cNvPr>
              <p:cNvGrpSpPr/>
              <p:nvPr/>
            </p:nvGrpSpPr>
            <p:grpSpPr>
              <a:xfrm>
                <a:off x="6995428" y="1189615"/>
                <a:ext cx="227939" cy="219237"/>
                <a:chOff x="-2887187" y="1674188"/>
                <a:chExt cx="183674" cy="176661"/>
              </a:xfrm>
            </p:grpSpPr>
            <p:sp>
              <p:nvSpPr>
                <p:cNvPr id="10" name="Google Shape;555;p31">
                  <a:extLst>
                    <a:ext uri="{FF2B5EF4-FFF2-40B4-BE49-F238E27FC236}">
                      <a16:creationId xmlns:a16="http://schemas.microsoft.com/office/drawing/2014/main" id="{B4CD4A50-4DBA-DEF4-401E-D918A4A90AFC}"/>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6;p31">
                  <a:extLst>
                    <a:ext uri="{FF2B5EF4-FFF2-40B4-BE49-F238E27FC236}">
                      <a16:creationId xmlns:a16="http://schemas.microsoft.com/office/drawing/2014/main" id="{4AC49D2D-37CD-B2CC-E9F3-A11799AA9B71}"/>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557;p31">
                <a:extLst>
                  <a:ext uri="{FF2B5EF4-FFF2-40B4-BE49-F238E27FC236}">
                    <a16:creationId xmlns:a16="http://schemas.microsoft.com/office/drawing/2014/main" id="{1B627627-C9F7-190D-95D6-3D3B2B52EDE7}"/>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8;p31">
                <a:extLst>
                  <a:ext uri="{FF2B5EF4-FFF2-40B4-BE49-F238E27FC236}">
                    <a16:creationId xmlns:a16="http://schemas.microsoft.com/office/drawing/2014/main" id="{1D6353A3-3728-59C2-5F77-B23612B6E961}"/>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Google Shape;549;p31">
            <a:extLst>
              <a:ext uri="{FF2B5EF4-FFF2-40B4-BE49-F238E27FC236}">
                <a16:creationId xmlns:a16="http://schemas.microsoft.com/office/drawing/2014/main" id="{5F132BC6-7895-FA46-5AD9-1CB0579B3184}"/>
              </a:ext>
            </a:extLst>
          </p:cNvPr>
          <p:cNvGrpSpPr/>
          <p:nvPr/>
        </p:nvGrpSpPr>
        <p:grpSpPr>
          <a:xfrm>
            <a:off x="1024750" y="1360250"/>
            <a:ext cx="7820741" cy="3514412"/>
            <a:chOff x="719950" y="1055450"/>
            <a:chExt cx="7820741" cy="3514412"/>
          </a:xfrm>
        </p:grpSpPr>
        <p:sp>
          <p:nvSpPr>
            <p:cNvPr id="13" name="Google Shape;550;p31">
              <a:extLst>
                <a:ext uri="{FF2B5EF4-FFF2-40B4-BE49-F238E27FC236}">
                  <a16:creationId xmlns:a16="http://schemas.microsoft.com/office/drawing/2014/main" id="{68475ED6-49EC-29BB-9F8E-60E8FC93222D}"/>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1;p31">
              <a:extLst>
                <a:ext uri="{FF2B5EF4-FFF2-40B4-BE49-F238E27FC236}">
                  <a16:creationId xmlns:a16="http://schemas.microsoft.com/office/drawing/2014/main" id="{32AC3E4C-0E08-8E57-E82E-BA7FE888DD75}"/>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2;p31">
              <a:extLst>
                <a:ext uri="{FF2B5EF4-FFF2-40B4-BE49-F238E27FC236}">
                  <a16:creationId xmlns:a16="http://schemas.microsoft.com/office/drawing/2014/main" id="{2C4A7894-AC5F-E804-8D4C-AE9A33AD123C}"/>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Oswald Light" panose="00000400000000000000" pitchFamily="2" charset="0"/>
                </a:rPr>
                <a:t>Cause the trash business is a gold mine!</a:t>
              </a:r>
            </a:p>
            <a:p>
              <a:pPr marL="0" lvl="0" indent="0" algn="ctr" rtl="0">
                <a:spcBef>
                  <a:spcPts val="0"/>
                </a:spcBef>
                <a:spcAft>
                  <a:spcPts val="0"/>
                </a:spcAft>
                <a:buNone/>
              </a:pPr>
              <a:endParaRPr lang="en-US" sz="4000" dirty="0">
                <a:latin typeface="Oswald Light" panose="00000400000000000000" pitchFamily="2" charset="0"/>
              </a:endParaRPr>
            </a:p>
            <a:p>
              <a:pPr marL="0" lvl="0" indent="0" algn="ctr" rtl="0">
                <a:spcBef>
                  <a:spcPts val="0"/>
                </a:spcBef>
                <a:spcAft>
                  <a:spcPts val="0"/>
                </a:spcAft>
                <a:buNone/>
              </a:pPr>
              <a:endParaRPr lang="en-US" sz="4000" dirty="0">
                <a:latin typeface="Oswald Light" panose="00000400000000000000" pitchFamily="2" charset="0"/>
              </a:endParaRPr>
            </a:p>
            <a:p>
              <a:pPr marL="0" lvl="0" indent="0" algn="ctr" rtl="0">
                <a:spcBef>
                  <a:spcPts val="0"/>
                </a:spcBef>
                <a:spcAft>
                  <a:spcPts val="0"/>
                </a:spcAft>
                <a:buNone/>
              </a:pPr>
              <a:endParaRPr sz="4000" dirty="0">
                <a:latin typeface="Oswald Light" panose="00000400000000000000" pitchFamily="2" charset="0"/>
              </a:endParaRPr>
            </a:p>
          </p:txBody>
        </p:sp>
        <p:grpSp>
          <p:nvGrpSpPr>
            <p:cNvPr id="16" name="Google Shape;553;p31">
              <a:extLst>
                <a:ext uri="{FF2B5EF4-FFF2-40B4-BE49-F238E27FC236}">
                  <a16:creationId xmlns:a16="http://schemas.microsoft.com/office/drawing/2014/main" id="{756CE25E-BB75-CF93-0CEB-2F155E9E49EC}"/>
                </a:ext>
              </a:extLst>
            </p:cNvPr>
            <p:cNvGrpSpPr/>
            <p:nvPr/>
          </p:nvGrpSpPr>
          <p:grpSpPr>
            <a:xfrm>
              <a:off x="7440910" y="1173096"/>
              <a:ext cx="806383" cy="242092"/>
              <a:chOff x="6577412" y="1173132"/>
              <a:chExt cx="1039958" cy="313104"/>
            </a:xfrm>
          </p:grpSpPr>
          <p:grpSp>
            <p:nvGrpSpPr>
              <p:cNvPr id="17" name="Google Shape;554;p31">
                <a:extLst>
                  <a:ext uri="{FF2B5EF4-FFF2-40B4-BE49-F238E27FC236}">
                    <a16:creationId xmlns:a16="http://schemas.microsoft.com/office/drawing/2014/main" id="{FC0BF1A9-E264-038F-1023-0FD8411878BF}"/>
                  </a:ext>
                </a:extLst>
              </p:cNvPr>
              <p:cNvGrpSpPr/>
              <p:nvPr/>
            </p:nvGrpSpPr>
            <p:grpSpPr>
              <a:xfrm>
                <a:off x="6995428" y="1189615"/>
                <a:ext cx="227939" cy="219237"/>
                <a:chOff x="-2887187" y="1674188"/>
                <a:chExt cx="183674" cy="176661"/>
              </a:xfrm>
            </p:grpSpPr>
            <p:sp>
              <p:nvSpPr>
                <p:cNvPr id="20" name="Google Shape;555;p31">
                  <a:extLst>
                    <a:ext uri="{FF2B5EF4-FFF2-40B4-BE49-F238E27FC236}">
                      <a16:creationId xmlns:a16="http://schemas.microsoft.com/office/drawing/2014/main" id="{C7BFA357-0151-2BCD-61B6-642DBEC44FE0}"/>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6;p31">
                  <a:extLst>
                    <a:ext uri="{FF2B5EF4-FFF2-40B4-BE49-F238E27FC236}">
                      <a16:creationId xmlns:a16="http://schemas.microsoft.com/office/drawing/2014/main" id="{0B46DB76-566D-2919-BF5F-E54AF1C6B62F}"/>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557;p31">
                <a:extLst>
                  <a:ext uri="{FF2B5EF4-FFF2-40B4-BE49-F238E27FC236}">
                    <a16:creationId xmlns:a16="http://schemas.microsoft.com/office/drawing/2014/main" id="{A7BF2E36-0BB3-1EC2-40CC-38E80E04CE5E}"/>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8;p31">
                <a:extLst>
                  <a:ext uri="{FF2B5EF4-FFF2-40B4-BE49-F238E27FC236}">
                    <a16:creationId xmlns:a16="http://schemas.microsoft.com/office/drawing/2014/main" id="{C1ABE991-B57A-DF83-3D72-ACFF1FD7AC48}"/>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3" name="Picture 22" descr="A person in a tank top and glasses&#10;&#10;AI-generated content may be incorrect.">
            <a:extLst>
              <a:ext uri="{FF2B5EF4-FFF2-40B4-BE49-F238E27FC236}">
                <a16:creationId xmlns:a16="http://schemas.microsoft.com/office/drawing/2014/main" id="{85ECEF28-871C-86C4-3BA2-9B1B6ED0A537}"/>
              </a:ext>
            </a:extLst>
          </p:cNvPr>
          <p:cNvPicPr>
            <a:picLocks noChangeAspect="1"/>
          </p:cNvPicPr>
          <p:nvPr/>
        </p:nvPicPr>
        <p:blipFill>
          <a:blip r:embed="rId3"/>
          <a:stretch>
            <a:fillRect/>
          </a:stretch>
        </p:blipFill>
        <p:spPr>
          <a:xfrm>
            <a:off x="3203541" y="2618428"/>
            <a:ext cx="2715565" cy="2036674"/>
          </a:xfrm>
          <a:prstGeom prst="rect">
            <a:avLst/>
          </a:prstGeom>
        </p:spPr>
      </p:pic>
    </p:spTree>
    <p:extLst>
      <p:ext uri="{BB962C8B-B14F-4D97-AF65-F5344CB8AC3E}">
        <p14:creationId xmlns:p14="http://schemas.microsoft.com/office/powerpoint/2010/main" val="122228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
          <a:extLst>
            <a:ext uri="{FF2B5EF4-FFF2-40B4-BE49-F238E27FC236}">
              <a16:creationId xmlns:a16="http://schemas.microsoft.com/office/drawing/2014/main" id="{6BEC4031-BCAF-9AB6-884A-4FA83C6BB58F}"/>
            </a:ext>
          </a:extLst>
        </p:cNvPr>
        <p:cNvGrpSpPr/>
        <p:nvPr/>
      </p:nvGrpSpPr>
      <p:grpSpPr>
        <a:xfrm>
          <a:off x="0" y="0"/>
          <a:ext cx="0" cy="0"/>
          <a:chOff x="0" y="0"/>
          <a:chExt cx="0" cy="0"/>
        </a:xfrm>
      </p:grpSpPr>
      <p:sp>
        <p:nvSpPr>
          <p:cNvPr id="548" name="Google Shape;548;p31">
            <a:extLst>
              <a:ext uri="{FF2B5EF4-FFF2-40B4-BE49-F238E27FC236}">
                <a16:creationId xmlns:a16="http://schemas.microsoft.com/office/drawing/2014/main" id="{A17EA64F-599D-D3E2-FD2B-29CDF5710D65}"/>
              </a:ext>
            </a:extLst>
          </p:cNvPr>
          <p:cNvSpPr/>
          <p:nvPr/>
        </p:nvSpPr>
        <p:spPr>
          <a:xfrm>
            <a:off x="430675" y="449300"/>
            <a:ext cx="8273400" cy="430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31">
            <a:extLst>
              <a:ext uri="{FF2B5EF4-FFF2-40B4-BE49-F238E27FC236}">
                <a16:creationId xmlns:a16="http://schemas.microsoft.com/office/drawing/2014/main" id="{613576EA-98EC-8398-737F-7216F964128B}"/>
              </a:ext>
            </a:extLst>
          </p:cNvPr>
          <p:cNvGrpSpPr/>
          <p:nvPr/>
        </p:nvGrpSpPr>
        <p:grpSpPr>
          <a:xfrm>
            <a:off x="719950" y="1055450"/>
            <a:ext cx="7820741" cy="3514412"/>
            <a:chOff x="719950" y="1055450"/>
            <a:chExt cx="7820741" cy="3514412"/>
          </a:xfrm>
        </p:grpSpPr>
        <p:sp>
          <p:nvSpPr>
            <p:cNvPr id="550" name="Google Shape;550;p31">
              <a:extLst>
                <a:ext uri="{FF2B5EF4-FFF2-40B4-BE49-F238E27FC236}">
                  <a16:creationId xmlns:a16="http://schemas.microsoft.com/office/drawing/2014/main" id="{7D97F5BD-B5E4-403B-A5C6-C3F0A14EEC94}"/>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a:extLst>
                <a:ext uri="{FF2B5EF4-FFF2-40B4-BE49-F238E27FC236}">
                  <a16:creationId xmlns:a16="http://schemas.microsoft.com/office/drawing/2014/main" id="{0581A74A-C35F-4498-348F-15F92C26BAB5}"/>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a:extLst>
                <a:ext uri="{FF2B5EF4-FFF2-40B4-BE49-F238E27FC236}">
                  <a16:creationId xmlns:a16="http://schemas.microsoft.com/office/drawing/2014/main" id="{F7A1060E-52F9-7FA4-DA5B-B839209E1E89}"/>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1">
              <a:extLst>
                <a:ext uri="{FF2B5EF4-FFF2-40B4-BE49-F238E27FC236}">
                  <a16:creationId xmlns:a16="http://schemas.microsoft.com/office/drawing/2014/main" id="{51A38CEA-0B60-EACA-E8F5-BEC6A37A1CAE}"/>
                </a:ext>
              </a:extLst>
            </p:cNvPr>
            <p:cNvGrpSpPr/>
            <p:nvPr/>
          </p:nvGrpSpPr>
          <p:grpSpPr>
            <a:xfrm>
              <a:off x="7440910" y="1173096"/>
              <a:ext cx="806383" cy="242092"/>
              <a:chOff x="6577412" y="1173132"/>
              <a:chExt cx="1039958" cy="313104"/>
            </a:xfrm>
          </p:grpSpPr>
          <p:grpSp>
            <p:nvGrpSpPr>
              <p:cNvPr id="554" name="Google Shape;554;p31">
                <a:extLst>
                  <a:ext uri="{FF2B5EF4-FFF2-40B4-BE49-F238E27FC236}">
                    <a16:creationId xmlns:a16="http://schemas.microsoft.com/office/drawing/2014/main" id="{DDD52F5C-178E-FF72-7D7C-73686B1DD80C}"/>
                  </a:ext>
                </a:extLst>
              </p:cNvPr>
              <p:cNvGrpSpPr/>
              <p:nvPr/>
            </p:nvGrpSpPr>
            <p:grpSpPr>
              <a:xfrm>
                <a:off x="6995428" y="1189615"/>
                <a:ext cx="227939" cy="219237"/>
                <a:chOff x="-2887187" y="1674188"/>
                <a:chExt cx="183674" cy="176661"/>
              </a:xfrm>
            </p:grpSpPr>
            <p:sp>
              <p:nvSpPr>
                <p:cNvPr id="555" name="Google Shape;555;p31">
                  <a:extLst>
                    <a:ext uri="{FF2B5EF4-FFF2-40B4-BE49-F238E27FC236}">
                      <a16:creationId xmlns:a16="http://schemas.microsoft.com/office/drawing/2014/main" id="{E4AB650D-CBD8-D836-B239-D3CE8D29457C}"/>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a:extLst>
                    <a:ext uri="{FF2B5EF4-FFF2-40B4-BE49-F238E27FC236}">
                      <a16:creationId xmlns:a16="http://schemas.microsoft.com/office/drawing/2014/main" id="{D0B7E21B-78D6-D30C-4CFA-6D1B19E83621}"/>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1">
                <a:extLst>
                  <a:ext uri="{FF2B5EF4-FFF2-40B4-BE49-F238E27FC236}">
                    <a16:creationId xmlns:a16="http://schemas.microsoft.com/office/drawing/2014/main" id="{AF1C0CF2-3B43-8E60-4042-5E512BF927AD}"/>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a:extLst>
                  <a:ext uri="{FF2B5EF4-FFF2-40B4-BE49-F238E27FC236}">
                    <a16:creationId xmlns:a16="http://schemas.microsoft.com/office/drawing/2014/main" id="{0203D1A6-2FBC-B3C0-524B-02A497FC53C3}"/>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31">
            <a:extLst>
              <a:ext uri="{FF2B5EF4-FFF2-40B4-BE49-F238E27FC236}">
                <a16:creationId xmlns:a16="http://schemas.microsoft.com/office/drawing/2014/main" id="{DF2BAB90-012F-12E9-89C7-0F4D94AD723A}"/>
              </a:ext>
            </a:extLst>
          </p:cNvPr>
          <p:cNvSpPr txBox="1">
            <a:spLocks noGrp="1"/>
          </p:cNvSpPr>
          <p:nvPr>
            <p:ph type="title"/>
          </p:nvPr>
        </p:nvSpPr>
        <p:spPr>
          <a:xfrm>
            <a:off x="618303" y="349700"/>
            <a:ext cx="4232100" cy="572700"/>
          </a:xfrm>
          <a:prstGeom prst="rect">
            <a:avLst/>
          </a:prstGeom>
        </p:spPr>
        <p:txBody>
          <a:bodyPr spcFirstLastPara="1" wrap="square" lIns="91425" tIns="91425" rIns="91425" bIns="91425" anchor="t" anchorCtr="0">
            <a:noAutofit/>
          </a:bodyPr>
          <a:lstStyle/>
          <a:p>
            <a:pPr lvl="0">
              <a:buSzPts val="990"/>
            </a:pPr>
            <a:r>
              <a:rPr lang="en" dirty="0"/>
              <a:t>The Problem</a:t>
            </a:r>
            <a:endParaRPr dirty="0"/>
          </a:p>
        </p:txBody>
      </p:sp>
      <p:sp>
        <p:nvSpPr>
          <p:cNvPr id="560" name="Google Shape;560;p31">
            <a:extLst>
              <a:ext uri="{FF2B5EF4-FFF2-40B4-BE49-F238E27FC236}">
                <a16:creationId xmlns:a16="http://schemas.microsoft.com/office/drawing/2014/main" id="{59232766-635C-FABA-D02B-3405EAB63AE4}"/>
              </a:ext>
            </a:extLst>
          </p:cNvPr>
          <p:cNvSpPr txBox="1">
            <a:spLocks noGrp="1"/>
          </p:cNvSpPr>
          <p:nvPr>
            <p:ph type="body" idx="1"/>
          </p:nvPr>
        </p:nvSpPr>
        <p:spPr>
          <a:xfrm>
            <a:off x="720025" y="1472575"/>
            <a:ext cx="7665900" cy="295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000" dirty="0">
                <a:solidFill>
                  <a:schemeClr val="dk1"/>
                </a:solidFill>
              </a:rPr>
              <a:t>So, what do I do?</a:t>
            </a:r>
            <a:endParaRPr sz="4000" dirty="0">
              <a:solidFill>
                <a:schemeClr val="dk1"/>
              </a:solidFill>
            </a:endParaRPr>
          </a:p>
        </p:txBody>
      </p:sp>
      <p:grpSp>
        <p:nvGrpSpPr>
          <p:cNvPr id="561" name="Google Shape;561;p31">
            <a:extLst>
              <a:ext uri="{FF2B5EF4-FFF2-40B4-BE49-F238E27FC236}">
                <a16:creationId xmlns:a16="http://schemas.microsoft.com/office/drawing/2014/main" id="{5F7964C8-3447-036B-C783-BD3F6FC7E87D}"/>
              </a:ext>
            </a:extLst>
          </p:cNvPr>
          <p:cNvGrpSpPr/>
          <p:nvPr/>
        </p:nvGrpSpPr>
        <p:grpSpPr>
          <a:xfrm>
            <a:off x="5575325" y="199881"/>
            <a:ext cx="5234060" cy="4108888"/>
            <a:chOff x="5575325" y="199881"/>
            <a:chExt cx="5234060" cy="4108888"/>
          </a:xfrm>
        </p:grpSpPr>
        <p:grpSp>
          <p:nvGrpSpPr>
            <p:cNvPr id="562" name="Google Shape;562;p31">
              <a:extLst>
                <a:ext uri="{FF2B5EF4-FFF2-40B4-BE49-F238E27FC236}">
                  <a16:creationId xmlns:a16="http://schemas.microsoft.com/office/drawing/2014/main" id="{CC275EB0-42E7-3120-8AF2-A4DF8CA0C50E}"/>
                </a:ext>
              </a:extLst>
            </p:cNvPr>
            <p:cNvGrpSpPr/>
            <p:nvPr/>
          </p:nvGrpSpPr>
          <p:grpSpPr>
            <a:xfrm>
              <a:off x="5575325" y="199881"/>
              <a:ext cx="511270" cy="680235"/>
              <a:chOff x="5421089" y="349710"/>
              <a:chExt cx="552366" cy="734912"/>
            </a:xfrm>
          </p:grpSpPr>
          <p:sp>
            <p:nvSpPr>
              <p:cNvPr id="563" name="Google Shape;563;p31">
                <a:extLst>
                  <a:ext uri="{FF2B5EF4-FFF2-40B4-BE49-F238E27FC236}">
                    <a16:creationId xmlns:a16="http://schemas.microsoft.com/office/drawing/2014/main" id="{FCF93D5C-C15C-6B3A-3EFE-95E31DC42349}"/>
                  </a:ext>
                </a:extLst>
              </p:cNvPr>
              <p:cNvSpPr/>
              <p:nvPr/>
            </p:nvSpPr>
            <p:spPr>
              <a:xfrm rot="-900011">
                <a:off x="5520302" y="421729"/>
                <a:ext cx="364205" cy="613122"/>
              </a:xfrm>
              <a:custGeom>
                <a:avLst/>
                <a:gdLst/>
                <a:ahLst/>
                <a:cxnLst/>
                <a:rect l="l" t="t" r="r" b="b"/>
                <a:pathLst>
                  <a:path w="10166" h="17114" extrusionOk="0">
                    <a:moveTo>
                      <a:pt x="32" y="893"/>
                    </a:moveTo>
                    <a:lnTo>
                      <a:pt x="0" y="14947"/>
                    </a:lnTo>
                    <a:lnTo>
                      <a:pt x="1243" y="15106"/>
                    </a:lnTo>
                    <a:lnTo>
                      <a:pt x="1402" y="13959"/>
                    </a:lnTo>
                    <a:lnTo>
                      <a:pt x="2040" y="14054"/>
                    </a:lnTo>
                    <a:lnTo>
                      <a:pt x="2518" y="13003"/>
                    </a:lnTo>
                    <a:lnTo>
                      <a:pt x="3506" y="12620"/>
                    </a:lnTo>
                    <a:lnTo>
                      <a:pt x="3824" y="12397"/>
                    </a:lnTo>
                    <a:lnTo>
                      <a:pt x="4430" y="13385"/>
                    </a:lnTo>
                    <a:lnTo>
                      <a:pt x="5322" y="15393"/>
                    </a:lnTo>
                    <a:lnTo>
                      <a:pt x="6342" y="17114"/>
                    </a:lnTo>
                    <a:lnTo>
                      <a:pt x="7616" y="17018"/>
                    </a:lnTo>
                    <a:lnTo>
                      <a:pt x="8063" y="15233"/>
                    </a:lnTo>
                    <a:lnTo>
                      <a:pt x="7393" y="13991"/>
                    </a:lnTo>
                    <a:lnTo>
                      <a:pt x="6501" y="12110"/>
                    </a:lnTo>
                    <a:lnTo>
                      <a:pt x="6692" y="11377"/>
                    </a:lnTo>
                    <a:lnTo>
                      <a:pt x="10166" y="11505"/>
                    </a:lnTo>
                    <a:lnTo>
                      <a:pt x="10038" y="9816"/>
                    </a:lnTo>
                    <a:lnTo>
                      <a:pt x="9274" y="8732"/>
                    </a:lnTo>
                    <a:lnTo>
                      <a:pt x="7967" y="7808"/>
                    </a:lnTo>
                    <a:lnTo>
                      <a:pt x="7616" y="7107"/>
                    </a:lnTo>
                    <a:lnTo>
                      <a:pt x="6469" y="6215"/>
                    </a:lnTo>
                    <a:lnTo>
                      <a:pt x="5673" y="5291"/>
                    </a:lnTo>
                    <a:lnTo>
                      <a:pt x="4462" y="4175"/>
                    </a:lnTo>
                    <a:lnTo>
                      <a:pt x="3729" y="3410"/>
                    </a:lnTo>
                    <a:lnTo>
                      <a:pt x="2741" y="2422"/>
                    </a:lnTo>
                    <a:lnTo>
                      <a:pt x="1817" y="1530"/>
                    </a:lnTo>
                    <a:lnTo>
                      <a:pt x="829" y="606"/>
                    </a:lnTo>
                    <a:lnTo>
                      <a:pt x="0" y="0"/>
                    </a:lnTo>
                    <a:close/>
                  </a:path>
                </a:pathLst>
              </a:custGeom>
              <a:solidFill>
                <a:schemeClr val="lt1"/>
              </a:solidFill>
              <a:ln>
                <a:noFill/>
              </a:ln>
            </p:spPr>
            <p:txBody>
              <a:bodyPr/>
              <a:lstStyle/>
              <a:p>
                <a:endParaRPr lang="en-US"/>
              </a:p>
            </p:txBody>
          </p:sp>
          <p:grpSp>
            <p:nvGrpSpPr>
              <p:cNvPr id="564" name="Google Shape;564;p31">
                <a:extLst>
                  <a:ext uri="{FF2B5EF4-FFF2-40B4-BE49-F238E27FC236}">
                    <a16:creationId xmlns:a16="http://schemas.microsoft.com/office/drawing/2014/main" id="{BD632F88-C414-7CAC-7EB4-B719D36E0707}"/>
                  </a:ext>
                </a:extLst>
              </p:cNvPr>
              <p:cNvGrpSpPr/>
              <p:nvPr/>
            </p:nvGrpSpPr>
            <p:grpSpPr>
              <a:xfrm rot="-900011">
                <a:off x="5499048" y="389861"/>
                <a:ext cx="396448" cy="654608"/>
                <a:chOff x="3539775" y="3357500"/>
                <a:chExt cx="276650" cy="456800"/>
              </a:xfrm>
            </p:grpSpPr>
            <p:sp>
              <p:nvSpPr>
                <p:cNvPr id="565" name="Google Shape;565;p31">
                  <a:extLst>
                    <a:ext uri="{FF2B5EF4-FFF2-40B4-BE49-F238E27FC236}">
                      <a16:creationId xmlns:a16="http://schemas.microsoft.com/office/drawing/2014/main" id="{BE3DA28A-5AA7-082B-FA13-A5F03B915086}"/>
                    </a:ext>
                  </a:extLst>
                </p:cNvPr>
                <p:cNvSpPr/>
                <p:nvPr/>
              </p:nvSpPr>
              <p:spPr>
                <a:xfrm>
                  <a:off x="3539775" y="3357500"/>
                  <a:ext cx="44850" cy="410375"/>
                </a:xfrm>
                <a:custGeom>
                  <a:avLst/>
                  <a:gdLst/>
                  <a:ahLst/>
                  <a:cxnLst/>
                  <a:rect l="l" t="t" r="r" b="b"/>
                  <a:pathLst>
                    <a:path w="1794" h="16415" extrusionOk="0">
                      <a:moveTo>
                        <a:pt x="0" y="1"/>
                      </a:moveTo>
                      <a:lnTo>
                        <a:pt x="0" y="16414"/>
                      </a:lnTo>
                      <a:lnTo>
                        <a:pt x="1794" y="16414"/>
                      </a:lnTo>
                      <a:lnTo>
                        <a:pt x="1794" y="15550"/>
                      </a:lnTo>
                      <a:lnTo>
                        <a:pt x="865" y="15550"/>
                      </a:lnTo>
                      <a:lnTo>
                        <a:pt x="865" y="1938"/>
                      </a:lnTo>
                      <a:lnTo>
                        <a:pt x="1794" y="1938"/>
                      </a:lnTo>
                      <a:lnTo>
                        <a:pt x="1794" y="993"/>
                      </a:lnTo>
                      <a:lnTo>
                        <a:pt x="865" y="993"/>
                      </a:lnTo>
                      <a:lnTo>
                        <a:pt x="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a:extLst>
                    <a:ext uri="{FF2B5EF4-FFF2-40B4-BE49-F238E27FC236}">
                      <a16:creationId xmlns:a16="http://schemas.microsoft.com/office/drawing/2014/main" id="{EBE21962-B49A-CB89-AE06-0684B6D16BA3}"/>
                    </a:ext>
                  </a:extLst>
                </p:cNvPr>
                <p:cNvSpPr/>
                <p:nvPr/>
              </p:nvSpPr>
              <p:spPr>
                <a:xfrm>
                  <a:off x="3584600" y="3722600"/>
                  <a:ext cx="23250" cy="23650"/>
                </a:xfrm>
                <a:custGeom>
                  <a:avLst/>
                  <a:gdLst/>
                  <a:ahLst/>
                  <a:cxnLst/>
                  <a:rect l="l" t="t" r="r" b="b"/>
                  <a:pathLst>
                    <a:path w="930" h="946" extrusionOk="0">
                      <a:moveTo>
                        <a:pt x="1" y="1"/>
                      </a:moveTo>
                      <a:lnTo>
                        <a:pt x="1" y="946"/>
                      </a:lnTo>
                      <a:lnTo>
                        <a:pt x="929" y="946"/>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a:extLst>
                    <a:ext uri="{FF2B5EF4-FFF2-40B4-BE49-F238E27FC236}">
                      <a16:creationId xmlns:a16="http://schemas.microsoft.com/office/drawing/2014/main" id="{54B26F52-B700-E465-17A0-A2B204406B53}"/>
                    </a:ext>
                  </a:extLst>
                </p:cNvPr>
                <p:cNvSpPr/>
                <p:nvPr/>
              </p:nvSpPr>
              <p:spPr>
                <a:xfrm>
                  <a:off x="3607825" y="3699375"/>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a:extLst>
                    <a:ext uri="{FF2B5EF4-FFF2-40B4-BE49-F238E27FC236}">
                      <a16:creationId xmlns:a16="http://schemas.microsoft.com/office/drawing/2014/main" id="{EA9354B6-7CC2-68D4-F333-5BFCA793394E}"/>
                    </a:ext>
                  </a:extLst>
                </p:cNvPr>
                <p:cNvSpPr/>
                <p:nvPr/>
              </p:nvSpPr>
              <p:spPr>
                <a:xfrm>
                  <a:off x="3631450" y="3676175"/>
                  <a:ext cx="23225" cy="23225"/>
                </a:xfrm>
                <a:custGeom>
                  <a:avLst/>
                  <a:gdLst/>
                  <a:ahLst/>
                  <a:cxnLst/>
                  <a:rect l="l" t="t" r="r" b="b"/>
                  <a:pathLst>
                    <a:path w="929"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a:extLst>
                    <a:ext uri="{FF2B5EF4-FFF2-40B4-BE49-F238E27FC236}">
                      <a16:creationId xmlns:a16="http://schemas.microsoft.com/office/drawing/2014/main" id="{5CC66D94-6A45-F5AA-298C-D32D93AF5321}"/>
                    </a:ext>
                  </a:extLst>
                </p:cNvPr>
                <p:cNvSpPr/>
                <p:nvPr/>
              </p:nvSpPr>
              <p:spPr>
                <a:xfrm>
                  <a:off x="3654650" y="3699375"/>
                  <a:ext cx="23250" cy="46875"/>
                </a:xfrm>
                <a:custGeom>
                  <a:avLst/>
                  <a:gdLst/>
                  <a:ahLst/>
                  <a:cxnLst/>
                  <a:rect l="l" t="t" r="r" b="b"/>
                  <a:pathLst>
                    <a:path w="930" h="1875" extrusionOk="0">
                      <a:moveTo>
                        <a:pt x="1" y="1"/>
                      </a:moveTo>
                      <a:lnTo>
                        <a:pt x="1" y="930"/>
                      </a:lnTo>
                      <a:lnTo>
                        <a:pt x="1" y="1875"/>
                      </a:lnTo>
                      <a:lnTo>
                        <a:pt x="930" y="1875"/>
                      </a:lnTo>
                      <a:lnTo>
                        <a:pt x="930" y="930"/>
                      </a:lnTo>
                      <a:lnTo>
                        <a:pt x="9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a:extLst>
                    <a:ext uri="{FF2B5EF4-FFF2-40B4-BE49-F238E27FC236}">
                      <a16:creationId xmlns:a16="http://schemas.microsoft.com/office/drawing/2014/main" id="{F569ABEB-FF66-B18F-EBF5-AB0C6D9A4319}"/>
                    </a:ext>
                  </a:extLst>
                </p:cNvPr>
                <p:cNvSpPr/>
                <p:nvPr/>
              </p:nvSpPr>
              <p:spPr>
                <a:xfrm>
                  <a:off x="3746325" y="3746225"/>
                  <a:ext cx="23650" cy="44850"/>
                </a:xfrm>
                <a:custGeom>
                  <a:avLst/>
                  <a:gdLst/>
                  <a:ahLst/>
                  <a:cxnLst/>
                  <a:rect l="l" t="t" r="r" b="b"/>
                  <a:pathLst>
                    <a:path w="946" h="1794" extrusionOk="0">
                      <a:moveTo>
                        <a:pt x="1" y="1"/>
                      </a:moveTo>
                      <a:lnTo>
                        <a:pt x="1" y="865"/>
                      </a:lnTo>
                      <a:lnTo>
                        <a:pt x="1" y="1794"/>
                      </a:lnTo>
                      <a:lnTo>
                        <a:pt x="946" y="1794"/>
                      </a:lnTo>
                      <a:lnTo>
                        <a:pt x="946" y="865"/>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a:extLst>
                    <a:ext uri="{FF2B5EF4-FFF2-40B4-BE49-F238E27FC236}">
                      <a16:creationId xmlns:a16="http://schemas.microsoft.com/office/drawing/2014/main" id="{3D247E08-EE3A-F937-5116-A03A3DDC8CE6}"/>
                    </a:ext>
                  </a:extLst>
                </p:cNvPr>
                <p:cNvSpPr/>
                <p:nvPr/>
              </p:nvSpPr>
              <p:spPr>
                <a:xfrm>
                  <a:off x="3723125" y="3699375"/>
                  <a:ext cx="23225" cy="46875"/>
                </a:xfrm>
                <a:custGeom>
                  <a:avLst/>
                  <a:gdLst/>
                  <a:ahLst/>
                  <a:cxnLst/>
                  <a:rect l="l" t="t" r="r" b="b"/>
                  <a:pathLst>
                    <a:path w="929" h="1875" extrusionOk="0">
                      <a:moveTo>
                        <a:pt x="0" y="1"/>
                      </a:moveTo>
                      <a:lnTo>
                        <a:pt x="0" y="930"/>
                      </a:lnTo>
                      <a:lnTo>
                        <a:pt x="0" y="1875"/>
                      </a:lnTo>
                      <a:lnTo>
                        <a:pt x="929" y="1875"/>
                      </a:lnTo>
                      <a:lnTo>
                        <a:pt x="929" y="930"/>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a:extLst>
                    <a:ext uri="{FF2B5EF4-FFF2-40B4-BE49-F238E27FC236}">
                      <a16:creationId xmlns:a16="http://schemas.microsoft.com/office/drawing/2014/main" id="{92872A74-CAAD-14C8-5C1F-FEB3A5500836}"/>
                    </a:ext>
                  </a:extLst>
                </p:cNvPr>
                <p:cNvSpPr/>
                <p:nvPr/>
              </p:nvSpPr>
              <p:spPr>
                <a:xfrm>
                  <a:off x="3677875" y="3746225"/>
                  <a:ext cx="68475" cy="68075"/>
                </a:xfrm>
                <a:custGeom>
                  <a:avLst/>
                  <a:gdLst/>
                  <a:ahLst/>
                  <a:cxnLst/>
                  <a:rect l="l" t="t" r="r" b="b"/>
                  <a:pathLst>
                    <a:path w="2739" h="2723" extrusionOk="0">
                      <a:moveTo>
                        <a:pt x="1" y="1"/>
                      </a:moveTo>
                      <a:lnTo>
                        <a:pt x="1" y="865"/>
                      </a:lnTo>
                      <a:lnTo>
                        <a:pt x="1" y="1794"/>
                      </a:lnTo>
                      <a:lnTo>
                        <a:pt x="881" y="1794"/>
                      </a:lnTo>
                      <a:lnTo>
                        <a:pt x="881" y="865"/>
                      </a:lnTo>
                      <a:lnTo>
                        <a:pt x="881" y="1"/>
                      </a:lnTo>
                      <a:close/>
                      <a:moveTo>
                        <a:pt x="881" y="1794"/>
                      </a:moveTo>
                      <a:lnTo>
                        <a:pt x="881" y="2723"/>
                      </a:lnTo>
                      <a:lnTo>
                        <a:pt x="2739" y="2723"/>
                      </a:lnTo>
                      <a:lnTo>
                        <a:pt x="2739" y="17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a:extLst>
                    <a:ext uri="{FF2B5EF4-FFF2-40B4-BE49-F238E27FC236}">
                      <a16:creationId xmlns:a16="http://schemas.microsoft.com/office/drawing/2014/main" id="{082492BB-5C47-30AD-CB87-7565CEF0DD94}"/>
                    </a:ext>
                  </a:extLst>
                </p:cNvPr>
                <p:cNvSpPr/>
                <p:nvPr/>
              </p:nvSpPr>
              <p:spPr>
                <a:xfrm>
                  <a:off x="3584600" y="3405950"/>
                  <a:ext cx="23250" cy="21625"/>
                </a:xfrm>
                <a:custGeom>
                  <a:avLst/>
                  <a:gdLst/>
                  <a:ahLst/>
                  <a:cxnLst/>
                  <a:rect l="l" t="t" r="r" b="b"/>
                  <a:pathLst>
                    <a:path w="930" h="865" extrusionOk="0">
                      <a:moveTo>
                        <a:pt x="1" y="0"/>
                      </a:moveTo>
                      <a:lnTo>
                        <a:pt x="1" y="865"/>
                      </a:lnTo>
                      <a:lnTo>
                        <a:pt x="929" y="865"/>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a:extLst>
                    <a:ext uri="{FF2B5EF4-FFF2-40B4-BE49-F238E27FC236}">
                      <a16:creationId xmlns:a16="http://schemas.microsoft.com/office/drawing/2014/main" id="{74E2C342-7646-B4E5-9AC3-628BD9BE8800}"/>
                    </a:ext>
                  </a:extLst>
                </p:cNvPr>
                <p:cNvSpPr/>
                <p:nvPr/>
              </p:nvSpPr>
              <p:spPr>
                <a:xfrm>
                  <a:off x="3607825" y="3427550"/>
                  <a:ext cx="23650" cy="23250"/>
                </a:xfrm>
                <a:custGeom>
                  <a:avLst/>
                  <a:gdLst/>
                  <a:ahLst/>
                  <a:cxnLst/>
                  <a:rect l="l" t="t" r="r" b="b"/>
                  <a:pathLst>
                    <a:path w="946" h="930" extrusionOk="0">
                      <a:moveTo>
                        <a:pt x="0" y="1"/>
                      </a:moveTo>
                      <a:lnTo>
                        <a:pt x="0" y="930"/>
                      </a:lnTo>
                      <a:lnTo>
                        <a:pt x="945" y="930"/>
                      </a:lnTo>
                      <a:lnTo>
                        <a:pt x="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a:extLst>
                    <a:ext uri="{FF2B5EF4-FFF2-40B4-BE49-F238E27FC236}">
                      <a16:creationId xmlns:a16="http://schemas.microsoft.com/office/drawing/2014/main" id="{B536485C-0159-CBCD-6536-3FC3BC40557A}"/>
                    </a:ext>
                  </a:extLst>
                </p:cNvPr>
                <p:cNvSpPr/>
                <p:nvPr/>
              </p:nvSpPr>
              <p:spPr>
                <a:xfrm>
                  <a:off x="3631450" y="3450775"/>
                  <a:ext cx="23225" cy="23250"/>
                </a:xfrm>
                <a:custGeom>
                  <a:avLst/>
                  <a:gdLst/>
                  <a:ahLst/>
                  <a:cxnLst/>
                  <a:rect l="l" t="t" r="r" b="b"/>
                  <a:pathLst>
                    <a:path w="929" h="930" extrusionOk="0">
                      <a:moveTo>
                        <a:pt x="0" y="1"/>
                      </a:moveTo>
                      <a:lnTo>
                        <a:pt x="0" y="929"/>
                      </a:lnTo>
                      <a:lnTo>
                        <a:pt x="929" y="9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a:extLst>
                    <a:ext uri="{FF2B5EF4-FFF2-40B4-BE49-F238E27FC236}">
                      <a16:creationId xmlns:a16="http://schemas.microsoft.com/office/drawing/2014/main" id="{BB73039B-FCBE-874D-64D0-5FA4C1ABE6A2}"/>
                    </a:ext>
                  </a:extLst>
                </p:cNvPr>
                <p:cNvSpPr/>
                <p:nvPr/>
              </p:nvSpPr>
              <p:spPr>
                <a:xfrm>
                  <a:off x="3654650" y="3474000"/>
                  <a:ext cx="23250" cy="23650"/>
                </a:xfrm>
                <a:custGeom>
                  <a:avLst/>
                  <a:gdLst/>
                  <a:ahLst/>
                  <a:cxnLst/>
                  <a:rect l="l" t="t" r="r" b="b"/>
                  <a:pathLst>
                    <a:path w="930" h="946" extrusionOk="0">
                      <a:moveTo>
                        <a:pt x="1" y="0"/>
                      </a:moveTo>
                      <a:lnTo>
                        <a:pt x="1" y="945"/>
                      </a:lnTo>
                      <a:lnTo>
                        <a:pt x="930" y="945"/>
                      </a:lnTo>
                      <a:lnTo>
                        <a:pt x="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a:extLst>
                    <a:ext uri="{FF2B5EF4-FFF2-40B4-BE49-F238E27FC236}">
                      <a16:creationId xmlns:a16="http://schemas.microsoft.com/office/drawing/2014/main" id="{38EB4562-35EB-DED4-02AE-520EA32CE6F2}"/>
                    </a:ext>
                  </a:extLst>
                </p:cNvPr>
                <p:cNvSpPr/>
                <p:nvPr/>
              </p:nvSpPr>
              <p:spPr>
                <a:xfrm>
                  <a:off x="3677875" y="3497625"/>
                  <a:ext cx="22050" cy="23250"/>
                </a:xfrm>
                <a:custGeom>
                  <a:avLst/>
                  <a:gdLst/>
                  <a:ahLst/>
                  <a:cxnLst/>
                  <a:rect l="l" t="t" r="r" b="b"/>
                  <a:pathLst>
                    <a:path w="882" h="930" extrusionOk="0">
                      <a:moveTo>
                        <a:pt x="1" y="0"/>
                      </a:moveTo>
                      <a:lnTo>
                        <a:pt x="1" y="929"/>
                      </a:lnTo>
                      <a:lnTo>
                        <a:pt x="881" y="929"/>
                      </a:lnTo>
                      <a:lnTo>
                        <a:pt x="8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a:extLst>
                    <a:ext uri="{FF2B5EF4-FFF2-40B4-BE49-F238E27FC236}">
                      <a16:creationId xmlns:a16="http://schemas.microsoft.com/office/drawing/2014/main" id="{02C2DFEE-4E94-BC81-0168-36E88F3B0695}"/>
                    </a:ext>
                  </a:extLst>
                </p:cNvPr>
                <p:cNvSpPr/>
                <p:nvPr/>
              </p:nvSpPr>
              <p:spPr>
                <a:xfrm>
                  <a:off x="3699900" y="3520850"/>
                  <a:ext cx="23250" cy="23225"/>
                </a:xfrm>
                <a:custGeom>
                  <a:avLst/>
                  <a:gdLst/>
                  <a:ahLst/>
                  <a:cxnLst/>
                  <a:rect l="l" t="t" r="r" b="b"/>
                  <a:pathLst>
                    <a:path w="930" h="929" extrusionOk="0">
                      <a:moveTo>
                        <a:pt x="0" y="0"/>
                      </a:moveTo>
                      <a:lnTo>
                        <a:pt x="0"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a:extLst>
                    <a:ext uri="{FF2B5EF4-FFF2-40B4-BE49-F238E27FC236}">
                      <a16:creationId xmlns:a16="http://schemas.microsoft.com/office/drawing/2014/main" id="{3129697D-4C43-EFD5-9E35-5D92D399A2FD}"/>
                    </a:ext>
                  </a:extLst>
                </p:cNvPr>
                <p:cNvSpPr/>
                <p:nvPr/>
              </p:nvSpPr>
              <p:spPr>
                <a:xfrm>
                  <a:off x="3723125" y="3544050"/>
                  <a:ext cx="23225" cy="22050"/>
                </a:xfrm>
                <a:custGeom>
                  <a:avLst/>
                  <a:gdLst/>
                  <a:ahLst/>
                  <a:cxnLst/>
                  <a:rect l="l" t="t" r="r" b="b"/>
                  <a:pathLst>
                    <a:path w="929" h="882" extrusionOk="0">
                      <a:moveTo>
                        <a:pt x="0" y="1"/>
                      </a:moveTo>
                      <a:lnTo>
                        <a:pt x="0" y="882"/>
                      </a:lnTo>
                      <a:lnTo>
                        <a:pt x="929" y="882"/>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a:extLst>
                    <a:ext uri="{FF2B5EF4-FFF2-40B4-BE49-F238E27FC236}">
                      <a16:creationId xmlns:a16="http://schemas.microsoft.com/office/drawing/2014/main" id="{F0F4AAF5-7F37-D9BC-0C65-2E087F1F976B}"/>
                    </a:ext>
                  </a:extLst>
                </p:cNvPr>
                <p:cNvSpPr/>
                <p:nvPr/>
              </p:nvSpPr>
              <p:spPr>
                <a:xfrm>
                  <a:off x="3746325" y="3566075"/>
                  <a:ext cx="23650" cy="23250"/>
                </a:xfrm>
                <a:custGeom>
                  <a:avLst/>
                  <a:gdLst/>
                  <a:ahLst/>
                  <a:cxnLst/>
                  <a:rect l="l" t="t" r="r" b="b"/>
                  <a:pathLst>
                    <a:path w="946" h="930" extrusionOk="0">
                      <a:moveTo>
                        <a:pt x="1" y="1"/>
                      </a:moveTo>
                      <a:lnTo>
                        <a:pt x="1" y="929"/>
                      </a:lnTo>
                      <a:lnTo>
                        <a:pt x="946" y="929"/>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a:extLst>
                    <a:ext uri="{FF2B5EF4-FFF2-40B4-BE49-F238E27FC236}">
                      <a16:creationId xmlns:a16="http://schemas.microsoft.com/office/drawing/2014/main" id="{BC544D00-20CF-DBE8-D08B-15F080328B02}"/>
                    </a:ext>
                  </a:extLst>
                </p:cNvPr>
                <p:cNvSpPr/>
                <p:nvPr/>
              </p:nvSpPr>
              <p:spPr>
                <a:xfrm>
                  <a:off x="3769950" y="3589300"/>
                  <a:ext cx="23250" cy="23250"/>
                </a:xfrm>
                <a:custGeom>
                  <a:avLst/>
                  <a:gdLst/>
                  <a:ahLst/>
                  <a:cxnLst/>
                  <a:rect l="l" t="t" r="r" b="b"/>
                  <a:pathLst>
                    <a:path w="930" h="930" extrusionOk="0">
                      <a:moveTo>
                        <a:pt x="1" y="0"/>
                      </a:moveTo>
                      <a:lnTo>
                        <a:pt x="1" y="929"/>
                      </a:lnTo>
                      <a:lnTo>
                        <a:pt x="929" y="929"/>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a:extLst>
                    <a:ext uri="{FF2B5EF4-FFF2-40B4-BE49-F238E27FC236}">
                      <a16:creationId xmlns:a16="http://schemas.microsoft.com/office/drawing/2014/main" id="{D663B84C-5B4E-6534-EE01-359C696BC3E9}"/>
                    </a:ext>
                  </a:extLst>
                </p:cNvPr>
                <p:cNvSpPr/>
                <p:nvPr/>
              </p:nvSpPr>
              <p:spPr>
                <a:xfrm>
                  <a:off x="3699900" y="3612525"/>
                  <a:ext cx="116525" cy="86875"/>
                </a:xfrm>
                <a:custGeom>
                  <a:avLst/>
                  <a:gdLst/>
                  <a:ahLst/>
                  <a:cxnLst/>
                  <a:rect l="l" t="t" r="r" b="b"/>
                  <a:pathLst>
                    <a:path w="4661" h="3475" extrusionOk="0">
                      <a:moveTo>
                        <a:pt x="3731" y="0"/>
                      </a:moveTo>
                      <a:lnTo>
                        <a:pt x="3731" y="945"/>
                      </a:lnTo>
                      <a:lnTo>
                        <a:pt x="3731" y="1601"/>
                      </a:lnTo>
                      <a:lnTo>
                        <a:pt x="0" y="1601"/>
                      </a:lnTo>
                      <a:lnTo>
                        <a:pt x="0" y="2546"/>
                      </a:lnTo>
                      <a:lnTo>
                        <a:pt x="0" y="3475"/>
                      </a:lnTo>
                      <a:lnTo>
                        <a:pt x="929" y="3475"/>
                      </a:lnTo>
                      <a:lnTo>
                        <a:pt x="929" y="2546"/>
                      </a:lnTo>
                      <a:lnTo>
                        <a:pt x="4660" y="2546"/>
                      </a:lnTo>
                      <a:lnTo>
                        <a:pt x="4660" y="1874"/>
                      </a:lnTo>
                      <a:lnTo>
                        <a:pt x="4660" y="1601"/>
                      </a:lnTo>
                      <a:lnTo>
                        <a:pt x="4660" y="945"/>
                      </a:lnTo>
                      <a:lnTo>
                        <a:pt x="46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3" name="Google Shape;583;p31">
              <a:extLst>
                <a:ext uri="{FF2B5EF4-FFF2-40B4-BE49-F238E27FC236}">
                  <a16:creationId xmlns:a16="http://schemas.microsoft.com/office/drawing/2014/main" id="{724594CD-6731-9D67-8DCF-351037F95DD2}"/>
                </a:ext>
              </a:extLst>
            </p:cNvPr>
            <p:cNvGrpSpPr/>
            <p:nvPr/>
          </p:nvGrpSpPr>
          <p:grpSpPr>
            <a:xfrm>
              <a:off x="7444115" y="4133907"/>
              <a:ext cx="628634" cy="174863"/>
              <a:chOff x="2361400" y="4018300"/>
              <a:chExt cx="856450" cy="238200"/>
            </a:xfrm>
          </p:grpSpPr>
          <p:sp>
            <p:nvSpPr>
              <p:cNvPr id="584" name="Google Shape;584;p31">
                <a:extLst>
                  <a:ext uri="{FF2B5EF4-FFF2-40B4-BE49-F238E27FC236}">
                    <a16:creationId xmlns:a16="http://schemas.microsoft.com/office/drawing/2014/main" id="{20EAB013-4766-582A-BC66-EE5456522956}"/>
                  </a:ext>
                </a:extLst>
              </p:cNvPr>
              <p:cNvSpPr/>
              <p:nvPr/>
            </p:nvSpPr>
            <p:spPr>
              <a:xfrm>
                <a:off x="297965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a:extLst>
                  <a:ext uri="{FF2B5EF4-FFF2-40B4-BE49-F238E27FC236}">
                    <a16:creationId xmlns:a16="http://schemas.microsoft.com/office/drawing/2014/main" id="{9D108C73-1F0E-1206-F33E-274F85875ADE}"/>
                  </a:ext>
                </a:extLst>
              </p:cNvPr>
              <p:cNvSpPr/>
              <p:nvPr/>
            </p:nvSpPr>
            <p:spPr>
              <a:xfrm>
                <a:off x="2670525"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a:extLst>
                  <a:ext uri="{FF2B5EF4-FFF2-40B4-BE49-F238E27FC236}">
                    <a16:creationId xmlns:a16="http://schemas.microsoft.com/office/drawing/2014/main" id="{AFF5D678-5477-C3FB-0AE6-3EFFD872C27B}"/>
                  </a:ext>
                </a:extLst>
              </p:cNvPr>
              <p:cNvSpPr/>
              <p:nvPr/>
            </p:nvSpPr>
            <p:spPr>
              <a:xfrm>
                <a:off x="2361400" y="4018300"/>
                <a:ext cx="238200" cy="23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1">
              <a:extLst>
                <a:ext uri="{FF2B5EF4-FFF2-40B4-BE49-F238E27FC236}">
                  <a16:creationId xmlns:a16="http://schemas.microsoft.com/office/drawing/2014/main" id="{45C39E55-8AF0-F1FD-BE60-EE4C2851EA0F}"/>
                </a:ext>
              </a:extLst>
            </p:cNvPr>
            <p:cNvGrpSpPr/>
            <p:nvPr/>
          </p:nvGrpSpPr>
          <p:grpSpPr>
            <a:xfrm>
              <a:off x="7639625" y="370137"/>
              <a:ext cx="649324" cy="367500"/>
              <a:chOff x="7639625" y="401962"/>
              <a:chExt cx="649324" cy="367500"/>
            </a:xfrm>
          </p:grpSpPr>
          <p:sp>
            <p:nvSpPr>
              <p:cNvPr id="588" name="Google Shape;588;p31">
                <a:extLst>
                  <a:ext uri="{FF2B5EF4-FFF2-40B4-BE49-F238E27FC236}">
                    <a16:creationId xmlns:a16="http://schemas.microsoft.com/office/drawing/2014/main" id="{2270077F-5FC1-76A1-5417-BEFA77FEA714}"/>
                  </a:ext>
                </a:extLst>
              </p:cNvPr>
              <p:cNvSpPr/>
              <p:nvPr/>
            </p:nvSpPr>
            <p:spPr>
              <a:xfrm>
                <a:off x="7780431" y="401962"/>
                <a:ext cx="367500" cy="367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a:extLst>
                  <a:ext uri="{FF2B5EF4-FFF2-40B4-BE49-F238E27FC236}">
                    <a16:creationId xmlns:a16="http://schemas.microsoft.com/office/drawing/2014/main" id="{40870798-9AE9-2567-EA77-2946F97B538B}"/>
                  </a:ext>
                </a:extLst>
              </p:cNvPr>
              <p:cNvSpPr/>
              <p:nvPr/>
            </p:nvSpPr>
            <p:spPr>
              <a:xfrm>
                <a:off x="7639625" y="460775"/>
                <a:ext cx="649324" cy="250061"/>
              </a:xfrm>
              <a:custGeom>
                <a:avLst/>
                <a:gdLst/>
                <a:ahLst/>
                <a:cxnLst/>
                <a:rect l="l" t="t" r="r" b="b"/>
                <a:pathLst>
                  <a:path w="35904" h="13827" extrusionOk="0">
                    <a:moveTo>
                      <a:pt x="30187" y="1"/>
                    </a:moveTo>
                    <a:cubicBezTo>
                      <a:pt x="29732" y="1"/>
                      <a:pt x="29245" y="14"/>
                      <a:pt x="28728" y="39"/>
                    </a:cubicBezTo>
                    <a:cubicBezTo>
                      <a:pt x="27879" y="88"/>
                      <a:pt x="26910" y="197"/>
                      <a:pt x="25903" y="342"/>
                    </a:cubicBezTo>
                    <a:cubicBezTo>
                      <a:pt x="26461" y="997"/>
                      <a:pt x="26910" y="1761"/>
                      <a:pt x="27322" y="2561"/>
                    </a:cubicBezTo>
                    <a:cubicBezTo>
                      <a:pt x="27625" y="2512"/>
                      <a:pt x="27879" y="2512"/>
                      <a:pt x="28182" y="2464"/>
                    </a:cubicBezTo>
                    <a:cubicBezTo>
                      <a:pt x="28946" y="2416"/>
                      <a:pt x="29607" y="2394"/>
                      <a:pt x="30175" y="2394"/>
                    </a:cubicBezTo>
                    <a:cubicBezTo>
                      <a:pt x="31329" y="2394"/>
                      <a:pt x="32099" y="2483"/>
                      <a:pt x="32570" y="2621"/>
                    </a:cubicBezTo>
                    <a:cubicBezTo>
                      <a:pt x="32825" y="2670"/>
                      <a:pt x="32873" y="2924"/>
                      <a:pt x="32728" y="3118"/>
                    </a:cubicBezTo>
                    <a:cubicBezTo>
                      <a:pt x="32219" y="3627"/>
                      <a:pt x="31104" y="4439"/>
                      <a:pt x="28982" y="5445"/>
                    </a:cubicBezTo>
                    <a:cubicBezTo>
                      <a:pt x="26207" y="6803"/>
                      <a:pt x="22522" y="8173"/>
                      <a:pt x="18582" y="9288"/>
                    </a:cubicBezTo>
                    <a:cubicBezTo>
                      <a:pt x="14691" y="10342"/>
                      <a:pt x="10800" y="11106"/>
                      <a:pt x="7721" y="11349"/>
                    </a:cubicBezTo>
                    <a:cubicBezTo>
                      <a:pt x="6923" y="11403"/>
                      <a:pt x="6238" y="11427"/>
                      <a:pt x="5655" y="11427"/>
                    </a:cubicBezTo>
                    <a:cubicBezTo>
                      <a:pt x="4539" y="11427"/>
                      <a:pt x="3795" y="11338"/>
                      <a:pt x="3333" y="11203"/>
                    </a:cubicBezTo>
                    <a:cubicBezTo>
                      <a:pt x="3079" y="11155"/>
                      <a:pt x="3030" y="10900"/>
                      <a:pt x="3176" y="10742"/>
                    </a:cubicBezTo>
                    <a:cubicBezTo>
                      <a:pt x="3733" y="10197"/>
                      <a:pt x="4788" y="9385"/>
                      <a:pt x="6909" y="8379"/>
                    </a:cubicBezTo>
                    <a:cubicBezTo>
                      <a:pt x="7164" y="8221"/>
                      <a:pt x="7418" y="8124"/>
                      <a:pt x="7673" y="7967"/>
                    </a:cubicBezTo>
                    <a:cubicBezTo>
                      <a:pt x="7624" y="7106"/>
                      <a:pt x="7624" y="6197"/>
                      <a:pt x="7770" y="5349"/>
                    </a:cubicBezTo>
                    <a:lnTo>
                      <a:pt x="7770" y="5349"/>
                    </a:lnTo>
                    <a:cubicBezTo>
                      <a:pt x="6812" y="5749"/>
                      <a:pt x="5952" y="6149"/>
                      <a:pt x="5152" y="6561"/>
                    </a:cubicBezTo>
                    <a:cubicBezTo>
                      <a:pt x="1515" y="8476"/>
                      <a:pt x="0" y="10136"/>
                      <a:pt x="449" y="11761"/>
                    </a:cubicBezTo>
                    <a:cubicBezTo>
                      <a:pt x="845" y="13148"/>
                      <a:pt x="2471" y="13826"/>
                      <a:pt x="5551" y="13826"/>
                    </a:cubicBezTo>
                    <a:cubicBezTo>
                      <a:pt x="6050" y="13826"/>
                      <a:pt x="6587" y="13808"/>
                      <a:pt x="7164" y="13773"/>
                    </a:cubicBezTo>
                    <a:cubicBezTo>
                      <a:pt x="10497" y="13579"/>
                      <a:pt x="14788" y="12767"/>
                      <a:pt x="19237" y="11555"/>
                    </a:cubicBezTo>
                    <a:cubicBezTo>
                      <a:pt x="23685" y="10342"/>
                      <a:pt x="27770" y="8779"/>
                      <a:pt x="30752" y="7264"/>
                    </a:cubicBezTo>
                    <a:cubicBezTo>
                      <a:pt x="34388" y="5349"/>
                      <a:pt x="35904" y="3724"/>
                      <a:pt x="35455" y="2064"/>
                    </a:cubicBezTo>
                    <a:cubicBezTo>
                      <a:pt x="35052" y="642"/>
                      <a:pt x="33377" y="1"/>
                      <a:pt x="30187" y="1"/>
                    </a:cubicBezTo>
                    <a:close/>
                  </a:path>
                </a:pathLst>
              </a:cu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1">
              <a:extLst>
                <a:ext uri="{FF2B5EF4-FFF2-40B4-BE49-F238E27FC236}">
                  <a16:creationId xmlns:a16="http://schemas.microsoft.com/office/drawing/2014/main" id="{E5840AA3-DA6B-2B62-9C45-0419176E2D9E}"/>
                </a:ext>
              </a:extLst>
            </p:cNvPr>
            <p:cNvSpPr/>
            <p:nvPr/>
          </p:nvSpPr>
          <p:spPr>
            <a:xfrm>
              <a:off x="8212197" y="593125"/>
              <a:ext cx="223335" cy="223310"/>
            </a:xfrm>
            <a:custGeom>
              <a:avLst/>
              <a:gdLst/>
              <a:ahLst/>
              <a:cxnLst/>
              <a:rect l="l" t="t" r="r" b="b"/>
              <a:pathLst>
                <a:path w="9904" h="9904" extrusionOk="0">
                  <a:moveTo>
                    <a:pt x="4946" y="0"/>
                  </a:moveTo>
                  <a:lnTo>
                    <a:pt x="3540" y="3540"/>
                  </a:lnTo>
                  <a:lnTo>
                    <a:pt x="0" y="4946"/>
                  </a:lnTo>
                  <a:lnTo>
                    <a:pt x="3540" y="6364"/>
                  </a:lnTo>
                  <a:lnTo>
                    <a:pt x="4946" y="9904"/>
                  </a:lnTo>
                  <a:lnTo>
                    <a:pt x="6316" y="6364"/>
                  </a:lnTo>
                  <a:lnTo>
                    <a:pt x="9904" y="4946"/>
                  </a:lnTo>
                  <a:lnTo>
                    <a:pt x="6316" y="3540"/>
                  </a:lnTo>
                  <a:lnTo>
                    <a:pt x="4946" y="0"/>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a:extLst>
                <a:ext uri="{FF2B5EF4-FFF2-40B4-BE49-F238E27FC236}">
                  <a16:creationId xmlns:a16="http://schemas.microsoft.com/office/drawing/2014/main" id="{8661BFE3-F859-0555-DE19-137A7CC7CDA6}"/>
                </a:ext>
              </a:extLst>
            </p:cNvPr>
            <p:cNvSpPr/>
            <p:nvPr/>
          </p:nvSpPr>
          <p:spPr>
            <a:xfrm>
              <a:off x="8260025" y="241648"/>
              <a:ext cx="127678" cy="128476"/>
            </a:xfrm>
            <a:custGeom>
              <a:avLst/>
              <a:gdLst/>
              <a:ahLst/>
              <a:cxnLst/>
              <a:rect l="l" t="t" r="r" b="b"/>
              <a:pathLst>
                <a:path w="5662" h="5698" extrusionOk="0">
                  <a:moveTo>
                    <a:pt x="2825" y="1"/>
                  </a:moveTo>
                  <a:lnTo>
                    <a:pt x="2025" y="2013"/>
                  </a:lnTo>
                  <a:lnTo>
                    <a:pt x="1" y="2825"/>
                  </a:lnTo>
                  <a:lnTo>
                    <a:pt x="2025" y="3637"/>
                  </a:lnTo>
                  <a:lnTo>
                    <a:pt x="2825" y="5698"/>
                  </a:lnTo>
                  <a:lnTo>
                    <a:pt x="3637" y="3637"/>
                  </a:lnTo>
                  <a:lnTo>
                    <a:pt x="5661" y="2825"/>
                  </a:lnTo>
                  <a:lnTo>
                    <a:pt x="3637" y="2013"/>
                  </a:lnTo>
                  <a:lnTo>
                    <a:pt x="2825"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a:extLst>
                <a:ext uri="{FF2B5EF4-FFF2-40B4-BE49-F238E27FC236}">
                  <a16:creationId xmlns:a16="http://schemas.microsoft.com/office/drawing/2014/main" id="{31128FBC-B43E-2ED5-6873-36BED9268F63}"/>
                </a:ext>
              </a:extLst>
            </p:cNvPr>
            <p:cNvSpPr/>
            <p:nvPr/>
          </p:nvSpPr>
          <p:spPr>
            <a:xfrm rot="10800000">
              <a:off x="8787250" y="2676288"/>
              <a:ext cx="2022135" cy="1122676"/>
            </a:xfrm>
            <a:custGeom>
              <a:avLst/>
              <a:gdLst/>
              <a:ahLst/>
              <a:cxnLst/>
              <a:rect l="l" t="t" r="r" b="b"/>
              <a:pathLst>
                <a:path w="50305" h="27929" extrusionOk="0">
                  <a:moveTo>
                    <a:pt x="1" y="1"/>
                  </a:moveTo>
                  <a:lnTo>
                    <a:pt x="1" y="2837"/>
                  </a:lnTo>
                  <a:lnTo>
                    <a:pt x="36316" y="2837"/>
                  </a:lnTo>
                  <a:cubicBezTo>
                    <a:pt x="42474" y="2837"/>
                    <a:pt x="47420" y="7831"/>
                    <a:pt x="47420" y="13940"/>
                  </a:cubicBezTo>
                  <a:cubicBezTo>
                    <a:pt x="47420" y="20110"/>
                    <a:pt x="42474" y="25055"/>
                    <a:pt x="36316" y="25055"/>
                  </a:cubicBezTo>
                  <a:lnTo>
                    <a:pt x="1" y="25055"/>
                  </a:lnTo>
                  <a:lnTo>
                    <a:pt x="1" y="27928"/>
                  </a:lnTo>
                  <a:lnTo>
                    <a:pt x="36316" y="27928"/>
                  </a:lnTo>
                  <a:cubicBezTo>
                    <a:pt x="44038" y="27928"/>
                    <a:pt x="50305" y="21674"/>
                    <a:pt x="50305" y="13940"/>
                  </a:cubicBezTo>
                  <a:cubicBezTo>
                    <a:pt x="50305" y="6219"/>
                    <a:pt x="44038" y="1"/>
                    <a:pt x="36316" y="1"/>
                  </a:cubicBezTo>
                  <a:close/>
                </a:path>
              </a:pathLst>
            </a:custGeom>
            <a:gradFill>
              <a:gsLst>
                <a:gs pos="0">
                  <a:schemeClr val="accent1"/>
                </a:gs>
                <a:gs pos="100000">
                  <a:srgbClr val="FDEF08"/>
                </a:gs>
              </a:gsLst>
              <a:lin ang="18900044"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31">
            <a:hlinkClick r:id="" action="ppaction://hlinkshowjump?jump=previousslide"/>
            <a:extLst>
              <a:ext uri="{FF2B5EF4-FFF2-40B4-BE49-F238E27FC236}">
                <a16:creationId xmlns:a16="http://schemas.microsoft.com/office/drawing/2014/main" id="{9E17C3D3-B229-1310-D310-D1353EA87009}"/>
              </a:ext>
            </a:extLst>
          </p:cNvPr>
          <p:cNvSpPr/>
          <p:nvPr/>
        </p:nvSpPr>
        <p:spPr>
          <a:xfrm>
            <a:off x="8925" y="4798250"/>
            <a:ext cx="442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a:hlinkClick r:id="" action="ppaction://hlinkshowjump?jump=nextslide"/>
            <a:extLst>
              <a:ext uri="{FF2B5EF4-FFF2-40B4-BE49-F238E27FC236}">
                <a16:creationId xmlns:a16="http://schemas.microsoft.com/office/drawing/2014/main" id="{4CD88270-7706-7591-A083-825C98A22BAE}"/>
              </a:ext>
            </a:extLst>
          </p:cNvPr>
          <p:cNvSpPr/>
          <p:nvPr/>
        </p:nvSpPr>
        <p:spPr>
          <a:xfrm>
            <a:off x="8689175" y="4798250"/>
            <a:ext cx="454800" cy="336600"/>
          </a:xfrm>
          <a:prstGeom prst="rect">
            <a:avLst/>
          </a:prstGeom>
          <a:solidFill>
            <a:schemeClr val="lt1"/>
          </a:solid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a:hlinkClick r:id="" action="ppaction://hlinkshowjump?jump=previousslide"/>
            <a:extLst>
              <a:ext uri="{FF2B5EF4-FFF2-40B4-BE49-F238E27FC236}">
                <a16:creationId xmlns:a16="http://schemas.microsoft.com/office/drawing/2014/main" id="{EE6D55B0-F897-DC18-95BE-600D24D92DC4}"/>
              </a:ext>
            </a:extLst>
          </p:cNvPr>
          <p:cNvSpPr/>
          <p:nvPr/>
        </p:nvSpPr>
        <p:spPr>
          <a:xfrm rot="-5400000">
            <a:off x="118710" y="4939763"/>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a:hlinkClick r:id="" action="ppaction://hlinkshowjump?jump=nextslide"/>
            <a:extLst>
              <a:ext uri="{FF2B5EF4-FFF2-40B4-BE49-F238E27FC236}">
                <a16:creationId xmlns:a16="http://schemas.microsoft.com/office/drawing/2014/main" id="{8539F547-7E55-FFE4-548F-C624EECB5832}"/>
              </a:ext>
            </a:extLst>
          </p:cNvPr>
          <p:cNvSpPr/>
          <p:nvPr/>
        </p:nvSpPr>
        <p:spPr>
          <a:xfrm rot="5400000">
            <a:off x="8851126" y="4941850"/>
            <a:ext cx="178200" cy="69600"/>
          </a:xfrm>
          <a:prstGeom prst="triangle">
            <a:avLst>
              <a:gd name="adj" fmla="val 53129"/>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49;p31">
            <a:extLst>
              <a:ext uri="{FF2B5EF4-FFF2-40B4-BE49-F238E27FC236}">
                <a16:creationId xmlns:a16="http://schemas.microsoft.com/office/drawing/2014/main" id="{254CC4F6-F6CA-15F5-74A7-D1943AD73F35}"/>
              </a:ext>
            </a:extLst>
          </p:cNvPr>
          <p:cNvGrpSpPr/>
          <p:nvPr/>
        </p:nvGrpSpPr>
        <p:grpSpPr>
          <a:xfrm>
            <a:off x="872350" y="1207850"/>
            <a:ext cx="7820741" cy="3514412"/>
            <a:chOff x="719950" y="1055450"/>
            <a:chExt cx="7820741" cy="3514412"/>
          </a:xfrm>
        </p:grpSpPr>
        <p:sp>
          <p:nvSpPr>
            <p:cNvPr id="3" name="Google Shape;550;p31">
              <a:extLst>
                <a:ext uri="{FF2B5EF4-FFF2-40B4-BE49-F238E27FC236}">
                  <a16:creationId xmlns:a16="http://schemas.microsoft.com/office/drawing/2014/main" id="{F3FE8ABC-9CC3-0793-C2FE-A990C50C33C2}"/>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51;p31">
              <a:extLst>
                <a:ext uri="{FF2B5EF4-FFF2-40B4-BE49-F238E27FC236}">
                  <a16:creationId xmlns:a16="http://schemas.microsoft.com/office/drawing/2014/main" id="{6709A261-7990-0684-50ED-41C5EFB112FF}"/>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31">
              <a:extLst>
                <a:ext uri="{FF2B5EF4-FFF2-40B4-BE49-F238E27FC236}">
                  <a16:creationId xmlns:a16="http://schemas.microsoft.com/office/drawing/2014/main" id="{AA15C889-7B8A-2750-525D-5646904CB993}"/>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Oswald Light" panose="00000400000000000000" pitchFamily="2" charset="0"/>
                </a:rPr>
                <a:t>I rearrange ones and zeros.</a:t>
              </a:r>
              <a:endParaRPr sz="4000" dirty="0">
                <a:latin typeface="Oswald Light" panose="00000400000000000000" pitchFamily="2" charset="0"/>
              </a:endParaRPr>
            </a:p>
          </p:txBody>
        </p:sp>
        <p:grpSp>
          <p:nvGrpSpPr>
            <p:cNvPr id="6" name="Google Shape;553;p31">
              <a:extLst>
                <a:ext uri="{FF2B5EF4-FFF2-40B4-BE49-F238E27FC236}">
                  <a16:creationId xmlns:a16="http://schemas.microsoft.com/office/drawing/2014/main" id="{62A3F2E3-8E58-9633-B00D-93E8AED0ABE6}"/>
                </a:ext>
              </a:extLst>
            </p:cNvPr>
            <p:cNvGrpSpPr/>
            <p:nvPr/>
          </p:nvGrpSpPr>
          <p:grpSpPr>
            <a:xfrm>
              <a:off x="7440910" y="1173096"/>
              <a:ext cx="806383" cy="242092"/>
              <a:chOff x="6577412" y="1173132"/>
              <a:chExt cx="1039958" cy="313104"/>
            </a:xfrm>
          </p:grpSpPr>
          <p:grpSp>
            <p:nvGrpSpPr>
              <p:cNvPr id="7" name="Google Shape;554;p31">
                <a:extLst>
                  <a:ext uri="{FF2B5EF4-FFF2-40B4-BE49-F238E27FC236}">
                    <a16:creationId xmlns:a16="http://schemas.microsoft.com/office/drawing/2014/main" id="{4782ABBA-13AF-8963-7ED5-C7288A7CD49E}"/>
                  </a:ext>
                </a:extLst>
              </p:cNvPr>
              <p:cNvGrpSpPr/>
              <p:nvPr/>
            </p:nvGrpSpPr>
            <p:grpSpPr>
              <a:xfrm>
                <a:off x="6995428" y="1189615"/>
                <a:ext cx="227939" cy="219237"/>
                <a:chOff x="-2887187" y="1674188"/>
                <a:chExt cx="183674" cy="176661"/>
              </a:xfrm>
            </p:grpSpPr>
            <p:sp>
              <p:nvSpPr>
                <p:cNvPr id="10" name="Google Shape;555;p31">
                  <a:extLst>
                    <a:ext uri="{FF2B5EF4-FFF2-40B4-BE49-F238E27FC236}">
                      <a16:creationId xmlns:a16="http://schemas.microsoft.com/office/drawing/2014/main" id="{0AC1392F-0DA7-A69E-BDCF-5A9CAB5F736C}"/>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6;p31">
                  <a:extLst>
                    <a:ext uri="{FF2B5EF4-FFF2-40B4-BE49-F238E27FC236}">
                      <a16:creationId xmlns:a16="http://schemas.microsoft.com/office/drawing/2014/main" id="{D9B98E72-41F5-A79B-59B7-753777231844}"/>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557;p31">
                <a:extLst>
                  <a:ext uri="{FF2B5EF4-FFF2-40B4-BE49-F238E27FC236}">
                    <a16:creationId xmlns:a16="http://schemas.microsoft.com/office/drawing/2014/main" id="{C128043A-7CB5-E341-8748-DDF63F7178B6}"/>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8;p31">
                <a:extLst>
                  <a:ext uri="{FF2B5EF4-FFF2-40B4-BE49-F238E27FC236}">
                    <a16:creationId xmlns:a16="http://schemas.microsoft.com/office/drawing/2014/main" id="{0A81F427-6D1D-4ACB-7EC2-350B858AF004}"/>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Google Shape;549;p31">
            <a:extLst>
              <a:ext uri="{FF2B5EF4-FFF2-40B4-BE49-F238E27FC236}">
                <a16:creationId xmlns:a16="http://schemas.microsoft.com/office/drawing/2014/main" id="{8BDD9D2B-7BFB-28C6-E9DB-0F61EA52DB76}"/>
              </a:ext>
            </a:extLst>
          </p:cNvPr>
          <p:cNvGrpSpPr/>
          <p:nvPr/>
        </p:nvGrpSpPr>
        <p:grpSpPr>
          <a:xfrm>
            <a:off x="1024750" y="1360250"/>
            <a:ext cx="7820741" cy="3514412"/>
            <a:chOff x="719950" y="1055450"/>
            <a:chExt cx="7820741" cy="3514412"/>
          </a:xfrm>
        </p:grpSpPr>
        <p:sp>
          <p:nvSpPr>
            <p:cNvPr id="13" name="Google Shape;550;p31">
              <a:extLst>
                <a:ext uri="{FF2B5EF4-FFF2-40B4-BE49-F238E27FC236}">
                  <a16:creationId xmlns:a16="http://schemas.microsoft.com/office/drawing/2014/main" id="{590F90D6-B4DE-9638-99BC-4F2C2B9FAAC3}"/>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1;p31">
              <a:extLst>
                <a:ext uri="{FF2B5EF4-FFF2-40B4-BE49-F238E27FC236}">
                  <a16:creationId xmlns:a16="http://schemas.microsoft.com/office/drawing/2014/main" id="{FBC80BAB-C072-1A48-9F83-1C4CE0831ABB}"/>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2;p31">
              <a:extLst>
                <a:ext uri="{FF2B5EF4-FFF2-40B4-BE49-F238E27FC236}">
                  <a16:creationId xmlns:a16="http://schemas.microsoft.com/office/drawing/2014/main" id="{280927B0-3CED-CA76-648F-2C8A7F95E4CE}"/>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Oswald Light" panose="00000400000000000000" pitchFamily="2" charset="0"/>
                </a:rPr>
                <a:t>Cause the trash business is a gold mine!</a:t>
              </a:r>
            </a:p>
            <a:p>
              <a:pPr marL="0" lvl="0" indent="0" algn="ctr" rtl="0">
                <a:spcBef>
                  <a:spcPts val="0"/>
                </a:spcBef>
                <a:spcAft>
                  <a:spcPts val="0"/>
                </a:spcAft>
                <a:buNone/>
              </a:pPr>
              <a:endParaRPr lang="en-US" sz="4000" dirty="0">
                <a:latin typeface="Oswald Light" panose="00000400000000000000" pitchFamily="2" charset="0"/>
              </a:endParaRPr>
            </a:p>
            <a:p>
              <a:pPr marL="0" lvl="0" indent="0" algn="ctr" rtl="0">
                <a:spcBef>
                  <a:spcPts val="0"/>
                </a:spcBef>
                <a:spcAft>
                  <a:spcPts val="0"/>
                </a:spcAft>
                <a:buNone/>
              </a:pPr>
              <a:endParaRPr lang="en-US" sz="4000" dirty="0">
                <a:latin typeface="Oswald Light" panose="00000400000000000000" pitchFamily="2" charset="0"/>
              </a:endParaRPr>
            </a:p>
            <a:p>
              <a:pPr marL="0" lvl="0" indent="0" algn="ctr" rtl="0">
                <a:spcBef>
                  <a:spcPts val="0"/>
                </a:spcBef>
                <a:spcAft>
                  <a:spcPts val="0"/>
                </a:spcAft>
                <a:buNone/>
              </a:pPr>
              <a:endParaRPr sz="4000" dirty="0">
                <a:latin typeface="Oswald Light" panose="00000400000000000000" pitchFamily="2" charset="0"/>
              </a:endParaRPr>
            </a:p>
          </p:txBody>
        </p:sp>
        <p:grpSp>
          <p:nvGrpSpPr>
            <p:cNvPr id="16" name="Google Shape;553;p31">
              <a:extLst>
                <a:ext uri="{FF2B5EF4-FFF2-40B4-BE49-F238E27FC236}">
                  <a16:creationId xmlns:a16="http://schemas.microsoft.com/office/drawing/2014/main" id="{6D6416CA-EEBD-C78E-9620-24B843289117}"/>
                </a:ext>
              </a:extLst>
            </p:cNvPr>
            <p:cNvGrpSpPr/>
            <p:nvPr/>
          </p:nvGrpSpPr>
          <p:grpSpPr>
            <a:xfrm>
              <a:off x="7440910" y="1173096"/>
              <a:ext cx="806383" cy="242092"/>
              <a:chOff x="6577412" y="1173132"/>
              <a:chExt cx="1039958" cy="313104"/>
            </a:xfrm>
          </p:grpSpPr>
          <p:grpSp>
            <p:nvGrpSpPr>
              <p:cNvPr id="17" name="Google Shape;554;p31">
                <a:extLst>
                  <a:ext uri="{FF2B5EF4-FFF2-40B4-BE49-F238E27FC236}">
                    <a16:creationId xmlns:a16="http://schemas.microsoft.com/office/drawing/2014/main" id="{D664ACC6-F276-037F-69B3-EB38FC2D0722}"/>
                  </a:ext>
                </a:extLst>
              </p:cNvPr>
              <p:cNvGrpSpPr/>
              <p:nvPr/>
            </p:nvGrpSpPr>
            <p:grpSpPr>
              <a:xfrm>
                <a:off x="6995428" y="1189615"/>
                <a:ext cx="227939" cy="219237"/>
                <a:chOff x="-2887187" y="1674188"/>
                <a:chExt cx="183674" cy="176661"/>
              </a:xfrm>
            </p:grpSpPr>
            <p:sp>
              <p:nvSpPr>
                <p:cNvPr id="20" name="Google Shape;555;p31">
                  <a:extLst>
                    <a:ext uri="{FF2B5EF4-FFF2-40B4-BE49-F238E27FC236}">
                      <a16:creationId xmlns:a16="http://schemas.microsoft.com/office/drawing/2014/main" id="{6ADB969A-A7F4-03E6-35D0-4060187EA724}"/>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6;p31">
                  <a:extLst>
                    <a:ext uri="{FF2B5EF4-FFF2-40B4-BE49-F238E27FC236}">
                      <a16:creationId xmlns:a16="http://schemas.microsoft.com/office/drawing/2014/main" id="{0109852E-5959-CFF4-14B9-DAAA5581D4D7}"/>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557;p31">
                <a:extLst>
                  <a:ext uri="{FF2B5EF4-FFF2-40B4-BE49-F238E27FC236}">
                    <a16:creationId xmlns:a16="http://schemas.microsoft.com/office/drawing/2014/main" id="{44CB779F-4FE1-8EB2-89C1-149CA7F645A7}"/>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8;p31">
                <a:extLst>
                  <a:ext uri="{FF2B5EF4-FFF2-40B4-BE49-F238E27FC236}">
                    <a16:creationId xmlns:a16="http://schemas.microsoft.com/office/drawing/2014/main" id="{C2871BFC-EA78-047E-F7F6-CC9885E8DDF8}"/>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549;p31">
            <a:extLst>
              <a:ext uri="{FF2B5EF4-FFF2-40B4-BE49-F238E27FC236}">
                <a16:creationId xmlns:a16="http://schemas.microsoft.com/office/drawing/2014/main" id="{54D51002-87F9-2E30-BFA0-F2FB65A04E9B}"/>
              </a:ext>
            </a:extLst>
          </p:cNvPr>
          <p:cNvGrpSpPr/>
          <p:nvPr/>
        </p:nvGrpSpPr>
        <p:grpSpPr>
          <a:xfrm>
            <a:off x="1132362" y="1416288"/>
            <a:ext cx="7820741" cy="3514412"/>
            <a:chOff x="719950" y="1055450"/>
            <a:chExt cx="7820741" cy="3514412"/>
          </a:xfrm>
        </p:grpSpPr>
        <p:sp>
          <p:nvSpPr>
            <p:cNvPr id="34" name="Google Shape;550;p31">
              <a:extLst>
                <a:ext uri="{FF2B5EF4-FFF2-40B4-BE49-F238E27FC236}">
                  <a16:creationId xmlns:a16="http://schemas.microsoft.com/office/drawing/2014/main" id="{D607536C-FAD9-73C6-74AA-6A455AD8A7EB}"/>
                </a:ext>
              </a:extLst>
            </p:cNvPr>
            <p:cNvSpPr/>
            <p:nvPr/>
          </p:nvSpPr>
          <p:spPr>
            <a:xfrm>
              <a:off x="935175" y="1295050"/>
              <a:ext cx="7605516" cy="3274812"/>
            </a:xfrm>
            <a:custGeom>
              <a:avLst/>
              <a:gdLst/>
              <a:ahLst/>
              <a:cxnLst/>
              <a:rect l="l" t="t" r="r" b="b"/>
              <a:pathLst>
                <a:path w="53245" h="23028" extrusionOk="0">
                  <a:moveTo>
                    <a:pt x="1" y="0"/>
                  </a:moveTo>
                  <a:lnTo>
                    <a:pt x="1" y="3603"/>
                  </a:lnTo>
                  <a:lnTo>
                    <a:pt x="1" y="23027"/>
                  </a:lnTo>
                  <a:lnTo>
                    <a:pt x="53245" y="23027"/>
                  </a:lnTo>
                  <a:lnTo>
                    <a:pt x="53245" y="3603"/>
                  </a:lnTo>
                  <a:lnTo>
                    <a:pt x="53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1;p31">
              <a:extLst>
                <a:ext uri="{FF2B5EF4-FFF2-40B4-BE49-F238E27FC236}">
                  <a16:creationId xmlns:a16="http://schemas.microsoft.com/office/drawing/2014/main" id="{7D7C5C19-603A-4971-DF64-0C0B233922C5}"/>
                </a:ext>
              </a:extLst>
            </p:cNvPr>
            <p:cNvSpPr/>
            <p:nvPr/>
          </p:nvSpPr>
          <p:spPr>
            <a:xfrm>
              <a:off x="719976" y="1055450"/>
              <a:ext cx="7694700" cy="430800"/>
            </a:xfrm>
            <a:prstGeom prst="rect">
              <a:avLst/>
            </a:prstGeom>
            <a:gradFill>
              <a:gsLst>
                <a:gs pos="0">
                  <a:schemeClr val="accent4"/>
                </a:gs>
                <a:gs pos="100000">
                  <a:schemeClr val="accent1"/>
                </a:gs>
              </a:gsLst>
              <a:lin ang="10800025"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2;p31">
              <a:extLst>
                <a:ext uri="{FF2B5EF4-FFF2-40B4-BE49-F238E27FC236}">
                  <a16:creationId xmlns:a16="http://schemas.microsoft.com/office/drawing/2014/main" id="{1CC6757B-7302-8B0F-CA09-1F16DB90DCF4}"/>
                </a:ext>
              </a:extLst>
            </p:cNvPr>
            <p:cNvSpPr/>
            <p:nvPr/>
          </p:nvSpPr>
          <p:spPr>
            <a:xfrm>
              <a:off x="719950" y="1486245"/>
              <a:ext cx="7694700" cy="29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Oswald Light" panose="00000400000000000000" pitchFamily="2" charset="0"/>
                </a:rPr>
                <a:t>But Seriously…</a:t>
              </a:r>
              <a:endParaRPr sz="1800" dirty="0">
                <a:latin typeface="Oswald Light" panose="00000400000000000000" pitchFamily="2" charset="0"/>
              </a:endParaRPr>
            </a:p>
          </p:txBody>
        </p:sp>
        <p:grpSp>
          <p:nvGrpSpPr>
            <p:cNvPr id="37" name="Google Shape;553;p31">
              <a:extLst>
                <a:ext uri="{FF2B5EF4-FFF2-40B4-BE49-F238E27FC236}">
                  <a16:creationId xmlns:a16="http://schemas.microsoft.com/office/drawing/2014/main" id="{CAA56029-4DE9-6D23-CB36-061EFD9F5F65}"/>
                </a:ext>
              </a:extLst>
            </p:cNvPr>
            <p:cNvGrpSpPr/>
            <p:nvPr/>
          </p:nvGrpSpPr>
          <p:grpSpPr>
            <a:xfrm>
              <a:off x="7440910" y="1173096"/>
              <a:ext cx="806383" cy="242092"/>
              <a:chOff x="6577412" y="1173132"/>
              <a:chExt cx="1039958" cy="313104"/>
            </a:xfrm>
          </p:grpSpPr>
          <p:grpSp>
            <p:nvGrpSpPr>
              <p:cNvPr id="38" name="Google Shape;554;p31">
                <a:extLst>
                  <a:ext uri="{FF2B5EF4-FFF2-40B4-BE49-F238E27FC236}">
                    <a16:creationId xmlns:a16="http://schemas.microsoft.com/office/drawing/2014/main" id="{3689FEC4-7471-C327-C544-F483BE5BE970}"/>
                  </a:ext>
                </a:extLst>
              </p:cNvPr>
              <p:cNvGrpSpPr/>
              <p:nvPr/>
            </p:nvGrpSpPr>
            <p:grpSpPr>
              <a:xfrm>
                <a:off x="6995428" y="1189615"/>
                <a:ext cx="227939" cy="219237"/>
                <a:chOff x="-2887187" y="1674188"/>
                <a:chExt cx="183674" cy="176661"/>
              </a:xfrm>
            </p:grpSpPr>
            <p:sp>
              <p:nvSpPr>
                <p:cNvPr id="41" name="Google Shape;555;p31">
                  <a:extLst>
                    <a:ext uri="{FF2B5EF4-FFF2-40B4-BE49-F238E27FC236}">
                      <a16:creationId xmlns:a16="http://schemas.microsoft.com/office/drawing/2014/main" id="{A70B92EA-9FA2-B7B0-BD3A-88498C1C60B6}"/>
                    </a:ext>
                  </a:extLst>
                </p:cNvPr>
                <p:cNvSpPr/>
                <p:nvPr/>
              </p:nvSpPr>
              <p:spPr>
                <a:xfrm>
                  <a:off x="-2887187" y="1674188"/>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6;p31">
                  <a:extLst>
                    <a:ext uri="{FF2B5EF4-FFF2-40B4-BE49-F238E27FC236}">
                      <a16:creationId xmlns:a16="http://schemas.microsoft.com/office/drawing/2014/main" id="{10325A22-3683-F403-635E-4B0833D9FED6}"/>
                    </a:ext>
                  </a:extLst>
                </p:cNvPr>
                <p:cNvSpPr/>
                <p:nvPr/>
              </p:nvSpPr>
              <p:spPr>
                <a:xfrm>
                  <a:off x="-2845113" y="1709250"/>
                  <a:ext cx="141600" cy="141600"/>
                </a:xfrm>
                <a:prstGeom prst="rect">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557;p31">
                <a:extLst>
                  <a:ext uri="{FF2B5EF4-FFF2-40B4-BE49-F238E27FC236}">
                    <a16:creationId xmlns:a16="http://schemas.microsoft.com/office/drawing/2014/main" id="{B403A070-43E5-259F-C32A-F9DCD0E2293D}"/>
                  </a:ext>
                </a:extLst>
              </p:cNvPr>
              <p:cNvSpPr/>
              <p:nvPr/>
            </p:nvSpPr>
            <p:spPr>
              <a:xfrm>
                <a:off x="7304265" y="1173132"/>
                <a:ext cx="313104" cy="313104"/>
              </a:xfrm>
              <a:prstGeom prst="mathMultiply">
                <a:avLst>
                  <a:gd name="adj1" fmla="val 4568"/>
                </a:avLst>
              </a:pr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58;p31">
                <a:extLst>
                  <a:ext uri="{FF2B5EF4-FFF2-40B4-BE49-F238E27FC236}">
                    <a16:creationId xmlns:a16="http://schemas.microsoft.com/office/drawing/2014/main" id="{0CDCC5AB-48A3-1E65-9726-ECF6EB021F42}"/>
                  </a:ext>
                </a:extLst>
              </p:cNvPr>
              <p:cNvSpPr/>
              <p:nvPr/>
            </p:nvSpPr>
            <p:spPr>
              <a:xfrm rot="4030">
                <a:off x="6577412" y="1374019"/>
                <a:ext cx="317572" cy="68503"/>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61950873"/>
      </p:ext>
    </p:extLst>
  </p:cSld>
  <p:clrMapOvr>
    <a:masterClrMapping/>
  </p:clrMapOvr>
</p:sld>
</file>

<file path=ppt/theme/theme1.xml><?xml version="1.0" encoding="utf-8"?>
<a:theme xmlns:a="http://schemas.openxmlformats.org/drawingml/2006/main" name="Linear Retro Vaporwave Newsletter by Slidesgo">
  <a:themeElements>
    <a:clrScheme name="Simple Light">
      <a:dk1>
        <a:srgbClr val="2A224A"/>
      </a:dk1>
      <a:lt1>
        <a:srgbClr val="FFFFFF"/>
      </a:lt1>
      <a:dk2>
        <a:srgbClr val="2A224A"/>
      </a:dk2>
      <a:lt2>
        <a:srgbClr val="00DCE6"/>
      </a:lt2>
      <a:accent1>
        <a:srgbClr val="F300C6"/>
      </a:accent1>
      <a:accent2>
        <a:srgbClr val="9900FF"/>
      </a:accent2>
      <a:accent3>
        <a:srgbClr val="2A224A"/>
      </a:accent3>
      <a:accent4>
        <a:srgbClr val="00DCE6"/>
      </a:accent4>
      <a:accent5>
        <a:srgbClr val="F300C6"/>
      </a:accent5>
      <a:accent6>
        <a:srgbClr val="FDEF08"/>
      </a:accent6>
      <a:hlink>
        <a:srgbClr val="2A22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29111</TotalTime>
  <Words>1633</Words>
  <Application>Microsoft Office PowerPoint</Application>
  <PresentationFormat>On-screen Show (16:9)</PresentationFormat>
  <Paragraphs>184</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VT323</vt:lpstr>
      <vt:lpstr>Roboto Condensed Light</vt:lpstr>
      <vt:lpstr>Bebas Neue</vt:lpstr>
      <vt:lpstr>Oswald Light</vt:lpstr>
      <vt:lpstr>Bell MT</vt:lpstr>
      <vt:lpstr>Oswald Medium</vt:lpstr>
      <vt:lpstr>Linear Retro Vaporwave Newsletter by Slidesgo</vt:lpstr>
      <vt:lpstr>GitLeaks</vt:lpstr>
      <vt:lpstr>Introduction</vt:lpstr>
      <vt:lpstr>Info Sec Enginner</vt:lpstr>
      <vt:lpstr>Info Sec Enginner</vt:lpstr>
      <vt:lpstr>Disclaimer</vt:lpstr>
      <vt:lpstr>The Problem</vt:lpstr>
      <vt:lpstr>The Problem</vt:lpstr>
      <vt:lpstr>The Problem</vt:lpstr>
      <vt:lpstr>The Problem</vt:lpstr>
      <vt:lpstr>Login credentials, API keys, secret tokens, etc. can be in hardcoded into source code.</vt:lpstr>
      <vt:lpstr>Login credentials, API keys, secret tokens, etc. can be in hardcoded into source code.</vt:lpstr>
      <vt:lpstr>Login credentials, API keys, secret tokens, etc. can be in hardcoded into source code.</vt:lpstr>
      <vt:lpstr>Login credentials, API keys, secret tokens, etc. can be in hardcoded into source code.</vt:lpstr>
      <vt:lpstr>PowerPoint Presentation</vt:lpstr>
      <vt:lpstr>PowerPoint Presentation</vt:lpstr>
      <vt:lpstr>GitLeaks</vt:lpstr>
      <vt:lpstr>GitLeaks</vt:lpstr>
      <vt:lpstr>GitLeaks</vt:lpstr>
      <vt:lpstr>GitLeaks</vt:lpstr>
      <vt:lpstr>GitLeaks</vt:lpstr>
      <vt:lpstr>GitLeaks</vt:lpstr>
      <vt:lpstr>GitLeaks</vt:lpstr>
      <vt:lpstr>GitLeaks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Mardigian, Alexan</dc:creator>
  <cp:lastModifiedBy>Mardigian, Alexan</cp:lastModifiedBy>
  <cp:revision>72</cp:revision>
  <dcterms:modified xsi:type="dcterms:W3CDTF">2025-08-07T18:38:04Z</dcterms:modified>
</cp:coreProperties>
</file>