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handoutMasterIdLst>
    <p:handoutMasterId r:id="rId30"/>
  </p:handoutMasterIdLst>
  <p:sldIdLst>
    <p:sldId id="342" r:id="rId5"/>
    <p:sldId id="359" r:id="rId6"/>
    <p:sldId id="382" r:id="rId7"/>
    <p:sldId id="374" r:id="rId8"/>
    <p:sldId id="375" r:id="rId9"/>
    <p:sldId id="386" r:id="rId10"/>
    <p:sldId id="385" r:id="rId11"/>
    <p:sldId id="387" r:id="rId12"/>
    <p:sldId id="383" r:id="rId13"/>
    <p:sldId id="384" r:id="rId14"/>
    <p:sldId id="389" r:id="rId15"/>
    <p:sldId id="390" r:id="rId16"/>
    <p:sldId id="392" r:id="rId17"/>
    <p:sldId id="391" r:id="rId18"/>
    <p:sldId id="400" r:id="rId19"/>
    <p:sldId id="393" r:id="rId20"/>
    <p:sldId id="394" r:id="rId21"/>
    <p:sldId id="396" r:id="rId22"/>
    <p:sldId id="395" r:id="rId23"/>
    <p:sldId id="398" r:id="rId24"/>
    <p:sldId id="399" r:id="rId25"/>
    <p:sldId id="401" r:id="rId26"/>
    <p:sldId id="397" r:id="rId27"/>
    <p:sldId id="37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70"/>
    <a:srgbClr val="E3FBFE"/>
    <a:srgbClr val="000000"/>
    <a:srgbClr val="FFFFFF"/>
    <a:srgbClr val="05202E"/>
    <a:srgbClr val="0515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7AB056-7725-425F-94EA-DA1EB191A1A4}" v="655" dt="2024-08-19T12:19:45.301"/>
  </p1510:revLst>
</p1510:revInfo>
</file>

<file path=ppt/tableStyles.xml><?xml version="1.0" encoding="utf-8"?>
<a:tblStyleLst xmlns:a="http://schemas.openxmlformats.org/drawingml/2006/main" def="{10A1B5D5-9B99-4C35-A422-299274C8766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4064" autoAdjust="0"/>
  </p:normalViewPr>
  <p:slideViewPr>
    <p:cSldViewPr snapToGrid="0" snapToObjects="1" showGuides="1">
      <p:cViewPr varScale="1">
        <p:scale>
          <a:sx n="130" d="100"/>
          <a:sy n="130" d="100"/>
        </p:scale>
        <p:origin x="3666" y="12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aramella, Adam" userId="3e1eeefb-60af-4c0b-bfa7-6071f563f121" providerId="ADAL" clId="{AF56D9E8-B8CB-4ED4-AFA0-69278A03F0CD}"/>
    <pc:docChg chg="undo custSel addSld delSld modSld">
      <pc:chgData name="Scaramella, Adam" userId="3e1eeefb-60af-4c0b-bfa7-6071f563f121" providerId="ADAL" clId="{AF56D9E8-B8CB-4ED4-AFA0-69278A03F0CD}" dt="2024-08-12T12:26:20.293" v="1894" actId="20577"/>
      <pc:docMkLst>
        <pc:docMk/>
      </pc:docMkLst>
      <pc:sldChg chg="modNotesTx">
        <pc:chgData name="Scaramella, Adam" userId="3e1eeefb-60af-4c0b-bfa7-6071f563f121" providerId="ADAL" clId="{AF56D9E8-B8CB-4ED4-AFA0-69278A03F0CD}" dt="2024-08-12T11:49:36.449" v="58" actId="20577"/>
        <pc:sldMkLst>
          <pc:docMk/>
          <pc:sldMk cId="1962637282" sldId="375"/>
        </pc:sldMkLst>
      </pc:sldChg>
      <pc:sldChg chg="modAnim">
        <pc:chgData name="Scaramella, Adam" userId="3e1eeefb-60af-4c0b-bfa7-6071f563f121" providerId="ADAL" clId="{AF56D9E8-B8CB-4ED4-AFA0-69278A03F0CD}" dt="2024-08-12T12:15:39.869" v="1197"/>
        <pc:sldMkLst>
          <pc:docMk/>
          <pc:sldMk cId="421329514" sldId="383"/>
        </pc:sldMkLst>
      </pc:sldChg>
      <pc:sldChg chg="addSp delSp modSp mod modAnim modNotesTx">
        <pc:chgData name="Scaramella, Adam" userId="3e1eeefb-60af-4c0b-bfa7-6071f563f121" providerId="ADAL" clId="{AF56D9E8-B8CB-4ED4-AFA0-69278A03F0CD}" dt="2024-08-12T12:15:04.963" v="1196"/>
        <pc:sldMkLst>
          <pc:docMk/>
          <pc:sldMk cId="598332172" sldId="385"/>
        </pc:sldMkLst>
        <pc:spChg chg="add del mod">
          <ac:chgData name="Scaramella, Adam" userId="3e1eeefb-60af-4c0b-bfa7-6071f563f121" providerId="ADAL" clId="{AF56D9E8-B8CB-4ED4-AFA0-69278A03F0CD}" dt="2024-08-12T11:57:41.180" v="190" actId="478"/>
          <ac:spMkLst>
            <pc:docMk/>
            <pc:sldMk cId="598332172" sldId="385"/>
            <ac:spMk id="5" creationId="{298B8570-35F7-4DF0-A206-C8124E6D97EE}"/>
          </ac:spMkLst>
        </pc:spChg>
        <pc:spChg chg="del">
          <ac:chgData name="Scaramella, Adam" userId="3e1eeefb-60af-4c0b-bfa7-6071f563f121" providerId="ADAL" clId="{AF56D9E8-B8CB-4ED4-AFA0-69278A03F0CD}" dt="2024-08-12T11:51:15.040" v="60" actId="1032"/>
          <ac:spMkLst>
            <pc:docMk/>
            <pc:sldMk cId="598332172" sldId="385"/>
            <ac:spMk id="6" creationId="{CD1BC0BA-6E96-37F9-C7C1-5811A230419F}"/>
          </ac:spMkLst>
        </pc:spChg>
        <pc:spChg chg="add del">
          <ac:chgData name="Scaramella, Adam" userId="3e1eeefb-60af-4c0b-bfa7-6071f563f121" providerId="ADAL" clId="{AF56D9E8-B8CB-4ED4-AFA0-69278A03F0CD}" dt="2024-08-12T12:08:11.280" v="549" actId="11529"/>
          <ac:spMkLst>
            <pc:docMk/>
            <pc:sldMk cId="598332172" sldId="385"/>
            <ac:spMk id="7" creationId="{78AE2070-2591-7956-0DA9-C1163317DB28}"/>
          </ac:spMkLst>
        </pc:spChg>
        <pc:spChg chg="add mod">
          <ac:chgData name="Scaramella, Adam" userId="3e1eeefb-60af-4c0b-bfa7-6071f563f121" providerId="ADAL" clId="{AF56D9E8-B8CB-4ED4-AFA0-69278A03F0CD}" dt="2024-08-12T12:14:05.374" v="1172" actId="404"/>
          <ac:spMkLst>
            <pc:docMk/>
            <pc:sldMk cId="598332172" sldId="385"/>
            <ac:spMk id="9" creationId="{8B9ED929-5CC1-91D9-1E22-317C3FB793BE}"/>
          </ac:spMkLst>
        </pc:spChg>
        <pc:spChg chg="add mod">
          <ac:chgData name="Scaramella, Adam" userId="3e1eeefb-60af-4c0b-bfa7-6071f563f121" providerId="ADAL" clId="{AF56D9E8-B8CB-4ED4-AFA0-69278A03F0CD}" dt="2024-08-12T12:14:05.374" v="1172" actId="404"/>
          <ac:spMkLst>
            <pc:docMk/>
            <pc:sldMk cId="598332172" sldId="385"/>
            <ac:spMk id="10" creationId="{7E8AE34B-484E-EB34-116A-EA6F013F3904}"/>
          </ac:spMkLst>
        </pc:spChg>
        <pc:grpChg chg="add mod">
          <ac:chgData name="Scaramella, Adam" userId="3e1eeefb-60af-4c0b-bfa7-6071f563f121" providerId="ADAL" clId="{AF56D9E8-B8CB-4ED4-AFA0-69278A03F0CD}" dt="2024-08-12T12:13:50.339" v="1165" actId="207"/>
          <ac:grpSpMkLst>
            <pc:docMk/>
            <pc:sldMk cId="598332172" sldId="385"/>
            <ac:grpSpMk id="8" creationId="{B5D2CEE9-2D20-4088-6EF4-798D273AF726}"/>
          </ac:grpSpMkLst>
        </pc:grpChg>
        <pc:graphicFrameChg chg="add mod modGraphic">
          <ac:chgData name="Scaramella, Adam" userId="3e1eeefb-60af-4c0b-bfa7-6071f563f121" providerId="ADAL" clId="{AF56D9E8-B8CB-4ED4-AFA0-69278A03F0CD}" dt="2024-08-12T12:14:48.214" v="1195" actId="404"/>
          <ac:graphicFrameMkLst>
            <pc:docMk/>
            <pc:sldMk cId="598332172" sldId="385"/>
            <ac:graphicFrameMk id="4" creationId="{B5A52091-5917-5AA0-BFD0-7B4751D8BD23}"/>
          </ac:graphicFrameMkLst>
        </pc:graphicFrameChg>
      </pc:sldChg>
      <pc:sldChg chg="modSp mod">
        <pc:chgData name="Scaramella, Adam" userId="3e1eeefb-60af-4c0b-bfa7-6071f563f121" providerId="ADAL" clId="{AF56D9E8-B8CB-4ED4-AFA0-69278A03F0CD}" dt="2024-08-12T12:16:21.672" v="1200" actId="207"/>
        <pc:sldMkLst>
          <pc:docMk/>
          <pc:sldMk cId="3111661126" sldId="392"/>
        </pc:sldMkLst>
        <pc:spChg chg="mod">
          <ac:chgData name="Scaramella, Adam" userId="3e1eeefb-60af-4c0b-bfa7-6071f563f121" providerId="ADAL" clId="{AF56D9E8-B8CB-4ED4-AFA0-69278A03F0CD}" dt="2024-08-12T12:16:21.672" v="1200" actId="207"/>
          <ac:spMkLst>
            <pc:docMk/>
            <pc:sldMk cId="3111661126" sldId="392"/>
            <ac:spMk id="14" creationId="{52D96B70-31C4-068E-00E9-B9ACF166D4AE}"/>
          </ac:spMkLst>
        </pc:spChg>
      </pc:sldChg>
      <pc:sldChg chg="addSp delSp modSp mod modNotesTx">
        <pc:chgData name="Scaramella, Adam" userId="3e1eeefb-60af-4c0b-bfa7-6071f563f121" providerId="ADAL" clId="{AF56D9E8-B8CB-4ED4-AFA0-69278A03F0CD}" dt="2024-08-12T12:25:20.044" v="1870" actId="20577"/>
        <pc:sldMkLst>
          <pc:docMk/>
          <pc:sldMk cId="38198653" sldId="400"/>
        </pc:sldMkLst>
        <pc:spChg chg="add del mod">
          <ac:chgData name="Scaramella, Adam" userId="3e1eeefb-60af-4c0b-bfa7-6071f563f121" providerId="ADAL" clId="{AF56D9E8-B8CB-4ED4-AFA0-69278A03F0CD}" dt="2024-08-12T12:22:37.831" v="1402" actId="478"/>
          <ac:spMkLst>
            <pc:docMk/>
            <pc:sldMk cId="38198653" sldId="400"/>
            <ac:spMk id="6" creationId="{0E77CFBB-2C0C-9E65-E403-02EFF5E620C8}"/>
          </ac:spMkLst>
        </pc:spChg>
        <pc:graphicFrameChg chg="mod">
          <ac:chgData name="Scaramella, Adam" userId="3e1eeefb-60af-4c0b-bfa7-6071f563f121" providerId="ADAL" clId="{AF56D9E8-B8CB-4ED4-AFA0-69278A03F0CD}" dt="2024-08-12T12:20:40.872" v="1267" actId="20577"/>
          <ac:graphicFrameMkLst>
            <pc:docMk/>
            <pc:sldMk cId="38198653" sldId="400"/>
            <ac:graphicFrameMk id="4" creationId="{7EF29BAD-E403-D2CD-3F94-23B9DD77A3C1}"/>
          </ac:graphicFrameMkLst>
        </pc:graphicFrameChg>
      </pc:sldChg>
      <pc:sldChg chg="modSp mod">
        <pc:chgData name="Scaramella, Adam" userId="3e1eeefb-60af-4c0b-bfa7-6071f563f121" providerId="ADAL" clId="{AF56D9E8-B8CB-4ED4-AFA0-69278A03F0CD}" dt="2024-08-12T12:26:20.293" v="1894" actId="20577"/>
        <pc:sldMkLst>
          <pc:docMk/>
          <pc:sldMk cId="1875871222" sldId="401"/>
        </pc:sldMkLst>
        <pc:spChg chg="mod">
          <ac:chgData name="Scaramella, Adam" userId="3e1eeefb-60af-4c0b-bfa7-6071f563f121" providerId="ADAL" clId="{AF56D9E8-B8CB-4ED4-AFA0-69278A03F0CD}" dt="2024-08-12T12:26:20.293" v="1894" actId="20577"/>
          <ac:spMkLst>
            <pc:docMk/>
            <pc:sldMk cId="1875871222" sldId="401"/>
            <ac:spMk id="10" creationId="{927880C3-59A9-A8E1-B0FC-A7BA04322070}"/>
          </ac:spMkLst>
        </pc:spChg>
      </pc:sldChg>
      <pc:sldChg chg="addSp delSp modSp add del mod">
        <pc:chgData name="Scaramella, Adam" userId="3e1eeefb-60af-4c0b-bfa7-6071f563f121" providerId="ADAL" clId="{AF56D9E8-B8CB-4ED4-AFA0-69278A03F0CD}" dt="2024-08-12T12:01:18.444" v="251" actId="2696"/>
        <pc:sldMkLst>
          <pc:docMk/>
          <pc:sldMk cId="1317784141" sldId="402"/>
        </pc:sldMkLst>
        <pc:spChg chg="add del mod">
          <ac:chgData name="Scaramella, Adam" userId="3e1eeefb-60af-4c0b-bfa7-6071f563f121" providerId="ADAL" clId="{AF56D9E8-B8CB-4ED4-AFA0-69278A03F0CD}" dt="2024-08-12T11:58:31.997" v="196"/>
          <ac:spMkLst>
            <pc:docMk/>
            <pc:sldMk cId="1317784141" sldId="402"/>
            <ac:spMk id="6" creationId="{C19FCE95-9713-E2FF-57FD-7216C2F861C8}"/>
          </ac:spMkLst>
        </pc:spChg>
        <pc:spChg chg="add mod">
          <ac:chgData name="Scaramella, Adam" userId="3e1eeefb-60af-4c0b-bfa7-6071f563f121" providerId="ADAL" clId="{AF56D9E8-B8CB-4ED4-AFA0-69278A03F0CD}" dt="2024-08-12T12:01:14.112" v="250" actId="20577"/>
          <ac:spMkLst>
            <pc:docMk/>
            <pc:sldMk cId="1317784141" sldId="402"/>
            <ac:spMk id="9" creationId="{58D45CBC-E825-29C9-188A-1566C2909718}"/>
          </ac:spMkLst>
        </pc:spChg>
        <pc:graphicFrameChg chg="del">
          <ac:chgData name="Scaramella, Adam" userId="3e1eeefb-60af-4c0b-bfa7-6071f563f121" providerId="ADAL" clId="{AF56D9E8-B8CB-4ED4-AFA0-69278A03F0CD}" dt="2024-08-12T11:58:07.100" v="195" actId="478"/>
          <ac:graphicFrameMkLst>
            <pc:docMk/>
            <pc:sldMk cId="1317784141" sldId="402"/>
            <ac:graphicFrameMk id="4" creationId="{B5A52091-5917-5AA0-BFD0-7B4751D8BD23}"/>
          </ac:graphicFrameMkLst>
        </pc:graphicFrameChg>
        <pc:picChg chg="add mod">
          <ac:chgData name="Scaramella, Adam" userId="3e1eeefb-60af-4c0b-bfa7-6071f563f121" providerId="ADAL" clId="{AF56D9E8-B8CB-4ED4-AFA0-69278A03F0CD}" dt="2024-08-12T11:58:53.988" v="201" actId="1076"/>
          <ac:picMkLst>
            <pc:docMk/>
            <pc:sldMk cId="1317784141" sldId="402"/>
            <ac:picMk id="8" creationId="{9E93A58D-186B-452A-026E-4259FABBEE96}"/>
          </ac:picMkLst>
        </pc:picChg>
      </pc:sldChg>
    </pc:docChg>
  </pc:docChgLst>
  <pc:docChgLst>
    <pc:chgData name="ingrid_skoog@harvard.edu" userId="S::urn:spo:guest#ingrid_skoog@harvard.edu::" providerId="AD" clId="Web-{C676B006-BDC3-2459-7B20-4583D1B75E29}"/>
    <pc:docChg chg="modSld">
      <pc:chgData name="ingrid_skoog@harvard.edu" userId="S::urn:spo:guest#ingrid_skoog@harvard.edu::" providerId="AD" clId="Web-{C676B006-BDC3-2459-7B20-4583D1B75E29}" dt="2024-08-13T12:20:24.338" v="33" actId="20577"/>
      <pc:docMkLst>
        <pc:docMk/>
      </pc:docMkLst>
      <pc:sldChg chg="modSp">
        <pc:chgData name="ingrid_skoog@harvard.edu" userId="S::urn:spo:guest#ingrid_skoog@harvard.edu::" providerId="AD" clId="Web-{C676B006-BDC3-2459-7B20-4583D1B75E29}" dt="2024-08-13T12:17:34.315" v="3" actId="20577"/>
        <pc:sldMkLst>
          <pc:docMk/>
          <pc:sldMk cId="3835667615" sldId="395"/>
        </pc:sldMkLst>
        <pc:spChg chg="mod">
          <ac:chgData name="ingrid_skoog@harvard.edu" userId="S::urn:spo:guest#ingrid_skoog@harvard.edu::" providerId="AD" clId="Web-{C676B006-BDC3-2459-7B20-4583D1B75E29}" dt="2024-08-13T12:17:34.315" v="3" actId="20577"/>
          <ac:spMkLst>
            <pc:docMk/>
            <pc:sldMk cId="3835667615" sldId="395"/>
            <ac:spMk id="10" creationId="{927880C3-59A9-A8E1-B0FC-A7BA04322070}"/>
          </ac:spMkLst>
        </pc:spChg>
      </pc:sldChg>
      <pc:sldChg chg="modSp">
        <pc:chgData name="ingrid_skoog@harvard.edu" userId="S::urn:spo:guest#ingrid_skoog@harvard.edu::" providerId="AD" clId="Web-{C676B006-BDC3-2459-7B20-4583D1B75E29}" dt="2024-08-13T12:18:27.989" v="18" actId="20577"/>
        <pc:sldMkLst>
          <pc:docMk/>
          <pc:sldMk cId="1569556397" sldId="398"/>
        </pc:sldMkLst>
        <pc:spChg chg="mod">
          <ac:chgData name="ingrid_skoog@harvard.edu" userId="S::urn:spo:guest#ingrid_skoog@harvard.edu::" providerId="AD" clId="Web-{C676B006-BDC3-2459-7B20-4583D1B75E29}" dt="2024-08-13T12:18:27.989" v="18" actId="20577"/>
          <ac:spMkLst>
            <pc:docMk/>
            <pc:sldMk cId="1569556397" sldId="398"/>
            <ac:spMk id="10" creationId="{927880C3-59A9-A8E1-B0FC-A7BA04322070}"/>
          </ac:spMkLst>
        </pc:spChg>
      </pc:sldChg>
      <pc:sldChg chg="modSp">
        <pc:chgData name="ingrid_skoog@harvard.edu" userId="S::urn:spo:guest#ingrid_skoog@harvard.edu::" providerId="AD" clId="Web-{C676B006-BDC3-2459-7B20-4583D1B75E29}" dt="2024-08-13T12:19:28.742" v="22" actId="20577"/>
        <pc:sldMkLst>
          <pc:docMk/>
          <pc:sldMk cId="1958933738" sldId="399"/>
        </pc:sldMkLst>
        <pc:spChg chg="mod">
          <ac:chgData name="ingrid_skoog@harvard.edu" userId="S::urn:spo:guest#ingrid_skoog@harvard.edu::" providerId="AD" clId="Web-{C676B006-BDC3-2459-7B20-4583D1B75E29}" dt="2024-08-13T12:19:28.742" v="22" actId="20577"/>
          <ac:spMkLst>
            <pc:docMk/>
            <pc:sldMk cId="1958933738" sldId="399"/>
            <ac:spMk id="10" creationId="{927880C3-59A9-A8E1-B0FC-A7BA04322070}"/>
          </ac:spMkLst>
        </pc:spChg>
      </pc:sldChg>
      <pc:sldChg chg="modSp">
        <pc:chgData name="ingrid_skoog@harvard.edu" userId="S::urn:spo:guest#ingrid_skoog@harvard.edu::" providerId="AD" clId="Web-{C676B006-BDC3-2459-7B20-4583D1B75E29}" dt="2024-08-13T12:20:24.338" v="33" actId="20577"/>
        <pc:sldMkLst>
          <pc:docMk/>
          <pc:sldMk cId="1875871222" sldId="401"/>
        </pc:sldMkLst>
        <pc:spChg chg="mod">
          <ac:chgData name="ingrid_skoog@harvard.edu" userId="S::urn:spo:guest#ingrid_skoog@harvard.edu::" providerId="AD" clId="Web-{C676B006-BDC3-2459-7B20-4583D1B75E29}" dt="2024-08-13T12:20:24.338" v="33" actId="20577"/>
          <ac:spMkLst>
            <pc:docMk/>
            <pc:sldMk cId="1875871222" sldId="401"/>
            <ac:spMk id="10" creationId="{927880C3-59A9-A8E1-B0FC-A7BA04322070}"/>
          </ac:spMkLst>
        </pc:spChg>
      </pc:sldChg>
    </pc:docChg>
  </pc:docChgLst>
  <pc:docChgLst>
    <pc:chgData name="ingrid_skoog@harvard.edu" userId="S::urn:spo:guest#ingrid_skoog@harvard.edu::" providerId="AD" clId="Web-{5685001E-293A-942A-F6AE-CD59A00F1F06}"/>
    <pc:docChg chg="modSld">
      <pc:chgData name="ingrid_skoog@harvard.edu" userId="S::urn:spo:guest#ingrid_skoog@harvard.edu::" providerId="AD" clId="Web-{5685001E-293A-942A-F6AE-CD59A00F1F06}" dt="2024-08-06T16:39:36.140" v="17"/>
      <pc:docMkLst>
        <pc:docMk/>
      </pc:docMkLst>
      <pc:sldChg chg="addSp delSp modSp">
        <pc:chgData name="ingrid_skoog@harvard.edu" userId="S::urn:spo:guest#ingrid_skoog@harvard.edu::" providerId="AD" clId="Web-{5685001E-293A-942A-F6AE-CD59A00F1F06}" dt="2024-08-06T16:39:36.140" v="17"/>
        <pc:sldMkLst>
          <pc:docMk/>
          <pc:sldMk cId="1460159330" sldId="359"/>
        </pc:sldMkLst>
        <pc:spChg chg="del mod">
          <ac:chgData name="ingrid_skoog@harvard.edu" userId="S::urn:spo:guest#ingrid_skoog@harvard.edu::" providerId="AD" clId="Web-{5685001E-293A-942A-F6AE-CD59A00F1F06}" dt="2024-08-06T16:38:21.781" v="12"/>
          <ac:spMkLst>
            <pc:docMk/>
            <pc:sldMk cId="1460159330" sldId="359"/>
            <ac:spMk id="4" creationId="{DED2268F-D5F4-9461-9AB8-F90180ECE86D}"/>
          </ac:spMkLst>
        </pc:spChg>
        <pc:spChg chg="mod">
          <ac:chgData name="ingrid_skoog@harvard.edu" userId="S::urn:spo:guest#ingrid_skoog@harvard.edu::" providerId="AD" clId="Web-{5685001E-293A-942A-F6AE-CD59A00F1F06}" dt="2024-08-06T16:38:05.734" v="8" actId="20577"/>
          <ac:spMkLst>
            <pc:docMk/>
            <pc:sldMk cId="1460159330" sldId="359"/>
            <ac:spMk id="31" creationId="{F1239C0E-3F39-787D-0FC3-6B7C9BA37E8F}"/>
          </ac:spMkLst>
        </pc:spChg>
        <pc:picChg chg="add mod">
          <ac:chgData name="ingrid_skoog@harvard.edu" userId="S::urn:spo:guest#ingrid_skoog@harvard.edu::" providerId="AD" clId="Web-{5685001E-293A-942A-F6AE-CD59A00F1F06}" dt="2024-08-06T16:39:36.140" v="17"/>
          <ac:picMkLst>
            <pc:docMk/>
            <pc:sldMk cId="1460159330" sldId="359"/>
            <ac:picMk id="2" creationId="{65AEBB1E-74E1-7998-1A60-0FBE2CECAE8F}"/>
          </ac:picMkLst>
        </pc:picChg>
        <pc:picChg chg="mod">
          <ac:chgData name="ingrid_skoog@harvard.edu" userId="S::urn:spo:guest#ingrid_skoog@harvard.edu::" providerId="AD" clId="Web-{5685001E-293A-942A-F6AE-CD59A00F1F06}" dt="2024-08-06T16:38:10.484" v="10" actId="1076"/>
          <ac:picMkLst>
            <pc:docMk/>
            <pc:sldMk cId="1460159330" sldId="359"/>
            <ac:picMk id="3" creationId="{DC86324B-B8E3-B82C-0989-F52EFA046315}"/>
          </ac:picMkLst>
        </pc:picChg>
      </pc:sldChg>
    </pc:docChg>
  </pc:docChgLst>
  <pc:docChgLst>
    <pc:chgData name="Scaramella, Adam" userId="3e1eeefb-60af-4c0b-bfa7-6071f563f121" providerId="ADAL" clId="{347AB056-7725-425F-94EA-DA1EB191A1A4}"/>
    <pc:docChg chg="undo custSel modSld">
      <pc:chgData name="Scaramella, Adam" userId="3e1eeefb-60af-4c0b-bfa7-6071f563f121" providerId="ADAL" clId="{347AB056-7725-425F-94EA-DA1EB191A1A4}" dt="2024-08-19T12:20:57.473" v="989" actId="6549"/>
      <pc:docMkLst>
        <pc:docMk/>
      </pc:docMkLst>
      <pc:sldChg chg="modSp mod">
        <pc:chgData name="Scaramella, Adam" userId="3e1eeefb-60af-4c0b-bfa7-6071f563f121" providerId="ADAL" clId="{347AB056-7725-425F-94EA-DA1EB191A1A4}" dt="2024-08-06T16:09:14.054" v="20" actId="947"/>
        <pc:sldMkLst>
          <pc:docMk/>
          <pc:sldMk cId="1460159330" sldId="359"/>
        </pc:sldMkLst>
        <pc:spChg chg="mod">
          <ac:chgData name="Scaramella, Adam" userId="3e1eeefb-60af-4c0b-bfa7-6071f563f121" providerId="ADAL" clId="{347AB056-7725-425F-94EA-DA1EB191A1A4}" dt="2024-08-06T16:09:14.054" v="20" actId="947"/>
          <ac:spMkLst>
            <pc:docMk/>
            <pc:sldMk cId="1460159330" sldId="359"/>
            <ac:spMk id="7" creationId="{1A2458FF-0D0C-4ACC-C6FB-103BC0BADCCD}"/>
          </ac:spMkLst>
        </pc:spChg>
      </pc:sldChg>
      <pc:sldChg chg="modSp mod">
        <pc:chgData name="Scaramella, Adam" userId="3e1eeefb-60af-4c0b-bfa7-6071f563f121" providerId="ADAL" clId="{347AB056-7725-425F-94EA-DA1EB191A1A4}" dt="2024-08-19T12:19:12.818" v="980" actId="403"/>
        <pc:sldMkLst>
          <pc:docMk/>
          <pc:sldMk cId="2395464980" sldId="372"/>
        </pc:sldMkLst>
        <pc:spChg chg="mod">
          <ac:chgData name="Scaramella, Adam" userId="3e1eeefb-60af-4c0b-bfa7-6071f563f121" providerId="ADAL" clId="{347AB056-7725-425F-94EA-DA1EB191A1A4}" dt="2024-08-19T12:19:12.818" v="980" actId="403"/>
          <ac:spMkLst>
            <pc:docMk/>
            <pc:sldMk cId="2395464980" sldId="372"/>
            <ac:spMk id="2" creationId="{49E0CCEC-21BA-5D4A-9CC1-D3B25236DE9A}"/>
          </ac:spMkLst>
        </pc:spChg>
        <pc:spChg chg="mod">
          <ac:chgData name="Scaramella, Adam" userId="3e1eeefb-60af-4c0b-bfa7-6071f563f121" providerId="ADAL" clId="{347AB056-7725-425F-94EA-DA1EB191A1A4}" dt="2024-08-19T12:19:12.818" v="980" actId="403"/>
          <ac:spMkLst>
            <pc:docMk/>
            <pc:sldMk cId="2395464980" sldId="372"/>
            <ac:spMk id="14" creationId="{AE5F2E56-9F77-E1C2-EC04-EA959822CA61}"/>
          </ac:spMkLst>
        </pc:spChg>
      </pc:sldChg>
      <pc:sldChg chg="modSp mod modNotesTx">
        <pc:chgData name="Scaramella, Adam" userId="3e1eeefb-60af-4c0b-bfa7-6071f563f121" providerId="ADAL" clId="{347AB056-7725-425F-94EA-DA1EB191A1A4}" dt="2024-08-19T12:20:57.473" v="989" actId="6549"/>
        <pc:sldMkLst>
          <pc:docMk/>
          <pc:sldMk cId="598144966" sldId="374"/>
        </pc:sldMkLst>
        <pc:spChg chg="mod">
          <ac:chgData name="Scaramella, Adam" userId="3e1eeefb-60af-4c0b-bfa7-6071f563f121" providerId="ADAL" clId="{347AB056-7725-425F-94EA-DA1EB191A1A4}" dt="2024-08-06T16:09:23.985" v="22" actId="947"/>
          <ac:spMkLst>
            <pc:docMk/>
            <pc:sldMk cId="598144966" sldId="374"/>
            <ac:spMk id="3" creationId="{3FEFE388-CD0B-9671-4D4E-D6D8004C8851}"/>
          </ac:spMkLst>
        </pc:spChg>
        <pc:spChg chg="mod">
          <ac:chgData name="Scaramella, Adam" userId="3e1eeefb-60af-4c0b-bfa7-6071f563f121" providerId="ADAL" clId="{347AB056-7725-425F-94EA-DA1EB191A1A4}" dt="2024-08-19T12:20:35.425" v="987" actId="20577"/>
          <ac:spMkLst>
            <pc:docMk/>
            <pc:sldMk cId="598144966" sldId="374"/>
            <ac:spMk id="5" creationId="{BE4E0F37-0AD5-833C-CBE5-EAE02EC46069}"/>
          </ac:spMkLst>
        </pc:spChg>
        <pc:spChg chg="mod">
          <ac:chgData name="Scaramella, Adam" userId="3e1eeefb-60af-4c0b-bfa7-6071f563f121" providerId="ADAL" clId="{347AB056-7725-425F-94EA-DA1EB191A1A4}" dt="2024-08-19T12:20:57.473" v="989" actId="6549"/>
          <ac:spMkLst>
            <pc:docMk/>
            <pc:sldMk cId="598144966" sldId="374"/>
            <ac:spMk id="9" creationId="{768D62C3-C640-8DEE-6A04-0984F769EAF2}"/>
          </ac:spMkLst>
        </pc:spChg>
      </pc:sldChg>
      <pc:sldChg chg="modSp mod">
        <pc:chgData name="Scaramella, Adam" userId="3e1eeefb-60af-4c0b-bfa7-6071f563f121" providerId="ADAL" clId="{347AB056-7725-425F-94EA-DA1EB191A1A4}" dt="2024-08-06T16:09:21.841" v="21" actId="947"/>
        <pc:sldMkLst>
          <pc:docMk/>
          <pc:sldMk cId="1839508228" sldId="382"/>
        </pc:sldMkLst>
        <pc:spChg chg="mod">
          <ac:chgData name="Scaramella, Adam" userId="3e1eeefb-60af-4c0b-bfa7-6071f563f121" providerId="ADAL" clId="{347AB056-7725-425F-94EA-DA1EB191A1A4}" dt="2024-08-06T16:09:21.841" v="21" actId="947"/>
          <ac:spMkLst>
            <pc:docMk/>
            <pc:sldMk cId="1839508228" sldId="382"/>
            <ac:spMk id="7" creationId="{1A2458FF-0D0C-4ACC-C6FB-103BC0BADCCD}"/>
          </ac:spMkLst>
        </pc:spChg>
      </pc:sldChg>
      <pc:sldChg chg="modSp mod">
        <pc:chgData name="Scaramella, Adam" userId="3e1eeefb-60af-4c0b-bfa7-6071f563f121" providerId="ADAL" clId="{347AB056-7725-425F-94EA-DA1EB191A1A4}" dt="2024-08-19T12:20:04.785" v="983" actId="1076"/>
        <pc:sldMkLst>
          <pc:docMk/>
          <pc:sldMk cId="421329514" sldId="383"/>
        </pc:sldMkLst>
        <pc:spChg chg="mod">
          <ac:chgData name="Scaramella, Adam" userId="3e1eeefb-60af-4c0b-bfa7-6071f563f121" providerId="ADAL" clId="{347AB056-7725-425F-94EA-DA1EB191A1A4}" dt="2024-08-19T12:20:01.686" v="982" actId="1076"/>
          <ac:spMkLst>
            <pc:docMk/>
            <pc:sldMk cId="421329514" sldId="383"/>
            <ac:spMk id="11" creationId="{A4C8087C-39C8-4F1A-1368-0A129F89504A}"/>
          </ac:spMkLst>
        </pc:spChg>
        <pc:spChg chg="mod">
          <ac:chgData name="Scaramella, Adam" userId="3e1eeefb-60af-4c0b-bfa7-6071f563f121" providerId="ADAL" clId="{347AB056-7725-425F-94EA-DA1EB191A1A4}" dt="2024-08-19T12:20:04.785" v="983" actId="1076"/>
          <ac:spMkLst>
            <pc:docMk/>
            <pc:sldMk cId="421329514" sldId="383"/>
            <ac:spMk id="12" creationId="{AABB79BB-34E7-19DD-0F62-A828BFC15309}"/>
          </ac:spMkLst>
        </pc:spChg>
        <pc:graphicFrameChg chg="mod">
          <ac:chgData name="Scaramella, Adam" userId="3e1eeefb-60af-4c0b-bfa7-6071f563f121" providerId="ADAL" clId="{347AB056-7725-425F-94EA-DA1EB191A1A4}" dt="2024-08-19T12:19:45.301" v="981" actId="13782"/>
          <ac:graphicFrameMkLst>
            <pc:docMk/>
            <pc:sldMk cId="421329514" sldId="383"/>
            <ac:graphicFrameMk id="4" creationId="{FE148C9D-55AF-6989-A9F2-7A0413DB0853}"/>
          </ac:graphicFrameMkLst>
        </pc:graphicFrameChg>
      </pc:sldChg>
      <pc:sldChg chg="modSp mod">
        <pc:chgData name="Scaramella, Adam" userId="3e1eeefb-60af-4c0b-bfa7-6071f563f121" providerId="ADAL" clId="{347AB056-7725-425F-94EA-DA1EB191A1A4}" dt="2024-08-19T11:48:23.845" v="101"/>
        <pc:sldMkLst>
          <pc:docMk/>
          <pc:sldMk cId="598332172" sldId="385"/>
        </pc:sldMkLst>
        <pc:spChg chg="mod">
          <ac:chgData name="Scaramella, Adam" userId="3e1eeefb-60af-4c0b-bfa7-6071f563f121" providerId="ADAL" clId="{347AB056-7725-425F-94EA-DA1EB191A1A4}" dt="2024-08-19T11:48:03.064" v="92" actId="207"/>
          <ac:spMkLst>
            <pc:docMk/>
            <pc:sldMk cId="598332172" sldId="385"/>
            <ac:spMk id="9" creationId="{8B9ED929-5CC1-91D9-1E22-317C3FB793BE}"/>
          </ac:spMkLst>
        </pc:spChg>
        <pc:spChg chg="mod">
          <ac:chgData name="Scaramella, Adam" userId="3e1eeefb-60af-4c0b-bfa7-6071f563f121" providerId="ADAL" clId="{347AB056-7725-425F-94EA-DA1EB191A1A4}" dt="2024-08-19T11:48:03.064" v="92" actId="207"/>
          <ac:spMkLst>
            <pc:docMk/>
            <pc:sldMk cId="598332172" sldId="385"/>
            <ac:spMk id="10" creationId="{7E8AE34B-484E-EB34-116A-EA6F013F3904}"/>
          </ac:spMkLst>
        </pc:spChg>
        <pc:grpChg chg="mod">
          <ac:chgData name="Scaramella, Adam" userId="3e1eeefb-60af-4c0b-bfa7-6071f563f121" providerId="ADAL" clId="{347AB056-7725-425F-94EA-DA1EB191A1A4}" dt="2024-08-19T11:48:12.653" v="95" actId="1076"/>
          <ac:grpSpMkLst>
            <pc:docMk/>
            <pc:sldMk cId="598332172" sldId="385"/>
            <ac:grpSpMk id="8" creationId="{B5D2CEE9-2D20-4088-6EF4-798D273AF726}"/>
          </ac:grpSpMkLst>
        </pc:grpChg>
        <pc:graphicFrameChg chg="mod modGraphic">
          <ac:chgData name="Scaramella, Adam" userId="3e1eeefb-60af-4c0b-bfa7-6071f563f121" providerId="ADAL" clId="{347AB056-7725-425F-94EA-DA1EB191A1A4}" dt="2024-08-19T11:48:23.845" v="101"/>
          <ac:graphicFrameMkLst>
            <pc:docMk/>
            <pc:sldMk cId="598332172" sldId="385"/>
            <ac:graphicFrameMk id="4" creationId="{B5A52091-5917-5AA0-BFD0-7B4751D8BD23}"/>
          </ac:graphicFrameMkLst>
        </pc:graphicFrameChg>
      </pc:sldChg>
      <pc:sldChg chg="modSp mod">
        <pc:chgData name="Scaramella, Adam" userId="3e1eeefb-60af-4c0b-bfa7-6071f563f121" providerId="ADAL" clId="{347AB056-7725-425F-94EA-DA1EB191A1A4}" dt="2024-08-19T11:57:37.415" v="384" actId="1076"/>
        <pc:sldMkLst>
          <pc:docMk/>
          <pc:sldMk cId="1749652491" sldId="389"/>
        </pc:sldMkLst>
        <pc:graphicFrameChg chg="mod modGraphic">
          <ac:chgData name="Scaramella, Adam" userId="3e1eeefb-60af-4c0b-bfa7-6071f563f121" providerId="ADAL" clId="{347AB056-7725-425F-94EA-DA1EB191A1A4}" dt="2024-08-19T11:57:37.415" v="384" actId="1076"/>
          <ac:graphicFrameMkLst>
            <pc:docMk/>
            <pc:sldMk cId="1749652491" sldId="389"/>
            <ac:graphicFrameMk id="4" creationId="{FE148C9D-55AF-6989-A9F2-7A0413DB0853}"/>
          </ac:graphicFrameMkLst>
        </pc:graphicFrameChg>
      </pc:sldChg>
      <pc:sldChg chg="modSp mod modNotesTx">
        <pc:chgData name="Scaramella, Adam" userId="3e1eeefb-60af-4c0b-bfa7-6071f563f121" providerId="ADAL" clId="{347AB056-7725-425F-94EA-DA1EB191A1A4}" dt="2024-08-19T11:54:55.707" v="294" actId="20577"/>
        <pc:sldMkLst>
          <pc:docMk/>
          <pc:sldMk cId="3111661126" sldId="392"/>
        </pc:sldMkLst>
        <pc:spChg chg="mod">
          <ac:chgData name="Scaramella, Adam" userId="3e1eeefb-60af-4c0b-bfa7-6071f563f121" providerId="ADAL" clId="{347AB056-7725-425F-94EA-DA1EB191A1A4}" dt="2024-08-19T11:52:53.275" v="137" actId="14100"/>
          <ac:spMkLst>
            <pc:docMk/>
            <pc:sldMk cId="3111661126" sldId="392"/>
            <ac:spMk id="13" creationId="{4A11E429-3F57-CD79-F767-6B429298A78F}"/>
          </ac:spMkLst>
        </pc:spChg>
        <pc:spChg chg="mod">
          <ac:chgData name="Scaramella, Adam" userId="3e1eeefb-60af-4c0b-bfa7-6071f563f121" providerId="ADAL" clId="{347AB056-7725-425F-94EA-DA1EB191A1A4}" dt="2024-08-19T11:53:28.418" v="148" actId="6549"/>
          <ac:spMkLst>
            <pc:docMk/>
            <pc:sldMk cId="3111661126" sldId="392"/>
            <ac:spMk id="14" creationId="{52D96B70-31C4-068E-00E9-B9ACF166D4AE}"/>
          </ac:spMkLst>
        </pc:spChg>
        <pc:graphicFrameChg chg="mod modGraphic">
          <ac:chgData name="Scaramella, Adam" userId="3e1eeefb-60af-4c0b-bfa7-6071f563f121" providerId="ADAL" clId="{347AB056-7725-425F-94EA-DA1EB191A1A4}" dt="2024-08-19T11:53:58.543" v="164" actId="20577"/>
          <ac:graphicFrameMkLst>
            <pc:docMk/>
            <pc:sldMk cId="3111661126" sldId="392"/>
            <ac:graphicFrameMk id="12" creationId="{D5B2B566-9687-B2C8-FF24-C4282654B416}"/>
          </ac:graphicFrameMkLst>
        </pc:graphicFrameChg>
      </pc:sldChg>
      <pc:sldChg chg="delSp modSp mod modAnim modNotesTx">
        <pc:chgData name="Scaramella, Adam" userId="3e1eeefb-60af-4c0b-bfa7-6071f563f121" providerId="ADAL" clId="{347AB056-7725-425F-94EA-DA1EB191A1A4}" dt="2024-08-19T12:18:19.297" v="979"/>
        <pc:sldMkLst>
          <pc:docMk/>
          <pc:sldMk cId="3611595264" sldId="394"/>
        </pc:sldMkLst>
        <pc:spChg chg="del">
          <ac:chgData name="Scaramella, Adam" userId="3e1eeefb-60af-4c0b-bfa7-6071f563f121" providerId="ADAL" clId="{347AB056-7725-425F-94EA-DA1EB191A1A4}" dt="2024-08-19T12:06:25.234" v="548" actId="478"/>
          <ac:spMkLst>
            <pc:docMk/>
            <pc:sldMk cId="3611595264" sldId="394"/>
            <ac:spMk id="5" creationId="{58614BA6-2E24-C587-738E-6682778D7387}"/>
          </ac:spMkLst>
        </pc:spChg>
        <pc:spChg chg="mod">
          <ac:chgData name="Scaramella, Adam" userId="3e1eeefb-60af-4c0b-bfa7-6071f563f121" providerId="ADAL" clId="{347AB056-7725-425F-94EA-DA1EB191A1A4}" dt="2024-08-19T12:17:40.773" v="976" actId="1076"/>
          <ac:spMkLst>
            <pc:docMk/>
            <pc:sldMk cId="3611595264" sldId="394"/>
            <ac:spMk id="6" creationId="{1B6C70E2-3117-D488-8A49-AB67A7450F02}"/>
          </ac:spMkLst>
        </pc:spChg>
        <pc:spChg chg="del">
          <ac:chgData name="Scaramella, Adam" userId="3e1eeefb-60af-4c0b-bfa7-6071f563f121" providerId="ADAL" clId="{347AB056-7725-425F-94EA-DA1EB191A1A4}" dt="2024-08-19T12:06:25.234" v="548" actId="478"/>
          <ac:spMkLst>
            <pc:docMk/>
            <pc:sldMk cId="3611595264" sldId="394"/>
            <ac:spMk id="8" creationId="{0FF76A55-FBD2-3116-DBE7-C3CBAEE892C4}"/>
          </ac:spMkLst>
        </pc:spChg>
        <pc:spChg chg="del">
          <ac:chgData name="Scaramella, Adam" userId="3e1eeefb-60af-4c0b-bfa7-6071f563f121" providerId="ADAL" clId="{347AB056-7725-425F-94EA-DA1EB191A1A4}" dt="2024-08-19T12:06:25.234" v="548" actId="478"/>
          <ac:spMkLst>
            <pc:docMk/>
            <pc:sldMk cId="3611595264" sldId="394"/>
            <ac:spMk id="9" creationId="{4A6D0A3E-7335-6158-8989-8BC774C5E2B0}"/>
          </ac:spMkLst>
        </pc:spChg>
        <pc:spChg chg="mod">
          <ac:chgData name="Scaramella, Adam" userId="3e1eeefb-60af-4c0b-bfa7-6071f563f121" providerId="ADAL" clId="{347AB056-7725-425F-94EA-DA1EB191A1A4}" dt="2024-08-19T12:07:54.982" v="583" actId="1076"/>
          <ac:spMkLst>
            <pc:docMk/>
            <pc:sldMk cId="3611595264" sldId="394"/>
            <ac:spMk id="11" creationId="{19D2DFE0-AD61-6E4E-03C8-6D8D7B672DA4}"/>
          </ac:spMkLst>
        </pc:spChg>
        <pc:graphicFrameChg chg="mod modGraphic">
          <ac:chgData name="Scaramella, Adam" userId="3e1eeefb-60af-4c0b-bfa7-6071f563f121" providerId="ADAL" clId="{347AB056-7725-425F-94EA-DA1EB191A1A4}" dt="2024-08-19T12:17:05.762" v="970" actId="20577"/>
          <ac:graphicFrameMkLst>
            <pc:docMk/>
            <pc:sldMk cId="3611595264" sldId="394"/>
            <ac:graphicFrameMk id="4" creationId="{7EF29BAD-E403-D2CD-3F94-23B9DD77A3C1}"/>
          </ac:graphicFrameMkLst>
        </pc:graphicFrameChg>
      </pc:sldChg>
      <pc:sldChg chg="delSp modSp mod">
        <pc:chgData name="Scaramella, Adam" userId="3e1eeefb-60af-4c0b-bfa7-6071f563f121" providerId="ADAL" clId="{347AB056-7725-425F-94EA-DA1EB191A1A4}" dt="2024-08-19T12:04:26.722" v="529" actId="478"/>
        <pc:sldMkLst>
          <pc:docMk/>
          <pc:sldMk cId="38198653" sldId="400"/>
        </pc:sldMkLst>
        <pc:spChg chg="mod">
          <ac:chgData name="Scaramella, Adam" userId="3e1eeefb-60af-4c0b-bfa7-6071f563f121" providerId="ADAL" clId="{347AB056-7725-425F-94EA-DA1EB191A1A4}" dt="2024-08-19T11:59:59.564" v="400" actId="1076"/>
          <ac:spMkLst>
            <pc:docMk/>
            <pc:sldMk cId="38198653" sldId="400"/>
            <ac:spMk id="3" creationId="{64347AE7-D6A2-42FB-3D58-6297742FC352}"/>
          </ac:spMkLst>
        </pc:spChg>
        <pc:spChg chg="del mod">
          <ac:chgData name="Scaramella, Adam" userId="3e1eeefb-60af-4c0b-bfa7-6071f563f121" providerId="ADAL" clId="{347AB056-7725-425F-94EA-DA1EB191A1A4}" dt="2024-08-19T12:04:26.722" v="529" actId="478"/>
          <ac:spMkLst>
            <pc:docMk/>
            <pc:sldMk cId="38198653" sldId="400"/>
            <ac:spMk id="5" creationId="{58614BA6-2E24-C587-738E-6682778D7387}"/>
          </ac:spMkLst>
        </pc:spChg>
        <pc:spChg chg="del mod">
          <ac:chgData name="Scaramella, Adam" userId="3e1eeefb-60af-4c0b-bfa7-6071f563f121" providerId="ADAL" clId="{347AB056-7725-425F-94EA-DA1EB191A1A4}" dt="2024-08-19T12:04:26.722" v="529" actId="478"/>
          <ac:spMkLst>
            <pc:docMk/>
            <pc:sldMk cId="38198653" sldId="400"/>
            <ac:spMk id="8" creationId="{0FF76A55-FBD2-3116-DBE7-C3CBAEE892C4}"/>
          </ac:spMkLst>
        </pc:spChg>
        <pc:spChg chg="del mod">
          <ac:chgData name="Scaramella, Adam" userId="3e1eeefb-60af-4c0b-bfa7-6071f563f121" providerId="ADAL" clId="{347AB056-7725-425F-94EA-DA1EB191A1A4}" dt="2024-08-19T12:04:26.722" v="529" actId="478"/>
          <ac:spMkLst>
            <pc:docMk/>
            <pc:sldMk cId="38198653" sldId="400"/>
            <ac:spMk id="9" creationId="{4A6D0A3E-7335-6158-8989-8BC774C5E2B0}"/>
          </ac:spMkLst>
        </pc:spChg>
        <pc:graphicFrameChg chg="mod modGraphic">
          <ac:chgData name="Scaramella, Adam" userId="3e1eeefb-60af-4c0b-bfa7-6071f563f121" providerId="ADAL" clId="{347AB056-7725-425F-94EA-DA1EB191A1A4}" dt="2024-08-19T12:04:14.860" v="528" actId="20577"/>
          <ac:graphicFrameMkLst>
            <pc:docMk/>
            <pc:sldMk cId="38198653" sldId="400"/>
            <ac:graphicFrameMk id="4" creationId="{7EF29BAD-E403-D2CD-3F94-23B9DD77A3C1}"/>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E10EE-DEB8-4FC4-8A15-AF2036203192}" type="doc">
      <dgm:prSet loTypeId="urn:microsoft.com/office/officeart/2009/3/layout/CircleRelationship" loCatId="relationship" qsTypeId="urn:microsoft.com/office/officeart/2005/8/quickstyle/3d3" qsCatId="3D" csTypeId="urn:microsoft.com/office/officeart/2005/8/colors/accent6_2" csCatId="accent6" phldr="1"/>
      <dgm:spPr/>
      <dgm:t>
        <a:bodyPr/>
        <a:lstStyle/>
        <a:p>
          <a:endParaRPr lang="en-US"/>
        </a:p>
      </dgm:t>
    </dgm:pt>
    <dgm:pt modelId="{4E8ACF43-000B-409F-B5F1-EC3F45B26BF7}">
      <dgm:prSet phldrT="[Text]" custT="1"/>
      <dgm:spPr/>
      <dgm:t>
        <a:bodyPr/>
        <a:lstStyle/>
        <a:p>
          <a:r>
            <a:rPr lang="en-US" sz="2000" dirty="0"/>
            <a:t>Realistic</a:t>
          </a:r>
        </a:p>
      </dgm:t>
    </dgm:pt>
    <dgm:pt modelId="{1DBA63CF-BB6F-43E6-A230-A89C95C67DE9}" type="parTrans" cxnId="{200FA8EE-E985-4944-A7B9-0DECED4459C5}">
      <dgm:prSet/>
      <dgm:spPr/>
      <dgm:t>
        <a:bodyPr/>
        <a:lstStyle/>
        <a:p>
          <a:endParaRPr lang="en-US"/>
        </a:p>
      </dgm:t>
    </dgm:pt>
    <dgm:pt modelId="{DF3259DC-C521-4287-A2ED-9E42787910A1}" type="sibTrans" cxnId="{200FA8EE-E985-4944-A7B9-0DECED4459C5}">
      <dgm:prSet/>
      <dgm:spPr/>
      <dgm:t>
        <a:bodyPr/>
        <a:lstStyle/>
        <a:p>
          <a:endParaRPr lang="en-US"/>
        </a:p>
      </dgm:t>
    </dgm:pt>
    <dgm:pt modelId="{A02DD994-2913-4488-9628-AAEDDA953125}">
      <dgm:prSet phldrT="[Text]" custT="1"/>
      <dgm:spPr/>
      <dgm:t>
        <a:bodyPr/>
        <a:lstStyle/>
        <a:p>
          <a:r>
            <a:rPr lang="en-US" sz="3200" dirty="0"/>
            <a:t>The Scenario</a:t>
          </a:r>
          <a:br>
            <a:rPr lang="en-US" sz="3200" dirty="0"/>
          </a:br>
          <a:r>
            <a:rPr lang="en-US" sz="3200" dirty="0"/>
            <a:t> should be</a:t>
          </a:r>
        </a:p>
      </dgm:t>
    </dgm:pt>
    <dgm:pt modelId="{5D5DACAB-A473-4731-8563-61A55E13EC8F}" type="parTrans" cxnId="{1A78DB18-D7F9-4A1C-AC93-F4B05656003C}">
      <dgm:prSet/>
      <dgm:spPr/>
      <dgm:t>
        <a:bodyPr/>
        <a:lstStyle/>
        <a:p>
          <a:endParaRPr lang="en-US"/>
        </a:p>
      </dgm:t>
    </dgm:pt>
    <dgm:pt modelId="{949EA77B-33DC-4100-A403-45D330576A25}" type="sibTrans" cxnId="{1A78DB18-D7F9-4A1C-AC93-F4B05656003C}">
      <dgm:prSet/>
      <dgm:spPr/>
      <dgm:t>
        <a:bodyPr/>
        <a:lstStyle/>
        <a:p>
          <a:endParaRPr lang="en-US"/>
        </a:p>
      </dgm:t>
    </dgm:pt>
    <dgm:pt modelId="{6D8DC46D-43BE-44FB-B289-FB7D5A2F07F9}">
      <dgm:prSet phldrT="[Text]" custT="1"/>
      <dgm:spPr/>
      <dgm:t>
        <a:bodyPr/>
        <a:lstStyle/>
        <a:p>
          <a:r>
            <a:rPr lang="en-US" sz="2000" dirty="0"/>
            <a:t>Challenging</a:t>
          </a:r>
        </a:p>
      </dgm:t>
    </dgm:pt>
    <dgm:pt modelId="{3369D055-A354-446B-9ABB-EFDE84DDAE64}" type="parTrans" cxnId="{964BF131-2EF2-4067-9FE0-882617ACA56B}">
      <dgm:prSet/>
      <dgm:spPr/>
      <dgm:t>
        <a:bodyPr/>
        <a:lstStyle/>
        <a:p>
          <a:endParaRPr lang="en-US"/>
        </a:p>
      </dgm:t>
    </dgm:pt>
    <dgm:pt modelId="{AE43115F-8FD5-4606-871E-823F3B3C5E08}" type="sibTrans" cxnId="{964BF131-2EF2-4067-9FE0-882617ACA56B}">
      <dgm:prSet/>
      <dgm:spPr/>
      <dgm:t>
        <a:bodyPr/>
        <a:lstStyle/>
        <a:p>
          <a:endParaRPr lang="en-US"/>
        </a:p>
      </dgm:t>
    </dgm:pt>
    <dgm:pt modelId="{D5D780D8-0D5E-4AE8-B000-B77FD7CC3EB9}">
      <dgm:prSet phldrT="[Text]" custT="1"/>
      <dgm:spPr/>
      <dgm:t>
        <a:bodyPr/>
        <a:lstStyle/>
        <a:p>
          <a:r>
            <a:rPr lang="en-US" sz="2000" dirty="0"/>
            <a:t>Relevant</a:t>
          </a:r>
        </a:p>
      </dgm:t>
    </dgm:pt>
    <dgm:pt modelId="{1AE0D75C-098C-4FB0-850C-1D1EEB0A6769}" type="parTrans" cxnId="{198E07D8-4A8C-4BC0-AE50-D573807EF14E}">
      <dgm:prSet/>
      <dgm:spPr/>
      <dgm:t>
        <a:bodyPr/>
        <a:lstStyle/>
        <a:p>
          <a:endParaRPr lang="en-US"/>
        </a:p>
      </dgm:t>
    </dgm:pt>
    <dgm:pt modelId="{F6529471-488C-4C8C-8196-C9532466E0A0}" type="sibTrans" cxnId="{198E07D8-4A8C-4BC0-AE50-D573807EF14E}">
      <dgm:prSet/>
      <dgm:spPr/>
      <dgm:t>
        <a:bodyPr/>
        <a:lstStyle/>
        <a:p>
          <a:endParaRPr lang="en-US"/>
        </a:p>
      </dgm:t>
    </dgm:pt>
    <dgm:pt modelId="{83EF7498-C6BE-4C39-8A2B-1A1120C70ABC}">
      <dgm:prSet phldrT="[Text]" custT="1"/>
      <dgm:spPr/>
      <dgm:t>
        <a:bodyPr/>
        <a:lstStyle/>
        <a:p>
          <a:r>
            <a:rPr lang="en-US" sz="2000" dirty="0"/>
            <a:t>Relatable</a:t>
          </a:r>
        </a:p>
      </dgm:t>
    </dgm:pt>
    <dgm:pt modelId="{D52E333B-8C6D-4EC7-9776-F569C6241148}" type="parTrans" cxnId="{0552CA61-6AFB-4F53-8137-A3F4527A4E8F}">
      <dgm:prSet/>
      <dgm:spPr/>
      <dgm:t>
        <a:bodyPr/>
        <a:lstStyle/>
        <a:p>
          <a:endParaRPr lang="en-US"/>
        </a:p>
      </dgm:t>
    </dgm:pt>
    <dgm:pt modelId="{C8112866-344F-4674-AA31-95EA356F63B6}" type="sibTrans" cxnId="{0552CA61-6AFB-4F53-8137-A3F4527A4E8F}">
      <dgm:prSet/>
      <dgm:spPr/>
      <dgm:t>
        <a:bodyPr/>
        <a:lstStyle/>
        <a:p>
          <a:endParaRPr lang="en-US"/>
        </a:p>
      </dgm:t>
    </dgm:pt>
    <dgm:pt modelId="{A1CBA5DD-0DB9-479E-88B0-291A366AA3B4}" type="pres">
      <dgm:prSet presAssocID="{CD5E10EE-DEB8-4FC4-8A15-AF2036203192}" presName="Name0" presStyleCnt="0">
        <dgm:presLayoutVars>
          <dgm:chMax val="1"/>
          <dgm:chPref val="1"/>
        </dgm:presLayoutVars>
      </dgm:prSet>
      <dgm:spPr/>
    </dgm:pt>
    <dgm:pt modelId="{1F20E01B-1962-443C-A88C-687933AB02FC}" type="pres">
      <dgm:prSet presAssocID="{A02DD994-2913-4488-9628-AAEDDA953125}" presName="Parent" presStyleLbl="node0" presStyleIdx="0" presStyleCnt="1" custScaleX="134421">
        <dgm:presLayoutVars>
          <dgm:chMax val="5"/>
          <dgm:chPref val="5"/>
        </dgm:presLayoutVars>
      </dgm:prSet>
      <dgm:spPr/>
    </dgm:pt>
    <dgm:pt modelId="{D6830A42-4905-47C4-BDFC-CDFAC01100CB}" type="pres">
      <dgm:prSet presAssocID="{A02DD994-2913-4488-9628-AAEDDA953125}" presName="Accent1" presStyleLbl="node1" presStyleIdx="0" presStyleCnt="17"/>
      <dgm:spPr/>
    </dgm:pt>
    <dgm:pt modelId="{627D0789-A309-4FAA-B58A-811F757B2DCC}" type="pres">
      <dgm:prSet presAssocID="{A02DD994-2913-4488-9628-AAEDDA953125}" presName="Accent2" presStyleLbl="node1" presStyleIdx="1" presStyleCnt="17"/>
      <dgm:spPr/>
    </dgm:pt>
    <dgm:pt modelId="{614DB313-9949-4250-A1E5-C439A2C8BC18}" type="pres">
      <dgm:prSet presAssocID="{A02DD994-2913-4488-9628-AAEDDA953125}" presName="Accent3" presStyleLbl="node1" presStyleIdx="2" presStyleCnt="17"/>
      <dgm:spPr/>
    </dgm:pt>
    <dgm:pt modelId="{9AB1691E-69BC-4F4E-B5CE-EEA05849ED1D}" type="pres">
      <dgm:prSet presAssocID="{A02DD994-2913-4488-9628-AAEDDA953125}" presName="Accent4" presStyleLbl="node1" presStyleIdx="3" presStyleCnt="17"/>
      <dgm:spPr/>
    </dgm:pt>
    <dgm:pt modelId="{21173408-CF2B-498D-8440-0B754B4BABD8}" type="pres">
      <dgm:prSet presAssocID="{A02DD994-2913-4488-9628-AAEDDA953125}" presName="Accent5" presStyleLbl="node1" presStyleIdx="4" presStyleCnt="17"/>
      <dgm:spPr/>
    </dgm:pt>
    <dgm:pt modelId="{EEC4A695-D7D3-424B-BE67-56634E6BB8CA}" type="pres">
      <dgm:prSet presAssocID="{A02DD994-2913-4488-9628-AAEDDA953125}" presName="Accent6" presStyleLbl="node1" presStyleIdx="5" presStyleCnt="17"/>
      <dgm:spPr/>
    </dgm:pt>
    <dgm:pt modelId="{04CE9068-3E79-4624-BBF9-0DD7985425C4}" type="pres">
      <dgm:prSet presAssocID="{4E8ACF43-000B-409F-B5F1-EC3F45B26BF7}" presName="Child1" presStyleLbl="node1" presStyleIdx="6" presStyleCnt="17" custScaleX="169322" custScaleY="152045" custLinFactNeighborX="-64770" custLinFactNeighborY="-14082">
        <dgm:presLayoutVars>
          <dgm:chMax val="0"/>
          <dgm:chPref val="0"/>
        </dgm:presLayoutVars>
      </dgm:prSet>
      <dgm:spPr/>
    </dgm:pt>
    <dgm:pt modelId="{EED608DB-4D10-4426-8780-4F5C562A103F}" type="pres">
      <dgm:prSet presAssocID="{4E8ACF43-000B-409F-B5F1-EC3F45B26BF7}" presName="Accent7" presStyleCnt="0"/>
      <dgm:spPr/>
    </dgm:pt>
    <dgm:pt modelId="{8C2A2C54-7639-4476-98D8-0CB5A69E885D}" type="pres">
      <dgm:prSet presAssocID="{4E8ACF43-000B-409F-B5F1-EC3F45B26BF7}" presName="AccentHold1" presStyleLbl="node1" presStyleIdx="7" presStyleCnt="17"/>
      <dgm:spPr/>
    </dgm:pt>
    <dgm:pt modelId="{7247B881-F1AF-4BCE-A983-93E991AFB45A}" type="pres">
      <dgm:prSet presAssocID="{4E8ACF43-000B-409F-B5F1-EC3F45B26BF7}" presName="Accent8" presStyleCnt="0"/>
      <dgm:spPr/>
    </dgm:pt>
    <dgm:pt modelId="{46E4FF08-3810-4BA3-A470-28F394105289}" type="pres">
      <dgm:prSet presAssocID="{4E8ACF43-000B-409F-B5F1-EC3F45B26BF7}" presName="AccentHold2" presStyleLbl="node1" presStyleIdx="8" presStyleCnt="17"/>
      <dgm:spPr/>
    </dgm:pt>
    <dgm:pt modelId="{62376658-F815-4DEA-B03B-4F14FD84A305}" type="pres">
      <dgm:prSet presAssocID="{D5D780D8-0D5E-4AE8-B000-B77FD7CC3EB9}" presName="Child2" presStyleLbl="node1" presStyleIdx="9" presStyleCnt="17" custScaleX="169322" custScaleY="152045" custLinFactNeighborX="27969" custLinFactNeighborY="5888">
        <dgm:presLayoutVars>
          <dgm:chMax val="0"/>
          <dgm:chPref val="0"/>
        </dgm:presLayoutVars>
      </dgm:prSet>
      <dgm:spPr/>
    </dgm:pt>
    <dgm:pt modelId="{8677B747-E89A-4865-8996-8277468D3BC9}" type="pres">
      <dgm:prSet presAssocID="{D5D780D8-0D5E-4AE8-B000-B77FD7CC3EB9}" presName="Accent9" presStyleCnt="0"/>
      <dgm:spPr/>
    </dgm:pt>
    <dgm:pt modelId="{A4FFE9EC-15D8-4EFD-B808-B53A14F9E2FA}" type="pres">
      <dgm:prSet presAssocID="{D5D780D8-0D5E-4AE8-B000-B77FD7CC3EB9}" presName="AccentHold1" presStyleLbl="node1" presStyleIdx="10" presStyleCnt="17"/>
      <dgm:spPr/>
    </dgm:pt>
    <dgm:pt modelId="{2C29DFD2-7720-49CE-A612-B05077976F81}" type="pres">
      <dgm:prSet presAssocID="{D5D780D8-0D5E-4AE8-B000-B77FD7CC3EB9}" presName="Accent10" presStyleCnt="0"/>
      <dgm:spPr/>
    </dgm:pt>
    <dgm:pt modelId="{107704F1-4FFD-4675-B607-84922023B894}" type="pres">
      <dgm:prSet presAssocID="{D5D780D8-0D5E-4AE8-B000-B77FD7CC3EB9}" presName="AccentHold2" presStyleLbl="node1" presStyleIdx="11" presStyleCnt="17"/>
      <dgm:spPr/>
    </dgm:pt>
    <dgm:pt modelId="{3C38B568-3976-46CB-A29F-4AA677277ADB}" type="pres">
      <dgm:prSet presAssocID="{D5D780D8-0D5E-4AE8-B000-B77FD7CC3EB9}" presName="Accent11" presStyleCnt="0"/>
      <dgm:spPr/>
    </dgm:pt>
    <dgm:pt modelId="{00ED4AA4-7219-44A6-A2D4-E917BF5D5519}" type="pres">
      <dgm:prSet presAssocID="{D5D780D8-0D5E-4AE8-B000-B77FD7CC3EB9}" presName="AccentHold3" presStyleLbl="node1" presStyleIdx="12" presStyleCnt="17"/>
      <dgm:spPr/>
    </dgm:pt>
    <dgm:pt modelId="{194975A7-4784-4BA1-8697-D4B9216B4D01}" type="pres">
      <dgm:prSet presAssocID="{83EF7498-C6BE-4C39-8A2B-1A1120C70ABC}" presName="Child3" presStyleLbl="node1" presStyleIdx="13" presStyleCnt="17" custScaleX="169322" custScaleY="152045">
        <dgm:presLayoutVars>
          <dgm:chMax val="0"/>
          <dgm:chPref val="0"/>
        </dgm:presLayoutVars>
      </dgm:prSet>
      <dgm:spPr/>
    </dgm:pt>
    <dgm:pt modelId="{19504A4A-5990-4CFF-B5E3-0C239DB5E7D2}" type="pres">
      <dgm:prSet presAssocID="{83EF7498-C6BE-4C39-8A2B-1A1120C70ABC}" presName="Accent12" presStyleCnt="0"/>
      <dgm:spPr/>
    </dgm:pt>
    <dgm:pt modelId="{F8AAAFB7-E130-45D1-86DA-BBFC58D463C3}" type="pres">
      <dgm:prSet presAssocID="{83EF7498-C6BE-4C39-8A2B-1A1120C70ABC}" presName="AccentHold1" presStyleLbl="node1" presStyleIdx="14" presStyleCnt="17"/>
      <dgm:spPr/>
    </dgm:pt>
    <dgm:pt modelId="{D82131C0-BF71-4A51-BB1F-71C31F3D3729}" type="pres">
      <dgm:prSet presAssocID="{6D8DC46D-43BE-44FB-B289-FB7D5A2F07F9}" presName="Child4" presStyleLbl="node1" presStyleIdx="15" presStyleCnt="17" custScaleX="214741" custScaleY="179864" custLinFactNeighborX="-34593" custLinFactNeighborY="6624">
        <dgm:presLayoutVars>
          <dgm:chMax val="0"/>
          <dgm:chPref val="0"/>
        </dgm:presLayoutVars>
      </dgm:prSet>
      <dgm:spPr/>
    </dgm:pt>
    <dgm:pt modelId="{AB102BF6-813E-4015-9530-44C8DA4E563D}" type="pres">
      <dgm:prSet presAssocID="{6D8DC46D-43BE-44FB-B289-FB7D5A2F07F9}" presName="Accent13" presStyleCnt="0"/>
      <dgm:spPr/>
    </dgm:pt>
    <dgm:pt modelId="{E236AC02-2B98-44D1-8C47-4888FD67B08B}" type="pres">
      <dgm:prSet presAssocID="{6D8DC46D-43BE-44FB-B289-FB7D5A2F07F9}" presName="AccentHold1" presStyleLbl="node1" presStyleIdx="16" presStyleCnt="17"/>
      <dgm:spPr/>
    </dgm:pt>
  </dgm:ptLst>
  <dgm:cxnLst>
    <dgm:cxn modelId="{5EBDA508-F9A6-4A36-AFAC-D597DAB496C8}" type="presOf" srcId="{CD5E10EE-DEB8-4FC4-8A15-AF2036203192}" destId="{A1CBA5DD-0DB9-479E-88B0-291A366AA3B4}" srcOrd="0" destOrd="0" presId="urn:microsoft.com/office/officeart/2009/3/layout/CircleRelationship"/>
    <dgm:cxn modelId="{7887C609-7BDC-470E-991A-6A06DCBD2E0A}" type="presOf" srcId="{4E8ACF43-000B-409F-B5F1-EC3F45B26BF7}" destId="{04CE9068-3E79-4624-BBF9-0DD7985425C4}" srcOrd="0" destOrd="0" presId="urn:microsoft.com/office/officeart/2009/3/layout/CircleRelationship"/>
    <dgm:cxn modelId="{1A78DB18-D7F9-4A1C-AC93-F4B05656003C}" srcId="{CD5E10EE-DEB8-4FC4-8A15-AF2036203192}" destId="{A02DD994-2913-4488-9628-AAEDDA953125}" srcOrd="0" destOrd="0" parTransId="{5D5DACAB-A473-4731-8563-61A55E13EC8F}" sibTransId="{949EA77B-33DC-4100-A403-45D330576A25}"/>
    <dgm:cxn modelId="{2D132F1A-CA55-4F0E-A63D-BB2C37A60D47}" type="presOf" srcId="{D5D780D8-0D5E-4AE8-B000-B77FD7CC3EB9}" destId="{62376658-F815-4DEA-B03B-4F14FD84A305}" srcOrd="0" destOrd="0" presId="urn:microsoft.com/office/officeart/2009/3/layout/CircleRelationship"/>
    <dgm:cxn modelId="{964BF131-2EF2-4067-9FE0-882617ACA56B}" srcId="{A02DD994-2913-4488-9628-AAEDDA953125}" destId="{6D8DC46D-43BE-44FB-B289-FB7D5A2F07F9}" srcOrd="3" destOrd="0" parTransId="{3369D055-A354-446B-9ABB-EFDE84DDAE64}" sibTransId="{AE43115F-8FD5-4606-871E-823F3B3C5E08}"/>
    <dgm:cxn modelId="{0552CA61-6AFB-4F53-8137-A3F4527A4E8F}" srcId="{A02DD994-2913-4488-9628-AAEDDA953125}" destId="{83EF7498-C6BE-4C39-8A2B-1A1120C70ABC}" srcOrd="2" destOrd="0" parTransId="{D52E333B-8C6D-4EC7-9776-F569C6241148}" sibTransId="{C8112866-344F-4674-AA31-95EA356F63B6}"/>
    <dgm:cxn modelId="{1ABF2E6F-EE34-4D49-88CE-5A279004457B}" type="presOf" srcId="{A02DD994-2913-4488-9628-AAEDDA953125}" destId="{1F20E01B-1962-443C-A88C-687933AB02FC}" srcOrd="0" destOrd="0" presId="urn:microsoft.com/office/officeart/2009/3/layout/CircleRelationship"/>
    <dgm:cxn modelId="{3815E355-2650-4459-BA9E-BB83CA938062}" type="presOf" srcId="{83EF7498-C6BE-4C39-8A2B-1A1120C70ABC}" destId="{194975A7-4784-4BA1-8697-D4B9216B4D01}" srcOrd="0" destOrd="0" presId="urn:microsoft.com/office/officeart/2009/3/layout/CircleRelationship"/>
    <dgm:cxn modelId="{2C5FB7B1-BC27-4AAE-9ECC-CA2AA04C7D36}" type="presOf" srcId="{6D8DC46D-43BE-44FB-B289-FB7D5A2F07F9}" destId="{D82131C0-BF71-4A51-BB1F-71C31F3D3729}" srcOrd="0" destOrd="0" presId="urn:microsoft.com/office/officeart/2009/3/layout/CircleRelationship"/>
    <dgm:cxn modelId="{198E07D8-4A8C-4BC0-AE50-D573807EF14E}" srcId="{A02DD994-2913-4488-9628-AAEDDA953125}" destId="{D5D780D8-0D5E-4AE8-B000-B77FD7CC3EB9}" srcOrd="1" destOrd="0" parTransId="{1AE0D75C-098C-4FB0-850C-1D1EEB0A6769}" sibTransId="{F6529471-488C-4C8C-8196-C9532466E0A0}"/>
    <dgm:cxn modelId="{200FA8EE-E985-4944-A7B9-0DECED4459C5}" srcId="{A02DD994-2913-4488-9628-AAEDDA953125}" destId="{4E8ACF43-000B-409F-B5F1-EC3F45B26BF7}" srcOrd="0" destOrd="0" parTransId="{1DBA63CF-BB6F-43E6-A230-A89C95C67DE9}" sibTransId="{DF3259DC-C521-4287-A2ED-9E42787910A1}"/>
    <dgm:cxn modelId="{F7AF7FCD-01D9-4DEA-AAD0-FC2073612261}" type="presParOf" srcId="{A1CBA5DD-0DB9-479E-88B0-291A366AA3B4}" destId="{1F20E01B-1962-443C-A88C-687933AB02FC}" srcOrd="0" destOrd="0" presId="urn:microsoft.com/office/officeart/2009/3/layout/CircleRelationship"/>
    <dgm:cxn modelId="{F9C659C7-DE4D-437D-B9ED-F05730D56915}" type="presParOf" srcId="{A1CBA5DD-0DB9-479E-88B0-291A366AA3B4}" destId="{D6830A42-4905-47C4-BDFC-CDFAC01100CB}" srcOrd="1" destOrd="0" presId="urn:microsoft.com/office/officeart/2009/3/layout/CircleRelationship"/>
    <dgm:cxn modelId="{30F5A8AB-212F-4E80-A2B2-03AEE85822F3}" type="presParOf" srcId="{A1CBA5DD-0DB9-479E-88B0-291A366AA3B4}" destId="{627D0789-A309-4FAA-B58A-811F757B2DCC}" srcOrd="2" destOrd="0" presId="urn:microsoft.com/office/officeart/2009/3/layout/CircleRelationship"/>
    <dgm:cxn modelId="{0F2ADBB6-0BA8-4811-81A9-3D8BEF234765}" type="presParOf" srcId="{A1CBA5DD-0DB9-479E-88B0-291A366AA3B4}" destId="{614DB313-9949-4250-A1E5-C439A2C8BC18}" srcOrd="3" destOrd="0" presId="urn:microsoft.com/office/officeart/2009/3/layout/CircleRelationship"/>
    <dgm:cxn modelId="{C55806E6-A3A9-49CC-9E5D-9DADED9F2A3A}" type="presParOf" srcId="{A1CBA5DD-0DB9-479E-88B0-291A366AA3B4}" destId="{9AB1691E-69BC-4F4E-B5CE-EEA05849ED1D}" srcOrd="4" destOrd="0" presId="urn:microsoft.com/office/officeart/2009/3/layout/CircleRelationship"/>
    <dgm:cxn modelId="{E8C6A038-C283-4173-8A23-0DDB6497ACE7}" type="presParOf" srcId="{A1CBA5DD-0DB9-479E-88B0-291A366AA3B4}" destId="{21173408-CF2B-498D-8440-0B754B4BABD8}" srcOrd="5" destOrd="0" presId="urn:microsoft.com/office/officeart/2009/3/layout/CircleRelationship"/>
    <dgm:cxn modelId="{9E526F02-5B06-4BE4-A169-8DF4AF0BD7EF}" type="presParOf" srcId="{A1CBA5DD-0DB9-479E-88B0-291A366AA3B4}" destId="{EEC4A695-D7D3-424B-BE67-56634E6BB8CA}" srcOrd="6" destOrd="0" presId="urn:microsoft.com/office/officeart/2009/3/layout/CircleRelationship"/>
    <dgm:cxn modelId="{5851A520-0844-4DB8-BF6E-4D683799825C}" type="presParOf" srcId="{A1CBA5DD-0DB9-479E-88B0-291A366AA3B4}" destId="{04CE9068-3E79-4624-BBF9-0DD7985425C4}" srcOrd="7" destOrd="0" presId="urn:microsoft.com/office/officeart/2009/3/layout/CircleRelationship"/>
    <dgm:cxn modelId="{DB2BDB7A-24CA-4973-946F-E40BF52CAC4E}" type="presParOf" srcId="{A1CBA5DD-0DB9-479E-88B0-291A366AA3B4}" destId="{EED608DB-4D10-4426-8780-4F5C562A103F}" srcOrd="8" destOrd="0" presId="urn:microsoft.com/office/officeart/2009/3/layout/CircleRelationship"/>
    <dgm:cxn modelId="{B889AFF9-5CF7-40A7-A8B6-3EDB94906D9E}" type="presParOf" srcId="{EED608DB-4D10-4426-8780-4F5C562A103F}" destId="{8C2A2C54-7639-4476-98D8-0CB5A69E885D}" srcOrd="0" destOrd="0" presId="urn:microsoft.com/office/officeart/2009/3/layout/CircleRelationship"/>
    <dgm:cxn modelId="{76D3E010-0B4B-44DA-A1C0-64317EA70A46}" type="presParOf" srcId="{A1CBA5DD-0DB9-479E-88B0-291A366AA3B4}" destId="{7247B881-F1AF-4BCE-A983-93E991AFB45A}" srcOrd="9" destOrd="0" presId="urn:microsoft.com/office/officeart/2009/3/layout/CircleRelationship"/>
    <dgm:cxn modelId="{9D766870-A5C7-49B9-994A-16714EB7119D}" type="presParOf" srcId="{7247B881-F1AF-4BCE-A983-93E991AFB45A}" destId="{46E4FF08-3810-4BA3-A470-28F394105289}" srcOrd="0" destOrd="0" presId="urn:microsoft.com/office/officeart/2009/3/layout/CircleRelationship"/>
    <dgm:cxn modelId="{28085334-06B4-42CD-95F9-BBD7D29AFF3F}" type="presParOf" srcId="{A1CBA5DD-0DB9-479E-88B0-291A366AA3B4}" destId="{62376658-F815-4DEA-B03B-4F14FD84A305}" srcOrd="10" destOrd="0" presId="urn:microsoft.com/office/officeart/2009/3/layout/CircleRelationship"/>
    <dgm:cxn modelId="{A366DAAA-D5C9-4D02-9BFC-018238C6985F}" type="presParOf" srcId="{A1CBA5DD-0DB9-479E-88B0-291A366AA3B4}" destId="{8677B747-E89A-4865-8996-8277468D3BC9}" srcOrd="11" destOrd="0" presId="urn:microsoft.com/office/officeart/2009/3/layout/CircleRelationship"/>
    <dgm:cxn modelId="{CE87C296-0794-4E71-8EB2-E8D8D59A884E}" type="presParOf" srcId="{8677B747-E89A-4865-8996-8277468D3BC9}" destId="{A4FFE9EC-15D8-4EFD-B808-B53A14F9E2FA}" srcOrd="0" destOrd="0" presId="urn:microsoft.com/office/officeart/2009/3/layout/CircleRelationship"/>
    <dgm:cxn modelId="{E0B30D65-0DED-4034-9EC4-D157B954941D}" type="presParOf" srcId="{A1CBA5DD-0DB9-479E-88B0-291A366AA3B4}" destId="{2C29DFD2-7720-49CE-A612-B05077976F81}" srcOrd="12" destOrd="0" presId="urn:microsoft.com/office/officeart/2009/3/layout/CircleRelationship"/>
    <dgm:cxn modelId="{3C0AC0CF-70F3-4792-ACFE-88CF4F6FDAE5}" type="presParOf" srcId="{2C29DFD2-7720-49CE-A612-B05077976F81}" destId="{107704F1-4FFD-4675-B607-84922023B894}" srcOrd="0" destOrd="0" presId="urn:microsoft.com/office/officeart/2009/3/layout/CircleRelationship"/>
    <dgm:cxn modelId="{DED28CD0-7401-433E-8B25-0F44CED8EB03}" type="presParOf" srcId="{A1CBA5DD-0DB9-479E-88B0-291A366AA3B4}" destId="{3C38B568-3976-46CB-A29F-4AA677277ADB}" srcOrd="13" destOrd="0" presId="urn:microsoft.com/office/officeart/2009/3/layout/CircleRelationship"/>
    <dgm:cxn modelId="{7BF91DF1-24DA-4830-A337-777F4C1E54F0}" type="presParOf" srcId="{3C38B568-3976-46CB-A29F-4AA677277ADB}" destId="{00ED4AA4-7219-44A6-A2D4-E917BF5D5519}" srcOrd="0" destOrd="0" presId="urn:microsoft.com/office/officeart/2009/3/layout/CircleRelationship"/>
    <dgm:cxn modelId="{A7B95360-DDBF-49E7-A2C3-64593DBA3916}" type="presParOf" srcId="{A1CBA5DD-0DB9-479E-88B0-291A366AA3B4}" destId="{194975A7-4784-4BA1-8697-D4B9216B4D01}" srcOrd="14" destOrd="0" presId="urn:microsoft.com/office/officeart/2009/3/layout/CircleRelationship"/>
    <dgm:cxn modelId="{140AE7A2-1188-463E-BF72-87ED4600BD73}" type="presParOf" srcId="{A1CBA5DD-0DB9-479E-88B0-291A366AA3B4}" destId="{19504A4A-5990-4CFF-B5E3-0C239DB5E7D2}" srcOrd="15" destOrd="0" presId="urn:microsoft.com/office/officeart/2009/3/layout/CircleRelationship"/>
    <dgm:cxn modelId="{85B3B1FC-8455-4E90-944A-846FC99A56A3}" type="presParOf" srcId="{19504A4A-5990-4CFF-B5E3-0C239DB5E7D2}" destId="{F8AAAFB7-E130-45D1-86DA-BBFC58D463C3}" srcOrd="0" destOrd="0" presId="urn:microsoft.com/office/officeart/2009/3/layout/CircleRelationship"/>
    <dgm:cxn modelId="{F2D87667-B9FB-4FB4-93BA-1F3F88D69875}" type="presParOf" srcId="{A1CBA5DD-0DB9-479E-88B0-291A366AA3B4}" destId="{D82131C0-BF71-4A51-BB1F-71C31F3D3729}" srcOrd="16" destOrd="0" presId="urn:microsoft.com/office/officeart/2009/3/layout/CircleRelationship"/>
    <dgm:cxn modelId="{57B46AAD-CB4A-451B-9726-5AC4A21FE19E}" type="presParOf" srcId="{A1CBA5DD-0DB9-479E-88B0-291A366AA3B4}" destId="{AB102BF6-813E-4015-9530-44C8DA4E563D}" srcOrd="17" destOrd="0" presId="urn:microsoft.com/office/officeart/2009/3/layout/CircleRelationship"/>
    <dgm:cxn modelId="{7E377979-BC78-4F63-8153-6BA875F7AA10}" type="presParOf" srcId="{AB102BF6-813E-4015-9530-44C8DA4E563D}" destId="{E236AC02-2B98-44D1-8C47-4888FD67B08B}"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B3F3E3-3B97-4205-9590-6B40785E0A0E}" type="doc">
      <dgm:prSet loTypeId="urn:microsoft.com/office/officeart/2005/8/layout/vList2" loCatId="list" qsTypeId="urn:microsoft.com/office/officeart/2005/8/quickstyle/3d1" qsCatId="3D" csTypeId="urn:microsoft.com/office/officeart/2005/8/colors/accent6_2" csCatId="accent6" phldr="1"/>
      <dgm:spPr/>
      <dgm:t>
        <a:bodyPr/>
        <a:lstStyle/>
        <a:p>
          <a:endParaRPr lang="en-US"/>
        </a:p>
      </dgm:t>
    </dgm:pt>
    <dgm:pt modelId="{28196712-3284-427C-A5F5-BD2145F5EC18}">
      <dgm:prSet phldrT="[Text]" custT="1"/>
      <dgm:spPr/>
      <dgm:t>
        <a:bodyPr/>
        <a:lstStyle/>
        <a:p>
          <a:r>
            <a:rPr lang="en-US" sz="2000" dirty="0">
              <a:solidFill>
                <a:schemeClr val="bg1"/>
              </a:solidFill>
            </a:rPr>
            <a:t>TTX Facilitation Team</a:t>
          </a:r>
        </a:p>
      </dgm:t>
    </dgm:pt>
    <dgm:pt modelId="{6DF2BA96-1E85-465D-A421-A14F63112A65}" type="parTrans" cxnId="{CDA31A9F-CC6E-43FF-A7D8-258CB17F50FE}">
      <dgm:prSet/>
      <dgm:spPr/>
      <dgm:t>
        <a:bodyPr/>
        <a:lstStyle/>
        <a:p>
          <a:endParaRPr lang="en-US" sz="2000">
            <a:solidFill>
              <a:schemeClr val="accent3"/>
            </a:solidFill>
          </a:endParaRPr>
        </a:p>
      </dgm:t>
    </dgm:pt>
    <dgm:pt modelId="{E433263F-864A-41B0-873F-79B8252368D5}" type="sibTrans" cxnId="{CDA31A9F-CC6E-43FF-A7D8-258CB17F50FE}">
      <dgm:prSet custT="1"/>
      <dgm:spPr/>
      <dgm:t>
        <a:bodyPr/>
        <a:lstStyle/>
        <a:p>
          <a:endParaRPr lang="en-US" sz="2000">
            <a:solidFill>
              <a:schemeClr val="bg1"/>
            </a:solidFill>
          </a:endParaRPr>
        </a:p>
      </dgm:t>
    </dgm:pt>
    <dgm:pt modelId="{320E949D-AD44-4DE3-BBEA-59B7A31A3A80}">
      <dgm:prSet phldrT="[Text]" custT="1"/>
      <dgm:spPr/>
      <dgm:t>
        <a:bodyPr/>
        <a:lstStyle/>
        <a:p>
          <a:r>
            <a:rPr lang="en-US" sz="2000" dirty="0">
              <a:solidFill>
                <a:schemeClr val="bg1"/>
              </a:solidFill>
            </a:rPr>
            <a:t>Leadership</a:t>
          </a:r>
        </a:p>
      </dgm:t>
    </dgm:pt>
    <dgm:pt modelId="{D1DA8F1A-6A90-43EC-A52C-5A4639FAC11F}" type="parTrans" cxnId="{4ED0FD42-0EE7-4D09-A11B-E7B21317A6E4}">
      <dgm:prSet/>
      <dgm:spPr/>
      <dgm:t>
        <a:bodyPr/>
        <a:lstStyle/>
        <a:p>
          <a:endParaRPr lang="en-US" sz="2000">
            <a:solidFill>
              <a:schemeClr val="accent3"/>
            </a:solidFill>
          </a:endParaRPr>
        </a:p>
      </dgm:t>
    </dgm:pt>
    <dgm:pt modelId="{30BA3FF3-52A9-45B4-87A8-93C516E96FF5}" type="sibTrans" cxnId="{4ED0FD42-0EE7-4D09-A11B-E7B21317A6E4}">
      <dgm:prSet custT="1"/>
      <dgm:spPr/>
      <dgm:t>
        <a:bodyPr/>
        <a:lstStyle/>
        <a:p>
          <a:endParaRPr lang="en-US" sz="2000">
            <a:solidFill>
              <a:schemeClr val="bg1"/>
            </a:solidFill>
          </a:endParaRPr>
        </a:p>
      </dgm:t>
    </dgm:pt>
    <dgm:pt modelId="{B93563B9-6298-4E50-93DC-844DD8D9CF00}">
      <dgm:prSet custT="1"/>
      <dgm:spPr/>
      <dgm:t>
        <a:bodyPr/>
        <a:lstStyle/>
        <a:p>
          <a:r>
            <a:rPr lang="en-US" sz="2000" dirty="0">
              <a:solidFill>
                <a:schemeClr val="bg1"/>
              </a:solidFill>
            </a:rPr>
            <a:t>Creates scenario</a:t>
          </a:r>
        </a:p>
      </dgm:t>
    </dgm:pt>
    <dgm:pt modelId="{D52B0742-2C52-4D00-BD02-56E82C808064}" type="parTrans" cxnId="{58254D2C-9AF1-421A-9B80-9767D8A0EA39}">
      <dgm:prSet/>
      <dgm:spPr/>
      <dgm:t>
        <a:bodyPr/>
        <a:lstStyle/>
        <a:p>
          <a:endParaRPr lang="en-US" sz="2000"/>
        </a:p>
      </dgm:t>
    </dgm:pt>
    <dgm:pt modelId="{55ED74F5-C9E5-42A1-9A31-395ADA1EC83F}" type="sibTrans" cxnId="{58254D2C-9AF1-421A-9B80-9767D8A0EA39}">
      <dgm:prSet/>
      <dgm:spPr/>
      <dgm:t>
        <a:bodyPr/>
        <a:lstStyle/>
        <a:p>
          <a:endParaRPr lang="en-US" sz="2000"/>
        </a:p>
      </dgm:t>
    </dgm:pt>
    <dgm:pt modelId="{A4D0EAEE-56F2-416C-BC1C-A55FE1BE0E7E}">
      <dgm:prSet custT="1"/>
      <dgm:spPr/>
      <dgm:t>
        <a:bodyPr/>
        <a:lstStyle/>
        <a:p>
          <a:r>
            <a:rPr lang="en-US" sz="2000" dirty="0">
              <a:solidFill>
                <a:schemeClr val="bg1"/>
              </a:solidFill>
            </a:rPr>
            <a:t>Facilitates sessions</a:t>
          </a:r>
        </a:p>
      </dgm:t>
    </dgm:pt>
    <dgm:pt modelId="{71EF857F-5172-4605-BB35-1AEDC3A8D3A5}" type="parTrans" cxnId="{AB8EE1E5-1BEC-4EE7-96D9-1015DC1943CD}">
      <dgm:prSet/>
      <dgm:spPr/>
      <dgm:t>
        <a:bodyPr/>
        <a:lstStyle/>
        <a:p>
          <a:endParaRPr lang="en-US" sz="2000"/>
        </a:p>
      </dgm:t>
    </dgm:pt>
    <dgm:pt modelId="{42F68A02-45B3-4820-B23C-4416A6D3FCCA}" type="sibTrans" cxnId="{AB8EE1E5-1BEC-4EE7-96D9-1015DC1943CD}">
      <dgm:prSet/>
      <dgm:spPr/>
      <dgm:t>
        <a:bodyPr/>
        <a:lstStyle/>
        <a:p>
          <a:endParaRPr lang="en-US" sz="2000"/>
        </a:p>
      </dgm:t>
    </dgm:pt>
    <dgm:pt modelId="{95574473-D047-463C-AAAF-A5441E627B00}">
      <dgm:prSet phldrT="[Text]" custT="1"/>
      <dgm:spPr/>
      <dgm:t>
        <a:bodyPr/>
        <a:lstStyle/>
        <a:p>
          <a:r>
            <a:rPr lang="en-US" sz="2000" dirty="0">
              <a:solidFill>
                <a:schemeClr val="bg1"/>
              </a:solidFill>
            </a:rPr>
            <a:t>Participants</a:t>
          </a:r>
        </a:p>
      </dgm:t>
    </dgm:pt>
    <dgm:pt modelId="{66557C70-18B0-41C9-8AA7-131B6ADA13EA}" type="parTrans" cxnId="{C0B2F3E7-1BE4-473D-AC77-0F5B9ABFC688}">
      <dgm:prSet/>
      <dgm:spPr/>
      <dgm:t>
        <a:bodyPr/>
        <a:lstStyle/>
        <a:p>
          <a:endParaRPr lang="en-US" sz="2000"/>
        </a:p>
      </dgm:t>
    </dgm:pt>
    <dgm:pt modelId="{BA539598-7AAA-4E89-A5F6-43F3AFBFCD00}" type="sibTrans" cxnId="{C0B2F3E7-1BE4-473D-AC77-0F5B9ABFC688}">
      <dgm:prSet custT="1"/>
      <dgm:spPr/>
      <dgm:t>
        <a:bodyPr/>
        <a:lstStyle/>
        <a:p>
          <a:endParaRPr lang="en-US" sz="2000">
            <a:solidFill>
              <a:schemeClr val="bg1"/>
            </a:solidFill>
          </a:endParaRPr>
        </a:p>
      </dgm:t>
    </dgm:pt>
    <dgm:pt modelId="{34AB86BF-0BE3-476F-850D-E10C6EC5BDE9}">
      <dgm:prSet phldrT="[Text]" custT="1"/>
      <dgm:spPr/>
      <dgm:t>
        <a:bodyPr/>
        <a:lstStyle/>
        <a:p>
          <a:r>
            <a:rPr lang="en-US" sz="2000" dirty="0">
              <a:solidFill>
                <a:schemeClr val="bg1"/>
              </a:solidFill>
            </a:rPr>
            <a:t>Approves effort</a:t>
          </a:r>
        </a:p>
      </dgm:t>
    </dgm:pt>
    <dgm:pt modelId="{C78B353E-C69A-48F5-8A99-4F92A3DBB311}" type="parTrans" cxnId="{778CAC98-A607-439C-94CE-DB22E33C2B60}">
      <dgm:prSet/>
      <dgm:spPr/>
      <dgm:t>
        <a:bodyPr/>
        <a:lstStyle/>
        <a:p>
          <a:endParaRPr lang="en-US" sz="2000"/>
        </a:p>
      </dgm:t>
    </dgm:pt>
    <dgm:pt modelId="{3ADF3A06-9D0D-4CF8-B37F-6EC851B0B7A2}" type="sibTrans" cxnId="{778CAC98-A607-439C-94CE-DB22E33C2B60}">
      <dgm:prSet/>
      <dgm:spPr/>
      <dgm:t>
        <a:bodyPr/>
        <a:lstStyle/>
        <a:p>
          <a:endParaRPr lang="en-US" sz="2000"/>
        </a:p>
      </dgm:t>
    </dgm:pt>
    <dgm:pt modelId="{747BA602-B61B-4731-92DF-831938EA265D}">
      <dgm:prSet phldrT="[Text]" custT="1"/>
      <dgm:spPr/>
      <dgm:t>
        <a:bodyPr/>
        <a:lstStyle/>
        <a:p>
          <a:r>
            <a:rPr lang="en-US" sz="2000" dirty="0">
              <a:solidFill>
                <a:schemeClr val="bg1"/>
              </a:solidFill>
            </a:rPr>
            <a:t>Supports participation</a:t>
          </a:r>
        </a:p>
      </dgm:t>
    </dgm:pt>
    <dgm:pt modelId="{EEBDE603-F95C-46BC-9B5C-17C2C6CC2D83}" type="parTrans" cxnId="{6CDD6FE5-DA38-425E-B958-0F145FAB9A56}">
      <dgm:prSet/>
      <dgm:spPr/>
      <dgm:t>
        <a:bodyPr/>
        <a:lstStyle/>
        <a:p>
          <a:endParaRPr lang="en-US" sz="2000"/>
        </a:p>
      </dgm:t>
    </dgm:pt>
    <dgm:pt modelId="{3283EDDD-9CEC-461A-8ADE-472FF8B95D1C}" type="sibTrans" cxnId="{6CDD6FE5-DA38-425E-B958-0F145FAB9A56}">
      <dgm:prSet/>
      <dgm:spPr/>
      <dgm:t>
        <a:bodyPr/>
        <a:lstStyle/>
        <a:p>
          <a:endParaRPr lang="en-US" sz="2000"/>
        </a:p>
      </dgm:t>
    </dgm:pt>
    <dgm:pt modelId="{75E485F6-6BDA-45C2-91B4-0F0A99BBE055}">
      <dgm:prSet phldrT="[Text]" custT="1"/>
      <dgm:spPr/>
      <dgm:t>
        <a:bodyPr/>
        <a:lstStyle/>
        <a:p>
          <a:r>
            <a:rPr lang="en-US" sz="2000" dirty="0">
              <a:solidFill>
                <a:schemeClr val="bg1"/>
              </a:solidFill>
            </a:rPr>
            <a:t>Consider perspective and experience.</a:t>
          </a:r>
        </a:p>
        <a:p>
          <a:r>
            <a:rPr lang="en-US" sz="2000" dirty="0">
              <a:solidFill>
                <a:schemeClr val="bg1"/>
              </a:solidFill>
            </a:rPr>
            <a:t>Diversity across expertise &amp; function</a:t>
          </a:r>
        </a:p>
      </dgm:t>
    </dgm:pt>
    <dgm:pt modelId="{389D9F8D-9DD3-4DA6-A51D-8A3FE0EB257C}" type="parTrans" cxnId="{B5292843-6DAD-432F-80C8-130FDD466803}">
      <dgm:prSet/>
      <dgm:spPr/>
      <dgm:t>
        <a:bodyPr/>
        <a:lstStyle/>
        <a:p>
          <a:endParaRPr lang="en-US" sz="2000"/>
        </a:p>
      </dgm:t>
    </dgm:pt>
    <dgm:pt modelId="{8ADC243A-5719-4252-A1C6-BAC025B695FD}" type="sibTrans" cxnId="{B5292843-6DAD-432F-80C8-130FDD466803}">
      <dgm:prSet/>
      <dgm:spPr/>
      <dgm:t>
        <a:bodyPr/>
        <a:lstStyle/>
        <a:p>
          <a:endParaRPr lang="en-US" sz="2000"/>
        </a:p>
      </dgm:t>
    </dgm:pt>
    <dgm:pt modelId="{3D8A32A8-CD9C-4C49-AC67-98BD2636FCE0}" type="pres">
      <dgm:prSet presAssocID="{E5B3F3E3-3B97-4205-9590-6B40785E0A0E}" presName="linear" presStyleCnt="0">
        <dgm:presLayoutVars>
          <dgm:animLvl val="lvl"/>
          <dgm:resizeHandles val="exact"/>
        </dgm:presLayoutVars>
      </dgm:prSet>
      <dgm:spPr/>
    </dgm:pt>
    <dgm:pt modelId="{0A2DB0AD-A948-4A5B-A55B-908CEF0D24E8}" type="pres">
      <dgm:prSet presAssocID="{28196712-3284-427C-A5F5-BD2145F5EC18}" presName="parentText" presStyleLbl="node1" presStyleIdx="0" presStyleCnt="3">
        <dgm:presLayoutVars>
          <dgm:chMax val="0"/>
          <dgm:bulletEnabled val="1"/>
        </dgm:presLayoutVars>
      </dgm:prSet>
      <dgm:spPr/>
    </dgm:pt>
    <dgm:pt modelId="{D84A5C6A-EC55-41B4-AF19-111AC8CB7820}" type="pres">
      <dgm:prSet presAssocID="{28196712-3284-427C-A5F5-BD2145F5EC18}" presName="childText" presStyleLbl="revTx" presStyleIdx="0" presStyleCnt="3">
        <dgm:presLayoutVars>
          <dgm:bulletEnabled val="1"/>
        </dgm:presLayoutVars>
      </dgm:prSet>
      <dgm:spPr/>
    </dgm:pt>
    <dgm:pt modelId="{A85C3E62-FD0F-4E6F-A63B-3A476246A2A8}" type="pres">
      <dgm:prSet presAssocID="{320E949D-AD44-4DE3-BBEA-59B7A31A3A80}" presName="parentText" presStyleLbl="node1" presStyleIdx="1" presStyleCnt="3">
        <dgm:presLayoutVars>
          <dgm:chMax val="0"/>
          <dgm:bulletEnabled val="1"/>
        </dgm:presLayoutVars>
      </dgm:prSet>
      <dgm:spPr/>
    </dgm:pt>
    <dgm:pt modelId="{AA40B8BC-75E7-4E7B-BB2E-48C15B740B7B}" type="pres">
      <dgm:prSet presAssocID="{320E949D-AD44-4DE3-BBEA-59B7A31A3A80}" presName="childText" presStyleLbl="revTx" presStyleIdx="1" presStyleCnt="3">
        <dgm:presLayoutVars>
          <dgm:bulletEnabled val="1"/>
        </dgm:presLayoutVars>
      </dgm:prSet>
      <dgm:spPr/>
    </dgm:pt>
    <dgm:pt modelId="{EF1DA9A3-B3B6-4166-8EB8-3A73080F5278}" type="pres">
      <dgm:prSet presAssocID="{95574473-D047-463C-AAAF-A5441E627B00}" presName="parentText" presStyleLbl="node1" presStyleIdx="2" presStyleCnt="3">
        <dgm:presLayoutVars>
          <dgm:chMax val="0"/>
          <dgm:bulletEnabled val="1"/>
        </dgm:presLayoutVars>
      </dgm:prSet>
      <dgm:spPr/>
    </dgm:pt>
    <dgm:pt modelId="{B0F1B515-080F-4A71-AB9A-9E1210CE7475}" type="pres">
      <dgm:prSet presAssocID="{95574473-D047-463C-AAAF-A5441E627B00}" presName="childText" presStyleLbl="revTx" presStyleIdx="2" presStyleCnt="3">
        <dgm:presLayoutVars>
          <dgm:bulletEnabled val="1"/>
        </dgm:presLayoutVars>
      </dgm:prSet>
      <dgm:spPr/>
    </dgm:pt>
  </dgm:ptLst>
  <dgm:cxnLst>
    <dgm:cxn modelId="{52F7F708-08F0-4C4C-BA68-A8018B33CB53}" type="presOf" srcId="{A4D0EAEE-56F2-416C-BC1C-A55FE1BE0E7E}" destId="{D84A5C6A-EC55-41B4-AF19-111AC8CB7820}" srcOrd="0" destOrd="1" presId="urn:microsoft.com/office/officeart/2005/8/layout/vList2"/>
    <dgm:cxn modelId="{E6FEC914-4F54-4E72-92FE-E91188F9C07B}" type="presOf" srcId="{747BA602-B61B-4731-92DF-831938EA265D}" destId="{AA40B8BC-75E7-4E7B-BB2E-48C15B740B7B}" srcOrd="0" destOrd="1" presId="urn:microsoft.com/office/officeart/2005/8/layout/vList2"/>
    <dgm:cxn modelId="{A182FF1B-6023-45CE-BE1B-1E814C538315}" type="presOf" srcId="{E5B3F3E3-3B97-4205-9590-6B40785E0A0E}" destId="{3D8A32A8-CD9C-4C49-AC67-98BD2636FCE0}" srcOrd="0" destOrd="0" presId="urn:microsoft.com/office/officeart/2005/8/layout/vList2"/>
    <dgm:cxn modelId="{58254D2C-9AF1-421A-9B80-9767D8A0EA39}" srcId="{28196712-3284-427C-A5F5-BD2145F5EC18}" destId="{B93563B9-6298-4E50-93DC-844DD8D9CF00}" srcOrd="0" destOrd="0" parTransId="{D52B0742-2C52-4D00-BD02-56E82C808064}" sibTransId="{55ED74F5-C9E5-42A1-9A31-395ADA1EC83F}"/>
    <dgm:cxn modelId="{7B84FD5C-690E-4993-B688-7D1387BE50D2}" type="presOf" srcId="{320E949D-AD44-4DE3-BBEA-59B7A31A3A80}" destId="{A85C3E62-FD0F-4E6F-A63B-3A476246A2A8}" srcOrd="0" destOrd="0" presId="urn:microsoft.com/office/officeart/2005/8/layout/vList2"/>
    <dgm:cxn modelId="{4ED0FD42-0EE7-4D09-A11B-E7B21317A6E4}" srcId="{E5B3F3E3-3B97-4205-9590-6B40785E0A0E}" destId="{320E949D-AD44-4DE3-BBEA-59B7A31A3A80}" srcOrd="1" destOrd="0" parTransId="{D1DA8F1A-6A90-43EC-A52C-5A4639FAC11F}" sibTransId="{30BA3FF3-52A9-45B4-87A8-93C516E96FF5}"/>
    <dgm:cxn modelId="{B5292843-6DAD-432F-80C8-130FDD466803}" srcId="{95574473-D047-463C-AAAF-A5441E627B00}" destId="{75E485F6-6BDA-45C2-91B4-0F0A99BBE055}" srcOrd="0" destOrd="0" parTransId="{389D9F8D-9DD3-4DA6-A51D-8A3FE0EB257C}" sibTransId="{8ADC243A-5719-4252-A1C6-BAC025B695FD}"/>
    <dgm:cxn modelId="{890F0451-5204-447B-A987-6F56348C9B32}" type="presOf" srcId="{34AB86BF-0BE3-476F-850D-E10C6EC5BDE9}" destId="{AA40B8BC-75E7-4E7B-BB2E-48C15B740B7B}" srcOrd="0" destOrd="0" presId="urn:microsoft.com/office/officeart/2005/8/layout/vList2"/>
    <dgm:cxn modelId="{B681657A-1313-4630-BE47-7B4E6F050049}" type="presOf" srcId="{95574473-D047-463C-AAAF-A5441E627B00}" destId="{EF1DA9A3-B3B6-4166-8EB8-3A73080F5278}" srcOrd="0" destOrd="0" presId="urn:microsoft.com/office/officeart/2005/8/layout/vList2"/>
    <dgm:cxn modelId="{F4D46F8D-470C-4F40-B4E9-66EF9A3B52D3}" type="presOf" srcId="{75E485F6-6BDA-45C2-91B4-0F0A99BBE055}" destId="{B0F1B515-080F-4A71-AB9A-9E1210CE7475}" srcOrd="0" destOrd="0" presId="urn:microsoft.com/office/officeart/2005/8/layout/vList2"/>
    <dgm:cxn modelId="{778CAC98-A607-439C-94CE-DB22E33C2B60}" srcId="{320E949D-AD44-4DE3-BBEA-59B7A31A3A80}" destId="{34AB86BF-0BE3-476F-850D-E10C6EC5BDE9}" srcOrd="0" destOrd="0" parTransId="{C78B353E-C69A-48F5-8A99-4F92A3DBB311}" sibTransId="{3ADF3A06-9D0D-4CF8-B37F-6EC851B0B7A2}"/>
    <dgm:cxn modelId="{CDA31A9F-CC6E-43FF-A7D8-258CB17F50FE}" srcId="{E5B3F3E3-3B97-4205-9590-6B40785E0A0E}" destId="{28196712-3284-427C-A5F5-BD2145F5EC18}" srcOrd="0" destOrd="0" parTransId="{6DF2BA96-1E85-465D-A421-A14F63112A65}" sibTransId="{E433263F-864A-41B0-873F-79B8252368D5}"/>
    <dgm:cxn modelId="{871FADA6-2D6D-45BE-933E-52617D26FED2}" type="presOf" srcId="{28196712-3284-427C-A5F5-BD2145F5EC18}" destId="{0A2DB0AD-A948-4A5B-A55B-908CEF0D24E8}" srcOrd="0" destOrd="0" presId="urn:microsoft.com/office/officeart/2005/8/layout/vList2"/>
    <dgm:cxn modelId="{BCFDE7D9-60E8-40E2-8E24-3DB8A2D90B4B}" type="presOf" srcId="{B93563B9-6298-4E50-93DC-844DD8D9CF00}" destId="{D84A5C6A-EC55-41B4-AF19-111AC8CB7820}" srcOrd="0" destOrd="0" presId="urn:microsoft.com/office/officeart/2005/8/layout/vList2"/>
    <dgm:cxn modelId="{6CDD6FE5-DA38-425E-B958-0F145FAB9A56}" srcId="{320E949D-AD44-4DE3-BBEA-59B7A31A3A80}" destId="{747BA602-B61B-4731-92DF-831938EA265D}" srcOrd="1" destOrd="0" parTransId="{EEBDE603-F95C-46BC-9B5C-17C2C6CC2D83}" sibTransId="{3283EDDD-9CEC-461A-8ADE-472FF8B95D1C}"/>
    <dgm:cxn modelId="{AB8EE1E5-1BEC-4EE7-96D9-1015DC1943CD}" srcId="{28196712-3284-427C-A5F5-BD2145F5EC18}" destId="{A4D0EAEE-56F2-416C-BC1C-A55FE1BE0E7E}" srcOrd="1" destOrd="0" parTransId="{71EF857F-5172-4605-BB35-1AEDC3A8D3A5}" sibTransId="{42F68A02-45B3-4820-B23C-4416A6D3FCCA}"/>
    <dgm:cxn modelId="{C0B2F3E7-1BE4-473D-AC77-0F5B9ABFC688}" srcId="{E5B3F3E3-3B97-4205-9590-6B40785E0A0E}" destId="{95574473-D047-463C-AAAF-A5441E627B00}" srcOrd="2" destOrd="0" parTransId="{66557C70-18B0-41C9-8AA7-131B6ADA13EA}" sibTransId="{BA539598-7AAA-4E89-A5F6-43F3AFBFCD00}"/>
    <dgm:cxn modelId="{C9FF2338-A10B-44D1-A08E-62ABDC1EC24B}" type="presParOf" srcId="{3D8A32A8-CD9C-4C49-AC67-98BD2636FCE0}" destId="{0A2DB0AD-A948-4A5B-A55B-908CEF0D24E8}" srcOrd="0" destOrd="0" presId="urn:microsoft.com/office/officeart/2005/8/layout/vList2"/>
    <dgm:cxn modelId="{42F5F6A9-101A-4415-ADAB-EBD101C1E590}" type="presParOf" srcId="{3D8A32A8-CD9C-4C49-AC67-98BD2636FCE0}" destId="{D84A5C6A-EC55-41B4-AF19-111AC8CB7820}" srcOrd="1" destOrd="0" presId="urn:microsoft.com/office/officeart/2005/8/layout/vList2"/>
    <dgm:cxn modelId="{5B149AF4-5351-4473-B54B-948D9A11F294}" type="presParOf" srcId="{3D8A32A8-CD9C-4C49-AC67-98BD2636FCE0}" destId="{A85C3E62-FD0F-4E6F-A63B-3A476246A2A8}" srcOrd="2" destOrd="0" presId="urn:microsoft.com/office/officeart/2005/8/layout/vList2"/>
    <dgm:cxn modelId="{F2CDD27F-3110-4782-B436-9629DE7C0A88}" type="presParOf" srcId="{3D8A32A8-CD9C-4C49-AC67-98BD2636FCE0}" destId="{AA40B8BC-75E7-4E7B-BB2E-48C15B740B7B}" srcOrd="3" destOrd="0" presId="urn:microsoft.com/office/officeart/2005/8/layout/vList2"/>
    <dgm:cxn modelId="{EA5CD529-68FF-4DCF-B024-933C64AE0169}" type="presParOf" srcId="{3D8A32A8-CD9C-4C49-AC67-98BD2636FCE0}" destId="{EF1DA9A3-B3B6-4166-8EB8-3A73080F5278}" srcOrd="4" destOrd="0" presId="urn:microsoft.com/office/officeart/2005/8/layout/vList2"/>
    <dgm:cxn modelId="{12757FE9-7893-467F-A0FA-BB9EBA88E212}" type="presParOf" srcId="{3D8A32A8-CD9C-4C49-AC67-98BD2636FCE0}" destId="{B0F1B515-080F-4A71-AB9A-9E1210CE7475}"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B3F3E3-3B97-4205-9590-6B40785E0A0E}" type="doc">
      <dgm:prSet loTypeId="urn:microsoft.com/office/officeart/2005/8/layout/rings+Icon" loCatId="relationship" qsTypeId="urn:microsoft.com/office/officeart/2005/8/quickstyle/3d3" qsCatId="3D" csTypeId="urn:microsoft.com/office/officeart/2005/8/colors/accent6_2" csCatId="accent6" phldr="1"/>
      <dgm:spPr/>
      <dgm:t>
        <a:bodyPr/>
        <a:lstStyle/>
        <a:p>
          <a:endParaRPr lang="en-US"/>
        </a:p>
      </dgm:t>
    </dgm:pt>
    <dgm:pt modelId="{28196712-3284-427C-A5F5-BD2145F5EC18}">
      <dgm:prSet phldrT="[Text]"/>
      <dgm:spPr/>
      <dgm:t>
        <a:bodyPr/>
        <a:lstStyle/>
        <a:p>
          <a:r>
            <a:rPr lang="en-US" dirty="0">
              <a:solidFill>
                <a:schemeClr val="accent3"/>
              </a:solidFill>
            </a:rPr>
            <a:t>In-Person</a:t>
          </a:r>
        </a:p>
      </dgm:t>
    </dgm:pt>
    <dgm:pt modelId="{6DF2BA96-1E85-465D-A421-A14F63112A65}" type="parTrans" cxnId="{CDA31A9F-CC6E-43FF-A7D8-258CB17F50FE}">
      <dgm:prSet/>
      <dgm:spPr/>
      <dgm:t>
        <a:bodyPr/>
        <a:lstStyle/>
        <a:p>
          <a:endParaRPr lang="en-US">
            <a:solidFill>
              <a:schemeClr val="accent3"/>
            </a:solidFill>
          </a:endParaRPr>
        </a:p>
      </dgm:t>
    </dgm:pt>
    <dgm:pt modelId="{E433263F-864A-41B0-873F-79B8252368D5}" type="sibTrans" cxnId="{CDA31A9F-CC6E-43FF-A7D8-258CB17F50FE}">
      <dgm:prSet/>
      <dgm:spPr/>
      <dgm:t>
        <a:bodyPr/>
        <a:lstStyle/>
        <a:p>
          <a:endParaRPr lang="en-US">
            <a:solidFill>
              <a:schemeClr val="accent3"/>
            </a:solidFill>
          </a:endParaRPr>
        </a:p>
      </dgm:t>
    </dgm:pt>
    <dgm:pt modelId="{320E949D-AD44-4DE3-BBEA-59B7A31A3A80}">
      <dgm:prSet phldrT="[Text]"/>
      <dgm:spPr/>
      <dgm:t>
        <a:bodyPr/>
        <a:lstStyle/>
        <a:p>
          <a:r>
            <a:rPr lang="en-US" dirty="0">
              <a:solidFill>
                <a:schemeClr val="accent3"/>
              </a:solidFill>
            </a:rPr>
            <a:t>Online</a:t>
          </a:r>
        </a:p>
      </dgm:t>
    </dgm:pt>
    <dgm:pt modelId="{D1DA8F1A-6A90-43EC-A52C-5A4639FAC11F}" type="parTrans" cxnId="{4ED0FD42-0EE7-4D09-A11B-E7B21317A6E4}">
      <dgm:prSet/>
      <dgm:spPr/>
      <dgm:t>
        <a:bodyPr/>
        <a:lstStyle/>
        <a:p>
          <a:endParaRPr lang="en-US">
            <a:solidFill>
              <a:schemeClr val="accent3"/>
            </a:solidFill>
          </a:endParaRPr>
        </a:p>
      </dgm:t>
    </dgm:pt>
    <dgm:pt modelId="{30BA3FF3-52A9-45B4-87A8-93C516E96FF5}" type="sibTrans" cxnId="{4ED0FD42-0EE7-4D09-A11B-E7B21317A6E4}">
      <dgm:prSet/>
      <dgm:spPr/>
      <dgm:t>
        <a:bodyPr/>
        <a:lstStyle/>
        <a:p>
          <a:endParaRPr lang="en-US">
            <a:solidFill>
              <a:schemeClr val="accent3"/>
            </a:solidFill>
          </a:endParaRPr>
        </a:p>
      </dgm:t>
    </dgm:pt>
    <dgm:pt modelId="{DA1CBA93-0DB8-42E8-A72F-E65067EEF7E4}">
      <dgm:prSet phldrT="[Text]"/>
      <dgm:spPr/>
      <dgm:t>
        <a:bodyPr/>
        <a:lstStyle/>
        <a:p>
          <a:r>
            <a:rPr lang="en-US">
              <a:solidFill>
                <a:schemeClr val="accent3"/>
              </a:solidFill>
            </a:rPr>
            <a:t>Hybrid</a:t>
          </a:r>
          <a:endParaRPr lang="en-US" dirty="0">
            <a:solidFill>
              <a:schemeClr val="accent3"/>
            </a:solidFill>
          </a:endParaRPr>
        </a:p>
      </dgm:t>
    </dgm:pt>
    <dgm:pt modelId="{6BA27DA0-2F48-4E8F-BB74-126D36D05E66}" type="parTrans" cxnId="{3BC79CD3-B611-4A8B-9FA6-24192975EA10}">
      <dgm:prSet/>
      <dgm:spPr/>
      <dgm:t>
        <a:bodyPr/>
        <a:lstStyle/>
        <a:p>
          <a:endParaRPr lang="en-US">
            <a:solidFill>
              <a:schemeClr val="accent3"/>
            </a:solidFill>
          </a:endParaRPr>
        </a:p>
      </dgm:t>
    </dgm:pt>
    <dgm:pt modelId="{60D6649B-5AAB-493E-B3D7-BC87A09D30C0}" type="sibTrans" cxnId="{3BC79CD3-B611-4A8B-9FA6-24192975EA10}">
      <dgm:prSet/>
      <dgm:spPr/>
      <dgm:t>
        <a:bodyPr/>
        <a:lstStyle/>
        <a:p>
          <a:endParaRPr lang="en-US">
            <a:solidFill>
              <a:schemeClr val="accent3"/>
            </a:solidFill>
          </a:endParaRPr>
        </a:p>
      </dgm:t>
    </dgm:pt>
    <dgm:pt modelId="{226272D6-2F86-4216-B636-D420D56FA23A}" type="pres">
      <dgm:prSet presAssocID="{E5B3F3E3-3B97-4205-9590-6B40785E0A0E}" presName="Name0" presStyleCnt="0">
        <dgm:presLayoutVars>
          <dgm:chMax val="7"/>
          <dgm:dir/>
          <dgm:resizeHandles val="exact"/>
        </dgm:presLayoutVars>
      </dgm:prSet>
      <dgm:spPr/>
    </dgm:pt>
    <dgm:pt modelId="{E21E6629-458B-4D3B-8BF3-EDB8D7C14ABF}" type="pres">
      <dgm:prSet presAssocID="{E5B3F3E3-3B97-4205-9590-6B40785E0A0E}" presName="ellipse1" presStyleLbl="vennNode1" presStyleIdx="0" presStyleCnt="3">
        <dgm:presLayoutVars>
          <dgm:bulletEnabled val="1"/>
        </dgm:presLayoutVars>
      </dgm:prSet>
      <dgm:spPr/>
    </dgm:pt>
    <dgm:pt modelId="{11F27534-376A-46B8-8434-37491CA8E298}" type="pres">
      <dgm:prSet presAssocID="{E5B3F3E3-3B97-4205-9590-6B40785E0A0E}" presName="ellipse2" presStyleLbl="vennNode1" presStyleIdx="1" presStyleCnt="3">
        <dgm:presLayoutVars>
          <dgm:bulletEnabled val="1"/>
        </dgm:presLayoutVars>
      </dgm:prSet>
      <dgm:spPr/>
    </dgm:pt>
    <dgm:pt modelId="{A58A8872-1DDF-470E-9393-892BA94C0F37}" type="pres">
      <dgm:prSet presAssocID="{E5B3F3E3-3B97-4205-9590-6B40785E0A0E}" presName="ellipse3" presStyleLbl="vennNode1" presStyleIdx="2" presStyleCnt="3">
        <dgm:presLayoutVars>
          <dgm:bulletEnabled val="1"/>
        </dgm:presLayoutVars>
      </dgm:prSet>
      <dgm:spPr/>
    </dgm:pt>
  </dgm:ptLst>
  <dgm:cxnLst>
    <dgm:cxn modelId="{CD31BE35-121B-4A0A-B06F-67C0D14B65B4}" type="presOf" srcId="{320E949D-AD44-4DE3-BBEA-59B7A31A3A80}" destId="{A58A8872-1DDF-470E-9393-892BA94C0F37}" srcOrd="0" destOrd="0" presId="urn:microsoft.com/office/officeart/2005/8/layout/rings+Icon"/>
    <dgm:cxn modelId="{4ED0FD42-0EE7-4D09-A11B-E7B21317A6E4}" srcId="{E5B3F3E3-3B97-4205-9590-6B40785E0A0E}" destId="{320E949D-AD44-4DE3-BBEA-59B7A31A3A80}" srcOrd="2" destOrd="0" parTransId="{D1DA8F1A-6A90-43EC-A52C-5A4639FAC11F}" sibTransId="{30BA3FF3-52A9-45B4-87A8-93C516E96FF5}"/>
    <dgm:cxn modelId="{05998C8B-786B-4CE1-AC0E-ED6669AA1C23}" type="presOf" srcId="{DA1CBA93-0DB8-42E8-A72F-E65067EEF7E4}" destId="{11F27534-376A-46B8-8434-37491CA8E298}" srcOrd="0" destOrd="0" presId="urn:microsoft.com/office/officeart/2005/8/layout/rings+Icon"/>
    <dgm:cxn modelId="{5E643197-0A4E-437B-B719-85FF03731D08}" type="presOf" srcId="{E5B3F3E3-3B97-4205-9590-6B40785E0A0E}" destId="{226272D6-2F86-4216-B636-D420D56FA23A}" srcOrd="0" destOrd="0" presId="urn:microsoft.com/office/officeart/2005/8/layout/rings+Icon"/>
    <dgm:cxn modelId="{45818A9A-98F9-4730-BD3F-1D1326D8CBBE}" type="presOf" srcId="{28196712-3284-427C-A5F5-BD2145F5EC18}" destId="{E21E6629-458B-4D3B-8BF3-EDB8D7C14ABF}" srcOrd="0" destOrd="0" presId="urn:microsoft.com/office/officeart/2005/8/layout/rings+Icon"/>
    <dgm:cxn modelId="{CDA31A9F-CC6E-43FF-A7D8-258CB17F50FE}" srcId="{E5B3F3E3-3B97-4205-9590-6B40785E0A0E}" destId="{28196712-3284-427C-A5F5-BD2145F5EC18}" srcOrd="0" destOrd="0" parTransId="{6DF2BA96-1E85-465D-A421-A14F63112A65}" sibTransId="{E433263F-864A-41B0-873F-79B8252368D5}"/>
    <dgm:cxn modelId="{3BC79CD3-B611-4A8B-9FA6-24192975EA10}" srcId="{E5B3F3E3-3B97-4205-9590-6B40785E0A0E}" destId="{DA1CBA93-0DB8-42E8-A72F-E65067EEF7E4}" srcOrd="1" destOrd="0" parTransId="{6BA27DA0-2F48-4E8F-BB74-126D36D05E66}" sibTransId="{60D6649B-5AAB-493E-B3D7-BC87A09D30C0}"/>
    <dgm:cxn modelId="{A12775D3-A161-46EB-AC6F-9C85A93C7559}" type="presParOf" srcId="{226272D6-2F86-4216-B636-D420D56FA23A}" destId="{E21E6629-458B-4D3B-8BF3-EDB8D7C14ABF}" srcOrd="0" destOrd="0" presId="urn:microsoft.com/office/officeart/2005/8/layout/rings+Icon"/>
    <dgm:cxn modelId="{70176A93-D75F-4133-8214-AD1D87AA4E11}" type="presParOf" srcId="{226272D6-2F86-4216-B636-D420D56FA23A}" destId="{11F27534-376A-46B8-8434-37491CA8E298}" srcOrd="1" destOrd="0" presId="urn:microsoft.com/office/officeart/2005/8/layout/rings+Icon"/>
    <dgm:cxn modelId="{C24ACF9F-0A8B-4A19-B6F2-5A8AD37931BB}" type="presParOf" srcId="{226272D6-2F86-4216-B636-D420D56FA23A}" destId="{A58A8872-1DDF-470E-9393-892BA94C0F37}"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B3F3E3-3B97-4205-9590-6B40785E0A0E}" type="doc">
      <dgm:prSet loTypeId="urn:microsoft.com/office/officeart/2005/8/layout/hList1" loCatId="list" qsTypeId="urn:microsoft.com/office/officeart/2005/8/quickstyle/3d1" qsCatId="3D" csTypeId="urn:microsoft.com/office/officeart/2005/8/colors/accent6_2" csCatId="accent6" phldr="1"/>
      <dgm:spPr/>
      <dgm:t>
        <a:bodyPr/>
        <a:lstStyle/>
        <a:p>
          <a:endParaRPr lang="en-US"/>
        </a:p>
      </dgm:t>
    </dgm:pt>
    <dgm:pt modelId="{4BE5B1C6-D4AF-4C9F-8443-E301D8B2F11B}">
      <dgm:prSet/>
      <dgm:spPr/>
      <dgm:t>
        <a:bodyPr/>
        <a:lstStyle/>
        <a:p>
          <a:r>
            <a:rPr lang="en-US" dirty="0">
              <a:solidFill>
                <a:schemeClr val="bg1"/>
              </a:solidFill>
            </a:rPr>
            <a:t>Communication with participants</a:t>
          </a:r>
        </a:p>
      </dgm:t>
    </dgm:pt>
    <dgm:pt modelId="{20C0AFBB-D2BD-4A5D-BCB0-9E724939C73D}" type="parTrans" cxnId="{C685B3FC-09DA-4CC5-BE09-BA10F47577F8}">
      <dgm:prSet/>
      <dgm:spPr/>
      <dgm:t>
        <a:bodyPr/>
        <a:lstStyle/>
        <a:p>
          <a:endParaRPr lang="en-US"/>
        </a:p>
      </dgm:t>
    </dgm:pt>
    <dgm:pt modelId="{BA0FA7B9-28D5-4413-BD9F-1E518CB26BFC}" type="sibTrans" cxnId="{C685B3FC-09DA-4CC5-BE09-BA10F47577F8}">
      <dgm:prSet/>
      <dgm:spPr/>
      <dgm:t>
        <a:bodyPr/>
        <a:lstStyle/>
        <a:p>
          <a:endParaRPr lang="en-US">
            <a:solidFill>
              <a:schemeClr val="bg1"/>
            </a:solidFill>
          </a:endParaRPr>
        </a:p>
      </dgm:t>
    </dgm:pt>
    <dgm:pt modelId="{9D4A87BE-DE26-4984-9BB1-03DCCE57A31C}">
      <dgm:prSet custT="1"/>
      <dgm:spPr/>
      <dgm:t>
        <a:bodyPr/>
        <a:lstStyle/>
        <a:p>
          <a:r>
            <a:rPr lang="en-US" sz="2000" dirty="0">
              <a:solidFill>
                <a:schemeClr val="tx1"/>
              </a:solidFill>
            </a:rPr>
            <a:t>  No prep work ahead of time</a:t>
          </a:r>
        </a:p>
      </dgm:t>
    </dgm:pt>
    <dgm:pt modelId="{29F7E46D-7A12-4ED8-9406-048A4867E957}" type="parTrans" cxnId="{C0B3DA3F-1E42-49CC-B07D-7936EDB32A7E}">
      <dgm:prSet/>
      <dgm:spPr/>
      <dgm:t>
        <a:bodyPr/>
        <a:lstStyle/>
        <a:p>
          <a:endParaRPr lang="en-US"/>
        </a:p>
      </dgm:t>
    </dgm:pt>
    <dgm:pt modelId="{DEEFF172-CA3E-46B9-BFAC-963419C88D12}" type="sibTrans" cxnId="{C0B3DA3F-1E42-49CC-B07D-7936EDB32A7E}">
      <dgm:prSet/>
      <dgm:spPr/>
      <dgm:t>
        <a:bodyPr/>
        <a:lstStyle/>
        <a:p>
          <a:endParaRPr lang="en-US"/>
        </a:p>
      </dgm:t>
    </dgm:pt>
    <dgm:pt modelId="{CF7FE922-33B2-444A-BE0D-A6E29428D652}">
      <dgm:prSet custT="1"/>
      <dgm:spPr/>
      <dgm:t>
        <a:bodyPr/>
        <a:lstStyle/>
        <a:p>
          <a:r>
            <a:rPr lang="en-US" sz="2000" dirty="0">
              <a:solidFill>
                <a:schemeClr val="tx1"/>
              </a:solidFill>
            </a:rPr>
            <a:t>  Open mind</a:t>
          </a:r>
        </a:p>
      </dgm:t>
    </dgm:pt>
    <dgm:pt modelId="{9640BA18-C8E1-4641-9CB8-527E25E500EE}" type="parTrans" cxnId="{E6DC63CC-4F43-48C5-B37C-E789892E7C1C}">
      <dgm:prSet/>
      <dgm:spPr/>
      <dgm:t>
        <a:bodyPr/>
        <a:lstStyle/>
        <a:p>
          <a:endParaRPr lang="en-US"/>
        </a:p>
      </dgm:t>
    </dgm:pt>
    <dgm:pt modelId="{6BFE1FC3-1C9D-4A5A-8564-F1C14D57FA4D}" type="sibTrans" cxnId="{E6DC63CC-4F43-48C5-B37C-E789892E7C1C}">
      <dgm:prSet/>
      <dgm:spPr/>
      <dgm:t>
        <a:bodyPr/>
        <a:lstStyle/>
        <a:p>
          <a:endParaRPr lang="en-US"/>
        </a:p>
      </dgm:t>
    </dgm:pt>
    <dgm:pt modelId="{1D1B8191-F45E-42F2-A048-9FBC69E3ECCA}">
      <dgm:prSet custT="1"/>
      <dgm:spPr/>
      <dgm:t>
        <a:bodyPr/>
        <a:lstStyle/>
        <a:p>
          <a:r>
            <a:rPr lang="en-US" sz="2000" dirty="0">
              <a:solidFill>
                <a:schemeClr val="tx1"/>
              </a:solidFill>
            </a:rPr>
            <a:t>“Don’t fight the scenario”</a:t>
          </a:r>
        </a:p>
      </dgm:t>
    </dgm:pt>
    <dgm:pt modelId="{5035FBDE-2CAC-43F3-B7AA-5AC10D3F2E19}" type="parTrans" cxnId="{11ECF0DB-A47D-4765-9E7D-C2038BBD0C6F}">
      <dgm:prSet/>
      <dgm:spPr/>
      <dgm:t>
        <a:bodyPr/>
        <a:lstStyle/>
        <a:p>
          <a:endParaRPr lang="en-US"/>
        </a:p>
      </dgm:t>
    </dgm:pt>
    <dgm:pt modelId="{02443208-F0DA-4655-900D-111486A0EB6D}" type="sibTrans" cxnId="{11ECF0DB-A47D-4765-9E7D-C2038BBD0C6F}">
      <dgm:prSet/>
      <dgm:spPr/>
      <dgm:t>
        <a:bodyPr/>
        <a:lstStyle/>
        <a:p>
          <a:endParaRPr lang="en-US"/>
        </a:p>
      </dgm:t>
    </dgm:pt>
    <dgm:pt modelId="{35D11CD0-743D-4C42-B646-741F57052D49}">
      <dgm:prSet/>
      <dgm:spPr/>
      <dgm:t>
        <a:bodyPr/>
        <a:lstStyle/>
        <a:p>
          <a:r>
            <a:rPr lang="en-US" dirty="0">
              <a:solidFill>
                <a:schemeClr val="bg1"/>
              </a:solidFill>
            </a:rPr>
            <a:t>Presentation</a:t>
          </a:r>
        </a:p>
      </dgm:t>
    </dgm:pt>
    <dgm:pt modelId="{1F6DA269-8501-40E4-8228-2CA514DA77DB}" type="parTrans" cxnId="{028487E6-45FD-4D12-A9F0-84562FF251BD}">
      <dgm:prSet/>
      <dgm:spPr/>
      <dgm:t>
        <a:bodyPr/>
        <a:lstStyle/>
        <a:p>
          <a:endParaRPr lang="en-US"/>
        </a:p>
      </dgm:t>
    </dgm:pt>
    <dgm:pt modelId="{A208B474-C5A9-4ACD-B86A-6DD0626AC940}" type="sibTrans" cxnId="{028487E6-45FD-4D12-A9F0-84562FF251BD}">
      <dgm:prSet/>
      <dgm:spPr/>
      <dgm:t>
        <a:bodyPr/>
        <a:lstStyle/>
        <a:p>
          <a:endParaRPr lang="en-US"/>
        </a:p>
      </dgm:t>
    </dgm:pt>
    <dgm:pt modelId="{2B4C9204-B3B0-469E-85EF-54D6BE8682AD}">
      <dgm:prSet custT="1"/>
      <dgm:spPr/>
      <dgm:t>
        <a:bodyPr/>
        <a:lstStyle/>
        <a:p>
          <a:r>
            <a:rPr lang="en-US" sz="2000" dirty="0">
              <a:solidFill>
                <a:schemeClr val="tx1"/>
              </a:solidFill>
            </a:rPr>
            <a:t>Power Point for Display</a:t>
          </a:r>
        </a:p>
      </dgm:t>
    </dgm:pt>
    <dgm:pt modelId="{B04E0D1A-3505-44BC-8B7F-CE36F61A415F}" type="parTrans" cxnId="{E2433FA7-18C4-4713-A51B-82547FE1B11B}">
      <dgm:prSet/>
      <dgm:spPr/>
      <dgm:t>
        <a:bodyPr/>
        <a:lstStyle/>
        <a:p>
          <a:endParaRPr lang="en-US"/>
        </a:p>
      </dgm:t>
    </dgm:pt>
    <dgm:pt modelId="{39C021B6-2EB7-4AA9-8402-A8763816C219}" type="sibTrans" cxnId="{E2433FA7-18C4-4713-A51B-82547FE1B11B}">
      <dgm:prSet/>
      <dgm:spPr/>
      <dgm:t>
        <a:bodyPr/>
        <a:lstStyle/>
        <a:p>
          <a:endParaRPr lang="en-US"/>
        </a:p>
      </dgm:t>
    </dgm:pt>
    <dgm:pt modelId="{13E38BE8-D4CC-48C2-97F2-C31CF617502A}">
      <dgm:prSet/>
      <dgm:spPr/>
      <dgm:t>
        <a:bodyPr/>
        <a:lstStyle/>
        <a:p>
          <a:r>
            <a:rPr lang="en-US" dirty="0">
              <a:solidFill>
                <a:schemeClr val="bg1"/>
              </a:solidFill>
            </a:rPr>
            <a:t>Feedback Mechanisms</a:t>
          </a:r>
        </a:p>
      </dgm:t>
    </dgm:pt>
    <dgm:pt modelId="{24861437-F702-46A1-B613-83814E1BA585}" type="parTrans" cxnId="{52706CC8-9C00-4FAB-A4DB-740D88E18FB4}">
      <dgm:prSet/>
      <dgm:spPr/>
      <dgm:t>
        <a:bodyPr/>
        <a:lstStyle/>
        <a:p>
          <a:endParaRPr lang="en-US"/>
        </a:p>
      </dgm:t>
    </dgm:pt>
    <dgm:pt modelId="{F9FA18F5-3835-4633-B371-998ACBDF6000}" type="sibTrans" cxnId="{52706CC8-9C00-4FAB-A4DB-740D88E18FB4}">
      <dgm:prSet/>
      <dgm:spPr/>
      <dgm:t>
        <a:bodyPr/>
        <a:lstStyle/>
        <a:p>
          <a:endParaRPr lang="en-US"/>
        </a:p>
      </dgm:t>
    </dgm:pt>
    <dgm:pt modelId="{A0BAF7A5-A33A-4DC0-90D3-604EF9166D5D}">
      <dgm:prSet custT="1"/>
      <dgm:spPr/>
      <dgm:t>
        <a:bodyPr/>
        <a:lstStyle/>
        <a:p>
          <a:r>
            <a:rPr lang="en-US" sz="2000" dirty="0">
              <a:solidFill>
                <a:schemeClr val="tx1"/>
              </a:solidFill>
            </a:rPr>
            <a:t>Tools for collecting Discussion</a:t>
          </a:r>
        </a:p>
      </dgm:t>
    </dgm:pt>
    <dgm:pt modelId="{6DDD7B0D-F368-4E73-82B8-BEFEDE71E940}" type="parTrans" cxnId="{90678A6D-109D-4D05-9890-6AA5DAA83EB2}">
      <dgm:prSet/>
      <dgm:spPr/>
      <dgm:t>
        <a:bodyPr/>
        <a:lstStyle/>
        <a:p>
          <a:endParaRPr lang="en-US"/>
        </a:p>
      </dgm:t>
    </dgm:pt>
    <dgm:pt modelId="{DC11446C-CF2C-4385-A732-4EE1357ECA97}" type="sibTrans" cxnId="{90678A6D-109D-4D05-9890-6AA5DAA83EB2}">
      <dgm:prSet/>
      <dgm:spPr/>
      <dgm:t>
        <a:bodyPr/>
        <a:lstStyle/>
        <a:p>
          <a:endParaRPr lang="en-US"/>
        </a:p>
      </dgm:t>
    </dgm:pt>
    <dgm:pt modelId="{3A8096E8-5CE1-4EDD-8E30-74926D9CDF53}">
      <dgm:prSet custT="1"/>
      <dgm:spPr/>
      <dgm:t>
        <a:bodyPr/>
        <a:lstStyle/>
        <a:p>
          <a:r>
            <a:rPr lang="en-US" sz="2000" dirty="0">
              <a:solidFill>
                <a:schemeClr val="tx1"/>
              </a:solidFill>
            </a:rPr>
            <a:t>During Event</a:t>
          </a:r>
        </a:p>
      </dgm:t>
    </dgm:pt>
    <dgm:pt modelId="{9DF55516-95FF-4920-8A6E-C7C4036C9E12}" type="parTrans" cxnId="{035D0FB3-9EA3-4C0A-A139-1BA5B483D365}">
      <dgm:prSet/>
      <dgm:spPr/>
      <dgm:t>
        <a:bodyPr/>
        <a:lstStyle/>
        <a:p>
          <a:endParaRPr lang="en-US"/>
        </a:p>
      </dgm:t>
    </dgm:pt>
    <dgm:pt modelId="{E369384B-28A5-4260-88E7-631FAC77EF88}" type="sibTrans" cxnId="{035D0FB3-9EA3-4C0A-A139-1BA5B483D365}">
      <dgm:prSet/>
      <dgm:spPr/>
      <dgm:t>
        <a:bodyPr/>
        <a:lstStyle/>
        <a:p>
          <a:endParaRPr lang="en-US"/>
        </a:p>
      </dgm:t>
    </dgm:pt>
    <dgm:pt modelId="{60D6F79A-A517-497E-A8B0-20BF86E3DC14}">
      <dgm:prSet custT="1"/>
      <dgm:spPr/>
      <dgm:t>
        <a:bodyPr/>
        <a:lstStyle/>
        <a:p>
          <a:r>
            <a:rPr lang="en-US" sz="2000" dirty="0">
              <a:solidFill>
                <a:schemeClr val="tx1"/>
              </a:solidFill>
            </a:rPr>
            <a:t>Polls</a:t>
          </a:r>
        </a:p>
      </dgm:t>
    </dgm:pt>
    <dgm:pt modelId="{1F9BC425-8E47-46AA-8209-FA5BBAE56F50}" type="parTrans" cxnId="{37122547-A4D3-47C3-8001-705A4250799E}">
      <dgm:prSet/>
      <dgm:spPr/>
      <dgm:t>
        <a:bodyPr/>
        <a:lstStyle/>
        <a:p>
          <a:endParaRPr lang="en-US"/>
        </a:p>
      </dgm:t>
    </dgm:pt>
    <dgm:pt modelId="{EB885E3B-F461-4E03-A830-250EE7E1004B}" type="sibTrans" cxnId="{37122547-A4D3-47C3-8001-705A4250799E}">
      <dgm:prSet/>
      <dgm:spPr/>
      <dgm:t>
        <a:bodyPr/>
        <a:lstStyle/>
        <a:p>
          <a:endParaRPr lang="en-US"/>
        </a:p>
      </dgm:t>
    </dgm:pt>
    <dgm:pt modelId="{8085DBFA-7A38-4A05-9BAF-016531F474EC}">
      <dgm:prSet custT="1"/>
      <dgm:spPr/>
      <dgm:t>
        <a:bodyPr/>
        <a:lstStyle/>
        <a:p>
          <a:r>
            <a:rPr lang="en-US" sz="2000" dirty="0">
              <a:solidFill>
                <a:schemeClr val="tx1"/>
              </a:solidFill>
            </a:rPr>
            <a:t>Encourage contact</a:t>
          </a:r>
        </a:p>
      </dgm:t>
    </dgm:pt>
    <dgm:pt modelId="{3BEEDE4C-C8AC-4CD3-83D2-49822E9656E3}" type="parTrans" cxnId="{19FFFCD4-FD7C-4887-8E3A-27E66D48834C}">
      <dgm:prSet/>
      <dgm:spPr/>
      <dgm:t>
        <a:bodyPr/>
        <a:lstStyle/>
        <a:p>
          <a:endParaRPr lang="en-US"/>
        </a:p>
      </dgm:t>
    </dgm:pt>
    <dgm:pt modelId="{F8D43B87-6426-498A-B381-AFE4B747C884}" type="sibTrans" cxnId="{19FFFCD4-FD7C-4887-8E3A-27E66D48834C}">
      <dgm:prSet/>
      <dgm:spPr/>
      <dgm:t>
        <a:bodyPr/>
        <a:lstStyle/>
        <a:p>
          <a:endParaRPr lang="en-US"/>
        </a:p>
      </dgm:t>
    </dgm:pt>
    <dgm:pt modelId="{60AEAE8F-B4E1-4BC1-8611-E3498350F074}">
      <dgm:prSet custT="1"/>
      <dgm:spPr/>
      <dgm:t>
        <a:bodyPr/>
        <a:lstStyle/>
        <a:p>
          <a:r>
            <a:rPr lang="en-US" sz="2000" dirty="0">
              <a:solidFill>
                <a:schemeClr val="tx1"/>
              </a:solidFill>
            </a:rPr>
            <a:t>Thank you email</a:t>
          </a:r>
        </a:p>
      </dgm:t>
    </dgm:pt>
    <dgm:pt modelId="{2A57BCD2-3DE1-4B5B-931F-954062FA5371}" type="parTrans" cxnId="{3D83EF64-2DB1-41FB-90CE-C8ACE764C2D3}">
      <dgm:prSet/>
      <dgm:spPr/>
      <dgm:t>
        <a:bodyPr/>
        <a:lstStyle/>
        <a:p>
          <a:endParaRPr lang="en-US"/>
        </a:p>
      </dgm:t>
    </dgm:pt>
    <dgm:pt modelId="{5B3BF468-7509-4197-B233-7D05A78F3CCD}" type="sibTrans" cxnId="{3D83EF64-2DB1-41FB-90CE-C8ACE764C2D3}">
      <dgm:prSet/>
      <dgm:spPr/>
      <dgm:t>
        <a:bodyPr/>
        <a:lstStyle/>
        <a:p>
          <a:endParaRPr lang="en-US"/>
        </a:p>
      </dgm:t>
    </dgm:pt>
    <dgm:pt modelId="{FD539F07-2741-449D-A3A0-7F4EF4A0F9A4}">
      <dgm:prSet custT="1"/>
      <dgm:spPr/>
      <dgm:t>
        <a:bodyPr/>
        <a:lstStyle/>
        <a:p>
          <a:r>
            <a:rPr lang="en-US" sz="2000" dirty="0">
              <a:solidFill>
                <a:schemeClr val="tx1"/>
              </a:solidFill>
            </a:rPr>
            <a:t>Be Present</a:t>
          </a:r>
        </a:p>
      </dgm:t>
    </dgm:pt>
    <dgm:pt modelId="{C62CAADB-7714-4AD7-A61E-4F737308E4FA}" type="parTrans" cxnId="{258E663C-4F88-4175-BC46-A83D0F8542B2}">
      <dgm:prSet/>
      <dgm:spPr/>
      <dgm:t>
        <a:bodyPr/>
        <a:lstStyle/>
        <a:p>
          <a:endParaRPr lang="en-US"/>
        </a:p>
      </dgm:t>
    </dgm:pt>
    <dgm:pt modelId="{EF366125-6D62-4748-917A-AC72697E7233}" type="sibTrans" cxnId="{258E663C-4F88-4175-BC46-A83D0F8542B2}">
      <dgm:prSet/>
      <dgm:spPr/>
      <dgm:t>
        <a:bodyPr/>
        <a:lstStyle/>
        <a:p>
          <a:endParaRPr lang="en-US"/>
        </a:p>
      </dgm:t>
    </dgm:pt>
    <dgm:pt modelId="{55B4A97B-36E0-4F48-A5AF-306C1F3F9FB7}" type="pres">
      <dgm:prSet presAssocID="{E5B3F3E3-3B97-4205-9590-6B40785E0A0E}" presName="Name0" presStyleCnt="0">
        <dgm:presLayoutVars>
          <dgm:dir/>
          <dgm:animLvl val="lvl"/>
          <dgm:resizeHandles val="exact"/>
        </dgm:presLayoutVars>
      </dgm:prSet>
      <dgm:spPr/>
    </dgm:pt>
    <dgm:pt modelId="{073EE857-F89A-4DEF-9101-96D390E6F49B}" type="pres">
      <dgm:prSet presAssocID="{4BE5B1C6-D4AF-4C9F-8443-E301D8B2F11B}" presName="composite" presStyleCnt="0"/>
      <dgm:spPr/>
    </dgm:pt>
    <dgm:pt modelId="{A50AED24-4FE0-42DE-8DB1-FDCA7D7D1B75}" type="pres">
      <dgm:prSet presAssocID="{4BE5B1C6-D4AF-4C9F-8443-E301D8B2F11B}" presName="parTx" presStyleLbl="alignNode1" presStyleIdx="0" presStyleCnt="3">
        <dgm:presLayoutVars>
          <dgm:chMax val="0"/>
          <dgm:chPref val="0"/>
          <dgm:bulletEnabled val="1"/>
        </dgm:presLayoutVars>
      </dgm:prSet>
      <dgm:spPr/>
    </dgm:pt>
    <dgm:pt modelId="{7F6BB9A5-D7AE-4613-B107-910C900D4698}" type="pres">
      <dgm:prSet presAssocID="{4BE5B1C6-D4AF-4C9F-8443-E301D8B2F11B}" presName="desTx" presStyleLbl="alignAccFollowNode1" presStyleIdx="0" presStyleCnt="3">
        <dgm:presLayoutVars>
          <dgm:bulletEnabled val="1"/>
        </dgm:presLayoutVars>
      </dgm:prSet>
      <dgm:spPr/>
    </dgm:pt>
    <dgm:pt modelId="{786EBE75-643F-43A7-80F6-F2E607240538}" type="pres">
      <dgm:prSet presAssocID="{BA0FA7B9-28D5-4413-BD9F-1E518CB26BFC}" presName="space" presStyleCnt="0"/>
      <dgm:spPr/>
    </dgm:pt>
    <dgm:pt modelId="{B155669B-CC04-478E-8071-F5322B1D13DE}" type="pres">
      <dgm:prSet presAssocID="{35D11CD0-743D-4C42-B646-741F57052D49}" presName="composite" presStyleCnt="0"/>
      <dgm:spPr/>
    </dgm:pt>
    <dgm:pt modelId="{6D6F9ECA-554E-4A73-82C5-618CE0A022F8}" type="pres">
      <dgm:prSet presAssocID="{35D11CD0-743D-4C42-B646-741F57052D49}" presName="parTx" presStyleLbl="alignNode1" presStyleIdx="1" presStyleCnt="3">
        <dgm:presLayoutVars>
          <dgm:chMax val="0"/>
          <dgm:chPref val="0"/>
          <dgm:bulletEnabled val="1"/>
        </dgm:presLayoutVars>
      </dgm:prSet>
      <dgm:spPr/>
    </dgm:pt>
    <dgm:pt modelId="{3B78EEBE-6848-4E63-9670-84050FD63255}" type="pres">
      <dgm:prSet presAssocID="{35D11CD0-743D-4C42-B646-741F57052D49}" presName="desTx" presStyleLbl="alignAccFollowNode1" presStyleIdx="1" presStyleCnt="3">
        <dgm:presLayoutVars>
          <dgm:bulletEnabled val="1"/>
        </dgm:presLayoutVars>
      </dgm:prSet>
      <dgm:spPr/>
    </dgm:pt>
    <dgm:pt modelId="{50B8D5B4-2ADB-43D4-B35E-22C8A3646709}" type="pres">
      <dgm:prSet presAssocID="{A208B474-C5A9-4ACD-B86A-6DD0626AC940}" presName="space" presStyleCnt="0"/>
      <dgm:spPr/>
    </dgm:pt>
    <dgm:pt modelId="{55F68A24-0C5E-4723-BC93-2100D076ED7E}" type="pres">
      <dgm:prSet presAssocID="{13E38BE8-D4CC-48C2-97F2-C31CF617502A}" presName="composite" presStyleCnt="0"/>
      <dgm:spPr/>
    </dgm:pt>
    <dgm:pt modelId="{C06FA13B-5148-4BDC-9FAD-25E503CE364C}" type="pres">
      <dgm:prSet presAssocID="{13E38BE8-D4CC-48C2-97F2-C31CF617502A}" presName="parTx" presStyleLbl="alignNode1" presStyleIdx="2" presStyleCnt="3">
        <dgm:presLayoutVars>
          <dgm:chMax val="0"/>
          <dgm:chPref val="0"/>
          <dgm:bulletEnabled val="1"/>
        </dgm:presLayoutVars>
      </dgm:prSet>
      <dgm:spPr/>
    </dgm:pt>
    <dgm:pt modelId="{A0C8CB09-233D-4C27-9C6F-880CC82F07AE}" type="pres">
      <dgm:prSet presAssocID="{13E38BE8-D4CC-48C2-97F2-C31CF617502A}" presName="desTx" presStyleLbl="alignAccFollowNode1" presStyleIdx="2" presStyleCnt="3" custLinFactNeighborX="103" custLinFactNeighborY="-337">
        <dgm:presLayoutVars>
          <dgm:bulletEnabled val="1"/>
        </dgm:presLayoutVars>
      </dgm:prSet>
      <dgm:spPr/>
    </dgm:pt>
  </dgm:ptLst>
  <dgm:cxnLst>
    <dgm:cxn modelId="{E5A8E715-F89F-4B58-A6C2-BF8E22CC68F2}" type="presOf" srcId="{FD539F07-2741-449D-A3A0-7F4EF4A0F9A4}" destId="{7F6BB9A5-D7AE-4613-B107-910C900D4698}" srcOrd="0" destOrd="3" presId="urn:microsoft.com/office/officeart/2005/8/layout/hList1"/>
    <dgm:cxn modelId="{A8260636-CF00-4399-9B12-658E014DAAB7}" type="presOf" srcId="{8085DBFA-7A38-4A05-9BAF-016531F474EC}" destId="{A0C8CB09-233D-4C27-9C6F-880CC82F07AE}" srcOrd="0" destOrd="2" presId="urn:microsoft.com/office/officeart/2005/8/layout/hList1"/>
    <dgm:cxn modelId="{0F3A2D3A-0AF4-4F12-96B3-2BEF180C81E6}" type="presOf" srcId="{1D1B8191-F45E-42F2-A048-9FBC69E3ECCA}" destId="{7F6BB9A5-D7AE-4613-B107-910C900D4698}" srcOrd="0" destOrd="2" presId="urn:microsoft.com/office/officeart/2005/8/layout/hList1"/>
    <dgm:cxn modelId="{258E663C-4F88-4175-BC46-A83D0F8542B2}" srcId="{4BE5B1C6-D4AF-4C9F-8443-E301D8B2F11B}" destId="{FD539F07-2741-449D-A3A0-7F4EF4A0F9A4}" srcOrd="3" destOrd="0" parTransId="{C62CAADB-7714-4AD7-A61E-4F737308E4FA}" sibTransId="{EF366125-6D62-4748-917A-AC72697E7233}"/>
    <dgm:cxn modelId="{C0B3DA3F-1E42-49CC-B07D-7936EDB32A7E}" srcId="{4BE5B1C6-D4AF-4C9F-8443-E301D8B2F11B}" destId="{9D4A87BE-DE26-4984-9BB1-03DCCE57A31C}" srcOrd="0" destOrd="0" parTransId="{29F7E46D-7A12-4ED8-9406-048A4867E957}" sibTransId="{DEEFF172-CA3E-46B9-BFAC-963419C88D12}"/>
    <dgm:cxn modelId="{3D83EF64-2DB1-41FB-90CE-C8ACE764C2D3}" srcId="{13E38BE8-D4CC-48C2-97F2-C31CF617502A}" destId="{60AEAE8F-B4E1-4BC1-8611-E3498350F074}" srcOrd="3" destOrd="0" parTransId="{2A57BCD2-3DE1-4B5B-931F-954062FA5371}" sibTransId="{5B3BF468-7509-4197-B233-7D05A78F3CCD}"/>
    <dgm:cxn modelId="{8C801267-4D85-4057-9EF8-A0AFA9EA0C5D}" type="presOf" srcId="{9D4A87BE-DE26-4984-9BB1-03DCCE57A31C}" destId="{7F6BB9A5-D7AE-4613-B107-910C900D4698}" srcOrd="0" destOrd="0" presId="urn:microsoft.com/office/officeart/2005/8/layout/hList1"/>
    <dgm:cxn modelId="{37122547-A4D3-47C3-8001-705A4250799E}" srcId="{13E38BE8-D4CC-48C2-97F2-C31CF617502A}" destId="{60D6F79A-A517-497E-A8B0-20BF86E3DC14}" srcOrd="1" destOrd="0" parTransId="{1F9BC425-8E47-46AA-8209-FA5BBAE56F50}" sibTransId="{EB885E3B-F461-4E03-A830-250EE7E1004B}"/>
    <dgm:cxn modelId="{90678A6D-109D-4D05-9890-6AA5DAA83EB2}" srcId="{35D11CD0-743D-4C42-B646-741F57052D49}" destId="{A0BAF7A5-A33A-4DC0-90D3-604EF9166D5D}" srcOrd="1" destOrd="0" parTransId="{6DDD7B0D-F368-4E73-82B8-BEFEDE71E940}" sibTransId="{DC11446C-CF2C-4385-A732-4EE1357ECA97}"/>
    <dgm:cxn modelId="{176AD2A5-1732-4E2C-85A7-C632430E5794}" type="presOf" srcId="{35D11CD0-743D-4C42-B646-741F57052D49}" destId="{6D6F9ECA-554E-4A73-82C5-618CE0A022F8}" srcOrd="0" destOrd="0" presId="urn:microsoft.com/office/officeart/2005/8/layout/hList1"/>
    <dgm:cxn modelId="{E2433FA7-18C4-4713-A51B-82547FE1B11B}" srcId="{35D11CD0-743D-4C42-B646-741F57052D49}" destId="{2B4C9204-B3B0-469E-85EF-54D6BE8682AD}" srcOrd="0" destOrd="0" parTransId="{B04E0D1A-3505-44BC-8B7F-CE36F61A415F}" sibTransId="{39C021B6-2EB7-4AA9-8402-A8763816C219}"/>
    <dgm:cxn modelId="{711035A9-FB87-43EF-AB4A-102054B97BF3}" type="presOf" srcId="{3A8096E8-5CE1-4EDD-8E30-74926D9CDF53}" destId="{A0C8CB09-233D-4C27-9C6F-880CC82F07AE}" srcOrd="0" destOrd="0" presId="urn:microsoft.com/office/officeart/2005/8/layout/hList1"/>
    <dgm:cxn modelId="{035D0FB3-9EA3-4C0A-A139-1BA5B483D365}" srcId="{13E38BE8-D4CC-48C2-97F2-C31CF617502A}" destId="{3A8096E8-5CE1-4EDD-8E30-74926D9CDF53}" srcOrd="0" destOrd="0" parTransId="{9DF55516-95FF-4920-8A6E-C7C4036C9E12}" sibTransId="{E369384B-28A5-4260-88E7-631FAC77EF88}"/>
    <dgm:cxn modelId="{E5F13FC8-2632-4389-A792-45B84C0CF0CD}" type="presOf" srcId="{E5B3F3E3-3B97-4205-9590-6B40785E0A0E}" destId="{55B4A97B-36E0-4F48-A5AF-306C1F3F9FB7}" srcOrd="0" destOrd="0" presId="urn:microsoft.com/office/officeart/2005/8/layout/hList1"/>
    <dgm:cxn modelId="{52706CC8-9C00-4FAB-A4DB-740D88E18FB4}" srcId="{E5B3F3E3-3B97-4205-9590-6B40785E0A0E}" destId="{13E38BE8-D4CC-48C2-97F2-C31CF617502A}" srcOrd="2" destOrd="0" parTransId="{24861437-F702-46A1-B613-83814E1BA585}" sibTransId="{F9FA18F5-3835-4633-B371-998ACBDF6000}"/>
    <dgm:cxn modelId="{E6DC63CC-4F43-48C5-B37C-E789892E7C1C}" srcId="{4BE5B1C6-D4AF-4C9F-8443-E301D8B2F11B}" destId="{CF7FE922-33B2-444A-BE0D-A6E29428D652}" srcOrd="1" destOrd="0" parTransId="{9640BA18-C8E1-4641-9CB8-527E25E500EE}" sibTransId="{6BFE1FC3-1C9D-4A5A-8564-F1C14D57FA4D}"/>
    <dgm:cxn modelId="{D8354CD2-3173-4037-983F-F979C415B71D}" type="presOf" srcId="{CF7FE922-33B2-444A-BE0D-A6E29428D652}" destId="{7F6BB9A5-D7AE-4613-B107-910C900D4698}" srcOrd="0" destOrd="1" presId="urn:microsoft.com/office/officeart/2005/8/layout/hList1"/>
    <dgm:cxn modelId="{19FFFCD4-FD7C-4887-8E3A-27E66D48834C}" srcId="{13E38BE8-D4CC-48C2-97F2-C31CF617502A}" destId="{8085DBFA-7A38-4A05-9BAF-016531F474EC}" srcOrd="2" destOrd="0" parTransId="{3BEEDE4C-C8AC-4CD3-83D2-49822E9656E3}" sibTransId="{F8D43B87-6426-498A-B381-AFE4B747C884}"/>
    <dgm:cxn modelId="{11ECF0DB-A47D-4765-9E7D-C2038BBD0C6F}" srcId="{4BE5B1C6-D4AF-4C9F-8443-E301D8B2F11B}" destId="{1D1B8191-F45E-42F2-A048-9FBC69E3ECCA}" srcOrd="2" destOrd="0" parTransId="{5035FBDE-2CAC-43F3-B7AA-5AC10D3F2E19}" sibTransId="{02443208-F0DA-4655-900D-111486A0EB6D}"/>
    <dgm:cxn modelId="{A39997DD-3AC5-4FC7-8B19-7EA89986791A}" type="presOf" srcId="{A0BAF7A5-A33A-4DC0-90D3-604EF9166D5D}" destId="{3B78EEBE-6848-4E63-9670-84050FD63255}" srcOrd="0" destOrd="1" presId="urn:microsoft.com/office/officeart/2005/8/layout/hList1"/>
    <dgm:cxn modelId="{9205C2E4-B839-4574-BA56-B81BF02F6FB0}" type="presOf" srcId="{60D6F79A-A517-497E-A8B0-20BF86E3DC14}" destId="{A0C8CB09-233D-4C27-9C6F-880CC82F07AE}" srcOrd="0" destOrd="1" presId="urn:microsoft.com/office/officeart/2005/8/layout/hList1"/>
    <dgm:cxn modelId="{028487E6-45FD-4D12-A9F0-84562FF251BD}" srcId="{E5B3F3E3-3B97-4205-9590-6B40785E0A0E}" destId="{35D11CD0-743D-4C42-B646-741F57052D49}" srcOrd="1" destOrd="0" parTransId="{1F6DA269-8501-40E4-8228-2CA514DA77DB}" sibTransId="{A208B474-C5A9-4ACD-B86A-6DD0626AC940}"/>
    <dgm:cxn modelId="{A2E998EC-9C92-4B09-90BE-2C947CA91E5B}" type="presOf" srcId="{2B4C9204-B3B0-469E-85EF-54D6BE8682AD}" destId="{3B78EEBE-6848-4E63-9670-84050FD63255}" srcOrd="0" destOrd="0" presId="urn:microsoft.com/office/officeart/2005/8/layout/hList1"/>
    <dgm:cxn modelId="{2D10DDED-F231-4AD1-981B-F1D8AB3B2344}" type="presOf" srcId="{13E38BE8-D4CC-48C2-97F2-C31CF617502A}" destId="{C06FA13B-5148-4BDC-9FAD-25E503CE364C}" srcOrd="0" destOrd="0" presId="urn:microsoft.com/office/officeart/2005/8/layout/hList1"/>
    <dgm:cxn modelId="{3D80D7EE-B908-4087-84D4-E8ED8190F613}" type="presOf" srcId="{4BE5B1C6-D4AF-4C9F-8443-E301D8B2F11B}" destId="{A50AED24-4FE0-42DE-8DB1-FDCA7D7D1B75}" srcOrd="0" destOrd="0" presId="urn:microsoft.com/office/officeart/2005/8/layout/hList1"/>
    <dgm:cxn modelId="{823186F1-5B14-4FB0-A4A7-B04E6FAFC3F9}" type="presOf" srcId="{60AEAE8F-B4E1-4BC1-8611-E3498350F074}" destId="{A0C8CB09-233D-4C27-9C6F-880CC82F07AE}" srcOrd="0" destOrd="3" presId="urn:microsoft.com/office/officeart/2005/8/layout/hList1"/>
    <dgm:cxn modelId="{C685B3FC-09DA-4CC5-BE09-BA10F47577F8}" srcId="{E5B3F3E3-3B97-4205-9590-6B40785E0A0E}" destId="{4BE5B1C6-D4AF-4C9F-8443-E301D8B2F11B}" srcOrd="0" destOrd="0" parTransId="{20C0AFBB-D2BD-4A5D-BCB0-9E724939C73D}" sibTransId="{BA0FA7B9-28D5-4413-BD9F-1E518CB26BFC}"/>
    <dgm:cxn modelId="{32ED6C13-2DAB-4BA9-BCDA-D4163851881C}" type="presParOf" srcId="{55B4A97B-36E0-4F48-A5AF-306C1F3F9FB7}" destId="{073EE857-F89A-4DEF-9101-96D390E6F49B}" srcOrd="0" destOrd="0" presId="urn:microsoft.com/office/officeart/2005/8/layout/hList1"/>
    <dgm:cxn modelId="{AA30C040-A5C8-4361-BE84-17897A9069F2}" type="presParOf" srcId="{073EE857-F89A-4DEF-9101-96D390E6F49B}" destId="{A50AED24-4FE0-42DE-8DB1-FDCA7D7D1B75}" srcOrd="0" destOrd="0" presId="urn:microsoft.com/office/officeart/2005/8/layout/hList1"/>
    <dgm:cxn modelId="{706D3996-8F1C-42AE-9D9B-131BC3296F51}" type="presParOf" srcId="{073EE857-F89A-4DEF-9101-96D390E6F49B}" destId="{7F6BB9A5-D7AE-4613-B107-910C900D4698}" srcOrd="1" destOrd="0" presId="urn:microsoft.com/office/officeart/2005/8/layout/hList1"/>
    <dgm:cxn modelId="{86323B45-4743-4CAA-82B4-2AAB4194C947}" type="presParOf" srcId="{55B4A97B-36E0-4F48-A5AF-306C1F3F9FB7}" destId="{786EBE75-643F-43A7-80F6-F2E607240538}" srcOrd="1" destOrd="0" presId="urn:microsoft.com/office/officeart/2005/8/layout/hList1"/>
    <dgm:cxn modelId="{6234AF3F-521A-401A-8111-36E843DADB34}" type="presParOf" srcId="{55B4A97B-36E0-4F48-A5AF-306C1F3F9FB7}" destId="{B155669B-CC04-478E-8071-F5322B1D13DE}" srcOrd="2" destOrd="0" presId="urn:microsoft.com/office/officeart/2005/8/layout/hList1"/>
    <dgm:cxn modelId="{2C697298-3F0A-4C1B-9225-5D6CFE595FD9}" type="presParOf" srcId="{B155669B-CC04-478E-8071-F5322B1D13DE}" destId="{6D6F9ECA-554E-4A73-82C5-618CE0A022F8}" srcOrd="0" destOrd="0" presId="urn:microsoft.com/office/officeart/2005/8/layout/hList1"/>
    <dgm:cxn modelId="{4CAD24AF-F2BB-4FE0-8384-8D9D8D981A11}" type="presParOf" srcId="{B155669B-CC04-478E-8071-F5322B1D13DE}" destId="{3B78EEBE-6848-4E63-9670-84050FD63255}" srcOrd="1" destOrd="0" presId="urn:microsoft.com/office/officeart/2005/8/layout/hList1"/>
    <dgm:cxn modelId="{F41437FC-336C-493A-91A3-A38FE539D44F}" type="presParOf" srcId="{55B4A97B-36E0-4F48-A5AF-306C1F3F9FB7}" destId="{50B8D5B4-2ADB-43D4-B35E-22C8A3646709}" srcOrd="3" destOrd="0" presId="urn:microsoft.com/office/officeart/2005/8/layout/hList1"/>
    <dgm:cxn modelId="{055B00D4-600D-4193-80C2-08D79B50E379}" type="presParOf" srcId="{55B4A97B-36E0-4F48-A5AF-306C1F3F9FB7}" destId="{55F68A24-0C5E-4723-BC93-2100D076ED7E}" srcOrd="4" destOrd="0" presId="urn:microsoft.com/office/officeart/2005/8/layout/hList1"/>
    <dgm:cxn modelId="{09F255CB-B5E8-4160-BF70-BCF1270D9B81}" type="presParOf" srcId="{55F68A24-0C5E-4723-BC93-2100D076ED7E}" destId="{C06FA13B-5148-4BDC-9FAD-25E503CE364C}" srcOrd="0" destOrd="0" presId="urn:microsoft.com/office/officeart/2005/8/layout/hList1"/>
    <dgm:cxn modelId="{F50A0FB5-C740-4083-9004-2B0D43009FA6}" type="presParOf" srcId="{55F68A24-0C5E-4723-BC93-2100D076ED7E}" destId="{A0C8CB09-233D-4C27-9C6F-880CC82F07A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5A11CA-A194-4ECA-8705-7B3587D11FCF}" type="doc">
      <dgm:prSet loTypeId="urn:microsoft.com/office/officeart/2005/8/layout/chevron1" loCatId="process" qsTypeId="urn:microsoft.com/office/officeart/2005/8/quickstyle/3d3" qsCatId="3D" csTypeId="urn:microsoft.com/office/officeart/2005/8/colors/accent6_2" csCatId="accent6" phldr="1"/>
      <dgm:spPr/>
      <dgm:t>
        <a:bodyPr/>
        <a:lstStyle/>
        <a:p>
          <a:endParaRPr lang="en-US"/>
        </a:p>
      </dgm:t>
    </dgm:pt>
    <dgm:pt modelId="{FEE18507-4CE1-4BCD-AA53-6512E97728EB}">
      <dgm:prSet phldrT="[Text]" custT="1"/>
      <dgm:spPr/>
      <dgm:t>
        <a:bodyPr/>
        <a:lstStyle/>
        <a:p>
          <a:r>
            <a:rPr lang="en-US" sz="2000" dirty="0">
              <a:solidFill>
                <a:schemeClr val="bg1"/>
              </a:solidFill>
            </a:rPr>
            <a:t>Welcome</a:t>
          </a:r>
        </a:p>
      </dgm:t>
    </dgm:pt>
    <dgm:pt modelId="{34BDCD10-68EA-4CFD-BAC0-C20801D748A0}" type="parTrans" cxnId="{6D7FD565-FAC6-4C0E-8564-7E33DCC7968E}">
      <dgm:prSet/>
      <dgm:spPr/>
      <dgm:t>
        <a:bodyPr/>
        <a:lstStyle/>
        <a:p>
          <a:endParaRPr lang="en-US" sz="2000"/>
        </a:p>
      </dgm:t>
    </dgm:pt>
    <dgm:pt modelId="{AE5F15EC-C3A0-4B0F-B018-FE9E27E0DDE5}" type="sibTrans" cxnId="{6D7FD565-FAC6-4C0E-8564-7E33DCC7968E}">
      <dgm:prSet/>
      <dgm:spPr/>
      <dgm:t>
        <a:bodyPr/>
        <a:lstStyle/>
        <a:p>
          <a:endParaRPr lang="en-US" sz="2000"/>
        </a:p>
      </dgm:t>
    </dgm:pt>
    <dgm:pt modelId="{FB11F80A-63A9-4E8A-A87F-AE6C93A95D2E}">
      <dgm:prSet phldrT="[Text]" custT="1"/>
      <dgm:spPr/>
      <dgm:t>
        <a:bodyPr/>
        <a:lstStyle/>
        <a:p>
          <a:r>
            <a:rPr lang="en-US" sz="2000" dirty="0">
              <a:solidFill>
                <a:schemeClr val="bg1"/>
              </a:solidFill>
            </a:rPr>
            <a:t>Agenda</a:t>
          </a:r>
        </a:p>
      </dgm:t>
    </dgm:pt>
    <dgm:pt modelId="{23151FB5-2027-4287-83EE-87DECA414415}" type="parTrans" cxnId="{4AB7DCA4-017A-4007-B648-596540D711B4}">
      <dgm:prSet/>
      <dgm:spPr/>
      <dgm:t>
        <a:bodyPr/>
        <a:lstStyle/>
        <a:p>
          <a:endParaRPr lang="en-US" sz="2000"/>
        </a:p>
      </dgm:t>
    </dgm:pt>
    <dgm:pt modelId="{435D0532-3328-408A-BBA1-597FF3176B2A}" type="sibTrans" cxnId="{4AB7DCA4-017A-4007-B648-596540D711B4}">
      <dgm:prSet/>
      <dgm:spPr/>
      <dgm:t>
        <a:bodyPr/>
        <a:lstStyle/>
        <a:p>
          <a:endParaRPr lang="en-US" sz="2000"/>
        </a:p>
      </dgm:t>
    </dgm:pt>
    <dgm:pt modelId="{C62EDE8B-CFBF-4717-8E79-6DE7EE700C6D}">
      <dgm:prSet phldrT="[Text]" custT="1"/>
      <dgm:spPr/>
      <dgm:t>
        <a:bodyPr/>
        <a:lstStyle/>
        <a:p>
          <a:r>
            <a:rPr lang="en-US" sz="2000" dirty="0">
              <a:solidFill>
                <a:schemeClr val="bg1"/>
              </a:solidFill>
            </a:rPr>
            <a:t>Module</a:t>
          </a:r>
        </a:p>
      </dgm:t>
    </dgm:pt>
    <dgm:pt modelId="{C9E33242-25E3-414B-B03A-407146785C46}" type="parTrans" cxnId="{FC9CA257-494F-4BD2-A77A-72F47015CDB5}">
      <dgm:prSet/>
      <dgm:spPr/>
      <dgm:t>
        <a:bodyPr/>
        <a:lstStyle/>
        <a:p>
          <a:endParaRPr lang="en-US" sz="2000"/>
        </a:p>
      </dgm:t>
    </dgm:pt>
    <dgm:pt modelId="{BA3A7712-F042-4C11-9D0A-C355A126D68D}" type="sibTrans" cxnId="{FC9CA257-494F-4BD2-A77A-72F47015CDB5}">
      <dgm:prSet/>
      <dgm:spPr/>
      <dgm:t>
        <a:bodyPr/>
        <a:lstStyle/>
        <a:p>
          <a:endParaRPr lang="en-US" sz="2000"/>
        </a:p>
      </dgm:t>
    </dgm:pt>
    <dgm:pt modelId="{3A182D41-1757-49CA-9F8C-EE9B6F33ED91}">
      <dgm:prSet phldrT="[Text]" custT="1"/>
      <dgm:spPr/>
      <dgm:t>
        <a:bodyPr/>
        <a:lstStyle/>
        <a:p>
          <a:r>
            <a:rPr lang="en-US" sz="2000" dirty="0">
              <a:solidFill>
                <a:schemeClr val="bg1"/>
              </a:solidFill>
            </a:rPr>
            <a:t>Provide participants with basic information about what’s happening.</a:t>
          </a:r>
        </a:p>
      </dgm:t>
    </dgm:pt>
    <dgm:pt modelId="{6442D4FA-C996-4796-A7D4-EC5D55891D71}" type="parTrans" cxnId="{2A225410-3700-428A-9474-371169B94230}">
      <dgm:prSet/>
      <dgm:spPr/>
      <dgm:t>
        <a:bodyPr/>
        <a:lstStyle/>
        <a:p>
          <a:endParaRPr lang="en-US" sz="2000"/>
        </a:p>
      </dgm:t>
    </dgm:pt>
    <dgm:pt modelId="{1C9E992F-6CA4-42E9-9719-A5DE3EDDC50D}" type="sibTrans" cxnId="{2A225410-3700-428A-9474-371169B94230}">
      <dgm:prSet/>
      <dgm:spPr/>
      <dgm:t>
        <a:bodyPr/>
        <a:lstStyle/>
        <a:p>
          <a:endParaRPr lang="en-US" sz="2000"/>
        </a:p>
      </dgm:t>
    </dgm:pt>
    <dgm:pt modelId="{B1F793FF-3F8E-4318-AB1D-2A3868377422}">
      <dgm:prSet phldrT="[Text]" custT="1"/>
      <dgm:spPr/>
      <dgm:t>
        <a:bodyPr/>
        <a:lstStyle/>
        <a:p>
          <a:r>
            <a:rPr lang="en-US" sz="2000" dirty="0">
              <a:solidFill>
                <a:schemeClr val="bg1"/>
              </a:solidFill>
            </a:rPr>
            <a:t>Group Discussion </a:t>
          </a:r>
        </a:p>
      </dgm:t>
    </dgm:pt>
    <dgm:pt modelId="{88699AFE-CCF9-43E0-A003-69F7437F5458}" type="parTrans" cxnId="{D2037CE5-58E6-4E20-8C07-19331239285E}">
      <dgm:prSet/>
      <dgm:spPr/>
      <dgm:t>
        <a:bodyPr/>
        <a:lstStyle/>
        <a:p>
          <a:endParaRPr lang="en-US" sz="2000"/>
        </a:p>
      </dgm:t>
    </dgm:pt>
    <dgm:pt modelId="{EA0DA46E-E86E-47E0-A42C-14880588E694}" type="sibTrans" cxnId="{D2037CE5-58E6-4E20-8C07-19331239285E}">
      <dgm:prSet/>
      <dgm:spPr/>
      <dgm:t>
        <a:bodyPr/>
        <a:lstStyle/>
        <a:p>
          <a:endParaRPr lang="en-US" sz="2000"/>
        </a:p>
      </dgm:t>
    </dgm:pt>
    <dgm:pt modelId="{B7ED42BE-407E-4E34-9B61-2ECEDAB7DE8F}">
      <dgm:prSet phldrT="[Text]" custT="1"/>
      <dgm:spPr/>
      <dgm:t>
        <a:bodyPr/>
        <a:lstStyle/>
        <a:p>
          <a:r>
            <a:rPr lang="en-US" sz="2000" dirty="0">
              <a:solidFill>
                <a:schemeClr val="bg1"/>
              </a:solidFill>
            </a:rPr>
            <a:t>Participants move into groups to discuss.</a:t>
          </a:r>
        </a:p>
      </dgm:t>
    </dgm:pt>
    <dgm:pt modelId="{8F06CE8C-0B22-4031-BD04-FA9529853309}" type="parTrans" cxnId="{3F91A1B1-ED40-48AD-94DC-5C6C332DD664}">
      <dgm:prSet/>
      <dgm:spPr/>
      <dgm:t>
        <a:bodyPr/>
        <a:lstStyle/>
        <a:p>
          <a:endParaRPr lang="en-US" sz="2000"/>
        </a:p>
      </dgm:t>
    </dgm:pt>
    <dgm:pt modelId="{3790C4C4-3652-479B-BBA8-6E01A3E5F28B}" type="sibTrans" cxnId="{3F91A1B1-ED40-48AD-94DC-5C6C332DD664}">
      <dgm:prSet/>
      <dgm:spPr/>
      <dgm:t>
        <a:bodyPr/>
        <a:lstStyle/>
        <a:p>
          <a:endParaRPr lang="en-US" sz="2000"/>
        </a:p>
      </dgm:t>
    </dgm:pt>
    <dgm:pt modelId="{F9506B40-5F3D-46B2-8AF0-5EF934C919D9}">
      <dgm:prSet phldrT="[Text]" custT="1"/>
      <dgm:spPr/>
      <dgm:t>
        <a:bodyPr/>
        <a:lstStyle/>
        <a:p>
          <a:r>
            <a:rPr lang="en-US" sz="2000" dirty="0">
              <a:solidFill>
                <a:schemeClr val="bg1"/>
              </a:solidFill>
            </a:rPr>
            <a:t>Expectations</a:t>
          </a:r>
        </a:p>
      </dgm:t>
    </dgm:pt>
    <dgm:pt modelId="{CEB8B89F-B863-4CCD-A2B8-70C840EC1796}" type="parTrans" cxnId="{659313A7-0EF2-4329-B5D7-859F0DEF7737}">
      <dgm:prSet/>
      <dgm:spPr/>
      <dgm:t>
        <a:bodyPr/>
        <a:lstStyle/>
        <a:p>
          <a:endParaRPr lang="en-US" sz="2000"/>
        </a:p>
      </dgm:t>
    </dgm:pt>
    <dgm:pt modelId="{BB4322BE-8FC4-4525-BBA3-2CF31F5554EF}" type="sibTrans" cxnId="{659313A7-0EF2-4329-B5D7-859F0DEF7737}">
      <dgm:prSet/>
      <dgm:spPr/>
      <dgm:t>
        <a:bodyPr/>
        <a:lstStyle/>
        <a:p>
          <a:endParaRPr lang="en-US" sz="2000"/>
        </a:p>
      </dgm:t>
    </dgm:pt>
    <dgm:pt modelId="{FC7BF155-F33A-4A5C-A63B-C24DC4C33EDC}">
      <dgm:prSet phldrT="[Text]" custT="1"/>
      <dgm:spPr/>
      <dgm:t>
        <a:bodyPr/>
        <a:lstStyle/>
        <a:p>
          <a:r>
            <a:rPr lang="en-US" sz="2000" dirty="0">
              <a:solidFill>
                <a:schemeClr val="bg1"/>
              </a:solidFill>
            </a:rPr>
            <a:t>Guidelines</a:t>
          </a:r>
        </a:p>
      </dgm:t>
    </dgm:pt>
    <dgm:pt modelId="{912B568D-1967-436B-B718-E45469F6EA09}" type="parTrans" cxnId="{A81BA7E7-02A5-42D8-B95D-735FE0FDACB7}">
      <dgm:prSet/>
      <dgm:spPr/>
      <dgm:t>
        <a:bodyPr/>
        <a:lstStyle/>
        <a:p>
          <a:endParaRPr lang="en-US" sz="2000"/>
        </a:p>
      </dgm:t>
    </dgm:pt>
    <dgm:pt modelId="{D348A2E6-3B41-49F2-9959-FF1190B8C331}" type="sibTrans" cxnId="{A81BA7E7-02A5-42D8-B95D-735FE0FDACB7}">
      <dgm:prSet/>
      <dgm:spPr/>
      <dgm:t>
        <a:bodyPr/>
        <a:lstStyle/>
        <a:p>
          <a:endParaRPr lang="en-US" sz="2000"/>
        </a:p>
      </dgm:t>
    </dgm:pt>
    <dgm:pt modelId="{896DBEB9-09BD-414A-B809-878B3A7C2853}">
      <dgm:prSet phldrT="[Text]" custT="1"/>
      <dgm:spPr/>
      <dgm:t>
        <a:bodyPr/>
        <a:lstStyle/>
        <a:p>
          <a:r>
            <a:rPr lang="en-US" sz="2000" dirty="0">
              <a:solidFill>
                <a:schemeClr val="bg1"/>
              </a:solidFill>
            </a:rPr>
            <a:t>Resources</a:t>
          </a:r>
        </a:p>
      </dgm:t>
    </dgm:pt>
    <dgm:pt modelId="{802802D3-076F-44A9-AEF1-94C6FE9B9734}" type="parTrans" cxnId="{2432D9BF-5822-44EF-BC94-20984FD00195}">
      <dgm:prSet/>
      <dgm:spPr/>
      <dgm:t>
        <a:bodyPr/>
        <a:lstStyle/>
        <a:p>
          <a:endParaRPr lang="en-US" sz="2000"/>
        </a:p>
      </dgm:t>
    </dgm:pt>
    <dgm:pt modelId="{087A9B55-DDF1-4BA6-A2EA-A85B6F13EF9F}" type="sibTrans" cxnId="{2432D9BF-5822-44EF-BC94-20984FD00195}">
      <dgm:prSet/>
      <dgm:spPr/>
      <dgm:t>
        <a:bodyPr/>
        <a:lstStyle/>
        <a:p>
          <a:endParaRPr lang="en-US" sz="2000"/>
        </a:p>
      </dgm:t>
    </dgm:pt>
    <dgm:pt modelId="{9AB0D179-63E7-4A91-8043-3E8FD0499701}">
      <dgm:prSet custT="1"/>
      <dgm:spPr/>
      <dgm:t>
        <a:bodyPr/>
        <a:lstStyle/>
        <a:p>
          <a:r>
            <a:rPr lang="en-US" sz="2000" dirty="0">
              <a:solidFill>
                <a:schemeClr val="bg1"/>
              </a:solidFill>
            </a:rPr>
            <a:t>Provided with some questions to help guide conversation</a:t>
          </a:r>
        </a:p>
      </dgm:t>
    </dgm:pt>
    <dgm:pt modelId="{C04574AF-ADBB-45F9-A916-AE61FE842F61}" type="parTrans" cxnId="{D3556B45-5E07-4A5C-A82F-60B2B584EC9A}">
      <dgm:prSet/>
      <dgm:spPr/>
      <dgm:t>
        <a:bodyPr/>
        <a:lstStyle/>
        <a:p>
          <a:endParaRPr lang="en-US" sz="2000"/>
        </a:p>
      </dgm:t>
    </dgm:pt>
    <dgm:pt modelId="{207BC9F5-BF23-48A0-8917-76FB54F12BB2}" type="sibTrans" cxnId="{D3556B45-5E07-4A5C-A82F-60B2B584EC9A}">
      <dgm:prSet/>
      <dgm:spPr/>
      <dgm:t>
        <a:bodyPr/>
        <a:lstStyle/>
        <a:p>
          <a:endParaRPr lang="en-US" sz="2000"/>
        </a:p>
      </dgm:t>
    </dgm:pt>
    <dgm:pt modelId="{12F4A9F5-1EB0-4DD3-82AD-1ED310C91ACE}">
      <dgm:prSet custT="1"/>
      <dgm:spPr/>
      <dgm:t>
        <a:bodyPr/>
        <a:lstStyle/>
        <a:p>
          <a:r>
            <a:rPr lang="en-US" sz="2000" dirty="0">
              <a:solidFill>
                <a:schemeClr val="bg1"/>
              </a:solidFill>
            </a:rPr>
            <a:t>Readout and Discussion</a:t>
          </a:r>
        </a:p>
      </dgm:t>
    </dgm:pt>
    <dgm:pt modelId="{156AD4D1-B5A6-4F1E-90B6-0112AAB7037A}" type="parTrans" cxnId="{91F86345-C3CE-484F-9D31-8B5563005FAD}">
      <dgm:prSet/>
      <dgm:spPr/>
      <dgm:t>
        <a:bodyPr/>
        <a:lstStyle/>
        <a:p>
          <a:endParaRPr lang="en-US" sz="2000"/>
        </a:p>
      </dgm:t>
    </dgm:pt>
    <dgm:pt modelId="{5CE4380F-1810-45DB-B205-BC18ABA56F7B}" type="sibTrans" cxnId="{91F86345-C3CE-484F-9D31-8B5563005FAD}">
      <dgm:prSet/>
      <dgm:spPr/>
      <dgm:t>
        <a:bodyPr/>
        <a:lstStyle/>
        <a:p>
          <a:endParaRPr lang="en-US" sz="2000"/>
        </a:p>
      </dgm:t>
    </dgm:pt>
    <dgm:pt modelId="{5C682D2B-5A0B-4929-8531-5EB1DA6FBD33}">
      <dgm:prSet custT="1"/>
      <dgm:spPr/>
      <dgm:t>
        <a:bodyPr/>
        <a:lstStyle/>
        <a:p>
          <a:r>
            <a:rPr lang="en-US" sz="2000" dirty="0">
              <a:solidFill>
                <a:schemeClr val="bg1"/>
              </a:solidFill>
            </a:rPr>
            <a:t>Each group presents</a:t>
          </a:r>
        </a:p>
      </dgm:t>
    </dgm:pt>
    <dgm:pt modelId="{57BD3B26-258E-4216-A685-702B99EB77E2}" type="parTrans" cxnId="{FCE8FE09-8C97-4573-B02A-4CE0C46CBE07}">
      <dgm:prSet/>
      <dgm:spPr/>
      <dgm:t>
        <a:bodyPr/>
        <a:lstStyle/>
        <a:p>
          <a:endParaRPr lang="en-US" sz="2000"/>
        </a:p>
      </dgm:t>
    </dgm:pt>
    <dgm:pt modelId="{EE0B3765-1079-4486-884B-B5F697324E8D}" type="sibTrans" cxnId="{FCE8FE09-8C97-4573-B02A-4CE0C46CBE07}">
      <dgm:prSet/>
      <dgm:spPr/>
      <dgm:t>
        <a:bodyPr/>
        <a:lstStyle/>
        <a:p>
          <a:endParaRPr lang="en-US" sz="2000"/>
        </a:p>
      </dgm:t>
    </dgm:pt>
    <dgm:pt modelId="{7F7757F8-F096-4585-9646-4D42E2A71F38}">
      <dgm:prSet custT="1"/>
      <dgm:spPr/>
      <dgm:t>
        <a:bodyPr/>
        <a:lstStyle/>
        <a:p>
          <a:r>
            <a:rPr lang="en-US" sz="2000" dirty="0">
              <a:solidFill>
                <a:schemeClr val="bg1"/>
              </a:solidFill>
            </a:rPr>
            <a:t>Debrief</a:t>
          </a:r>
        </a:p>
      </dgm:t>
    </dgm:pt>
    <dgm:pt modelId="{3CE40375-9B0A-4324-9880-0A9A5B21D263}" type="parTrans" cxnId="{24AC36F7-EE74-49E7-B0AF-D1CD53966D97}">
      <dgm:prSet/>
      <dgm:spPr/>
      <dgm:t>
        <a:bodyPr/>
        <a:lstStyle/>
        <a:p>
          <a:endParaRPr lang="en-US" sz="2000"/>
        </a:p>
      </dgm:t>
    </dgm:pt>
    <dgm:pt modelId="{86AB355F-0617-4E31-B155-ED6F49D8B476}" type="sibTrans" cxnId="{24AC36F7-EE74-49E7-B0AF-D1CD53966D97}">
      <dgm:prSet/>
      <dgm:spPr/>
      <dgm:t>
        <a:bodyPr/>
        <a:lstStyle/>
        <a:p>
          <a:endParaRPr lang="en-US" sz="2000"/>
        </a:p>
      </dgm:t>
    </dgm:pt>
    <dgm:pt modelId="{626D532C-D99C-4895-AD5E-AD9434C2AC78}">
      <dgm:prSet custT="1"/>
      <dgm:spPr/>
      <dgm:t>
        <a:bodyPr/>
        <a:lstStyle/>
        <a:p>
          <a:r>
            <a:rPr lang="en-US" sz="2000" dirty="0">
              <a:solidFill>
                <a:schemeClr val="bg1"/>
              </a:solidFill>
            </a:rPr>
            <a:t>Lessons learned, successes and opportunities</a:t>
          </a:r>
        </a:p>
      </dgm:t>
    </dgm:pt>
    <dgm:pt modelId="{CDEC64CB-D766-4A48-B87C-8CCC2479A200}" type="parTrans" cxnId="{98ED78C0-DF70-4770-AF29-9FED5CE20648}">
      <dgm:prSet/>
      <dgm:spPr/>
      <dgm:t>
        <a:bodyPr/>
        <a:lstStyle/>
        <a:p>
          <a:endParaRPr lang="en-US" sz="2000"/>
        </a:p>
      </dgm:t>
    </dgm:pt>
    <dgm:pt modelId="{D94D063B-7701-4508-B584-9BE30F143CCC}" type="sibTrans" cxnId="{98ED78C0-DF70-4770-AF29-9FED5CE20648}">
      <dgm:prSet/>
      <dgm:spPr/>
      <dgm:t>
        <a:bodyPr/>
        <a:lstStyle/>
        <a:p>
          <a:endParaRPr lang="en-US" sz="2000"/>
        </a:p>
      </dgm:t>
    </dgm:pt>
    <dgm:pt modelId="{FA2010EF-9B1B-4DB0-AC8E-7FD806A3C77A}">
      <dgm:prSet custT="1"/>
      <dgm:spPr/>
      <dgm:t>
        <a:bodyPr/>
        <a:lstStyle/>
        <a:p>
          <a:r>
            <a:rPr lang="en-US" sz="2000" dirty="0">
              <a:solidFill>
                <a:schemeClr val="bg1"/>
              </a:solidFill>
            </a:rPr>
            <a:t>Discussion</a:t>
          </a:r>
        </a:p>
      </dgm:t>
    </dgm:pt>
    <dgm:pt modelId="{8004FD2F-77B5-4320-B7E5-CB07A6283506}" type="parTrans" cxnId="{D269FAE4-4A7A-42CA-9FB9-B9DC2F6E5A32}">
      <dgm:prSet/>
      <dgm:spPr/>
    </dgm:pt>
    <dgm:pt modelId="{BD4C37D0-0122-409C-AEDB-25462608C7F0}" type="sibTrans" cxnId="{D269FAE4-4A7A-42CA-9FB9-B9DC2F6E5A32}">
      <dgm:prSet/>
      <dgm:spPr/>
    </dgm:pt>
    <dgm:pt modelId="{CC0ACEDA-55DC-4E42-BD41-F06964F28F60}" type="pres">
      <dgm:prSet presAssocID="{E25A11CA-A194-4ECA-8705-7B3587D11FCF}" presName="Name0" presStyleCnt="0">
        <dgm:presLayoutVars>
          <dgm:dir/>
          <dgm:animLvl val="lvl"/>
          <dgm:resizeHandles val="exact"/>
        </dgm:presLayoutVars>
      </dgm:prSet>
      <dgm:spPr/>
    </dgm:pt>
    <dgm:pt modelId="{B3BD715E-E8B8-4092-A2A3-36988B7EED2A}" type="pres">
      <dgm:prSet presAssocID="{FEE18507-4CE1-4BCD-AA53-6512E97728EB}" presName="composite" presStyleCnt="0"/>
      <dgm:spPr/>
    </dgm:pt>
    <dgm:pt modelId="{94BE264C-790A-4C71-BF41-9F6B4F288305}" type="pres">
      <dgm:prSet presAssocID="{FEE18507-4CE1-4BCD-AA53-6512E97728EB}" presName="parTx" presStyleLbl="node1" presStyleIdx="0" presStyleCnt="5">
        <dgm:presLayoutVars>
          <dgm:chMax val="0"/>
          <dgm:chPref val="0"/>
          <dgm:bulletEnabled val="1"/>
        </dgm:presLayoutVars>
      </dgm:prSet>
      <dgm:spPr/>
    </dgm:pt>
    <dgm:pt modelId="{B0D3B309-CFF8-4C2A-B81C-E5CA6B2AEBB0}" type="pres">
      <dgm:prSet presAssocID="{FEE18507-4CE1-4BCD-AA53-6512E97728EB}" presName="desTx" presStyleLbl="revTx" presStyleIdx="0" presStyleCnt="5">
        <dgm:presLayoutVars>
          <dgm:bulletEnabled val="1"/>
        </dgm:presLayoutVars>
      </dgm:prSet>
      <dgm:spPr/>
    </dgm:pt>
    <dgm:pt modelId="{E1A0CCBA-358F-4DF6-B017-6990D3E83D96}" type="pres">
      <dgm:prSet presAssocID="{AE5F15EC-C3A0-4B0F-B018-FE9E27E0DDE5}" presName="space" presStyleCnt="0"/>
      <dgm:spPr/>
    </dgm:pt>
    <dgm:pt modelId="{A6E4E73B-C345-4403-B338-076A1AD1253D}" type="pres">
      <dgm:prSet presAssocID="{C62EDE8B-CFBF-4717-8E79-6DE7EE700C6D}" presName="composite" presStyleCnt="0"/>
      <dgm:spPr/>
    </dgm:pt>
    <dgm:pt modelId="{347279ED-FADE-4AA7-B723-E4008CFBCB33}" type="pres">
      <dgm:prSet presAssocID="{C62EDE8B-CFBF-4717-8E79-6DE7EE700C6D}" presName="parTx" presStyleLbl="node1" presStyleIdx="1" presStyleCnt="5">
        <dgm:presLayoutVars>
          <dgm:chMax val="0"/>
          <dgm:chPref val="0"/>
          <dgm:bulletEnabled val="1"/>
        </dgm:presLayoutVars>
      </dgm:prSet>
      <dgm:spPr/>
    </dgm:pt>
    <dgm:pt modelId="{2A91970C-1CAC-44E3-89FF-EBD5731A2412}" type="pres">
      <dgm:prSet presAssocID="{C62EDE8B-CFBF-4717-8E79-6DE7EE700C6D}" presName="desTx" presStyleLbl="revTx" presStyleIdx="1" presStyleCnt="5">
        <dgm:presLayoutVars>
          <dgm:bulletEnabled val="1"/>
        </dgm:presLayoutVars>
      </dgm:prSet>
      <dgm:spPr/>
    </dgm:pt>
    <dgm:pt modelId="{4F7F37D8-00CC-43D1-AB12-5D9B3CC5829F}" type="pres">
      <dgm:prSet presAssocID="{BA3A7712-F042-4C11-9D0A-C355A126D68D}" presName="space" presStyleCnt="0"/>
      <dgm:spPr/>
    </dgm:pt>
    <dgm:pt modelId="{2DF5CD85-0BF0-413B-89FB-9CF5A9E7D860}" type="pres">
      <dgm:prSet presAssocID="{B1F793FF-3F8E-4318-AB1D-2A3868377422}" presName="composite" presStyleCnt="0"/>
      <dgm:spPr/>
    </dgm:pt>
    <dgm:pt modelId="{63D5CDD2-71D3-408F-93C2-2688D9CB00FB}" type="pres">
      <dgm:prSet presAssocID="{B1F793FF-3F8E-4318-AB1D-2A3868377422}" presName="parTx" presStyleLbl="node1" presStyleIdx="2" presStyleCnt="5">
        <dgm:presLayoutVars>
          <dgm:chMax val="0"/>
          <dgm:chPref val="0"/>
          <dgm:bulletEnabled val="1"/>
        </dgm:presLayoutVars>
      </dgm:prSet>
      <dgm:spPr/>
    </dgm:pt>
    <dgm:pt modelId="{88893325-65E6-4368-B947-5D4C3E6928C2}" type="pres">
      <dgm:prSet presAssocID="{B1F793FF-3F8E-4318-AB1D-2A3868377422}" presName="desTx" presStyleLbl="revTx" presStyleIdx="2" presStyleCnt="5">
        <dgm:presLayoutVars>
          <dgm:bulletEnabled val="1"/>
        </dgm:presLayoutVars>
      </dgm:prSet>
      <dgm:spPr/>
    </dgm:pt>
    <dgm:pt modelId="{5EF34405-A8F8-47F3-9F5E-ABF40A06B248}" type="pres">
      <dgm:prSet presAssocID="{EA0DA46E-E86E-47E0-A42C-14880588E694}" presName="space" presStyleCnt="0"/>
      <dgm:spPr/>
    </dgm:pt>
    <dgm:pt modelId="{0807B467-64D4-4BB9-ADCD-EA0E2402BA3E}" type="pres">
      <dgm:prSet presAssocID="{12F4A9F5-1EB0-4DD3-82AD-1ED310C91ACE}" presName="composite" presStyleCnt="0"/>
      <dgm:spPr/>
    </dgm:pt>
    <dgm:pt modelId="{06C2D73C-A1C2-49B2-9AB3-2C86672F969A}" type="pres">
      <dgm:prSet presAssocID="{12F4A9F5-1EB0-4DD3-82AD-1ED310C91ACE}" presName="parTx" presStyleLbl="node1" presStyleIdx="3" presStyleCnt="5">
        <dgm:presLayoutVars>
          <dgm:chMax val="0"/>
          <dgm:chPref val="0"/>
          <dgm:bulletEnabled val="1"/>
        </dgm:presLayoutVars>
      </dgm:prSet>
      <dgm:spPr/>
    </dgm:pt>
    <dgm:pt modelId="{8414B52A-BB40-4CED-9BC5-6B82D82FB526}" type="pres">
      <dgm:prSet presAssocID="{12F4A9F5-1EB0-4DD3-82AD-1ED310C91ACE}" presName="desTx" presStyleLbl="revTx" presStyleIdx="3" presStyleCnt="5">
        <dgm:presLayoutVars>
          <dgm:bulletEnabled val="1"/>
        </dgm:presLayoutVars>
      </dgm:prSet>
      <dgm:spPr/>
    </dgm:pt>
    <dgm:pt modelId="{04E8E9F7-F48D-4A84-A62B-24EDCDF69374}" type="pres">
      <dgm:prSet presAssocID="{5CE4380F-1810-45DB-B205-BC18ABA56F7B}" presName="space" presStyleCnt="0"/>
      <dgm:spPr/>
    </dgm:pt>
    <dgm:pt modelId="{09212572-7EB1-48F7-A4A0-178CDE575B50}" type="pres">
      <dgm:prSet presAssocID="{7F7757F8-F096-4585-9646-4D42E2A71F38}" presName="composite" presStyleCnt="0"/>
      <dgm:spPr/>
    </dgm:pt>
    <dgm:pt modelId="{ECBC8D06-F47B-47CA-8AB5-A9DF7AF83598}" type="pres">
      <dgm:prSet presAssocID="{7F7757F8-F096-4585-9646-4D42E2A71F38}" presName="parTx" presStyleLbl="node1" presStyleIdx="4" presStyleCnt="5">
        <dgm:presLayoutVars>
          <dgm:chMax val="0"/>
          <dgm:chPref val="0"/>
          <dgm:bulletEnabled val="1"/>
        </dgm:presLayoutVars>
      </dgm:prSet>
      <dgm:spPr/>
    </dgm:pt>
    <dgm:pt modelId="{B00221AC-FA3A-4E12-A3C4-A5B35B1EE669}" type="pres">
      <dgm:prSet presAssocID="{7F7757F8-F096-4585-9646-4D42E2A71F38}" presName="desTx" presStyleLbl="revTx" presStyleIdx="4" presStyleCnt="5">
        <dgm:presLayoutVars>
          <dgm:bulletEnabled val="1"/>
        </dgm:presLayoutVars>
      </dgm:prSet>
      <dgm:spPr/>
    </dgm:pt>
  </dgm:ptLst>
  <dgm:cxnLst>
    <dgm:cxn modelId="{FCE8FE09-8C97-4573-B02A-4CE0C46CBE07}" srcId="{12F4A9F5-1EB0-4DD3-82AD-1ED310C91ACE}" destId="{5C682D2B-5A0B-4929-8531-5EB1DA6FBD33}" srcOrd="0" destOrd="0" parTransId="{57BD3B26-258E-4216-A685-702B99EB77E2}" sibTransId="{EE0B3765-1079-4486-884B-B5F697324E8D}"/>
    <dgm:cxn modelId="{2A225410-3700-428A-9474-371169B94230}" srcId="{C62EDE8B-CFBF-4717-8E79-6DE7EE700C6D}" destId="{3A182D41-1757-49CA-9F8C-EE9B6F33ED91}" srcOrd="0" destOrd="0" parTransId="{6442D4FA-C996-4796-A7D4-EC5D55891D71}" sibTransId="{1C9E992F-6CA4-42E9-9719-A5DE3EDDC50D}"/>
    <dgm:cxn modelId="{DD665311-ED59-4462-BAD8-9370CF1C2AC3}" type="presOf" srcId="{896DBEB9-09BD-414A-B809-878B3A7C2853}" destId="{B0D3B309-CFF8-4C2A-B81C-E5CA6B2AEBB0}" srcOrd="0" destOrd="3" presId="urn:microsoft.com/office/officeart/2005/8/layout/chevron1"/>
    <dgm:cxn modelId="{6B9E431F-2AC4-48BA-B719-10EDBE09636A}" type="presOf" srcId="{B7ED42BE-407E-4E34-9B61-2ECEDAB7DE8F}" destId="{88893325-65E6-4368-B947-5D4C3E6928C2}" srcOrd="0" destOrd="0" presId="urn:microsoft.com/office/officeart/2005/8/layout/chevron1"/>
    <dgm:cxn modelId="{1A367722-0DC2-430F-9C61-341E5B287073}" type="presOf" srcId="{626D532C-D99C-4895-AD5E-AD9434C2AC78}" destId="{B00221AC-FA3A-4E12-A3C4-A5B35B1EE669}" srcOrd="0" destOrd="0" presId="urn:microsoft.com/office/officeart/2005/8/layout/chevron1"/>
    <dgm:cxn modelId="{9D398122-4940-47AB-A3CE-4C7958D45618}" type="presOf" srcId="{5C682D2B-5A0B-4929-8531-5EB1DA6FBD33}" destId="{8414B52A-BB40-4CED-9BC5-6B82D82FB526}" srcOrd="0" destOrd="0" presId="urn:microsoft.com/office/officeart/2005/8/layout/chevron1"/>
    <dgm:cxn modelId="{9100942B-2854-4048-B8CE-D7834B865CFF}" type="presOf" srcId="{FB11F80A-63A9-4E8A-A87F-AE6C93A95D2E}" destId="{B0D3B309-CFF8-4C2A-B81C-E5CA6B2AEBB0}" srcOrd="0" destOrd="0" presId="urn:microsoft.com/office/officeart/2005/8/layout/chevron1"/>
    <dgm:cxn modelId="{7B73982E-5645-4860-BAC2-8283E25E8049}" type="presOf" srcId="{9AB0D179-63E7-4A91-8043-3E8FD0499701}" destId="{88893325-65E6-4368-B947-5D4C3E6928C2}" srcOrd="0" destOrd="1" presId="urn:microsoft.com/office/officeart/2005/8/layout/chevron1"/>
    <dgm:cxn modelId="{27965138-7717-4CB8-865B-DE7F3E491C22}" type="presOf" srcId="{FC7BF155-F33A-4A5C-A63B-C24DC4C33EDC}" destId="{B0D3B309-CFF8-4C2A-B81C-E5CA6B2AEBB0}" srcOrd="0" destOrd="2" presId="urn:microsoft.com/office/officeart/2005/8/layout/chevron1"/>
    <dgm:cxn modelId="{91F86345-C3CE-484F-9D31-8B5563005FAD}" srcId="{E25A11CA-A194-4ECA-8705-7B3587D11FCF}" destId="{12F4A9F5-1EB0-4DD3-82AD-1ED310C91ACE}" srcOrd="3" destOrd="0" parTransId="{156AD4D1-B5A6-4F1E-90B6-0112AAB7037A}" sibTransId="{5CE4380F-1810-45DB-B205-BC18ABA56F7B}"/>
    <dgm:cxn modelId="{D3556B45-5E07-4A5C-A82F-60B2B584EC9A}" srcId="{B1F793FF-3F8E-4318-AB1D-2A3868377422}" destId="{9AB0D179-63E7-4A91-8043-3E8FD0499701}" srcOrd="1" destOrd="0" parTransId="{C04574AF-ADBB-45F9-A916-AE61FE842F61}" sibTransId="{207BC9F5-BF23-48A0-8917-76FB54F12BB2}"/>
    <dgm:cxn modelId="{6D7FD565-FAC6-4C0E-8564-7E33DCC7968E}" srcId="{E25A11CA-A194-4ECA-8705-7B3587D11FCF}" destId="{FEE18507-4CE1-4BCD-AA53-6512E97728EB}" srcOrd="0" destOrd="0" parTransId="{34BDCD10-68EA-4CFD-BAC0-C20801D748A0}" sibTransId="{AE5F15EC-C3A0-4B0F-B018-FE9E27E0DDE5}"/>
    <dgm:cxn modelId="{41AD886C-A4EC-428C-96A5-8F68B14E74AA}" type="presOf" srcId="{FA2010EF-9B1B-4DB0-AC8E-7FD806A3C77A}" destId="{8414B52A-BB40-4CED-9BC5-6B82D82FB526}" srcOrd="0" destOrd="1" presId="urn:microsoft.com/office/officeart/2005/8/layout/chevron1"/>
    <dgm:cxn modelId="{22A37F4D-5BE3-4BA6-AA39-F3AF118D8DB3}" type="presOf" srcId="{B1F793FF-3F8E-4318-AB1D-2A3868377422}" destId="{63D5CDD2-71D3-408F-93C2-2688D9CB00FB}" srcOrd="0" destOrd="0" presId="urn:microsoft.com/office/officeart/2005/8/layout/chevron1"/>
    <dgm:cxn modelId="{1E884257-97E3-4B7E-BBDB-723D94064BB4}" type="presOf" srcId="{7F7757F8-F096-4585-9646-4D42E2A71F38}" destId="{ECBC8D06-F47B-47CA-8AB5-A9DF7AF83598}" srcOrd="0" destOrd="0" presId="urn:microsoft.com/office/officeart/2005/8/layout/chevron1"/>
    <dgm:cxn modelId="{FC9CA257-494F-4BD2-A77A-72F47015CDB5}" srcId="{E25A11CA-A194-4ECA-8705-7B3587D11FCF}" destId="{C62EDE8B-CFBF-4717-8E79-6DE7EE700C6D}" srcOrd="1" destOrd="0" parTransId="{C9E33242-25E3-414B-B03A-407146785C46}" sibTransId="{BA3A7712-F042-4C11-9D0A-C355A126D68D}"/>
    <dgm:cxn modelId="{A925C78C-B5FB-455B-B029-45940546CED9}" type="presOf" srcId="{F9506B40-5F3D-46B2-8AF0-5EF934C919D9}" destId="{B0D3B309-CFF8-4C2A-B81C-E5CA6B2AEBB0}" srcOrd="0" destOrd="1" presId="urn:microsoft.com/office/officeart/2005/8/layout/chevron1"/>
    <dgm:cxn modelId="{4AB7DCA4-017A-4007-B648-596540D711B4}" srcId="{FEE18507-4CE1-4BCD-AA53-6512E97728EB}" destId="{FB11F80A-63A9-4E8A-A87F-AE6C93A95D2E}" srcOrd="0" destOrd="0" parTransId="{23151FB5-2027-4287-83EE-87DECA414415}" sibTransId="{435D0532-3328-408A-BBA1-597FF3176B2A}"/>
    <dgm:cxn modelId="{659313A7-0EF2-4329-B5D7-859F0DEF7737}" srcId="{FEE18507-4CE1-4BCD-AA53-6512E97728EB}" destId="{F9506B40-5F3D-46B2-8AF0-5EF934C919D9}" srcOrd="1" destOrd="0" parTransId="{CEB8B89F-B863-4CCD-A2B8-70C840EC1796}" sibTransId="{BB4322BE-8FC4-4525-BBA3-2CF31F5554EF}"/>
    <dgm:cxn modelId="{9AFF9FB1-DFF6-4B8E-B147-0B660E7BFC1E}" type="presOf" srcId="{3A182D41-1757-49CA-9F8C-EE9B6F33ED91}" destId="{2A91970C-1CAC-44E3-89FF-EBD5731A2412}" srcOrd="0" destOrd="0" presId="urn:microsoft.com/office/officeart/2005/8/layout/chevron1"/>
    <dgm:cxn modelId="{3F91A1B1-ED40-48AD-94DC-5C6C332DD664}" srcId="{B1F793FF-3F8E-4318-AB1D-2A3868377422}" destId="{B7ED42BE-407E-4E34-9B61-2ECEDAB7DE8F}" srcOrd="0" destOrd="0" parTransId="{8F06CE8C-0B22-4031-BD04-FA9529853309}" sibTransId="{3790C4C4-3652-479B-BBA8-6E01A3E5F28B}"/>
    <dgm:cxn modelId="{E8B316BF-F1DE-4BF7-BFA6-44BBA76ADA49}" type="presOf" srcId="{E25A11CA-A194-4ECA-8705-7B3587D11FCF}" destId="{CC0ACEDA-55DC-4E42-BD41-F06964F28F60}" srcOrd="0" destOrd="0" presId="urn:microsoft.com/office/officeart/2005/8/layout/chevron1"/>
    <dgm:cxn modelId="{2432D9BF-5822-44EF-BC94-20984FD00195}" srcId="{FEE18507-4CE1-4BCD-AA53-6512E97728EB}" destId="{896DBEB9-09BD-414A-B809-878B3A7C2853}" srcOrd="3" destOrd="0" parTransId="{802802D3-076F-44A9-AEF1-94C6FE9B9734}" sibTransId="{087A9B55-DDF1-4BA6-A2EA-A85B6F13EF9F}"/>
    <dgm:cxn modelId="{98ED78C0-DF70-4770-AF29-9FED5CE20648}" srcId="{7F7757F8-F096-4585-9646-4D42E2A71F38}" destId="{626D532C-D99C-4895-AD5E-AD9434C2AC78}" srcOrd="0" destOrd="0" parTransId="{CDEC64CB-D766-4A48-B87C-8CCC2479A200}" sibTransId="{D94D063B-7701-4508-B584-9BE30F143CCC}"/>
    <dgm:cxn modelId="{BC8C5ED4-81D8-4372-A3F6-42E116779A6D}" type="presOf" srcId="{C62EDE8B-CFBF-4717-8E79-6DE7EE700C6D}" destId="{347279ED-FADE-4AA7-B723-E4008CFBCB33}" srcOrd="0" destOrd="0" presId="urn:microsoft.com/office/officeart/2005/8/layout/chevron1"/>
    <dgm:cxn modelId="{AAC397E2-3719-4802-B4C8-36227858AE4A}" type="presOf" srcId="{12F4A9F5-1EB0-4DD3-82AD-1ED310C91ACE}" destId="{06C2D73C-A1C2-49B2-9AB3-2C86672F969A}" srcOrd="0" destOrd="0" presId="urn:microsoft.com/office/officeart/2005/8/layout/chevron1"/>
    <dgm:cxn modelId="{D269FAE4-4A7A-42CA-9FB9-B9DC2F6E5A32}" srcId="{12F4A9F5-1EB0-4DD3-82AD-1ED310C91ACE}" destId="{FA2010EF-9B1B-4DB0-AC8E-7FD806A3C77A}" srcOrd="1" destOrd="0" parTransId="{8004FD2F-77B5-4320-B7E5-CB07A6283506}" sibTransId="{BD4C37D0-0122-409C-AEDB-25462608C7F0}"/>
    <dgm:cxn modelId="{D2037CE5-58E6-4E20-8C07-19331239285E}" srcId="{E25A11CA-A194-4ECA-8705-7B3587D11FCF}" destId="{B1F793FF-3F8E-4318-AB1D-2A3868377422}" srcOrd="2" destOrd="0" parTransId="{88699AFE-CCF9-43E0-A003-69F7437F5458}" sibTransId="{EA0DA46E-E86E-47E0-A42C-14880588E694}"/>
    <dgm:cxn modelId="{3852E1E6-7D70-464C-83FA-E9617524F287}" type="presOf" srcId="{FEE18507-4CE1-4BCD-AA53-6512E97728EB}" destId="{94BE264C-790A-4C71-BF41-9F6B4F288305}" srcOrd="0" destOrd="0" presId="urn:microsoft.com/office/officeart/2005/8/layout/chevron1"/>
    <dgm:cxn modelId="{A81BA7E7-02A5-42D8-B95D-735FE0FDACB7}" srcId="{FEE18507-4CE1-4BCD-AA53-6512E97728EB}" destId="{FC7BF155-F33A-4A5C-A63B-C24DC4C33EDC}" srcOrd="2" destOrd="0" parTransId="{912B568D-1967-436B-B718-E45469F6EA09}" sibTransId="{D348A2E6-3B41-49F2-9959-FF1190B8C331}"/>
    <dgm:cxn modelId="{24AC36F7-EE74-49E7-B0AF-D1CD53966D97}" srcId="{E25A11CA-A194-4ECA-8705-7B3587D11FCF}" destId="{7F7757F8-F096-4585-9646-4D42E2A71F38}" srcOrd="4" destOrd="0" parTransId="{3CE40375-9B0A-4324-9880-0A9A5B21D263}" sibTransId="{86AB355F-0617-4E31-B155-ED6F49D8B476}"/>
    <dgm:cxn modelId="{748B4350-993E-4C76-9D15-E18B8C9C4069}" type="presParOf" srcId="{CC0ACEDA-55DC-4E42-BD41-F06964F28F60}" destId="{B3BD715E-E8B8-4092-A2A3-36988B7EED2A}" srcOrd="0" destOrd="0" presId="urn:microsoft.com/office/officeart/2005/8/layout/chevron1"/>
    <dgm:cxn modelId="{6C92F44A-C38A-475B-A31F-309C029598EF}" type="presParOf" srcId="{B3BD715E-E8B8-4092-A2A3-36988B7EED2A}" destId="{94BE264C-790A-4C71-BF41-9F6B4F288305}" srcOrd="0" destOrd="0" presId="urn:microsoft.com/office/officeart/2005/8/layout/chevron1"/>
    <dgm:cxn modelId="{B638EC37-7758-44C5-80F7-3CF242AEB188}" type="presParOf" srcId="{B3BD715E-E8B8-4092-A2A3-36988B7EED2A}" destId="{B0D3B309-CFF8-4C2A-B81C-E5CA6B2AEBB0}" srcOrd="1" destOrd="0" presId="urn:microsoft.com/office/officeart/2005/8/layout/chevron1"/>
    <dgm:cxn modelId="{8F9D5F38-404E-4EC6-B262-FA350853CAF8}" type="presParOf" srcId="{CC0ACEDA-55DC-4E42-BD41-F06964F28F60}" destId="{E1A0CCBA-358F-4DF6-B017-6990D3E83D96}" srcOrd="1" destOrd="0" presId="urn:microsoft.com/office/officeart/2005/8/layout/chevron1"/>
    <dgm:cxn modelId="{67877EF9-6CCB-40BC-9E86-51906D922C83}" type="presParOf" srcId="{CC0ACEDA-55DC-4E42-BD41-F06964F28F60}" destId="{A6E4E73B-C345-4403-B338-076A1AD1253D}" srcOrd="2" destOrd="0" presId="urn:microsoft.com/office/officeart/2005/8/layout/chevron1"/>
    <dgm:cxn modelId="{23D8D3C3-1B46-48C5-9DF7-D1991AE44704}" type="presParOf" srcId="{A6E4E73B-C345-4403-B338-076A1AD1253D}" destId="{347279ED-FADE-4AA7-B723-E4008CFBCB33}" srcOrd="0" destOrd="0" presId="urn:microsoft.com/office/officeart/2005/8/layout/chevron1"/>
    <dgm:cxn modelId="{17895621-EDD4-44AC-B566-D9D81A1391E7}" type="presParOf" srcId="{A6E4E73B-C345-4403-B338-076A1AD1253D}" destId="{2A91970C-1CAC-44E3-89FF-EBD5731A2412}" srcOrd="1" destOrd="0" presId="urn:microsoft.com/office/officeart/2005/8/layout/chevron1"/>
    <dgm:cxn modelId="{81A016E1-B688-4F9B-AA67-D99AE6A01B78}" type="presParOf" srcId="{CC0ACEDA-55DC-4E42-BD41-F06964F28F60}" destId="{4F7F37D8-00CC-43D1-AB12-5D9B3CC5829F}" srcOrd="3" destOrd="0" presId="urn:microsoft.com/office/officeart/2005/8/layout/chevron1"/>
    <dgm:cxn modelId="{E6DAB36C-EE4A-4417-9767-20AD82B49526}" type="presParOf" srcId="{CC0ACEDA-55DC-4E42-BD41-F06964F28F60}" destId="{2DF5CD85-0BF0-413B-89FB-9CF5A9E7D860}" srcOrd="4" destOrd="0" presId="urn:microsoft.com/office/officeart/2005/8/layout/chevron1"/>
    <dgm:cxn modelId="{D8A3407B-8EE6-436E-8ABB-D05A3A9089E4}" type="presParOf" srcId="{2DF5CD85-0BF0-413B-89FB-9CF5A9E7D860}" destId="{63D5CDD2-71D3-408F-93C2-2688D9CB00FB}" srcOrd="0" destOrd="0" presId="urn:microsoft.com/office/officeart/2005/8/layout/chevron1"/>
    <dgm:cxn modelId="{92E4DBC0-9971-46E1-B3BC-673D28D90FAB}" type="presParOf" srcId="{2DF5CD85-0BF0-413B-89FB-9CF5A9E7D860}" destId="{88893325-65E6-4368-B947-5D4C3E6928C2}" srcOrd="1" destOrd="0" presId="urn:microsoft.com/office/officeart/2005/8/layout/chevron1"/>
    <dgm:cxn modelId="{DB6423D3-5FB1-4092-B051-C79E79FB3588}" type="presParOf" srcId="{CC0ACEDA-55DC-4E42-BD41-F06964F28F60}" destId="{5EF34405-A8F8-47F3-9F5E-ABF40A06B248}" srcOrd="5" destOrd="0" presId="urn:microsoft.com/office/officeart/2005/8/layout/chevron1"/>
    <dgm:cxn modelId="{91DD0B27-5E23-4F7E-9A61-1198439607AD}" type="presParOf" srcId="{CC0ACEDA-55DC-4E42-BD41-F06964F28F60}" destId="{0807B467-64D4-4BB9-ADCD-EA0E2402BA3E}" srcOrd="6" destOrd="0" presId="urn:microsoft.com/office/officeart/2005/8/layout/chevron1"/>
    <dgm:cxn modelId="{2D61684D-E790-4B21-84F3-ADB6F465317F}" type="presParOf" srcId="{0807B467-64D4-4BB9-ADCD-EA0E2402BA3E}" destId="{06C2D73C-A1C2-49B2-9AB3-2C86672F969A}" srcOrd="0" destOrd="0" presId="urn:microsoft.com/office/officeart/2005/8/layout/chevron1"/>
    <dgm:cxn modelId="{43B666D6-48CC-40EE-BDDB-CCC0ED2CB04F}" type="presParOf" srcId="{0807B467-64D4-4BB9-ADCD-EA0E2402BA3E}" destId="{8414B52A-BB40-4CED-9BC5-6B82D82FB526}" srcOrd="1" destOrd="0" presId="urn:microsoft.com/office/officeart/2005/8/layout/chevron1"/>
    <dgm:cxn modelId="{DD989680-4F99-46F4-A87A-EC76D63CE68B}" type="presParOf" srcId="{CC0ACEDA-55DC-4E42-BD41-F06964F28F60}" destId="{04E8E9F7-F48D-4A84-A62B-24EDCDF69374}" srcOrd="7" destOrd="0" presId="urn:microsoft.com/office/officeart/2005/8/layout/chevron1"/>
    <dgm:cxn modelId="{472C133B-8374-4AA5-8A5E-DE011A1846E6}" type="presParOf" srcId="{CC0ACEDA-55DC-4E42-BD41-F06964F28F60}" destId="{09212572-7EB1-48F7-A4A0-178CDE575B50}" srcOrd="8" destOrd="0" presId="urn:microsoft.com/office/officeart/2005/8/layout/chevron1"/>
    <dgm:cxn modelId="{57D2883B-CECB-4C9C-9F8F-DF407709AAD1}" type="presParOf" srcId="{09212572-7EB1-48F7-A4A0-178CDE575B50}" destId="{ECBC8D06-F47B-47CA-8AB5-A9DF7AF83598}" srcOrd="0" destOrd="0" presId="urn:microsoft.com/office/officeart/2005/8/layout/chevron1"/>
    <dgm:cxn modelId="{6CBC4DD7-4DF3-4727-A30B-7D77889605EA}" type="presParOf" srcId="{09212572-7EB1-48F7-A4A0-178CDE575B50}" destId="{B00221AC-FA3A-4E12-A3C4-A5B35B1EE669}"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6B68F0-2654-4E34-8D45-C138F024216D}" type="doc">
      <dgm:prSet loTypeId="urn:microsoft.com/office/officeart/2005/8/layout/hList1" loCatId="list" qsTypeId="urn:microsoft.com/office/officeart/2005/8/quickstyle/3d3" qsCatId="3D" csTypeId="urn:microsoft.com/office/officeart/2005/8/colors/accent6_2" csCatId="accent6" phldr="1"/>
      <dgm:spPr/>
      <dgm:t>
        <a:bodyPr/>
        <a:lstStyle/>
        <a:p>
          <a:endParaRPr lang="en-US"/>
        </a:p>
      </dgm:t>
    </dgm:pt>
    <dgm:pt modelId="{8452A449-A91E-480F-A5EF-801B83359FB6}">
      <dgm:prSet phldrT="[Text]" custT="1"/>
      <dgm:spPr/>
      <dgm:t>
        <a:bodyPr/>
        <a:lstStyle/>
        <a:p>
          <a:r>
            <a:rPr lang="en-US" sz="2000" dirty="0"/>
            <a:t>Initial Response &amp; Preparation</a:t>
          </a:r>
        </a:p>
      </dgm:t>
    </dgm:pt>
    <dgm:pt modelId="{999275ED-5822-44A4-BF78-3ED6C8595402}" type="parTrans" cxnId="{77E3B3A1-0F2B-449B-84C2-BEAADDD3561C}">
      <dgm:prSet/>
      <dgm:spPr/>
      <dgm:t>
        <a:bodyPr/>
        <a:lstStyle/>
        <a:p>
          <a:endParaRPr lang="en-US" sz="2000"/>
        </a:p>
      </dgm:t>
    </dgm:pt>
    <dgm:pt modelId="{783225D1-75F8-4EF2-B8B3-5F17805AB51E}" type="sibTrans" cxnId="{77E3B3A1-0F2B-449B-84C2-BEAADDD3561C}">
      <dgm:prSet custT="1"/>
      <dgm:spPr/>
      <dgm:t>
        <a:bodyPr/>
        <a:lstStyle/>
        <a:p>
          <a:endParaRPr lang="en-US" sz="2000"/>
        </a:p>
      </dgm:t>
    </dgm:pt>
    <dgm:pt modelId="{C3AAF130-7E05-4304-B4F0-D07F6963BDE5}">
      <dgm:prSet phldrT="[Text]" custT="1"/>
      <dgm:spPr/>
      <dgm:t>
        <a:bodyPr/>
        <a:lstStyle/>
        <a:p>
          <a:r>
            <a:rPr lang="en-US" sz="2000" dirty="0"/>
            <a:t>Development:</a:t>
          </a:r>
          <a:br>
            <a:rPr lang="en-US" sz="2000" dirty="0"/>
          </a:br>
          <a:r>
            <a:rPr lang="en-US" sz="2000" dirty="0"/>
            <a:t>Website defacement</a:t>
          </a:r>
        </a:p>
      </dgm:t>
    </dgm:pt>
    <dgm:pt modelId="{942091B8-9BD6-4532-BB7D-8C903F4BB19C}" type="parTrans" cxnId="{05A68233-4490-46A6-B974-8110D72BE4D8}">
      <dgm:prSet/>
      <dgm:spPr/>
      <dgm:t>
        <a:bodyPr/>
        <a:lstStyle/>
        <a:p>
          <a:endParaRPr lang="en-US" sz="2000"/>
        </a:p>
      </dgm:t>
    </dgm:pt>
    <dgm:pt modelId="{DBAD54BB-409B-40B1-BF96-917363AB8F14}" type="sibTrans" cxnId="{05A68233-4490-46A6-B974-8110D72BE4D8}">
      <dgm:prSet custT="1"/>
      <dgm:spPr/>
      <dgm:t>
        <a:bodyPr/>
        <a:lstStyle/>
        <a:p>
          <a:endParaRPr lang="en-US" sz="2000"/>
        </a:p>
      </dgm:t>
    </dgm:pt>
    <dgm:pt modelId="{499B66AC-0CFF-4656-9030-4A93A903939F}">
      <dgm:prSet phldrT="[Text]" custT="1"/>
      <dgm:spPr/>
      <dgm:t>
        <a:bodyPr/>
        <a:lstStyle/>
        <a:p>
          <a:r>
            <a:rPr lang="en-US" sz="2000" dirty="0">
              <a:solidFill>
                <a:schemeClr val="tx1"/>
              </a:solidFill>
            </a:rPr>
            <a:t>Groups discuss:</a:t>
          </a:r>
        </a:p>
      </dgm:t>
    </dgm:pt>
    <dgm:pt modelId="{2E13BEF9-63C8-4BCB-8112-54D6955E033D}" type="parTrans" cxnId="{893D8DC9-E4F1-465F-AF3D-2EC16E842D18}">
      <dgm:prSet/>
      <dgm:spPr/>
      <dgm:t>
        <a:bodyPr/>
        <a:lstStyle/>
        <a:p>
          <a:endParaRPr lang="en-US" sz="2000"/>
        </a:p>
      </dgm:t>
    </dgm:pt>
    <dgm:pt modelId="{6B65FD73-AF25-4317-B0BE-99E42E17E3F3}" type="sibTrans" cxnId="{893D8DC9-E4F1-465F-AF3D-2EC16E842D18}">
      <dgm:prSet/>
      <dgm:spPr/>
      <dgm:t>
        <a:bodyPr/>
        <a:lstStyle/>
        <a:p>
          <a:endParaRPr lang="en-US" sz="2000"/>
        </a:p>
      </dgm:t>
    </dgm:pt>
    <dgm:pt modelId="{CBE83857-D049-42EF-98CA-3D0C3EF0FCA4}">
      <dgm:prSet phldrT="[Text]" custT="1"/>
      <dgm:spPr/>
      <dgm:t>
        <a:bodyPr/>
        <a:lstStyle/>
        <a:p>
          <a:r>
            <a:rPr lang="en-US" sz="2000" dirty="0"/>
            <a:t>Development: Email Campaign</a:t>
          </a:r>
        </a:p>
      </dgm:t>
    </dgm:pt>
    <dgm:pt modelId="{AA788C2E-0374-4383-A8A9-FC4E0C4ACA8A}" type="parTrans" cxnId="{2217C111-AE70-4497-AFB0-C414A11BBD10}">
      <dgm:prSet/>
      <dgm:spPr/>
      <dgm:t>
        <a:bodyPr/>
        <a:lstStyle/>
        <a:p>
          <a:endParaRPr lang="en-US" sz="2000"/>
        </a:p>
      </dgm:t>
    </dgm:pt>
    <dgm:pt modelId="{0461BC22-9AC9-4140-BE8D-801CEB8ABF97}" type="sibTrans" cxnId="{2217C111-AE70-4497-AFB0-C414A11BBD10}">
      <dgm:prSet custT="1"/>
      <dgm:spPr/>
      <dgm:t>
        <a:bodyPr/>
        <a:lstStyle/>
        <a:p>
          <a:endParaRPr lang="en-US" sz="2000"/>
        </a:p>
      </dgm:t>
    </dgm:pt>
    <dgm:pt modelId="{0667B37D-A87C-4DD5-8CE0-2E47705A8180}">
      <dgm:prSet phldrT="[Text]" custT="1"/>
      <dgm:spPr/>
      <dgm:t>
        <a:bodyPr/>
        <a:lstStyle/>
        <a:p>
          <a:r>
            <a:rPr lang="en-US" sz="2000" dirty="0">
              <a:solidFill>
                <a:schemeClr val="tx1"/>
              </a:solidFill>
            </a:rPr>
            <a:t>Email campaign designed to generate sympathy.</a:t>
          </a:r>
        </a:p>
      </dgm:t>
    </dgm:pt>
    <dgm:pt modelId="{696BAA66-44B9-4D9F-A42A-36DD1CAFA91D}" type="parTrans" cxnId="{7E3C19E0-DDC1-46B6-8DE5-BC0D6E874F3E}">
      <dgm:prSet/>
      <dgm:spPr/>
      <dgm:t>
        <a:bodyPr/>
        <a:lstStyle/>
        <a:p>
          <a:endParaRPr lang="en-US" sz="2000"/>
        </a:p>
      </dgm:t>
    </dgm:pt>
    <dgm:pt modelId="{0AEA5B5F-13B2-41AD-AEF7-670130C076EF}" type="sibTrans" cxnId="{7E3C19E0-DDC1-46B6-8DE5-BC0D6E874F3E}">
      <dgm:prSet/>
      <dgm:spPr/>
      <dgm:t>
        <a:bodyPr/>
        <a:lstStyle/>
        <a:p>
          <a:endParaRPr lang="en-US" sz="2000"/>
        </a:p>
      </dgm:t>
    </dgm:pt>
    <dgm:pt modelId="{C55E67D6-F7C4-4676-92E0-F23FB09AB34B}">
      <dgm:prSet phldrT="[Text]" custT="1"/>
      <dgm:spPr/>
      <dgm:t>
        <a:bodyPr/>
        <a:lstStyle/>
        <a:p>
          <a:r>
            <a:rPr lang="en-US" sz="2000" b="0" i="0" dirty="0">
              <a:solidFill>
                <a:schemeClr val="tx1"/>
              </a:solidFill>
            </a:rPr>
            <a:t>Groups discuss:</a:t>
          </a:r>
          <a:endParaRPr lang="en-US" sz="2000" dirty="0">
            <a:solidFill>
              <a:schemeClr val="tx1"/>
            </a:solidFill>
          </a:endParaRPr>
        </a:p>
      </dgm:t>
    </dgm:pt>
    <dgm:pt modelId="{B9A37A70-D409-4540-9474-88CE6E131A86}" type="parTrans" cxnId="{48BAA544-14D3-4265-8146-FBA354CA5F40}">
      <dgm:prSet/>
      <dgm:spPr/>
      <dgm:t>
        <a:bodyPr/>
        <a:lstStyle/>
        <a:p>
          <a:endParaRPr lang="en-US" sz="2000"/>
        </a:p>
      </dgm:t>
    </dgm:pt>
    <dgm:pt modelId="{B4369208-85AC-4E17-AC25-44FD7865528A}" type="sibTrans" cxnId="{48BAA544-14D3-4265-8146-FBA354CA5F40}">
      <dgm:prSet/>
      <dgm:spPr/>
      <dgm:t>
        <a:bodyPr/>
        <a:lstStyle/>
        <a:p>
          <a:endParaRPr lang="en-US" sz="2000"/>
        </a:p>
      </dgm:t>
    </dgm:pt>
    <dgm:pt modelId="{F4DF68BF-3033-4BF3-BF59-3A9F546C587A}">
      <dgm:prSet phldrT="[Text]" custT="1"/>
      <dgm:spPr/>
      <dgm:t>
        <a:bodyPr/>
        <a:lstStyle/>
        <a:p>
          <a:r>
            <a:rPr lang="en-US" sz="2000" dirty="0">
              <a:solidFill>
                <a:schemeClr val="tx1"/>
              </a:solidFill>
            </a:rPr>
            <a:t>Lessons Learned</a:t>
          </a:r>
        </a:p>
      </dgm:t>
    </dgm:pt>
    <dgm:pt modelId="{2609F3B8-CD5A-41BC-8E4C-58DF7AB4148E}" type="parTrans" cxnId="{34E44C8C-E9A6-492E-A4AB-391813F441B8}">
      <dgm:prSet/>
      <dgm:spPr/>
      <dgm:t>
        <a:bodyPr/>
        <a:lstStyle/>
        <a:p>
          <a:endParaRPr lang="en-US" sz="2000"/>
        </a:p>
      </dgm:t>
    </dgm:pt>
    <dgm:pt modelId="{840FB460-C3D6-4F98-A17D-E69E2EA1F5A6}" type="sibTrans" cxnId="{34E44C8C-E9A6-492E-A4AB-391813F441B8}">
      <dgm:prSet/>
      <dgm:spPr/>
      <dgm:t>
        <a:bodyPr/>
        <a:lstStyle/>
        <a:p>
          <a:endParaRPr lang="en-US" sz="2000"/>
        </a:p>
      </dgm:t>
    </dgm:pt>
    <dgm:pt modelId="{CCD320E2-03CD-4451-A5A0-7FB82234CFA6}">
      <dgm:prSet phldrT="[Text]" custT="1"/>
      <dgm:spPr/>
      <dgm:t>
        <a:bodyPr/>
        <a:lstStyle/>
        <a:p>
          <a:r>
            <a:rPr lang="en-US" sz="2000" dirty="0"/>
            <a:t>Session Debrief</a:t>
          </a:r>
        </a:p>
      </dgm:t>
    </dgm:pt>
    <dgm:pt modelId="{EB94B6B9-0CE4-450A-BB29-D35BA9B2F032}" type="parTrans" cxnId="{CA68189E-8527-4A5E-9D18-52C713C35AEC}">
      <dgm:prSet/>
      <dgm:spPr/>
      <dgm:t>
        <a:bodyPr/>
        <a:lstStyle/>
        <a:p>
          <a:endParaRPr lang="en-US" sz="2000"/>
        </a:p>
      </dgm:t>
    </dgm:pt>
    <dgm:pt modelId="{190AA9FA-5C79-416F-AB12-4F8718FEFB34}" type="sibTrans" cxnId="{CA68189E-8527-4A5E-9D18-52C713C35AEC}">
      <dgm:prSet/>
      <dgm:spPr/>
      <dgm:t>
        <a:bodyPr/>
        <a:lstStyle/>
        <a:p>
          <a:endParaRPr lang="en-US" sz="2000"/>
        </a:p>
      </dgm:t>
    </dgm:pt>
    <dgm:pt modelId="{B7A2D413-8438-483D-914A-82BF833CF78F}">
      <dgm:prSet phldrT="[Text]" custT="1"/>
      <dgm:spPr/>
      <dgm:t>
        <a:bodyPr/>
        <a:lstStyle/>
        <a:p>
          <a:r>
            <a:rPr lang="en-US" sz="2000" b="0" i="0" dirty="0">
              <a:solidFill>
                <a:schemeClr val="tx1"/>
              </a:solidFill>
            </a:rPr>
            <a:t>Proactive actions</a:t>
          </a:r>
          <a:endParaRPr lang="en-US" sz="2000" dirty="0">
            <a:solidFill>
              <a:schemeClr val="tx1"/>
            </a:solidFill>
          </a:endParaRPr>
        </a:p>
      </dgm:t>
    </dgm:pt>
    <dgm:pt modelId="{4D1B67C9-6552-4DA1-BE7F-5C8C461C967E}" type="parTrans" cxnId="{0B73C9DF-07A0-4AE8-A054-DF75DF0C9FFC}">
      <dgm:prSet/>
      <dgm:spPr/>
      <dgm:t>
        <a:bodyPr/>
        <a:lstStyle/>
        <a:p>
          <a:endParaRPr lang="en-US" sz="2000"/>
        </a:p>
      </dgm:t>
    </dgm:pt>
    <dgm:pt modelId="{AC1E328F-3E94-4F96-A3F7-15420898E970}" type="sibTrans" cxnId="{0B73C9DF-07A0-4AE8-A054-DF75DF0C9FFC}">
      <dgm:prSet/>
      <dgm:spPr/>
      <dgm:t>
        <a:bodyPr/>
        <a:lstStyle/>
        <a:p>
          <a:endParaRPr lang="en-US" sz="2000"/>
        </a:p>
      </dgm:t>
    </dgm:pt>
    <dgm:pt modelId="{85F01777-31B2-4D3A-8CF2-A483D05314CC}">
      <dgm:prSet phldrT="[Text]" custT="1"/>
      <dgm:spPr/>
      <dgm:t>
        <a:bodyPr/>
        <a:lstStyle/>
        <a:p>
          <a:r>
            <a:rPr lang="en-US" sz="2000" b="0" i="0" dirty="0">
              <a:solidFill>
                <a:schemeClr val="tx1"/>
              </a:solidFill>
            </a:rPr>
            <a:t>Likely potential threat vectors</a:t>
          </a:r>
          <a:endParaRPr lang="en-US" sz="2000" dirty="0">
            <a:solidFill>
              <a:schemeClr val="tx1"/>
            </a:solidFill>
          </a:endParaRPr>
        </a:p>
      </dgm:t>
    </dgm:pt>
    <dgm:pt modelId="{D384451D-55E1-4D7F-947C-536AB83EAB51}" type="parTrans" cxnId="{80278716-FFC4-48C9-BC15-2A153068BF8E}">
      <dgm:prSet/>
      <dgm:spPr/>
      <dgm:t>
        <a:bodyPr/>
        <a:lstStyle/>
        <a:p>
          <a:endParaRPr lang="en-US" sz="2000"/>
        </a:p>
      </dgm:t>
    </dgm:pt>
    <dgm:pt modelId="{451C91B2-5C94-4984-AAF9-E473636181AC}" type="sibTrans" cxnId="{80278716-FFC4-48C9-BC15-2A153068BF8E}">
      <dgm:prSet/>
      <dgm:spPr/>
      <dgm:t>
        <a:bodyPr/>
        <a:lstStyle/>
        <a:p>
          <a:endParaRPr lang="en-US" sz="2000"/>
        </a:p>
      </dgm:t>
    </dgm:pt>
    <dgm:pt modelId="{470760BA-A363-4DEC-95D4-88FF8FED6E2D}">
      <dgm:prSet phldrT="[Text]" custT="1"/>
      <dgm:spPr/>
      <dgm:t>
        <a:bodyPr/>
        <a:lstStyle/>
        <a:p>
          <a:r>
            <a:rPr lang="en-US" sz="2000" dirty="0">
              <a:solidFill>
                <a:schemeClr val="tx1"/>
              </a:solidFill>
            </a:rPr>
            <a:t>How to classify</a:t>
          </a:r>
        </a:p>
      </dgm:t>
    </dgm:pt>
    <dgm:pt modelId="{B06C6721-7FC4-4139-894D-8CEE86282B9B}" type="parTrans" cxnId="{2591192A-9FE8-4D8A-BF6C-C3469EB510E9}">
      <dgm:prSet/>
      <dgm:spPr/>
      <dgm:t>
        <a:bodyPr/>
        <a:lstStyle/>
        <a:p>
          <a:endParaRPr lang="en-US" sz="2000"/>
        </a:p>
      </dgm:t>
    </dgm:pt>
    <dgm:pt modelId="{F09E09B9-280F-4A2E-81D6-A53A1EEA88F6}" type="sibTrans" cxnId="{2591192A-9FE8-4D8A-BF6C-C3469EB510E9}">
      <dgm:prSet/>
      <dgm:spPr/>
      <dgm:t>
        <a:bodyPr/>
        <a:lstStyle/>
        <a:p>
          <a:endParaRPr lang="en-US" sz="2000"/>
        </a:p>
      </dgm:t>
    </dgm:pt>
    <dgm:pt modelId="{84C4CB78-CF7C-4A0E-B363-910629810A39}">
      <dgm:prSet phldrT="[Text]" custT="1"/>
      <dgm:spPr/>
      <dgm:t>
        <a:bodyPr/>
        <a:lstStyle/>
        <a:p>
          <a:r>
            <a:rPr lang="en-US" sz="2000" dirty="0">
              <a:solidFill>
                <a:schemeClr val="tx1"/>
              </a:solidFill>
            </a:rPr>
            <a:t>Actions to take</a:t>
          </a:r>
        </a:p>
      </dgm:t>
    </dgm:pt>
    <dgm:pt modelId="{6B923C31-C30A-4DB8-95ED-0CFB20EA8015}" type="parTrans" cxnId="{4494C38F-842B-4EA6-A274-52F0F5D3A7A8}">
      <dgm:prSet/>
      <dgm:spPr/>
      <dgm:t>
        <a:bodyPr/>
        <a:lstStyle/>
        <a:p>
          <a:endParaRPr lang="en-US" sz="2000"/>
        </a:p>
      </dgm:t>
    </dgm:pt>
    <dgm:pt modelId="{0668951C-F709-4A76-A7CA-3C5E2EF66DEA}" type="sibTrans" cxnId="{4494C38F-842B-4EA6-A274-52F0F5D3A7A8}">
      <dgm:prSet/>
      <dgm:spPr/>
      <dgm:t>
        <a:bodyPr/>
        <a:lstStyle/>
        <a:p>
          <a:endParaRPr lang="en-US" sz="2000"/>
        </a:p>
      </dgm:t>
    </dgm:pt>
    <dgm:pt modelId="{31CAEA81-786A-4B92-A81A-83020CFAC022}">
      <dgm:prSet phldrT="[Text]" custT="1"/>
      <dgm:spPr/>
      <dgm:t>
        <a:bodyPr/>
        <a:lstStyle/>
        <a:p>
          <a:r>
            <a:rPr lang="en-US" sz="2000" dirty="0">
              <a:solidFill>
                <a:schemeClr val="tx1"/>
              </a:solidFill>
            </a:rPr>
            <a:t>What comms need to occur?</a:t>
          </a:r>
        </a:p>
      </dgm:t>
    </dgm:pt>
    <dgm:pt modelId="{DCFD79A8-EA5A-4B9B-8437-4447F7240A78}" type="parTrans" cxnId="{B84C61A9-1960-46ED-B239-015BDCC22AFB}">
      <dgm:prSet/>
      <dgm:spPr/>
      <dgm:t>
        <a:bodyPr/>
        <a:lstStyle/>
        <a:p>
          <a:endParaRPr lang="en-US" sz="2000"/>
        </a:p>
      </dgm:t>
    </dgm:pt>
    <dgm:pt modelId="{4F373092-9750-45AB-BAAD-2B11EC421F12}" type="sibTrans" cxnId="{B84C61A9-1960-46ED-B239-015BDCC22AFB}">
      <dgm:prSet/>
      <dgm:spPr/>
      <dgm:t>
        <a:bodyPr/>
        <a:lstStyle/>
        <a:p>
          <a:endParaRPr lang="en-US" sz="2000"/>
        </a:p>
      </dgm:t>
    </dgm:pt>
    <dgm:pt modelId="{F93D48D3-4902-4F82-B092-617004B962D9}">
      <dgm:prSet phldrT="[Text]" custT="1"/>
      <dgm:spPr/>
      <dgm:t>
        <a:bodyPr/>
        <a:lstStyle/>
        <a:p>
          <a:r>
            <a:rPr lang="en-US" sz="2000" dirty="0">
              <a:solidFill>
                <a:schemeClr val="tx1"/>
              </a:solidFill>
            </a:rPr>
            <a:t>Areas of Success</a:t>
          </a:r>
        </a:p>
      </dgm:t>
    </dgm:pt>
    <dgm:pt modelId="{14DC6BAE-28DD-4D31-B747-2FB6BA3AB3F9}" type="parTrans" cxnId="{84B2F3A9-20C9-4BF8-A6C8-CC25879C62B5}">
      <dgm:prSet/>
      <dgm:spPr/>
      <dgm:t>
        <a:bodyPr/>
        <a:lstStyle/>
        <a:p>
          <a:endParaRPr lang="en-US" sz="2000"/>
        </a:p>
      </dgm:t>
    </dgm:pt>
    <dgm:pt modelId="{C1B3CD87-B7AD-4EFB-B7B3-1F51EFC5797E}" type="sibTrans" cxnId="{84B2F3A9-20C9-4BF8-A6C8-CC25879C62B5}">
      <dgm:prSet/>
      <dgm:spPr/>
      <dgm:t>
        <a:bodyPr/>
        <a:lstStyle/>
        <a:p>
          <a:endParaRPr lang="en-US" sz="2000"/>
        </a:p>
      </dgm:t>
    </dgm:pt>
    <dgm:pt modelId="{45A2F91E-66A7-4000-B763-90952D711DDC}">
      <dgm:prSet phldrT="[Text]" custT="1"/>
      <dgm:spPr/>
      <dgm:t>
        <a:bodyPr/>
        <a:lstStyle/>
        <a:p>
          <a:r>
            <a:rPr lang="en-US" sz="2000" dirty="0">
              <a:solidFill>
                <a:schemeClr val="tx1"/>
              </a:solidFill>
            </a:rPr>
            <a:t>Areas of Improvement</a:t>
          </a:r>
        </a:p>
      </dgm:t>
    </dgm:pt>
    <dgm:pt modelId="{4FFAA326-0878-426C-9371-F294C8C8455B}" type="parTrans" cxnId="{F71F6613-3496-4669-A1A7-6E82E1004C56}">
      <dgm:prSet/>
      <dgm:spPr/>
      <dgm:t>
        <a:bodyPr/>
        <a:lstStyle/>
        <a:p>
          <a:endParaRPr lang="en-US" sz="2000"/>
        </a:p>
      </dgm:t>
    </dgm:pt>
    <dgm:pt modelId="{201D8D55-8CDD-43A4-AE91-298F314626BF}" type="sibTrans" cxnId="{F71F6613-3496-4669-A1A7-6E82E1004C56}">
      <dgm:prSet/>
      <dgm:spPr/>
      <dgm:t>
        <a:bodyPr/>
        <a:lstStyle/>
        <a:p>
          <a:endParaRPr lang="en-US" sz="2000"/>
        </a:p>
      </dgm:t>
    </dgm:pt>
    <dgm:pt modelId="{F0A12534-618B-4497-8CB6-0FAB31C7E92F}">
      <dgm:prSet phldrT="[Text]" custT="1"/>
      <dgm:spPr/>
      <dgm:t>
        <a:bodyPr/>
        <a:lstStyle/>
        <a:p>
          <a:r>
            <a:rPr lang="en-US" sz="2000" b="0" i="0" dirty="0">
              <a:solidFill>
                <a:schemeClr val="tx1"/>
              </a:solidFill>
            </a:rPr>
            <a:t>Potential comms</a:t>
          </a:r>
          <a:endParaRPr lang="en-US" sz="2000" dirty="0">
            <a:solidFill>
              <a:schemeClr val="tx1"/>
            </a:solidFill>
          </a:endParaRPr>
        </a:p>
      </dgm:t>
    </dgm:pt>
    <dgm:pt modelId="{F7898682-8C74-43A7-B59A-FCD7BDA92F22}" type="sibTrans" cxnId="{A0413171-0A15-409F-A920-7D2DA89ADC2B}">
      <dgm:prSet/>
      <dgm:spPr/>
      <dgm:t>
        <a:bodyPr/>
        <a:lstStyle/>
        <a:p>
          <a:endParaRPr lang="en-US" sz="2000"/>
        </a:p>
      </dgm:t>
    </dgm:pt>
    <dgm:pt modelId="{1BC55744-10FA-4523-92B9-B7FC83D791CF}" type="parTrans" cxnId="{A0413171-0A15-409F-A920-7D2DA89ADC2B}">
      <dgm:prSet/>
      <dgm:spPr/>
      <dgm:t>
        <a:bodyPr/>
        <a:lstStyle/>
        <a:p>
          <a:endParaRPr lang="en-US" sz="2000"/>
        </a:p>
      </dgm:t>
    </dgm:pt>
    <dgm:pt modelId="{FAFE9C45-2417-40A2-BC1B-56B55CBF2B70}">
      <dgm:prSet phldrT="[Text]" custT="1"/>
      <dgm:spPr/>
      <dgm:t>
        <a:bodyPr/>
        <a:lstStyle/>
        <a:p>
          <a:r>
            <a:rPr lang="en-US" sz="2000" dirty="0">
              <a:solidFill>
                <a:schemeClr val="tx1"/>
              </a:solidFill>
            </a:rPr>
            <a:t>Who to engage?</a:t>
          </a:r>
        </a:p>
      </dgm:t>
    </dgm:pt>
    <dgm:pt modelId="{5562AB57-2AC0-4342-9533-B92E36B3D74C}" type="parTrans" cxnId="{782611EA-F522-4506-BA01-4DAC3889B0C2}">
      <dgm:prSet/>
      <dgm:spPr/>
      <dgm:t>
        <a:bodyPr/>
        <a:lstStyle/>
        <a:p>
          <a:endParaRPr lang="en-US"/>
        </a:p>
      </dgm:t>
    </dgm:pt>
    <dgm:pt modelId="{ED015832-A68E-4A6C-8B2C-DAC9630039D6}" type="sibTrans" cxnId="{782611EA-F522-4506-BA01-4DAC3889B0C2}">
      <dgm:prSet/>
      <dgm:spPr/>
      <dgm:t>
        <a:bodyPr/>
        <a:lstStyle/>
        <a:p>
          <a:endParaRPr lang="en-US"/>
        </a:p>
      </dgm:t>
    </dgm:pt>
    <dgm:pt modelId="{D0E533FC-8F1A-4D8C-A2B4-B62DDE1E8F8C}" type="pres">
      <dgm:prSet presAssocID="{D46B68F0-2654-4E34-8D45-C138F024216D}" presName="Name0" presStyleCnt="0">
        <dgm:presLayoutVars>
          <dgm:dir/>
          <dgm:animLvl val="lvl"/>
          <dgm:resizeHandles val="exact"/>
        </dgm:presLayoutVars>
      </dgm:prSet>
      <dgm:spPr/>
    </dgm:pt>
    <dgm:pt modelId="{F31732A2-8A07-48CC-8D3F-4180C447EF0A}" type="pres">
      <dgm:prSet presAssocID="{8452A449-A91E-480F-A5EF-801B83359FB6}" presName="composite" presStyleCnt="0"/>
      <dgm:spPr/>
    </dgm:pt>
    <dgm:pt modelId="{830A6775-F95A-4FB0-B69D-8F61BCC7DA64}" type="pres">
      <dgm:prSet presAssocID="{8452A449-A91E-480F-A5EF-801B83359FB6}" presName="parTx" presStyleLbl="alignNode1" presStyleIdx="0" presStyleCnt="4">
        <dgm:presLayoutVars>
          <dgm:chMax val="0"/>
          <dgm:chPref val="0"/>
          <dgm:bulletEnabled val="1"/>
        </dgm:presLayoutVars>
      </dgm:prSet>
      <dgm:spPr/>
    </dgm:pt>
    <dgm:pt modelId="{CDE31AF5-DB93-4216-8F8F-A857B4F5DCCB}" type="pres">
      <dgm:prSet presAssocID="{8452A449-A91E-480F-A5EF-801B83359FB6}" presName="desTx" presStyleLbl="alignAccFollowNode1" presStyleIdx="0" presStyleCnt="4">
        <dgm:presLayoutVars>
          <dgm:bulletEnabled val="1"/>
        </dgm:presLayoutVars>
      </dgm:prSet>
      <dgm:spPr/>
    </dgm:pt>
    <dgm:pt modelId="{EB9754C5-D86D-42C1-99FE-6DDD94644ECA}" type="pres">
      <dgm:prSet presAssocID="{783225D1-75F8-4EF2-B8B3-5F17805AB51E}" presName="space" presStyleCnt="0"/>
      <dgm:spPr/>
    </dgm:pt>
    <dgm:pt modelId="{4883F4A7-7D78-488F-9286-0077EE755548}" type="pres">
      <dgm:prSet presAssocID="{C3AAF130-7E05-4304-B4F0-D07F6963BDE5}" presName="composite" presStyleCnt="0"/>
      <dgm:spPr/>
    </dgm:pt>
    <dgm:pt modelId="{C6758B1B-B7D6-47E8-A0C2-F549927889C7}" type="pres">
      <dgm:prSet presAssocID="{C3AAF130-7E05-4304-B4F0-D07F6963BDE5}" presName="parTx" presStyleLbl="alignNode1" presStyleIdx="1" presStyleCnt="4">
        <dgm:presLayoutVars>
          <dgm:chMax val="0"/>
          <dgm:chPref val="0"/>
          <dgm:bulletEnabled val="1"/>
        </dgm:presLayoutVars>
      </dgm:prSet>
      <dgm:spPr/>
    </dgm:pt>
    <dgm:pt modelId="{4137B3C5-8467-4040-9762-7B15A3A849AE}" type="pres">
      <dgm:prSet presAssocID="{C3AAF130-7E05-4304-B4F0-D07F6963BDE5}" presName="desTx" presStyleLbl="alignAccFollowNode1" presStyleIdx="1" presStyleCnt="4">
        <dgm:presLayoutVars>
          <dgm:bulletEnabled val="1"/>
        </dgm:presLayoutVars>
      </dgm:prSet>
      <dgm:spPr/>
    </dgm:pt>
    <dgm:pt modelId="{AE91C404-105A-4A9B-9D45-1010EA695710}" type="pres">
      <dgm:prSet presAssocID="{DBAD54BB-409B-40B1-BF96-917363AB8F14}" presName="space" presStyleCnt="0"/>
      <dgm:spPr/>
    </dgm:pt>
    <dgm:pt modelId="{909F6C70-35C8-46C2-9933-6729873ED94B}" type="pres">
      <dgm:prSet presAssocID="{CBE83857-D049-42EF-98CA-3D0C3EF0FCA4}" presName="composite" presStyleCnt="0"/>
      <dgm:spPr/>
    </dgm:pt>
    <dgm:pt modelId="{5A8B7638-99BF-4751-8694-6CBBC987566E}" type="pres">
      <dgm:prSet presAssocID="{CBE83857-D049-42EF-98CA-3D0C3EF0FCA4}" presName="parTx" presStyleLbl="alignNode1" presStyleIdx="2" presStyleCnt="4">
        <dgm:presLayoutVars>
          <dgm:chMax val="0"/>
          <dgm:chPref val="0"/>
          <dgm:bulletEnabled val="1"/>
        </dgm:presLayoutVars>
      </dgm:prSet>
      <dgm:spPr/>
    </dgm:pt>
    <dgm:pt modelId="{53177CD9-328F-4C6A-8B57-AB686CBD8BD4}" type="pres">
      <dgm:prSet presAssocID="{CBE83857-D049-42EF-98CA-3D0C3EF0FCA4}" presName="desTx" presStyleLbl="alignAccFollowNode1" presStyleIdx="2" presStyleCnt="4">
        <dgm:presLayoutVars>
          <dgm:bulletEnabled val="1"/>
        </dgm:presLayoutVars>
      </dgm:prSet>
      <dgm:spPr/>
    </dgm:pt>
    <dgm:pt modelId="{0F4AD789-6CF7-4C32-B95B-BA1467C36B74}" type="pres">
      <dgm:prSet presAssocID="{0461BC22-9AC9-4140-BE8D-801CEB8ABF97}" presName="space" presStyleCnt="0"/>
      <dgm:spPr/>
    </dgm:pt>
    <dgm:pt modelId="{06715331-398B-4F2F-B80F-C323A3409666}" type="pres">
      <dgm:prSet presAssocID="{CCD320E2-03CD-4451-A5A0-7FB82234CFA6}" presName="composite" presStyleCnt="0"/>
      <dgm:spPr/>
    </dgm:pt>
    <dgm:pt modelId="{9F153FA3-B0D5-4C64-BB2D-1AC808272ACA}" type="pres">
      <dgm:prSet presAssocID="{CCD320E2-03CD-4451-A5A0-7FB82234CFA6}" presName="parTx" presStyleLbl="alignNode1" presStyleIdx="3" presStyleCnt="4">
        <dgm:presLayoutVars>
          <dgm:chMax val="0"/>
          <dgm:chPref val="0"/>
          <dgm:bulletEnabled val="1"/>
        </dgm:presLayoutVars>
      </dgm:prSet>
      <dgm:spPr/>
    </dgm:pt>
    <dgm:pt modelId="{60C79A77-4139-467B-ABA9-628B29C05985}" type="pres">
      <dgm:prSet presAssocID="{CCD320E2-03CD-4451-A5A0-7FB82234CFA6}" presName="desTx" presStyleLbl="alignAccFollowNode1" presStyleIdx="3" presStyleCnt="4">
        <dgm:presLayoutVars>
          <dgm:bulletEnabled val="1"/>
        </dgm:presLayoutVars>
      </dgm:prSet>
      <dgm:spPr/>
    </dgm:pt>
  </dgm:ptLst>
  <dgm:cxnLst>
    <dgm:cxn modelId="{67F4D601-06AD-46BF-AD70-AA0391AACEA9}" type="presOf" srcId="{F0A12534-618B-4497-8CB6-0FAB31C7E92F}" destId="{CDE31AF5-DB93-4216-8F8F-A857B4F5DCCB}" srcOrd="0" destOrd="2" presId="urn:microsoft.com/office/officeart/2005/8/layout/hList1"/>
    <dgm:cxn modelId="{8BCA4003-21E4-4343-A5DD-8E987F18AAAA}" type="presOf" srcId="{FAFE9C45-2417-40A2-BC1B-56B55CBF2B70}" destId="{4137B3C5-8467-4040-9762-7B15A3A849AE}" srcOrd="0" destOrd="3" presId="urn:microsoft.com/office/officeart/2005/8/layout/hList1"/>
    <dgm:cxn modelId="{2217C111-AE70-4497-AFB0-C414A11BBD10}" srcId="{D46B68F0-2654-4E34-8D45-C138F024216D}" destId="{CBE83857-D049-42EF-98CA-3D0C3EF0FCA4}" srcOrd="2" destOrd="0" parTransId="{AA788C2E-0374-4383-A8A9-FC4E0C4ACA8A}" sibTransId="{0461BC22-9AC9-4140-BE8D-801CEB8ABF97}"/>
    <dgm:cxn modelId="{F71F6613-3496-4669-A1A7-6E82E1004C56}" srcId="{CCD320E2-03CD-4451-A5A0-7FB82234CFA6}" destId="{45A2F91E-66A7-4000-B763-90952D711DDC}" srcOrd="2" destOrd="0" parTransId="{4FFAA326-0878-426C-9371-F294C8C8455B}" sibTransId="{201D8D55-8CDD-43A4-AE91-298F314626BF}"/>
    <dgm:cxn modelId="{80278716-FFC4-48C9-BC15-2A153068BF8E}" srcId="{C55E67D6-F7C4-4676-92E0-F23FB09AB34B}" destId="{85F01777-31B2-4D3A-8CF2-A483D05314CC}" srcOrd="2" destOrd="0" parTransId="{D384451D-55E1-4D7F-947C-536AB83EAB51}" sibTransId="{451C91B2-5C94-4984-AAF9-E473636181AC}"/>
    <dgm:cxn modelId="{73D4D024-56B9-45B4-98B5-D1852EDC83CC}" type="presOf" srcId="{85F01777-31B2-4D3A-8CF2-A483D05314CC}" destId="{CDE31AF5-DB93-4216-8F8F-A857B4F5DCCB}" srcOrd="0" destOrd="3" presId="urn:microsoft.com/office/officeart/2005/8/layout/hList1"/>
    <dgm:cxn modelId="{2591192A-9FE8-4D8A-BF6C-C3469EB510E9}" srcId="{499B66AC-0CFF-4656-9030-4A93A903939F}" destId="{470760BA-A363-4DEC-95D4-88FF8FED6E2D}" srcOrd="0" destOrd="0" parTransId="{B06C6721-7FC4-4139-894D-8CEE86282B9B}" sibTransId="{F09E09B9-280F-4A2E-81D6-A53A1EEA88F6}"/>
    <dgm:cxn modelId="{1740E92E-31E2-44C8-B573-5D8E1FB6A242}" type="presOf" srcId="{C3AAF130-7E05-4304-B4F0-D07F6963BDE5}" destId="{C6758B1B-B7D6-47E8-A0C2-F549927889C7}" srcOrd="0" destOrd="0" presId="urn:microsoft.com/office/officeart/2005/8/layout/hList1"/>
    <dgm:cxn modelId="{05A68233-4490-46A6-B974-8110D72BE4D8}" srcId="{D46B68F0-2654-4E34-8D45-C138F024216D}" destId="{C3AAF130-7E05-4304-B4F0-D07F6963BDE5}" srcOrd="1" destOrd="0" parTransId="{942091B8-9BD6-4532-BB7D-8C903F4BB19C}" sibTransId="{DBAD54BB-409B-40B1-BF96-917363AB8F14}"/>
    <dgm:cxn modelId="{D3C85C36-10FC-40F7-81FA-6883E0464112}" type="presOf" srcId="{0667B37D-A87C-4DD5-8CE0-2E47705A8180}" destId="{53177CD9-328F-4C6A-8B57-AB686CBD8BD4}" srcOrd="0" destOrd="0" presId="urn:microsoft.com/office/officeart/2005/8/layout/hList1"/>
    <dgm:cxn modelId="{206E8763-7B0C-4DB9-9069-DB9520EB8654}" type="presOf" srcId="{8452A449-A91E-480F-A5EF-801B83359FB6}" destId="{830A6775-F95A-4FB0-B69D-8F61BCC7DA64}" srcOrd="0" destOrd="0" presId="urn:microsoft.com/office/officeart/2005/8/layout/hList1"/>
    <dgm:cxn modelId="{11427044-34E8-45F9-ADF9-469CD8200802}" type="presOf" srcId="{31CAEA81-786A-4B92-A81A-83020CFAC022}" destId="{4137B3C5-8467-4040-9762-7B15A3A849AE}" srcOrd="0" destOrd="4" presId="urn:microsoft.com/office/officeart/2005/8/layout/hList1"/>
    <dgm:cxn modelId="{48BAA544-14D3-4265-8146-FBA354CA5F40}" srcId="{8452A449-A91E-480F-A5EF-801B83359FB6}" destId="{C55E67D6-F7C4-4676-92E0-F23FB09AB34B}" srcOrd="0" destOrd="0" parTransId="{B9A37A70-D409-4540-9474-88CE6E131A86}" sibTransId="{B4369208-85AC-4E17-AC25-44FD7865528A}"/>
    <dgm:cxn modelId="{4B00D54A-8308-48A5-B472-73AAF7F4C593}" type="presOf" srcId="{F4DF68BF-3033-4BF3-BF59-3A9F546C587A}" destId="{60C79A77-4139-467B-ABA9-628B29C05985}" srcOrd="0" destOrd="0" presId="urn:microsoft.com/office/officeart/2005/8/layout/hList1"/>
    <dgm:cxn modelId="{A0413171-0A15-409F-A920-7D2DA89ADC2B}" srcId="{C55E67D6-F7C4-4676-92E0-F23FB09AB34B}" destId="{F0A12534-618B-4497-8CB6-0FAB31C7E92F}" srcOrd="1" destOrd="0" parTransId="{1BC55744-10FA-4523-92B9-B7FC83D791CF}" sibTransId="{F7898682-8C74-43A7-B59A-FCD7BDA92F22}"/>
    <dgm:cxn modelId="{272E7C77-7E8F-446C-BCF5-4CB82391494B}" type="presOf" srcId="{499B66AC-0CFF-4656-9030-4A93A903939F}" destId="{4137B3C5-8467-4040-9762-7B15A3A849AE}" srcOrd="0" destOrd="0" presId="urn:microsoft.com/office/officeart/2005/8/layout/hList1"/>
    <dgm:cxn modelId="{00E6A587-6603-43EF-AF9F-87DCB2FB77B9}" type="presOf" srcId="{B7A2D413-8438-483D-914A-82BF833CF78F}" destId="{CDE31AF5-DB93-4216-8F8F-A857B4F5DCCB}" srcOrd="0" destOrd="1" presId="urn:microsoft.com/office/officeart/2005/8/layout/hList1"/>
    <dgm:cxn modelId="{34E44C8C-E9A6-492E-A4AB-391813F441B8}" srcId="{CCD320E2-03CD-4451-A5A0-7FB82234CFA6}" destId="{F4DF68BF-3033-4BF3-BF59-3A9F546C587A}" srcOrd="0" destOrd="0" parTransId="{2609F3B8-CD5A-41BC-8E4C-58DF7AB4148E}" sibTransId="{840FB460-C3D6-4F98-A17D-E69E2EA1F5A6}"/>
    <dgm:cxn modelId="{4494C38F-842B-4EA6-A274-52F0F5D3A7A8}" srcId="{499B66AC-0CFF-4656-9030-4A93A903939F}" destId="{84C4CB78-CF7C-4A0E-B363-910629810A39}" srcOrd="1" destOrd="0" parTransId="{6B923C31-C30A-4DB8-95ED-0CFB20EA8015}" sibTransId="{0668951C-F709-4A76-A7CA-3C5E2EF66DEA}"/>
    <dgm:cxn modelId="{DC71FD9B-78C0-4BE8-A328-5EBE8096B0D9}" type="presOf" srcId="{CCD320E2-03CD-4451-A5A0-7FB82234CFA6}" destId="{9F153FA3-B0D5-4C64-BB2D-1AC808272ACA}" srcOrd="0" destOrd="0" presId="urn:microsoft.com/office/officeart/2005/8/layout/hList1"/>
    <dgm:cxn modelId="{C3A3339C-98AE-4069-A078-016670525E81}" type="presOf" srcId="{45A2F91E-66A7-4000-B763-90952D711DDC}" destId="{60C79A77-4139-467B-ABA9-628B29C05985}" srcOrd="0" destOrd="2" presId="urn:microsoft.com/office/officeart/2005/8/layout/hList1"/>
    <dgm:cxn modelId="{CA68189E-8527-4A5E-9D18-52C713C35AEC}" srcId="{D46B68F0-2654-4E34-8D45-C138F024216D}" destId="{CCD320E2-03CD-4451-A5A0-7FB82234CFA6}" srcOrd="3" destOrd="0" parTransId="{EB94B6B9-0CE4-450A-BB29-D35BA9B2F032}" sibTransId="{190AA9FA-5C79-416F-AB12-4F8718FEFB34}"/>
    <dgm:cxn modelId="{7E6CA19E-B135-498D-8DDA-0CFEB80C5907}" type="presOf" srcId="{F93D48D3-4902-4F82-B092-617004B962D9}" destId="{60C79A77-4139-467B-ABA9-628B29C05985}" srcOrd="0" destOrd="1" presId="urn:microsoft.com/office/officeart/2005/8/layout/hList1"/>
    <dgm:cxn modelId="{77E3B3A1-0F2B-449B-84C2-BEAADDD3561C}" srcId="{D46B68F0-2654-4E34-8D45-C138F024216D}" destId="{8452A449-A91E-480F-A5EF-801B83359FB6}" srcOrd="0" destOrd="0" parTransId="{999275ED-5822-44A4-BF78-3ED6C8595402}" sibTransId="{783225D1-75F8-4EF2-B8B3-5F17805AB51E}"/>
    <dgm:cxn modelId="{B84C61A9-1960-46ED-B239-015BDCC22AFB}" srcId="{499B66AC-0CFF-4656-9030-4A93A903939F}" destId="{31CAEA81-786A-4B92-A81A-83020CFAC022}" srcOrd="3" destOrd="0" parTransId="{DCFD79A8-EA5A-4B9B-8437-4447F7240A78}" sibTransId="{4F373092-9750-45AB-BAAD-2B11EC421F12}"/>
    <dgm:cxn modelId="{84B2F3A9-20C9-4BF8-A6C8-CC25879C62B5}" srcId="{CCD320E2-03CD-4451-A5A0-7FB82234CFA6}" destId="{F93D48D3-4902-4F82-B092-617004B962D9}" srcOrd="1" destOrd="0" parTransId="{14DC6BAE-28DD-4D31-B747-2FB6BA3AB3F9}" sibTransId="{C1B3CD87-B7AD-4EFB-B7B3-1F51EFC5797E}"/>
    <dgm:cxn modelId="{D2213EAD-6357-4DF3-84B7-B768325B8628}" type="presOf" srcId="{CBE83857-D049-42EF-98CA-3D0C3EF0FCA4}" destId="{5A8B7638-99BF-4751-8694-6CBBC987566E}" srcOrd="0" destOrd="0" presId="urn:microsoft.com/office/officeart/2005/8/layout/hList1"/>
    <dgm:cxn modelId="{6F42B6BB-FE17-435C-A8BB-CFFEFA4D2132}" type="presOf" srcId="{C55E67D6-F7C4-4676-92E0-F23FB09AB34B}" destId="{CDE31AF5-DB93-4216-8F8F-A857B4F5DCCB}" srcOrd="0" destOrd="0" presId="urn:microsoft.com/office/officeart/2005/8/layout/hList1"/>
    <dgm:cxn modelId="{893D8DC9-E4F1-465F-AF3D-2EC16E842D18}" srcId="{C3AAF130-7E05-4304-B4F0-D07F6963BDE5}" destId="{499B66AC-0CFF-4656-9030-4A93A903939F}" srcOrd="0" destOrd="0" parTransId="{2E13BEF9-63C8-4BCB-8112-54D6955E033D}" sibTransId="{6B65FD73-AF25-4317-B0BE-99E42E17E3F3}"/>
    <dgm:cxn modelId="{E62627D9-3AFB-4B81-A530-0C4D78081864}" type="presOf" srcId="{D46B68F0-2654-4E34-8D45-C138F024216D}" destId="{D0E533FC-8F1A-4D8C-A2B4-B62DDE1E8F8C}" srcOrd="0" destOrd="0" presId="urn:microsoft.com/office/officeart/2005/8/layout/hList1"/>
    <dgm:cxn modelId="{0B73C9DF-07A0-4AE8-A054-DF75DF0C9FFC}" srcId="{C55E67D6-F7C4-4676-92E0-F23FB09AB34B}" destId="{B7A2D413-8438-483D-914A-82BF833CF78F}" srcOrd="0" destOrd="0" parTransId="{4D1B67C9-6552-4DA1-BE7F-5C8C461C967E}" sibTransId="{AC1E328F-3E94-4F96-A3F7-15420898E970}"/>
    <dgm:cxn modelId="{7E3C19E0-DDC1-46B6-8DE5-BC0D6E874F3E}" srcId="{CBE83857-D049-42EF-98CA-3D0C3EF0FCA4}" destId="{0667B37D-A87C-4DD5-8CE0-2E47705A8180}" srcOrd="0" destOrd="0" parTransId="{696BAA66-44B9-4D9F-A42A-36DD1CAFA91D}" sibTransId="{0AEA5B5F-13B2-41AD-AEF7-670130C076EF}"/>
    <dgm:cxn modelId="{9A8592E6-643C-4303-B4F3-2E7741F61EA0}" type="presOf" srcId="{84C4CB78-CF7C-4A0E-B363-910629810A39}" destId="{4137B3C5-8467-4040-9762-7B15A3A849AE}" srcOrd="0" destOrd="2" presId="urn:microsoft.com/office/officeart/2005/8/layout/hList1"/>
    <dgm:cxn modelId="{782611EA-F522-4506-BA01-4DAC3889B0C2}" srcId="{499B66AC-0CFF-4656-9030-4A93A903939F}" destId="{FAFE9C45-2417-40A2-BC1B-56B55CBF2B70}" srcOrd="2" destOrd="0" parTransId="{5562AB57-2AC0-4342-9533-B92E36B3D74C}" sibTransId="{ED015832-A68E-4A6C-8B2C-DAC9630039D6}"/>
    <dgm:cxn modelId="{657DD5F8-4824-4BA2-B3D5-14AE9BAFE177}" type="presOf" srcId="{470760BA-A363-4DEC-95D4-88FF8FED6E2D}" destId="{4137B3C5-8467-4040-9762-7B15A3A849AE}" srcOrd="0" destOrd="1" presId="urn:microsoft.com/office/officeart/2005/8/layout/hList1"/>
    <dgm:cxn modelId="{9E4B2E63-933C-4AA6-A450-2F54E10B0410}" type="presParOf" srcId="{D0E533FC-8F1A-4D8C-A2B4-B62DDE1E8F8C}" destId="{F31732A2-8A07-48CC-8D3F-4180C447EF0A}" srcOrd="0" destOrd="0" presId="urn:microsoft.com/office/officeart/2005/8/layout/hList1"/>
    <dgm:cxn modelId="{A0B28595-B204-448F-A26A-D884F5D62448}" type="presParOf" srcId="{F31732A2-8A07-48CC-8D3F-4180C447EF0A}" destId="{830A6775-F95A-4FB0-B69D-8F61BCC7DA64}" srcOrd="0" destOrd="0" presId="urn:microsoft.com/office/officeart/2005/8/layout/hList1"/>
    <dgm:cxn modelId="{8A736C3B-B3B8-4238-BD14-E5A4FC198298}" type="presParOf" srcId="{F31732A2-8A07-48CC-8D3F-4180C447EF0A}" destId="{CDE31AF5-DB93-4216-8F8F-A857B4F5DCCB}" srcOrd="1" destOrd="0" presId="urn:microsoft.com/office/officeart/2005/8/layout/hList1"/>
    <dgm:cxn modelId="{1B635423-2C1F-40E1-B109-B9BB4FD84C32}" type="presParOf" srcId="{D0E533FC-8F1A-4D8C-A2B4-B62DDE1E8F8C}" destId="{EB9754C5-D86D-42C1-99FE-6DDD94644ECA}" srcOrd="1" destOrd="0" presId="urn:microsoft.com/office/officeart/2005/8/layout/hList1"/>
    <dgm:cxn modelId="{CA63ABF6-9447-47AB-B53A-E6888FC168C9}" type="presParOf" srcId="{D0E533FC-8F1A-4D8C-A2B4-B62DDE1E8F8C}" destId="{4883F4A7-7D78-488F-9286-0077EE755548}" srcOrd="2" destOrd="0" presId="urn:microsoft.com/office/officeart/2005/8/layout/hList1"/>
    <dgm:cxn modelId="{823272B3-FFF7-44D5-BF47-55024D77AF1F}" type="presParOf" srcId="{4883F4A7-7D78-488F-9286-0077EE755548}" destId="{C6758B1B-B7D6-47E8-A0C2-F549927889C7}" srcOrd="0" destOrd="0" presId="urn:microsoft.com/office/officeart/2005/8/layout/hList1"/>
    <dgm:cxn modelId="{07737634-815E-4ED1-A9F5-7F0884EE179B}" type="presParOf" srcId="{4883F4A7-7D78-488F-9286-0077EE755548}" destId="{4137B3C5-8467-4040-9762-7B15A3A849AE}" srcOrd="1" destOrd="0" presId="urn:microsoft.com/office/officeart/2005/8/layout/hList1"/>
    <dgm:cxn modelId="{63309FB6-562A-4719-916A-1F7087F51136}" type="presParOf" srcId="{D0E533FC-8F1A-4D8C-A2B4-B62DDE1E8F8C}" destId="{AE91C404-105A-4A9B-9D45-1010EA695710}" srcOrd="3" destOrd="0" presId="urn:microsoft.com/office/officeart/2005/8/layout/hList1"/>
    <dgm:cxn modelId="{3E213DBB-6444-4178-80EA-8CB07CF3451D}" type="presParOf" srcId="{D0E533FC-8F1A-4D8C-A2B4-B62DDE1E8F8C}" destId="{909F6C70-35C8-46C2-9933-6729873ED94B}" srcOrd="4" destOrd="0" presId="urn:microsoft.com/office/officeart/2005/8/layout/hList1"/>
    <dgm:cxn modelId="{858F5BEA-C6BB-466B-954F-44EF62AB707B}" type="presParOf" srcId="{909F6C70-35C8-46C2-9933-6729873ED94B}" destId="{5A8B7638-99BF-4751-8694-6CBBC987566E}" srcOrd="0" destOrd="0" presId="urn:microsoft.com/office/officeart/2005/8/layout/hList1"/>
    <dgm:cxn modelId="{A3C4E6BB-A940-4C85-AF29-470B903C9C14}" type="presParOf" srcId="{909F6C70-35C8-46C2-9933-6729873ED94B}" destId="{53177CD9-328F-4C6A-8B57-AB686CBD8BD4}" srcOrd="1" destOrd="0" presId="urn:microsoft.com/office/officeart/2005/8/layout/hList1"/>
    <dgm:cxn modelId="{83A7D46F-6445-42B8-A5FE-B6C59924A2EB}" type="presParOf" srcId="{D0E533FC-8F1A-4D8C-A2B4-B62DDE1E8F8C}" destId="{0F4AD789-6CF7-4C32-B95B-BA1467C36B74}" srcOrd="5" destOrd="0" presId="urn:microsoft.com/office/officeart/2005/8/layout/hList1"/>
    <dgm:cxn modelId="{50744E32-8596-4F60-9B1F-92126DCE7D33}" type="presParOf" srcId="{D0E533FC-8F1A-4D8C-A2B4-B62DDE1E8F8C}" destId="{06715331-398B-4F2F-B80F-C323A3409666}" srcOrd="6" destOrd="0" presId="urn:microsoft.com/office/officeart/2005/8/layout/hList1"/>
    <dgm:cxn modelId="{25585FE1-FE74-4022-8353-522BAC91F11A}" type="presParOf" srcId="{06715331-398B-4F2F-B80F-C323A3409666}" destId="{9F153FA3-B0D5-4C64-BB2D-1AC808272ACA}" srcOrd="0" destOrd="0" presId="urn:microsoft.com/office/officeart/2005/8/layout/hList1"/>
    <dgm:cxn modelId="{BF03546B-6261-468A-A701-5682F7E62831}" type="presParOf" srcId="{06715331-398B-4F2F-B80F-C323A3409666}" destId="{60C79A77-4139-467B-ABA9-628B29C0598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46B68F0-2654-4E34-8D45-C138F024216D}" type="doc">
      <dgm:prSet loTypeId="urn:microsoft.com/office/officeart/2005/8/layout/hList1" loCatId="list" qsTypeId="urn:microsoft.com/office/officeart/2005/8/quickstyle/3d3" qsCatId="3D" csTypeId="urn:microsoft.com/office/officeart/2005/8/colors/accent6_2" csCatId="accent6" phldr="1"/>
      <dgm:spPr/>
      <dgm:t>
        <a:bodyPr/>
        <a:lstStyle/>
        <a:p>
          <a:endParaRPr lang="en-US"/>
        </a:p>
      </dgm:t>
    </dgm:pt>
    <dgm:pt modelId="{8452A449-A91E-480F-A5EF-801B83359FB6}">
      <dgm:prSet phldrT="[Text]" custT="1"/>
      <dgm:spPr/>
      <dgm:t>
        <a:bodyPr/>
        <a:lstStyle/>
        <a:p>
          <a:r>
            <a:rPr lang="en-US" sz="2000" dirty="0"/>
            <a:t>8:30 AM</a:t>
          </a:r>
        </a:p>
      </dgm:t>
    </dgm:pt>
    <dgm:pt modelId="{999275ED-5822-44A4-BF78-3ED6C8595402}" type="parTrans" cxnId="{77E3B3A1-0F2B-449B-84C2-BEAADDD3561C}">
      <dgm:prSet/>
      <dgm:spPr/>
      <dgm:t>
        <a:bodyPr/>
        <a:lstStyle/>
        <a:p>
          <a:endParaRPr lang="en-US" sz="2000"/>
        </a:p>
      </dgm:t>
    </dgm:pt>
    <dgm:pt modelId="{783225D1-75F8-4EF2-B8B3-5F17805AB51E}" type="sibTrans" cxnId="{77E3B3A1-0F2B-449B-84C2-BEAADDD3561C}">
      <dgm:prSet/>
      <dgm:spPr/>
      <dgm:t>
        <a:bodyPr/>
        <a:lstStyle/>
        <a:p>
          <a:endParaRPr lang="en-US" sz="2000"/>
        </a:p>
      </dgm:t>
    </dgm:pt>
    <dgm:pt modelId="{C3AAF130-7E05-4304-B4F0-D07F6963BDE5}">
      <dgm:prSet phldrT="[Text]" custT="1"/>
      <dgm:spPr/>
      <dgm:t>
        <a:bodyPr/>
        <a:lstStyle/>
        <a:p>
          <a:r>
            <a:rPr lang="en-US" sz="2000" dirty="0"/>
            <a:t>12:00 PM</a:t>
          </a:r>
        </a:p>
      </dgm:t>
    </dgm:pt>
    <dgm:pt modelId="{942091B8-9BD6-4532-BB7D-8C903F4BB19C}" type="parTrans" cxnId="{05A68233-4490-46A6-B974-8110D72BE4D8}">
      <dgm:prSet/>
      <dgm:spPr/>
      <dgm:t>
        <a:bodyPr/>
        <a:lstStyle/>
        <a:p>
          <a:endParaRPr lang="en-US" sz="2000"/>
        </a:p>
      </dgm:t>
    </dgm:pt>
    <dgm:pt modelId="{DBAD54BB-409B-40B1-BF96-917363AB8F14}" type="sibTrans" cxnId="{05A68233-4490-46A6-B974-8110D72BE4D8}">
      <dgm:prSet/>
      <dgm:spPr/>
      <dgm:t>
        <a:bodyPr/>
        <a:lstStyle/>
        <a:p>
          <a:endParaRPr lang="en-US" sz="2000"/>
        </a:p>
      </dgm:t>
    </dgm:pt>
    <dgm:pt modelId="{499B66AC-0CFF-4656-9030-4A93A903939F}">
      <dgm:prSet phldrT="[Text]" custT="1"/>
      <dgm:spPr/>
      <dgm:t>
        <a:bodyPr/>
        <a:lstStyle/>
        <a:p>
          <a:r>
            <a:rPr lang="en-US" sz="2000" dirty="0"/>
            <a:t>Discuss info gathered</a:t>
          </a:r>
        </a:p>
      </dgm:t>
    </dgm:pt>
    <dgm:pt modelId="{2E13BEF9-63C8-4BCB-8112-54D6955E033D}" type="parTrans" cxnId="{893D8DC9-E4F1-465F-AF3D-2EC16E842D18}">
      <dgm:prSet/>
      <dgm:spPr/>
      <dgm:t>
        <a:bodyPr/>
        <a:lstStyle/>
        <a:p>
          <a:endParaRPr lang="en-US" sz="2000"/>
        </a:p>
      </dgm:t>
    </dgm:pt>
    <dgm:pt modelId="{6B65FD73-AF25-4317-B0BE-99E42E17E3F3}" type="sibTrans" cxnId="{893D8DC9-E4F1-465F-AF3D-2EC16E842D18}">
      <dgm:prSet/>
      <dgm:spPr/>
      <dgm:t>
        <a:bodyPr/>
        <a:lstStyle/>
        <a:p>
          <a:endParaRPr lang="en-US" sz="2000"/>
        </a:p>
      </dgm:t>
    </dgm:pt>
    <dgm:pt modelId="{CBE83857-D049-42EF-98CA-3D0C3EF0FCA4}">
      <dgm:prSet phldrT="[Text]" custT="1"/>
      <dgm:spPr/>
      <dgm:t>
        <a:bodyPr/>
        <a:lstStyle/>
        <a:p>
          <a:r>
            <a:rPr lang="en-US" sz="2000" dirty="0"/>
            <a:t>3:00 PM</a:t>
          </a:r>
        </a:p>
      </dgm:t>
    </dgm:pt>
    <dgm:pt modelId="{AA788C2E-0374-4383-A8A9-FC4E0C4ACA8A}" type="parTrans" cxnId="{2217C111-AE70-4497-AFB0-C414A11BBD10}">
      <dgm:prSet/>
      <dgm:spPr/>
      <dgm:t>
        <a:bodyPr/>
        <a:lstStyle/>
        <a:p>
          <a:endParaRPr lang="en-US" sz="2000"/>
        </a:p>
      </dgm:t>
    </dgm:pt>
    <dgm:pt modelId="{0461BC22-9AC9-4140-BE8D-801CEB8ABF97}" type="sibTrans" cxnId="{2217C111-AE70-4497-AFB0-C414A11BBD10}">
      <dgm:prSet/>
      <dgm:spPr/>
      <dgm:t>
        <a:bodyPr/>
        <a:lstStyle/>
        <a:p>
          <a:endParaRPr lang="en-US" sz="2000"/>
        </a:p>
      </dgm:t>
    </dgm:pt>
    <dgm:pt modelId="{C55E67D6-F7C4-4676-92E0-F23FB09AB34B}">
      <dgm:prSet phldrT="[Text]" custT="1"/>
      <dgm:spPr/>
      <dgm:t>
        <a:bodyPr/>
        <a:lstStyle/>
        <a:p>
          <a:r>
            <a:rPr lang="en-US" sz="2000" b="0" i="0" dirty="0"/>
            <a:t>What are key priorities?</a:t>
          </a:r>
          <a:endParaRPr lang="en-US" sz="2000" dirty="0"/>
        </a:p>
      </dgm:t>
    </dgm:pt>
    <dgm:pt modelId="{B9A37A70-D409-4540-9474-88CE6E131A86}" type="parTrans" cxnId="{48BAA544-14D3-4265-8146-FBA354CA5F40}">
      <dgm:prSet/>
      <dgm:spPr/>
      <dgm:t>
        <a:bodyPr/>
        <a:lstStyle/>
        <a:p>
          <a:endParaRPr lang="en-US" sz="2000"/>
        </a:p>
      </dgm:t>
    </dgm:pt>
    <dgm:pt modelId="{B4369208-85AC-4E17-AC25-44FD7865528A}" type="sibTrans" cxnId="{48BAA544-14D3-4265-8146-FBA354CA5F40}">
      <dgm:prSet/>
      <dgm:spPr/>
      <dgm:t>
        <a:bodyPr/>
        <a:lstStyle/>
        <a:p>
          <a:endParaRPr lang="en-US" sz="2000"/>
        </a:p>
      </dgm:t>
    </dgm:pt>
    <dgm:pt modelId="{F4DF68BF-3033-4BF3-BF59-3A9F546C587A}">
      <dgm:prSet phldrT="[Text]" custT="1"/>
      <dgm:spPr/>
      <dgm:t>
        <a:bodyPr/>
        <a:lstStyle/>
        <a:p>
          <a:r>
            <a:rPr lang="en-US" sz="2000" dirty="0"/>
            <a:t>Lessons Learned</a:t>
          </a:r>
        </a:p>
      </dgm:t>
    </dgm:pt>
    <dgm:pt modelId="{2609F3B8-CD5A-41BC-8E4C-58DF7AB4148E}" type="parTrans" cxnId="{34E44C8C-E9A6-492E-A4AB-391813F441B8}">
      <dgm:prSet/>
      <dgm:spPr/>
      <dgm:t>
        <a:bodyPr/>
        <a:lstStyle/>
        <a:p>
          <a:endParaRPr lang="en-US" sz="2000"/>
        </a:p>
      </dgm:t>
    </dgm:pt>
    <dgm:pt modelId="{840FB460-C3D6-4F98-A17D-E69E2EA1F5A6}" type="sibTrans" cxnId="{34E44C8C-E9A6-492E-A4AB-391813F441B8}">
      <dgm:prSet/>
      <dgm:spPr/>
      <dgm:t>
        <a:bodyPr/>
        <a:lstStyle/>
        <a:p>
          <a:endParaRPr lang="en-US" sz="2000"/>
        </a:p>
      </dgm:t>
    </dgm:pt>
    <dgm:pt modelId="{CCD320E2-03CD-4451-A5A0-7FB82234CFA6}">
      <dgm:prSet phldrT="[Text]" custT="1"/>
      <dgm:spPr/>
      <dgm:t>
        <a:bodyPr/>
        <a:lstStyle/>
        <a:p>
          <a:r>
            <a:rPr lang="en-US" sz="2000" dirty="0"/>
            <a:t>Debrief</a:t>
          </a:r>
        </a:p>
      </dgm:t>
    </dgm:pt>
    <dgm:pt modelId="{EB94B6B9-0CE4-450A-BB29-D35BA9B2F032}" type="parTrans" cxnId="{CA68189E-8527-4A5E-9D18-52C713C35AEC}">
      <dgm:prSet/>
      <dgm:spPr/>
      <dgm:t>
        <a:bodyPr/>
        <a:lstStyle/>
        <a:p>
          <a:endParaRPr lang="en-US" sz="2000"/>
        </a:p>
      </dgm:t>
    </dgm:pt>
    <dgm:pt modelId="{190AA9FA-5C79-416F-AB12-4F8718FEFB34}" type="sibTrans" cxnId="{CA68189E-8527-4A5E-9D18-52C713C35AEC}">
      <dgm:prSet/>
      <dgm:spPr/>
      <dgm:t>
        <a:bodyPr/>
        <a:lstStyle/>
        <a:p>
          <a:endParaRPr lang="en-US" sz="2000"/>
        </a:p>
      </dgm:t>
    </dgm:pt>
    <dgm:pt modelId="{F93D48D3-4902-4F82-B092-617004B962D9}">
      <dgm:prSet phldrT="[Text]" custT="1"/>
      <dgm:spPr/>
      <dgm:t>
        <a:bodyPr/>
        <a:lstStyle/>
        <a:p>
          <a:r>
            <a:rPr lang="en-US" sz="2000" dirty="0"/>
            <a:t>Areas of Success</a:t>
          </a:r>
        </a:p>
      </dgm:t>
    </dgm:pt>
    <dgm:pt modelId="{14DC6BAE-28DD-4D31-B747-2FB6BA3AB3F9}" type="parTrans" cxnId="{84B2F3A9-20C9-4BF8-A6C8-CC25879C62B5}">
      <dgm:prSet/>
      <dgm:spPr/>
      <dgm:t>
        <a:bodyPr/>
        <a:lstStyle/>
        <a:p>
          <a:endParaRPr lang="en-US" sz="2000"/>
        </a:p>
      </dgm:t>
    </dgm:pt>
    <dgm:pt modelId="{C1B3CD87-B7AD-4EFB-B7B3-1F51EFC5797E}" type="sibTrans" cxnId="{84B2F3A9-20C9-4BF8-A6C8-CC25879C62B5}">
      <dgm:prSet/>
      <dgm:spPr/>
      <dgm:t>
        <a:bodyPr/>
        <a:lstStyle/>
        <a:p>
          <a:endParaRPr lang="en-US" sz="2000"/>
        </a:p>
      </dgm:t>
    </dgm:pt>
    <dgm:pt modelId="{45A2F91E-66A7-4000-B763-90952D711DDC}">
      <dgm:prSet phldrT="[Text]" custT="1"/>
      <dgm:spPr/>
      <dgm:t>
        <a:bodyPr/>
        <a:lstStyle/>
        <a:p>
          <a:r>
            <a:rPr lang="en-US" sz="2000" dirty="0"/>
            <a:t>Areas of Improvement</a:t>
          </a:r>
        </a:p>
      </dgm:t>
    </dgm:pt>
    <dgm:pt modelId="{4FFAA326-0878-426C-9371-F294C8C8455B}" type="parTrans" cxnId="{F71F6613-3496-4669-A1A7-6E82E1004C56}">
      <dgm:prSet/>
      <dgm:spPr/>
      <dgm:t>
        <a:bodyPr/>
        <a:lstStyle/>
        <a:p>
          <a:endParaRPr lang="en-US" sz="2000"/>
        </a:p>
      </dgm:t>
    </dgm:pt>
    <dgm:pt modelId="{201D8D55-8CDD-43A4-AE91-298F314626BF}" type="sibTrans" cxnId="{F71F6613-3496-4669-A1A7-6E82E1004C56}">
      <dgm:prSet/>
      <dgm:spPr/>
      <dgm:t>
        <a:bodyPr/>
        <a:lstStyle/>
        <a:p>
          <a:endParaRPr lang="en-US" sz="2000"/>
        </a:p>
      </dgm:t>
    </dgm:pt>
    <dgm:pt modelId="{13D1EE15-E839-4553-A7F2-90C6FE2DC262}">
      <dgm:prSet phldrT="[Text]" custT="1"/>
      <dgm:spPr/>
      <dgm:t>
        <a:bodyPr/>
        <a:lstStyle/>
        <a:p>
          <a:r>
            <a:rPr lang="en-US" sz="2000" dirty="0"/>
            <a:t>Platform is being defaced</a:t>
          </a:r>
        </a:p>
      </dgm:t>
    </dgm:pt>
    <dgm:pt modelId="{BEEDC566-540F-46EF-B05C-326F7D442A72}" type="parTrans" cxnId="{DA6361E1-1C8F-4A25-B0BB-2E817F81534C}">
      <dgm:prSet/>
      <dgm:spPr/>
      <dgm:t>
        <a:bodyPr/>
        <a:lstStyle/>
        <a:p>
          <a:endParaRPr lang="en-US" sz="2000"/>
        </a:p>
      </dgm:t>
    </dgm:pt>
    <dgm:pt modelId="{800194FB-633A-4FA1-A47E-05FE0BBB04A2}" type="sibTrans" cxnId="{DA6361E1-1C8F-4A25-B0BB-2E817F81534C}">
      <dgm:prSet/>
      <dgm:spPr/>
      <dgm:t>
        <a:bodyPr/>
        <a:lstStyle/>
        <a:p>
          <a:endParaRPr lang="en-US" sz="2000"/>
        </a:p>
      </dgm:t>
    </dgm:pt>
    <dgm:pt modelId="{C4FB4E68-125B-46AA-9F09-18C84470145E}">
      <dgm:prSet phldrT="[Text]" custT="1"/>
      <dgm:spPr/>
      <dgm:t>
        <a:bodyPr/>
        <a:lstStyle/>
        <a:p>
          <a:r>
            <a:rPr lang="en-US" sz="2000" dirty="0"/>
            <a:t>XLSX file with student PI is noticed in download section.  </a:t>
          </a:r>
        </a:p>
      </dgm:t>
    </dgm:pt>
    <dgm:pt modelId="{B89271D9-983C-4E06-A790-46EEA01A6F53}" type="parTrans" cxnId="{6481B406-B437-4C63-9283-EB26C512C6CD}">
      <dgm:prSet/>
      <dgm:spPr/>
      <dgm:t>
        <a:bodyPr/>
        <a:lstStyle/>
        <a:p>
          <a:endParaRPr lang="en-US" sz="2000"/>
        </a:p>
      </dgm:t>
    </dgm:pt>
    <dgm:pt modelId="{C31016EA-E62B-4B38-A596-66577B2D2C21}" type="sibTrans" cxnId="{6481B406-B437-4C63-9283-EB26C512C6CD}">
      <dgm:prSet/>
      <dgm:spPr/>
      <dgm:t>
        <a:bodyPr/>
        <a:lstStyle/>
        <a:p>
          <a:endParaRPr lang="en-US" sz="2000"/>
        </a:p>
      </dgm:t>
    </dgm:pt>
    <dgm:pt modelId="{F0A82A58-46A2-4FA1-90CA-207CC0EC00B9}">
      <dgm:prSet phldrT="[Text]" custT="1"/>
      <dgm:spPr/>
      <dgm:t>
        <a:bodyPr/>
        <a:lstStyle/>
        <a:p>
          <a:r>
            <a:rPr lang="en-US" sz="2000" dirty="0"/>
            <a:t>What info is needed?</a:t>
          </a:r>
        </a:p>
      </dgm:t>
    </dgm:pt>
    <dgm:pt modelId="{5155A309-4271-4E9C-A5AC-C3D93A052AA8}" type="parTrans" cxnId="{6A26BAEE-6758-4A23-86B2-54FC0D0B3427}">
      <dgm:prSet/>
      <dgm:spPr/>
      <dgm:t>
        <a:bodyPr/>
        <a:lstStyle/>
        <a:p>
          <a:endParaRPr lang="en-US"/>
        </a:p>
      </dgm:t>
    </dgm:pt>
    <dgm:pt modelId="{14F035E4-098D-499E-80AA-0E1AA7D347CA}" type="sibTrans" cxnId="{6A26BAEE-6758-4A23-86B2-54FC0D0B3427}">
      <dgm:prSet/>
      <dgm:spPr/>
      <dgm:t>
        <a:bodyPr/>
        <a:lstStyle/>
        <a:p>
          <a:endParaRPr lang="en-US"/>
        </a:p>
      </dgm:t>
    </dgm:pt>
    <dgm:pt modelId="{F8CBF4C6-EDB3-49A6-B085-A9D6CCC18F33}">
      <dgm:prSet phldrT="[Text]" custT="1"/>
      <dgm:spPr/>
      <dgm:t>
        <a:bodyPr/>
        <a:lstStyle/>
        <a:p>
          <a:r>
            <a:rPr lang="en-US" sz="2000" dirty="0"/>
            <a:t>Who is involved?</a:t>
          </a:r>
        </a:p>
      </dgm:t>
    </dgm:pt>
    <dgm:pt modelId="{098FB2CC-F9AA-49C5-BB28-BB8D063DD44C}" type="parTrans" cxnId="{BC2376A8-CDA2-453B-B617-FF8905B893D3}">
      <dgm:prSet/>
      <dgm:spPr/>
      <dgm:t>
        <a:bodyPr/>
        <a:lstStyle/>
        <a:p>
          <a:endParaRPr lang="en-US"/>
        </a:p>
      </dgm:t>
    </dgm:pt>
    <dgm:pt modelId="{A74AEC08-62DA-42CD-AA0C-A6E25E97A6D7}" type="sibTrans" cxnId="{BC2376A8-CDA2-453B-B617-FF8905B893D3}">
      <dgm:prSet/>
      <dgm:spPr/>
      <dgm:t>
        <a:bodyPr/>
        <a:lstStyle/>
        <a:p>
          <a:endParaRPr lang="en-US"/>
        </a:p>
      </dgm:t>
    </dgm:pt>
    <dgm:pt modelId="{CE4C0CE9-A3FA-423F-85EF-EC26B693C97A}">
      <dgm:prSet phldrT="[Text]" custT="1"/>
      <dgm:spPr/>
      <dgm:t>
        <a:bodyPr/>
        <a:lstStyle/>
        <a:p>
          <a:r>
            <a:rPr lang="en-US" sz="2000"/>
            <a:t>Who would be informed?</a:t>
          </a:r>
          <a:endParaRPr lang="en-US" sz="2000" dirty="0"/>
        </a:p>
      </dgm:t>
    </dgm:pt>
    <dgm:pt modelId="{F65A2144-D4EF-46E7-A218-8B8EE1752A2F}" type="parTrans" cxnId="{D225E9F6-2932-43E7-A746-A4E68C071841}">
      <dgm:prSet/>
      <dgm:spPr/>
      <dgm:t>
        <a:bodyPr/>
        <a:lstStyle/>
        <a:p>
          <a:endParaRPr lang="en-US"/>
        </a:p>
      </dgm:t>
    </dgm:pt>
    <dgm:pt modelId="{F2305D74-1843-4425-9CB8-A9E0937B60AE}" type="sibTrans" cxnId="{D225E9F6-2932-43E7-A746-A4E68C071841}">
      <dgm:prSet/>
      <dgm:spPr/>
      <dgm:t>
        <a:bodyPr/>
        <a:lstStyle/>
        <a:p>
          <a:endParaRPr lang="en-US"/>
        </a:p>
      </dgm:t>
    </dgm:pt>
    <dgm:pt modelId="{70A14D5B-81CE-4982-91C6-EB945D252774}">
      <dgm:prSet phldrT="[Text]" custT="1"/>
      <dgm:spPr/>
      <dgm:t>
        <a:bodyPr/>
        <a:lstStyle/>
        <a:p>
          <a:r>
            <a:rPr lang="en-US" sz="2000" dirty="0"/>
            <a:t>More info needed? (What/Where?)</a:t>
          </a:r>
        </a:p>
      </dgm:t>
    </dgm:pt>
    <dgm:pt modelId="{CDDBAA0C-5814-4AA0-AE17-C5785764DD1F}" type="parTrans" cxnId="{81717A8B-5BE7-4EC5-8363-D863BCF0F59C}">
      <dgm:prSet/>
      <dgm:spPr/>
      <dgm:t>
        <a:bodyPr/>
        <a:lstStyle/>
        <a:p>
          <a:endParaRPr lang="en-US"/>
        </a:p>
      </dgm:t>
    </dgm:pt>
    <dgm:pt modelId="{B37B228D-3940-4333-9CDF-6CEC15BC74C2}" type="sibTrans" cxnId="{81717A8B-5BE7-4EC5-8363-D863BCF0F59C}">
      <dgm:prSet/>
      <dgm:spPr/>
      <dgm:t>
        <a:bodyPr/>
        <a:lstStyle/>
        <a:p>
          <a:endParaRPr lang="en-US"/>
        </a:p>
      </dgm:t>
    </dgm:pt>
    <dgm:pt modelId="{D7C85157-EF8C-471A-981C-59100B420466}">
      <dgm:prSet phldrT="[Text]" custT="1"/>
      <dgm:spPr/>
      <dgm:t>
        <a:bodyPr/>
        <a:lstStyle/>
        <a:p>
          <a:r>
            <a:rPr lang="en-US" sz="2000" dirty="0"/>
            <a:t>Who else to engage/advise? </a:t>
          </a:r>
        </a:p>
      </dgm:t>
    </dgm:pt>
    <dgm:pt modelId="{03119603-CA09-41CF-BA78-AB66BCC49249}" type="parTrans" cxnId="{2C0518B9-3A00-42B4-82DB-3AC5DCD7990D}">
      <dgm:prSet/>
      <dgm:spPr/>
      <dgm:t>
        <a:bodyPr/>
        <a:lstStyle/>
        <a:p>
          <a:endParaRPr lang="en-US"/>
        </a:p>
      </dgm:t>
    </dgm:pt>
    <dgm:pt modelId="{5AF54959-E626-4E34-8DA7-DAB414205366}" type="sibTrans" cxnId="{2C0518B9-3A00-42B4-82DB-3AC5DCD7990D}">
      <dgm:prSet/>
      <dgm:spPr/>
      <dgm:t>
        <a:bodyPr/>
        <a:lstStyle/>
        <a:p>
          <a:endParaRPr lang="en-US"/>
        </a:p>
      </dgm:t>
    </dgm:pt>
    <dgm:pt modelId="{BDC6B781-F3F5-4AF9-9FCE-BACFB4A337B4}" type="pres">
      <dgm:prSet presAssocID="{D46B68F0-2654-4E34-8D45-C138F024216D}" presName="Name0" presStyleCnt="0">
        <dgm:presLayoutVars>
          <dgm:dir/>
          <dgm:animLvl val="lvl"/>
          <dgm:resizeHandles val="exact"/>
        </dgm:presLayoutVars>
      </dgm:prSet>
      <dgm:spPr/>
    </dgm:pt>
    <dgm:pt modelId="{6DEC413C-6A8C-4BB2-9014-C1EF34197A17}" type="pres">
      <dgm:prSet presAssocID="{8452A449-A91E-480F-A5EF-801B83359FB6}" presName="composite" presStyleCnt="0"/>
      <dgm:spPr/>
    </dgm:pt>
    <dgm:pt modelId="{95BBEE5D-FBD0-4B31-AC72-5E6A194A70C9}" type="pres">
      <dgm:prSet presAssocID="{8452A449-A91E-480F-A5EF-801B83359FB6}" presName="parTx" presStyleLbl="alignNode1" presStyleIdx="0" presStyleCnt="4">
        <dgm:presLayoutVars>
          <dgm:chMax val="0"/>
          <dgm:chPref val="0"/>
          <dgm:bulletEnabled val="1"/>
        </dgm:presLayoutVars>
      </dgm:prSet>
      <dgm:spPr/>
    </dgm:pt>
    <dgm:pt modelId="{0F4BCFCE-4097-4B18-80B8-37160750C3DA}" type="pres">
      <dgm:prSet presAssocID="{8452A449-A91E-480F-A5EF-801B83359FB6}" presName="desTx" presStyleLbl="alignAccFollowNode1" presStyleIdx="0" presStyleCnt="4">
        <dgm:presLayoutVars>
          <dgm:bulletEnabled val="1"/>
        </dgm:presLayoutVars>
      </dgm:prSet>
      <dgm:spPr/>
    </dgm:pt>
    <dgm:pt modelId="{F99AD380-3F7A-4E51-BA6E-C04F538266F2}" type="pres">
      <dgm:prSet presAssocID="{783225D1-75F8-4EF2-B8B3-5F17805AB51E}" presName="space" presStyleCnt="0"/>
      <dgm:spPr/>
    </dgm:pt>
    <dgm:pt modelId="{A5DE0BCE-0B2D-4494-B2F3-A292C9722871}" type="pres">
      <dgm:prSet presAssocID="{C3AAF130-7E05-4304-B4F0-D07F6963BDE5}" presName="composite" presStyleCnt="0"/>
      <dgm:spPr/>
    </dgm:pt>
    <dgm:pt modelId="{AA3AFF91-D269-4F27-9B7D-D3166D664C3D}" type="pres">
      <dgm:prSet presAssocID="{C3AAF130-7E05-4304-B4F0-D07F6963BDE5}" presName="parTx" presStyleLbl="alignNode1" presStyleIdx="1" presStyleCnt="4">
        <dgm:presLayoutVars>
          <dgm:chMax val="0"/>
          <dgm:chPref val="0"/>
          <dgm:bulletEnabled val="1"/>
        </dgm:presLayoutVars>
      </dgm:prSet>
      <dgm:spPr/>
    </dgm:pt>
    <dgm:pt modelId="{9C3FDF83-699A-4584-B243-748A9397627C}" type="pres">
      <dgm:prSet presAssocID="{C3AAF130-7E05-4304-B4F0-D07F6963BDE5}" presName="desTx" presStyleLbl="alignAccFollowNode1" presStyleIdx="1" presStyleCnt="4" custScaleX="112071">
        <dgm:presLayoutVars>
          <dgm:bulletEnabled val="1"/>
        </dgm:presLayoutVars>
      </dgm:prSet>
      <dgm:spPr/>
    </dgm:pt>
    <dgm:pt modelId="{901321C0-864E-4C91-A9E6-DC6C0A369399}" type="pres">
      <dgm:prSet presAssocID="{DBAD54BB-409B-40B1-BF96-917363AB8F14}" presName="space" presStyleCnt="0"/>
      <dgm:spPr/>
    </dgm:pt>
    <dgm:pt modelId="{50CC23FF-3F3E-4325-AF4E-DCD8AEDC5D5B}" type="pres">
      <dgm:prSet presAssocID="{CBE83857-D049-42EF-98CA-3D0C3EF0FCA4}" presName="composite" presStyleCnt="0"/>
      <dgm:spPr/>
    </dgm:pt>
    <dgm:pt modelId="{CDDD4331-8EDA-4978-840B-D16217CD0047}" type="pres">
      <dgm:prSet presAssocID="{CBE83857-D049-42EF-98CA-3D0C3EF0FCA4}" presName="parTx" presStyleLbl="alignNode1" presStyleIdx="2" presStyleCnt="4">
        <dgm:presLayoutVars>
          <dgm:chMax val="0"/>
          <dgm:chPref val="0"/>
          <dgm:bulletEnabled val="1"/>
        </dgm:presLayoutVars>
      </dgm:prSet>
      <dgm:spPr/>
    </dgm:pt>
    <dgm:pt modelId="{BC3D4641-C0EC-4AEB-B60E-2C01B915F270}" type="pres">
      <dgm:prSet presAssocID="{CBE83857-D049-42EF-98CA-3D0C3EF0FCA4}" presName="desTx" presStyleLbl="alignAccFollowNode1" presStyleIdx="2" presStyleCnt="4">
        <dgm:presLayoutVars>
          <dgm:bulletEnabled val="1"/>
        </dgm:presLayoutVars>
      </dgm:prSet>
      <dgm:spPr/>
    </dgm:pt>
    <dgm:pt modelId="{AC12D548-D902-48B4-A9DC-BE6042000E1E}" type="pres">
      <dgm:prSet presAssocID="{0461BC22-9AC9-4140-BE8D-801CEB8ABF97}" presName="space" presStyleCnt="0"/>
      <dgm:spPr/>
    </dgm:pt>
    <dgm:pt modelId="{818B1839-C3FC-4A6E-BF79-331EB50B8082}" type="pres">
      <dgm:prSet presAssocID="{CCD320E2-03CD-4451-A5A0-7FB82234CFA6}" presName="composite" presStyleCnt="0"/>
      <dgm:spPr/>
    </dgm:pt>
    <dgm:pt modelId="{7CA7B609-F8CC-41EB-8F3E-771458933FC6}" type="pres">
      <dgm:prSet presAssocID="{CCD320E2-03CD-4451-A5A0-7FB82234CFA6}" presName="parTx" presStyleLbl="alignNode1" presStyleIdx="3" presStyleCnt="4">
        <dgm:presLayoutVars>
          <dgm:chMax val="0"/>
          <dgm:chPref val="0"/>
          <dgm:bulletEnabled val="1"/>
        </dgm:presLayoutVars>
      </dgm:prSet>
      <dgm:spPr/>
    </dgm:pt>
    <dgm:pt modelId="{B2FEC0FE-DA89-4CF2-9BED-91B4502BD193}" type="pres">
      <dgm:prSet presAssocID="{CCD320E2-03CD-4451-A5A0-7FB82234CFA6}" presName="desTx" presStyleLbl="alignAccFollowNode1" presStyleIdx="3" presStyleCnt="4">
        <dgm:presLayoutVars>
          <dgm:bulletEnabled val="1"/>
        </dgm:presLayoutVars>
      </dgm:prSet>
      <dgm:spPr/>
    </dgm:pt>
  </dgm:ptLst>
  <dgm:cxnLst>
    <dgm:cxn modelId="{6481B406-B437-4C63-9283-EB26C512C6CD}" srcId="{CBE83857-D049-42EF-98CA-3D0C3EF0FCA4}" destId="{C4FB4E68-125B-46AA-9F09-18C84470145E}" srcOrd="1" destOrd="0" parTransId="{B89271D9-983C-4E06-A790-46EEA01A6F53}" sibTransId="{C31016EA-E62B-4B38-A596-66577B2D2C21}"/>
    <dgm:cxn modelId="{2217C111-AE70-4497-AFB0-C414A11BBD10}" srcId="{D46B68F0-2654-4E34-8D45-C138F024216D}" destId="{CBE83857-D049-42EF-98CA-3D0C3EF0FCA4}" srcOrd="2" destOrd="0" parTransId="{AA788C2E-0374-4383-A8A9-FC4E0C4ACA8A}" sibTransId="{0461BC22-9AC9-4140-BE8D-801CEB8ABF97}"/>
    <dgm:cxn modelId="{F71F6613-3496-4669-A1A7-6E82E1004C56}" srcId="{CCD320E2-03CD-4451-A5A0-7FB82234CFA6}" destId="{45A2F91E-66A7-4000-B763-90952D711DDC}" srcOrd="2" destOrd="0" parTransId="{4FFAA326-0878-426C-9371-F294C8C8455B}" sibTransId="{201D8D55-8CDD-43A4-AE91-298F314626BF}"/>
    <dgm:cxn modelId="{8330351C-FEC3-4FC5-8FFC-C8485A0705E4}" type="presOf" srcId="{F8CBF4C6-EDB3-49A6-B085-A9D6CCC18F33}" destId="{0F4BCFCE-4097-4B18-80B8-37160750C3DA}" srcOrd="0" destOrd="2" presId="urn:microsoft.com/office/officeart/2005/8/layout/hList1"/>
    <dgm:cxn modelId="{2314ED24-D53E-4CD2-B11B-E22BC5857064}" type="presOf" srcId="{D46B68F0-2654-4E34-8D45-C138F024216D}" destId="{BDC6B781-F3F5-4AF9-9FCE-BACFB4A337B4}" srcOrd="0" destOrd="0" presId="urn:microsoft.com/office/officeart/2005/8/layout/hList1"/>
    <dgm:cxn modelId="{211FB12B-CA9D-4CE7-A2DA-F8CF263D12A0}" type="presOf" srcId="{F0A82A58-46A2-4FA1-90CA-207CC0EC00B9}" destId="{0F4BCFCE-4097-4B18-80B8-37160750C3DA}" srcOrd="0" destOrd="1" presId="urn:microsoft.com/office/officeart/2005/8/layout/hList1"/>
    <dgm:cxn modelId="{05A68233-4490-46A6-B974-8110D72BE4D8}" srcId="{D46B68F0-2654-4E34-8D45-C138F024216D}" destId="{C3AAF130-7E05-4304-B4F0-D07F6963BDE5}" srcOrd="1" destOrd="0" parTransId="{942091B8-9BD6-4532-BB7D-8C903F4BB19C}" sibTransId="{DBAD54BB-409B-40B1-BF96-917363AB8F14}"/>
    <dgm:cxn modelId="{CA21C762-9568-4014-BCA3-D7B58C6466AE}" type="presOf" srcId="{F4DF68BF-3033-4BF3-BF59-3A9F546C587A}" destId="{B2FEC0FE-DA89-4CF2-9BED-91B4502BD193}" srcOrd="0" destOrd="0" presId="urn:microsoft.com/office/officeart/2005/8/layout/hList1"/>
    <dgm:cxn modelId="{48BAA544-14D3-4265-8146-FBA354CA5F40}" srcId="{8452A449-A91E-480F-A5EF-801B83359FB6}" destId="{C55E67D6-F7C4-4676-92E0-F23FB09AB34B}" srcOrd="0" destOrd="0" parTransId="{B9A37A70-D409-4540-9474-88CE6E131A86}" sibTransId="{B4369208-85AC-4E17-AC25-44FD7865528A}"/>
    <dgm:cxn modelId="{CE2AF667-E477-4424-95F9-F36D23A8496E}" type="presOf" srcId="{C55E67D6-F7C4-4676-92E0-F23FB09AB34B}" destId="{0F4BCFCE-4097-4B18-80B8-37160750C3DA}" srcOrd="0" destOrd="0" presId="urn:microsoft.com/office/officeart/2005/8/layout/hList1"/>
    <dgm:cxn modelId="{4DD9B869-09FC-4CA2-8E82-4231D6E82C9E}" type="presOf" srcId="{499B66AC-0CFF-4656-9030-4A93A903939F}" destId="{9C3FDF83-699A-4584-B243-748A9397627C}" srcOrd="0" destOrd="0" presId="urn:microsoft.com/office/officeart/2005/8/layout/hList1"/>
    <dgm:cxn modelId="{65EB696D-56D2-4BB2-B10C-0CA39BC0CF61}" type="presOf" srcId="{C3AAF130-7E05-4304-B4F0-D07F6963BDE5}" destId="{AA3AFF91-D269-4F27-9B7D-D3166D664C3D}" srcOrd="0" destOrd="0" presId="urn:microsoft.com/office/officeart/2005/8/layout/hList1"/>
    <dgm:cxn modelId="{92E00753-4CA2-4348-8672-6F79A3D8F8A7}" type="presOf" srcId="{45A2F91E-66A7-4000-B763-90952D711DDC}" destId="{B2FEC0FE-DA89-4CF2-9BED-91B4502BD193}" srcOrd="0" destOrd="2" presId="urn:microsoft.com/office/officeart/2005/8/layout/hList1"/>
    <dgm:cxn modelId="{9B15527A-E0BA-489C-A8C7-D5D8279C8902}" type="presOf" srcId="{CE4C0CE9-A3FA-423F-85EF-EC26B693C97A}" destId="{0F4BCFCE-4097-4B18-80B8-37160750C3DA}" srcOrd="0" destOrd="3" presId="urn:microsoft.com/office/officeart/2005/8/layout/hList1"/>
    <dgm:cxn modelId="{81717A8B-5BE7-4EC5-8363-D863BCF0F59C}" srcId="{C3AAF130-7E05-4304-B4F0-D07F6963BDE5}" destId="{70A14D5B-81CE-4982-91C6-EB945D252774}" srcOrd="1" destOrd="0" parTransId="{CDDBAA0C-5814-4AA0-AE17-C5785764DD1F}" sibTransId="{B37B228D-3940-4333-9CDF-6CEC15BC74C2}"/>
    <dgm:cxn modelId="{34E44C8C-E9A6-492E-A4AB-391813F441B8}" srcId="{CCD320E2-03CD-4451-A5A0-7FB82234CFA6}" destId="{F4DF68BF-3033-4BF3-BF59-3A9F546C587A}" srcOrd="0" destOrd="0" parTransId="{2609F3B8-CD5A-41BC-8E4C-58DF7AB4148E}" sibTransId="{840FB460-C3D6-4F98-A17D-E69E2EA1F5A6}"/>
    <dgm:cxn modelId="{DB85238D-E810-4D42-914E-CDD84B4EF132}" type="presOf" srcId="{CBE83857-D049-42EF-98CA-3D0C3EF0FCA4}" destId="{CDDD4331-8EDA-4978-840B-D16217CD0047}" srcOrd="0" destOrd="0" presId="urn:microsoft.com/office/officeart/2005/8/layout/hList1"/>
    <dgm:cxn modelId="{CA68189E-8527-4A5E-9D18-52C713C35AEC}" srcId="{D46B68F0-2654-4E34-8D45-C138F024216D}" destId="{CCD320E2-03CD-4451-A5A0-7FB82234CFA6}" srcOrd="3" destOrd="0" parTransId="{EB94B6B9-0CE4-450A-BB29-D35BA9B2F032}" sibTransId="{190AA9FA-5C79-416F-AB12-4F8718FEFB34}"/>
    <dgm:cxn modelId="{77E3B3A1-0F2B-449B-84C2-BEAADDD3561C}" srcId="{D46B68F0-2654-4E34-8D45-C138F024216D}" destId="{8452A449-A91E-480F-A5EF-801B83359FB6}" srcOrd="0" destOrd="0" parTransId="{999275ED-5822-44A4-BF78-3ED6C8595402}" sibTransId="{783225D1-75F8-4EF2-B8B3-5F17805AB51E}"/>
    <dgm:cxn modelId="{BC2376A8-CDA2-453B-B617-FF8905B893D3}" srcId="{8452A449-A91E-480F-A5EF-801B83359FB6}" destId="{F8CBF4C6-EDB3-49A6-B085-A9D6CCC18F33}" srcOrd="2" destOrd="0" parTransId="{098FB2CC-F9AA-49C5-BB28-BB8D063DD44C}" sibTransId="{A74AEC08-62DA-42CD-AA0C-A6E25E97A6D7}"/>
    <dgm:cxn modelId="{84B2F3A9-20C9-4BF8-A6C8-CC25879C62B5}" srcId="{CCD320E2-03CD-4451-A5A0-7FB82234CFA6}" destId="{F93D48D3-4902-4F82-B092-617004B962D9}" srcOrd="1" destOrd="0" parTransId="{14DC6BAE-28DD-4D31-B747-2FB6BA3AB3F9}" sibTransId="{C1B3CD87-B7AD-4EFB-B7B3-1F51EFC5797E}"/>
    <dgm:cxn modelId="{055B1CAD-248C-481D-9A62-293D29D85EF1}" type="presOf" srcId="{F93D48D3-4902-4F82-B092-617004B962D9}" destId="{B2FEC0FE-DA89-4CF2-9BED-91B4502BD193}" srcOrd="0" destOrd="1" presId="urn:microsoft.com/office/officeart/2005/8/layout/hList1"/>
    <dgm:cxn modelId="{2C0518B9-3A00-42B4-82DB-3AC5DCD7990D}" srcId="{C3AAF130-7E05-4304-B4F0-D07F6963BDE5}" destId="{D7C85157-EF8C-471A-981C-59100B420466}" srcOrd="2" destOrd="0" parTransId="{03119603-CA09-41CF-BA78-AB66BCC49249}" sibTransId="{5AF54959-E626-4E34-8DA7-DAB414205366}"/>
    <dgm:cxn modelId="{893D8DC9-E4F1-465F-AF3D-2EC16E842D18}" srcId="{C3AAF130-7E05-4304-B4F0-D07F6963BDE5}" destId="{499B66AC-0CFF-4656-9030-4A93A903939F}" srcOrd="0" destOrd="0" parTransId="{2E13BEF9-63C8-4BCB-8112-54D6955E033D}" sibTransId="{6B65FD73-AF25-4317-B0BE-99E42E17E3F3}"/>
    <dgm:cxn modelId="{65F46BE0-568D-42C0-8F19-C1951064D87A}" type="presOf" srcId="{D7C85157-EF8C-471A-981C-59100B420466}" destId="{9C3FDF83-699A-4584-B243-748A9397627C}" srcOrd="0" destOrd="2" presId="urn:microsoft.com/office/officeart/2005/8/layout/hList1"/>
    <dgm:cxn modelId="{DA6361E1-1C8F-4A25-B0BB-2E817F81534C}" srcId="{CBE83857-D049-42EF-98CA-3D0C3EF0FCA4}" destId="{13D1EE15-E839-4553-A7F2-90C6FE2DC262}" srcOrd="0" destOrd="0" parTransId="{BEEDC566-540F-46EF-B05C-326F7D442A72}" sibTransId="{800194FB-633A-4FA1-A47E-05FE0BBB04A2}"/>
    <dgm:cxn modelId="{F08860E8-044A-4109-ABDF-2F4FC36FAF38}" type="presOf" srcId="{C4FB4E68-125B-46AA-9F09-18C84470145E}" destId="{BC3D4641-C0EC-4AEB-B60E-2C01B915F270}" srcOrd="0" destOrd="1" presId="urn:microsoft.com/office/officeart/2005/8/layout/hList1"/>
    <dgm:cxn modelId="{6A26BAEE-6758-4A23-86B2-54FC0D0B3427}" srcId="{8452A449-A91E-480F-A5EF-801B83359FB6}" destId="{F0A82A58-46A2-4FA1-90CA-207CC0EC00B9}" srcOrd="1" destOrd="0" parTransId="{5155A309-4271-4E9C-A5AC-C3D93A052AA8}" sibTransId="{14F035E4-098D-499E-80AA-0E1AA7D347CA}"/>
    <dgm:cxn modelId="{D225E9F6-2932-43E7-A746-A4E68C071841}" srcId="{8452A449-A91E-480F-A5EF-801B83359FB6}" destId="{CE4C0CE9-A3FA-423F-85EF-EC26B693C97A}" srcOrd="3" destOrd="0" parTransId="{F65A2144-D4EF-46E7-A218-8B8EE1752A2F}" sibTransId="{F2305D74-1843-4425-9CB8-A9E0937B60AE}"/>
    <dgm:cxn modelId="{4A43F5F6-26F1-4670-8CA6-62AA45603784}" type="presOf" srcId="{13D1EE15-E839-4553-A7F2-90C6FE2DC262}" destId="{BC3D4641-C0EC-4AEB-B60E-2C01B915F270}" srcOrd="0" destOrd="0" presId="urn:microsoft.com/office/officeart/2005/8/layout/hList1"/>
    <dgm:cxn modelId="{0C70A9F7-797F-43CB-AE58-41CC51DE1957}" type="presOf" srcId="{CCD320E2-03CD-4451-A5A0-7FB82234CFA6}" destId="{7CA7B609-F8CC-41EB-8F3E-771458933FC6}" srcOrd="0" destOrd="0" presId="urn:microsoft.com/office/officeart/2005/8/layout/hList1"/>
    <dgm:cxn modelId="{0BE809F9-98B7-4D5E-BD5F-5CB9F08D2C1A}" type="presOf" srcId="{70A14D5B-81CE-4982-91C6-EB945D252774}" destId="{9C3FDF83-699A-4584-B243-748A9397627C}" srcOrd="0" destOrd="1" presId="urn:microsoft.com/office/officeart/2005/8/layout/hList1"/>
    <dgm:cxn modelId="{1E50EDF9-1B50-437F-B597-29BA5A4DA879}" type="presOf" srcId="{8452A449-A91E-480F-A5EF-801B83359FB6}" destId="{95BBEE5D-FBD0-4B31-AC72-5E6A194A70C9}" srcOrd="0" destOrd="0" presId="urn:microsoft.com/office/officeart/2005/8/layout/hList1"/>
    <dgm:cxn modelId="{A8EE51D1-1382-4E27-A9B2-56D7CB53785E}" type="presParOf" srcId="{BDC6B781-F3F5-4AF9-9FCE-BACFB4A337B4}" destId="{6DEC413C-6A8C-4BB2-9014-C1EF34197A17}" srcOrd="0" destOrd="0" presId="urn:microsoft.com/office/officeart/2005/8/layout/hList1"/>
    <dgm:cxn modelId="{75C812EB-97C2-4053-8E24-928F0EFFF403}" type="presParOf" srcId="{6DEC413C-6A8C-4BB2-9014-C1EF34197A17}" destId="{95BBEE5D-FBD0-4B31-AC72-5E6A194A70C9}" srcOrd="0" destOrd="0" presId="urn:microsoft.com/office/officeart/2005/8/layout/hList1"/>
    <dgm:cxn modelId="{62CA1D87-6D29-458C-9338-D061ED9AD85C}" type="presParOf" srcId="{6DEC413C-6A8C-4BB2-9014-C1EF34197A17}" destId="{0F4BCFCE-4097-4B18-80B8-37160750C3DA}" srcOrd="1" destOrd="0" presId="urn:microsoft.com/office/officeart/2005/8/layout/hList1"/>
    <dgm:cxn modelId="{F1183D2C-1707-4D2E-A816-B7ECF4CCAA23}" type="presParOf" srcId="{BDC6B781-F3F5-4AF9-9FCE-BACFB4A337B4}" destId="{F99AD380-3F7A-4E51-BA6E-C04F538266F2}" srcOrd="1" destOrd="0" presId="urn:microsoft.com/office/officeart/2005/8/layout/hList1"/>
    <dgm:cxn modelId="{7CF7C9CC-7554-4E96-936E-8A85FAD80130}" type="presParOf" srcId="{BDC6B781-F3F5-4AF9-9FCE-BACFB4A337B4}" destId="{A5DE0BCE-0B2D-4494-B2F3-A292C9722871}" srcOrd="2" destOrd="0" presId="urn:microsoft.com/office/officeart/2005/8/layout/hList1"/>
    <dgm:cxn modelId="{1E1AA8F0-F581-4E82-AC2E-FAC6B0126ACA}" type="presParOf" srcId="{A5DE0BCE-0B2D-4494-B2F3-A292C9722871}" destId="{AA3AFF91-D269-4F27-9B7D-D3166D664C3D}" srcOrd="0" destOrd="0" presId="urn:microsoft.com/office/officeart/2005/8/layout/hList1"/>
    <dgm:cxn modelId="{3C45A692-24F6-4516-9100-65A95144E8BE}" type="presParOf" srcId="{A5DE0BCE-0B2D-4494-B2F3-A292C9722871}" destId="{9C3FDF83-699A-4584-B243-748A9397627C}" srcOrd="1" destOrd="0" presId="urn:microsoft.com/office/officeart/2005/8/layout/hList1"/>
    <dgm:cxn modelId="{28144E20-3501-4B7B-A52B-6758EA845C54}" type="presParOf" srcId="{BDC6B781-F3F5-4AF9-9FCE-BACFB4A337B4}" destId="{901321C0-864E-4C91-A9E6-DC6C0A369399}" srcOrd="3" destOrd="0" presId="urn:microsoft.com/office/officeart/2005/8/layout/hList1"/>
    <dgm:cxn modelId="{6E910C8D-E799-452F-A4CC-F09AD41C396C}" type="presParOf" srcId="{BDC6B781-F3F5-4AF9-9FCE-BACFB4A337B4}" destId="{50CC23FF-3F3E-4325-AF4E-DCD8AEDC5D5B}" srcOrd="4" destOrd="0" presId="urn:microsoft.com/office/officeart/2005/8/layout/hList1"/>
    <dgm:cxn modelId="{97017D91-98F6-43F5-AE62-C3F9A9FB2021}" type="presParOf" srcId="{50CC23FF-3F3E-4325-AF4E-DCD8AEDC5D5B}" destId="{CDDD4331-8EDA-4978-840B-D16217CD0047}" srcOrd="0" destOrd="0" presId="urn:microsoft.com/office/officeart/2005/8/layout/hList1"/>
    <dgm:cxn modelId="{AC0E523E-81BA-43D2-8A1B-9562061592C3}" type="presParOf" srcId="{50CC23FF-3F3E-4325-AF4E-DCD8AEDC5D5B}" destId="{BC3D4641-C0EC-4AEB-B60E-2C01B915F270}" srcOrd="1" destOrd="0" presId="urn:microsoft.com/office/officeart/2005/8/layout/hList1"/>
    <dgm:cxn modelId="{56E0E7A1-40EF-464B-B265-0DA7053350A2}" type="presParOf" srcId="{BDC6B781-F3F5-4AF9-9FCE-BACFB4A337B4}" destId="{AC12D548-D902-48B4-A9DC-BE6042000E1E}" srcOrd="5" destOrd="0" presId="urn:microsoft.com/office/officeart/2005/8/layout/hList1"/>
    <dgm:cxn modelId="{79F06804-6CF3-4001-9991-E47C09B49252}" type="presParOf" srcId="{BDC6B781-F3F5-4AF9-9FCE-BACFB4A337B4}" destId="{818B1839-C3FC-4A6E-BF79-331EB50B8082}" srcOrd="6" destOrd="0" presId="urn:microsoft.com/office/officeart/2005/8/layout/hList1"/>
    <dgm:cxn modelId="{30692AEB-F576-46E9-9314-8A39199B7285}" type="presParOf" srcId="{818B1839-C3FC-4A6E-BF79-331EB50B8082}" destId="{7CA7B609-F8CC-41EB-8F3E-771458933FC6}" srcOrd="0" destOrd="0" presId="urn:microsoft.com/office/officeart/2005/8/layout/hList1"/>
    <dgm:cxn modelId="{DB93467D-7103-401B-9869-BFD3D18D6EEA}" type="presParOf" srcId="{818B1839-C3FC-4A6E-BF79-331EB50B8082}" destId="{B2FEC0FE-DA89-4CF2-9BED-91B4502BD19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0E01B-1962-443C-A88C-687933AB02FC}">
      <dsp:nvSpPr>
        <dsp:cNvPr id="0" name=""/>
        <dsp:cNvSpPr/>
      </dsp:nvSpPr>
      <dsp:spPr>
        <a:xfrm>
          <a:off x="1576543" y="-6"/>
          <a:ext cx="3312570" cy="2464458"/>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The Scenario</a:t>
          </a:r>
          <a:br>
            <a:rPr lang="en-US" sz="3200" kern="1200" dirty="0"/>
          </a:br>
          <a:r>
            <a:rPr lang="en-US" sz="3200" kern="1200" dirty="0"/>
            <a:t> should be</a:t>
          </a:r>
        </a:p>
      </dsp:txBody>
      <dsp:txXfrm>
        <a:off x="2061658" y="360906"/>
        <a:ext cx="2342340" cy="1742634"/>
      </dsp:txXfrm>
    </dsp:sp>
    <dsp:sp modelId="{D6830A42-4905-47C4-BDFC-CDFAC01100CB}">
      <dsp:nvSpPr>
        <dsp:cNvPr id="0" name=""/>
        <dsp:cNvSpPr/>
      </dsp:nvSpPr>
      <dsp:spPr>
        <a:xfrm>
          <a:off x="3406974" y="-112511"/>
          <a:ext cx="273982" cy="274278"/>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27D0789-A309-4FAA-B58A-811F757B2DCC}">
      <dsp:nvSpPr>
        <dsp:cNvPr id="0" name=""/>
        <dsp:cNvSpPr/>
      </dsp:nvSpPr>
      <dsp:spPr>
        <a:xfrm>
          <a:off x="2758414" y="2281355"/>
          <a:ext cx="198662" cy="198539"/>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14DB313-9949-4250-A1E5-C439A2C8BC18}">
      <dsp:nvSpPr>
        <dsp:cNvPr id="0" name=""/>
        <dsp:cNvSpPr/>
      </dsp:nvSpPr>
      <dsp:spPr>
        <a:xfrm>
          <a:off x="4623719" y="1000042"/>
          <a:ext cx="198662" cy="198539"/>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AB1691E-69BC-4F4E-B5CE-EEA05849ED1D}">
      <dsp:nvSpPr>
        <dsp:cNvPr id="0" name=""/>
        <dsp:cNvSpPr/>
      </dsp:nvSpPr>
      <dsp:spPr>
        <a:xfrm>
          <a:off x="3674385" y="2492394"/>
          <a:ext cx="273982" cy="274278"/>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1173408-CF2B-498D-8440-0B754B4BABD8}">
      <dsp:nvSpPr>
        <dsp:cNvPr id="0" name=""/>
        <dsp:cNvSpPr/>
      </dsp:nvSpPr>
      <dsp:spPr>
        <a:xfrm>
          <a:off x="2814019" y="276845"/>
          <a:ext cx="198662" cy="198539"/>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EC4A695-D7D3-424B-BE67-56634E6BB8CA}">
      <dsp:nvSpPr>
        <dsp:cNvPr id="0" name=""/>
        <dsp:cNvSpPr/>
      </dsp:nvSpPr>
      <dsp:spPr>
        <a:xfrm>
          <a:off x="2188713" y="1413665"/>
          <a:ext cx="198662" cy="198539"/>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4CE9068-3E79-4624-BBF9-0DD7985425C4}">
      <dsp:nvSpPr>
        <dsp:cNvPr id="0" name=""/>
        <dsp:cNvSpPr/>
      </dsp:nvSpPr>
      <dsp:spPr>
        <a:xfrm>
          <a:off x="234074" y="42698"/>
          <a:ext cx="1696447" cy="1523319"/>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Realistic</a:t>
          </a:r>
        </a:p>
      </dsp:txBody>
      <dsp:txXfrm>
        <a:off x="482513" y="265783"/>
        <a:ext cx="1199569" cy="1077149"/>
      </dsp:txXfrm>
    </dsp:sp>
    <dsp:sp modelId="{8C2A2C54-7639-4476-98D8-0CB5A69E885D}">
      <dsp:nvSpPr>
        <dsp:cNvPr id="0" name=""/>
        <dsp:cNvSpPr/>
      </dsp:nvSpPr>
      <dsp:spPr>
        <a:xfrm>
          <a:off x="3129959" y="285669"/>
          <a:ext cx="273982" cy="274278"/>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6E4FF08-3810-4BA3-A470-28F394105289}">
      <dsp:nvSpPr>
        <dsp:cNvPr id="0" name=""/>
        <dsp:cNvSpPr/>
      </dsp:nvSpPr>
      <dsp:spPr>
        <a:xfrm>
          <a:off x="1324809" y="1739784"/>
          <a:ext cx="495392" cy="495612"/>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2376658-F815-4DEA-B03B-4F14FD84A305}">
      <dsp:nvSpPr>
        <dsp:cNvPr id="0" name=""/>
        <dsp:cNvSpPr/>
      </dsp:nvSpPr>
      <dsp:spPr>
        <a:xfrm>
          <a:off x="4651200" y="-228570"/>
          <a:ext cx="1696447" cy="1523319"/>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Relevant</a:t>
          </a:r>
        </a:p>
      </dsp:txBody>
      <dsp:txXfrm>
        <a:off x="4899639" y="-5485"/>
        <a:ext cx="1199569" cy="1077149"/>
      </dsp:txXfrm>
    </dsp:sp>
    <dsp:sp modelId="{A4FFE9EC-15D8-4EFD-B808-B53A14F9E2FA}">
      <dsp:nvSpPr>
        <dsp:cNvPr id="0" name=""/>
        <dsp:cNvSpPr/>
      </dsp:nvSpPr>
      <dsp:spPr>
        <a:xfrm>
          <a:off x="4270878" y="665099"/>
          <a:ext cx="273982" cy="274278"/>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07704F1-4FFD-4675-B607-84922023B894}">
      <dsp:nvSpPr>
        <dsp:cNvPr id="0" name=""/>
        <dsp:cNvSpPr/>
      </dsp:nvSpPr>
      <dsp:spPr>
        <a:xfrm>
          <a:off x="1136256" y="2329519"/>
          <a:ext cx="198662" cy="198539"/>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0ED4AA4-7219-44A6-A2D4-E917BF5D5519}">
      <dsp:nvSpPr>
        <dsp:cNvPr id="0" name=""/>
        <dsp:cNvSpPr/>
      </dsp:nvSpPr>
      <dsp:spPr>
        <a:xfrm>
          <a:off x="3115804" y="2046784"/>
          <a:ext cx="198662" cy="198539"/>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94975A7-4784-4BA1-8697-D4B9216B4D01}">
      <dsp:nvSpPr>
        <dsp:cNvPr id="0" name=""/>
        <dsp:cNvSpPr/>
      </dsp:nvSpPr>
      <dsp:spPr>
        <a:xfrm>
          <a:off x="4842105" y="1444140"/>
          <a:ext cx="1696447" cy="1523319"/>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Relatable</a:t>
          </a:r>
        </a:p>
      </dsp:txBody>
      <dsp:txXfrm>
        <a:off x="5090544" y="1667225"/>
        <a:ext cx="1199569" cy="1077149"/>
      </dsp:txXfrm>
    </dsp:sp>
    <dsp:sp modelId="{F8AAAFB7-E130-45D1-86DA-BBFC58D463C3}">
      <dsp:nvSpPr>
        <dsp:cNvPr id="0" name=""/>
        <dsp:cNvSpPr/>
      </dsp:nvSpPr>
      <dsp:spPr>
        <a:xfrm>
          <a:off x="4906800" y="1669928"/>
          <a:ext cx="198662" cy="198539"/>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82131C0-BF71-4A51-BB1F-71C31F3D3729}">
      <dsp:nvSpPr>
        <dsp:cNvPr id="0" name=""/>
        <dsp:cNvSpPr/>
      </dsp:nvSpPr>
      <dsp:spPr>
        <a:xfrm>
          <a:off x="1392184" y="2162177"/>
          <a:ext cx="2151503" cy="1802034"/>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Challenging</a:t>
          </a:r>
        </a:p>
      </dsp:txBody>
      <dsp:txXfrm>
        <a:off x="1707264" y="2426079"/>
        <a:ext cx="1521343" cy="1274230"/>
      </dsp:txXfrm>
    </dsp:sp>
    <dsp:sp modelId="{E236AC02-2B98-44D1-8C47-4888FD67B08B}">
      <dsp:nvSpPr>
        <dsp:cNvPr id="0" name=""/>
        <dsp:cNvSpPr/>
      </dsp:nvSpPr>
      <dsp:spPr>
        <a:xfrm>
          <a:off x="3208311" y="2528425"/>
          <a:ext cx="198662" cy="198539"/>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DB0AD-A948-4A5B-A55B-908CEF0D24E8}">
      <dsp:nvSpPr>
        <dsp:cNvPr id="0" name=""/>
        <dsp:cNvSpPr/>
      </dsp:nvSpPr>
      <dsp:spPr>
        <a:xfrm>
          <a:off x="0" y="10998"/>
          <a:ext cx="7421563" cy="54288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rPr>
            <a:t>TTX Facilitation Team</a:t>
          </a:r>
        </a:p>
      </dsp:txBody>
      <dsp:txXfrm>
        <a:off x="26501" y="37499"/>
        <a:ext cx="7368561" cy="489878"/>
      </dsp:txXfrm>
    </dsp:sp>
    <dsp:sp modelId="{D84A5C6A-EC55-41B4-AF19-111AC8CB7820}">
      <dsp:nvSpPr>
        <dsp:cNvPr id="0" name=""/>
        <dsp:cNvSpPr/>
      </dsp:nvSpPr>
      <dsp:spPr>
        <a:xfrm>
          <a:off x="0" y="553878"/>
          <a:ext cx="7421563" cy="675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635"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solidFill>
                <a:schemeClr val="bg1"/>
              </a:solidFill>
            </a:rPr>
            <a:t>Creates scenario</a:t>
          </a:r>
        </a:p>
        <a:p>
          <a:pPr marL="228600" lvl="1" indent="-228600" algn="l" defTabSz="889000">
            <a:lnSpc>
              <a:spcPct val="90000"/>
            </a:lnSpc>
            <a:spcBef>
              <a:spcPct val="0"/>
            </a:spcBef>
            <a:spcAft>
              <a:spcPct val="20000"/>
            </a:spcAft>
            <a:buChar char="•"/>
          </a:pPr>
          <a:r>
            <a:rPr lang="en-US" sz="2000" kern="1200" dirty="0">
              <a:solidFill>
                <a:schemeClr val="bg1"/>
              </a:solidFill>
            </a:rPr>
            <a:t>Facilitates sessions</a:t>
          </a:r>
        </a:p>
      </dsp:txBody>
      <dsp:txXfrm>
        <a:off x="0" y="553878"/>
        <a:ext cx="7421563" cy="675337"/>
      </dsp:txXfrm>
    </dsp:sp>
    <dsp:sp modelId="{A85C3E62-FD0F-4E6F-A63B-3A476246A2A8}">
      <dsp:nvSpPr>
        <dsp:cNvPr id="0" name=""/>
        <dsp:cNvSpPr/>
      </dsp:nvSpPr>
      <dsp:spPr>
        <a:xfrm>
          <a:off x="0" y="1229216"/>
          <a:ext cx="7421563" cy="54288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rPr>
            <a:t>Leadership</a:t>
          </a:r>
        </a:p>
      </dsp:txBody>
      <dsp:txXfrm>
        <a:off x="26501" y="1255717"/>
        <a:ext cx="7368561" cy="489878"/>
      </dsp:txXfrm>
    </dsp:sp>
    <dsp:sp modelId="{AA40B8BC-75E7-4E7B-BB2E-48C15B740B7B}">
      <dsp:nvSpPr>
        <dsp:cNvPr id="0" name=""/>
        <dsp:cNvSpPr/>
      </dsp:nvSpPr>
      <dsp:spPr>
        <a:xfrm>
          <a:off x="0" y="1772096"/>
          <a:ext cx="7421563" cy="675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635"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solidFill>
                <a:schemeClr val="bg1"/>
              </a:solidFill>
            </a:rPr>
            <a:t>Approves effort</a:t>
          </a:r>
        </a:p>
        <a:p>
          <a:pPr marL="228600" lvl="1" indent="-228600" algn="l" defTabSz="889000">
            <a:lnSpc>
              <a:spcPct val="90000"/>
            </a:lnSpc>
            <a:spcBef>
              <a:spcPct val="0"/>
            </a:spcBef>
            <a:spcAft>
              <a:spcPct val="20000"/>
            </a:spcAft>
            <a:buChar char="•"/>
          </a:pPr>
          <a:r>
            <a:rPr lang="en-US" sz="2000" kern="1200" dirty="0">
              <a:solidFill>
                <a:schemeClr val="bg1"/>
              </a:solidFill>
            </a:rPr>
            <a:t>Supports participation</a:t>
          </a:r>
        </a:p>
      </dsp:txBody>
      <dsp:txXfrm>
        <a:off x="0" y="1772096"/>
        <a:ext cx="7421563" cy="675337"/>
      </dsp:txXfrm>
    </dsp:sp>
    <dsp:sp modelId="{EF1DA9A3-B3B6-4166-8EB8-3A73080F5278}">
      <dsp:nvSpPr>
        <dsp:cNvPr id="0" name=""/>
        <dsp:cNvSpPr/>
      </dsp:nvSpPr>
      <dsp:spPr>
        <a:xfrm>
          <a:off x="0" y="2447433"/>
          <a:ext cx="7421563" cy="54288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rPr>
            <a:t>Participants</a:t>
          </a:r>
        </a:p>
      </dsp:txBody>
      <dsp:txXfrm>
        <a:off x="26501" y="2473934"/>
        <a:ext cx="7368561" cy="489878"/>
      </dsp:txXfrm>
    </dsp:sp>
    <dsp:sp modelId="{B0F1B515-080F-4A71-AB9A-9E1210CE7475}">
      <dsp:nvSpPr>
        <dsp:cNvPr id="0" name=""/>
        <dsp:cNvSpPr/>
      </dsp:nvSpPr>
      <dsp:spPr>
        <a:xfrm>
          <a:off x="0" y="2990313"/>
          <a:ext cx="7421563" cy="675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635"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solidFill>
                <a:schemeClr val="bg1"/>
              </a:solidFill>
            </a:rPr>
            <a:t>Consider perspective and experience.</a:t>
          </a:r>
        </a:p>
        <a:p>
          <a:pPr marL="228600" lvl="1" indent="-228600" algn="l" defTabSz="889000">
            <a:lnSpc>
              <a:spcPct val="90000"/>
            </a:lnSpc>
            <a:spcBef>
              <a:spcPct val="0"/>
            </a:spcBef>
            <a:spcAft>
              <a:spcPct val="20000"/>
            </a:spcAft>
            <a:buChar char="•"/>
          </a:pPr>
          <a:r>
            <a:rPr lang="en-US" sz="2000" kern="1200" dirty="0">
              <a:solidFill>
                <a:schemeClr val="bg1"/>
              </a:solidFill>
            </a:rPr>
            <a:t>Diversity across expertise &amp; function</a:t>
          </a:r>
        </a:p>
      </dsp:txBody>
      <dsp:txXfrm>
        <a:off x="0" y="2990313"/>
        <a:ext cx="7421563" cy="6753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1E6629-458B-4D3B-8BF3-EDB8D7C14ABF}">
      <dsp:nvSpPr>
        <dsp:cNvPr id="0" name=""/>
        <dsp:cNvSpPr/>
      </dsp:nvSpPr>
      <dsp:spPr>
        <a:xfrm>
          <a:off x="1473356" y="0"/>
          <a:ext cx="2205653" cy="2205622"/>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chemeClr val="accent3"/>
              </a:solidFill>
            </a:rPr>
            <a:t>In-Person</a:t>
          </a:r>
        </a:p>
      </dsp:txBody>
      <dsp:txXfrm>
        <a:off x="1796366" y="323006"/>
        <a:ext cx="1559633" cy="1559610"/>
      </dsp:txXfrm>
    </dsp:sp>
    <dsp:sp modelId="{11F27534-376A-46B8-8434-37491CA8E298}">
      <dsp:nvSpPr>
        <dsp:cNvPr id="0" name=""/>
        <dsp:cNvSpPr/>
      </dsp:nvSpPr>
      <dsp:spPr>
        <a:xfrm>
          <a:off x="2608625" y="1471027"/>
          <a:ext cx="2205653" cy="2205622"/>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solidFill>
                <a:schemeClr val="accent3"/>
              </a:solidFill>
            </a:rPr>
            <a:t>Hybrid</a:t>
          </a:r>
          <a:endParaRPr lang="en-US" sz="3400" kern="1200" dirty="0">
            <a:solidFill>
              <a:schemeClr val="accent3"/>
            </a:solidFill>
          </a:endParaRPr>
        </a:p>
      </dsp:txBody>
      <dsp:txXfrm>
        <a:off x="2931635" y="1794033"/>
        <a:ext cx="1559633" cy="1559610"/>
      </dsp:txXfrm>
    </dsp:sp>
    <dsp:sp modelId="{A58A8872-1DDF-470E-9393-892BA94C0F37}">
      <dsp:nvSpPr>
        <dsp:cNvPr id="0" name=""/>
        <dsp:cNvSpPr/>
      </dsp:nvSpPr>
      <dsp:spPr>
        <a:xfrm>
          <a:off x="3742552" y="0"/>
          <a:ext cx="2205653" cy="2205622"/>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chemeClr val="accent3"/>
              </a:solidFill>
            </a:rPr>
            <a:t>Online</a:t>
          </a:r>
        </a:p>
      </dsp:txBody>
      <dsp:txXfrm>
        <a:off x="4065562" y="323006"/>
        <a:ext cx="1559633" cy="15596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AED24-4FE0-42DE-8DB1-FDCA7D7D1B75}">
      <dsp:nvSpPr>
        <dsp:cNvPr id="0" name=""/>
        <dsp:cNvSpPr/>
      </dsp:nvSpPr>
      <dsp:spPr>
        <a:xfrm>
          <a:off x="2319" y="389883"/>
          <a:ext cx="2261257" cy="764017"/>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rPr>
            <a:t>Communication with participants</a:t>
          </a:r>
        </a:p>
      </dsp:txBody>
      <dsp:txXfrm>
        <a:off x="2319" y="389883"/>
        <a:ext cx="2261257" cy="764017"/>
      </dsp:txXfrm>
    </dsp:sp>
    <dsp:sp modelId="{7F6BB9A5-D7AE-4613-B107-910C900D4698}">
      <dsp:nvSpPr>
        <dsp:cNvPr id="0" name=""/>
        <dsp:cNvSpPr/>
      </dsp:nvSpPr>
      <dsp:spPr>
        <a:xfrm>
          <a:off x="2319" y="1153901"/>
          <a:ext cx="2261257" cy="2132865"/>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tx1"/>
              </a:solidFill>
            </a:rPr>
            <a:t>  No prep work ahead of time</a:t>
          </a:r>
        </a:p>
        <a:p>
          <a:pPr marL="228600" lvl="1" indent="-228600" algn="l" defTabSz="889000">
            <a:lnSpc>
              <a:spcPct val="90000"/>
            </a:lnSpc>
            <a:spcBef>
              <a:spcPct val="0"/>
            </a:spcBef>
            <a:spcAft>
              <a:spcPct val="15000"/>
            </a:spcAft>
            <a:buChar char="•"/>
          </a:pPr>
          <a:r>
            <a:rPr lang="en-US" sz="2000" kern="1200" dirty="0">
              <a:solidFill>
                <a:schemeClr val="tx1"/>
              </a:solidFill>
            </a:rPr>
            <a:t>  Open mind</a:t>
          </a:r>
        </a:p>
        <a:p>
          <a:pPr marL="228600" lvl="1" indent="-228600" algn="l" defTabSz="889000">
            <a:lnSpc>
              <a:spcPct val="90000"/>
            </a:lnSpc>
            <a:spcBef>
              <a:spcPct val="0"/>
            </a:spcBef>
            <a:spcAft>
              <a:spcPct val="15000"/>
            </a:spcAft>
            <a:buChar char="•"/>
          </a:pPr>
          <a:r>
            <a:rPr lang="en-US" sz="2000" kern="1200" dirty="0">
              <a:solidFill>
                <a:schemeClr val="tx1"/>
              </a:solidFill>
            </a:rPr>
            <a:t>“Don’t fight the scenario”</a:t>
          </a:r>
        </a:p>
        <a:p>
          <a:pPr marL="228600" lvl="1" indent="-228600" algn="l" defTabSz="889000">
            <a:lnSpc>
              <a:spcPct val="90000"/>
            </a:lnSpc>
            <a:spcBef>
              <a:spcPct val="0"/>
            </a:spcBef>
            <a:spcAft>
              <a:spcPct val="15000"/>
            </a:spcAft>
            <a:buChar char="•"/>
          </a:pPr>
          <a:r>
            <a:rPr lang="en-US" sz="2000" kern="1200" dirty="0">
              <a:solidFill>
                <a:schemeClr val="tx1"/>
              </a:solidFill>
            </a:rPr>
            <a:t>Be Present</a:t>
          </a:r>
        </a:p>
      </dsp:txBody>
      <dsp:txXfrm>
        <a:off x="2319" y="1153901"/>
        <a:ext cx="2261257" cy="2132865"/>
      </dsp:txXfrm>
    </dsp:sp>
    <dsp:sp modelId="{6D6F9ECA-554E-4A73-82C5-618CE0A022F8}">
      <dsp:nvSpPr>
        <dsp:cNvPr id="0" name=""/>
        <dsp:cNvSpPr/>
      </dsp:nvSpPr>
      <dsp:spPr>
        <a:xfrm>
          <a:off x="2580152" y="389883"/>
          <a:ext cx="2261257" cy="764017"/>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rPr>
            <a:t>Presentation</a:t>
          </a:r>
        </a:p>
      </dsp:txBody>
      <dsp:txXfrm>
        <a:off x="2580152" y="389883"/>
        <a:ext cx="2261257" cy="764017"/>
      </dsp:txXfrm>
    </dsp:sp>
    <dsp:sp modelId="{3B78EEBE-6848-4E63-9670-84050FD63255}">
      <dsp:nvSpPr>
        <dsp:cNvPr id="0" name=""/>
        <dsp:cNvSpPr/>
      </dsp:nvSpPr>
      <dsp:spPr>
        <a:xfrm>
          <a:off x="2580152" y="1153901"/>
          <a:ext cx="2261257" cy="2132865"/>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tx1"/>
              </a:solidFill>
            </a:rPr>
            <a:t>Power Point for Display</a:t>
          </a:r>
        </a:p>
        <a:p>
          <a:pPr marL="228600" lvl="1" indent="-228600" algn="l" defTabSz="889000">
            <a:lnSpc>
              <a:spcPct val="90000"/>
            </a:lnSpc>
            <a:spcBef>
              <a:spcPct val="0"/>
            </a:spcBef>
            <a:spcAft>
              <a:spcPct val="15000"/>
            </a:spcAft>
            <a:buChar char="•"/>
          </a:pPr>
          <a:r>
            <a:rPr lang="en-US" sz="2000" kern="1200" dirty="0">
              <a:solidFill>
                <a:schemeClr val="tx1"/>
              </a:solidFill>
            </a:rPr>
            <a:t>Tools for collecting Discussion</a:t>
          </a:r>
        </a:p>
      </dsp:txBody>
      <dsp:txXfrm>
        <a:off x="2580152" y="1153901"/>
        <a:ext cx="2261257" cy="2132865"/>
      </dsp:txXfrm>
    </dsp:sp>
    <dsp:sp modelId="{C06FA13B-5148-4BDC-9FAD-25E503CE364C}">
      <dsp:nvSpPr>
        <dsp:cNvPr id="0" name=""/>
        <dsp:cNvSpPr/>
      </dsp:nvSpPr>
      <dsp:spPr>
        <a:xfrm>
          <a:off x="5157986" y="389883"/>
          <a:ext cx="2261257" cy="764017"/>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rPr>
            <a:t>Feedback Mechanisms</a:t>
          </a:r>
        </a:p>
      </dsp:txBody>
      <dsp:txXfrm>
        <a:off x="5157986" y="389883"/>
        <a:ext cx="2261257" cy="764017"/>
      </dsp:txXfrm>
    </dsp:sp>
    <dsp:sp modelId="{A0C8CB09-233D-4C27-9C6F-880CC82F07AE}">
      <dsp:nvSpPr>
        <dsp:cNvPr id="0" name=""/>
        <dsp:cNvSpPr/>
      </dsp:nvSpPr>
      <dsp:spPr>
        <a:xfrm>
          <a:off x="5160305" y="1146713"/>
          <a:ext cx="2261257" cy="2132865"/>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tx1"/>
              </a:solidFill>
            </a:rPr>
            <a:t>During Event</a:t>
          </a:r>
        </a:p>
        <a:p>
          <a:pPr marL="228600" lvl="1" indent="-228600" algn="l" defTabSz="889000">
            <a:lnSpc>
              <a:spcPct val="90000"/>
            </a:lnSpc>
            <a:spcBef>
              <a:spcPct val="0"/>
            </a:spcBef>
            <a:spcAft>
              <a:spcPct val="15000"/>
            </a:spcAft>
            <a:buChar char="•"/>
          </a:pPr>
          <a:r>
            <a:rPr lang="en-US" sz="2000" kern="1200" dirty="0">
              <a:solidFill>
                <a:schemeClr val="tx1"/>
              </a:solidFill>
            </a:rPr>
            <a:t>Polls</a:t>
          </a:r>
        </a:p>
        <a:p>
          <a:pPr marL="228600" lvl="1" indent="-228600" algn="l" defTabSz="889000">
            <a:lnSpc>
              <a:spcPct val="90000"/>
            </a:lnSpc>
            <a:spcBef>
              <a:spcPct val="0"/>
            </a:spcBef>
            <a:spcAft>
              <a:spcPct val="15000"/>
            </a:spcAft>
            <a:buChar char="•"/>
          </a:pPr>
          <a:r>
            <a:rPr lang="en-US" sz="2000" kern="1200" dirty="0">
              <a:solidFill>
                <a:schemeClr val="tx1"/>
              </a:solidFill>
            </a:rPr>
            <a:t>Encourage contact</a:t>
          </a:r>
        </a:p>
        <a:p>
          <a:pPr marL="228600" lvl="1" indent="-228600" algn="l" defTabSz="889000">
            <a:lnSpc>
              <a:spcPct val="90000"/>
            </a:lnSpc>
            <a:spcBef>
              <a:spcPct val="0"/>
            </a:spcBef>
            <a:spcAft>
              <a:spcPct val="15000"/>
            </a:spcAft>
            <a:buChar char="•"/>
          </a:pPr>
          <a:r>
            <a:rPr lang="en-US" sz="2000" kern="1200" dirty="0">
              <a:solidFill>
                <a:schemeClr val="tx1"/>
              </a:solidFill>
            </a:rPr>
            <a:t>Thank you email</a:t>
          </a:r>
        </a:p>
      </dsp:txBody>
      <dsp:txXfrm>
        <a:off x="5160305" y="1146713"/>
        <a:ext cx="2261257" cy="21328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E264C-790A-4C71-BF41-9F6B4F288305}">
      <dsp:nvSpPr>
        <dsp:cNvPr id="0" name=""/>
        <dsp:cNvSpPr/>
      </dsp:nvSpPr>
      <dsp:spPr>
        <a:xfrm>
          <a:off x="3626" y="41034"/>
          <a:ext cx="2272687" cy="909074"/>
        </a:xfrm>
        <a:prstGeom prst="chevr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Welcome</a:t>
          </a:r>
        </a:p>
      </dsp:txBody>
      <dsp:txXfrm>
        <a:off x="458163" y="41034"/>
        <a:ext cx="1363613" cy="909074"/>
      </dsp:txXfrm>
    </dsp:sp>
    <dsp:sp modelId="{B0D3B309-CFF8-4C2A-B81C-E5CA6B2AEBB0}">
      <dsp:nvSpPr>
        <dsp:cNvPr id="0" name=""/>
        <dsp:cNvSpPr/>
      </dsp:nvSpPr>
      <dsp:spPr>
        <a:xfrm>
          <a:off x="3626" y="1063743"/>
          <a:ext cx="1818149" cy="2571871"/>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bg1"/>
              </a:solidFill>
            </a:rPr>
            <a:t>Agenda</a:t>
          </a:r>
        </a:p>
        <a:p>
          <a:pPr marL="228600" lvl="1" indent="-228600" algn="l" defTabSz="889000">
            <a:lnSpc>
              <a:spcPct val="90000"/>
            </a:lnSpc>
            <a:spcBef>
              <a:spcPct val="0"/>
            </a:spcBef>
            <a:spcAft>
              <a:spcPct val="15000"/>
            </a:spcAft>
            <a:buChar char="•"/>
          </a:pPr>
          <a:r>
            <a:rPr lang="en-US" sz="2000" kern="1200" dirty="0">
              <a:solidFill>
                <a:schemeClr val="bg1"/>
              </a:solidFill>
            </a:rPr>
            <a:t>Expectations</a:t>
          </a:r>
        </a:p>
        <a:p>
          <a:pPr marL="228600" lvl="1" indent="-228600" algn="l" defTabSz="889000">
            <a:lnSpc>
              <a:spcPct val="90000"/>
            </a:lnSpc>
            <a:spcBef>
              <a:spcPct val="0"/>
            </a:spcBef>
            <a:spcAft>
              <a:spcPct val="15000"/>
            </a:spcAft>
            <a:buChar char="•"/>
          </a:pPr>
          <a:r>
            <a:rPr lang="en-US" sz="2000" kern="1200" dirty="0">
              <a:solidFill>
                <a:schemeClr val="bg1"/>
              </a:solidFill>
            </a:rPr>
            <a:t>Guidelines</a:t>
          </a:r>
        </a:p>
        <a:p>
          <a:pPr marL="228600" lvl="1" indent="-228600" algn="l" defTabSz="889000">
            <a:lnSpc>
              <a:spcPct val="90000"/>
            </a:lnSpc>
            <a:spcBef>
              <a:spcPct val="0"/>
            </a:spcBef>
            <a:spcAft>
              <a:spcPct val="15000"/>
            </a:spcAft>
            <a:buChar char="•"/>
          </a:pPr>
          <a:r>
            <a:rPr lang="en-US" sz="2000" kern="1200" dirty="0">
              <a:solidFill>
                <a:schemeClr val="bg1"/>
              </a:solidFill>
            </a:rPr>
            <a:t>Resources</a:t>
          </a:r>
        </a:p>
      </dsp:txBody>
      <dsp:txXfrm>
        <a:off x="3626" y="1063743"/>
        <a:ext cx="1818149" cy="2571871"/>
      </dsp:txXfrm>
    </dsp:sp>
    <dsp:sp modelId="{347279ED-FADE-4AA7-B723-E4008CFBCB33}">
      <dsp:nvSpPr>
        <dsp:cNvPr id="0" name=""/>
        <dsp:cNvSpPr/>
      </dsp:nvSpPr>
      <dsp:spPr>
        <a:xfrm>
          <a:off x="2060313" y="41034"/>
          <a:ext cx="2272687" cy="909074"/>
        </a:xfrm>
        <a:prstGeom prst="chevr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Module</a:t>
          </a:r>
        </a:p>
      </dsp:txBody>
      <dsp:txXfrm>
        <a:off x="2514850" y="41034"/>
        <a:ext cx="1363613" cy="909074"/>
      </dsp:txXfrm>
    </dsp:sp>
    <dsp:sp modelId="{2A91970C-1CAC-44E3-89FF-EBD5731A2412}">
      <dsp:nvSpPr>
        <dsp:cNvPr id="0" name=""/>
        <dsp:cNvSpPr/>
      </dsp:nvSpPr>
      <dsp:spPr>
        <a:xfrm>
          <a:off x="2060313" y="1063743"/>
          <a:ext cx="1818149" cy="2571871"/>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bg1"/>
              </a:solidFill>
            </a:rPr>
            <a:t>Provide participants with basic information about what’s happening.</a:t>
          </a:r>
        </a:p>
      </dsp:txBody>
      <dsp:txXfrm>
        <a:off x="2060313" y="1063743"/>
        <a:ext cx="1818149" cy="2571871"/>
      </dsp:txXfrm>
    </dsp:sp>
    <dsp:sp modelId="{63D5CDD2-71D3-408F-93C2-2688D9CB00FB}">
      <dsp:nvSpPr>
        <dsp:cNvPr id="0" name=""/>
        <dsp:cNvSpPr/>
      </dsp:nvSpPr>
      <dsp:spPr>
        <a:xfrm>
          <a:off x="4117001" y="41034"/>
          <a:ext cx="2272687" cy="909074"/>
        </a:xfrm>
        <a:prstGeom prst="chevr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Group Discussion </a:t>
          </a:r>
        </a:p>
      </dsp:txBody>
      <dsp:txXfrm>
        <a:off x="4571538" y="41034"/>
        <a:ext cx="1363613" cy="909074"/>
      </dsp:txXfrm>
    </dsp:sp>
    <dsp:sp modelId="{88893325-65E6-4368-B947-5D4C3E6928C2}">
      <dsp:nvSpPr>
        <dsp:cNvPr id="0" name=""/>
        <dsp:cNvSpPr/>
      </dsp:nvSpPr>
      <dsp:spPr>
        <a:xfrm>
          <a:off x="4117001" y="1063743"/>
          <a:ext cx="1818149" cy="2571871"/>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bg1"/>
              </a:solidFill>
            </a:rPr>
            <a:t>Participants move into groups to discuss.</a:t>
          </a:r>
        </a:p>
        <a:p>
          <a:pPr marL="228600" lvl="1" indent="-228600" algn="l" defTabSz="889000">
            <a:lnSpc>
              <a:spcPct val="90000"/>
            </a:lnSpc>
            <a:spcBef>
              <a:spcPct val="0"/>
            </a:spcBef>
            <a:spcAft>
              <a:spcPct val="15000"/>
            </a:spcAft>
            <a:buChar char="•"/>
          </a:pPr>
          <a:r>
            <a:rPr lang="en-US" sz="2000" kern="1200" dirty="0">
              <a:solidFill>
                <a:schemeClr val="bg1"/>
              </a:solidFill>
            </a:rPr>
            <a:t>Provided with some questions to help guide conversation</a:t>
          </a:r>
        </a:p>
      </dsp:txBody>
      <dsp:txXfrm>
        <a:off x="4117001" y="1063743"/>
        <a:ext cx="1818149" cy="2571871"/>
      </dsp:txXfrm>
    </dsp:sp>
    <dsp:sp modelId="{06C2D73C-A1C2-49B2-9AB3-2C86672F969A}">
      <dsp:nvSpPr>
        <dsp:cNvPr id="0" name=""/>
        <dsp:cNvSpPr/>
      </dsp:nvSpPr>
      <dsp:spPr>
        <a:xfrm>
          <a:off x="6173688" y="41034"/>
          <a:ext cx="2272687" cy="909074"/>
        </a:xfrm>
        <a:prstGeom prst="chevr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Readout and Discussion</a:t>
          </a:r>
        </a:p>
      </dsp:txBody>
      <dsp:txXfrm>
        <a:off x="6628225" y="41034"/>
        <a:ext cx="1363613" cy="909074"/>
      </dsp:txXfrm>
    </dsp:sp>
    <dsp:sp modelId="{8414B52A-BB40-4CED-9BC5-6B82D82FB526}">
      <dsp:nvSpPr>
        <dsp:cNvPr id="0" name=""/>
        <dsp:cNvSpPr/>
      </dsp:nvSpPr>
      <dsp:spPr>
        <a:xfrm>
          <a:off x="6173688" y="1063743"/>
          <a:ext cx="1818149" cy="2571871"/>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bg1"/>
              </a:solidFill>
            </a:rPr>
            <a:t>Each group presents</a:t>
          </a:r>
        </a:p>
        <a:p>
          <a:pPr marL="228600" lvl="1" indent="-228600" algn="l" defTabSz="889000">
            <a:lnSpc>
              <a:spcPct val="90000"/>
            </a:lnSpc>
            <a:spcBef>
              <a:spcPct val="0"/>
            </a:spcBef>
            <a:spcAft>
              <a:spcPct val="15000"/>
            </a:spcAft>
            <a:buChar char="•"/>
          </a:pPr>
          <a:r>
            <a:rPr lang="en-US" sz="2000" kern="1200" dirty="0">
              <a:solidFill>
                <a:schemeClr val="bg1"/>
              </a:solidFill>
            </a:rPr>
            <a:t>Discussion</a:t>
          </a:r>
        </a:p>
      </dsp:txBody>
      <dsp:txXfrm>
        <a:off x="6173688" y="1063743"/>
        <a:ext cx="1818149" cy="2571871"/>
      </dsp:txXfrm>
    </dsp:sp>
    <dsp:sp modelId="{ECBC8D06-F47B-47CA-8AB5-A9DF7AF83598}">
      <dsp:nvSpPr>
        <dsp:cNvPr id="0" name=""/>
        <dsp:cNvSpPr/>
      </dsp:nvSpPr>
      <dsp:spPr>
        <a:xfrm>
          <a:off x="8230376" y="41034"/>
          <a:ext cx="2272687" cy="909074"/>
        </a:xfrm>
        <a:prstGeom prst="chevr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Debrief</a:t>
          </a:r>
        </a:p>
      </dsp:txBody>
      <dsp:txXfrm>
        <a:off x="8684913" y="41034"/>
        <a:ext cx="1363613" cy="909074"/>
      </dsp:txXfrm>
    </dsp:sp>
    <dsp:sp modelId="{B00221AC-FA3A-4E12-A3C4-A5B35B1EE669}">
      <dsp:nvSpPr>
        <dsp:cNvPr id="0" name=""/>
        <dsp:cNvSpPr/>
      </dsp:nvSpPr>
      <dsp:spPr>
        <a:xfrm>
          <a:off x="8230376" y="1063743"/>
          <a:ext cx="1818149" cy="2571871"/>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bg1"/>
              </a:solidFill>
            </a:rPr>
            <a:t>Lessons learned, successes and opportunities</a:t>
          </a:r>
        </a:p>
      </dsp:txBody>
      <dsp:txXfrm>
        <a:off x="8230376" y="1063743"/>
        <a:ext cx="1818149" cy="25718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0A6775-F95A-4FB0-B69D-8F61BCC7DA64}">
      <dsp:nvSpPr>
        <dsp:cNvPr id="0" name=""/>
        <dsp:cNvSpPr/>
      </dsp:nvSpPr>
      <dsp:spPr>
        <a:xfrm>
          <a:off x="3989" y="19008"/>
          <a:ext cx="2398782" cy="959512"/>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Initial Response &amp; Preparation</a:t>
          </a:r>
        </a:p>
      </dsp:txBody>
      <dsp:txXfrm>
        <a:off x="3989" y="19008"/>
        <a:ext cx="2398782" cy="959512"/>
      </dsp:txXfrm>
    </dsp:sp>
    <dsp:sp modelId="{CDE31AF5-DB93-4216-8F8F-A857B4F5DCCB}">
      <dsp:nvSpPr>
        <dsp:cNvPr id="0" name=""/>
        <dsp:cNvSpPr/>
      </dsp:nvSpPr>
      <dsp:spPr>
        <a:xfrm>
          <a:off x="3989" y="978521"/>
          <a:ext cx="2398782" cy="2679120"/>
        </a:xfrm>
        <a:prstGeom prst="rect">
          <a:avLst/>
        </a:prstGeom>
        <a:solidFill>
          <a:schemeClr val="accent6">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i="0" kern="1200" dirty="0">
              <a:solidFill>
                <a:schemeClr val="tx1"/>
              </a:solidFill>
            </a:rPr>
            <a:t>Groups discuss:</a:t>
          </a:r>
          <a:endParaRPr lang="en-US" sz="2000" kern="1200" dirty="0">
            <a:solidFill>
              <a:schemeClr val="tx1"/>
            </a:solidFill>
          </a:endParaRPr>
        </a:p>
        <a:p>
          <a:pPr marL="457200" lvl="2" indent="-228600" algn="l" defTabSz="889000">
            <a:lnSpc>
              <a:spcPct val="90000"/>
            </a:lnSpc>
            <a:spcBef>
              <a:spcPct val="0"/>
            </a:spcBef>
            <a:spcAft>
              <a:spcPct val="15000"/>
            </a:spcAft>
            <a:buChar char="•"/>
          </a:pPr>
          <a:r>
            <a:rPr lang="en-US" sz="2000" b="0" i="0" kern="1200" dirty="0">
              <a:solidFill>
                <a:schemeClr val="tx1"/>
              </a:solidFill>
            </a:rPr>
            <a:t>Proactive actions</a:t>
          </a:r>
          <a:endParaRPr lang="en-US" sz="2000" kern="1200" dirty="0">
            <a:solidFill>
              <a:schemeClr val="tx1"/>
            </a:solidFill>
          </a:endParaRPr>
        </a:p>
        <a:p>
          <a:pPr marL="457200" lvl="2" indent="-228600" algn="l" defTabSz="889000">
            <a:lnSpc>
              <a:spcPct val="90000"/>
            </a:lnSpc>
            <a:spcBef>
              <a:spcPct val="0"/>
            </a:spcBef>
            <a:spcAft>
              <a:spcPct val="15000"/>
            </a:spcAft>
            <a:buChar char="•"/>
          </a:pPr>
          <a:r>
            <a:rPr lang="en-US" sz="2000" b="0" i="0" kern="1200" dirty="0">
              <a:solidFill>
                <a:schemeClr val="tx1"/>
              </a:solidFill>
            </a:rPr>
            <a:t>Potential comms</a:t>
          </a:r>
          <a:endParaRPr lang="en-US" sz="2000" kern="1200" dirty="0">
            <a:solidFill>
              <a:schemeClr val="tx1"/>
            </a:solidFill>
          </a:endParaRPr>
        </a:p>
        <a:p>
          <a:pPr marL="457200" lvl="2" indent="-228600" algn="l" defTabSz="889000">
            <a:lnSpc>
              <a:spcPct val="90000"/>
            </a:lnSpc>
            <a:spcBef>
              <a:spcPct val="0"/>
            </a:spcBef>
            <a:spcAft>
              <a:spcPct val="15000"/>
            </a:spcAft>
            <a:buChar char="•"/>
          </a:pPr>
          <a:r>
            <a:rPr lang="en-US" sz="2000" b="0" i="0" kern="1200" dirty="0">
              <a:solidFill>
                <a:schemeClr val="tx1"/>
              </a:solidFill>
            </a:rPr>
            <a:t>Likely potential threat vectors</a:t>
          </a:r>
          <a:endParaRPr lang="en-US" sz="2000" kern="1200" dirty="0">
            <a:solidFill>
              <a:schemeClr val="tx1"/>
            </a:solidFill>
          </a:endParaRPr>
        </a:p>
      </dsp:txBody>
      <dsp:txXfrm>
        <a:off x="3989" y="978521"/>
        <a:ext cx="2398782" cy="2679120"/>
      </dsp:txXfrm>
    </dsp:sp>
    <dsp:sp modelId="{C6758B1B-B7D6-47E8-A0C2-F549927889C7}">
      <dsp:nvSpPr>
        <dsp:cNvPr id="0" name=""/>
        <dsp:cNvSpPr/>
      </dsp:nvSpPr>
      <dsp:spPr>
        <a:xfrm>
          <a:off x="2738601" y="19008"/>
          <a:ext cx="2398782" cy="959512"/>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Development:</a:t>
          </a:r>
          <a:br>
            <a:rPr lang="en-US" sz="2000" kern="1200" dirty="0"/>
          </a:br>
          <a:r>
            <a:rPr lang="en-US" sz="2000" kern="1200" dirty="0"/>
            <a:t>Website defacement</a:t>
          </a:r>
        </a:p>
      </dsp:txBody>
      <dsp:txXfrm>
        <a:off x="2738601" y="19008"/>
        <a:ext cx="2398782" cy="959512"/>
      </dsp:txXfrm>
    </dsp:sp>
    <dsp:sp modelId="{4137B3C5-8467-4040-9762-7B15A3A849AE}">
      <dsp:nvSpPr>
        <dsp:cNvPr id="0" name=""/>
        <dsp:cNvSpPr/>
      </dsp:nvSpPr>
      <dsp:spPr>
        <a:xfrm>
          <a:off x="2738601" y="978521"/>
          <a:ext cx="2398782" cy="2679120"/>
        </a:xfrm>
        <a:prstGeom prst="rect">
          <a:avLst/>
        </a:prstGeom>
        <a:solidFill>
          <a:schemeClr val="accent6">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tx1"/>
              </a:solidFill>
            </a:rPr>
            <a:t>Groups discuss:</a:t>
          </a:r>
        </a:p>
        <a:p>
          <a:pPr marL="457200" lvl="2" indent="-228600" algn="l" defTabSz="889000">
            <a:lnSpc>
              <a:spcPct val="90000"/>
            </a:lnSpc>
            <a:spcBef>
              <a:spcPct val="0"/>
            </a:spcBef>
            <a:spcAft>
              <a:spcPct val="15000"/>
            </a:spcAft>
            <a:buChar char="•"/>
          </a:pPr>
          <a:r>
            <a:rPr lang="en-US" sz="2000" kern="1200" dirty="0">
              <a:solidFill>
                <a:schemeClr val="tx1"/>
              </a:solidFill>
            </a:rPr>
            <a:t>How to classify</a:t>
          </a:r>
        </a:p>
        <a:p>
          <a:pPr marL="457200" lvl="2" indent="-228600" algn="l" defTabSz="889000">
            <a:lnSpc>
              <a:spcPct val="90000"/>
            </a:lnSpc>
            <a:spcBef>
              <a:spcPct val="0"/>
            </a:spcBef>
            <a:spcAft>
              <a:spcPct val="15000"/>
            </a:spcAft>
            <a:buChar char="•"/>
          </a:pPr>
          <a:r>
            <a:rPr lang="en-US" sz="2000" kern="1200" dirty="0">
              <a:solidFill>
                <a:schemeClr val="tx1"/>
              </a:solidFill>
            </a:rPr>
            <a:t>Actions to take</a:t>
          </a:r>
        </a:p>
        <a:p>
          <a:pPr marL="457200" lvl="2" indent="-228600" algn="l" defTabSz="889000">
            <a:lnSpc>
              <a:spcPct val="90000"/>
            </a:lnSpc>
            <a:spcBef>
              <a:spcPct val="0"/>
            </a:spcBef>
            <a:spcAft>
              <a:spcPct val="15000"/>
            </a:spcAft>
            <a:buChar char="•"/>
          </a:pPr>
          <a:r>
            <a:rPr lang="en-US" sz="2000" kern="1200" dirty="0">
              <a:solidFill>
                <a:schemeClr val="tx1"/>
              </a:solidFill>
            </a:rPr>
            <a:t>Who to engage?</a:t>
          </a:r>
        </a:p>
        <a:p>
          <a:pPr marL="457200" lvl="2" indent="-228600" algn="l" defTabSz="889000">
            <a:lnSpc>
              <a:spcPct val="90000"/>
            </a:lnSpc>
            <a:spcBef>
              <a:spcPct val="0"/>
            </a:spcBef>
            <a:spcAft>
              <a:spcPct val="15000"/>
            </a:spcAft>
            <a:buChar char="•"/>
          </a:pPr>
          <a:r>
            <a:rPr lang="en-US" sz="2000" kern="1200" dirty="0">
              <a:solidFill>
                <a:schemeClr val="tx1"/>
              </a:solidFill>
            </a:rPr>
            <a:t>What comms need to occur?</a:t>
          </a:r>
        </a:p>
      </dsp:txBody>
      <dsp:txXfrm>
        <a:off x="2738601" y="978521"/>
        <a:ext cx="2398782" cy="2679120"/>
      </dsp:txXfrm>
    </dsp:sp>
    <dsp:sp modelId="{5A8B7638-99BF-4751-8694-6CBBC987566E}">
      <dsp:nvSpPr>
        <dsp:cNvPr id="0" name=""/>
        <dsp:cNvSpPr/>
      </dsp:nvSpPr>
      <dsp:spPr>
        <a:xfrm>
          <a:off x="5473212" y="19008"/>
          <a:ext cx="2398782" cy="959512"/>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Development: Email Campaign</a:t>
          </a:r>
        </a:p>
      </dsp:txBody>
      <dsp:txXfrm>
        <a:off x="5473212" y="19008"/>
        <a:ext cx="2398782" cy="959512"/>
      </dsp:txXfrm>
    </dsp:sp>
    <dsp:sp modelId="{53177CD9-328F-4C6A-8B57-AB686CBD8BD4}">
      <dsp:nvSpPr>
        <dsp:cNvPr id="0" name=""/>
        <dsp:cNvSpPr/>
      </dsp:nvSpPr>
      <dsp:spPr>
        <a:xfrm>
          <a:off x="5473212" y="978521"/>
          <a:ext cx="2398782" cy="2679120"/>
        </a:xfrm>
        <a:prstGeom prst="rect">
          <a:avLst/>
        </a:prstGeom>
        <a:solidFill>
          <a:schemeClr val="accent6">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tx1"/>
              </a:solidFill>
            </a:rPr>
            <a:t>Email campaign designed to generate sympathy.</a:t>
          </a:r>
        </a:p>
      </dsp:txBody>
      <dsp:txXfrm>
        <a:off x="5473212" y="978521"/>
        <a:ext cx="2398782" cy="2679120"/>
      </dsp:txXfrm>
    </dsp:sp>
    <dsp:sp modelId="{9F153FA3-B0D5-4C64-BB2D-1AC808272ACA}">
      <dsp:nvSpPr>
        <dsp:cNvPr id="0" name=""/>
        <dsp:cNvSpPr/>
      </dsp:nvSpPr>
      <dsp:spPr>
        <a:xfrm>
          <a:off x="8207824" y="19008"/>
          <a:ext cx="2398782" cy="959512"/>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Session Debrief</a:t>
          </a:r>
        </a:p>
      </dsp:txBody>
      <dsp:txXfrm>
        <a:off x="8207824" y="19008"/>
        <a:ext cx="2398782" cy="959512"/>
      </dsp:txXfrm>
    </dsp:sp>
    <dsp:sp modelId="{60C79A77-4139-467B-ABA9-628B29C05985}">
      <dsp:nvSpPr>
        <dsp:cNvPr id="0" name=""/>
        <dsp:cNvSpPr/>
      </dsp:nvSpPr>
      <dsp:spPr>
        <a:xfrm>
          <a:off x="8207824" y="978521"/>
          <a:ext cx="2398782" cy="2679120"/>
        </a:xfrm>
        <a:prstGeom prst="rect">
          <a:avLst/>
        </a:prstGeom>
        <a:solidFill>
          <a:schemeClr val="accent6">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tx1"/>
              </a:solidFill>
            </a:rPr>
            <a:t>Lessons Learned</a:t>
          </a:r>
        </a:p>
        <a:p>
          <a:pPr marL="228600" lvl="1" indent="-228600" algn="l" defTabSz="889000">
            <a:lnSpc>
              <a:spcPct val="90000"/>
            </a:lnSpc>
            <a:spcBef>
              <a:spcPct val="0"/>
            </a:spcBef>
            <a:spcAft>
              <a:spcPct val="15000"/>
            </a:spcAft>
            <a:buChar char="•"/>
          </a:pPr>
          <a:r>
            <a:rPr lang="en-US" sz="2000" kern="1200" dirty="0">
              <a:solidFill>
                <a:schemeClr val="tx1"/>
              </a:solidFill>
            </a:rPr>
            <a:t>Areas of Success</a:t>
          </a:r>
        </a:p>
        <a:p>
          <a:pPr marL="228600" lvl="1" indent="-228600" algn="l" defTabSz="889000">
            <a:lnSpc>
              <a:spcPct val="90000"/>
            </a:lnSpc>
            <a:spcBef>
              <a:spcPct val="0"/>
            </a:spcBef>
            <a:spcAft>
              <a:spcPct val="15000"/>
            </a:spcAft>
            <a:buChar char="•"/>
          </a:pPr>
          <a:r>
            <a:rPr lang="en-US" sz="2000" kern="1200" dirty="0">
              <a:solidFill>
                <a:schemeClr val="tx1"/>
              </a:solidFill>
            </a:rPr>
            <a:t>Areas of Improvement</a:t>
          </a:r>
        </a:p>
      </dsp:txBody>
      <dsp:txXfrm>
        <a:off x="8207824" y="978521"/>
        <a:ext cx="2398782" cy="26791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BEE5D-FBD0-4B31-AC72-5E6A194A70C9}">
      <dsp:nvSpPr>
        <dsp:cNvPr id="0" name=""/>
        <dsp:cNvSpPr/>
      </dsp:nvSpPr>
      <dsp:spPr>
        <a:xfrm>
          <a:off x="9540" y="0"/>
          <a:ext cx="2356776" cy="444207"/>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8:30 AM</a:t>
          </a:r>
        </a:p>
      </dsp:txBody>
      <dsp:txXfrm>
        <a:off x="9540" y="0"/>
        <a:ext cx="2356776" cy="444207"/>
      </dsp:txXfrm>
    </dsp:sp>
    <dsp:sp modelId="{0F4BCFCE-4097-4B18-80B8-37160750C3DA}">
      <dsp:nvSpPr>
        <dsp:cNvPr id="0" name=""/>
        <dsp:cNvSpPr/>
      </dsp:nvSpPr>
      <dsp:spPr>
        <a:xfrm>
          <a:off x="9540" y="444207"/>
          <a:ext cx="2356776" cy="2305319"/>
        </a:xfrm>
        <a:prstGeom prst="rect">
          <a:avLst/>
        </a:prstGeom>
        <a:solidFill>
          <a:schemeClr val="accent6">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i="0" kern="1200" dirty="0"/>
            <a:t>What are key priorities?</a:t>
          </a:r>
          <a:endParaRPr lang="en-US" sz="2000" kern="1200" dirty="0"/>
        </a:p>
        <a:p>
          <a:pPr marL="228600" lvl="1" indent="-228600" algn="l" defTabSz="889000">
            <a:lnSpc>
              <a:spcPct val="90000"/>
            </a:lnSpc>
            <a:spcBef>
              <a:spcPct val="0"/>
            </a:spcBef>
            <a:spcAft>
              <a:spcPct val="15000"/>
            </a:spcAft>
            <a:buChar char="•"/>
          </a:pPr>
          <a:r>
            <a:rPr lang="en-US" sz="2000" kern="1200" dirty="0"/>
            <a:t>What info is needed?</a:t>
          </a:r>
        </a:p>
        <a:p>
          <a:pPr marL="228600" lvl="1" indent="-228600" algn="l" defTabSz="889000">
            <a:lnSpc>
              <a:spcPct val="90000"/>
            </a:lnSpc>
            <a:spcBef>
              <a:spcPct val="0"/>
            </a:spcBef>
            <a:spcAft>
              <a:spcPct val="15000"/>
            </a:spcAft>
            <a:buChar char="•"/>
          </a:pPr>
          <a:r>
            <a:rPr lang="en-US" sz="2000" kern="1200" dirty="0"/>
            <a:t>Who is involved?</a:t>
          </a:r>
        </a:p>
        <a:p>
          <a:pPr marL="228600" lvl="1" indent="-228600" algn="l" defTabSz="889000">
            <a:lnSpc>
              <a:spcPct val="90000"/>
            </a:lnSpc>
            <a:spcBef>
              <a:spcPct val="0"/>
            </a:spcBef>
            <a:spcAft>
              <a:spcPct val="15000"/>
            </a:spcAft>
            <a:buChar char="•"/>
          </a:pPr>
          <a:r>
            <a:rPr lang="en-US" sz="2000" kern="1200"/>
            <a:t>Who would be informed?</a:t>
          </a:r>
          <a:endParaRPr lang="en-US" sz="2000" kern="1200" dirty="0"/>
        </a:p>
      </dsp:txBody>
      <dsp:txXfrm>
        <a:off x="9540" y="444207"/>
        <a:ext cx="2356776" cy="2305319"/>
      </dsp:txXfrm>
    </dsp:sp>
    <dsp:sp modelId="{AA3AFF91-D269-4F27-9B7D-D3166D664C3D}">
      <dsp:nvSpPr>
        <dsp:cNvPr id="0" name=""/>
        <dsp:cNvSpPr/>
      </dsp:nvSpPr>
      <dsp:spPr>
        <a:xfrm>
          <a:off x="2838648" y="-55140"/>
          <a:ext cx="2359080" cy="444207"/>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12:00 PM</a:t>
          </a:r>
        </a:p>
      </dsp:txBody>
      <dsp:txXfrm>
        <a:off x="2838648" y="-55140"/>
        <a:ext cx="2359080" cy="444207"/>
      </dsp:txXfrm>
    </dsp:sp>
    <dsp:sp modelId="{9C3FDF83-699A-4584-B243-748A9397627C}">
      <dsp:nvSpPr>
        <dsp:cNvPr id="0" name=""/>
        <dsp:cNvSpPr/>
      </dsp:nvSpPr>
      <dsp:spPr>
        <a:xfrm>
          <a:off x="2696266" y="389067"/>
          <a:ext cx="2643845" cy="2415599"/>
        </a:xfrm>
        <a:prstGeom prst="rect">
          <a:avLst/>
        </a:prstGeom>
        <a:solidFill>
          <a:schemeClr val="accent6">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Discuss info gathered</a:t>
          </a:r>
        </a:p>
        <a:p>
          <a:pPr marL="228600" lvl="1" indent="-228600" algn="l" defTabSz="889000">
            <a:lnSpc>
              <a:spcPct val="90000"/>
            </a:lnSpc>
            <a:spcBef>
              <a:spcPct val="0"/>
            </a:spcBef>
            <a:spcAft>
              <a:spcPct val="15000"/>
            </a:spcAft>
            <a:buChar char="•"/>
          </a:pPr>
          <a:r>
            <a:rPr lang="en-US" sz="2000" kern="1200" dirty="0"/>
            <a:t>More info needed? (What/Where?)</a:t>
          </a:r>
        </a:p>
        <a:p>
          <a:pPr marL="228600" lvl="1" indent="-228600" algn="l" defTabSz="889000">
            <a:lnSpc>
              <a:spcPct val="90000"/>
            </a:lnSpc>
            <a:spcBef>
              <a:spcPct val="0"/>
            </a:spcBef>
            <a:spcAft>
              <a:spcPct val="15000"/>
            </a:spcAft>
            <a:buChar char="•"/>
          </a:pPr>
          <a:r>
            <a:rPr lang="en-US" sz="2000" kern="1200" dirty="0"/>
            <a:t>Who else to engage/advise? </a:t>
          </a:r>
        </a:p>
      </dsp:txBody>
      <dsp:txXfrm>
        <a:off x="2696266" y="389067"/>
        <a:ext cx="2643845" cy="2415599"/>
      </dsp:txXfrm>
    </dsp:sp>
    <dsp:sp modelId="{CDDD4331-8EDA-4978-840B-D16217CD0047}">
      <dsp:nvSpPr>
        <dsp:cNvPr id="0" name=""/>
        <dsp:cNvSpPr/>
      </dsp:nvSpPr>
      <dsp:spPr>
        <a:xfrm>
          <a:off x="5670060" y="0"/>
          <a:ext cx="2356776" cy="444207"/>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3:00 PM</a:t>
          </a:r>
        </a:p>
      </dsp:txBody>
      <dsp:txXfrm>
        <a:off x="5670060" y="0"/>
        <a:ext cx="2356776" cy="444207"/>
      </dsp:txXfrm>
    </dsp:sp>
    <dsp:sp modelId="{BC3D4641-C0EC-4AEB-B60E-2C01B915F270}">
      <dsp:nvSpPr>
        <dsp:cNvPr id="0" name=""/>
        <dsp:cNvSpPr/>
      </dsp:nvSpPr>
      <dsp:spPr>
        <a:xfrm>
          <a:off x="5670060" y="444207"/>
          <a:ext cx="2356776" cy="2305319"/>
        </a:xfrm>
        <a:prstGeom prst="rect">
          <a:avLst/>
        </a:prstGeom>
        <a:solidFill>
          <a:schemeClr val="accent6">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Platform is being defaced</a:t>
          </a:r>
        </a:p>
        <a:p>
          <a:pPr marL="228600" lvl="1" indent="-228600" algn="l" defTabSz="889000">
            <a:lnSpc>
              <a:spcPct val="90000"/>
            </a:lnSpc>
            <a:spcBef>
              <a:spcPct val="0"/>
            </a:spcBef>
            <a:spcAft>
              <a:spcPct val="15000"/>
            </a:spcAft>
            <a:buChar char="•"/>
          </a:pPr>
          <a:r>
            <a:rPr lang="en-US" sz="2000" kern="1200" dirty="0"/>
            <a:t>XLSX file with student PI is noticed in download section.  </a:t>
          </a:r>
        </a:p>
      </dsp:txBody>
      <dsp:txXfrm>
        <a:off x="5670060" y="444207"/>
        <a:ext cx="2356776" cy="2305319"/>
      </dsp:txXfrm>
    </dsp:sp>
    <dsp:sp modelId="{7CA7B609-F8CC-41EB-8F3E-771458933FC6}">
      <dsp:nvSpPr>
        <dsp:cNvPr id="0" name=""/>
        <dsp:cNvSpPr/>
      </dsp:nvSpPr>
      <dsp:spPr>
        <a:xfrm>
          <a:off x="8356785" y="0"/>
          <a:ext cx="2356776" cy="444207"/>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Debrief</a:t>
          </a:r>
        </a:p>
      </dsp:txBody>
      <dsp:txXfrm>
        <a:off x="8356785" y="0"/>
        <a:ext cx="2356776" cy="444207"/>
      </dsp:txXfrm>
    </dsp:sp>
    <dsp:sp modelId="{B2FEC0FE-DA89-4CF2-9BED-91B4502BD193}">
      <dsp:nvSpPr>
        <dsp:cNvPr id="0" name=""/>
        <dsp:cNvSpPr/>
      </dsp:nvSpPr>
      <dsp:spPr>
        <a:xfrm>
          <a:off x="8356785" y="444207"/>
          <a:ext cx="2356776" cy="2305319"/>
        </a:xfrm>
        <a:prstGeom prst="rect">
          <a:avLst/>
        </a:prstGeom>
        <a:solidFill>
          <a:schemeClr val="accent6">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Lessons Learned</a:t>
          </a:r>
        </a:p>
        <a:p>
          <a:pPr marL="228600" lvl="1" indent="-228600" algn="l" defTabSz="889000">
            <a:lnSpc>
              <a:spcPct val="90000"/>
            </a:lnSpc>
            <a:spcBef>
              <a:spcPct val="0"/>
            </a:spcBef>
            <a:spcAft>
              <a:spcPct val="15000"/>
            </a:spcAft>
            <a:buChar char="•"/>
          </a:pPr>
          <a:r>
            <a:rPr lang="en-US" sz="2000" kern="1200" dirty="0"/>
            <a:t>Areas of Success</a:t>
          </a:r>
        </a:p>
        <a:p>
          <a:pPr marL="228600" lvl="1" indent="-228600" algn="l" defTabSz="889000">
            <a:lnSpc>
              <a:spcPct val="90000"/>
            </a:lnSpc>
            <a:spcBef>
              <a:spcPct val="0"/>
            </a:spcBef>
            <a:spcAft>
              <a:spcPct val="15000"/>
            </a:spcAft>
            <a:buChar char="•"/>
          </a:pPr>
          <a:r>
            <a:rPr lang="en-US" sz="2000" kern="1200" dirty="0"/>
            <a:t>Areas of Improvement</a:t>
          </a:r>
        </a:p>
      </dsp:txBody>
      <dsp:txXfrm>
        <a:off x="8356785" y="444207"/>
        <a:ext cx="2356776" cy="2305319"/>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459878-C319-6BF3-52DC-16FA4340A6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82FA7FC-DFAE-8499-5A3E-AD9648D7FC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8BFD57-AB0A-470B-A7AF-56DFE7B5174A}" type="datetimeFigureOut">
              <a:rPr lang="en-US" smtClean="0"/>
              <a:t>8/19/2024</a:t>
            </a:fld>
            <a:endParaRPr lang="en-US" dirty="0"/>
          </a:p>
        </p:txBody>
      </p:sp>
      <p:sp>
        <p:nvSpPr>
          <p:cNvPr id="4" name="Footer Placeholder 3">
            <a:extLst>
              <a:ext uri="{FF2B5EF4-FFF2-40B4-BE49-F238E27FC236}">
                <a16:creationId xmlns:a16="http://schemas.microsoft.com/office/drawing/2014/main" id="{4C9C12BB-9544-9F9A-BEDA-E716864385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D1E77E4-B9A2-A882-9240-3AE65EE217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9D61A1-75D9-49F7-83EB-F5872642613A}" type="slidenum">
              <a:rPr lang="en-US" smtClean="0"/>
              <a:t>‹#›</a:t>
            </a:fld>
            <a:endParaRPr lang="en-US" dirty="0"/>
          </a:p>
        </p:txBody>
      </p:sp>
    </p:spTree>
    <p:extLst>
      <p:ext uri="{BB962C8B-B14F-4D97-AF65-F5344CB8AC3E}">
        <p14:creationId xmlns:p14="http://schemas.microsoft.com/office/powerpoint/2010/main" val="147732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B3339F-6CEA-4641-BE08-40DAFD6FCF25}" type="datetimeFigureOut">
              <a:rPr lang="en-US" smtClean="0"/>
              <a:t>8/19/2024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F75CB5-5666-5049-9AE0-38EFD385C21E}" type="slidenum">
              <a:rPr lang="en-US" smtClean="0"/>
              <a:t>‹#›</a:t>
            </a:fld>
            <a:endParaRPr lang="en-US" dirty="0"/>
          </a:p>
        </p:txBody>
      </p:sp>
    </p:spTree>
    <p:extLst>
      <p:ext uri="{BB962C8B-B14F-4D97-AF65-F5344CB8AC3E}">
        <p14:creationId xmlns:p14="http://schemas.microsoft.com/office/powerpoint/2010/main" val="475562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1</a:t>
            </a:fld>
            <a:endParaRPr lang="en-US" dirty="0"/>
          </a:p>
        </p:txBody>
      </p:sp>
    </p:spTree>
    <p:extLst>
      <p:ext uri="{BB962C8B-B14F-4D97-AF65-F5344CB8AC3E}">
        <p14:creationId xmlns:p14="http://schemas.microsoft.com/office/powerpoint/2010/main" val="1575999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recommended approach is always going to be to have everyone in person.  </a:t>
            </a:r>
          </a:p>
          <a:p>
            <a:pPr marL="171450" indent="-171450">
              <a:buFont typeface="Arial" panose="020B0604020202020204" pitchFamily="34" charset="0"/>
              <a:buChar char="•"/>
            </a:pPr>
            <a:r>
              <a:rPr lang="en-US" dirty="0"/>
              <a:t>Less distraction</a:t>
            </a:r>
          </a:p>
          <a:p>
            <a:pPr marL="171450" indent="-171450">
              <a:buFont typeface="Arial" panose="020B0604020202020204" pitchFamily="34" charset="0"/>
              <a:buChar char="•"/>
            </a:pPr>
            <a:r>
              <a:rPr lang="en-US" dirty="0"/>
              <a:t>Ability to move people around between groups</a:t>
            </a:r>
          </a:p>
          <a:p>
            <a:pPr marL="171450" indent="-171450">
              <a:buFont typeface="Arial" panose="020B0604020202020204" pitchFamily="34" charset="0"/>
              <a:buChar char="•"/>
            </a:pPr>
            <a:r>
              <a:rPr lang="en-US" dirty="0"/>
              <a:t>Easier to ensure people are able to engage</a:t>
            </a:r>
          </a:p>
          <a:p>
            <a:pPr marL="171450" indent="-171450">
              <a:buFont typeface="Arial" panose="020B0604020202020204" pitchFamily="34" charset="0"/>
              <a:buChar char="•"/>
            </a:pPr>
            <a:r>
              <a:rPr lang="en-US" dirty="0"/>
              <a:t>Cross-table talk!</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While Hybrid seems like it might be a good choice, it presents some challenges.  </a:t>
            </a:r>
          </a:p>
          <a:p>
            <a:pPr marL="171450" indent="-171450">
              <a:buFont typeface="Arial" panose="020B0604020202020204" pitchFamily="34" charset="0"/>
              <a:buChar char="•"/>
            </a:pPr>
            <a:r>
              <a:rPr lang="en-US" dirty="0"/>
              <a:t>Remote parties often have difficulty engaging when in-person conversation is ongoing</a:t>
            </a:r>
          </a:p>
          <a:p>
            <a:pPr marL="171450" indent="-171450">
              <a:buFont typeface="Arial" panose="020B0604020202020204" pitchFamily="34" charset="0"/>
              <a:buChar char="•"/>
            </a:pPr>
            <a:r>
              <a:rPr lang="en-US" dirty="0"/>
              <a:t>Might lead to consolidation of expertise and experience.</a:t>
            </a:r>
          </a:p>
        </p:txBody>
      </p:sp>
      <p:sp>
        <p:nvSpPr>
          <p:cNvPr id="4" name="Slide Number Placeholder 3"/>
          <p:cNvSpPr>
            <a:spLocks noGrp="1"/>
          </p:cNvSpPr>
          <p:nvPr>
            <p:ph type="sldNum" sz="quarter" idx="5"/>
          </p:nvPr>
        </p:nvSpPr>
        <p:spPr/>
        <p:txBody>
          <a:bodyPr/>
          <a:lstStyle/>
          <a:p>
            <a:fld id="{DEF75CB5-5666-5049-9AE0-38EFD385C21E}" type="slidenum">
              <a:rPr lang="en-US" smtClean="0"/>
              <a:t>10</a:t>
            </a:fld>
            <a:endParaRPr lang="en-US" dirty="0"/>
          </a:p>
        </p:txBody>
      </p:sp>
    </p:spTree>
    <p:extLst>
      <p:ext uri="{BB962C8B-B14F-4D97-AF65-F5344CB8AC3E}">
        <p14:creationId xmlns:p14="http://schemas.microsoft.com/office/powerpoint/2010/main" val="468166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fight the scenario” – It’s important to stress that a participant may believe that the scenario couldn’t happen.  For example, perhaps they about a control in place which should prevent it. Our approach to this is to suggest to them that if they do believe this…to flip that thought, and think about what would happen if it did?  What would happen if that control failed?  What could cause it?</a:t>
            </a:r>
          </a:p>
        </p:txBody>
      </p:sp>
      <p:sp>
        <p:nvSpPr>
          <p:cNvPr id="4" name="Slide Number Placeholder 3"/>
          <p:cNvSpPr>
            <a:spLocks noGrp="1"/>
          </p:cNvSpPr>
          <p:nvPr>
            <p:ph type="sldNum" sz="quarter" idx="5"/>
          </p:nvPr>
        </p:nvSpPr>
        <p:spPr/>
        <p:txBody>
          <a:bodyPr/>
          <a:lstStyle/>
          <a:p>
            <a:fld id="{DEF75CB5-5666-5049-9AE0-38EFD385C21E}" type="slidenum">
              <a:rPr lang="en-US" smtClean="0"/>
              <a:t>11</a:t>
            </a:fld>
            <a:endParaRPr lang="en-US" dirty="0"/>
          </a:p>
        </p:txBody>
      </p:sp>
    </p:spTree>
    <p:extLst>
      <p:ext uri="{BB962C8B-B14F-4D97-AF65-F5344CB8AC3E}">
        <p14:creationId xmlns:p14="http://schemas.microsoft.com/office/powerpoint/2010/main" val="2527783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12</a:t>
            </a:fld>
            <a:endParaRPr lang="en-US" dirty="0"/>
          </a:p>
        </p:txBody>
      </p:sp>
    </p:spTree>
    <p:extLst>
      <p:ext uri="{BB962C8B-B14F-4D97-AF65-F5344CB8AC3E}">
        <p14:creationId xmlns:p14="http://schemas.microsoft.com/office/powerpoint/2010/main" val="343730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solidFill>
                  <a:schemeClr val="bg1"/>
                </a:solidFill>
              </a:rPr>
              <a:t>Very important to do debrief during session while people are present and engaged.</a:t>
            </a:r>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13</a:t>
            </a:fld>
            <a:endParaRPr lang="en-US" dirty="0"/>
          </a:p>
        </p:txBody>
      </p:sp>
    </p:spTree>
    <p:extLst>
      <p:ext uri="{BB962C8B-B14F-4D97-AF65-F5344CB8AC3E}">
        <p14:creationId xmlns:p14="http://schemas.microsoft.com/office/powerpoint/2010/main" val="1502859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14</a:t>
            </a:fld>
            <a:endParaRPr lang="en-US" dirty="0"/>
          </a:p>
        </p:txBody>
      </p:sp>
    </p:spTree>
    <p:extLst>
      <p:ext uri="{BB962C8B-B14F-4D97-AF65-F5344CB8AC3E}">
        <p14:creationId xmlns:p14="http://schemas.microsoft.com/office/powerpoint/2010/main" val="1010382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third inject, we attempted to add a curveball midway through their discussion.  The links on the email led to a website which wasn’t centrally managed, and likely held sensitive research data.</a:t>
            </a:r>
          </a:p>
          <a:p>
            <a:pPr marL="171450" indent="-171450">
              <a:buFont typeface="Arial" panose="020B0604020202020204" pitchFamily="34" charset="0"/>
              <a:buChar char="•"/>
            </a:pPr>
            <a:r>
              <a:rPr lang="en-US" dirty="0"/>
              <a:t>However, not all of the groups saw the message.</a:t>
            </a:r>
          </a:p>
          <a:p>
            <a:endParaRPr lang="en-US" dirty="0"/>
          </a:p>
          <a:p>
            <a:r>
              <a:rPr lang="en-US" dirty="0"/>
              <a:t>Debrief:</a:t>
            </a:r>
          </a:p>
          <a:p>
            <a:pPr marL="171450" indent="-171450">
              <a:buFont typeface="Arial" panose="020B0604020202020204" pitchFamily="34" charset="0"/>
              <a:buChar char="•"/>
            </a:pPr>
            <a:r>
              <a:rPr lang="en-US" dirty="0"/>
              <a:t>Important to have DURING the session.</a:t>
            </a:r>
          </a:p>
          <a:p>
            <a:pPr marL="171450" indent="-171450">
              <a:buFont typeface="Arial" panose="020B0604020202020204" pitchFamily="34" charset="0"/>
              <a:buChar char="•"/>
            </a:pPr>
            <a:r>
              <a:rPr lang="en-US" dirty="0"/>
              <a:t>Important to ensure that we call out successes as well as opportunities.</a:t>
            </a:r>
          </a:p>
          <a:p>
            <a:pPr marL="171450" lvl="0" indent="-171450">
              <a:buFont typeface="Arial" panose="020B0604020202020204" pitchFamily="34" charset="0"/>
              <a:buChar char="•"/>
            </a:pPr>
            <a:r>
              <a:rPr lang="en-US" dirty="0"/>
              <a:t>Both for the session itself and for the response plan.</a:t>
            </a:r>
          </a:p>
        </p:txBody>
      </p:sp>
      <p:sp>
        <p:nvSpPr>
          <p:cNvPr id="4" name="Slide Number Placeholder 3"/>
          <p:cNvSpPr>
            <a:spLocks noGrp="1"/>
          </p:cNvSpPr>
          <p:nvPr>
            <p:ph type="sldNum" sz="quarter" idx="5"/>
          </p:nvPr>
        </p:nvSpPr>
        <p:spPr/>
        <p:txBody>
          <a:bodyPr/>
          <a:lstStyle/>
          <a:p>
            <a:fld id="{DEF75CB5-5666-5049-9AE0-38EFD385C21E}" type="slidenum">
              <a:rPr lang="en-US" smtClean="0"/>
              <a:t>15</a:t>
            </a:fld>
            <a:endParaRPr lang="en-US" dirty="0"/>
          </a:p>
        </p:txBody>
      </p:sp>
    </p:spTree>
    <p:extLst>
      <p:ext uri="{BB962C8B-B14F-4D97-AF65-F5344CB8AC3E}">
        <p14:creationId xmlns:p14="http://schemas.microsoft.com/office/powerpoint/2010/main" val="3344513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16</a:t>
            </a:fld>
            <a:endParaRPr lang="en-US" dirty="0"/>
          </a:p>
        </p:txBody>
      </p:sp>
    </p:spTree>
    <p:extLst>
      <p:ext uri="{BB962C8B-B14F-4D97-AF65-F5344CB8AC3E}">
        <p14:creationId xmlns:p14="http://schemas.microsoft.com/office/powerpoint/2010/main" val="4171997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12:00 </a:t>
            </a:r>
            <a:r>
              <a:rPr lang="en-US" sz="1200" dirty="0"/>
              <a:t>Groups are provided with information they would discover in the next 3 hours.</a:t>
            </a:r>
            <a:endParaRPr lang="en-US" dirty="0"/>
          </a:p>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17</a:t>
            </a:fld>
            <a:endParaRPr lang="en-US" dirty="0"/>
          </a:p>
        </p:txBody>
      </p:sp>
    </p:spTree>
    <p:extLst>
      <p:ext uri="{BB962C8B-B14F-4D97-AF65-F5344CB8AC3E}">
        <p14:creationId xmlns:p14="http://schemas.microsoft.com/office/powerpoint/2010/main" val="1658831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18</a:t>
            </a:fld>
            <a:endParaRPr lang="en-US" dirty="0"/>
          </a:p>
        </p:txBody>
      </p:sp>
    </p:spTree>
    <p:extLst>
      <p:ext uri="{BB962C8B-B14F-4D97-AF65-F5344CB8AC3E}">
        <p14:creationId xmlns:p14="http://schemas.microsoft.com/office/powerpoint/2010/main" val="2480165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19</a:t>
            </a:fld>
            <a:endParaRPr lang="en-US" dirty="0"/>
          </a:p>
        </p:txBody>
      </p:sp>
    </p:spTree>
    <p:extLst>
      <p:ext uri="{BB962C8B-B14F-4D97-AF65-F5344CB8AC3E}">
        <p14:creationId xmlns:p14="http://schemas.microsoft.com/office/powerpoint/2010/main" val="4085293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75CB5-5666-5049-9AE0-38EFD385C2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673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20</a:t>
            </a:fld>
            <a:endParaRPr lang="en-US" dirty="0"/>
          </a:p>
        </p:txBody>
      </p:sp>
    </p:spTree>
    <p:extLst>
      <p:ext uri="{BB962C8B-B14F-4D97-AF65-F5344CB8AC3E}">
        <p14:creationId xmlns:p14="http://schemas.microsoft.com/office/powerpoint/2010/main" val="603930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21</a:t>
            </a:fld>
            <a:endParaRPr lang="en-US" dirty="0"/>
          </a:p>
        </p:txBody>
      </p:sp>
    </p:spTree>
    <p:extLst>
      <p:ext uri="{BB962C8B-B14F-4D97-AF65-F5344CB8AC3E}">
        <p14:creationId xmlns:p14="http://schemas.microsoft.com/office/powerpoint/2010/main" val="616567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22</a:t>
            </a:fld>
            <a:endParaRPr lang="en-US" dirty="0"/>
          </a:p>
        </p:txBody>
      </p:sp>
    </p:spTree>
    <p:extLst>
      <p:ext uri="{BB962C8B-B14F-4D97-AF65-F5344CB8AC3E}">
        <p14:creationId xmlns:p14="http://schemas.microsoft.com/office/powerpoint/2010/main" val="3801112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23</a:t>
            </a:fld>
            <a:endParaRPr lang="en-US" dirty="0"/>
          </a:p>
        </p:txBody>
      </p:sp>
    </p:spTree>
    <p:extLst>
      <p:ext uri="{BB962C8B-B14F-4D97-AF65-F5344CB8AC3E}">
        <p14:creationId xmlns:p14="http://schemas.microsoft.com/office/powerpoint/2010/main" val="29664993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24</a:t>
            </a:fld>
            <a:endParaRPr lang="en-US" dirty="0"/>
          </a:p>
        </p:txBody>
      </p:sp>
    </p:spTree>
    <p:extLst>
      <p:ext uri="{BB962C8B-B14F-4D97-AF65-F5344CB8AC3E}">
        <p14:creationId xmlns:p14="http://schemas.microsoft.com/office/powerpoint/2010/main" val="4167890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75CB5-5666-5049-9AE0-38EFD385C2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4563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of people think of tabletop exercises as an executive function.  A group of organizational leaders come together prepared to talk about a potential scenario.</a:t>
            </a:r>
          </a:p>
          <a:p>
            <a:endParaRPr lang="en-US" dirty="0"/>
          </a:p>
          <a:p>
            <a:r>
              <a:rPr lang="en-US" dirty="0"/>
              <a:t>Maybe they have </a:t>
            </a:r>
            <a:r>
              <a:rPr lang="en-US"/>
              <a:t>a consultant come in.</a:t>
            </a:r>
            <a:endParaRPr lang="en-US" dirty="0"/>
          </a:p>
          <a:p>
            <a:endParaRPr lang="en-US" dirty="0"/>
          </a:p>
          <a:p>
            <a:r>
              <a:rPr lang="en-US" dirty="0"/>
              <a:t>At the 2022 </a:t>
            </a:r>
            <a:r>
              <a:rPr lang="en-US" dirty="0" err="1"/>
              <a:t>EDUCause</a:t>
            </a:r>
            <a:r>
              <a:rPr lang="en-US" dirty="0"/>
              <a:t> SPC conference, we had the opportunity to participate in a half-day workshop led by Stephen </a:t>
            </a:r>
            <a:r>
              <a:rPr lang="en-US" dirty="0" err="1"/>
              <a:t>Safranek</a:t>
            </a:r>
            <a:r>
              <a:rPr lang="en-US" dirty="0"/>
              <a:t>.</a:t>
            </a:r>
          </a:p>
        </p:txBody>
      </p:sp>
      <p:sp>
        <p:nvSpPr>
          <p:cNvPr id="4" name="Slide Number Placeholder 3"/>
          <p:cNvSpPr>
            <a:spLocks noGrp="1"/>
          </p:cNvSpPr>
          <p:nvPr>
            <p:ph type="sldNum" sz="quarter" idx="5"/>
          </p:nvPr>
        </p:nvSpPr>
        <p:spPr/>
        <p:txBody>
          <a:bodyPr/>
          <a:lstStyle/>
          <a:p>
            <a:fld id="{DEF75CB5-5666-5049-9AE0-38EFD385C21E}" type="slidenum">
              <a:rPr lang="en-US" smtClean="0"/>
              <a:t>4</a:t>
            </a:fld>
            <a:endParaRPr lang="en-US" dirty="0"/>
          </a:p>
        </p:txBody>
      </p:sp>
    </p:spTree>
    <p:extLst>
      <p:ext uri="{BB962C8B-B14F-4D97-AF65-F5344CB8AC3E}">
        <p14:creationId xmlns:p14="http://schemas.microsoft.com/office/powerpoint/2010/main" val="935072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Scenario is planned by members of the facilitation team; leadership has limited or no prior knowledge of event.</a:t>
            </a:r>
          </a:p>
          <a:p>
            <a:endParaRPr lang="en-US" dirty="0"/>
          </a:p>
          <a:p>
            <a:r>
              <a:rPr lang="en-US" dirty="0"/>
              <a:t>Especially the ones who will participate in the exercise.</a:t>
            </a:r>
          </a:p>
        </p:txBody>
      </p:sp>
      <p:sp>
        <p:nvSpPr>
          <p:cNvPr id="4" name="Slide Number Placeholder 3"/>
          <p:cNvSpPr>
            <a:spLocks noGrp="1"/>
          </p:cNvSpPr>
          <p:nvPr>
            <p:ph type="sldNum" sz="quarter" idx="5"/>
          </p:nvPr>
        </p:nvSpPr>
        <p:spPr/>
        <p:txBody>
          <a:bodyPr/>
          <a:lstStyle/>
          <a:p>
            <a:fld id="{DEF75CB5-5666-5049-9AE0-38EFD385C21E}" type="slidenum">
              <a:rPr lang="en-US" smtClean="0"/>
              <a:t>5</a:t>
            </a:fld>
            <a:endParaRPr lang="en-US" dirty="0"/>
          </a:p>
        </p:txBody>
      </p:sp>
    </p:spTree>
    <p:extLst>
      <p:ext uri="{BB962C8B-B14F-4D97-AF65-F5344CB8AC3E}">
        <p14:creationId xmlns:p14="http://schemas.microsoft.com/office/powerpoint/2010/main" val="2982522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6</a:t>
            </a:fld>
            <a:endParaRPr lang="en-US" dirty="0"/>
          </a:p>
        </p:txBody>
      </p:sp>
    </p:spTree>
    <p:extLst>
      <p:ext uri="{BB962C8B-B14F-4D97-AF65-F5344CB8AC3E}">
        <p14:creationId xmlns:p14="http://schemas.microsoft.com/office/powerpoint/2010/main" val="492282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scenario needs to be something which could theoretically happen but may not be something which people expect.  The goal is to discuss the scenario in a low-stress, no fault environment to see where your plans were sufficient, and where they were lacking or could use improvement.  Do you have an amazing playbook for a scenario…that no one knows exist?</a:t>
            </a:r>
          </a:p>
          <a:p>
            <a:endParaRPr lang="en-US" dirty="0"/>
          </a:p>
          <a:p>
            <a:r>
              <a:rPr lang="en-US" dirty="0"/>
              <a:t>Perspective: Anecdotes</a:t>
            </a:r>
          </a:p>
          <a:p>
            <a:pPr marL="171450" indent="-171450">
              <a:buFont typeface="Arial" panose="020B0604020202020204" pitchFamily="34" charset="0"/>
              <a:buChar char="•"/>
            </a:pPr>
            <a:r>
              <a:rPr lang="en-US" dirty="0"/>
              <a:t>FAS: A classroom discussion involved China being portrayed in a negative light, some participants were Chinese</a:t>
            </a:r>
          </a:p>
          <a:p>
            <a:pPr marL="171450" indent="-171450">
              <a:buFont typeface="Arial" panose="020B0604020202020204" pitchFamily="34" charset="0"/>
              <a:buChar char="•"/>
            </a:pPr>
            <a:r>
              <a:rPr lang="en-US" dirty="0"/>
              <a:t>HBS: An HBS faculty member conducted a case study during an HBS IT all-staff meeting.  The topic was regarding a company which was considering out-sourcing their network team.</a:t>
            </a:r>
          </a:p>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7</a:t>
            </a:fld>
            <a:endParaRPr lang="en-US" dirty="0"/>
          </a:p>
        </p:txBody>
      </p:sp>
    </p:spTree>
    <p:extLst>
      <p:ext uri="{BB962C8B-B14F-4D97-AF65-F5344CB8AC3E}">
        <p14:creationId xmlns:p14="http://schemas.microsoft.com/office/powerpoint/2010/main" val="3102200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8</a:t>
            </a:fld>
            <a:endParaRPr lang="en-US" dirty="0"/>
          </a:p>
        </p:txBody>
      </p:sp>
    </p:spTree>
    <p:extLst>
      <p:ext uri="{BB962C8B-B14F-4D97-AF65-F5344CB8AC3E}">
        <p14:creationId xmlns:p14="http://schemas.microsoft.com/office/powerpoint/2010/main" val="1272713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Facilitation Team Size: 2 plus the number of participation groups, 1 to run session, 1 for support</a:t>
            </a:r>
          </a:p>
          <a:p>
            <a:endParaRPr lang="en-US" dirty="0"/>
          </a:p>
          <a:p>
            <a:r>
              <a:rPr lang="en-US" dirty="0"/>
              <a:t>Group Size: 4-5 for online, 6-8 for in-person.</a:t>
            </a:r>
          </a:p>
          <a:p>
            <a:endParaRPr lang="en-US" dirty="0"/>
          </a:p>
          <a:p>
            <a:r>
              <a:rPr lang="en-US" dirty="0"/>
              <a:t>Leadership needs to support (or direct) managers to support team members being fully engaged in the exercise for the full 3.5 hours.</a:t>
            </a:r>
          </a:p>
        </p:txBody>
      </p:sp>
      <p:sp>
        <p:nvSpPr>
          <p:cNvPr id="4" name="Slide Number Placeholder 3"/>
          <p:cNvSpPr>
            <a:spLocks noGrp="1"/>
          </p:cNvSpPr>
          <p:nvPr>
            <p:ph type="sldNum" sz="quarter" idx="5"/>
          </p:nvPr>
        </p:nvSpPr>
        <p:spPr/>
        <p:txBody>
          <a:bodyPr/>
          <a:lstStyle/>
          <a:p>
            <a:fld id="{DEF75CB5-5666-5049-9AE0-38EFD385C21E}" type="slidenum">
              <a:rPr lang="en-US" smtClean="0"/>
              <a:t>9</a:t>
            </a:fld>
            <a:endParaRPr lang="en-US" dirty="0"/>
          </a:p>
        </p:txBody>
      </p:sp>
    </p:spTree>
    <p:extLst>
      <p:ext uri="{BB962C8B-B14F-4D97-AF65-F5344CB8AC3E}">
        <p14:creationId xmlns:p14="http://schemas.microsoft.com/office/powerpoint/2010/main" val="21735132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Subtitle">
    <p:bg>
      <p:bgPr>
        <a:gradFill>
          <a:gsLst>
            <a:gs pos="93000">
              <a:schemeClr val="tx2"/>
            </a:gs>
            <a:gs pos="81000">
              <a:schemeClr val="accent6">
                <a:lumMod val="50000"/>
              </a:schemeClr>
            </a:gs>
            <a:gs pos="27000">
              <a:schemeClr val="tx1"/>
            </a:gs>
            <a:gs pos="8000">
              <a:schemeClr val="accent4">
                <a:lumMod val="75000"/>
              </a:schemeClr>
            </a:gs>
            <a:gs pos="0">
              <a:schemeClr val="accent4"/>
            </a:gs>
            <a:gs pos="99000">
              <a:schemeClr val="tx2">
                <a:lumMod val="40000"/>
                <a:lumOff val="60000"/>
              </a:schemeClr>
            </a:gs>
          </a:gsLst>
          <a:lin ang="12600000" scaled="0"/>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BA6450-E291-DC40-F198-C02B485137B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 y="1"/>
            <a:ext cx="12192003" cy="6857999"/>
          </a:xfrm>
          <a:prstGeom prst="rect">
            <a:avLst/>
          </a:prstGeom>
        </p:spPr>
      </p:pic>
      <p:sp>
        <p:nvSpPr>
          <p:cNvPr id="2" name="Title 1">
            <a:extLst>
              <a:ext uri="{FF2B5EF4-FFF2-40B4-BE49-F238E27FC236}">
                <a16:creationId xmlns:a16="http://schemas.microsoft.com/office/drawing/2014/main" id="{3A462FF1-D97D-8505-FE7F-8B2DB411A8B1}"/>
              </a:ext>
            </a:extLst>
          </p:cNvPr>
          <p:cNvSpPr>
            <a:spLocks noGrp="1"/>
          </p:cNvSpPr>
          <p:nvPr>
            <p:ph type="title" hasCustomPrompt="1"/>
          </p:nvPr>
        </p:nvSpPr>
        <p:spPr>
          <a:xfrm>
            <a:off x="0" y="304799"/>
            <a:ext cx="12191998" cy="3215641"/>
          </a:xfrm>
        </p:spPr>
        <p:txBody>
          <a:bodyPr lIns="0" rIns="0" bIns="0" anchor="b" anchorCtr="0">
            <a:noAutofit/>
          </a:bodyPr>
          <a:lstStyle>
            <a:lvl1pPr algn="ctr">
              <a:defRPr sz="6000" kern="1200" cap="all" spc="300" baseline="0">
                <a:solidFill>
                  <a:schemeClr val="accent3">
                    <a:lumMod val="75000"/>
                  </a:schemeClr>
                </a:solidFill>
              </a:defRPr>
            </a:lvl1pPr>
          </a:lstStyle>
          <a:p>
            <a:r>
              <a:rPr lang="en-US" dirty="0"/>
              <a:t>Click to add title</a:t>
            </a:r>
          </a:p>
        </p:txBody>
      </p:sp>
      <p:sp>
        <p:nvSpPr>
          <p:cNvPr id="12" name="Subtitle 2">
            <a:extLst>
              <a:ext uri="{FF2B5EF4-FFF2-40B4-BE49-F238E27FC236}">
                <a16:creationId xmlns:a16="http://schemas.microsoft.com/office/drawing/2014/main" id="{58B9CAE2-F3DD-D6D3-96C8-D947A4117752}"/>
              </a:ext>
            </a:extLst>
          </p:cNvPr>
          <p:cNvSpPr>
            <a:spLocks noGrp="1"/>
          </p:cNvSpPr>
          <p:nvPr>
            <p:ph type="subTitle" idx="1" hasCustomPrompt="1"/>
          </p:nvPr>
        </p:nvSpPr>
        <p:spPr>
          <a:xfrm>
            <a:off x="3" y="3670628"/>
            <a:ext cx="12191997" cy="2577772"/>
          </a:xfrm>
        </p:spPr>
        <p:txBody>
          <a:bodyPr>
            <a:noAutofit/>
          </a:bodyPr>
          <a:lstStyle>
            <a:lvl1pPr marL="0" indent="0" algn="ctr">
              <a:buNone/>
              <a:defRPr sz="3200" b="0" i="0" cap="all" spc="600" baseline="0">
                <a:solidFill>
                  <a:schemeClr val="accent3"/>
                </a:solidFill>
                <a:latin typeface="+mj-lt"/>
                <a:cs typeface="Biome Light" panose="020B03030302040208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41193215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2 column">
    <p:bg>
      <p:bgPr>
        <a:gradFill>
          <a:gsLst>
            <a:gs pos="100000">
              <a:schemeClr val="tx2"/>
            </a:gs>
            <a:gs pos="81000">
              <a:schemeClr val="accent6"/>
            </a:gs>
            <a:gs pos="55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23B0D0-B01D-0BB0-6127-A878BE49D18E}"/>
              </a:ext>
              <a:ext uri="{C183D7F6-B498-43B3-948B-1728B52AA6E4}">
                <adec:decorative xmlns:adec="http://schemas.microsoft.com/office/drawing/2017/decorative" val="1"/>
              </a:ext>
            </a:extLst>
          </p:cNvPr>
          <p:cNvSpPr/>
          <p:nvPr userDrawn="1"/>
        </p:nvSpPr>
        <p:spPr>
          <a:xfrm>
            <a:off x="6039728" y="-6350"/>
            <a:ext cx="6154615"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Nova"/>
              <a:ea typeface="+mn-ea"/>
              <a:cs typeface="+mn-cs"/>
            </a:endParaRPr>
          </a:p>
        </p:txBody>
      </p: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6889627" y="173736"/>
            <a:ext cx="4352662" cy="2203704"/>
          </a:xfrm>
        </p:spPr>
        <p:txBody>
          <a:bodyPr anchor="b">
            <a:noAutofit/>
          </a:bodyPr>
          <a:lstStyle>
            <a:lvl1pPr algn="l">
              <a:defRPr sz="3200" cap="all" spc="0" baseline="0">
                <a:solidFill>
                  <a:schemeClr val="accent3">
                    <a:lumMod val="75000"/>
                  </a:schemeClr>
                </a:solidFill>
              </a:defRPr>
            </a:lvl1pPr>
          </a:lstStyle>
          <a:p>
            <a:r>
              <a:rPr lang="en-US" dirty="0"/>
              <a:t>Click to add title</a:t>
            </a:r>
          </a:p>
        </p:txBody>
      </p:sp>
      <p:sp>
        <p:nvSpPr>
          <p:cNvPr id="10" name="Picture Placeholder 9">
            <a:extLst>
              <a:ext uri="{FF2B5EF4-FFF2-40B4-BE49-F238E27FC236}">
                <a16:creationId xmlns:a16="http://schemas.microsoft.com/office/drawing/2014/main" id="{6C363351-4779-B42E-ED7A-C4AF2920BABC}"/>
              </a:ext>
            </a:extLst>
          </p:cNvPr>
          <p:cNvSpPr>
            <a:spLocks noGrp="1"/>
          </p:cNvSpPr>
          <p:nvPr>
            <p:ph type="pic" sz="quarter" idx="37"/>
          </p:nvPr>
        </p:nvSpPr>
        <p:spPr>
          <a:xfrm>
            <a:off x="336550" y="336550"/>
            <a:ext cx="5303640" cy="6184900"/>
          </a:xfrm>
        </p:spPr>
        <p:txBody>
          <a:bodyPr/>
          <a:lstStyle>
            <a:lvl1pPr algn="ctr">
              <a:defRPr sz="2000"/>
            </a:lvl1pPr>
          </a:lstStyle>
          <a:p>
            <a:r>
              <a:rPr lang="en-US"/>
              <a:t>Click icon to add picture</a:t>
            </a:r>
            <a:endParaRPr lang="en-US" dirty="0"/>
          </a:p>
        </p:txBody>
      </p:sp>
      <p:sp>
        <p:nvSpPr>
          <p:cNvPr id="19" name="Content Placeholder 4">
            <a:extLst>
              <a:ext uri="{FF2B5EF4-FFF2-40B4-BE49-F238E27FC236}">
                <a16:creationId xmlns:a16="http://schemas.microsoft.com/office/drawing/2014/main" id="{39870F08-C2AE-9AF7-58DE-EEA8A48BEDA9}"/>
              </a:ext>
            </a:extLst>
          </p:cNvPr>
          <p:cNvSpPr>
            <a:spLocks noGrp="1"/>
          </p:cNvSpPr>
          <p:nvPr>
            <p:ph sz="quarter" idx="36" hasCustomPrompt="1"/>
          </p:nvPr>
        </p:nvSpPr>
        <p:spPr>
          <a:xfrm>
            <a:off x="6889627" y="3104277"/>
            <a:ext cx="4371560" cy="3022201"/>
          </a:xfrm>
        </p:spPr>
        <p:txBody>
          <a:bodyPr/>
          <a:lstStyle>
            <a:lvl1pPr marL="0" indent="0">
              <a:lnSpc>
                <a:spcPct val="120000"/>
              </a:lnSpc>
              <a:spcBef>
                <a:spcPts val="1000"/>
              </a:spcBef>
              <a:spcAft>
                <a:spcPts val="600"/>
              </a:spcAft>
              <a:buClr>
                <a:schemeClr val="accent6"/>
              </a:buClr>
              <a:buFont typeface="Arial" panose="020B0604020202020204" pitchFamily="34" charset="0"/>
              <a:buNone/>
              <a:defRPr sz="1800" spc="0" baseline="0">
                <a:solidFill>
                  <a:schemeClr val="bg1"/>
                </a:solidFill>
                <a:latin typeface="+mn-lt"/>
              </a:defRPr>
            </a:lvl1pPr>
            <a:lvl2pPr marL="569214" indent="-285750">
              <a:lnSpc>
                <a:spcPct val="120000"/>
              </a:lnSpc>
              <a:spcBef>
                <a:spcPts val="1000"/>
              </a:spcBef>
              <a:spcAft>
                <a:spcPts val="600"/>
              </a:spcAft>
              <a:buClr>
                <a:schemeClr val="accent3"/>
              </a:buClr>
              <a:buFont typeface="Arial" panose="020B0604020202020204" pitchFamily="34" charset="0"/>
              <a:buChar char="•"/>
              <a:defRPr sz="1800" spc="0"/>
            </a:lvl2pPr>
            <a:lvl3pPr marL="861822" indent="-285750">
              <a:lnSpc>
                <a:spcPct val="120000"/>
              </a:lnSpc>
              <a:spcBef>
                <a:spcPts val="1000"/>
              </a:spcBef>
              <a:spcAft>
                <a:spcPts val="600"/>
              </a:spcAft>
              <a:buClr>
                <a:schemeClr val="accent3"/>
              </a:buClr>
              <a:buFont typeface="Arial" panose="020B0604020202020204" pitchFamily="34" charset="0"/>
              <a:buChar char="•"/>
              <a:defRPr sz="1800" spc="0"/>
            </a:lvl3pPr>
            <a:lvl4pPr marL="1152144" indent="-285750">
              <a:lnSpc>
                <a:spcPct val="120000"/>
              </a:lnSpc>
              <a:spcBef>
                <a:spcPts val="1000"/>
              </a:spcBef>
              <a:spcAft>
                <a:spcPts val="600"/>
              </a:spcAft>
              <a:buClr>
                <a:schemeClr val="accent3"/>
              </a:buClr>
              <a:buFont typeface="Arial" panose="020B0604020202020204" pitchFamily="34" charset="0"/>
              <a:buChar char="•"/>
              <a:defRPr sz="1800" spc="0"/>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cxnSp>
        <p:nvCxnSpPr>
          <p:cNvPr id="4" name="Straight Connector 3">
            <a:extLst>
              <a:ext uri="{FF2B5EF4-FFF2-40B4-BE49-F238E27FC236}">
                <a16:creationId xmlns:a16="http://schemas.microsoft.com/office/drawing/2014/main" id="{F0712911-615E-724B-FC0F-996291526D31}"/>
              </a:ext>
              <a:ext uri="{C183D7F6-B498-43B3-948B-1728B52AA6E4}">
                <adec:decorative xmlns:adec="http://schemas.microsoft.com/office/drawing/2017/decorative" val="1"/>
              </a:ext>
            </a:extLst>
          </p:cNvPr>
          <p:cNvCxnSpPr>
            <a:cxnSpLocks/>
          </p:cNvCxnSpPr>
          <p:nvPr userDrawn="1"/>
        </p:nvCxnSpPr>
        <p:spPr>
          <a:xfrm>
            <a:off x="6889627" y="2679480"/>
            <a:ext cx="4352662"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30826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and 2 column">
    <p:bg>
      <p:bgPr>
        <a:gradFill>
          <a:gsLst>
            <a:gs pos="100000">
              <a:schemeClr val="tx2"/>
            </a:gs>
            <a:gs pos="81000">
              <a:schemeClr val="accent6"/>
            </a:gs>
            <a:gs pos="55000">
              <a:srgbClr val="02090E"/>
            </a:gs>
            <a:gs pos="14000">
              <a:schemeClr val="accent4">
                <a:lumMod val="75000"/>
              </a:schemeClr>
            </a:gs>
            <a:gs pos="0">
              <a:schemeClr val="accent4"/>
            </a:gs>
          </a:gsLst>
          <a:lin ang="27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FFF0E2-6B47-67EB-D6AA-D972E7B7C367}"/>
              </a:ext>
              <a:ext uri="{C183D7F6-B498-43B3-948B-1728B52AA6E4}">
                <adec:decorative xmlns:adec="http://schemas.microsoft.com/office/drawing/2017/decorative" val="1"/>
              </a:ext>
            </a:extLst>
          </p:cNvPr>
          <p:cNvSpPr/>
          <p:nvPr userDrawn="1"/>
        </p:nvSpPr>
        <p:spPr>
          <a:xfrm>
            <a:off x="0" y="-6350"/>
            <a:ext cx="4646951"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Nova"/>
              <a:ea typeface="+mn-ea"/>
              <a:cs typeface="+mn-cs"/>
            </a:endParaRPr>
          </a:p>
        </p:txBody>
      </p:sp>
      <p:cxnSp>
        <p:nvCxnSpPr>
          <p:cNvPr id="4" name="Straight Connector 3">
            <a:extLst>
              <a:ext uri="{FF2B5EF4-FFF2-40B4-BE49-F238E27FC236}">
                <a16:creationId xmlns:a16="http://schemas.microsoft.com/office/drawing/2014/main" id="{94827F6F-999F-23E9-8C09-325D1A76B07A}"/>
              </a:ext>
              <a:ext uri="{C183D7F6-B498-43B3-948B-1728B52AA6E4}">
                <adec:decorative xmlns:adec="http://schemas.microsoft.com/office/drawing/2017/decorative" val="1"/>
              </a:ext>
            </a:extLst>
          </p:cNvPr>
          <p:cNvCxnSpPr>
            <a:cxnSpLocks/>
          </p:cNvCxnSpPr>
          <p:nvPr userDrawn="1"/>
        </p:nvCxnSpPr>
        <p:spPr>
          <a:xfrm>
            <a:off x="835831" y="2680134"/>
            <a:ext cx="3114078"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835370" y="171396"/>
            <a:ext cx="3736630" cy="2202350"/>
          </a:xfrm>
        </p:spPr>
        <p:txBody>
          <a:bodyPr anchor="b">
            <a:noAutofit/>
          </a:bodyPr>
          <a:lstStyle>
            <a:lvl1pPr algn="l">
              <a:defRPr sz="3200" cap="all" spc="0" baseline="0">
                <a:solidFill>
                  <a:schemeClr val="accent3">
                    <a:lumMod val="75000"/>
                  </a:schemeClr>
                </a:solidFill>
              </a:defRPr>
            </a:lvl1pPr>
          </a:lstStyle>
          <a:p>
            <a:r>
              <a:rPr lang="en-US" dirty="0"/>
              <a:t>Click to add title</a:t>
            </a:r>
          </a:p>
        </p:txBody>
      </p:sp>
      <p:sp>
        <p:nvSpPr>
          <p:cNvPr id="19" name="Content Placeholder 4">
            <a:extLst>
              <a:ext uri="{FF2B5EF4-FFF2-40B4-BE49-F238E27FC236}">
                <a16:creationId xmlns:a16="http://schemas.microsoft.com/office/drawing/2014/main" id="{39870F08-C2AE-9AF7-58DE-EEA8A48BEDA9}"/>
              </a:ext>
            </a:extLst>
          </p:cNvPr>
          <p:cNvSpPr>
            <a:spLocks noGrp="1"/>
          </p:cNvSpPr>
          <p:nvPr>
            <p:ph sz="quarter" idx="36" hasCustomPrompt="1"/>
          </p:nvPr>
        </p:nvSpPr>
        <p:spPr>
          <a:xfrm>
            <a:off x="841716" y="3078480"/>
            <a:ext cx="3108193" cy="3047997"/>
          </a:xfrm>
        </p:spPr>
        <p:txBody>
          <a:bodyPr/>
          <a:lstStyle>
            <a:lvl1pPr marL="0" indent="0">
              <a:lnSpc>
                <a:spcPct val="120000"/>
              </a:lnSpc>
              <a:spcBef>
                <a:spcPts val="1000"/>
              </a:spcBef>
              <a:spcAft>
                <a:spcPts val="600"/>
              </a:spcAft>
              <a:buClr>
                <a:schemeClr val="accent6"/>
              </a:buClr>
              <a:buFont typeface="Arial" panose="020B0604020202020204" pitchFamily="34" charset="0"/>
              <a:buNone/>
              <a:defRPr sz="1800" spc="0" baseline="0">
                <a:solidFill>
                  <a:schemeClr val="bg1"/>
                </a:solidFill>
                <a:latin typeface="+mn-lt"/>
              </a:defRPr>
            </a:lvl1pPr>
            <a:lvl2pPr marL="569214" indent="-285750">
              <a:lnSpc>
                <a:spcPct val="120000"/>
              </a:lnSpc>
              <a:spcBef>
                <a:spcPts val="1000"/>
              </a:spcBef>
              <a:spcAft>
                <a:spcPts val="600"/>
              </a:spcAft>
              <a:buClr>
                <a:schemeClr val="accent3"/>
              </a:buClr>
              <a:buFont typeface="Arial" panose="020B0604020202020204" pitchFamily="34" charset="0"/>
              <a:buChar char="•"/>
              <a:defRPr sz="1800" spc="0"/>
            </a:lvl2pPr>
            <a:lvl3pPr marL="861822" indent="-285750">
              <a:lnSpc>
                <a:spcPct val="120000"/>
              </a:lnSpc>
              <a:spcBef>
                <a:spcPts val="1000"/>
              </a:spcBef>
              <a:spcAft>
                <a:spcPts val="600"/>
              </a:spcAft>
              <a:buClr>
                <a:schemeClr val="accent3"/>
              </a:buClr>
              <a:buFont typeface="Arial" panose="020B0604020202020204" pitchFamily="34" charset="0"/>
              <a:buChar char="•"/>
              <a:defRPr sz="1800" spc="0"/>
            </a:lvl3pPr>
            <a:lvl4pPr marL="1152144" indent="-285750">
              <a:lnSpc>
                <a:spcPct val="120000"/>
              </a:lnSpc>
              <a:spcBef>
                <a:spcPts val="1000"/>
              </a:spcBef>
              <a:spcAft>
                <a:spcPts val="600"/>
              </a:spcAft>
              <a:buClr>
                <a:schemeClr val="accent3"/>
              </a:buClr>
              <a:buFont typeface="Arial" panose="020B0604020202020204" pitchFamily="34" charset="0"/>
              <a:buChar char="•"/>
              <a:defRPr sz="1800" spc="0"/>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2" name="Table Placeholder 11">
            <a:extLst>
              <a:ext uri="{FF2B5EF4-FFF2-40B4-BE49-F238E27FC236}">
                <a16:creationId xmlns:a16="http://schemas.microsoft.com/office/drawing/2014/main" id="{D360C16C-E69B-FDEF-F033-CA9A2E238288}"/>
              </a:ext>
            </a:extLst>
          </p:cNvPr>
          <p:cNvSpPr>
            <a:spLocks noGrp="1"/>
          </p:cNvSpPr>
          <p:nvPr>
            <p:ph type="tbl" sz="quarter" idx="37"/>
          </p:nvPr>
        </p:nvSpPr>
        <p:spPr>
          <a:xfrm>
            <a:off x="5067300" y="404813"/>
            <a:ext cx="6705600" cy="6048375"/>
          </a:xfrm>
        </p:spPr>
        <p:txBody>
          <a:bodyPr/>
          <a:lstStyle>
            <a:lvl1pPr>
              <a:defRPr sz="2400">
                <a:latin typeface="+mn-lt"/>
              </a:defRPr>
            </a:lvl1pPr>
          </a:lstStyle>
          <a:p>
            <a:r>
              <a:rPr lang="en-US"/>
              <a:t>Click icon to add table</a:t>
            </a:r>
            <a:endParaRPr lang="en-US" dirty="0"/>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Tree>
    <p:extLst>
      <p:ext uri="{BB962C8B-B14F-4D97-AF65-F5344CB8AC3E}">
        <p14:creationId xmlns:p14="http://schemas.microsoft.com/office/powerpoint/2010/main" val="39072198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and 2 column">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96A82D-0723-4BA3-0283-9F0D67B0CEF4}"/>
              </a:ext>
              <a:ext uri="{C183D7F6-B498-43B3-948B-1728B52AA6E4}">
                <adec:decorative xmlns:adec="http://schemas.microsoft.com/office/drawing/2017/decorative" val="1"/>
              </a:ext>
            </a:extLst>
          </p:cNvPr>
          <p:cNvSpPr/>
          <p:nvPr userDrawn="1"/>
        </p:nvSpPr>
        <p:spPr>
          <a:xfrm>
            <a:off x="0" y="0"/>
            <a:ext cx="12191999"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cxnSp>
        <p:nvCxnSpPr>
          <p:cNvPr id="4" name="Straight Connector 3">
            <a:extLst>
              <a:ext uri="{FF2B5EF4-FFF2-40B4-BE49-F238E27FC236}">
                <a16:creationId xmlns:a16="http://schemas.microsoft.com/office/drawing/2014/main" id="{6A20A5FD-BDFB-45F2-E644-E93FB81CA575}"/>
              </a:ext>
              <a:ext uri="{C183D7F6-B498-43B3-948B-1728B52AA6E4}">
                <adec:decorative xmlns:adec="http://schemas.microsoft.com/office/drawing/2017/decorative" val="1"/>
              </a:ext>
            </a:extLst>
          </p:cNvPr>
          <p:cNvCxnSpPr>
            <a:cxnSpLocks/>
          </p:cNvCxnSpPr>
          <p:nvPr userDrawn="1"/>
        </p:nvCxnSpPr>
        <p:spPr>
          <a:xfrm>
            <a:off x="807039" y="1983416"/>
            <a:ext cx="10435630"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733562" y="433906"/>
            <a:ext cx="10515601" cy="1327464"/>
          </a:xfrm>
        </p:spPr>
        <p:txBody>
          <a:bodyPr anchor="b">
            <a:noAutofit/>
          </a:bodyPr>
          <a:lstStyle>
            <a:lvl1pPr algn="l">
              <a:defRPr sz="3200" cap="all" spc="0" baseline="0">
                <a:solidFill>
                  <a:schemeClr val="accent3">
                    <a:lumMod val="75000"/>
                  </a:schemeClr>
                </a:solidFill>
              </a:defRPr>
            </a:lvl1pPr>
          </a:lstStyle>
          <a:p>
            <a:r>
              <a:rPr lang="en-US" dirty="0"/>
              <a:t>Click to add title</a:t>
            </a:r>
          </a:p>
        </p:txBody>
      </p:sp>
      <p:sp>
        <p:nvSpPr>
          <p:cNvPr id="19" name="Content Placeholder 4">
            <a:extLst>
              <a:ext uri="{FF2B5EF4-FFF2-40B4-BE49-F238E27FC236}">
                <a16:creationId xmlns:a16="http://schemas.microsoft.com/office/drawing/2014/main" id="{39870F08-C2AE-9AF7-58DE-EEA8A48BEDA9}"/>
              </a:ext>
            </a:extLst>
          </p:cNvPr>
          <p:cNvSpPr>
            <a:spLocks noGrp="1"/>
          </p:cNvSpPr>
          <p:nvPr>
            <p:ph sz="quarter" idx="36" hasCustomPrompt="1"/>
          </p:nvPr>
        </p:nvSpPr>
        <p:spPr>
          <a:xfrm>
            <a:off x="814302" y="2465535"/>
            <a:ext cx="7303538" cy="3427265"/>
          </a:xfrm>
        </p:spPr>
        <p:txBody>
          <a:bodyPr/>
          <a:lstStyle>
            <a:lvl1pPr marL="283464" indent="-283464">
              <a:lnSpc>
                <a:spcPct val="120000"/>
              </a:lnSpc>
              <a:spcBef>
                <a:spcPts val="1000"/>
              </a:spcBef>
              <a:buClr>
                <a:schemeClr val="accent3"/>
              </a:buClr>
              <a:buFont typeface="Arial" panose="020B0604020202020204" pitchFamily="34" charset="0"/>
              <a:buChar char="•"/>
              <a:defRPr sz="1800" spc="0" baseline="0">
                <a:solidFill>
                  <a:schemeClr val="bg1"/>
                </a:solidFill>
                <a:latin typeface="+mn-lt"/>
              </a:defRPr>
            </a:lvl1pPr>
            <a:lvl2pPr marL="566928" indent="-283464">
              <a:lnSpc>
                <a:spcPct val="120000"/>
              </a:lnSpc>
              <a:spcBef>
                <a:spcPts val="500"/>
              </a:spcBef>
              <a:buClr>
                <a:schemeClr val="accent3"/>
              </a:buClr>
              <a:defRPr sz="1800" spc="0"/>
            </a:lvl2pPr>
            <a:lvl3pPr marL="859536" indent="-283464">
              <a:lnSpc>
                <a:spcPct val="120000"/>
              </a:lnSpc>
              <a:spcBef>
                <a:spcPts val="500"/>
              </a:spcBef>
              <a:buClr>
                <a:schemeClr val="accent3"/>
              </a:buClr>
              <a:defRPr sz="1800" spc="0"/>
            </a:lvl3pPr>
            <a:lvl4pPr marL="1152144">
              <a:lnSpc>
                <a:spcPct val="120000"/>
              </a:lnSpc>
              <a:spcBef>
                <a:spcPts val="500"/>
              </a:spcBef>
              <a:buClr>
                <a:schemeClr val="accent3"/>
              </a:buClr>
              <a:defRPr sz="1800" spc="0"/>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0" name="Content Placeholder 9">
            <a:extLst>
              <a:ext uri="{FF2B5EF4-FFF2-40B4-BE49-F238E27FC236}">
                <a16:creationId xmlns:a16="http://schemas.microsoft.com/office/drawing/2014/main" id="{4E7FC75E-AA73-003E-D4E3-B1819886AF9C}"/>
              </a:ext>
            </a:extLst>
          </p:cNvPr>
          <p:cNvSpPr>
            <a:spLocks noGrp="1"/>
          </p:cNvSpPr>
          <p:nvPr>
            <p:ph sz="quarter" idx="37" hasCustomPrompt="1"/>
          </p:nvPr>
        </p:nvSpPr>
        <p:spPr>
          <a:xfrm>
            <a:off x="8392160" y="2465388"/>
            <a:ext cx="2856865" cy="3427412"/>
          </a:xfrm>
        </p:spPr>
        <p:txBody>
          <a:bodyPr/>
          <a:lstStyle>
            <a:lvl1pPr marL="0" indent="0">
              <a:lnSpc>
                <a:spcPct val="120000"/>
              </a:lnSpc>
              <a:spcBef>
                <a:spcPts val="1000"/>
              </a:spcBef>
              <a:buFont typeface="Arial" panose="020B0604020202020204" pitchFamily="34" charset="0"/>
              <a:buNone/>
              <a:defRPr sz="1800">
                <a:solidFill>
                  <a:schemeClr val="bg1"/>
                </a:solidFill>
                <a:latin typeface="+mn-lt"/>
              </a:defRPr>
            </a:lvl1pPr>
            <a:lvl2pPr marL="457200" indent="0">
              <a:lnSpc>
                <a:spcPct val="120000"/>
              </a:lnSpc>
              <a:spcBef>
                <a:spcPts val="1000"/>
              </a:spcBef>
              <a:buNone/>
              <a:defRPr sz="1600">
                <a:solidFill>
                  <a:schemeClr val="bg1"/>
                </a:solidFill>
                <a:latin typeface="+mn-lt"/>
              </a:defRPr>
            </a:lvl2pPr>
            <a:lvl3pPr marL="914400" indent="0">
              <a:lnSpc>
                <a:spcPct val="120000"/>
              </a:lnSpc>
              <a:spcBef>
                <a:spcPts val="1000"/>
              </a:spcBef>
              <a:buNone/>
              <a:defRPr sz="1400">
                <a:solidFill>
                  <a:schemeClr val="bg1"/>
                </a:solidFill>
                <a:latin typeface="+mn-lt"/>
              </a:defRPr>
            </a:lvl3pPr>
            <a:lvl4pPr marL="1371600" indent="0">
              <a:lnSpc>
                <a:spcPct val="120000"/>
              </a:lnSpc>
              <a:spcBef>
                <a:spcPts val="1000"/>
              </a:spcBef>
              <a:buNone/>
              <a:defRPr sz="1200">
                <a:solidFill>
                  <a:schemeClr val="bg1"/>
                </a:solidFill>
                <a:latin typeface="+mn-lt"/>
              </a:defRPr>
            </a:lvl4pPr>
            <a:lvl5pPr marL="1828800" indent="0">
              <a:lnSpc>
                <a:spcPct val="120000"/>
              </a:lnSpc>
              <a:spcBef>
                <a:spcPts val="1000"/>
              </a:spcBef>
              <a:buNone/>
              <a:defRPr sz="12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32456119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2 column">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D51531-1219-2E4B-DCE7-C6FD9D809F0C}"/>
              </a:ext>
              <a:ext uri="{C183D7F6-B498-43B3-948B-1728B52AA6E4}">
                <adec:decorative xmlns:adec="http://schemas.microsoft.com/office/drawing/2017/decorative" val="1"/>
              </a:ext>
            </a:extLst>
          </p:cNvPr>
          <p:cNvSpPr/>
          <p:nvPr userDrawn="1"/>
        </p:nvSpPr>
        <p:spPr>
          <a:xfrm>
            <a:off x="321869" y="343814"/>
            <a:ext cx="11550701" cy="621060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cxnSp>
        <p:nvCxnSpPr>
          <p:cNvPr id="4" name="Straight Connector 3">
            <a:extLst>
              <a:ext uri="{FF2B5EF4-FFF2-40B4-BE49-F238E27FC236}">
                <a16:creationId xmlns:a16="http://schemas.microsoft.com/office/drawing/2014/main" id="{BEC02E56-87A4-158A-F0B0-DB8E9BE3AE5E}"/>
              </a:ext>
              <a:ext uri="{C183D7F6-B498-43B3-948B-1728B52AA6E4}">
                <adec:decorative xmlns:adec="http://schemas.microsoft.com/office/drawing/2017/decorative" val="1"/>
              </a:ext>
            </a:extLst>
          </p:cNvPr>
          <p:cNvCxnSpPr>
            <a:cxnSpLocks/>
          </p:cNvCxnSpPr>
          <p:nvPr userDrawn="1"/>
        </p:nvCxnSpPr>
        <p:spPr>
          <a:xfrm>
            <a:off x="807039" y="1991547"/>
            <a:ext cx="10546763"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835370" y="643842"/>
            <a:ext cx="10515601" cy="1140849"/>
          </a:xfrm>
        </p:spPr>
        <p:txBody>
          <a:bodyPr lIns="0" anchor="b">
            <a:noAutofit/>
          </a:bodyPr>
          <a:lstStyle>
            <a:lvl1pPr algn="l">
              <a:defRPr sz="3200" cap="all" spc="0" baseline="0">
                <a:solidFill>
                  <a:schemeClr val="accent3">
                    <a:lumMod val="75000"/>
                  </a:schemeClr>
                </a:solidFill>
              </a:defRPr>
            </a:lvl1pPr>
          </a:lstStyle>
          <a:p>
            <a:r>
              <a:rPr lang="en-US" dirty="0"/>
              <a:t>Click to add title</a:t>
            </a:r>
          </a:p>
        </p:txBody>
      </p:sp>
      <p:sp>
        <p:nvSpPr>
          <p:cNvPr id="10" name="Table Placeholder 9">
            <a:extLst>
              <a:ext uri="{FF2B5EF4-FFF2-40B4-BE49-F238E27FC236}">
                <a16:creationId xmlns:a16="http://schemas.microsoft.com/office/drawing/2014/main" id="{471D7DE3-05F5-8052-02FA-6EF9717E15BE}"/>
              </a:ext>
            </a:extLst>
          </p:cNvPr>
          <p:cNvSpPr>
            <a:spLocks noGrp="1"/>
          </p:cNvSpPr>
          <p:nvPr>
            <p:ph type="tbl" sz="quarter" idx="13"/>
          </p:nvPr>
        </p:nvSpPr>
        <p:spPr>
          <a:xfrm>
            <a:off x="835025" y="2560638"/>
            <a:ext cx="10515600" cy="3478212"/>
          </a:xfrm>
        </p:spPr>
        <p:txBody>
          <a:bodyPr/>
          <a:lstStyle>
            <a:lvl1pPr>
              <a:defRPr sz="2400">
                <a:latin typeface="+mn-lt"/>
              </a:defRPr>
            </a:lvl1pPr>
          </a:lstStyle>
          <a:p>
            <a:r>
              <a:rPr lang="en-US"/>
              <a:t>Click icon to add table</a:t>
            </a:r>
            <a:endParaRPr lang="en-US" dirty="0"/>
          </a:p>
        </p:txBody>
      </p:sp>
      <p:cxnSp>
        <p:nvCxnSpPr>
          <p:cNvPr id="8" name="Straight Connector 7">
            <a:extLst>
              <a:ext uri="{FF2B5EF4-FFF2-40B4-BE49-F238E27FC236}">
                <a16:creationId xmlns:a16="http://schemas.microsoft.com/office/drawing/2014/main" id="{6468DE94-FC46-A848-7949-ABFEADADEA16}"/>
              </a:ext>
              <a:ext uri="{C183D7F6-B498-43B3-948B-1728B52AA6E4}">
                <adec:decorative xmlns:adec="http://schemas.microsoft.com/office/drawing/2017/decorative" val="1"/>
              </a:ext>
            </a:extLst>
          </p:cNvPr>
          <p:cNvCxnSpPr>
            <a:cxnSpLocks/>
          </p:cNvCxnSpPr>
          <p:nvPr userDrawn="1"/>
        </p:nvCxnSpPr>
        <p:spPr>
          <a:xfrm>
            <a:off x="807039" y="1983705"/>
            <a:ext cx="10435630"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454591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p:bg>
      <p:bgPr>
        <a:gradFill>
          <a:gsLst>
            <a:gs pos="81987">
              <a:schemeClr val="accent6">
                <a:lumMod val="50000"/>
              </a:schemeClr>
            </a:gs>
            <a:gs pos="35040">
              <a:srgbClr val="020B11"/>
            </a:gs>
            <a:gs pos="11979">
              <a:schemeClr val="accent4">
                <a:lumMod val="50000"/>
              </a:schemeClr>
            </a:gs>
            <a:gs pos="0">
              <a:schemeClr val="accent4"/>
            </a:gs>
            <a:gs pos="99000">
              <a:schemeClr val="tx2"/>
            </a:gs>
          </a:gsLst>
          <a:lin ang="5400000" scaled="1"/>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89F5C3D-E9E6-75E0-BF7D-799B5CFE5ED0}"/>
              </a:ext>
              <a:ext uri="{C183D7F6-B498-43B3-948B-1728B52AA6E4}">
                <adec:decorative xmlns:adec="http://schemas.microsoft.com/office/drawing/2017/decorative" val="1"/>
              </a:ext>
            </a:extLst>
          </p:cNvPr>
          <p:cNvGrpSpPr/>
          <p:nvPr userDrawn="1"/>
        </p:nvGrpSpPr>
        <p:grpSpPr>
          <a:xfrm>
            <a:off x="4575462" y="4137"/>
            <a:ext cx="7616537" cy="6853863"/>
            <a:chOff x="4575462" y="4137"/>
            <a:chExt cx="7616537" cy="6853863"/>
          </a:xfrm>
        </p:grpSpPr>
        <p:grpSp>
          <p:nvGrpSpPr>
            <p:cNvPr id="16" name="Group 15">
              <a:extLst>
                <a:ext uri="{FF2B5EF4-FFF2-40B4-BE49-F238E27FC236}">
                  <a16:creationId xmlns:a16="http://schemas.microsoft.com/office/drawing/2014/main" id="{CDE1D2C2-40C4-6B80-E8C6-B4CE94C23037}"/>
                </a:ext>
              </a:extLst>
            </p:cNvPr>
            <p:cNvGrpSpPr/>
            <p:nvPr/>
          </p:nvGrpSpPr>
          <p:grpSpPr>
            <a:xfrm>
              <a:off x="4575462" y="691665"/>
              <a:ext cx="364018" cy="857035"/>
              <a:chOff x="468157" y="1144246"/>
              <a:chExt cx="364018" cy="857035"/>
            </a:xfrm>
          </p:grpSpPr>
          <p:sp>
            <p:nvSpPr>
              <p:cNvPr id="27" name="Oval 26">
                <a:extLst>
                  <a:ext uri="{FF2B5EF4-FFF2-40B4-BE49-F238E27FC236}">
                    <a16:creationId xmlns:a16="http://schemas.microsoft.com/office/drawing/2014/main" id="{7C904D88-E1BE-F1FA-D405-F55DA966DA84}"/>
                  </a:ext>
                  <a:ext uri="{C183D7F6-B498-43B3-948B-1728B52AA6E4}">
                    <adec:decorative xmlns:adec="http://schemas.microsoft.com/office/drawing/2017/decorative" val="1"/>
                  </a:ext>
                </a:extLst>
              </p:cNvPr>
              <p:cNvSpPr/>
              <p:nvPr/>
            </p:nvSpPr>
            <p:spPr>
              <a:xfrm>
                <a:off x="705405" y="1144246"/>
                <a:ext cx="126770" cy="126770"/>
              </a:xfrm>
              <a:prstGeom prst="ellipse">
                <a:avLst/>
              </a:prstGeom>
              <a:noFill/>
              <a:ln>
                <a:solidFill>
                  <a:schemeClr val="accent4">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8" name="Graphic 12">
                <a:extLst>
                  <a:ext uri="{FF2B5EF4-FFF2-40B4-BE49-F238E27FC236}">
                    <a16:creationId xmlns:a16="http://schemas.microsoft.com/office/drawing/2014/main" id="{1D8F0816-C429-D32E-058B-33405874DFA7}"/>
                  </a:ext>
                  <a:ext uri="{C183D7F6-B498-43B3-948B-1728B52AA6E4}">
                    <adec:decorative xmlns:adec="http://schemas.microsoft.com/office/drawing/2017/decorative" val="1"/>
                  </a:ext>
                </a:extLst>
              </p:cNvPr>
              <p:cNvSpPr/>
              <p:nvPr/>
            </p:nvSpPr>
            <p:spPr>
              <a:xfrm>
                <a:off x="468157" y="1963496"/>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pic>
          <p:nvPicPr>
            <p:cNvPr id="4" name="Content Placeholder 14">
              <a:extLst>
                <a:ext uri="{FF2B5EF4-FFF2-40B4-BE49-F238E27FC236}">
                  <a16:creationId xmlns:a16="http://schemas.microsoft.com/office/drawing/2014/main" id="{14AC0A97-7D79-3DBE-FB53-A9EBFD806E06}"/>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42796" y="4137"/>
              <a:ext cx="5649203" cy="6853863"/>
            </a:xfrm>
            <a:prstGeom prst="rect">
              <a:avLst/>
            </a:prstGeom>
          </p:spPr>
        </p:pic>
      </p:grpSp>
      <p:sp>
        <p:nvSpPr>
          <p:cNvPr id="2" name="Title 1">
            <a:extLst>
              <a:ext uri="{FF2B5EF4-FFF2-40B4-BE49-F238E27FC236}">
                <a16:creationId xmlns:a16="http://schemas.microsoft.com/office/drawing/2014/main" id="{51E83F98-B388-2594-BACB-E3DB652C97D5}"/>
              </a:ext>
            </a:extLst>
          </p:cNvPr>
          <p:cNvSpPr>
            <a:spLocks noGrp="1"/>
          </p:cNvSpPr>
          <p:nvPr>
            <p:ph type="title" hasCustomPrompt="1"/>
          </p:nvPr>
        </p:nvSpPr>
        <p:spPr>
          <a:xfrm>
            <a:off x="835831" y="173735"/>
            <a:ext cx="4409514" cy="2203704"/>
          </a:xfrm>
        </p:spPr>
        <p:txBody>
          <a:bodyPr anchor="b">
            <a:noAutofit/>
          </a:bodyPr>
          <a:lstStyle>
            <a:lvl1pPr>
              <a:defRPr sz="3200" cap="all" baseline="0">
                <a:solidFill>
                  <a:schemeClr val="accent3"/>
                </a:solidFill>
              </a:defRPr>
            </a:lvl1pPr>
          </a:lstStyle>
          <a:p>
            <a:r>
              <a:rPr lang="en-US" dirty="0"/>
              <a:t>Click to add title</a:t>
            </a:r>
          </a:p>
        </p:txBody>
      </p:sp>
      <p:sp>
        <p:nvSpPr>
          <p:cNvPr id="7" name="Content Placeholder 6">
            <a:extLst>
              <a:ext uri="{FF2B5EF4-FFF2-40B4-BE49-F238E27FC236}">
                <a16:creationId xmlns:a16="http://schemas.microsoft.com/office/drawing/2014/main" id="{0D9D0F3E-69D8-49F3-5D7A-71FDC4E3EEE3}"/>
              </a:ext>
            </a:extLst>
          </p:cNvPr>
          <p:cNvSpPr>
            <a:spLocks noGrp="1"/>
          </p:cNvSpPr>
          <p:nvPr>
            <p:ph sz="quarter" idx="14" hasCustomPrompt="1"/>
          </p:nvPr>
        </p:nvSpPr>
        <p:spPr>
          <a:xfrm>
            <a:off x="831850" y="3079119"/>
            <a:ext cx="4413250" cy="2752725"/>
          </a:xfrm>
        </p:spPr>
        <p:txBody>
          <a:bodyPr/>
          <a:lstStyle>
            <a:lvl1pPr>
              <a:lnSpc>
                <a:spcPct val="120000"/>
              </a:lnSpc>
              <a:spcBef>
                <a:spcPts val="1000"/>
              </a:spcBef>
              <a:defRPr sz="1800">
                <a:solidFill>
                  <a:schemeClr val="bg1"/>
                </a:solidFill>
                <a:latin typeface="+mn-lt"/>
              </a:defRPr>
            </a:lvl1pPr>
            <a:lvl2pPr>
              <a:lnSpc>
                <a:spcPct val="120000"/>
              </a:lnSpc>
              <a:spcBef>
                <a:spcPts val="1000"/>
              </a:spcBef>
              <a:buClr>
                <a:schemeClr val="accent3"/>
              </a:buClr>
              <a:defRPr sz="1600">
                <a:solidFill>
                  <a:schemeClr val="bg1"/>
                </a:solidFill>
                <a:latin typeface="+mn-lt"/>
              </a:defRPr>
            </a:lvl2pPr>
            <a:lvl3pPr>
              <a:lnSpc>
                <a:spcPct val="120000"/>
              </a:lnSpc>
              <a:spcBef>
                <a:spcPts val="1000"/>
              </a:spcBef>
              <a:buClr>
                <a:schemeClr val="accent3"/>
              </a:buClr>
              <a:defRPr sz="1400">
                <a:solidFill>
                  <a:schemeClr val="bg1"/>
                </a:solidFill>
                <a:latin typeface="+mn-lt"/>
              </a:defRPr>
            </a:lvl3pPr>
            <a:lvl4pPr>
              <a:lnSpc>
                <a:spcPct val="120000"/>
              </a:lnSpc>
              <a:spcBef>
                <a:spcPts val="1000"/>
              </a:spcBef>
              <a:buClr>
                <a:schemeClr val="accent3"/>
              </a:buClr>
              <a:defRPr sz="1200">
                <a:solidFill>
                  <a:schemeClr val="bg1"/>
                </a:solidFill>
                <a:latin typeface="+mn-lt"/>
              </a:defRPr>
            </a:lvl4pPr>
            <a:lvl5pPr>
              <a:lnSpc>
                <a:spcPct val="120000"/>
              </a:lnSpc>
              <a:spcBef>
                <a:spcPts val="1000"/>
              </a:spcBef>
              <a:buClr>
                <a:schemeClr val="accent3"/>
              </a:buClr>
              <a:defRPr sz="1200">
                <a:solidFill>
                  <a:schemeClr val="bg1"/>
                </a:solidFill>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61CFC792-44F7-2497-E19D-8FB08AFF94F7}"/>
              </a:ext>
              <a:ext uri="{C183D7F6-B498-43B3-948B-1728B52AA6E4}">
                <adec:decorative xmlns:adec="http://schemas.microsoft.com/office/drawing/2017/decorative" val="1"/>
              </a:ext>
            </a:extLst>
          </p:cNvPr>
          <p:cNvCxnSpPr>
            <a:cxnSpLocks/>
          </p:cNvCxnSpPr>
          <p:nvPr userDrawn="1"/>
        </p:nvCxnSpPr>
        <p:spPr>
          <a:xfrm>
            <a:off x="835831" y="2679192"/>
            <a:ext cx="4101929"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26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bg>
      <p:bgPr>
        <a:gradFill>
          <a:gsLst>
            <a:gs pos="93000">
              <a:schemeClr val="tx2"/>
            </a:gs>
            <a:gs pos="81000">
              <a:schemeClr val="accent6">
                <a:lumMod val="50000"/>
              </a:schemeClr>
            </a:gs>
            <a:gs pos="27000">
              <a:schemeClr val="tx1"/>
            </a:gs>
            <a:gs pos="8000">
              <a:schemeClr val="accent4">
                <a:lumMod val="75000"/>
              </a:schemeClr>
            </a:gs>
            <a:gs pos="0">
              <a:schemeClr val="accent4"/>
            </a:gs>
            <a:gs pos="99000">
              <a:schemeClr val="tx2">
                <a:lumMod val="40000"/>
                <a:lumOff val="60000"/>
              </a:schemeClr>
            </a:gs>
          </a:gsLst>
          <a:lin ang="12600000" scaled="0"/>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BA6450-E291-DC40-F198-C02B485137B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 y="1"/>
            <a:ext cx="12192003" cy="6857999"/>
          </a:xfrm>
          <a:prstGeom prst="rect">
            <a:avLst/>
          </a:prstGeom>
        </p:spPr>
      </p:pic>
      <p:sp>
        <p:nvSpPr>
          <p:cNvPr id="2" name="Title 1">
            <a:extLst>
              <a:ext uri="{FF2B5EF4-FFF2-40B4-BE49-F238E27FC236}">
                <a16:creationId xmlns:a16="http://schemas.microsoft.com/office/drawing/2014/main" id="{3A462FF1-D97D-8505-FE7F-8B2DB411A8B1}"/>
              </a:ext>
            </a:extLst>
          </p:cNvPr>
          <p:cNvSpPr>
            <a:spLocks noGrp="1"/>
          </p:cNvSpPr>
          <p:nvPr>
            <p:ph type="title" hasCustomPrompt="1"/>
          </p:nvPr>
        </p:nvSpPr>
        <p:spPr>
          <a:xfrm>
            <a:off x="3" y="1821180"/>
            <a:ext cx="12191994" cy="3215641"/>
          </a:xfrm>
        </p:spPr>
        <p:txBody>
          <a:bodyPr lIns="0" rIns="0" bIns="0" anchor="ctr" anchorCtr="0">
            <a:noAutofit/>
          </a:bodyPr>
          <a:lstStyle>
            <a:lvl1pPr algn="ctr">
              <a:defRPr sz="6000" kern="1200" cap="all" spc="300" baseline="0">
                <a:solidFill>
                  <a:schemeClr val="accent3">
                    <a:lumMod val="75000"/>
                  </a:schemeClr>
                </a:solidFill>
              </a:defRPr>
            </a:lvl1pPr>
          </a:lstStyle>
          <a:p>
            <a:r>
              <a:rPr lang="en-US" dirty="0"/>
              <a:t>Click to add title</a:t>
            </a:r>
          </a:p>
        </p:txBody>
      </p:sp>
    </p:spTree>
    <p:extLst>
      <p:ext uri="{BB962C8B-B14F-4D97-AF65-F5344CB8AC3E}">
        <p14:creationId xmlns:p14="http://schemas.microsoft.com/office/powerpoint/2010/main" val="16350451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3">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A084D09-1B2D-4EE2-82A7-83196133B801}"/>
              </a:ext>
              <a:ext uri="{C183D7F6-B498-43B3-948B-1728B52AA6E4}">
                <adec:decorative xmlns:adec="http://schemas.microsoft.com/office/drawing/2017/decorative" val="1"/>
              </a:ext>
            </a:extLst>
          </p:cNvPr>
          <p:cNvGrpSpPr/>
          <p:nvPr userDrawn="1"/>
        </p:nvGrpSpPr>
        <p:grpSpPr>
          <a:xfrm>
            <a:off x="0" y="-6350"/>
            <a:ext cx="12185769" cy="6864350"/>
            <a:chOff x="0" y="-6350"/>
            <a:chExt cx="12185769" cy="6864350"/>
          </a:xfrm>
        </p:grpSpPr>
        <p:sp>
          <p:nvSpPr>
            <p:cNvPr id="4" name="Rectangle 3">
              <a:extLst>
                <a:ext uri="{FF2B5EF4-FFF2-40B4-BE49-F238E27FC236}">
                  <a16:creationId xmlns:a16="http://schemas.microsoft.com/office/drawing/2014/main" id="{53860AA6-1B14-DF89-B725-CC444E502028}"/>
                </a:ext>
                <a:ext uri="{C183D7F6-B498-43B3-948B-1728B52AA6E4}">
                  <adec:decorative xmlns:adec="http://schemas.microsoft.com/office/drawing/2017/decorative" val="1"/>
                </a:ext>
              </a:extLst>
            </p:cNvPr>
            <p:cNvSpPr/>
            <p:nvPr/>
          </p:nvSpPr>
          <p:spPr>
            <a:xfrm>
              <a:off x="0" y="-6350"/>
              <a:ext cx="6160393"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pic>
          <p:nvPicPr>
            <p:cNvPr id="6" name="Content Placeholder 14">
              <a:extLst>
                <a:ext uri="{FF2B5EF4-FFF2-40B4-BE49-F238E27FC236}">
                  <a16:creationId xmlns:a16="http://schemas.microsoft.com/office/drawing/2014/main" id="{D172E570-D67F-4980-88C2-CF6560C1C193}"/>
                </a:ext>
                <a:ext uri="{C183D7F6-B498-43B3-948B-1728B52AA6E4}">
                  <adec:decorative xmlns:adec="http://schemas.microsoft.com/office/drawing/2017/decorative" val="1"/>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rot="5400000">
              <a:off x="5750267" y="410125"/>
              <a:ext cx="6845628" cy="6025377"/>
            </a:xfrm>
            <a:prstGeom prst="rect">
              <a:avLst/>
            </a:prstGeom>
          </p:spPr>
        </p:pic>
        <p:grpSp>
          <p:nvGrpSpPr>
            <p:cNvPr id="7" name="Group 6">
              <a:extLst>
                <a:ext uri="{FF2B5EF4-FFF2-40B4-BE49-F238E27FC236}">
                  <a16:creationId xmlns:a16="http://schemas.microsoft.com/office/drawing/2014/main" id="{AF90BF68-CF26-6705-CBFD-428BEB787EDB}"/>
                </a:ext>
              </a:extLst>
            </p:cNvPr>
            <p:cNvGrpSpPr/>
            <p:nvPr/>
          </p:nvGrpSpPr>
          <p:grpSpPr>
            <a:xfrm rot="10800000">
              <a:off x="5304704" y="259572"/>
              <a:ext cx="584267" cy="390181"/>
              <a:chOff x="1876516" y="596691"/>
              <a:chExt cx="584267" cy="390181"/>
            </a:xfrm>
          </p:grpSpPr>
          <p:sp>
            <p:nvSpPr>
              <p:cNvPr id="8" name="Oval 7">
                <a:extLst>
                  <a:ext uri="{FF2B5EF4-FFF2-40B4-BE49-F238E27FC236}">
                    <a16:creationId xmlns:a16="http://schemas.microsoft.com/office/drawing/2014/main" id="{1066F635-8DB9-B091-8467-D8F0327217F4}"/>
                  </a:ext>
                  <a:ext uri="{C183D7F6-B498-43B3-948B-1728B52AA6E4}">
                    <adec:decorative xmlns:adec="http://schemas.microsoft.com/office/drawing/2017/decorative" val="1"/>
                  </a:ext>
                </a:extLst>
              </p:cNvPr>
              <p:cNvSpPr/>
              <p:nvPr/>
            </p:nvSpPr>
            <p:spPr>
              <a:xfrm>
                <a:off x="1876516" y="842493"/>
                <a:ext cx="144379" cy="144379"/>
              </a:xfrm>
              <a:prstGeom prst="ellipse">
                <a:avLst/>
              </a:prstGeom>
              <a:noFill/>
              <a:ln>
                <a:solidFill>
                  <a:schemeClr val="accent4">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Graphic 12">
                <a:extLst>
                  <a:ext uri="{FF2B5EF4-FFF2-40B4-BE49-F238E27FC236}">
                    <a16:creationId xmlns:a16="http://schemas.microsoft.com/office/drawing/2014/main" id="{882D2FD3-A05B-400C-6347-115486FFD943}"/>
                  </a:ext>
                  <a:ext uri="{C183D7F6-B498-43B3-948B-1728B52AA6E4}">
                    <adec:decorative xmlns:adec="http://schemas.microsoft.com/office/drawing/2017/decorative" val="1"/>
                  </a:ext>
                </a:extLst>
              </p:cNvPr>
              <p:cNvSpPr/>
              <p:nvPr/>
            </p:nvSpPr>
            <p:spPr>
              <a:xfrm>
                <a:off x="2360199" y="596691"/>
                <a:ext cx="100584" cy="100584"/>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grpSp>
      <p:sp>
        <p:nvSpPr>
          <p:cNvPr id="2" name="Title 1">
            <a:extLst>
              <a:ext uri="{FF2B5EF4-FFF2-40B4-BE49-F238E27FC236}">
                <a16:creationId xmlns:a16="http://schemas.microsoft.com/office/drawing/2014/main" id="{960459F4-C5B9-4070-46D1-2E7DA3EFBFC9}"/>
              </a:ext>
            </a:extLst>
          </p:cNvPr>
          <p:cNvSpPr>
            <a:spLocks noGrp="1"/>
          </p:cNvSpPr>
          <p:nvPr>
            <p:ph type="title"/>
          </p:nvPr>
        </p:nvSpPr>
        <p:spPr>
          <a:xfrm>
            <a:off x="838201" y="365125"/>
            <a:ext cx="4466502" cy="1936866"/>
          </a:xfrm>
        </p:spPr>
        <p:txBody>
          <a:bodyPr anchor="b"/>
          <a:lstStyle>
            <a:lvl1pPr>
              <a:defRPr sz="3200" cap="all" baseline="0">
                <a:solidFill>
                  <a:schemeClr val="accent3">
                    <a:lumMod val="75000"/>
                  </a:schemeClr>
                </a:solidFill>
              </a:defRPr>
            </a:lvl1pPr>
          </a:lstStyle>
          <a:p>
            <a:r>
              <a:rPr lang="en-US"/>
              <a:t>Click to edit Master title style</a:t>
            </a:r>
            <a:endParaRPr lang="en-US" dirty="0"/>
          </a:p>
        </p:txBody>
      </p:sp>
      <p:cxnSp>
        <p:nvCxnSpPr>
          <p:cNvPr id="5" name="Straight Connector 4">
            <a:extLst>
              <a:ext uri="{FF2B5EF4-FFF2-40B4-BE49-F238E27FC236}">
                <a16:creationId xmlns:a16="http://schemas.microsoft.com/office/drawing/2014/main" id="{34F613B1-323C-4C25-4526-1D3313A7161D}"/>
              </a:ext>
              <a:ext uri="{C183D7F6-B498-43B3-948B-1728B52AA6E4}">
                <adec:decorative xmlns:adec="http://schemas.microsoft.com/office/drawing/2017/decorative" val="1"/>
              </a:ext>
            </a:extLst>
          </p:cNvPr>
          <p:cNvCxnSpPr>
            <a:cxnSpLocks/>
          </p:cNvCxnSpPr>
          <p:nvPr userDrawn="1"/>
        </p:nvCxnSpPr>
        <p:spPr>
          <a:xfrm>
            <a:off x="835831" y="2620500"/>
            <a:ext cx="4471665"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2D2C2143-1936-BBDA-A6A8-40B6DBD16AED}"/>
              </a:ext>
            </a:extLst>
          </p:cNvPr>
          <p:cNvSpPr>
            <a:spLocks noGrp="1"/>
          </p:cNvSpPr>
          <p:nvPr>
            <p:ph sz="quarter" idx="10" hasCustomPrompt="1"/>
          </p:nvPr>
        </p:nvSpPr>
        <p:spPr>
          <a:xfrm>
            <a:off x="838201" y="3097848"/>
            <a:ext cx="4466504" cy="3405187"/>
          </a:xfrm>
        </p:spPr>
        <p:txBody>
          <a:bodyPr/>
          <a:lstStyle>
            <a:lvl1pPr>
              <a:lnSpc>
                <a:spcPct val="120000"/>
              </a:lnSpc>
              <a:spcBef>
                <a:spcPts val="1000"/>
              </a:spcBef>
              <a:spcAft>
                <a:spcPts val="600"/>
              </a:spcAft>
              <a:defRPr sz="1800">
                <a:solidFill>
                  <a:schemeClr val="bg1"/>
                </a:solidFill>
                <a:latin typeface="+mn-lt"/>
              </a:defRPr>
            </a:lvl1pPr>
            <a:lvl2pPr>
              <a:lnSpc>
                <a:spcPct val="120000"/>
              </a:lnSpc>
              <a:spcBef>
                <a:spcPts val="1000"/>
              </a:spcBef>
              <a:spcAft>
                <a:spcPts val="600"/>
              </a:spcAft>
              <a:defRPr sz="1600">
                <a:solidFill>
                  <a:schemeClr val="bg1"/>
                </a:solidFill>
                <a:latin typeface="+mn-lt"/>
              </a:defRPr>
            </a:lvl2pPr>
            <a:lvl3pPr>
              <a:lnSpc>
                <a:spcPct val="120000"/>
              </a:lnSpc>
              <a:spcBef>
                <a:spcPts val="1000"/>
              </a:spcBef>
              <a:spcAft>
                <a:spcPts val="600"/>
              </a:spcAft>
              <a:defRPr sz="1400">
                <a:solidFill>
                  <a:schemeClr val="bg1"/>
                </a:solidFill>
                <a:latin typeface="+mn-lt"/>
              </a:defRPr>
            </a:lvl3pPr>
            <a:lvl4pPr>
              <a:lnSpc>
                <a:spcPct val="120000"/>
              </a:lnSpc>
              <a:spcBef>
                <a:spcPts val="1000"/>
              </a:spcBef>
              <a:spcAft>
                <a:spcPts val="600"/>
              </a:spcAft>
              <a:defRPr sz="1200">
                <a:solidFill>
                  <a:schemeClr val="bg1"/>
                </a:solidFill>
                <a:latin typeface="+mn-lt"/>
              </a:defRPr>
            </a:lvl4pPr>
            <a:lvl5pPr>
              <a:lnSpc>
                <a:spcPct val="120000"/>
              </a:lnSpc>
              <a:spcBef>
                <a:spcPts val="1000"/>
              </a:spcBef>
              <a:spcAft>
                <a:spcPts val="600"/>
              </a:spcAft>
              <a:defRPr sz="1200">
                <a:solidFill>
                  <a:schemeClr val="bg1"/>
                </a:solidFill>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90407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2 column">
    <p:bg>
      <p:bgPr>
        <a:gradFill>
          <a:gsLst>
            <a:gs pos="100000">
              <a:schemeClr val="tx2"/>
            </a:gs>
            <a:gs pos="81000">
              <a:schemeClr val="accent6"/>
            </a:gs>
            <a:gs pos="31000">
              <a:srgbClr val="02090E"/>
            </a:gs>
            <a:gs pos="14000">
              <a:schemeClr val="accent4">
                <a:lumMod val="75000"/>
              </a:schemeClr>
            </a:gs>
            <a:gs pos="0">
              <a:schemeClr val="accent4"/>
            </a:gs>
          </a:gsLst>
          <a:lin ang="126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B5B81B-FCE8-FE9C-8F0A-6488B25F0F6A}"/>
              </a:ext>
              <a:ext uri="{C183D7F6-B498-43B3-948B-1728B52AA6E4}">
                <adec:decorative xmlns:adec="http://schemas.microsoft.com/office/drawing/2017/decorative" val="1"/>
              </a:ext>
            </a:extLst>
          </p:cNvPr>
          <p:cNvSpPr/>
          <p:nvPr userDrawn="1"/>
        </p:nvSpPr>
        <p:spPr>
          <a:xfrm>
            <a:off x="321869" y="343814"/>
            <a:ext cx="11550701" cy="621060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321869" y="579120"/>
            <a:ext cx="11548261" cy="2733306"/>
          </a:xfrm>
        </p:spPr>
        <p:txBody>
          <a:bodyPr anchor="b">
            <a:noAutofit/>
          </a:bodyPr>
          <a:lstStyle>
            <a:lvl1pPr algn="ctr">
              <a:defRPr sz="3200" cap="all" spc="300" baseline="0"/>
            </a:lvl1pPr>
          </a:lstStyle>
          <a:p>
            <a:r>
              <a:rPr lang="en-US" dirty="0"/>
              <a:t>Click to add title</a:t>
            </a:r>
          </a:p>
        </p:txBody>
      </p:sp>
      <p:sp>
        <p:nvSpPr>
          <p:cNvPr id="7" name="Subtitle 2">
            <a:extLst>
              <a:ext uri="{FF2B5EF4-FFF2-40B4-BE49-F238E27FC236}">
                <a16:creationId xmlns:a16="http://schemas.microsoft.com/office/drawing/2014/main" id="{5F877C2F-8190-18D9-5D24-5BD7B05A29F8}"/>
              </a:ext>
            </a:extLst>
          </p:cNvPr>
          <p:cNvSpPr>
            <a:spLocks noGrp="1"/>
          </p:cNvSpPr>
          <p:nvPr>
            <p:ph type="subTitle" idx="1" hasCustomPrompt="1"/>
          </p:nvPr>
        </p:nvSpPr>
        <p:spPr>
          <a:xfrm>
            <a:off x="321868" y="3484615"/>
            <a:ext cx="11562303" cy="2387865"/>
          </a:xfrm>
        </p:spPr>
        <p:txBody>
          <a:bodyPr>
            <a:noAutofit/>
          </a:bodyPr>
          <a:lstStyle>
            <a:lvl1pPr marL="0" indent="0" algn="ctr">
              <a:buNone/>
              <a:defRPr sz="6000" b="0" i="0" cap="all" spc="600" baseline="0">
                <a:solidFill>
                  <a:schemeClr val="accent3">
                    <a:lumMod val="75000"/>
                  </a:schemeClr>
                </a:solidFill>
                <a:latin typeface="+mj-lt"/>
                <a:cs typeface="Biome Light" panose="020B03030302040208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8686590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p:bg>
      <p:bgPr>
        <a:gradFill>
          <a:gsLst>
            <a:gs pos="100000">
              <a:schemeClr val="tx2"/>
            </a:gs>
            <a:gs pos="79000">
              <a:schemeClr val="accent6"/>
            </a:gs>
            <a:gs pos="31000">
              <a:srgbClr val="02090E"/>
            </a:gs>
            <a:gs pos="14000">
              <a:schemeClr val="accent4">
                <a:lumMod val="75000"/>
              </a:schemeClr>
            </a:gs>
            <a:gs pos="0">
              <a:schemeClr val="accent4"/>
            </a:gs>
          </a:gsLst>
          <a:lin ang="5400000" scaled="0"/>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64209F-41AB-70E5-1B9E-7490900C59C9}"/>
              </a:ext>
              <a:ext uri="{C183D7F6-B498-43B3-948B-1728B52AA6E4}">
                <adec:decorative xmlns:adec="http://schemas.microsoft.com/office/drawing/2017/decorative" val="1"/>
              </a:ext>
            </a:extLst>
          </p:cNvPr>
          <p:cNvSpPr/>
          <p:nvPr userDrawn="1"/>
        </p:nvSpPr>
        <p:spPr>
          <a:xfrm>
            <a:off x="2" y="1"/>
            <a:ext cx="12191997" cy="6857998"/>
          </a:xfrm>
          <a:prstGeom prst="rect">
            <a:avLst/>
          </a:prstGeom>
          <a:gradFill flip="none" rotWithShape="1">
            <a:gsLst>
              <a:gs pos="0">
                <a:srgbClr val="1A012C"/>
              </a:gs>
              <a:gs pos="45000">
                <a:srgbClr val="1A012C">
                  <a:alpha val="50000"/>
                </a:srgbClr>
              </a:gs>
              <a:gs pos="100000">
                <a:schemeClr val="accent6">
                  <a:lumMod val="50000"/>
                  <a:alpha val="50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32D3409-585B-54E2-1DCC-AC58804E4AE7}"/>
              </a:ext>
              <a:ext uri="{C183D7F6-B498-43B3-948B-1728B52AA6E4}">
                <adec:decorative xmlns:adec="http://schemas.microsoft.com/office/drawing/2017/decorative" val="1"/>
              </a:ext>
            </a:extLst>
          </p:cNvPr>
          <p:cNvSpPr/>
          <p:nvPr userDrawn="1"/>
        </p:nvSpPr>
        <p:spPr>
          <a:xfrm>
            <a:off x="1" y="-6350"/>
            <a:ext cx="6096000"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799891" y="511762"/>
            <a:ext cx="4960830" cy="2785158"/>
          </a:xfrm>
        </p:spPr>
        <p:txBody>
          <a:bodyPr anchor="b">
            <a:noAutofit/>
          </a:bodyPr>
          <a:lstStyle>
            <a:lvl1pPr algn="l">
              <a:defRPr sz="2400" cap="all" spc="300" baseline="0"/>
            </a:lvl1pPr>
          </a:lstStyle>
          <a:p>
            <a:r>
              <a:rPr lang="en-US" dirty="0"/>
              <a:t>Click to add title</a:t>
            </a:r>
          </a:p>
        </p:txBody>
      </p:sp>
      <p:sp>
        <p:nvSpPr>
          <p:cNvPr id="8" name="Subtitle 2">
            <a:extLst>
              <a:ext uri="{FF2B5EF4-FFF2-40B4-BE49-F238E27FC236}">
                <a16:creationId xmlns:a16="http://schemas.microsoft.com/office/drawing/2014/main" id="{E47B8A5C-E279-DB0B-E9D3-927417876125}"/>
              </a:ext>
            </a:extLst>
          </p:cNvPr>
          <p:cNvSpPr>
            <a:spLocks noGrp="1"/>
          </p:cNvSpPr>
          <p:nvPr>
            <p:ph type="subTitle" idx="1" hasCustomPrompt="1"/>
          </p:nvPr>
        </p:nvSpPr>
        <p:spPr>
          <a:xfrm>
            <a:off x="802640" y="3484615"/>
            <a:ext cx="4958081" cy="2387865"/>
          </a:xfrm>
        </p:spPr>
        <p:txBody>
          <a:bodyPr>
            <a:noAutofit/>
          </a:bodyPr>
          <a:lstStyle>
            <a:lvl1pPr marL="0" indent="0" algn="l">
              <a:buNone/>
              <a:defRPr sz="3200" b="0" i="0" cap="all" spc="600" baseline="0">
                <a:solidFill>
                  <a:schemeClr val="accent3">
                    <a:lumMod val="75000"/>
                  </a:schemeClr>
                </a:solidFill>
                <a:latin typeface="+mj-lt"/>
                <a:cs typeface="Biome Light" panose="020B03030302040208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0" name="Picture Placeholder 9">
            <a:extLst>
              <a:ext uri="{FF2B5EF4-FFF2-40B4-BE49-F238E27FC236}">
                <a16:creationId xmlns:a16="http://schemas.microsoft.com/office/drawing/2014/main" id="{D386C402-C5C5-2A54-C618-62673AD93CB4}"/>
              </a:ext>
            </a:extLst>
          </p:cNvPr>
          <p:cNvSpPr>
            <a:spLocks noGrp="1"/>
          </p:cNvSpPr>
          <p:nvPr>
            <p:ph type="pic" sz="quarter" idx="13"/>
          </p:nvPr>
        </p:nvSpPr>
        <p:spPr>
          <a:xfrm>
            <a:off x="6497638" y="336550"/>
            <a:ext cx="5322887" cy="6184900"/>
          </a:xfrm>
        </p:spPr>
        <p:txBody>
          <a:bodyPr/>
          <a:lstStyle>
            <a:lvl1pPr algn="ctr">
              <a:defRPr sz="2000"/>
            </a:lvl1pPr>
          </a:lstStyle>
          <a:p>
            <a:r>
              <a:rPr lang="en-US"/>
              <a:t>Click icon to add picture</a:t>
            </a:r>
            <a:endParaRPr lang="en-US" dirty="0"/>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36832185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2 column">
    <p:bg>
      <p:bgPr>
        <a:gradFill>
          <a:gsLst>
            <a:gs pos="100000">
              <a:schemeClr val="tx2"/>
            </a:gs>
            <a:gs pos="79000">
              <a:schemeClr val="accent6"/>
            </a:gs>
            <a:gs pos="55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pic>
        <p:nvPicPr>
          <p:cNvPr id="4" name="Content Placeholder 14">
            <a:extLst>
              <a:ext uri="{FF2B5EF4-FFF2-40B4-BE49-F238E27FC236}">
                <a16:creationId xmlns:a16="http://schemas.microsoft.com/office/drawing/2014/main" id="{318CE367-BBCB-F4AB-635F-4C9995EAE35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350"/>
            <a:ext cx="2356339" cy="6853863"/>
          </a:xfrm>
          <a:prstGeom prst="rect">
            <a:avLst/>
          </a:prstGeom>
        </p:spPr>
      </p:pic>
      <p:sp>
        <p:nvSpPr>
          <p:cNvPr id="5" name="Rectangle 4">
            <a:extLst>
              <a:ext uri="{FF2B5EF4-FFF2-40B4-BE49-F238E27FC236}">
                <a16:creationId xmlns:a16="http://schemas.microsoft.com/office/drawing/2014/main" id="{5CE3FBBA-81E2-31F1-EF51-02706B5B5C0A}"/>
              </a:ext>
              <a:ext uri="{C183D7F6-B498-43B3-948B-1728B52AA6E4}">
                <adec:decorative xmlns:adec="http://schemas.microsoft.com/office/drawing/2017/decorative" val="1"/>
              </a:ext>
            </a:extLst>
          </p:cNvPr>
          <p:cNvSpPr/>
          <p:nvPr userDrawn="1"/>
        </p:nvSpPr>
        <p:spPr>
          <a:xfrm>
            <a:off x="2356339" y="-6350"/>
            <a:ext cx="9831801"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cxnSp>
        <p:nvCxnSpPr>
          <p:cNvPr id="6" name="Straight Connector 5">
            <a:extLst>
              <a:ext uri="{FF2B5EF4-FFF2-40B4-BE49-F238E27FC236}">
                <a16:creationId xmlns:a16="http://schemas.microsoft.com/office/drawing/2014/main" id="{9AD3746D-3CD1-FFA5-0019-AD0C588B1924}"/>
              </a:ext>
              <a:ext uri="{C183D7F6-B498-43B3-948B-1728B52AA6E4}">
                <adec:decorative xmlns:adec="http://schemas.microsoft.com/office/drawing/2017/decorative" val="1"/>
              </a:ext>
            </a:extLst>
          </p:cNvPr>
          <p:cNvCxnSpPr>
            <a:cxnSpLocks/>
          </p:cNvCxnSpPr>
          <p:nvPr userDrawn="1"/>
        </p:nvCxnSpPr>
        <p:spPr>
          <a:xfrm>
            <a:off x="3305669" y="2002443"/>
            <a:ext cx="7922116"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3305669" y="113097"/>
            <a:ext cx="7420819" cy="1656304"/>
          </a:xfrm>
        </p:spPr>
        <p:txBody>
          <a:bodyPr lIns="0" anchor="b">
            <a:noAutofit/>
          </a:bodyPr>
          <a:lstStyle>
            <a:lvl1pPr algn="l">
              <a:defRPr sz="3200" cap="all" spc="0" baseline="0">
                <a:solidFill>
                  <a:schemeClr val="accent3">
                    <a:lumMod val="75000"/>
                  </a:schemeClr>
                </a:solidFill>
              </a:defRPr>
            </a:lvl1pPr>
          </a:lstStyle>
          <a:p>
            <a:r>
              <a:rPr lang="en-US" dirty="0"/>
              <a:t>Click to add title</a:t>
            </a:r>
          </a:p>
        </p:txBody>
      </p:sp>
      <p:sp>
        <p:nvSpPr>
          <p:cNvPr id="13" name="Content Placeholder 12">
            <a:extLst>
              <a:ext uri="{FF2B5EF4-FFF2-40B4-BE49-F238E27FC236}">
                <a16:creationId xmlns:a16="http://schemas.microsoft.com/office/drawing/2014/main" id="{B9624CF4-7769-4663-3361-39136F5E20C8}"/>
              </a:ext>
            </a:extLst>
          </p:cNvPr>
          <p:cNvSpPr>
            <a:spLocks noGrp="1"/>
          </p:cNvSpPr>
          <p:nvPr>
            <p:ph sz="quarter" idx="31" hasCustomPrompt="1"/>
          </p:nvPr>
        </p:nvSpPr>
        <p:spPr>
          <a:xfrm>
            <a:off x="3305669" y="2470150"/>
            <a:ext cx="7420819" cy="3676649"/>
          </a:xfrm>
        </p:spPr>
        <p:txBody>
          <a:bodyPr/>
          <a:lstStyle>
            <a:lvl1pPr marL="285750" indent="-285750">
              <a:lnSpc>
                <a:spcPct val="120000"/>
              </a:lnSpc>
              <a:spcBef>
                <a:spcPts val="1000"/>
              </a:spcBef>
              <a:spcAft>
                <a:spcPts val="600"/>
              </a:spcAft>
              <a:buClr>
                <a:schemeClr val="accent3"/>
              </a:buClr>
              <a:buFont typeface="Arial" panose="020B0604020202020204" pitchFamily="34" charset="0"/>
              <a:buChar char="•"/>
              <a:defRPr sz="1800">
                <a:solidFill>
                  <a:schemeClr val="bg1"/>
                </a:solidFill>
                <a:latin typeface="+mn-lt"/>
              </a:defRPr>
            </a:lvl1pPr>
            <a:lvl2pPr marL="800100" indent="-342900">
              <a:lnSpc>
                <a:spcPct val="120000"/>
              </a:lnSpc>
              <a:spcBef>
                <a:spcPts val="1000"/>
              </a:spcBef>
              <a:spcAft>
                <a:spcPts val="600"/>
              </a:spcAft>
              <a:buClr>
                <a:schemeClr val="accent3"/>
              </a:buClr>
              <a:buFont typeface="Arial" panose="020B0604020202020204" pitchFamily="34" charset="0"/>
              <a:buChar char="•"/>
              <a:defRPr sz="1600">
                <a:solidFill>
                  <a:schemeClr val="bg1"/>
                </a:solidFill>
                <a:latin typeface="+mn-lt"/>
              </a:defRPr>
            </a:lvl2pPr>
            <a:lvl3pPr marL="1257300" indent="-342900">
              <a:lnSpc>
                <a:spcPct val="120000"/>
              </a:lnSpc>
              <a:spcBef>
                <a:spcPts val="1000"/>
              </a:spcBef>
              <a:spcAft>
                <a:spcPts val="600"/>
              </a:spcAft>
              <a:buClr>
                <a:schemeClr val="accent3"/>
              </a:buClr>
              <a:buFont typeface="Arial" panose="020B0604020202020204" pitchFamily="34" charset="0"/>
              <a:buChar char="•"/>
              <a:defRPr sz="1400">
                <a:solidFill>
                  <a:schemeClr val="bg1"/>
                </a:solidFill>
                <a:latin typeface="+mn-lt"/>
              </a:defRPr>
            </a:lvl3pPr>
            <a:lvl4pPr marL="1657350" indent="-285750">
              <a:lnSpc>
                <a:spcPct val="120000"/>
              </a:lnSpc>
              <a:spcBef>
                <a:spcPts val="1000"/>
              </a:spcBef>
              <a:spcAft>
                <a:spcPts val="600"/>
              </a:spcAft>
              <a:buClr>
                <a:schemeClr val="accent3"/>
              </a:buClr>
              <a:buFont typeface="Arial" panose="020B0604020202020204" pitchFamily="34" charset="0"/>
              <a:buChar char="•"/>
              <a:defRPr sz="1200">
                <a:solidFill>
                  <a:schemeClr val="bg1"/>
                </a:solidFill>
                <a:latin typeface="+mn-lt"/>
              </a:defRPr>
            </a:lvl4pPr>
            <a:lvl5pPr marL="2114550" indent="-285750">
              <a:lnSpc>
                <a:spcPct val="120000"/>
              </a:lnSpc>
              <a:spcBef>
                <a:spcPts val="1000"/>
              </a:spcBef>
              <a:spcAft>
                <a:spcPts val="600"/>
              </a:spcAft>
              <a:buClr>
                <a:schemeClr val="accent3"/>
              </a:buClr>
              <a:buFont typeface="Arial" panose="020B0604020202020204" pitchFamily="34" charset="0"/>
              <a:buChar char="•"/>
              <a:defRPr sz="1200">
                <a:solidFill>
                  <a:schemeClr val="bg1"/>
                </a:solidFill>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10280267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2 column">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361F2FA-20C7-5447-C138-CE2CA1867FE7}"/>
              </a:ext>
              <a:ext uri="{C183D7F6-B498-43B3-948B-1728B52AA6E4}">
                <adec:decorative xmlns:adec="http://schemas.microsoft.com/office/drawing/2017/decorative" val="1"/>
              </a:ext>
            </a:extLst>
          </p:cNvPr>
          <p:cNvGrpSpPr/>
          <p:nvPr userDrawn="1"/>
        </p:nvGrpSpPr>
        <p:grpSpPr>
          <a:xfrm>
            <a:off x="3" y="2"/>
            <a:ext cx="12191997" cy="6857998"/>
            <a:chOff x="3" y="2"/>
            <a:chExt cx="12191997" cy="6857998"/>
          </a:xfrm>
        </p:grpSpPr>
        <p:sp>
          <p:nvSpPr>
            <p:cNvPr id="21" name="Rectangle 20">
              <a:extLst>
                <a:ext uri="{FF2B5EF4-FFF2-40B4-BE49-F238E27FC236}">
                  <a16:creationId xmlns:a16="http://schemas.microsoft.com/office/drawing/2014/main" id="{DFEDD626-82E4-71C6-25F1-CDA46B7B3F39}"/>
                </a:ext>
              </a:extLst>
            </p:cNvPr>
            <p:cNvSpPr/>
            <p:nvPr/>
          </p:nvSpPr>
          <p:spPr>
            <a:xfrm>
              <a:off x="3" y="2"/>
              <a:ext cx="12191997" cy="6857998"/>
            </a:xfrm>
            <a:prstGeom prst="rect">
              <a:avLst/>
            </a:prstGeom>
            <a:gradFill flip="none" rotWithShape="1">
              <a:gsLst>
                <a:gs pos="0">
                  <a:srgbClr val="1A012C"/>
                </a:gs>
                <a:gs pos="45000">
                  <a:srgbClr val="1A012C">
                    <a:alpha val="50000"/>
                  </a:srgbClr>
                </a:gs>
                <a:gs pos="100000">
                  <a:schemeClr val="accent6">
                    <a:lumMod val="50000"/>
                    <a:alpha val="50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CDC952AF-CE06-54F7-CB4A-1722F90AC3DF}"/>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 y="2"/>
              <a:ext cx="12191994" cy="6857996"/>
            </a:xfrm>
            <a:prstGeom prst="rect">
              <a:avLst/>
            </a:prstGeom>
          </p:spPr>
        </p:pic>
        <p:grpSp>
          <p:nvGrpSpPr>
            <p:cNvPr id="11" name="Group 10">
              <a:extLst>
                <a:ext uri="{FF2B5EF4-FFF2-40B4-BE49-F238E27FC236}">
                  <a16:creationId xmlns:a16="http://schemas.microsoft.com/office/drawing/2014/main" id="{6E6EDFF3-843B-AAE9-DB73-423142606F52}"/>
                </a:ext>
              </a:extLst>
            </p:cNvPr>
            <p:cNvGrpSpPr/>
            <p:nvPr/>
          </p:nvGrpSpPr>
          <p:grpSpPr>
            <a:xfrm rot="5400000">
              <a:off x="1645776" y="1222395"/>
              <a:ext cx="431603" cy="412684"/>
              <a:chOff x="1870859" y="869908"/>
              <a:chExt cx="431603" cy="412684"/>
            </a:xfrm>
          </p:grpSpPr>
          <p:sp>
            <p:nvSpPr>
              <p:cNvPr id="12" name="Graphic 15">
                <a:extLst>
                  <a:ext uri="{FF2B5EF4-FFF2-40B4-BE49-F238E27FC236}">
                    <a16:creationId xmlns:a16="http://schemas.microsoft.com/office/drawing/2014/main" id="{312F4F85-6C79-201D-E20D-64CD4728E4C8}"/>
                  </a:ext>
                  <a:ext uri="{C183D7F6-B498-43B3-948B-1728B52AA6E4}">
                    <adec:decorative xmlns:adec="http://schemas.microsoft.com/office/drawing/2017/decorative" val="1"/>
                  </a:ext>
                </a:extLst>
              </p:cNvPr>
              <p:cNvSpPr/>
              <p:nvPr/>
            </p:nvSpPr>
            <p:spPr>
              <a:xfrm rot="10800000">
                <a:off x="1870859" y="1154576"/>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4">
                  <a:lumMod val="60000"/>
                  <a:lumOff val="40000"/>
                  <a:alpha val="49071"/>
                </a:schemeClr>
              </a:solidFill>
              <a:ln w="610" cap="flat">
                <a:noFill/>
                <a:prstDash val="solid"/>
                <a:miter/>
              </a:ln>
            </p:spPr>
            <p:txBody>
              <a:bodyPr rtlCol="0" anchor="ctr">
                <a:noAutofit/>
              </a:bodyPr>
              <a:lstStyle/>
              <a:p>
                <a:endParaRPr lang="en-US" dirty="0"/>
              </a:p>
            </p:txBody>
          </p:sp>
          <p:sp>
            <p:nvSpPr>
              <p:cNvPr id="13" name="Graphic 12">
                <a:extLst>
                  <a:ext uri="{FF2B5EF4-FFF2-40B4-BE49-F238E27FC236}">
                    <a16:creationId xmlns:a16="http://schemas.microsoft.com/office/drawing/2014/main" id="{01D71DAD-ECC6-A850-88E4-A4EDCF494A24}"/>
                  </a:ext>
                  <a:ext uri="{C183D7F6-B498-43B3-948B-1728B52AA6E4}">
                    <adec:decorative xmlns:adec="http://schemas.microsoft.com/office/drawing/2017/decorative" val="1"/>
                  </a:ext>
                </a:extLst>
              </p:cNvPr>
              <p:cNvSpPr/>
              <p:nvPr/>
            </p:nvSpPr>
            <p:spPr>
              <a:xfrm>
                <a:off x="2256743" y="869908"/>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grpSp>
          <p:nvGrpSpPr>
            <p:cNvPr id="14" name="Group 13">
              <a:extLst>
                <a:ext uri="{FF2B5EF4-FFF2-40B4-BE49-F238E27FC236}">
                  <a16:creationId xmlns:a16="http://schemas.microsoft.com/office/drawing/2014/main" id="{C632CC6D-6024-2368-8EBA-4B7A2D6428BC}"/>
                </a:ext>
              </a:extLst>
            </p:cNvPr>
            <p:cNvGrpSpPr/>
            <p:nvPr/>
          </p:nvGrpSpPr>
          <p:grpSpPr>
            <a:xfrm rot="20626702">
              <a:off x="10248169" y="5448942"/>
              <a:ext cx="431603" cy="412684"/>
              <a:chOff x="1870859" y="869908"/>
              <a:chExt cx="431603" cy="412684"/>
            </a:xfrm>
          </p:grpSpPr>
          <p:sp>
            <p:nvSpPr>
              <p:cNvPr id="6" name="Graphic 15">
                <a:extLst>
                  <a:ext uri="{FF2B5EF4-FFF2-40B4-BE49-F238E27FC236}">
                    <a16:creationId xmlns:a16="http://schemas.microsoft.com/office/drawing/2014/main" id="{B05BE7BE-7D54-A09B-8A67-6B28CF6BB6C0}"/>
                  </a:ext>
                  <a:ext uri="{C183D7F6-B498-43B3-948B-1728B52AA6E4}">
                    <adec:decorative xmlns:adec="http://schemas.microsoft.com/office/drawing/2017/decorative" val="1"/>
                  </a:ext>
                </a:extLst>
              </p:cNvPr>
              <p:cNvSpPr/>
              <p:nvPr/>
            </p:nvSpPr>
            <p:spPr>
              <a:xfrm rot="10800000">
                <a:off x="1870859" y="1154576"/>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4">
                  <a:lumMod val="60000"/>
                  <a:lumOff val="40000"/>
                  <a:alpha val="49071"/>
                </a:schemeClr>
              </a:solidFill>
              <a:ln w="610" cap="flat">
                <a:noFill/>
                <a:prstDash val="solid"/>
                <a:miter/>
              </a:ln>
            </p:spPr>
            <p:txBody>
              <a:bodyPr rtlCol="0" anchor="ctr">
                <a:noAutofit/>
              </a:bodyPr>
              <a:lstStyle/>
              <a:p>
                <a:endParaRPr lang="en-US" dirty="0"/>
              </a:p>
            </p:txBody>
          </p:sp>
          <p:sp>
            <p:nvSpPr>
              <p:cNvPr id="7" name="Graphic 12">
                <a:extLst>
                  <a:ext uri="{FF2B5EF4-FFF2-40B4-BE49-F238E27FC236}">
                    <a16:creationId xmlns:a16="http://schemas.microsoft.com/office/drawing/2014/main" id="{258346A9-F75C-6704-EEED-CF7A8A0F8010}"/>
                  </a:ext>
                  <a:ext uri="{C183D7F6-B498-43B3-948B-1728B52AA6E4}">
                    <adec:decorative xmlns:adec="http://schemas.microsoft.com/office/drawing/2017/decorative" val="1"/>
                  </a:ext>
                </a:extLst>
              </p:cNvPr>
              <p:cNvSpPr/>
              <p:nvPr/>
            </p:nvSpPr>
            <p:spPr>
              <a:xfrm>
                <a:off x="2256743" y="869908"/>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grpSp>
      <p:sp>
        <p:nvSpPr>
          <p:cNvPr id="2" name="Title 1">
            <a:extLst>
              <a:ext uri="{FF2B5EF4-FFF2-40B4-BE49-F238E27FC236}">
                <a16:creationId xmlns:a16="http://schemas.microsoft.com/office/drawing/2014/main" id="{782CC39D-03B1-4933-F236-462B5862EBEC}"/>
              </a:ext>
            </a:extLst>
          </p:cNvPr>
          <p:cNvSpPr>
            <a:spLocks noGrp="1"/>
          </p:cNvSpPr>
          <p:nvPr>
            <p:ph type="title"/>
          </p:nvPr>
        </p:nvSpPr>
        <p:spPr>
          <a:xfrm>
            <a:off x="2932448" y="264160"/>
            <a:ext cx="6327105" cy="3373973"/>
          </a:xfrm>
        </p:spPr>
        <p:txBody>
          <a:bodyPr anchor="b"/>
          <a:lstStyle>
            <a:lvl1pPr algn="ctr">
              <a:defRPr sz="3200" cap="all" spc="600" baseline="0">
                <a:solidFill>
                  <a:schemeClr val="accent3">
                    <a:lumMod val="75000"/>
                  </a:schemeClr>
                </a:solidFill>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F711CA51-49DC-62CA-F147-F286B1C9DBD9}"/>
              </a:ext>
            </a:extLst>
          </p:cNvPr>
          <p:cNvSpPr>
            <a:spLocks noGrp="1"/>
          </p:cNvSpPr>
          <p:nvPr>
            <p:ph type="subTitle" idx="1" hasCustomPrompt="1"/>
          </p:nvPr>
        </p:nvSpPr>
        <p:spPr>
          <a:xfrm>
            <a:off x="2932448" y="3962135"/>
            <a:ext cx="6327105" cy="2653771"/>
          </a:xfrm>
        </p:spPr>
        <p:txBody>
          <a:bodyPr>
            <a:noAutofit/>
          </a:bodyPr>
          <a:lstStyle>
            <a:lvl1pPr marL="0" indent="0" algn="ctr">
              <a:buNone/>
              <a:defRPr sz="1800" b="0" i="0" cap="all" spc="300" baseline="0">
                <a:solidFill>
                  <a:schemeClr val="bg1"/>
                </a:solidFill>
                <a:latin typeface="+mj-lt"/>
                <a:cs typeface="Biome Light" panose="020B03030302040208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11183414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2 column">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C7D5518-914C-92E3-E9EC-26752C9F05AD}"/>
              </a:ext>
              <a:ext uri="{C183D7F6-B498-43B3-948B-1728B52AA6E4}">
                <adec:decorative xmlns:adec="http://schemas.microsoft.com/office/drawing/2017/decorative" val="1"/>
              </a:ext>
            </a:extLst>
          </p:cNvPr>
          <p:cNvGrpSpPr/>
          <p:nvPr userDrawn="1"/>
        </p:nvGrpSpPr>
        <p:grpSpPr>
          <a:xfrm>
            <a:off x="-1" y="-6350"/>
            <a:ext cx="12192000" cy="6864350"/>
            <a:chOff x="-1" y="-6350"/>
            <a:chExt cx="12192000" cy="6864350"/>
          </a:xfrm>
        </p:grpSpPr>
        <p:sp>
          <p:nvSpPr>
            <p:cNvPr id="4" name="Rectangle 3">
              <a:extLst>
                <a:ext uri="{FF2B5EF4-FFF2-40B4-BE49-F238E27FC236}">
                  <a16:creationId xmlns:a16="http://schemas.microsoft.com/office/drawing/2014/main" id="{C82D0B82-F74C-65EF-3BF6-8EEA16F36B7D}"/>
                </a:ext>
                <a:ext uri="{C183D7F6-B498-43B3-948B-1728B52AA6E4}">
                  <adec:decorative xmlns:adec="http://schemas.microsoft.com/office/drawing/2017/decorative" val="1"/>
                </a:ext>
              </a:extLst>
            </p:cNvPr>
            <p:cNvSpPr/>
            <p:nvPr/>
          </p:nvSpPr>
          <p:spPr>
            <a:xfrm>
              <a:off x="1428750" y="-6350"/>
              <a:ext cx="10763249"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pic>
          <p:nvPicPr>
            <p:cNvPr id="6" name="Picture 5" descr="A blue and purple spiral&#10;&#10;Description automatically generated">
              <a:extLst>
                <a:ext uri="{FF2B5EF4-FFF2-40B4-BE49-F238E27FC236}">
                  <a16:creationId xmlns:a16="http://schemas.microsoft.com/office/drawing/2014/main" id="{44E12326-9CF4-38EC-1BAF-1F994F2208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93"/>
            <a:stretch/>
          </p:blipFill>
          <p:spPr>
            <a:xfrm flipH="1">
              <a:off x="-1" y="0"/>
              <a:ext cx="1428751" cy="6858000"/>
            </a:xfrm>
            <a:prstGeom prst="rect">
              <a:avLst/>
            </a:prstGeom>
          </p:spPr>
        </p:pic>
        <p:grpSp>
          <p:nvGrpSpPr>
            <p:cNvPr id="7" name="Group 6">
              <a:extLst>
                <a:ext uri="{FF2B5EF4-FFF2-40B4-BE49-F238E27FC236}">
                  <a16:creationId xmlns:a16="http://schemas.microsoft.com/office/drawing/2014/main" id="{AD5C1D9C-B114-FC6A-9213-7287D39EAD9F}"/>
                </a:ext>
              </a:extLst>
            </p:cNvPr>
            <p:cNvGrpSpPr/>
            <p:nvPr/>
          </p:nvGrpSpPr>
          <p:grpSpPr>
            <a:xfrm>
              <a:off x="10649689" y="4382998"/>
              <a:ext cx="754139" cy="1865729"/>
              <a:chOff x="653351" y="2693558"/>
              <a:chExt cx="754139" cy="1865729"/>
            </a:xfrm>
          </p:grpSpPr>
          <p:sp>
            <p:nvSpPr>
              <p:cNvPr id="11" name="Graphic 15">
                <a:extLst>
                  <a:ext uri="{FF2B5EF4-FFF2-40B4-BE49-F238E27FC236}">
                    <a16:creationId xmlns:a16="http://schemas.microsoft.com/office/drawing/2014/main" id="{2BC89B10-C93E-8CE5-73B3-F6049168C313}"/>
                  </a:ext>
                  <a:ext uri="{C183D7F6-B498-43B3-948B-1728B52AA6E4}">
                    <adec:decorative xmlns:adec="http://schemas.microsoft.com/office/drawing/2017/decorative" val="1"/>
                  </a:ext>
                </a:extLst>
              </p:cNvPr>
              <p:cNvSpPr/>
              <p:nvPr/>
            </p:nvSpPr>
            <p:spPr>
              <a:xfrm>
                <a:off x="1098137" y="2693558"/>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4">
                  <a:lumMod val="60000"/>
                  <a:lumOff val="40000"/>
                  <a:alpha val="49071"/>
                </a:schemeClr>
              </a:solidFill>
              <a:ln w="610" cap="flat">
                <a:noFill/>
                <a:prstDash val="solid"/>
                <a:miter/>
              </a:ln>
            </p:spPr>
            <p:txBody>
              <a:bodyPr rtlCol="0" anchor="ctr">
                <a:noAutofit/>
              </a:bodyPr>
              <a:lstStyle/>
              <a:p>
                <a:endParaRPr lang="en-US" dirty="0"/>
              </a:p>
            </p:txBody>
          </p:sp>
          <p:sp>
            <p:nvSpPr>
              <p:cNvPr id="12" name="Graphic 12">
                <a:extLst>
                  <a:ext uri="{FF2B5EF4-FFF2-40B4-BE49-F238E27FC236}">
                    <a16:creationId xmlns:a16="http://schemas.microsoft.com/office/drawing/2014/main" id="{39DB2AA2-9661-AC91-932D-2F1BEC47BD84}"/>
                  </a:ext>
                  <a:ext uri="{C183D7F6-B498-43B3-948B-1728B52AA6E4}">
                    <adec:decorative xmlns:adec="http://schemas.microsoft.com/office/drawing/2017/decorative" val="1"/>
                  </a:ext>
                </a:extLst>
              </p:cNvPr>
              <p:cNvSpPr/>
              <p:nvPr/>
            </p:nvSpPr>
            <p:spPr>
              <a:xfrm>
                <a:off x="1306906" y="3837599"/>
                <a:ext cx="100584" cy="100584"/>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sp>
            <p:nvSpPr>
              <p:cNvPr id="13" name="Graphic 12">
                <a:extLst>
                  <a:ext uri="{FF2B5EF4-FFF2-40B4-BE49-F238E27FC236}">
                    <a16:creationId xmlns:a16="http://schemas.microsoft.com/office/drawing/2014/main" id="{86C9AC9B-3792-E880-03FE-D46FB046AB63}"/>
                  </a:ext>
                  <a:ext uri="{C183D7F6-B498-43B3-948B-1728B52AA6E4}">
                    <adec:decorative xmlns:adec="http://schemas.microsoft.com/office/drawing/2017/decorative" val="1"/>
                  </a:ext>
                </a:extLst>
              </p:cNvPr>
              <p:cNvSpPr/>
              <p:nvPr/>
            </p:nvSpPr>
            <p:spPr>
              <a:xfrm>
                <a:off x="653351" y="4521502"/>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grpSp>
          <p:nvGrpSpPr>
            <p:cNvPr id="8" name="Group 7">
              <a:extLst>
                <a:ext uri="{FF2B5EF4-FFF2-40B4-BE49-F238E27FC236}">
                  <a16:creationId xmlns:a16="http://schemas.microsoft.com/office/drawing/2014/main" id="{1142A133-65D6-D958-C0CD-E8D45B9BD7BB}"/>
                </a:ext>
              </a:extLst>
            </p:cNvPr>
            <p:cNvGrpSpPr/>
            <p:nvPr/>
          </p:nvGrpSpPr>
          <p:grpSpPr>
            <a:xfrm>
              <a:off x="1870859" y="869908"/>
              <a:ext cx="431603" cy="412684"/>
              <a:chOff x="1870859" y="869908"/>
              <a:chExt cx="431603" cy="412684"/>
            </a:xfrm>
          </p:grpSpPr>
          <p:sp>
            <p:nvSpPr>
              <p:cNvPr id="9" name="Graphic 15">
                <a:extLst>
                  <a:ext uri="{FF2B5EF4-FFF2-40B4-BE49-F238E27FC236}">
                    <a16:creationId xmlns:a16="http://schemas.microsoft.com/office/drawing/2014/main" id="{A746B023-387D-4EAC-052B-60F131E6E707}"/>
                  </a:ext>
                  <a:ext uri="{C183D7F6-B498-43B3-948B-1728B52AA6E4}">
                    <adec:decorative xmlns:adec="http://schemas.microsoft.com/office/drawing/2017/decorative" val="1"/>
                  </a:ext>
                </a:extLst>
              </p:cNvPr>
              <p:cNvSpPr/>
              <p:nvPr/>
            </p:nvSpPr>
            <p:spPr>
              <a:xfrm rot="10800000">
                <a:off x="1870859" y="1154576"/>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4">
                  <a:lumMod val="60000"/>
                  <a:lumOff val="40000"/>
                  <a:alpha val="49071"/>
                </a:schemeClr>
              </a:solidFill>
              <a:ln w="610" cap="flat">
                <a:noFill/>
                <a:prstDash val="solid"/>
                <a:miter/>
              </a:ln>
            </p:spPr>
            <p:txBody>
              <a:bodyPr rtlCol="0" anchor="ctr">
                <a:noAutofit/>
              </a:bodyPr>
              <a:lstStyle/>
              <a:p>
                <a:endParaRPr lang="en-US" dirty="0"/>
              </a:p>
            </p:txBody>
          </p:sp>
          <p:sp>
            <p:nvSpPr>
              <p:cNvPr id="10" name="Graphic 12">
                <a:extLst>
                  <a:ext uri="{FF2B5EF4-FFF2-40B4-BE49-F238E27FC236}">
                    <a16:creationId xmlns:a16="http://schemas.microsoft.com/office/drawing/2014/main" id="{20760125-21CF-A296-3EA7-3C6C0E9BCB2F}"/>
                  </a:ext>
                  <a:ext uri="{C183D7F6-B498-43B3-948B-1728B52AA6E4}">
                    <adec:decorative xmlns:adec="http://schemas.microsoft.com/office/drawing/2017/decorative" val="1"/>
                  </a:ext>
                </a:extLst>
              </p:cNvPr>
              <p:cNvSpPr/>
              <p:nvPr/>
            </p:nvSpPr>
            <p:spPr>
              <a:xfrm>
                <a:off x="2256743" y="869908"/>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grpSp>
      <p:cxnSp>
        <p:nvCxnSpPr>
          <p:cNvPr id="14" name="Straight Connector 13">
            <a:extLst>
              <a:ext uri="{FF2B5EF4-FFF2-40B4-BE49-F238E27FC236}">
                <a16:creationId xmlns:a16="http://schemas.microsoft.com/office/drawing/2014/main" id="{7F851D11-41E3-33F2-CBA6-B2A9A5A2A517}"/>
              </a:ext>
              <a:ext uri="{C183D7F6-B498-43B3-948B-1728B52AA6E4}">
                <adec:decorative xmlns:adec="http://schemas.microsoft.com/office/drawing/2017/decorative" val="1"/>
              </a:ext>
            </a:extLst>
          </p:cNvPr>
          <p:cNvCxnSpPr>
            <a:cxnSpLocks/>
          </p:cNvCxnSpPr>
          <p:nvPr userDrawn="1"/>
        </p:nvCxnSpPr>
        <p:spPr>
          <a:xfrm>
            <a:off x="2369139" y="2002443"/>
            <a:ext cx="8873530"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2399620" y="162560"/>
            <a:ext cx="8843050" cy="1616904"/>
          </a:xfrm>
        </p:spPr>
        <p:txBody>
          <a:bodyPr lIns="0" anchor="b">
            <a:noAutofit/>
          </a:bodyPr>
          <a:lstStyle>
            <a:lvl1pPr algn="l">
              <a:defRPr sz="3200" cap="all" spc="0" baseline="0">
                <a:solidFill>
                  <a:schemeClr val="accent3">
                    <a:lumMod val="75000"/>
                  </a:schemeClr>
                </a:solidFill>
              </a:defRPr>
            </a:lvl1pPr>
          </a:lstStyle>
          <a:p>
            <a:r>
              <a:rPr lang="en-US" dirty="0"/>
              <a:t>Click to add title</a:t>
            </a:r>
          </a:p>
        </p:txBody>
      </p:sp>
      <p:sp>
        <p:nvSpPr>
          <p:cNvPr id="5" name="Content Placeholder 4">
            <a:extLst>
              <a:ext uri="{FF2B5EF4-FFF2-40B4-BE49-F238E27FC236}">
                <a16:creationId xmlns:a16="http://schemas.microsoft.com/office/drawing/2014/main" id="{A2003C5A-BF21-DE87-0ED1-3E2D0F32B5D8}"/>
              </a:ext>
            </a:extLst>
          </p:cNvPr>
          <p:cNvSpPr>
            <a:spLocks noGrp="1"/>
          </p:cNvSpPr>
          <p:nvPr>
            <p:ph sz="quarter" idx="35" hasCustomPrompt="1"/>
          </p:nvPr>
        </p:nvSpPr>
        <p:spPr>
          <a:xfrm>
            <a:off x="2373002" y="2474811"/>
            <a:ext cx="4015098" cy="3528397"/>
          </a:xfrm>
        </p:spPr>
        <p:txBody>
          <a:bodyPr/>
          <a:lstStyle>
            <a:lvl1pPr marL="0" indent="0">
              <a:lnSpc>
                <a:spcPct val="120000"/>
              </a:lnSpc>
              <a:spcBef>
                <a:spcPts val="1000"/>
              </a:spcBef>
              <a:buClr>
                <a:schemeClr val="accent6"/>
              </a:buClr>
              <a:buFont typeface="Arial" panose="020B0604020202020204" pitchFamily="34" charset="0"/>
              <a:buNone/>
              <a:defRPr sz="1800" spc="0" baseline="0">
                <a:solidFill>
                  <a:schemeClr val="bg1"/>
                </a:solidFill>
                <a:latin typeface="+mn-lt"/>
              </a:defRPr>
            </a:lvl1pPr>
            <a:lvl2pPr marL="283464"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2pPr>
            <a:lvl3pPr marL="566928"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3pPr>
            <a:lvl4pPr marL="859536"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21" name="Content Placeholder 4">
            <a:extLst>
              <a:ext uri="{FF2B5EF4-FFF2-40B4-BE49-F238E27FC236}">
                <a16:creationId xmlns:a16="http://schemas.microsoft.com/office/drawing/2014/main" id="{D77F99A7-26FA-422E-43E9-C76B4A56E44A}"/>
              </a:ext>
            </a:extLst>
          </p:cNvPr>
          <p:cNvSpPr>
            <a:spLocks noGrp="1"/>
          </p:cNvSpPr>
          <p:nvPr>
            <p:ph sz="quarter" idx="36" hasCustomPrompt="1"/>
          </p:nvPr>
        </p:nvSpPr>
        <p:spPr>
          <a:xfrm>
            <a:off x="6995159" y="2474811"/>
            <a:ext cx="4227332" cy="3528397"/>
          </a:xfrm>
        </p:spPr>
        <p:txBody>
          <a:bodyPr/>
          <a:lstStyle>
            <a:lvl1pPr marL="0" indent="0">
              <a:lnSpc>
                <a:spcPct val="120000"/>
              </a:lnSpc>
              <a:spcBef>
                <a:spcPts val="1000"/>
              </a:spcBef>
              <a:buClr>
                <a:schemeClr val="accent6"/>
              </a:buClr>
              <a:buFont typeface="Arial" panose="020B0604020202020204" pitchFamily="34" charset="0"/>
              <a:buNone/>
              <a:defRPr sz="1800" spc="0" baseline="0">
                <a:solidFill>
                  <a:schemeClr val="bg1"/>
                </a:solidFill>
                <a:latin typeface="+mn-lt"/>
              </a:defRPr>
            </a:lvl1pPr>
            <a:lvl2pPr marL="283464"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2pPr>
            <a:lvl3pPr marL="566928"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3pPr>
            <a:lvl4pPr marL="859536"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12758284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and 2 column">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A7247A-846A-F316-B494-69B42CBF34DD}"/>
              </a:ext>
              <a:ext uri="{C183D7F6-B498-43B3-948B-1728B52AA6E4}">
                <adec:decorative xmlns:adec="http://schemas.microsoft.com/office/drawing/2017/decorative" val="1"/>
              </a:ext>
            </a:extLst>
          </p:cNvPr>
          <p:cNvSpPr/>
          <p:nvPr userDrawn="1"/>
        </p:nvSpPr>
        <p:spPr>
          <a:xfrm>
            <a:off x="321869" y="343814"/>
            <a:ext cx="11550701" cy="621060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cxnSp>
        <p:nvCxnSpPr>
          <p:cNvPr id="4" name="Straight Connector 3">
            <a:extLst>
              <a:ext uri="{FF2B5EF4-FFF2-40B4-BE49-F238E27FC236}">
                <a16:creationId xmlns:a16="http://schemas.microsoft.com/office/drawing/2014/main" id="{884B3AF6-983E-0901-0045-6CDF4E93E1BA}"/>
              </a:ext>
              <a:ext uri="{C183D7F6-B498-43B3-948B-1728B52AA6E4}">
                <adec:decorative xmlns:adec="http://schemas.microsoft.com/office/drawing/2017/decorative" val="1"/>
              </a:ext>
            </a:extLst>
          </p:cNvPr>
          <p:cNvCxnSpPr>
            <a:cxnSpLocks/>
          </p:cNvCxnSpPr>
          <p:nvPr userDrawn="1"/>
        </p:nvCxnSpPr>
        <p:spPr>
          <a:xfrm>
            <a:off x="807039" y="1983705"/>
            <a:ext cx="10435630"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3C5B7647-403E-A66E-6CF4-0D3A99AA5154}"/>
              </a:ext>
              <a:ext uri="{C183D7F6-B498-43B3-948B-1728B52AA6E4}">
                <adec:decorative xmlns:adec="http://schemas.microsoft.com/office/drawing/2017/decorative" val="1"/>
              </a:ext>
            </a:extLst>
          </p:cNvPr>
          <p:cNvGrpSpPr/>
          <p:nvPr userDrawn="1"/>
        </p:nvGrpSpPr>
        <p:grpSpPr>
          <a:xfrm rot="10800000" flipH="1">
            <a:off x="10488530" y="4210019"/>
            <a:ext cx="754139" cy="1865729"/>
            <a:chOff x="653351" y="2693558"/>
            <a:chExt cx="754139" cy="1865729"/>
          </a:xfrm>
        </p:grpSpPr>
        <p:sp>
          <p:nvSpPr>
            <p:cNvPr id="10" name="Graphic 15">
              <a:extLst>
                <a:ext uri="{FF2B5EF4-FFF2-40B4-BE49-F238E27FC236}">
                  <a16:creationId xmlns:a16="http://schemas.microsoft.com/office/drawing/2014/main" id="{E48E731E-FEF1-9C59-64B0-9CB6E8853912}"/>
                </a:ext>
                <a:ext uri="{C183D7F6-B498-43B3-948B-1728B52AA6E4}">
                  <adec:decorative xmlns:adec="http://schemas.microsoft.com/office/drawing/2017/decorative" val="1"/>
                </a:ext>
              </a:extLst>
            </p:cNvPr>
            <p:cNvSpPr/>
            <p:nvPr/>
          </p:nvSpPr>
          <p:spPr>
            <a:xfrm>
              <a:off x="1098137" y="2693558"/>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4">
                <a:lumMod val="60000"/>
                <a:lumOff val="40000"/>
                <a:alpha val="49071"/>
              </a:schemeClr>
            </a:solidFill>
            <a:ln w="610" cap="flat">
              <a:noFill/>
              <a:prstDash val="solid"/>
              <a:miter/>
            </a:ln>
          </p:spPr>
          <p:txBody>
            <a:bodyPr rtlCol="0" anchor="ctr">
              <a:noAutofit/>
            </a:bodyPr>
            <a:lstStyle/>
            <a:p>
              <a:endParaRPr lang="en-US" dirty="0"/>
            </a:p>
          </p:txBody>
        </p:sp>
        <p:sp>
          <p:nvSpPr>
            <p:cNvPr id="11" name="Graphic 12">
              <a:extLst>
                <a:ext uri="{FF2B5EF4-FFF2-40B4-BE49-F238E27FC236}">
                  <a16:creationId xmlns:a16="http://schemas.microsoft.com/office/drawing/2014/main" id="{AFE83BB3-4D12-8E20-CA93-1834D7F0A434}"/>
                </a:ext>
                <a:ext uri="{C183D7F6-B498-43B3-948B-1728B52AA6E4}">
                  <adec:decorative xmlns:adec="http://schemas.microsoft.com/office/drawing/2017/decorative" val="1"/>
                </a:ext>
              </a:extLst>
            </p:cNvPr>
            <p:cNvSpPr/>
            <p:nvPr/>
          </p:nvSpPr>
          <p:spPr>
            <a:xfrm>
              <a:off x="1306906" y="3837599"/>
              <a:ext cx="100584" cy="100584"/>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sp>
          <p:nvSpPr>
            <p:cNvPr id="12" name="Graphic 12">
              <a:extLst>
                <a:ext uri="{FF2B5EF4-FFF2-40B4-BE49-F238E27FC236}">
                  <a16:creationId xmlns:a16="http://schemas.microsoft.com/office/drawing/2014/main" id="{3EB1D810-BC05-6C0E-0DE4-3604EBAADCC3}"/>
                </a:ext>
                <a:ext uri="{C183D7F6-B498-43B3-948B-1728B52AA6E4}">
                  <adec:decorative xmlns:adec="http://schemas.microsoft.com/office/drawing/2017/decorative" val="1"/>
                </a:ext>
              </a:extLst>
            </p:cNvPr>
            <p:cNvSpPr/>
            <p:nvPr/>
          </p:nvSpPr>
          <p:spPr>
            <a:xfrm>
              <a:off x="653351" y="4521502"/>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741680" y="430482"/>
            <a:ext cx="10500989" cy="1327464"/>
          </a:xfrm>
        </p:spPr>
        <p:txBody>
          <a:bodyPr anchor="b">
            <a:noAutofit/>
          </a:bodyPr>
          <a:lstStyle>
            <a:lvl1pPr algn="l">
              <a:defRPr sz="3200" cap="all" spc="0" baseline="0">
                <a:solidFill>
                  <a:schemeClr val="accent3">
                    <a:lumMod val="75000"/>
                  </a:schemeClr>
                </a:solidFill>
              </a:defRPr>
            </a:lvl1pPr>
          </a:lstStyle>
          <a:p>
            <a:r>
              <a:rPr lang="en-US" dirty="0"/>
              <a:t>Click to add title</a:t>
            </a:r>
          </a:p>
        </p:txBody>
      </p:sp>
      <p:sp>
        <p:nvSpPr>
          <p:cNvPr id="5" name="Content Placeholder 4">
            <a:extLst>
              <a:ext uri="{FF2B5EF4-FFF2-40B4-BE49-F238E27FC236}">
                <a16:creationId xmlns:a16="http://schemas.microsoft.com/office/drawing/2014/main" id="{A2003C5A-BF21-DE87-0ED1-3E2D0F32B5D8}"/>
              </a:ext>
            </a:extLst>
          </p:cNvPr>
          <p:cNvSpPr>
            <a:spLocks noGrp="1"/>
          </p:cNvSpPr>
          <p:nvPr>
            <p:ph sz="quarter" idx="35" hasCustomPrompt="1"/>
          </p:nvPr>
        </p:nvSpPr>
        <p:spPr>
          <a:xfrm>
            <a:off x="807038" y="2465539"/>
            <a:ext cx="3774587" cy="3723753"/>
          </a:xfrm>
        </p:spPr>
        <p:txBody>
          <a:bodyPr/>
          <a:lstStyle>
            <a:lvl1pPr marL="342900" indent="-342900">
              <a:lnSpc>
                <a:spcPct val="120000"/>
              </a:lnSpc>
              <a:spcBef>
                <a:spcPts val="1000"/>
              </a:spcBef>
              <a:buClr>
                <a:schemeClr val="accent3">
                  <a:lumMod val="75000"/>
                </a:schemeClr>
              </a:buClr>
              <a:buFont typeface="+mj-lt"/>
              <a:buAutoNum type="arabicPeriod"/>
              <a:defRPr sz="1800" spc="0" baseline="0">
                <a:solidFill>
                  <a:schemeClr val="bg1"/>
                </a:solidFill>
                <a:latin typeface="+mn-lt"/>
              </a:defRPr>
            </a:lvl1pPr>
            <a:lvl2pPr marL="626364" indent="-342900">
              <a:lnSpc>
                <a:spcPct val="120000"/>
              </a:lnSpc>
              <a:spcBef>
                <a:spcPts val="1000"/>
              </a:spcBef>
              <a:buClr>
                <a:schemeClr val="accent3">
                  <a:lumMod val="75000"/>
                </a:schemeClr>
              </a:buClr>
              <a:buFont typeface="+mj-lt"/>
              <a:buAutoNum type="alphaLcPeriod"/>
              <a:defRPr sz="1800" spc="0">
                <a:solidFill>
                  <a:schemeClr val="bg1"/>
                </a:solidFill>
                <a:latin typeface="+mn-lt"/>
              </a:defRPr>
            </a:lvl2pPr>
            <a:lvl3pPr marL="918972" indent="-342900">
              <a:lnSpc>
                <a:spcPct val="120000"/>
              </a:lnSpc>
              <a:spcBef>
                <a:spcPts val="1000"/>
              </a:spcBef>
              <a:buClr>
                <a:schemeClr val="accent3">
                  <a:lumMod val="75000"/>
                </a:schemeClr>
              </a:buClr>
              <a:buFont typeface="+mj-lt"/>
              <a:buAutoNum type="arabicParenR"/>
              <a:defRPr sz="1800" spc="0">
                <a:solidFill>
                  <a:schemeClr val="bg1"/>
                </a:solidFill>
                <a:latin typeface="+mn-lt"/>
              </a:defRPr>
            </a:lvl3pPr>
            <a:lvl4pPr marL="1209294" indent="-342900">
              <a:lnSpc>
                <a:spcPct val="120000"/>
              </a:lnSpc>
              <a:spcBef>
                <a:spcPts val="1000"/>
              </a:spcBef>
              <a:buClr>
                <a:schemeClr val="accent3">
                  <a:lumMod val="75000"/>
                </a:schemeClr>
              </a:buClr>
              <a:buFont typeface="+mj-lt"/>
              <a:buAutoNum type="alphaLcParenR"/>
              <a:defRPr sz="1800" spc="0">
                <a:solidFill>
                  <a:schemeClr val="bg1"/>
                </a:solidFill>
                <a:latin typeface="+mn-lt"/>
              </a:defRPr>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9" name="Content Placeholder 4">
            <a:extLst>
              <a:ext uri="{FF2B5EF4-FFF2-40B4-BE49-F238E27FC236}">
                <a16:creationId xmlns:a16="http://schemas.microsoft.com/office/drawing/2014/main" id="{39870F08-C2AE-9AF7-58DE-EEA8A48BEDA9}"/>
              </a:ext>
            </a:extLst>
          </p:cNvPr>
          <p:cNvSpPr>
            <a:spLocks noGrp="1"/>
          </p:cNvSpPr>
          <p:nvPr>
            <p:ph sz="quarter" idx="36" hasCustomPrompt="1"/>
          </p:nvPr>
        </p:nvSpPr>
        <p:spPr>
          <a:xfrm>
            <a:off x="4927600" y="2465539"/>
            <a:ext cx="6315069" cy="3723753"/>
          </a:xfrm>
        </p:spPr>
        <p:txBody>
          <a:bodyPr/>
          <a:lstStyle>
            <a:lvl1pPr marL="0" indent="0">
              <a:lnSpc>
                <a:spcPct val="120000"/>
              </a:lnSpc>
              <a:spcBef>
                <a:spcPts val="1000"/>
              </a:spcBef>
              <a:buClr>
                <a:schemeClr val="accent6"/>
              </a:buClr>
              <a:buFont typeface="Arial" panose="020B0604020202020204" pitchFamily="34" charset="0"/>
              <a:buNone/>
              <a:defRPr sz="1800" spc="0" baseline="0">
                <a:solidFill>
                  <a:schemeClr val="bg1"/>
                </a:solidFill>
                <a:latin typeface="+mn-lt"/>
              </a:defRPr>
            </a:lvl1pPr>
            <a:lvl2pPr marL="283464"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latin typeface="+mn-lt"/>
              </a:defRPr>
            </a:lvl2pPr>
            <a:lvl3pPr marL="566928"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latin typeface="+mn-lt"/>
              </a:defRPr>
            </a:lvl3pPr>
            <a:lvl4pPr marL="859536"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latin typeface="+mn-lt"/>
              </a:defRPr>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9662227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tx1"/>
            </a:gs>
            <a:gs pos="99000">
              <a:srgbClr val="05202E"/>
            </a:gs>
          </a:gsLst>
          <a:lin ang="5400000"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3EA418-19D1-0D4D-BE52-40A86E32FB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2BAE0C-5187-A64D-A481-E6924567035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9759C05-48F5-9346-8256-5B61C6990E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noAutofit/>
          </a:bodyPr>
          <a:lstStyle>
            <a:lvl1pPr algn="l">
              <a:defRPr sz="1200">
                <a:solidFill>
                  <a:schemeClr val="bg1"/>
                </a:solidFill>
                <a:latin typeface="+mj-lt"/>
                <a:cs typeface="Biome" panose="020B0503030204020804" pitchFamily="34" charset="0"/>
              </a:defRPr>
            </a:lvl1pPr>
          </a:lstStyle>
          <a:p>
            <a:endParaRPr lang="en-US" dirty="0"/>
          </a:p>
        </p:txBody>
      </p:sp>
      <p:sp>
        <p:nvSpPr>
          <p:cNvPr id="5" name="Footer Placeholder 4">
            <a:extLst>
              <a:ext uri="{FF2B5EF4-FFF2-40B4-BE49-F238E27FC236}">
                <a16:creationId xmlns:a16="http://schemas.microsoft.com/office/drawing/2014/main" id="{84175D63-7351-9C4A-AEE0-10E27B3B64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bg1"/>
                </a:solidFill>
                <a:latin typeface="+mj-lt"/>
                <a:cs typeface="Biome" panose="020B0503030204020804" pitchFamily="34" charset="0"/>
              </a:defRPr>
            </a:lvl1pPr>
          </a:lstStyle>
          <a:p>
            <a:r>
              <a:rPr lang="en-US" dirty="0"/>
              <a:t>Presentation title</a:t>
            </a:r>
          </a:p>
        </p:txBody>
      </p:sp>
      <p:sp>
        <p:nvSpPr>
          <p:cNvPr id="6" name="Slide Number Placeholder 5">
            <a:extLst>
              <a:ext uri="{FF2B5EF4-FFF2-40B4-BE49-F238E27FC236}">
                <a16:creationId xmlns:a16="http://schemas.microsoft.com/office/drawing/2014/main" id="{7350889F-2BBA-5F45-95BC-BEA6688167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noAutofit/>
          </a:bodyPr>
          <a:lstStyle>
            <a:lvl1pPr algn="r">
              <a:defRPr sz="1200">
                <a:solidFill>
                  <a:schemeClr val="bg1"/>
                </a:solidFill>
                <a:latin typeface="+mj-lt"/>
                <a:cs typeface="Biome" panose="020B0503030204020804" pitchFamily="34" charset="0"/>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1955693199"/>
      </p:ext>
    </p:extLst>
  </p:cSld>
  <p:clrMap bg1="lt1" tx1="dk1" bg2="lt2" tx2="dk2" accent1="accent1" accent2="accent2" accent3="accent3" accent4="accent4" accent5="accent5" accent6="accent6" hlink="hlink" folHlink="folHlink"/>
  <p:sldLayoutIdLst>
    <p:sldLayoutId id="2147483657" r:id="rId1"/>
    <p:sldLayoutId id="2147483679" r:id="rId2"/>
    <p:sldLayoutId id="2147483669" r:id="rId3"/>
    <p:sldLayoutId id="2147483672" r:id="rId4"/>
    <p:sldLayoutId id="2147483673" r:id="rId5"/>
    <p:sldLayoutId id="2147483674" r:id="rId6"/>
    <p:sldLayoutId id="2147483671" r:id="rId7"/>
    <p:sldLayoutId id="2147483675" r:id="rId8"/>
    <p:sldLayoutId id="2147483676" r:id="rId9"/>
    <p:sldLayoutId id="2147483670" r:id="rId10"/>
    <p:sldLayoutId id="2147483677" r:id="rId11"/>
    <p:sldLayoutId id="2147483678" r:id="rId12"/>
    <p:sldLayoutId id="2147483664" r:id="rId13"/>
    <p:sldLayoutId id="2147483663" r:id="rId14"/>
  </p:sldLayoutIdLst>
  <p:hf hdr="0" ftr="0" dt="0"/>
  <p:txStyles>
    <p:titleStyle>
      <a:lvl1pPr algn="l" defTabSz="914400" rtl="0" eaLnBrk="1" latinLnBrk="0" hangingPunct="1">
        <a:lnSpc>
          <a:spcPct val="90000"/>
        </a:lnSpc>
        <a:spcBef>
          <a:spcPct val="0"/>
        </a:spcBef>
        <a:buNone/>
        <a:defRPr sz="4400" kern="1200" spc="300" baseline="0">
          <a:solidFill>
            <a:schemeClr val="bg1"/>
          </a:solidFill>
          <a:latin typeface="+mj-lt"/>
          <a:ea typeface="+mj-ea"/>
          <a:cs typeface="Biome" panose="020B05030302040208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3"/>
          </a:solidFill>
          <a:latin typeface="+mj-lt"/>
          <a:ea typeface="+mn-ea"/>
          <a:cs typeface="Biome" panose="020B0503030204020804" pitchFamily="34" charset="0"/>
        </a:defRPr>
      </a:lvl1pPr>
      <a:lvl2pPr marL="800100" indent="-342900" algn="l" defTabSz="914400" rtl="0" eaLnBrk="1" latinLnBrk="0" hangingPunct="1">
        <a:lnSpc>
          <a:spcPct val="90000"/>
        </a:lnSpc>
        <a:spcBef>
          <a:spcPts val="500"/>
        </a:spcBef>
        <a:buClr>
          <a:schemeClr val="accent6"/>
        </a:buClr>
        <a:buFont typeface="Arial" panose="020B0604020202020204" pitchFamily="34" charset="0"/>
        <a:buChar char="•"/>
        <a:defRPr sz="2400" kern="1200">
          <a:solidFill>
            <a:schemeClr val="bg1"/>
          </a:solidFill>
          <a:latin typeface="+mn-lt"/>
          <a:ea typeface="+mn-ea"/>
          <a:cs typeface="+mn-cs"/>
        </a:defRPr>
      </a:lvl2pPr>
      <a:lvl3pPr marL="1257300" indent="-3429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bg1"/>
          </a:solidFill>
          <a:latin typeface="+mn-lt"/>
          <a:ea typeface="+mn-ea"/>
          <a:cs typeface="+mn-cs"/>
        </a:defRPr>
      </a:lvl3pPr>
      <a:lvl4pPr marL="1657350" indent="-28575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bg1"/>
          </a:solidFill>
          <a:latin typeface="+mn-lt"/>
          <a:ea typeface="+mn-ea"/>
          <a:cs typeface="+mn-cs"/>
        </a:defRPr>
      </a:lvl4pPr>
      <a:lvl5pPr marL="2114550" indent="-28575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97874EA-2F67-60CD-631F-5A787057F8CE}"/>
              </a:ext>
            </a:extLst>
          </p:cNvPr>
          <p:cNvSpPr>
            <a:spLocks noGrp="1"/>
          </p:cNvSpPr>
          <p:nvPr>
            <p:ph type="title"/>
          </p:nvPr>
        </p:nvSpPr>
        <p:spPr>
          <a:xfrm>
            <a:off x="2" y="1821179"/>
            <a:ext cx="12191998" cy="3215641"/>
          </a:xfrm>
        </p:spPr>
        <p:txBody>
          <a:bodyPr anchor="ctr"/>
          <a:lstStyle/>
          <a:p>
            <a:r>
              <a:rPr lang="en-US" kern="0" cap="none" spc="0" dirty="0"/>
              <a:t>A “Functional” Approach</a:t>
            </a:r>
            <a:br>
              <a:rPr lang="en-US" kern="0" cap="none" spc="0" dirty="0"/>
            </a:br>
            <a:r>
              <a:rPr lang="en-US" kern="0" cap="none" spc="0" dirty="0"/>
              <a:t> to Tabletop Exercises</a:t>
            </a:r>
          </a:p>
        </p:txBody>
      </p:sp>
    </p:spTree>
    <p:extLst>
      <p:ext uri="{BB962C8B-B14F-4D97-AF65-F5344CB8AC3E}">
        <p14:creationId xmlns:p14="http://schemas.microsoft.com/office/powerpoint/2010/main" val="2498031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60903-003B-273E-3584-5312F76C3EF3}"/>
              </a:ext>
            </a:extLst>
          </p:cNvPr>
          <p:cNvSpPr>
            <a:spLocks noGrp="1"/>
          </p:cNvSpPr>
          <p:nvPr>
            <p:ph type="title"/>
          </p:nvPr>
        </p:nvSpPr>
        <p:spPr>
          <a:xfrm>
            <a:off x="3305669" y="113097"/>
            <a:ext cx="7420819" cy="1656304"/>
          </a:xfrm>
        </p:spPr>
        <p:txBody>
          <a:bodyPr/>
          <a:lstStyle/>
          <a:p>
            <a:pPr algn="ctr"/>
            <a:br>
              <a:rPr lang="en-US" dirty="0"/>
            </a:br>
            <a:r>
              <a:rPr lang="en-US" dirty="0"/>
              <a:t>In-Person, Hybrid, or Online ?</a:t>
            </a:r>
          </a:p>
        </p:txBody>
      </p:sp>
      <p:sp>
        <p:nvSpPr>
          <p:cNvPr id="3" name="Slide Number Placeholder 2">
            <a:extLst>
              <a:ext uri="{FF2B5EF4-FFF2-40B4-BE49-F238E27FC236}">
                <a16:creationId xmlns:a16="http://schemas.microsoft.com/office/drawing/2014/main" id="{64347AE7-D6A2-42FB-3D58-6297742FC352}"/>
              </a:ext>
            </a:extLst>
          </p:cNvPr>
          <p:cNvSpPr>
            <a:spLocks noGrp="1"/>
          </p:cNvSpPr>
          <p:nvPr>
            <p:ph type="sldNum" sz="quarter" idx="12"/>
          </p:nvPr>
        </p:nvSpPr>
        <p:spPr>
          <a:xfrm>
            <a:off x="9140971" y="6226198"/>
            <a:ext cx="2743200" cy="365125"/>
          </a:xfrm>
        </p:spPr>
        <p:txBody>
          <a:bodyPr/>
          <a:lstStyle/>
          <a:p>
            <a:fld id="{FE024F78-56A6-7740-B68D-8D4D026EDF3F}" type="slidenum">
              <a:rPr lang="en-US" smtClean="0"/>
              <a:pPr/>
              <a:t>10</a:t>
            </a:fld>
            <a:endParaRPr lang="en-US" dirty="0"/>
          </a:p>
        </p:txBody>
      </p:sp>
      <p:graphicFrame>
        <p:nvGraphicFramePr>
          <p:cNvPr id="4" name="Content Placeholder 3">
            <a:extLst>
              <a:ext uri="{FF2B5EF4-FFF2-40B4-BE49-F238E27FC236}">
                <a16:creationId xmlns:a16="http://schemas.microsoft.com/office/drawing/2014/main" id="{FE148C9D-55AF-6989-A9F2-7A0413DB0853}"/>
              </a:ext>
            </a:extLst>
          </p:cNvPr>
          <p:cNvGraphicFramePr>
            <a:graphicFrameLocks noGrp="1"/>
          </p:cNvGraphicFramePr>
          <p:nvPr>
            <p:ph sz="quarter" idx="31"/>
          </p:nvPr>
        </p:nvGraphicFramePr>
        <p:xfrm>
          <a:off x="3305175" y="2470150"/>
          <a:ext cx="7421563" cy="3676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9888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60903-003B-273E-3584-5312F76C3EF3}"/>
              </a:ext>
            </a:extLst>
          </p:cNvPr>
          <p:cNvSpPr>
            <a:spLocks noGrp="1"/>
          </p:cNvSpPr>
          <p:nvPr>
            <p:ph type="title"/>
          </p:nvPr>
        </p:nvSpPr>
        <p:spPr>
          <a:xfrm>
            <a:off x="3305669" y="113097"/>
            <a:ext cx="7420819" cy="1656304"/>
          </a:xfrm>
        </p:spPr>
        <p:txBody>
          <a:bodyPr/>
          <a:lstStyle/>
          <a:p>
            <a:pPr algn="ctr"/>
            <a:r>
              <a:rPr lang="en-US" dirty="0"/>
              <a:t>Prior to Event</a:t>
            </a:r>
          </a:p>
        </p:txBody>
      </p:sp>
      <p:sp>
        <p:nvSpPr>
          <p:cNvPr id="3" name="Slide Number Placeholder 2">
            <a:extLst>
              <a:ext uri="{FF2B5EF4-FFF2-40B4-BE49-F238E27FC236}">
                <a16:creationId xmlns:a16="http://schemas.microsoft.com/office/drawing/2014/main" id="{64347AE7-D6A2-42FB-3D58-6297742FC352}"/>
              </a:ext>
            </a:extLst>
          </p:cNvPr>
          <p:cNvSpPr>
            <a:spLocks noGrp="1"/>
          </p:cNvSpPr>
          <p:nvPr>
            <p:ph type="sldNum" sz="quarter" idx="12"/>
          </p:nvPr>
        </p:nvSpPr>
        <p:spPr>
          <a:xfrm>
            <a:off x="9140971" y="6226198"/>
            <a:ext cx="2743200" cy="365125"/>
          </a:xfrm>
        </p:spPr>
        <p:txBody>
          <a:bodyPr/>
          <a:lstStyle/>
          <a:p>
            <a:fld id="{FE024F78-56A6-7740-B68D-8D4D026EDF3F}" type="slidenum">
              <a:rPr lang="en-US" smtClean="0"/>
              <a:pPr/>
              <a:t>11</a:t>
            </a:fld>
            <a:endParaRPr lang="en-US" dirty="0"/>
          </a:p>
        </p:txBody>
      </p:sp>
      <p:graphicFrame>
        <p:nvGraphicFramePr>
          <p:cNvPr id="4" name="Content Placeholder 3">
            <a:extLst>
              <a:ext uri="{FF2B5EF4-FFF2-40B4-BE49-F238E27FC236}">
                <a16:creationId xmlns:a16="http://schemas.microsoft.com/office/drawing/2014/main" id="{FE148C9D-55AF-6989-A9F2-7A0413DB0853}"/>
              </a:ext>
            </a:extLst>
          </p:cNvPr>
          <p:cNvGraphicFramePr>
            <a:graphicFrameLocks noGrp="1"/>
          </p:cNvGraphicFramePr>
          <p:nvPr>
            <p:ph sz="quarter" idx="31"/>
            <p:extLst>
              <p:ext uri="{D42A27DB-BD31-4B8C-83A1-F6EECF244321}">
                <p14:modId xmlns:p14="http://schemas.microsoft.com/office/powerpoint/2010/main" val="1237136865"/>
              </p:ext>
            </p:extLst>
          </p:nvPr>
        </p:nvGraphicFramePr>
        <p:xfrm>
          <a:off x="3578020" y="2534595"/>
          <a:ext cx="7421563" cy="3676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9652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97874EA-2F67-60CD-631F-5A787057F8CE}"/>
              </a:ext>
            </a:extLst>
          </p:cNvPr>
          <p:cNvSpPr>
            <a:spLocks noGrp="1"/>
          </p:cNvSpPr>
          <p:nvPr>
            <p:ph type="title"/>
          </p:nvPr>
        </p:nvSpPr>
        <p:spPr>
          <a:xfrm>
            <a:off x="2" y="1821179"/>
            <a:ext cx="12191998" cy="3215641"/>
          </a:xfrm>
        </p:spPr>
        <p:txBody>
          <a:bodyPr anchor="ctr"/>
          <a:lstStyle/>
          <a:p>
            <a:r>
              <a:rPr lang="en-US" kern="0" cap="none" spc="0" dirty="0"/>
              <a:t>Our first TTXs</a:t>
            </a:r>
          </a:p>
        </p:txBody>
      </p:sp>
    </p:spTree>
    <p:extLst>
      <p:ext uri="{BB962C8B-B14F-4D97-AF65-F5344CB8AC3E}">
        <p14:creationId xmlns:p14="http://schemas.microsoft.com/office/powerpoint/2010/main" val="3435846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60903-003B-273E-3584-5312F76C3EF3}"/>
              </a:ext>
            </a:extLst>
          </p:cNvPr>
          <p:cNvSpPr>
            <a:spLocks noGrp="1"/>
          </p:cNvSpPr>
          <p:nvPr>
            <p:ph type="title"/>
          </p:nvPr>
        </p:nvSpPr>
        <p:spPr>
          <a:xfrm>
            <a:off x="3305669" y="113097"/>
            <a:ext cx="7420819" cy="1656304"/>
          </a:xfrm>
        </p:spPr>
        <p:txBody>
          <a:bodyPr/>
          <a:lstStyle/>
          <a:p>
            <a:pPr algn="ctr"/>
            <a:br>
              <a:rPr lang="en-US" dirty="0"/>
            </a:br>
            <a:r>
              <a:rPr lang="en-US" dirty="0"/>
              <a:t>Basic Flow</a:t>
            </a:r>
          </a:p>
        </p:txBody>
      </p:sp>
      <p:sp>
        <p:nvSpPr>
          <p:cNvPr id="3" name="Slide Number Placeholder 2">
            <a:extLst>
              <a:ext uri="{FF2B5EF4-FFF2-40B4-BE49-F238E27FC236}">
                <a16:creationId xmlns:a16="http://schemas.microsoft.com/office/drawing/2014/main" id="{64347AE7-D6A2-42FB-3D58-6297742FC352}"/>
              </a:ext>
            </a:extLst>
          </p:cNvPr>
          <p:cNvSpPr>
            <a:spLocks noGrp="1"/>
          </p:cNvSpPr>
          <p:nvPr>
            <p:ph type="sldNum" sz="quarter" idx="12"/>
          </p:nvPr>
        </p:nvSpPr>
        <p:spPr>
          <a:xfrm>
            <a:off x="9140971" y="6226198"/>
            <a:ext cx="2743200" cy="365125"/>
          </a:xfrm>
        </p:spPr>
        <p:txBody>
          <a:bodyPr/>
          <a:lstStyle/>
          <a:p>
            <a:fld id="{FE024F78-56A6-7740-B68D-8D4D026EDF3F}" type="slidenum">
              <a:rPr lang="en-US" smtClean="0"/>
              <a:pPr/>
              <a:t>13</a:t>
            </a:fld>
            <a:endParaRPr lang="en-US" dirty="0"/>
          </a:p>
        </p:txBody>
      </p:sp>
      <p:graphicFrame>
        <p:nvGraphicFramePr>
          <p:cNvPr id="12" name="Content Placeholder 11">
            <a:extLst>
              <a:ext uri="{FF2B5EF4-FFF2-40B4-BE49-F238E27FC236}">
                <a16:creationId xmlns:a16="http://schemas.microsoft.com/office/drawing/2014/main" id="{D5B2B566-9687-B2C8-FF24-C4282654B416}"/>
              </a:ext>
            </a:extLst>
          </p:cNvPr>
          <p:cNvGraphicFramePr>
            <a:graphicFrameLocks noGrp="1"/>
          </p:cNvGraphicFramePr>
          <p:nvPr>
            <p:ph sz="quarter" idx="31"/>
            <p:extLst>
              <p:ext uri="{D42A27DB-BD31-4B8C-83A1-F6EECF244321}">
                <p14:modId xmlns:p14="http://schemas.microsoft.com/office/powerpoint/2010/main" val="1335136330"/>
              </p:ext>
            </p:extLst>
          </p:nvPr>
        </p:nvGraphicFramePr>
        <p:xfrm>
          <a:off x="1144536" y="2107097"/>
          <a:ext cx="10506690" cy="3676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Arrow: U-Turn 12">
            <a:extLst>
              <a:ext uri="{FF2B5EF4-FFF2-40B4-BE49-F238E27FC236}">
                <a16:creationId xmlns:a16="http://schemas.microsoft.com/office/drawing/2014/main" id="{4A11E429-3F57-CD79-F767-6B429298A78F}"/>
              </a:ext>
            </a:extLst>
          </p:cNvPr>
          <p:cNvSpPr/>
          <p:nvPr/>
        </p:nvSpPr>
        <p:spPr>
          <a:xfrm rot="10800000">
            <a:off x="3898775" y="5523856"/>
            <a:ext cx="4389818" cy="884903"/>
          </a:xfrm>
          <a:prstGeom prst="uturnArrow">
            <a:avLst>
              <a:gd name="adj1" fmla="val 30000"/>
              <a:gd name="adj2" fmla="val 25000"/>
              <a:gd name="adj3" fmla="val 25000"/>
              <a:gd name="adj4" fmla="val 43750"/>
              <a:gd name="adj5" fmla="val 100000"/>
            </a:avLst>
          </a:prstGeom>
          <a:scene3d>
            <a:camera prst="orthographicFront"/>
            <a:lightRig rig="threePt" dir="t"/>
          </a:scene3d>
          <a:sp3d>
            <a:bevelT prst="angle"/>
          </a:sp3d>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2D96B70-31C4-068E-00E9-B9ACF166D4AE}"/>
              </a:ext>
            </a:extLst>
          </p:cNvPr>
          <p:cNvSpPr txBox="1"/>
          <p:nvPr/>
        </p:nvSpPr>
        <p:spPr>
          <a:xfrm>
            <a:off x="4515605" y="6131196"/>
            <a:ext cx="3156155" cy="400110"/>
          </a:xfrm>
          <a:prstGeom prst="rect">
            <a:avLst/>
          </a:prstGeom>
          <a:solidFill>
            <a:schemeClr val="accent6"/>
          </a:solidFill>
          <a:scene3d>
            <a:camera prst="orthographicFront"/>
            <a:lightRig rig="threePt" dir="t"/>
          </a:scene3d>
          <a:sp3d>
            <a:bevelT prst="angle"/>
          </a:sp3d>
        </p:spPr>
        <p:txBody>
          <a:bodyPr wrap="square" rtlCol="0">
            <a:spAutoFit/>
          </a:bodyPr>
          <a:lstStyle/>
          <a:p>
            <a:r>
              <a:rPr lang="en-US" sz="2000" dirty="0">
                <a:solidFill>
                  <a:schemeClr val="bg1"/>
                </a:solidFill>
              </a:rPr>
              <a:t>Repeat through 3 modules </a:t>
            </a:r>
          </a:p>
        </p:txBody>
      </p:sp>
    </p:spTree>
    <p:extLst>
      <p:ext uri="{BB962C8B-B14F-4D97-AF65-F5344CB8AC3E}">
        <p14:creationId xmlns:p14="http://schemas.microsoft.com/office/powerpoint/2010/main" val="3111661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60903-003B-273E-3584-5312F76C3EF3}"/>
              </a:ext>
            </a:extLst>
          </p:cNvPr>
          <p:cNvSpPr>
            <a:spLocks noGrp="1"/>
          </p:cNvSpPr>
          <p:nvPr>
            <p:ph type="title"/>
          </p:nvPr>
        </p:nvSpPr>
        <p:spPr>
          <a:xfrm>
            <a:off x="3305669" y="113097"/>
            <a:ext cx="7420819" cy="1656304"/>
          </a:xfrm>
        </p:spPr>
        <p:txBody>
          <a:bodyPr/>
          <a:lstStyle/>
          <a:p>
            <a:pPr algn="ctr"/>
            <a:br>
              <a:rPr lang="en-US" dirty="0"/>
            </a:br>
            <a:r>
              <a:rPr lang="en-US" dirty="0"/>
              <a:t>Scenario: HUIT’s 1</a:t>
            </a:r>
            <a:r>
              <a:rPr lang="en-US" baseline="30000" dirty="0"/>
              <a:t>st</a:t>
            </a:r>
            <a:r>
              <a:rPr lang="en-US" dirty="0"/>
              <a:t> TTX</a:t>
            </a:r>
          </a:p>
        </p:txBody>
      </p:sp>
      <p:sp>
        <p:nvSpPr>
          <p:cNvPr id="3" name="Slide Number Placeholder 2">
            <a:extLst>
              <a:ext uri="{FF2B5EF4-FFF2-40B4-BE49-F238E27FC236}">
                <a16:creationId xmlns:a16="http://schemas.microsoft.com/office/drawing/2014/main" id="{64347AE7-D6A2-42FB-3D58-6297742FC352}"/>
              </a:ext>
            </a:extLst>
          </p:cNvPr>
          <p:cNvSpPr>
            <a:spLocks noGrp="1"/>
          </p:cNvSpPr>
          <p:nvPr>
            <p:ph type="sldNum" sz="quarter" idx="12"/>
          </p:nvPr>
        </p:nvSpPr>
        <p:spPr>
          <a:xfrm>
            <a:off x="9140971" y="6226198"/>
            <a:ext cx="2743200" cy="365125"/>
          </a:xfrm>
        </p:spPr>
        <p:txBody>
          <a:bodyPr/>
          <a:lstStyle/>
          <a:p>
            <a:fld id="{FE024F78-56A6-7740-B68D-8D4D026EDF3F}" type="slidenum">
              <a:rPr lang="en-US" smtClean="0"/>
              <a:pPr/>
              <a:t>14</a:t>
            </a:fld>
            <a:endParaRPr lang="en-US" dirty="0"/>
          </a:p>
        </p:txBody>
      </p:sp>
      <p:sp>
        <p:nvSpPr>
          <p:cNvPr id="6" name="Content Placeholder 5">
            <a:extLst>
              <a:ext uri="{FF2B5EF4-FFF2-40B4-BE49-F238E27FC236}">
                <a16:creationId xmlns:a16="http://schemas.microsoft.com/office/drawing/2014/main" id="{A90B3D9B-CE3C-123A-F767-C2A6E6A0F575}"/>
              </a:ext>
            </a:extLst>
          </p:cNvPr>
          <p:cNvSpPr>
            <a:spLocks noGrp="1"/>
          </p:cNvSpPr>
          <p:nvPr>
            <p:ph sz="quarter" idx="31"/>
          </p:nvPr>
        </p:nvSpPr>
        <p:spPr/>
        <p:txBody>
          <a:bodyPr anchor="ctr"/>
          <a:lstStyle/>
          <a:p>
            <a:pPr marL="0" indent="0" algn="ctr">
              <a:buNone/>
            </a:pPr>
            <a:r>
              <a:rPr lang="en-US" sz="2400" dirty="0"/>
              <a:t>A visiting professor is invited to give a presentation at Harvard.  His theories are considered to be controversial by some groups.</a:t>
            </a:r>
          </a:p>
          <a:p>
            <a:pPr marL="0" indent="0" algn="ctr">
              <a:buNone/>
            </a:pPr>
            <a:r>
              <a:rPr lang="en-US" sz="2400" dirty="0"/>
              <a:t>An elite hacktivist group posts that they will make Harvard pay for giving him a platform.</a:t>
            </a:r>
          </a:p>
        </p:txBody>
      </p:sp>
    </p:spTree>
    <p:extLst>
      <p:ext uri="{BB962C8B-B14F-4D97-AF65-F5344CB8AC3E}">
        <p14:creationId xmlns:p14="http://schemas.microsoft.com/office/powerpoint/2010/main" val="1936404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60903-003B-273E-3584-5312F76C3EF3}"/>
              </a:ext>
            </a:extLst>
          </p:cNvPr>
          <p:cNvSpPr>
            <a:spLocks noGrp="1"/>
          </p:cNvSpPr>
          <p:nvPr>
            <p:ph type="title"/>
          </p:nvPr>
        </p:nvSpPr>
        <p:spPr>
          <a:xfrm>
            <a:off x="3305669" y="113097"/>
            <a:ext cx="7420819" cy="1656304"/>
          </a:xfrm>
        </p:spPr>
        <p:txBody>
          <a:bodyPr/>
          <a:lstStyle/>
          <a:p>
            <a:pPr algn="ctr"/>
            <a:br>
              <a:rPr lang="en-US" dirty="0"/>
            </a:br>
            <a:r>
              <a:rPr lang="en-US" dirty="0"/>
              <a:t>The Exercise</a:t>
            </a:r>
          </a:p>
        </p:txBody>
      </p:sp>
      <p:sp>
        <p:nvSpPr>
          <p:cNvPr id="3" name="Slide Number Placeholder 2">
            <a:extLst>
              <a:ext uri="{FF2B5EF4-FFF2-40B4-BE49-F238E27FC236}">
                <a16:creationId xmlns:a16="http://schemas.microsoft.com/office/drawing/2014/main" id="{64347AE7-D6A2-42FB-3D58-6297742FC352}"/>
              </a:ext>
            </a:extLst>
          </p:cNvPr>
          <p:cNvSpPr>
            <a:spLocks noGrp="1"/>
          </p:cNvSpPr>
          <p:nvPr>
            <p:ph type="sldNum" sz="quarter" idx="12"/>
          </p:nvPr>
        </p:nvSpPr>
        <p:spPr>
          <a:xfrm>
            <a:off x="9140971" y="6226198"/>
            <a:ext cx="2743200" cy="365125"/>
          </a:xfrm>
        </p:spPr>
        <p:txBody>
          <a:bodyPr/>
          <a:lstStyle/>
          <a:p>
            <a:fld id="{FE024F78-56A6-7740-B68D-8D4D026EDF3F}" type="slidenum">
              <a:rPr lang="en-US" smtClean="0"/>
              <a:pPr/>
              <a:t>15</a:t>
            </a:fld>
            <a:endParaRPr lang="en-US" dirty="0"/>
          </a:p>
        </p:txBody>
      </p:sp>
      <p:graphicFrame>
        <p:nvGraphicFramePr>
          <p:cNvPr id="4" name="Content Placeholder 3">
            <a:extLst>
              <a:ext uri="{FF2B5EF4-FFF2-40B4-BE49-F238E27FC236}">
                <a16:creationId xmlns:a16="http://schemas.microsoft.com/office/drawing/2014/main" id="{7EF29BAD-E403-D2CD-3F94-23B9DD77A3C1}"/>
              </a:ext>
            </a:extLst>
          </p:cNvPr>
          <p:cNvGraphicFramePr>
            <a:graphicFrameLocks noGrp="1"/>
          </p:cNvGraphicFramePr>
          <p:nvPr>
            <p:ph sz="quarter" idx="31"/>
            <p:extLst>
              <p:ext uri="{D42A27DB-BD31-4B8C-83A1-F6EECF244321}">
                <p14:modId xmlns:p14="http://schemas.microsoft.com/office/powerpoint/2010/main" val="1730642736"/>
              </p:ext>
            </p:extLst>
          </p:nvPr>
        </p:nvGraphicFramePr>
        <p:xfrm>
          <a:off x="812030" y="2174018"/>
          <a:ext cx="10610596" cy="3676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98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60903-003B-273E-3584-5312F76C3EF3}"/>
              </a:ext>
            </a:extLst>
          </p:cNvPr>
          <p:cNvSpPr>
            <a:spLocks noGrp="1"/>
          </p:cNvSpPr>
          <p:nvPr>
            <p:ph type="title"/>
          </p:nvPr>
        </p:nvSpPr>
        <p:spPr>
          <a:xfrm>
            <a:off x="3305669" y="113097"/>
            <a:ext cx="7420819" cy="1656304"/>
          </a:xfrm>
        </p:spPr>
        <p:txBody>
          <a:bodyPr/>
          <a:lstStyle/>
          <a:p>
            <a:pPr algn="ctr"/>
            <a:br>
              <a:rPr lang="en-US" dirty="0"/>
            </a:br>
            <a:r>
              <a:rPr lang="en-US" dirty="0"/>
              <a:t>Scenario: HBS’s 1</a:t>
            </a:r>
            <a:r>
              <a:rPr lang="en-US" baseline="30000" dirty="0"/>
              <a:t>st</a:t>
            </a:r>
            <a:r>
              <a:rPr lang="en-US" dirty="0"/>
              <a:t> TTX</a:t>
            </a:r>
          </a:p>
        </p:txBody>
      </p:sp>
      <p:sp>
        <p:nvSpPr>
          <p:cNvPr id="3" name="Slide Number Placeholder 2">
            <a:extLst>
              <a:ext uri="{FF2B5EF4-FFF2-40B4-BE49-F238E27FC236}">
                <a16:creationId xmlns:a16="http://schemas.microsoft.com/office/drawing/2014/main" id="{64347AE7-D6A2-42FB-3D58-6297742FC352}"/>
              </a:ext>
            </a:extLst>
          </p:cNvPr>
          <p:cNvSpPr>
            <a:spLocks noGrp="1"/>
          </p:cNvSpPr>
          <p:nvPr>
            <p:ph type="sldNum" sz="quarter" idx="12"/>
          </p:nvPr>
        </p:nvSpPr>
        <p:spPr>
          <a:xfrm>
            <a:off x="9140971" y="6226198"/>
            <a:ext cx="2743200" cy="365125"/>
          </a:xfrm>
        </p:spPr>
        <p:txBody>
          <a:bodyPr/>
          <a:lstStyle/>
          <a:p>
            <a:fld id="{FE024F78-56A6-7740-B68D-8D4D026EDF3F}" type="slidenum">
              <a:rPr lang="en-US" smtClean="0"/>
              <a:pPr/>
              <a:t>16</a:t>
            </a:fld>
            <a:endParaRPr lang="en-US" dirty="0"/>
          </a:p>
        </p:txBody>
      </p:sp>
      <p:sp>
        <p:nvSpPr>
          <p:cNvPr id="6" name="Content Placeholder 5">
            <a:extLst>
              <a:ext uri="{FF2B5EF4-FFF2-40B4-BE49-F238E27FC236}">
                <a16:creationId xmlns:a16="http://schemas.microsoft.com/office/drawing/2014/main" id="{A90B3D9B-CE3C-123A-F767-C2A6E6A0F575}"/>
              </a:ext>
            </a:extLst>
          </p:cNvPr>
          <p:cNvSpPr>
            <a:spLocks noGrp="1"/>
          </p:cNvSpPr>
          <p:nvPr>
            <p:ph sz="quarter" idx="31"/>
          </p:nvPr>
        </p:nvSpPr>
        <p:spPr/>
        <p:txBody>
          <a:bodyPr anchor="ctr"/>
          <a:lstStyle/>
          <a:p>
            <a:pPr marL="0" indent="0" algn="ctr">
              <a:buNone/>
            </a:pPr>
            <a:r>
              <a:rPr lang="en-US" sz="2400" dirty="0"/>
              <a:t>A member of the team who supports the campus’s Learning Management System is compromised.</a:t>
            </a:r>
          </a:p>
          <a:p>
            <a:pPr marL="0" indent="0" algn="ctr">
              <a:buNone/>
            </a:pPr>
            <a:r>
              <a:rPr lang="en-US" sz="2400" dirty="0"/>
              <a:t>A week into the new semester, students begin reporting bad links and missing content.  </a:t>
            </a:r>
          </a:p>
        </p:txBody>
      </p:sp>
    </p:spTree>
    <p:extLst>
      <p:ext uri="{BB962C8B-B14F-4D97-AF65-F5344CB8AC3E}">
        <p14:creationId xmlns:p14="http://schemas.microsoft.com/office/powerpoint/2010/main" val="1855301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60903-003B-273E-3584-5312F76C3EF3}"/>
              </a:ext>
            </a:extLst>
          </p:cNvPr>
          <p:cNvSpPr>
            <a:spLocks noGrp="1"/>
          </p:cNvSpPr>
          <p:nvPr>
            <p:ph type="title"/>
          </p:nvPr>
        </p:nvSpPr>
        <p:spPr>
          <a:xfrm>
            <a:off x="3305669" y="113097"/>
            <a:ext cx="7420819" cy="1656304"/>
          </a:xfrm>
        </p:spPr>
        <p:txBody>
          <a:bodyPr/>
          <a:lstStyle/>
          <a:p>
            <a:pPr algn="ctr"/>
            <a:br>
              <a:rPr lang="en-US" dirty="0"/>
            </a:br>
            <a:r>
              <a:rPr lang="en-US" dirty="0"/>
              <a:t>The Exercise</a:t>
            </a:r>
          </a:p>
        </p:txBody>
      </p:sp>
      <p:sp>
        <p:nvSpPr>
          <p:cNvPr id="3" name="Slide Number Placeholder 2">
            <a:extLst>
              <a:ext uri="{FF2B5EF4-FFF2-40B4-BE49-F238E27FC236}">
                <a16:creationId xmlns:a16="http://schemas.microsoft.com/office/drawing/2014/main" id="{64347AE7-D6A2-42FB-3D58-6297742FC352}"/>
              </a:ext>
            </a:extLst>
          </p:cNvPr>
          <p:cNvSpPr>
            <a:spLocks noGrp="1"/>
          </p:cNvSpPr>
          <p:nvPr>
            <p:ph type="sldNum" sz="quarter" idx="12"/>
          </p:nvPr>
        </p:nvSpPr>
        <p:spPr>
          <a:xfrm>
            <a:off x="9140971" y="6226198"/>
            <a:ext cx="2743200" cy="365125"/>
          </a:xfrm>
        </p:spPr>
        <p:txBody>
          <a:bodyPr/>
          <a:lstStyle/>
          <a:p>
            <a:fld id="{FE024F78-56A6-7740-B68D-8D4D026EDF3F}" type="slidenum">
              <a:rPr lang="en-US" smtClean="0"/>
              <a:pPr/>
              <a:t>17</a:t>
            </a:fld>
            <a:endParaRPr lang="en-US" dirty="0"/>
          </a:p>
        </p:txBody>
      </p:sp>
      <p:graphicFrame>
        <p:nvGraphicFramePr>
          <p:cNvPr id="4" name="Content Placeholder 3">
            <a:extLst>
              <a:ext uri="{FF2B5EF4-FFF2-40B4-BE49-F238E27FC236}">
                <a16:creationId xmlns:a16="http://schemas.microsoft.com/office/drawing/2014/main" id="{7EF29BAD-E403-D2CD-3F94-23B9DD77A3C1}"/>
              </a:ext>
            </a:extLst>
          </p:cNvPr>
          <p:cNvGraphicFramePr>
            <a:graphicFrameLocks noGrp="1"/>
          </p:cNvGraphicFramePr>
          <p:nvPr>
            <p:ph sz="quarter" idx="31"/>
            <p:extLst>
              <p:ext uri="{D42A27DB-BD31-4B8C-83A1-F6EECF244321}">
                <p14:modId xmlns:p14="http://schemas.microsoft.com/office/powerpoint/2010/main" val="3014128534"/>
              </p:ext>
            </p:extLst>
          </p:nvPr>
        </p:nvGraphicFramePr>
        <p:xfrm>
          <a:off x="1060857" y="2470150"/>
          <a:ext cx="10723103" cy="2749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Explosion: 8 Points 5">
            <a:extLst>
              <a:ext uri="{FF2B5EF4-FFF2-40B4-BE49-F238E27FC236}">
                <a16:creationId xmlns:a16="http://schemas.microsoft.com/office/drawing/2014/main" id="{1B6C70E2-3117-D488-8A49-AB67A7450F02}"/>
              </a:ext>
            </a:extLst>
          </p:cNvPr>
          <p:cNvSpPr/>
          <p:nvPr/>
        </p:nvSpPr>
        <p:spPr>
          <a:xfrm rot="20454633">
            <a:off x="4617768" y="4726851"/>
            <a:ext cx="2623465" cy="1750280"/>
          </a:xfrm>
          <a:prstGeom prst="irregularSeal1">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000" dirty="0"/>
              <a:t>Surprise phishing attack!</a:t>
            </a:r>
          </a:p>
        </p:txBody>
      </p:sp>
      <p:sp>
        <p:nvSpPr>
          <p:cNvPr id="11" name="Rectangle 10">
            <a:extLst>
              <a:ext uri="{FF2B5EF4-FFF2-40B4-BE49-F238E27FC236}">
                <a16:creationId xmlns:a16="http://schemas.microsoft.com/office/drawing/2014/main" id="{19D2DFE0-AD61-6E4E-03C8-6D8D7B672DA4}"/>
              </a:ext>
            </a:extLst>
          </p:cNvPr>
          <p:cNvSpPr/>
          <p:nvPr/>
        </p:nvSpPr>
        <p:spPr>
          <a:xfrm rot="20644545">
            <a:off x="9447145" y="5125130"/>
            <a:ext cx="2436727" cy="1386681"/>
          </a:xfrm>
          <a:prstGeom prst="rect">
            <a:avLst/>
          </a:prstGeom>
          <a:solidFill>
            <a:srgbClr val="007070"/>
          </a:solidFill>
          <a:ln>
            <a:noFill/>
          </a:ln>
          <a:effectLst>
            <a:outerShdw blurRad="44450" dist="27940" dir="5400000" algn="ctr">
              <a:srgbClr val="000000">
                <a:alpha val="32000"/>
              </a:srgbClr>
            </a:outerShdw>
          </a:effectLst>
          <a:scene3d>
            <a:camera prst="orthographicFront"/>
            <a:lightRig rig="threePt" dir="t"/>
          </a:scene3d>
          <a:sp3d>
            <a:bevelT prst="angle"/>
          </a:sp3d>
        </p:spPr>
        <p:style>
          <a:lnRef idx="2">
            <a:schemeClr val="accent2">
              <a:shade val="15000"/>
            </a:schemeClr>
          </a:lnRef>
          <a:fillRef idx="1">
            <a:schemeClr val="accent2"/>
          </a:fillRef>
          <a:effectRef idx="0">
            <a:schemeClr val="accent2"/>
          </a:effectRef>
          <a:fontRef idx="minor">
            <a:schemeClr val="lt1"/>
          </a:fontRef>
        </p:style>
        <p:txBody>
          <a:bodyPr rtlCol="0" anchor="ctr">
            <a:sp3d extrusionH="57150">
              <a:bevelT w="38100" h="38100" prst="angle"/>
            </a:sp3d>
          </a:bodyPr>
          <a:lstStyle/>
          <a:p>
            <a:pPr algn="ctr"/>
            <a:r>
              <a:rPr lang="en-US" sz="2000" dirty="0"/>
              <a:t>Online survey was also made available for post-session comments</a:t>
            </a:r>
          </a:p>
        </p:txBody>
      </p:sp>
    </p:spTree>
    <p:extLst>
      <p:ext uri="{BB962C8B-B14F-4D97-AF65-F5344CB8AC3E}">
        <p14:creationId xmlns:p14="http://schemas.microsoft.com/office/powerpoint/2010/main" val="361159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97874EA-2F67-60CD-631F-5A787057F8CE}"/>
              </a:ext>
            </a:extLst>
          </p:cNvPr>
          <p:cNvSpPr>
            <a:spLocks noGrp="1"/>
          </p:cNvSpPr>
          <p:nvPr>
            <p:ph type="title"/>
          </p:nvPr>
        </p:nvSpPr>
        <p:spPr>
          <a:xfrm>
            <a:off x="2" y="1821179"/>
            <a:ext cx="12191998" cy="3215641"/>
          </a:xfrm>
        </p:spPr>
        <p:txBody>
          <a:bodyPr anchor="ctr"/>
          <a:lstStyle/>
          <a:p>
            <a:r>
              <a:rPr lang="en-US" kern="0" cap="none" spc="0" dirty="0"/>
              <a:t>Takeaways &amp; </a:t>
            </a:r>
            <a:br>
              <a:rPr lang="en-US" kern="0" cap="none" spc="0" dirty="0"/>
            </a:br>
            <a:r>
              <a:rPr lang="en-US" kern="0" cap="none" spc="0" dirty="0"/>
              <a:t>Lessons Learned</a:t>
            </a:r>
          </a:p>
        </p:txBody>
      </p:sp>
    </p:spTree>
    <p:extLst>
      <p:ext uri="{BB962C8B-B14F-4D97-AF65-F5344CB8AC3E}">
        <p14:creationId xmlns:p14="http://schemas.microsoft.com/office/powerpoint/2010/main" val="3308662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60903-003B-273E-3584-5312F76C3EF3}"/>
              </a:ext>
            </a:extLst>
          </p:cNvPr>
          <p:cNvSpPr>
            <a:spLocks noGrp="1"/>
          </p:cNvSpPr>
          <p:nvPr>
            <p:ph type="title"/>
          </p:nvPr>
        </p:nvSpPr>
        <p:spPr>
          <a:xfrm>
            <a:off x="3305669" y="113097"/>
            <a:ext cx="7420819" cy="1656304"/>
          </a:xfrm>
        </p:spPr>
        <p:txBody>
          <a:bodyPr/>
          <a:lstStyle/>
          <a:p>
            <a:pPr algn="ctr"/>
            <a:r>
              <a:rPr lang="en-US" dirty="0"/>
              <a:t>Wins</a:t>
            </a:r>
          </a:p>
        </p:txBody>
      </p:sp>
      <p:sp>
        <p:nvSpPr>
          <p:cNvPr id="3" name="Slide Number Placeholder 2">
            <a:extLst>
              <a:ext uri="{FF2B5EF4-FFF2-40B4-BE49-F238E27FC236}">
                <a16:creationId xmlns:a16="http://schemas.microsoft.com/office/drawing/2014/main" id="{64347AE7-D6A2-42FB-3D58-6297742FC352}"/>
              </a:ext>
            </a:extLst>
          </p:cNvPr>
          <p:cNvSpPr>
            <a:spLocks noGrp="1"/>
          </p:cNvSpPr>
          <p:nvPr>
            <p:ph type="sldNum" sz="quarter" idx="12"/>
          </p:nvPr>
        </p:nvSpPr>
        <p:spPr>
          <a:xfrm>
            <a:off x="9140971" y="6226198"/>
            <a:ext cx="2743200" cy="365125"/>
          </a:xfrm>
        </p:spPr>
        <p:txBody>
          <a:bodyPr/>
          <a:lstStyle/>
          <a:p>
            <a:fld id="{FE024F78-56A6-7740-B68D-8D4D026EDF3F}" type="slidenum">
              <a:rPr lang="en-US" smtClean="0"/>
              <a:pPr/>
              <a:t>19</a:t>
            </a:fld>
            <a:endParaRPr lang="en-US" dirty="0"/>
          </a:p>
        </p:txBody>
      </p:sp>
      <p:sp>
        <p:nvSpPr>
          <p:cNvPr id="10" name="Content Placeholder 9">
            <a:extLst>
              <a:ext uri="{FF2B5EF4-FFF2-40B4-BE49-F238E27FC236}">
                <a16:creationId xmlns:a16="http://schemas.microsoft.com/office/drawing/2014/main" id="{927880C3-59A9-A8E1-B0FC-A7BA04322070}"/>
              </a:ext>
            </a:extLst>
          </p:cNvPr>
          <p:cNvSpPr>
            <a:spLocks noGrp="1"/>
          </p:cNvSpPr>
          <p:nvPr>
            <p:ph sz="quarter" idx="31"/>
          </p:nvPr>
        </p:nvSpPr>
        <p:spPr/>
        <p:txBody>
          <a:bodyPr vert="horz" lIns="91440" tIns="45720" rIns="91440" bIns="45720" rtlCol="0" anchor="t">
            <a:noAutofit/>
          </a:bodyPr>
          <a:lstStyle/>
          <a:p>
            <a:pPr>
              <a:spcBef>
                <a:spcPts val="0"/>
              </a:spcBef>
              <a:spcAft>
                <a:spcPts val="0"/>
              </a:spcAft>
            </a:pPr>
            <a:r>
              <a:rPr lang="en-US" dirty="0">
                <a:cs typeface="Biome"/>
              </a:rPr>
              <a:t>Discussions provide a level of awareness and training for many participants</a:t>
            </a:r>
          </a:p>
          <a:p>
            <a:pPr>
              <a:spcBef>
                <a:spcPts val="0"/>
              </a:spcBef>
              <a:spcAft>
                <a:spcPts val="0"/>
              </a:spcAft>
            </a:pPr>
            <a:r>
              <a:rPr lang="en-US" dirty="0">
                <a:cs typeface="Biome"/>
              </a:rPr>
              <a:t>Confidence built in many processes which may not have been tested</a:t>
            </a:r>
          </a:p>
          <a:p>
            <a:pPr>
              <a:spcBef>
                <a:spcPts val="0"/>
              </a:spcBef>
              <a:spcAft>
                <a:spcPts val="0"/>
              </a:spcAft>
            </a:pPr>
            <a:r>
              <a:rPr lang="en-US" dirty="0">
                <a:cs typeface="Biome"/>
              </a:rPr>
              <a:t>Updates suggested for documents and procedures</a:t>
            </a:r>
          </a:p>
          <a:p>
            <a:pPr>
              <a:spcBef>
                <a:spcPts val="0"/>
              </a:spcBef>
              <a:spcAft>
                <a:spcPts val="0"/>
              </a:spcAft>
            </a:pPr>
            <a:r>
              <a:rPr lang="en-US" dirty="0">
                <a:cs typeface="Biome"/>
              </a:rPr>
              <a:t>Sense of inclusion</a:t>
            </a:r>
          </a:p>
          <a:p>
            <a:pPr>
              <a:spcBef>
                <a:spcPts val="0"/>
              </a:spcBef>
              <a:spcAft>
                <a:spcPts val="0"/>
              </a:spcAft>
            </a:pPr>
            <a:r>
              <a:rPr lang="en-US" dirty="0">
                <a:cs typeface="Biome"/>
              </a:rPr>
              <a:t>Opportunity to engage with new individuals and groups</a:t>
            </a:r>
          </a:p>
          <a:p>
            <a:pPr>
              <a:spcBef>
                <a:spcPts val="0"/>
              </a:spcBef>
              <a:spcAft>
                <a:spcPts val="0"/>
              </a:spcAft>
            </a:pPr>
            <a:endParaRPr lang="en-US" dirty="0"/>
          </a:p>
          <a:p>
            <a:pPr>
              <a:spcBef>
                <a:spcPts val="0"/>
              </a:spcBef>
              <a:spcAft>
                <a:spcPts val="0"/>
              </a:spcAft>
            </a:pPr>
            <a:r>
              <a:rPr lang="en-US" dirty="0"/>
              <a:t>Success of Program</a:t>
            </a:r>
          </a:p>
          <a:p>
            <a:pPr lvl="1">
              <a:spcBef>
                <a:spcPts val="0"/>
              </a:spcBef>
              <a:spcAft>
                <a:spcPts val="0"/>
              </a:spcAft>
            </a:pPr>
            <a:r>
              <a:rPr lang="en-US" dirty="0"/>
              <a:t>HUIT: Quarterly</a:t>
            </a:r>
          </a:p>
          <a:p>
            <a:pPr lvl="1">
              <a:spcBef>
                <a:spcPts val="0"/>
              </a:spcBef>
              <a:spcAft>
                <a:spcPts val="0"/>
              </a:spcAft>
            </a:pPr>
            <a:r>
              <a:rPr lang="en-US" dirty="0"/>
              <a:t>HBS: Bi-annual</a:t>
            </a:r>
          </a:p>
          <a:p>
            <a:pPr lvl="1">
              <a:spcBef>
                <a:spcPts val="0"/>
              </a:spcBef>
              <a:spcAft>
                <a:spcPts val="0"/>
              </a:spcAft>
            </a:pPr>
            <a:r>
              <a:rPr lang="en-US" dirty="0"/>
              <a:t>Other groups looking to leverage this process</a:t>
            </a:r>
          </a:p>
        </p:txBody>
      </p:sp>
    </p:spTree>
    <p:extLst>
      <p:ext uri="{BB962C8B-B14F-4D97-AF65-F5344CB8AC3E}">
        <p14:creationId xmlns:p14="http://schemas.microsoft.com/office/powerpoint/2010/main" val="3835667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tx2"/>
            </a:gs>
            <a:gs pos="81000">
              <a:schemeClr val="accent6"/>
            </a:gs>
            <a:gs pos="55000">
              <a:srgbClr val="02090E"/>
            </a:gs>
            <a:gs pos="14000">
              <a:schemeClr val="accent4">
                <a:lumMod val="75000"/>
              </a:schemeClr>
            </a:gs>
            <a:gs pos="0">
              <a:schemeClr val="accent4"/>
            </a:gs>
          </a:gsLst>
          <a:lin ang="2700000" scaled="1"/>
          <a:tileRect/>
        </a:gra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A2458FF-0D0C-4ACC-C6FB-103BC0BADCCD}"/>
              </a:ext>
            </a:extLst>
          </p:cNvPr>
          <p:cNvSpPr>
            <a:spLocks noGrp="1"/>
          </p:cNvSpPr>
          <p:nvPr>
            <p:ph type="title"/>
          </p:nvPr>
        </p:nvSpPr>
        <p:spPr>
          <a:xfrm>
            <a:off x="838201" y="365125"/>
            <a:ext cx="4466502" cy="1936866"/>
          </a:xfrm>
        </p:spPr>
        <p:txBody>
          <a:bodyPr/>
          <a:lstStyle/>
          <a:p>
            <a:r>
              <a:rPr lang="en-US" cap="none" spc="0" dirty="0"/>
              <a:t>ABOUT US</a:t>
            </a:r>
          </a:p>
        </p:txBody>
      </p:sp>
      <p:sp>
        <p:nvSpPr>
          <p:cNvPr id="31" name="Text Placeholder 3">
            <a:extLst>
              <a:ext uri="{FF2B5EF4-FFF2-40B4-BE49-F238E27FC236}">
                <a16:creationId xmlns:a16="http://schemas.microsoft.com/office/drawing/2014/main" id="{F1239C0E-3F39-787D-0FC3-6B7C9BA37E8F}"/>
              </a:ext>
            </a:extLst>
          </p:cNvPr>
          <p:cNvSpPr>
            <a:spLocks noGrp="1"/>
          </p:cNvSpPr>
          <p:nvPr>
            <p:ph sz="quarter" idx="10"/>
          </p:nvPr>
        </p:nvSpPr>
        <p:spPr>
          <a:xfrm>
            <a:off x="838201" y="3097848"/>
            <a:ext cx="4466504" cy="3405187"/>
          </a:xfrm>
        </p:spPr>
        <p:txBody>
          <a:bodyPr anchor="t"/>
          <a:lstStyle/>
          <a:p>
            <a:pPr>
              <a:lnSpc>
                <a:spcPct val="100000"/>
              </a:lnSpc>
              <a:spcBef>
                <a:spcPts val="0"/>
              </a:spcBef>
            </a:pPr>
            <a:endParaRPr lang="en-US" dirty="0"/>
          </a:p>
          <a:p>
            <a:pPr>
              <a:lnSpc>
                <a:spcPct val="100000"/>
              </a:lnSpc>
              <a:spcBef>
                <a:spcPts val="0"/>
              </a:spcBef>
            </a:pPr>
            <a:r>
              <a:rPr lang="en-US">
                <a:cs typeface="Biome"/>
              </a:rPr>
              <a:t>Adam Scaramella</a:t>
            </a:r>
            <a:endParaRPr lang="en-US" dirty="0"/>
          </a:p>
          <a:p>
            <a:pPr marL="285750" indent="-285750">
              <a:lnSpc>
                <a:spcPct val="100000"/>
              </a:lnSpc>
              <a:spcBef>
                <a:spcPts val="0"/>
              </a:spcBef>
              <a:buFont typeface="Arial" panose="020B0604020202020204" pitchFamily="34" charset="0"/>
              <a:buChar char="•"/>
            </a:pPr>
            <a:r>
              <a:rPr lang="en-US" dirty="0"/>
              <a:t>Data Privacy and Information Security Analyst at Harvard Business School</a:t>
            </a:r>
          </a:p>
          <a:p>
            <a:pPr>
              <a:lnSpc>
                <a:spcPct val="100000"/>
              </a:lnSpc>
              <a:spcBef>
                <a:spcPts val="0"/>
              </a:spcBef>
            </a:pPr>
            <a:endParaRPr lang="en-US" dirty="0">
              <a:ea typeface="+mn-lt"/>
              <a:cs typeface="Biome"/>
            </a:endParaRPr>
          </a:p>
          <a:p>
            <a:pPr>
              <a:lnSpc>
                <a:spcPct val="100000"/>
              </a:lnSpc>
              <a:spcBef>
                <a:spcPts val="0"/>
              </a:spcBef>
            </a:pPr>
            <a:r>
              <a:rPr lang="en-US" dirty="0">
                <a:ea typeface="+mn-lt"/>
                <a:cs typeface="+mn-lt"/>
              </a:rPr>
              <a:t>Ingrid Skoog </a:t>
            </a:r>
          </a:p>
          <a:p>
            <a:pPr marL="285750" indent="-285750">
              <a:lnSpc>
                <a:spcPct val="100000"/>
              </a:lnSpc>
              <a:spcBef>
                <a:spcPts val="0"/>
              </a:spcBef>
              <a:buFont typeface="Arial,Sans-Serif"/>
              <a:buChar char="•"/>
            </a:pPr>
            <a:r>
              <a:rPr lang="en-US" dirty="0">
                <a:latin typeface="Arial"/>
                <a:cs typeface="Arial"/>
              </a:rPr>
              <a:t>Data Privacy and Infosec Officer for Harvard Faculty and Staff</a:t>
            </a:r>
            <a:endParaRPr lang="en-US" dirty="0"/>
          </a:p>
          <a:p>
            <a:pPr>
              <a:lnSpc>
                <a:spcPct val="100000"/>
              </a:lnSpc>
              <a:spcBef>
                <a:spcPts val="0"/>
              </a:spcBef>
            </a:pPr>
            <a:endParaRPr lang="en-US" dirty="0"/>
          </a:p>
        </p:txBody>
      </p:sp>
      <p:pic>
        <p:nvPicPr>
          <p:cNvPr id="3" name="Picture 2" descr="A person with a beard wearing a hat&#10;&#10;Description automatically generated">
            <a:extLst>
              <a:ext uri="{FF2B5EF4-FFF2-40B4-BE49-F238E27FC236}">
                <a16:creationId xmlns:a16="http://schemas.microsoft.com/office/drawing/2014/main" id="{DC86324B-B8E3-B82C-0989-F52EFA046315}"/>
              </a:ext>
            </a:extLst>
          </p:cNvPr>
          <p:cNvPicPr>
            <a:picLocks noChangeAspect="1"/>
          </p:cNvPicPr>
          <p:nvPr/>
        </p:nvPicPr>
        <p:blipFill>
          <a:blip r:embed="rId3"/>
          <a:stretch>
            <a:fillRect/>
          </a:stretch>
        </p:blipFill>
        <p:spPr>
          <a:xfrm>
            <a:off x="6599100" y="929011"/>
            <a:ext cx="2397618" cy="239761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 name="Picture 1" descr="A person smiling for a picture&#10;&#10;Description automatically generated">
            <a:extLst>
              <a:ext uri="{FF2B5EF4-FFF2-40B4-BE49-F238E27FC236}">
                <a16:creationId xmlns:a16="http://schemas.microsoft.com/office/drawing/2014/main" id="{65AEBB1E-74E1-7998-1A60-0FBE2CECAE8F}"/>
              </a:ext>
            </a:extLst>
          </p:cNvPr>
          <p:cNvPicPr>
            <a:picLocks noChangeAspect="1"/>
          </p:cNvPicPr>
          <p:nvPr/>
        </p:nvPicPr>
        <p:blipFill>
          <a:blip r:embed="rId4"/>
          <a:stretch>
            <a:fillRect/>
          </a:stretch>
        </p:blipFill>
        <p:spPr>
          <a:xfrm>
            <a:off x="9178176" y="3601872"/>
            <a:ext cx="2397618" cy="239761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460159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60903-003B-273E-3584-5312F76C3EF3}"/>
              </a:ext>
            </a:extLst>
          </p:cNvPr>
          <p:cNvSpPr>
            <a:spLocks noGrp="1"/>
          </p:cNvSpPr>
          <p:nvPr>
            <p:ph type="title"/>
          </p:nvPr>
        </p:nvSpPr>
        <p:spPr>
          <a:xfrm>
            <a:off x="3305669" y="113097"/>
            <a:ext cx="7420819" cy="1656304"/>
          </a:xfrm>
        </p:spPr>
        <p:txBody>
          <a:bodyPr/>
          <a:lstStyle/>
          <a:p>
            <a:pPr algn="ctr"/>
            <a:r>
              <a:rPr lang="en-US" dirty="0"/>
              <a:t>Challenges / Opportunities</a:t>
            </a:r>
          </a:p>
        </p:txBody>
      </p:sp>
      <p:sp>
        <p:nvSpPr>
          <p:cNvPr id="3" name="Slide Number Placeholder 2">
            <a:extLst>
              <a:ext uri="{FF2B5EF4-FFF2-40B4-BE49-F238E27FC236}">
                <a16:creationId xmlns:a16="http://schemas.microsoft.com/office/drawing/2014/main" id="{64347AE7-D6A2-42FB-3D58-6297742FC352}"/>
              </a:ext>
            </a:extLst>
          </p:cNvPr>
          <p:cNvSpPr>
            <a:spLocks noGrp="1"/>
          </p:cNvSpPr>
          <p:nvPr>
            <p:ph type="sldNum" sz="quarter" idx="12"/>
          </p:nvPr>
        </p:nvSpPr>
        <p:spPr>
          <a:xfrm>
            <a:off x="9140971" y="6226198"/>
            <a:ext cx="2743200" cy="365125"/>
          </a:xfrm>
        </p:spPr>
        <p:txBody>
          <a:bodyPr/>
          <a:lstStyle/>
          <a:p>
            <a:fld id="{FE024F78-56A6-7740-B68D-8D4D026EDF3F}" type="slidenum">
              <a:rPr lang="en-US" smtClean="0"/>
              <a:pPr/>
              <a:t>20</a:t>
            </a:fld>
            <a:endParaRPr lang="en-US" dirty="0"/>
          </a:p>
        </p:txBody>
      </p:sp>
      <p:sp>
        <p:nvSpPr>
          <p:cNvPr id="10" name="Content Placeholder 9">
            <a:extLst>
              <a:ext uri="{FF2B5EF4-FFF2-40B4-BE49-F238E27FC236}">
                <a16:creationId xmlns:a16="http://schemas.microsoft.com/office/drawing/2014/main" id="{927880C3-59A9-A8E1-B0FC-A7BA04322070}"/>
              </a:ext>
            </a:extLst>
          </p:cNvPr>
          <p:cNvSpPr>
            <a:spLocks noGrp="1"/>
          </p:cNvSpPr>
          <p:nvPr>
            <p:ph sz="quarter" idx="31"/>
          </p:nvPr>
        </p:nvSpPr>
        <p:spPr/>
        <p:txBody>
          <a:bodyPr vert="horz" lIns="91440" tIns="45720" rIns="91440" bIns="45720" rtlCol="0" anchor="t">
            <a:noAutofit/>
          </a:bodyPr>
          <a:lstStyle/>
          <a:p>
            <a:pPr>
              <a:spcBef>
                <a:spcPts val="0"/>
              </a:spcBef>
              <a:spcAft>
                <a:spcPts val="0"/>
              </a:spcAft>
            </a:pPr>
            <a:r>
              <a:rPr lang="en-US" sz="2400" dirty="0">
                <a:cs typeface="Biome"/>
              </a:rPr>
              <a:t>Resistance</a:t>
            </a:r>
          </a:p>
          <a:p>
            <a:pPr lvl="1">
              <a:spcBef>
                <a:spcPts val="0"/>
              </a:spcBef>
              <a:spcAft>
                <a:spcPts val="0"/>
              </a:spcAft>
            </a:pPr>
            <a:r>
              <a:rPr lang="en-US" sz="2000" dirty="0"/>
              <a:t>Managers reluctant to release important staff for 3-4 hours</a:t>
            </a:r>
          </a:p>
          <a:p>
            <a:pPr lvl="2">
              <a:spcBef>
                <a:spcPts val="0"/>
              </a:spcBef>
              <a:spcAft>
                <a:spcPts val="0"/>
              </a:spcAft>
            </a:pPr>
            <a:r>
              <a:rPr lang="en-US" sz="1600" i="1" dirty="0"/>
              <a:t>Proactively worked with functional managers to ensure coverage</a:t>
            </a:r>
          </a:p>
          <a:p>
            <a:pPr lvl="1">
              <a:spcBef>
                <a:spcPts val="0"/>
              </a:spcBef>
              <a:spcAft>
                <a:spcPts val="0"/>
              </a:spcAft>
            </a:pPr>
            <a:r>
              <a:rPr lang="en-US" sz="2000" dirty="0"/>
              <a:t>Participants have a natural tendency to resist the scenario</a:t>
            </a:r>
          </a:p>
          <a:p>
            <a:pPr lvl="2">
              <a:spcBef>
                <a:spcPts val="0"/>
              </a:spcBef>
              <a:spcAft>
                <a:spcPts val="0"/>
              </a:spcAft>
            </a:pPr>
            <a:r>
              <a:rPr lang="en-US" sz="1600" i="1" dirty="0"/>
              <a:t>Encouraged them not to fight the scenario</a:t>
            </a:r>
          </a:p>
          <a:p>
            <a:pPr lvl="2">
              <a:spcBef>
                <a:spcPts val="0"/>
              </a:spcBef>
              <a:spcAft>
                <a:spcPts val="0"/>
              </a:spcAft>
            </a:pPr>
            <a:r>
              <a:rPr lang="en-US" sz="1600" i="1" dirty="0"/>
              <a:t>Reminded them that the goal is not to “win”</a:t>
            </a:r>
          </a:p>
          <a:p>
            <a:pPr lvl="1">
              <a:spcBef>
                <a:spcPts val="0"/>
              </a:spcBef>
              <a:spcAft>
                <a:spcPts val="0"/>
              </a:spcAft>
            </a:pPr>
            <a:r>
              <a:rPr lang="en-US" sz="2000" dirty="0"/>
              <a:t>Senior Leadership reluctant to relinquish control / input</a:t>
            </a:r>
          </a:p>
          <a:p>
            <a:pPr lvl="2">
              <a:spcBef>
                <a:spcPts val="0"/>
              </a:spcBef>
              <a:spcAft>
                <a:spcPts val="0"/>
              </a:spcAft>
            </a:pPr>
            <a:r>
              <a:rPr lang="en-US" sz="1600" i="1" dirty="0"/>
              <a:t>Met them halfway for the first scenario</a:t>
            </a:r>
          </a:p>
          <a:p>
            <a:pPr lvl="2">
              <a:spcBef>
                <a:spcPts val="0"/>
              </a:spcBef>
              <a:spcAft>
                <a:spcPts val="0"/>
              </a:spcAft>
            </a:pPr>
            <a:endParaRPr lang="en-US" i="1" dirty="0"/>
          </a:p>
          <a:p>
            <a:pPr>
              <a:spcBef>
                <a:spcPts val="0"/>
              </a:spcBef>
              <a:spcAft>
                <a:spcPts val="0"/>
              </a:spcAft>
            </a:pPr>
            <a:endParaRPr lang="en-US" i="1" dirty="0"/>
          </a:p>
          <a:p>
            <a:pPr>
              <a:spcBef>
                <a:spcPts val="0"/>
              </a:spcBef>
              <a:spcAft>
                <a:spcPts val="0"/>
              </a:spcAft>
            </a:pPr>
            <a:endParaRPr lang="en-US" i="1" dirty="0"/>
          </a:p>
          <a:p>
            <a:pPr lvl="1">
              <a:spcBef>
                <a:spcPts val="0"/>
              </a:spcBef>
              <a:spcAft>
                <a:spcPts val="0"/>
              </a:spcAft>
            </a:pPr>
            <a:endParaRPr lang="en-US" dirty="0"/>
          </a:p>
        </p:txBody>
      </p:sp>
    </p:spTree>
    <p:extLst>
      <p:ext uri="{BB962C8B-B14F-4D97-AF65-F5344CB8AC3E}">
        <p14:creationId xmlns:p14="http://schemas.microsoft.com/office/powerpoint/2010/main" val="1569556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60903-003B-273E-3584-5312F76C3EF3}"/>
              </a:ext>
            </a:extLst>
          </p:cNvPr>
          <p:cNvSpPr>
            <a:spLocks noGrp="1"/>
          </p:cNvSpPr>
          <p:nvPr>
            <p:ph type="title"/>
          </p:nvPr>
        </p:nvSpPr>
        <p:spPr>
          <a:xfrm>
            <a:off x="3305669" y="113097"/>
            <a:ext cx="7420819" cy="1656304"/>
          </a:xfrm>
        </p:spPr>
        <p:txBody>
          <a:bodyPr/>
          <a:lstStyle/>
          <a:p>
            <a:pPr algn="ctr"/>
            <a:r>
              <a:rPr lang="en-US" dirty="0"/>
              <a:t>Guidance for TTX Planning</a:t>
            </a:r>
          </a:p>
        </p:txBody>
      </p:sp>
      <p:sp>
        <p:nvSpPr>
          <p:cNvPr id="3" name="Slide Number Placeholder 2">
            <a:extLst>
              <a:ext uri="{FF2B5EF4-FFF2-40B4-BE49-F238E27FC236}">
                <a16:creationId xmlns:a16="http://schemas.microsoft.com/office/drawing/2014/main" id="{64347AE7-D6A2-42FB-3D58-6297742FC352}"/>
              </a:ext>
            </a:extLst>
          </p:cNvPr>
          <p:cNvSpPr>
            <a:spLocks noGrp="1"/>
          </p:cNvSpPr>
          <p:nvPr>
            <p:ph type="sldNum" sz="quarter" idx="12"/>
          </p:nvPr>
        </p:nvSpPr>
        <p:spPr>
          <a:xfrm>
            <a:off x="9140971" y="6226198"/>
            <a:ext cx="2743200" cy="365125"/>
          </a:xfrm>
        </p:spPr>
        <p:txBody>
          <a:bodyPr/>
          <a:lstStyle/>
          <a:p>
            <a:fld id="{FE024F78-56A6-7740-B68D-8D4D026EDF3F}" type="slidenum">
              <a:rPr lang="en-US" smtClean="0"/>
              <a:pPr/>
              <a:t>21</a:t>
            </a:fld>
            <a:endParaRPr lang="en-US" dirty="0"/>
          </a:p>
        </p:txBody>
      </p:sp>
      <p:sp>
        <p:nvSpPr>
          <p:cNvPr id="10" name="Content Placeholder 9">
            <a:extLst>
              <a:ext uri="{FF2B5EF4-FFF2-40B4-BE49-F238E27FC236}">
                <a16:creationId xmlns:a16="http://schemas.microsoft.com/office/drawing/2014/main" id="{927880C3-59A9-A8E1-B0FC-A7BA04322070}"/>
              </a:ext>
            </a:extLst>
          </p:cNvPr>
          <p:cNvSpPr>
            <a:spLocks noGrp="1"/>
          </p:cNvSpPr>
          <p:nvPr>
            <p:ph sz="quarter" idx="31"/>
          </p:nvPr>
        </p:nvSpPr>
        <p:spPr/>
        <p:txBody>
          <a:bodyPr vert="horz" lIns="91440" tIns="45720" rIns="91440" bIns="45720" rtlCol="0" anchor="t">
            <a:noAutofit/>
          </a:bodyPr>
          <a:lstStyle/>
          <a:p>
            <a:pPr>
              <a:spcBef>
                <a:spcPts val="0"/>
              </a:spcBef>
              <a:spcAft>
                <a:spcPts val="0"/>
              </a:spcAft>
            </a:pPr>
            <a:r>
              <a:rPr lang="en-US" sz="2000" dirty="0">
                <a:cs typeface="Biome"/>
              </a:rPr>
              <a:t>Be mindful of the scenario…don’t be tone-deaf to the potential participants.</a:t>
            </a:r>
          </a:p>
          <a:p>
            <a:pPr>
              <a:spcBef>
                <a:spcPts val="0"/>
              </a:spcBef>
              <a:spcAft>
                <a:spcPts val="0"/>
              </a:spcAft>
            </a:pPr>
            <a:endParaRPr lang="en-US" dirty="0"/>
          </a:p>
          <a:p>
            <a:pPr>
              <a:spcBef>
                <a:spcPts val="0"/>
              </a:spcBef>
              <a:spcAft>
                <a:spcPts val="0"/>
              </a:spcAft>
            </a:pPr>
            <a:r>
              <a:rPr lang="en-US" sz="2000" dirty="0">
                <a:cs typeface="Biome"/>
              </a:rPr>
              <a:t>For online sessions, ensure you have a someone on the facilitation team to handle technical issues.</a:t>
            </a:r>
          </a:p>
          <a:p>
            <a:pPr>
              <a:spcBef>
                <a:spcPts val="0"/>
              </a:spcBef>
              <a:spcAft>
                <a:spcPts val="0"/>
              </a:spcAft>
            </a:pPr>
            <a:endParaRPr lang="en-US" dirty="0"/>
          </a:p>
          <a:p>
            <a:pPr>
              <a:spcBef>
                <a:spcPts val="0"/>
              </a:spcBef>
              <a:spcAft>
                <a:spcPts val="0"/>
              </a:spcAft>
            </a:pPr>
            <a:r>
              <a:rPr lang="en-US" sz="2000" dirty="0">
                <a:cs typeface="Biome"/>
              </a:rPr>
              <a:t>Format to use for breakout teams to take notes?</a:t>
            </a:r>
          </a:p>
          <a:p>
            <a:pPr lvl="1">
              <a:spcBef>
                <a:spcPts val="0"/>
              </a:spcBef>
              <a:spcAft>
                <a:spcPts val="0"/>
              </a:spcAft>
            </a:pPr>
            <a:r>
              <a:rPr lang="en-US" sz="1800" dirty="0"/>
              <a:t>Ideally, avoid tools which allow groups to see each other’s comments.  This often impacts creative thinking.  </a:t>
            </a:r>
          </a:p>
          <a:p>
            <a:pPr lvl="1">
              <a:spcBef>
                <a:spcPts val="0"/>
              </a:spcBef>
              <a:spcAft>
                <a:spcPts val="0"/>
              </a:spcAft>
            </a:pPr>
            <a:r>
              <a:rPr lang="en-US" sz="1800" dirty="0"/>
              <a:t>Word is easy, and allows multiple editors</a:t>
            </a:r>
          </a:p>
          <a:p>
            <a:pPr lvl="1">
              <a:spcBef>
                <a:spcPts val="0"/>
              </a:spcBef>
              <a:spcAft>
                <a:spcPts val="0"/>
              </a:spcAft>
            </a:pPr>
            <a:r>
              <a:rPr lang="en-US" sz="1800" dirty="0"/>
              <a:t>Miro boards are being considered</a:t>
            </a:r>
          </a:p>
          <a:p>
            <a:pPr lvl="2">
              <a:spcBef>
                <a:spcPts val="0"/>
              </a:spcBef>
              <a:spcAft>
                <a:spcPts val="0"/>
              </a:spcAft>
            </a:pPr>
            <a:endParaRPr lang="en-US" dirty="0"/>
          </a:p>
          <a:p>
            <a:pPr>
              <a:spcBef>
                <a:spcPts val="0"/>
              </a:spcBef>
              <a:spcAft>
                <a:spcPts val="0"/>
              </a:spcAft>
            </a:pPr>
            <a:endParaRPr lang="en-US" dirty="0"/>
          </a:p>
          <a:p>
            <a:pPr>
              <a:spcBef>
                <a:spcPts val="0"/>
              </a:spcBef>
              <a:spcAft>
                <a:spcPts val="0"/>
              </a:spcAft>
            </a:pPr>
            <a:endParaRPr lang="en-US" dirty="0"/>
          </a:p>
          <a:p>
            <a:pPr lvl="1">
              <a:spcBef>
                <a:spcPts val="0"/>
              </a:spcBef>
              <a:spcAft>
                <a:spcPts val="0"/>
              </a:spcAft>
            </a:pPr>
            <a:endParaRPr lang="en-US" dirty="0"/>
          </a:p>
        </p:txBody>
      </p:sp>
    </p:spTree>
    <p:extLst>
      <p:ext uri="{BB962C8B-B14F-4D97-AF65-F5344CB8AC3E}">
        <p14:creationId xmlns:p14="http://schemas.microsoft.com/office/powerpoint/2010/main" val="1958933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60903-003B-273E-3584-5312F76C3EF3}"/>
              </a:ext>
            </a:extLst>
          </p:cNvPr>
          <p:cNvSpPr>
            <a:spLocks noGrp="1"/>
          </p:cNvSpPr>
          <p:nvPr>
            <p:ph type="title"/>
          </p:nvPr>
        </p:nvSpPr>
        <p:spPr>
          <a:xfrm>
            <a:off x="3305669" y="113097"/>
            <a:ext cx="7420819" cy="1656304"/>
          </a:xfrm>
        </p:spPr>
        <p:txBody>
          <a:bodyPr/>
          <a:lstStyle/>
          <a:p>
            <a:pPr algn="ctr"/>
            <a:r>
              <a:rPr lang="en-US" dirty="0"/>
              <a:t>Guidance for Facilitators</a:t>
            </a:r>
          </a:p>
        </p:txBody>
      </p:sp>
      <p:sp>
        <p:nvSpPr>
          <p:cNvPr id="3" name="Slide Number Placeholder 2">
            <a:extLst>
              <a:ext uri="{FF2B5EF4-FFF2-40B4-BE49-F238E27FC236}">
                <a16:creationId xmlns:a16="http://schemas.microsoft.com/office/drawing/2014/main" id="{64347AE7-D6A2-42FB-3D58-6297742FC352}"/>
              </a:ext>
            </a:extLst>
          </p:cNvPr>
          <p:cNvSpPr>
            <a:spLocks noGrp="1"/>
          </p:cNvSpPr>
          <p:nvPr>
            <p:ph type="sldNum" sz="quarter" idx="12"/>
          </p:nvPr>
        </p:nvSpPr>
        <p:spPr>
          <a:xfrm>
            <a:off x="9140971" y="6226198"/>
            <a:ext cx="2743200" cy="365125"/>
          </a:xfrm>
        </p:spPr>
        <p:txBody>
          <a:bodyPr/>
          <a:lstStyle/>
          <a:p>
            <a:fld id="{FE024F78-56A6-7740-B68D-8D4D026EDF3F}" type="slidenum">
              <a:rPr lang="en-US" smtClean="0"/>
              <a:pPr/>
              <a:t>22</a:t>
            </a:fld>
            <a:endParaRPr lang="en-US" dirty="0"/>
          </a:p>
        </p:txBody>
      </p:sp>
      <p:sp>
        <p:nvSpPr>
          <p:cNvPr id="10" name="Content Placeholder 9">
            <a:extLst>
              <a:ext uri="{FF2B5EF4-FFF2-40B4-BE49-F238E27FC236}">
                <a16:creationId xmlns:a16="http://schemas.microsoft.com/office/drawing/2014/main" id="{927880C3-59A9-A8E1-B0FC-A7BA04322070}"/>
              </a:ext>
            </a:extLst>
          </p:cNvPr>
          <p:cNvSpPr>
            <a:spLocks noGrp="1"/>
          </p:cNvSpPr>
          <p:nvPr>
            <p:ph sz="quarter" idx="31"/>
          </p:nvPr>
        </p:nvSpPr>
        <p:spPr>
          <a:xfrm>
            <a:off x="3305669" y="2327275"/>
            <a:ext cx="7420819" cy="3676649"/>
          </a:xfrm>
        </p:spPr>
        <p:txBody>
          <a:bodyPr vert="horz" lIns="91440" tIns="45720" rIns="91440" bIns="45720" rtlCol="0" anchor="t">
            <a:noAutofit/>
          </a:bodyPr>
          <a:lstStyle/>
          <a:p>
            <a:pPr>
              <a:spcBef>
                <a:spcPts val="0"/>
              </a:spcBef>
              <a:spcAft>
                <a:spcPts val="0"/>
              </a:spcAft>
            </a:pPr>
            <a:r>
              <a:rPr lang="en-US" sz="2000" dirty="0">
                <a:cs typeface="Biome"/>
              </a:rPr>
              <a:t>Take a moment at the beginning for everyone to introduce themselves  (Name, role, years in the organization)</a:t>
            </a:r>
          </a:p>
          <a:p>
            <a:pPr>
              <a:spcBef>
                <a:spcPts val="0"/>
              </a:spcBef>
              <a:spcAft>
                <a:spcPts val="0"/>
              </a:spcAft>
            </a:pPr>
            <a:r>
              <a:rPr lang="en-US" sz="2000" dirty="0">
                <a:cs typeface="Biome"/>
              </a:rPr>
              <a:t>“Require” rotation of note-taker and presenter</a:t>
            </a:r>
          </a:p>
          <a:p>
            <a:pPr>
              <a:spcBef>
                <a:spcPts val="0"/>
              </a:spcBef>
              <a:spcAft>
                <a:spcPts val="0"/>
              </a:spcAft>
            </a:pPr>
            <a:r>
              <a:rPr lang="en-US" sz="2000" dirty="0">
                <a:cs typeface="Biome"/>
              </a:rPr>
              <a:t>Keep an eye / ear out for</a:t>
            </a:r>
          </a:p>
          <a:p>
            <a:pPr lvl="1">
              <a:spcBef>
                <a:spcPts val="0"/>
              </a:spcBef>
              <a:spcAft>
                <a:spcPts val="0"/>
              </a:spcAft>
            </a:pPr>
            <a:r>
              <a:rPr lang="en-US" sz="1800" dirty="0"/>
              <a:t>Individuals who may not be contributing.  Especially if there are very vocal people in the group.  It’s a good idea to ask them if they have any thoughts.  </a:t>
            </a:r>
          </a:p>
          <a:p>
            <a:pPr lvl="1">
              <a:spcBef>
                <a:spcPts val="0"/>
              </a:spcBef>
              <a:spcAft>
                <a:spcPts val="0"/>
              </a:spcAft>
            </a:pPr>
            <a:r>
              <a:rPr lang="en-US" sz="1800" dirty="0"/>
              <a:t>“Rabbit Holes”. People in IT are often “wired” to solve the problem.  If they are getting too focused on the details or creating a solution, guide them back to the main topic.</a:t>
            </a:r>
          </a:p>
          <a:p>
            <a:pPr>
              <a:spcBef>
                <a:spcPts val="0"/>
              </a:spcBef>
              <a:spcAft>
                <a:spcPts val="0"/>
              </a:spcAft>
            </a:pPr>
            <a:r>
              <a:rPr lang="en-US" sz="2000" dirty="0">
                <a:cs typeface="Biome"/>
              </a:rPr>
              <a:t>Private chat channel</a:t>
            </a:r>
          </a:p>
          <a:p>
            <a:pPr lvl="1">
              <a:spcBef>
                <a:spcPts val="0"/>
              </a:spcBef>
              <a:spcAft>
                <a:spcPts val="0"/>
              </a:spcAft>
            </a:pPr>
            <a:endParaRPr lang="en-US" dirty="0"/>
          </a:p>
        </p:txBody>
      </p:sp>
    </p:spTree>
    <p:extLst>
      <p:ext uri="{BB962C8B-B14F-4D97-AF65-F5344CB8AC3E}">
        <p14:creationId xmlns:p14="http://schemas.microsoft.com/office/powerpoint/2010/main" val="1875871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60903-003B-273E-3584-5312F76C3EF3}"/>
              </a:ext>
            </a:extLst>
          </p:cNvPr>
          <p:cNvSpPr>
            <a:spLocks noGrp="1"/>
          </p:cNvSpPr>
          <p:nvPr>
            <p:ph type="title"/>
          </p:nvPr>
        </p:nvSpPr>
        <p:spPr>
          <a:xfrm>
            <a:off x="3305669" y="113097"/>
            <a:ext cx="7420819" cy="1656304"/>
          </a:xfrm>
        </p:spPr>
        <p:txBody>
          <a:bodyPr/>
          <a:lstStyle/>
          <a:p>
            <a:pPr algn="ctr"/>
            <a:r>
              <a:rPr lang="en-US" dirty="0"/>
              <a:t>Guidance for Participants</a:t>
            </a:r>
          </a:p>
        </p:txBody>
      </p:sp>
      <p:sp>
        <p:nvSpPr>
          <p:cNvPr id="3" name="Slide Number Placeholder 2">
            <a:extLst>
              <a:ext uri="{FF2B5EF4-FFF2-40B4-BE49-F238E27FC236}">
                <a16:creationId xmlns:a16="http://schemas.microsoft.com/office/drawing/2014/main" id="{64347AE7-D6A2-42FB-3D58-6297742FC352}"/>
              </a:ext>
            </a:extLst>
          </p:cNvPr>
          <p:cNvSpPr>
            <a:spLocks noGrp="1"/>
          </p:cNvSpPr>
          <p:nvPr>
            <p:ph type="sldNum" sz="quarter" idx="12"/>
          </p:nvPr>
        </p:nvSpPr>
        <p:spPr>
          <a:xfrm>
            <a:off x="9140971" y="6226198"/>
            <a:ext cx="2743200" cy="365125"/>
          </a:xfrm>
        </p:spPr>
        <p:txBody>
          <a:bodyPr/>
          <a:lstStyle/>
          <a:p>
            <a:fld id="{FE024F78-56A6-7740-B68D-8D4D026EDF3F}" type="slidenum">
              <a:rPr lang="en-US" smtClean="0"/>
              <a:pPr/>
              <a:t>23</a:t>
            </a:fld>
            <a:endParaRPr lang="en-US" dirty="0"/>
          </a:p>
        </p:txBody>
      </p:sp>
      <p:sp>
        <p:nvSpPr>
          <p:cNvPr id="10" name="Content Placeholder 9">
            <a:extLst>
              <a:ext uri="{FF2B5EF4-FFF2-40B4-BE49-F238E27FC236}">
                <a16:creationId xmlns:a16="http://schemas.microsoft.com/office/drawing/2014/main" id="{927880C3-59A9-A8E1-B0FC-A7BA04322070}"/>
              </a:ext>
            </a:extLst>
          </p:cNvPr>
          <p:cNvSpPr>
            <a:spLocks noGrp="1"/>
          </p:cNvSpPr>
          <p:nvPr>
            <p:ph sz="quarter" idx="31"/>
          </p:nvPr>
        </p:nvSpPr>
        <p:spPr/>
        <p:txBody>
          <a:bodyPr/>
          <a:lstStyle/>
          <a:p>
            <a:pPr>
              <a:spcBef>
                <a:spcPts val="0"/>
              </a:spcBef>
              <a:spcAft>
                <a:spcPts val="0"/>
              </a:spcAft>
            </a:pPr>
            <a:r>
              <a:rPr lang="en-US" dirty="0"/>
              <a:t>Encourage this as a safe space.  </a:t>
            </a:r>
          </a:p>
          <a:p>
            <a:pPr lvl="1">
              <a:spcBef>
                <a:spcPts val="0"/>
              </a:spcBef>
              <a:spcAft>
                <a:spcPts val="0"/>
              </a:spcAft>
            </a:pPr>
            <a:r>
              <a:rPr lang="en-US" dirty="0"/>
              <a:t>We want to </a:t>
            </a:r>
            <a:r>
              <a:rPr lang="en-US" b="1" i="1" dirty="0">
                <a:solidFill>
                  <a:schemeClr val="tx2"/>
                </a:solidFill>
              </a:rPr>
              <a:t>honestly and informally</a:t>
            </a:r>
            <a:r>
              <a:rPr lang="en-US" b="1" dirty="0">
                <a:solidFill>
                  <a:schemeClr val="tx2"/>
                </a:solidFill>
              </a:rPr>
              <a:t> </a:t>
            </a:r>
            <a:r>
              <a:rPr lang="en-US" dirty="0"/>
              <a:t>explore a scenario.  </a:t>
            </a:r>
          </a:p>
          <a:p>
            <a:pPr lvl="1">
              <a:spcBef>
                <a:spcPts val="0"/>
              </a:spcBef>
              <a:spcAft>
                <a:spcPts val="0"/>
              </a:spcAft>
            </a:pPr>
            <a:r>
              <a:rPr lang="en-US" dirty="0"/>
              <a:t>Especially for junior members. Let them know that expressing lack of knowledge makes the exercise more valuable.  </a:t>
            </a:r>
          </a:p>
          <a:p>
            <a:pPr>
              <a:spcBef>
                <a:spcPts val="0"/>
              </a:spcBef>
              <a:spcAft>
                <a:spcPts val="0"/>
              </a:spcAft>
            </a:pPr>
            <a:r>
              <a:rPr lang="en-US" dirty="0"/>
              <a:t>Treat the scenario as a real event. </a:t>
            </a:r>
          </a:p>
          <a:p>
            <a:pPr>
              <a:spcBef>
                <a:spcPts val="0"/>
              </a:spcBef>
              <a:spcAft>
                <a:spcPts val="0"/>
              </a:spcAft>
            </a:pPr>
            <a:r>
              <a:rPr lang="en-US" dirty="0"/>
              <a:t>This is not a "we need to win this“ exercise.</a:t>
            </a:r>
          </a:p>
          <a:p>
            <a:pPr lvl="1">
              <a:spcBef>
                <a:spcPts val="0"/>
              </a:spcBef>
              <a:spcAft>
                <a:spcPts val="0"/>
              </a:spcAft>
            </a:pPr>
            <a:r>
              <a:rPr lang="en-US" dirty="0">
                <a:cs typeface="Arial"/>
              </a:rPr>
              <a:t>The goal is to examine what worked and what didn’t.</a:t>
            </a:r>
          </a:p>
          <a:p>
            <a:pPr>
              <a:spcBef>
                <a:spcPts val="0"/>
              </a:spcBef>
              <a:spcAft>
                <a:spcPts val="0"/>
              </a:spcAft>
            </a:pPr>
            <a:r>
              <a:rPr lang="en-US" dirty="0"/>
              <a:t>Avoid unnecessary interruptions.  Be present for this exercise.</a:t>
            </a:r>
            <a:endParaRPr lang="en-US" dirty="0">
              <a:cs typeface="Arial"/>
            </a:endParaRPr>
          </a:p>
          <a:p>
            <a:pPr>
              <a:spcBef>
                <a:spcPts val="0"/>
              </a:spcBef>
              <a:spcAft>
                <a:spcPts val="0"/>
              </a:spcAft>
            </a:pPr>
            <a:endParaRPr lang="en-US" dirty="0"/>
          </a:p>
        </p:txBody>
      </p:sp>
    </p:spTree>
    <p:extLst>
      <p:ext uri="{BB962C8B-B14F-4D97-AF65-F5344CB8AC3E}">
        <p14:creationId xmlns:p14="http://schemas.microsoft.com/office/powerpoint/2010/main" val="3648248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78000">
              <a:schemeClr val="accent6">
                <a:lumMod val="50000"/>
              </a:schemeClr>
            </a:gs>
            <a:gs pos="35040">
              <a:srgbClr val="020B11"/>
            </a:gs>
            <a:gs pos="11979">
              <a:schemeClr val="accent4">
                <a:lumMod val="50000"/>
              </a:schemeClr>
            </a:gs>
            <a:gs pos="0">
              <a:schemeClr val="accent4"/>
            </a:gs>
            <a:gs pos="99000">
              <a:schemeClr val="tx2">
                <a:lumMod val="50000"/>
              </a:schemeClr>
            </a:gs>
          </a:gsLst>
          <a:lin ang="7800000" scaled="0"/>
        </a:gradFill>
        <a:effectLst/>
      </p:bgPr>
    </p:bg>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CE1ABEC8-43FD-4F21-A7D2-70200D86263C}"/>
              </a:ext>
            </a:extLst>
          </p:cNvPr>
          <p:cNvSpPr>
            <a:spLocks noGrp="1"/>
          </p:cNvSpPr>
          <p:nvPr>
            <p:ph type="title"/>
          </p:nvPr>
        </p:nvSpPr>
        <p:spPr>
          <a:xfrm>
            <a:off x="835831" y="173735"/>
            <a:ext cx="4409514" cy="2203704"/>
          </a:xfrm>
        </p:spPr>
        <p:txBody>
          <a:bodyPr/>
          <a:lstStyle/>
          <a:p>
            <a:r>
              <a:rPr lang="en-US" dirty="0"/>
              <a:t>THANK YOU!</a:t>
            </a:r>
          </a:p>
        </p:txBody>
      </p:sp>
      <p:sp>
        <p:nvSpPr>
          <p:cNvPr id="14" name="Text Placeholder 2">
            <a:extLst>
              <a:ext uri="{FF2B5EF4-FFF2-40B4-BE49-F238E27FC236}">
                <a16:creationId xmlns:a16="http://schemas.microsoft.com/office/drawing/2014/main" id="{AE5F2E56-9F77-E1C2-EC04-EA959822CA61}"/>
              </a:ext>
            </a:extLst>
          </p:cNvPr>
          <p:cNvSpPr>
            <a:spLocks noGrp="1"/>
          </p:cNvSpPr>
          <p:nvPr>
            <p:ph sz="quarter" idx="14"/>
          </p:nvPr>
        </p:nvSpPr>
        <p:spPr>
          <a:xfrm>
            <a:off x="831850" y="3079119"/>
            <a:ext cx="4413250" cy="2752725"/>
          </a:xfrm>
        </p:spPr>
        <p:txBody>
          <a:bodyPr/>
          <a:lstStyle/>
          <a:p>
            <a:r>
              <a:rPr lang="en-US" sz="2000" dirty="0"/>
              <a:t>Ingrid Skoog</a:t>
            </a:r>
          </a:p>
          <a:p>
            <a:r>
              <a:rPr lang="en-US" sz="2000" dirty="0"/>
              <a:t>Ingrid_skoog@harvard.edu</a:t>
            </a:r>
          </a:p>
        </p:txBody>
      </p:sp>
      <p:sp>
        <p:nvSpPr>
          <p:cNvPr id="2" name="Text Placeholder 2">
            <a:extLst>
              <a:ext uri="{FF2B5EF4-FFF2-40B4-BE49-F238E27FC236}">
                <a16:creationId xmlns:a16="http://schemas.microsoft.com/office/drawing/2014/main" id="{49E0CCEC-21BA-5D4A-9CC1-D3B25236DE9A}"/>
              </a:ext>
            </a:extLst>
          </p:cNvPr>
          <p:cNvSpPr txBox="1">
            <a:spLocks/>
          </p:cNvSpPr>
          <p:nvPr/>
        </p:nvSpPr>
        <p:spPr>
          <a:xfrm>
            <a:off x="6192888" y="3079118"/>
            <a:ext cx="4413250" cy="2752725"/>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1800" kern="1200">
                <a:solidFill>
                  <a:schemeClr val="bg1"/>
                </a:solidFill>
                <a:latin typeface="+mn-lt"/>
                <a:ea typeface="+mn-ea"/>
                <a:cs typeface="Biome" panose="020B0503030204020804" pitchFamily="34" charset="0"/>
              </a:defRPr>
            </a:lvl1pPr>
            <a:lvl2pPr marL="800100" indent="-342900" algn="l" defTabSz="914400" rtl="0" eaLnBrk="1" latinLnBrk="0" hangingPunct="1">
              <a:lnSpc>
                <a:spcPct val="120000"/>
              </a:lnSpc>
              <a:spcBef>
                <a:spcPts val="1000"/>
              </a:spcBef>
              <a:buClr>
                <a:schemeClr val="accent3"/>
              </a:buClr>
              <a:buFont typeface="Arial" panose="020B0604020202020204" pitchFamily="34" charset="0"/>
              <a:buChar char="•"/>
              <a:defRPr sz="1600" kern="1200">
                <a:solidFill>
                  <a:schemeClr val="bg1"/>
                </a:solidFill>
                <a:latin typeface="+mn-lt"/>
                <a:ea typeface="+mn-ea"/>
                <a:cs typeface="+mn-cs"/>
              </a:defRPr>
            </a:lvl2pPr>
            <a:lvl3pPr marL="1257300" indent="-342900" algn="l" defTabSz="914400" rtl="0" eaLnBrk="1" latinLnBrk="0" hangingPunct="1">
              <a:lnSpc>
                <a:spcPct val="120000"/>
              </a:lnSpc>
              <a:spcBef>
                <a:spcPts val="1000"/>
              </a:spcBef>
              <a:buClr>
                <a:schemeClr val="accent3"/>
              </a:buClr>
              <a:buFont typeface="Arial" panose="020B0604020202020204" pitchFamily="34" charset="0"/>
              <a:buChar char="•"/>
              <a:defRPr sz="1400" kern="1200">
                <a:solidFill>
                  <a:schemeClr val="bg1"/>
                </a:solidFill>
                <a:latin typeface="+mn-lt"/>
                <a:ea typeface="+mn-ea"/>
                <a:cs typeface="+mn-cs"/>
              </a:defRPr>
            </a:lvl3pPr>
            <a:lvl4pPr marL="1657350" indent="-285750" algn="l" defTabSz="914400" rtl="0" eaLnBrk="1" latinLnBrk="0" hangingPunct="1">
              <a:lnSpc>
                <a:spcPct val="120000"/>
              </a:lnSpc>
              <a:spcBef>
                <a:spcPts val="1000"/>
              </a:spcBef>
              <a:buClr>
                <a:schemeClr val="accent3"/>
              </a:buClr>
              <a:buFont typeface="Arial" panose="020B0604020202020204" pitchFamily="34" charset="0"/>
              <a:buChar char="•"/>
              <a:defRPr sz="1200" kern="1200">
                <a:solidFill>
                  <a:schemeClr val="bg1"/>
                </a:solidFill>
                <a:latin typeface="+mn-lt"/>
                <a:ea typeface="+mn-ea"/>
                <a:cs typeface="+mn-cs"/>
              </a:defRPr>
            </a:lvl4pPr>
            <a:lvl5pPr marL="2114550" indent="-285750" algn="l" defTabSz="914400" rtl="0" eaLnBrk="1" latinLnBrk="0" hangingPunct="1">
              <a:lnSpc>
                <a:spcPct val="120000"/>
              </a:lnSpc>
              <a:spcBef>
                <a:spcPts val="1000"/>
              </a:spcBef>
              <a:buClr>
                <a:schemeClr val="accent3"/>
              </a:buClr>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Adam Scaramella</a:t>
            </a:r>
          </a:p>
          <a:p>
            <a:r>
              <a:rPr lang="en-US" sz="2000" dirty="0"/>
              <a:t>ascaramella@hbs.edu</a:t>
            </a:r>
          </a:p>
        </p:txBody>
      </p:sp>
    </p:spTree>
    <p:extLst>
      <p:ext uri="{BB962C8B-B14F-4D97-AF65-F5344CB8AC3E}">
        <p14:creationId xmlns:p14="http://schemas.microsoft.com/office/powerpoint/2010/main" val="2395464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A2458FF-0D0C-4ACC-C6FB-103BC0BADCCD}"/>
              </a:ext>
            </a:extLst>
          </p:cNvPr>
          <p:cNvSpPr>
            <a:spLocks noGrp="1"/>
          </p:cNvSpPr>
          <p:nvPr>
            <p:ph type="title"/>
          </p:nvPr>
        </p:nvSpPr>
        <p:spPr>
          <a:xfrm>
            <a:off x="838201" y="365125"/>
            <a:ext cx="4466502" cy="1936866"/>
          </a:xfrm>
        </p:spPr>
        <p:txBody>
          <a:bodyPr/>
          <a:lstStyle/>
          <a:p>
            <a:r>
              <a:rPr lang="en-US" spc="0" dirty="0"/>
              <a:t>Agenda</a:t>
            </a:r>
          </a:p>
        </p:txBody>
      </p:sp>
      <p:sp>
        <p:nvSpPr>
          <p:cNvPr id="31" name="Text Placeholder 3">
            <a:extLst>
              <a:ext uri="{FF2B5EF4-FFF2-40B4-BE49-F238E27FC236}">
                <a16:creationId xmlns:a16="http://schemas.microsoft.com/office/drawing/2014/main" id="{F1239C0E-3F39-787D-0FC3-6B7C9BA37E8F}"/>
              </a:ext>
            </a:extLst>
          </p:cNvPr>
          <p:cNvSpPr>
            <a:spLocks noGrp="1"/>
          </p:cNvSpPr>
          <p:nvPr>
            <p:ph sz="quarter" idx="10"/>
          </p:nvPr>
        </p:nvSpPr>
        <p:spPr>
          <a:xfrm>
            <a:off x="838201" y="3097848"/>
            <a:ext cx="4466504" cy="3405187"/>
          </a:xfrm>
        </p:spPr>
        <p:txBody>
          <a:bodyPr anchor="t"/>
          <a:lstStyle/>
          <a:p>
            <a:r>
              <a:rPr lang="en-US" dirty="0"/>
              <a:t>Inspiration and Approach</a:t>
            </a:r>
          </a:p>
          <a:p>
            <a:r>
              <a:rPr lang="en-US" dirty="0"/>
              <a:t>Creating a Scenario</a:t>
            </a:r>
          </a:p>
          <a:p>
            <a:r>
              <a:rPr lang="en-US" dirty="0"/>
              <a:t>Preparing for the Event</a:t>
            </a:r>
          </a:p>
          <a:p>
            <a:r>
              <a:rPr lang="en-US" dirty="0"/>
              <a:t>Our First TTX</a:t>
            </a:r>
          </a:p>
          <a:p>
            <a:r>
              <a:rPr lang="en-US" dirty="0"/>
              <a:t>Takeaways and Tips</a:t>
            </a:r>
          </a:p>
        </p:txBody>
      </p:sp>
    </p:spTree>
    <p:extLst>
      <p:ext uri="{BB962C8B-B14F-4D97-AF65-F5344CB8AC3E}">
        <p14:creationId xmlns:p14="http://schemas.microsoft.com/office/powerpoint/2010/main" val="1839508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00">
              <a:schemeClr val="tx2"/>
            </a:gs>
            <a:gs pos="79000">
              <a:schemeClr val="accent6"/>
            </a:gs>
            <a:gs pos="31000">
              <a:srgbClr val="02090E"/>
            </a:gs>
            <a:gs pos="14000">
              <a:schemeClr val="accent4">
                <a:lumMod val="75000"/>
              </a:schemeClr>
            </a:gs>
            <a:gs pos="0">
              <a:schemeClr val="accent4"/>
            </a:gs>
          </a:gsLst>
          <a:lin ang="5400000" scaled="0"/>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EFE388-CD0B-9671-4D4E-D6D8004C8851}"/>
              </a:ext>
            </a:extLst>
          </p:cNvPr>
          <p:cNvSpPr>
            <a:spLocks noGrp="1"/>
          </p:cNvSpPr>
          <p:nvPr>
            <p:ph type="title"/>
          </p:nvPr>
        </p:nvSpPr>
        <p:spPr/>
        <p:txBody>
          <a:bodyPr/>
          <a:lstStyle/>
          <a:p>
            <a:r>
              <a:rPr lang="en-US" spc="0" dirty="0"/>
              <a:t>Inspiration</a:t>
            </a:r>
            <a:r>
              <a:rPr lang="en-US" dirty="0"/>
              <a:t> </a:t>
            </a:r>
          </a:p>
        </p:txBody>
      </p:sp>
      <p:sp>
        <p:nvSpPr>
          <p:cNvPr id="5" name="Subtitle 4">
            <a:extLst>
              <a:ext uri="{FF2B5EF4-FFF2-40B4-BE49-F238E27FC236}">
                <a16:creationId xmlns:a16="http://schemas.microsoft.com/office/drawing/2014/main" id="{BE4E0F37-0AD5-833C-CBE5-EAE02EC46069}"/>
              </a:ext>
            </a:extLst>
          </p:cNvPr>
          <p:cNvSpPr>
            <a:spLocks noGrp="1"/>
          </p:cNvSpPr>
          <p:nvPr>
            <p:ph sz="quarter" idx="10"/>
          </p:nvPr>
        </p:nvSpPr>
        <p:spPr>
          <a:xfrm>
            <a:off x="838200" y="3097848"/>
            <a:ext cx="4723131" cy="3405187"/>
          </a:xfrm>
        </p:spPr>
        <p:txBody>
          <a:bodyPr/>
          <a:lstStyle/>
          <a:p>
            <a:pPr>
              <a:spcBef>
                <a:spcPts val="0"/>
              </a:spcBef>
              <a:spcAft>
                <a:spcPts val="0"/>
              </a:spcAft>
            </a:pPr>
            <a:r>
              <a:rPr lang="en-US" sz="2400" dirty="0"/>
              <a:t>Stephen </a:t>
            </a:r>
            <a:r>
              <a:rPr lang="en-US" sz="2400" dirty="0" err="1"/>
              <a:t>Safranek</a:t>
            </a:r>
            <a:endParaRPr lang="en-US" sz="2400" dirty="0"/>
          </a:p>
          <a:p>
            <a:pPr marL="285750" indent="-285750">
              <a:spcBef>
                <a:spcPts val="0"/>
              </a:spcBef>
              <a:spcAft>
                <a:spcPts val="0"/>
              </a:spcAft>
              <a:buFont typeface="Arial" panose="020B0604020202020204" pitchFamily="34" charset="0"/>
              <a:buChar char="•"/>
            </a:pPr>
            <a:r>
              <a:rPr lang="en-US" dirty="0"/>
              <a:t>Chief Information Security Officer at </a:t>
            </a:r>
            <a:br>
              <a:rPr lang="en-US" dirty="0"/>
            </a:br>
            <a:r>
              <a:rPr lang="en-US" dirty="0"/>
              <a:t>West Chester University</a:t>
            </a:r>
          </a:p>
          <a:p>
            <a:pPr marL="285750" indent="-285750">
              <a:spcBef>
                <a:spcPts val="0"/>
              </a:spcBef>
              <a:spcAft>
                <a:spcPts val="0"/>
              </a:spcAft>
              <a:buFont typeface="Arial" panose="020B0604020202020204" pitchFamily="34" charset="0"/>
              <a:buChar char="•"/>
            </a:pPr>
            <a:r>
              <a:rPr lang="en-US" dirty="0"/>
              <a:t>Security Consultant with </a:t>
            </a:r>
            <a:br>
              <a:rPr lang="en-US" dirty="0"/>
            </a:br>
            <a:r>
              <a:rPr lang="en-US" dirty="0"/>
              <a:t>K &amp; J Safety and Security Consulting</a:t>
            </a:r>
          </a:p>
          <a:p>
            <a:pPr marL="285750" indent="-285750">
              <a:spcBef>
                <a:spcPts val="0"/>
              </a:spcBef>
              <a:spcAft>
                <a:spcPts val="0"/>
              </a:spcAft>
              <a:buFont typeface="Arial" panose="020B0604020202020204" pitchFamily="34" charset="0"/>
              <a:buChar char="•"/>
            </a:pPr>
            <a:endParaRPr lang="en-US" dirty="0"/>
          </a:p>
          <a:p>
            <a:pPr>
              <a:spcBef>
                <a:spcPts val="0"/>
              </a:spcBef>
              <a:spcAft>
                <a:spcPts val="0"/>
              </a:spcAft>
            </a:pPr>
            <a:r>
              <a:rPr lang="en-US" dirty="0"/>
              <a:t>https://www.linkedin.com/in/stephen-safranek-5812159a/</a:t>
            </a:r>
          </a:p>
          <a:p>
            <a:pPr>
              <a:spcBef>
                <a:spcPts val="0"/>
              </a:spcBef>
              <a:spcAft>
                <a:spcPts val="0"/>
              </a:spcAft>
            </a:pPr>
            <a:endParaRPr lang="en-US" dirty="0"/>
          </a:p>
        </p:txBody>
      </p:sp>
      <p:pic>
        <p:nvPicPr>
          <p:cNvPr id="8" name="Picture Placeholder 7" descr="A blue and purple spirals">
            <a:extLst>
              <a:ext uri="{FF2B5EF4-FFF2-40B4-BE49-F238E27FC236}">
                <a16:creationId xmlns:a16="http://schemas.microsoft.com/office/drawing/2014/main" id="{E1DBD4C7-D952-4426-40FD-8799F80F821F}"/>
              </a:ext>
            </a:extLst>
          </p:cNvPr>
          <p:cNvPicPr>
            <a:picLocks noGrp="1" noChangeAspect="1"/>
          </p:cNvPicPr>
          <p:nvPr>
            <p:ph type="pic" sz="quarter" idx="4294967295"/>
          </p:nvPr>
        </p:nvPicPr>
        <p:blipFill>
          <a:blip r:embed="rId3"/>
          <a:srcRect t="31" b="31"/>
          <a:stretch/>
        </p:blipFill>
        <p:spPr>
          <a:xfrm>
            <a:off x="6869113" y="336550"/>
            <a:ext cx="5322887" cy="6184900"/>
          </a:xfrm>
        </p:spPr>
      </p:pic>
      <p:sp>
        <p:nvSpPr>
          <p:cNvPr id="4" name="Slide Number Placeholder 3">
            <a:extLst>
              <a:ext uri="{FF2B5EF4-FFF2-40B4-BE49-F238E27FC236}">
                <a16:creationId xmlns:a16="http://schemas.microsoft.com/office/drawing/2014/main" id="{67D6EA54-3083-FB0D-9011-2353791B0495}"/>
              </a:ext>
            </a:extLst>
          </p:cNvPr>
          <p:cNvSpPr>
            <a:spLocks noGrp="1"/>
          </p:cNvSpPr>
          <p:nvPr>
            <p:ph type="sldNum" sz="quarter" idx="4294967295"/>
          </p:nvPr>
        </p:nvSpPr>
        <p:spPr>
          <a:xfrm>
            <a:off x="9448800" y="6226175"/>
            <a:ext cx="2743200" cy="365125"/>
          </a:xfrm>
        </p:spPr>
        <p:txBody>
          <a:bodyPr/>
          <a:lstStyle/>
          <a:p>
            <a:fld id="{FE024F78-56A6-7740-B68D-8D4D026EDF3F}" type="slidenum">
              <a:rPr lang="en-US" smtClean="0"/>
              <a:pPr/>
              <a:t>4</a:t>
            </a:fld>
            <a:endParaRPr lang="en-US" dirty="0"/>
          </a:p>
        </p:txBody>
      </p:sp>
      <p:pic>
        <p:nvPicPr>
          <p:cNvPr id="7" name="Picture 6" descr="A group of people sitting around a table&#10;&#10;Description automatically generated">
            <a:extLst>
              <a:ext uri="{FF2B5EF4-FFF2-40B4-BE49-F238E27FC236}">
                <a16:creationId xmlns:a16="http://schemas.microsoft.com/office/drawing/2014/main" id="{07617564-A7B0-0CCD-3ED9-74A2338A9A8E}"/>
              </a:ext>
            </a:extLst>
          </p:cNvPr>
          <p:cNvPicPr>
            <a:picLocks noChangeAspect="1"/>
          </p:cNvPicPr>
          <p:nvPr/>
        </p:nvPicPr>
        <p:blipFill>
          <a:blip r:embed="rId4"/>
          <a:stretch>
            <a:fillRect/>
          </a:stretch>
        </p:blipFill>
        <p:spPr>
          <a:xfrm>
            <a:off x="5760721" y="1634202"/>
            <a:ext cx="6231890" cy="3561080"/>
          </a:xfrm>
          <a:prstGeom prst="rect">
            <a:avLst/>
          </a:prstGeom>
        </p:spPr>
      </p:pic>
      <p:sp>
        <p:nvSpPr>
          <p:cNvPr id="9" name="TextBox 8">
            <a:extLst>
              <a:ext uri="{FF2B5EF4-FFF2-40B4-BE49-F238E27FC236}">
                <a16:creationId xmlns:a16="http://schemas.microsoft.com/office/drawing/2014/main" id="{768D62C3-C640-8DEE-6A04-0984F769EAF2}"/>
              </a:ext>
            </a:extLst>
          </p:cNvPr>
          <p:cNvSpPr txBox="1"/>
          <p:nvPr/>
        </p:nvSpPr>
        <p:spPr>
          <a:xfrm>
            <a:off x="135228" y="6503035"/>
            <a:ext cx="3792828" cy="261610"/>
          </a:xfrm>
          <a:prstGeom prst="rect">
            <a:avLst/>
          </a:prstGeom>
          <a:noFill/>
        </p:spPr>
        <p:txBody>
          <a:bodyPr wrap="square" rtlCol="0">
            <a:spAutoFit/>
          </a:bodyPr>
          <a:lstStyle/>
          <a:p>
            <a:r>
              <a:rPr lang="en-US" sz="1100" i="1" dirty="0">
                <a:solidFill>
                  <a:schemeClr val="bg1"/>
                </a:solidFill>
              </a:rPr>
              <a:t>image generated by DALL-E</a:t>
            </a:r>
          </a:p>
        </p:txBody>
      </p:sp>
    </p:spTree>
    <p:extLst>
      <p:ext uri="{BB962C8B-B14F-4D97-AF65-F5344CB8AC3E}">
        <p14:creationId xmlns:p14="http://schemas.microsoft.com/office/powerpoint/2010/main" val="598144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60903-003B-273E-3584-5312F76C3EF3}"/>
              </a:ext>
            </a:extLst>
          </p:cNvPr>
          <p:cNvSpPr>
            <a:spLocks noGrp="1"/>
          </p:cNvSpPr>
          <p:nvPr>
            <p:ph type="title"/>
          </p:nvPr>
        </p:nvSpPr>
        <p:spPr>
          <a:xfrm>
            <a:off x="3305669" y="113097"/>
            <a:ext cx="7420819" cy="1656304"/>
          </a:xfrm>
        </p:spPr>
        <p:txBody>
          <a:bodyPr/>
          <a:lstStyle/>
          <a:p>
            <a:r>
              <a:rPr lang="en-US" dirty="0"/>
              <a:t>A broader approach</a:t>
            </a:r>
          </a:p>
        </p:txBody>
      </p:sp>
      <p:sp>
        <p:nvSpPr>
          <p:cNvPr id="3" name="Slide Number Placeholder 2">
            <a:extLst>
              <a:ext uri="{FF2B5EF4-FFF2-40B4-BE49-F238E27FC236}">
                <a16:creationId xmlns:a16="http://schemas.microsoft.com/office/drawing/2014/main" id="{64347AE7-D6A2-42FB-3D58-6297742FC352}"/>
              </a:ext>
            </a:extLst>
          </p:cNvPr>
          <p:cNvSpPr>
            <a:spLocks noGrp="1"/>
          </p:cNvSpPr>
          <p:nvPr>
            <p:ph type="sldNum" sz="quarter" idx="12"/>
          </p:nvPr>
        </p:nvSpPr>
        <p:spPr>
          <a:xfrm>
            <a:off x="9140971" y="6226198"/>
            <a:ext cx="2743200" cy="365125"/>
          </a:xfrm>
        </p:spPr>
        <p:txBody>
          <a:bodyPr/>
          <a:lstStyle/>
          <a:p>
            <a:fld id="{FE024F78-56A6-7740-B68D-8D4D026EDF3F}" type="slidenum">
              <a:rPr lang="en-US" smtClean="0"/>
              <a:pPr/>
              <a:t>5</a:t>
            </a:fld>
            <a:endParaRPr lang="en-US" dirty="0"/>
          </a:p>
        </p:txBody>
      </p:sp>
      <p:sp>
        <p:nvSpPr>
          <p:cNvPr id="6" name="Content Placeholder 5">
            <a:extLst>
              <a:ext uri="{FF2B5EF4-FFF2-40B4-BE49-F238E27FC236}">
                <a16:creationId xmlns:a16="http://schemas.microsoft.com/office/drawing/2014/main" id="{CD1BC0BA-6E96-37F9-C7C1-5811A230419F}"/>
              </a:ext>
            </a:extLst>
          </p:cNvPr>
          <p:cNvSpPr>
            <a:spLocks noGrp="1"/>
          </p:cNvSpPr>
          <p:nvPr>
            <p:ph sz="quarter" idx="31"/>
          </p:nvPr>
        </p:nvSpPr>
        <p:spPr/>
        <p:txBody>
          <a:bodyPr/>
          <a:lstStyle/>
          <a:p>
            <a:r>
              <a:rPr lang="en-US" dirty="0"/>
              <a:t>“A random Tuesday”</a:t>
            </a:r>
          </a:p>
          <a:p>
            <a:r>
              <a:rPr lang="en-US" dirty="0"/>
              <a:t>A diverse group of staff, including the “do-</a:t>
            </a:r>
            <a:r>
              <a:rPr lang="en-US" dirty="0" err="1"/>
              <a:t>ers</a:t>
            </a:r>
            <a:r>
              <a:rPr lang="en-US" dirty="0"/>
              <a:t>”</a:t>
            </a:r>
          </a:p>
          <a:p>
            <a:r>
              <a:rPr lang="en-US" dirty="0"/>
              <a:t>An evolving scenario</a:t>
            </a:r>
          </a:p>
          <a:p>
            <a:endParaRPr lang="en-US" dirty="0"/>
          </a:p>
        </p:txBody>
      </p:sp>
    </p:spTree>
    <p:extLst>
      <p:ext uri="{BB962C8B-B14F-4D97-AF65-F5344CB8AC3E}">
        <p14:creationId xmlns:p14="http://schemas.microsoft.com/office/powerpoint/2010/main" val="1962637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97874EA-2F67-60CD-631F-5A787057F8CE}"/>
              </a:ext>
            </a:extLst>
          </p:cNvPr>
          <p:cNvSpPr>
            <a:spLocks noGrp="1"/>
          </p:cNvSpPr>
          <p:nvPr>
            <p:ph type="title"/>
          </p:nvPr>
        </p:nvSpPr>
        <p:spPr>
          <a:xfrm>
            <a:off x="2" y="1821179"/>
            <a:ext cx="12191998" cy="3215641"/>
          </a:xfrm>
        </p:spPr>
        <p:txBody>
          <a:bodyPr anchor="ctr"/>
          <a:lstStyle/>
          <a:p>
            <a:r>
              <a:rPr lang="en-US" kern="0" cap="none" spc="0" dirty="0"/>
              <a:t>Creating the Scenario</a:t>
            </a:r>
          </a:p>
        </p:txBody>
      </p:sp>
    </p:spTree>
    <p:extLst>
      <p:ext uri="{BB962C8B-B14F-4D97-AF65-F5344CB8AC3E}">
        <p14:creationId xmlns:p14="http://schemas.microsoft.com/office/powerpoint/2010/main" val="2991692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60903-003B-273E-3584-5312F76C3EF3}"/>
              </a:ext>
            </a:extLst>
          </p:cNvPr>
          <p:cNvSpPr>
            <a:spLocks noGrp="1"/>
          </p:cNvSpPr>
          <p:nvPr>
            <p:ph type="title"/>
          </p:nvPr>
        </p:nvSpPr>
        <p:spPr>
          <a:xfrm>
            <a:off x="3305669" y="113097"/>
            <a:ext cx="7420819" cy="1656304"/>
          </a:xfrm>
        </p:spPr>
        <p:txBody>
          <a:bodyPr/>
          <a:lstStyle/>
          <a:p>
            <a:r>
              <a:rPr lang="en-US" dirty="0"/>
              <a:t>“A Random Tuesday”</a:t>
            </a:r>
          </a:p>
        </p:txBody>
      </p:sp>
      <p:sp>
        <p:nvSpPr>
          <p:cNvPr id="3" name="Slide Number Placeholder 2">
            <a:extLst>
              <a:ext uri="{FF2B5EF4-FFF2-40B4-BE49-F238E27FC236}">
                <a16:creationId xmlns:a16="http://schemas.microsoft.com/office/drawing/2014/main" id="{64347AE7-D6A2-42FB-3D58-6297742FC352}"/>
              </a:ext>
            </a:extLst>
          </p:cNvPr>
          <p:cNvSpPr>
            <a:spLocks noGrp="1"/>
          </p:cNvSpPr>
          <p:nvPr>
            <p:ph type="sldNum" sz="quarter" idx="12"/>
          </p:nvPr>
        </p:nvSpPr>
        <p:spPr>
          <a:xfrm>
            <a:off x="9140971" y="6226198"/>
            <a:ext cx="2743200" cy="365125"/>
          </a:xfrm>
        </p:spPr>
        <p:txBody>
          <a:bodyPr/>
          <a:lstStyle/>
          <a:p>
            <a:fld id="{FE024F78-56A6-7740-B68D-8D4D026EDF3F}" type="slidenum">
              <a:rPr lang="en-US" smtClean="0"/>
              <a:pPr/>
              <a:t>7</a:t>
            </a:fld>
            <a:endParaRPr lang="en-US" dirty="0"/>
          </a:p>
        </p:txBody>
      </p:sp>
      <p:graphicFrame>
        <p:nvGraphicFramePr>
          <p:cNvPr id="4" name="Content Placeholder 3">
            <a:extLst>
              <a:ext uri="{FF2B5EF4-FFF2-40B4-BE49-F238E27FC236}">
                <a16:creationId xmlns:a16="http://schemas.microsoft.com/office/drawing/2014/main" id="{B5A52091-5917-5AA0-BFD0-7B4751D8BD23}"/>
              </a:ext>
            </a:extLst>
          </p:cNvPr>
          <p:cNvGraphicFramePr>
            <a:graphicFrameLocks noGrp="1"/>
          </p:cNvGraphicFramePr>
          <p:nvPr>
            <p:ph sz="quarter" idx="31"/>
            <p:extLst>
              <p:ext uri="{D42A27DB-BD31-4B8C-83A1-F6EECF244321}">
                <p14:modId xmlns:p14="http://schemas.microsoft.com/office/powerpoint/2010/main" val="1172391924"/>
              </p:ext>
            </p:extLst>
          </p:nvPr>
        </p:nvGraphicFramePr>
        <p:xfrm>
          <a:off x="3305175" y="2470150"/>
          <a:ext cx="7421563" cy="3676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a:extLst>
              <a:ext uri="{FF2B5EF4-FFF2-40B4-BE49-F238E27FC236}">
                <a16:creationId xmlns:a16="http://schemas.microsoft.com/office/drawing/2014/main" id="{B5D2CEE9-2D20-4088-6EF4-798D273AF726}"/>
              </a:ext>
            </a:extLst>
          </p:cNvPr>
          <p:cNvGrpSpPr/>
          <p:nvPr/>
        </p:nvGrpSpPr>
        <p:grpSpPr>
          <a:xfrm rot="20578707">
            <a:off x="9573402" y="5089078"/>
            <a:ext cx="2306672" cy="1285520"/>
            <a:chOff x="1277291" y="557012"/>
            <a:chExt cx="1001906" cy="1001887"/>
          </a:xfrm>
          <a:solidFill>
            <a:srgbClr val="007070"/>
          </a:solidFill>
          <a:scene3d>
            <a:camera prst="orthographicFront">
              <a:rot lat="0" lon="0" rev="0"/>
            </a:camera>
            <a:lightRig rig="contrasting" dir="t">
              <a:rot lat="0" lon="0" rev="1200000"/>
            </a:lightRig>
          </a:scene3d>
        </p:grpSpPr>
        <p:sp>
          <p:nvSpPr>
            <p:cNvPr id="9" name="Oval 8">
              <a:extLst>
                <a:ext uri="{FF2B5EF4-FFF2-40B4-BE49-F238E27FC236}">
                  <a16:creationId xmlns:a16="http://schemas.microsoft.com/office/drawing/2014/main" id="{8B9ED929-5CC1-91D9-1E22-317C3FB793BE}"/>
                </a:ext>
              </a:extLst>
            </p:cNvPr>
            <p:cNvSpPr/>
            <p:nvPr/>
          </p:nvSpPr>
          <p:spPr>
            <a:xfrm>
              <a:off x="1277291" y="557012"/>
              <a:ext cx="1001906" cy="1001887"/>
            </a:xfrm>
            <a:prstGeom prst="ellipse">
              <a:avLst/>
            </a:prstGeom>
            <a:grpFill/>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lstStyle/>
            <a:p>
              <a:endParaRPr lang="en-US" sz="2000">
                <a:solidFill>
                  <a:schemeClr val="bg1"/>
                </a:solidFill>
              </a:endParaRPr>
            </a:p>
          </p:txBody>
        </p:sp>
        <p:sp>
          <p:nvSpPr>
            <p:cNvPr id="10" name="Oval 4">
              <a:extLst>
                <a:ext uri="{FF2B5EF4-FFF2-40B4-BE49-F238E27FC236}">
                  <a16:creationId xmlns:a16="http://schemas.microsoft.com/office/drawing/2014/main" id="{7E8AE34B-484E-EB34-116A-EA6F013F3904}"/>
                </a:ext>
              </a:extLst>
            </p:cNvPr>
            <p:cNvSpPr txBox="1"/>
            <p:nvPr/>
          </p:nvSpPr>
          <p:spPr>
            <a:xfrm>
              <a:off x="1424017" y="703735"/>
              <a:ext cx="708454" cy="708441"/>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2000" kern="1200" dirty="0">
                  <a:solidFill>
                    <a:schemeClr val="bg1"/>
                  </a:solidFill>
                </a:rPr>
                <a:t>Be Mindful of your Audience!!!</a:t>
              </a:r>
            </a:p>
          </p:txBody>
        </p:sp>
      </p:grpSp>
    </p:spTree>
    <p:extLst>
      <p:ext uri="{BB962C8B-B14F-4D97-AF65-F5344CB8AC3E}">
        <p14:creationId xmlns:p14="http://schemas.microsoft.com/office/powerpoint/2010/main" val="59833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97874EA-2F67-60CD-631F-5A787057F8CE}"/>
              </a:ext>
            </a:extLst>
          </p:cNvPr>
          <p:cNvSpPr>
            <a:spLocks noGrp="1"/>
          </p:cNvSpPr>
          <p:nvPr>
            <p:ph type="title"/>
          </p:nvPr>
        </p:nvSpPr>
        <p:spPr>
          <a:xfrm>
            <a:off x="2" y="1821179"/>
            <a:ext cx="12191998" cy="3215641"/>
          </a:xfrm>
        </p:spPr>
        <p:txBody>
          <a:bodyPr anchor="ctr"/>
          <a:lstStyle/>
          <a:p>
            <a:r>
              <a:rPr lang="en-US" kern="0" cap="none" spc="0" dirty="0"/>
              <a:t>Preparation</a:t>
            </a:r>
          </a:p>
        </p:txBody>
      </p:sp>
    </p:spTree>
    <p:extLst>
      <p:ext uri="{BB962C8B-B14F-4D97-AF65-F5344CB8AC3E}">
        <p14:creationId xmlns:p14="http://schemas.microsoft.com/office/powerpoint/2010/main" val="2146491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60903-003B-273E-3584-5312F76C3EF3}"/>
              </a:ext>
            </a:extLst>
          </p:cNvPr>
          <p:cNvSpPr>
            <a:spLocks noGrp="1"/>
          </p:cNvSpPr>
          <p:nvPr>
            <p:ph type="title"/>
          </p:nvPr>
        </p:nvSpPr>
        <p:spPr>
          <a:xfrm>
            <a:off x="3305669" y="113097"/>
            <a:ext cx="7420819" cy="1656304"/>
          </a:xfrm>
        </p:spPr>
        <p:txBody>
          <a:bodyPr/>
          <a:lstStyle/>
          <a:p>
            <a:pPr algn="ctr"/>
            <a:r>
              <a:rPr lang="en-US" dirty="0"/>
              <a:t>Organizing</a:t>
            </a:r>
          </a:p>
        </p:txBody>
      </p:sp>
      <p:sp>
        <p:nvSpPr>
          <p:cNvPr id="3" name="Slide Number Placeholder 2">
            <a:extLst>
              <a:ext uri="{FF2B5EF4-FFF2-40B4-BE49-F238E27FC236}">
                <a16:creationId xmlns:a16="http://schemas.microsoft.com/office/drawing/2014/main" id="{64347AE7-D6A2-42FB-3D58-6297742FC352}"/>
              </a:ext>
            </a:extLst>
          </p:cNvPr>
          <p:cNvSpPr>
            <a:spLocks noGrp="1"/>
          </p:cNvSpPr>
          <p:nvPr>
            <p:ph type="sldNum" sz="quarter" idx="12"/>
          </p:nvPr>
        </p:nvSpPr>
        <p:spPr>
          <a:xfrm>
            <a:off x="9140971" y="6226198"/>
            <a:ext cx="2743200" cy="365125"/>
          </a:xfrm>
        </p:spPr>
        <p:txBody>
          <a:bodyPr/>
          <a:lstStyle/>
          <a:p>
            <a:fld id="{FE024F78-56A6-7740-B68D-8D4D026EDF3F}" type="slidenum">
              <a:rPr lang="en-US" smtClean="0"/>
              <a:pPr/>
              <a:t>9</a:t>
            </a:fld>
            <a:endParaRPr lang="en-US" dirty="0"/>
          </a:p>
        </p:txBody>
      </p:sp>
      <p:graphicFrame>
        <p:nvGraphicFramePr>
          <p:cNvPr id="4" name="Content Placeholder 3">
            <a:extLst>
              <a:ext uri="{FF2B5EF4-FFF2-40B4-BE49-F238E27FC236}">
                <a16:creationId xmlns:a16="http://schemas.microsoft.com/office/drawing/2014/main" id="{FE148C9D-55AF-6989-A9F2-7A0413DB0853}"/>
              </a:ext>
            </a:extLst>
          </p:cNvPr>
          <p:cNvGraphicFramePr>
            <a:graphicFrameLocks noGrp="1"/>
          </p:cNvGraphicFramePr>
          <p:nvPr>
            <p:ph sz="quarter" idx="31"/>
            <p:extLst>
              <p:ext uri="{D42A27DB-BD31-4B8C-83A1-F6EECF244321}">
                <p14:modId xmlns:p14="http://schemas.microsoft.com/office/powerpoint/2010/main" val="4161503286"/>
              </p:ext>
            </p:extLst>
          </p:nvPr>
        </p:nvGraphicFramePr>
        <p:xfrm>
          <a:off x="3305175" y="2470150"/>
          <a:ext cx="7421563" cy="3676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Oval 10">
            <a:extLst>
              <a:ext uri="{FF2B5EF4-FFF2-40B4-BE49-F238E27FC236}">
                <a16:creationId xmlns:a16="http://schemas.microsoft.com/office/drawing/2014/main" id="{A4C8087C-39C8-4F1A-1368-0A129F89504A}"/>
              </a:ext>
            </a:extLst>
          </p:cNvPr>
          <p:cNvSpPr/>
          <p:nvPr/>
        </p:nvSpPr>
        <p:spPr>
          <a:xfrm rot="20227577">
            <a:off x="10097166" y="2824790"/>
            <a:ext cx="1848841" cy="479323"/>
          </a:xfrm>
          <a:prstGeom prst="ellipse">
            <a:avLst/>
          </a:prstGeom>
          <a:solidFill>
            <a:srgbClr val="007070"/>
          </a:solid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rtlCol="0" anchor="ctr"/>
          <a:lstStyle/>
          <a:p>
            <a:pPr algn="ctr"/>
            <a:r>
              <a:rPr lang="en-US" sz="2000" dirty="0"/>
              <a:t>Size: 2+X</a:t>
            </a:r>
          </a:p>
        </p:txBody>
      </p:sp>
      <p:sp>
        <p:nvSpPr>
          <p:cNvPr id="12" name="Oval 11">
            <a:extLst>
              <a:ext uri="{FF2B5EF4-FFF2-40B4-BE49-F238E27FC236}">
                <a16:creationId xmlns:a16="http://schemas.microsoft.com/office/drawing/2014/main" id="{AABB79BB-34E7-19DD-0F62-A828BFC15309}"/>
              </a:ext>
            </a:extLst>
          </p:cNvPr>
          <p:cNvSpPr/>
          <p:nvPr/>
        </p:nvSpPr>
        <p:spPr>
          <a:xfrm rot="1690966">
            <a:off x="10013903" y="5079604"/>
            <a:ext cx="1653148" cy="803866"/>
          </a:xfrm>
          <a:prstGeom prst="ellipse">
            <a:avLst/>
          </a:prstGeom>
          <a:solidFill>
            <a:srgbClr val="007070"/>
          </a:solid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rtlCol="0" anchor="ctr"/>
          <a:lstStyle/>
          <a:p>
            <a:pPr algn="ctr"/>
            <a:r>
              <a:rPr lang="en-US" sz="2000" dirty="0"/>
              <a:t>Groups of 4 or 6</a:t>
            </a:r>
          </a:p>
        </p:txBody>
      </p:sp>
    </p:spTree>
    <p:extLst>
      <p:ext uri="{BB962C8B-B14F-4D97-AF65-F5344CB8AC3E}">
        <p14:creationId xmlns:p14="http://schemas.microsoft.com/office/powerpoint/2010/main" val="42132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theme/theme1.xml><?xml version="1.0" encoding="utf-8"?>
<a:theme xmlns:a="http://schemas.openxmlformats.org/drawingml/2006/main" name="Custom">
  <a:themeElements>
    <a:clrScheme name="Custom 17">
      <a:dk1>
        <a:srgbClr val="000000"/>
      </a:dk1>
      <a:lt1>
        <a:srgbClr val="FFFFFF"/>
      </a:lt1>
      <a:dk2>
        <a:srgbClr val="FC4EFB"/>
      </a:dk2>
      <a:lt2>
        <a:srgbClr val="E7E6E6"/>
      </a:lt2>
      <a:accent1>
        <a:srgbClr val="FAF24C"/>
      </a:accent1>
      <a:accent2>
        <a:srgbClr val="5EFCAC"/>
      </a:accent2>
      <a:accent3>
        <a:srgbClr val="73EBF9"/>
      </a:accent3>
      <a:accent4>
        <a:srgbClr val="316CFC"/>
      </a:accent4>
      <a:accent5>
        <a:srgbClr val="B059FD"/>
      </a:accent5>
      <a:accent6>
        <a:srgbClr val="9405FC"/>
      </a:accent6>
      <a:hlink>
        <a:srgbClr val="FFFFFF"/>
      </a:hlink>
      <a:folHlink>
        <a:srgbClr val="FFFFFF"/>
      </a:folHlink>
    </a:clrScheme>
    <a:fontScheme name="Personal">
      <a:majorFont>
        <a:latin typeface="Aptos"/>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1936837_win32_SL_V11" id="{EAD6EF7B-6F25-4469-AF6A-07D6EB1461DD}" vid="{30FEA78B-2F89-4FF0-8415-E3920802C5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05301E-11B3-4B9D-A588-21F3C9809371}">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C77B561B-3A65-4A22-9691-EB838E7F9B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137456-21FC-4AE2-8A94-BF06CAF2EB9B}">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{96E13771-564D-4737-9923-664EB5A6793D}tf11936837_win32</Template>
  <TotalTime>324</TotalTime>
  <Words>1491</Words>
  <Application>Microsoft Office PowerPoint</Application>
  <PresentationFormat>Widescreen</PresentationFormat>
  <Paragraphs>256</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Aptos</vt:lpstr>
      <vt:lpstr>Arial</vt:lpstr>
      <vt:lpstr>Arial Nova</vt:lpstr>
      <vt:lpstr>Arial,Sans-Serif</vt:lpstr>
      <vt:lpstr>Biome</vt:lpstr>
      <vt:lpstr>Calibri</vt:lpstr>
      <vt:lpstr>Custom</vt:lpstr>
      <vt:lpstr>A “Functional” Approach  to Tabletop Exercises</vt:lpstr>
      <vt:lpstr>ABOUT US</vt:lpstr>
      <vt:lpstr>Agenda</vt:lpstr>
      <vt:lpstr>Inspiration </vt:lpstr>
      <vt:lpstr>A broader approach</vt:lpstr>
      <vt:lpstr>Creating the Scenario</vt:lpstr>
      <vt:lpstr>“A Random Tuesday”</vt:lpstr>
      <vt:lpstr>Preparation</vt:lpstr>
      <vt:lpstr>Organizing</vt:lpstr>
      <vt:lpstr> In-Person, Hybrid, or Online ?</vt:lpstr>
      <vt:lpstr>Prior to Event</vt:lpstr>
      <vt:lpstr>Our first TTXs</vt:lpstr>
      <vt:lpstr> Basic Flow</vt:lpstr>
      <vt:lpstr> Scenario: HUIT’s 1st TTX</vt:lpstr>
      <vt:lpstr> The Exercise</vt:lpstr>
      <vt:lpstr> Scenario: HBS’s 1st TTX</vt:lpstr>
      <vt:lpstr> The Exercise</vt:lpstr>
      <vt:lpstr>Takeaways &amp;  Lessons Learned</vt:lpstr>
      <vt:lpstr>Wins</vt:lpstr>
      <vt:lpstr>Challenges / Opportunities</vt:lpstr>
      <vt:lpstr>Guidance for TTX Planning</vt:lpstr>
      <vt:lpstr>Guidance for Facilitators</vt:lpstr>
      <vt:lpstr>Guidance for Participants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“Functional” Approach  to Tabletop Exercises</dc:title>
  <dc:creator>Scaramella, Adam</dc:creator>
  <cp:lastModifiedBy>Scaramella, Adam</cp:lastModifiedBy>
  <cp:revision>30</cp:revision>
  <dcterms:created xsi:type="dcterms:W3CDTF">2024-08-06T11:56:14Z</dcterms:created>
  <dcterms:modified xsi:type="dcterms:W3CDTF">2024-08-19T12:21:04Z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