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7"/>
  </p:notesMasterIdLst>
  <p:sldIdLst>
    <p:sldId id="256" r:id="rId2"/>
    <p:sldId id="296" r:id="rId3"/>
    <p:sldId id="297" r:id="rId4"/>
    <p:sldId id="259" r:id="rId5"/>
    <p:sldId id="298" r:id="rId6"/>
    <p:sldId id="299" r:id="rId7"/>
    <p:sldId id="309" r:id="rId8"/>
    <p:sldId id="300" r:id="rId9"/>
    <p:sldId id="307" r:id="rId10"/>
    <p:sldId id="312" r:id="rId11"/>
    <p:sldId id="304" r:id="rId12"/>
    <p:sldId id="306" r:id="rId13"/>
    <p:sldId id="310" r:id="rId14"/>
    <p:sldId id="311" r:id="rId15"/>
    <p:sldId id="313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95EE886-3DD0-2448-94FC-B744B467BB4E}" v="214" dt="2022-08-09T02:10:19.88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260"/>
    <p:restoredTop sz="89660"/>
  </p:normalViewPr>
  <p:slideViewPr>
    <p:cSldViewPr snapToGrid="0">
      <p:cViewPr varScale="1">
        <p:scale>
          <a:sx n="114" d="100"/>
          <a:sy n="114" d="100"/>
        </p:scale>
        <p:origin x="78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erdon, Brian" userId="2362d36d-dfc3-4628-a2e5-a9b26263050c" providerId="ADAL" clId="{295EE886-3DD0-2448-94FC-B744B467BB4E}"/>
    <pc:docChg chg="undo custSel addSld delSld modSld sldOrd">
      <pc:chgData name="Gerdon, Brian" userId="2362d36d-dfc3-4628-a2e5-a9b26263050c" providerId="ADAL" clId="{295EE886-3DD0-2448-94FC-B744B467BB4E}" dt="2022-08-09T02:17:30.503" v="6306" actId="20577"/>
      <pc:docMkLst>
        <pc:docMk/>
      </pc:docMkLst>
      <pc:sldChg chg="addSp delSp modSp mod">
        <pc:chgData name="Gerdon, Brian" userId="2362d36d-dfc3-4628-a2e5-a9b26263050c" providerId="ADAL" clId="{295EE886-3DD0-2448-94FC-B744B467BB4E}" dt="2022-08-09T02:05:57.862" v="5939" actId="20577"/>
        <pc:sldMkLst>
          <pc:docMk/>
          <pc:sldMk cId="490212804" sldId="256"/>
        </pc:sldMkLst>
        <pc:spChg chg="mod">
          <ac:chgData name="Gerdon, Brian" userId="2362d36d-dfc3-4628-a2e5-a9b26263050c" providerId="ADAL" clId="{295EE886-3DD0-2448-94FC-B744B467BB4E}" dt="2022-07-27T00:52:27.241" v="173" actId="21"/>
          <ac:spMkLst>
            <pc:docMk/>
            <pc:sldMk cId="490212804" sldId="256"/>
            <ac:spMk id="2" creationId="{6A05A411-0FBE-CAC9-DAA6-521ACC02FFB0}"/>
          </ac:spMkLst>
        </pc:spChg>
        <pc:spChg chg="mod">
          <ac:chgData name="Gerdon, Brian" userId="2362d36d-dfc3-4628-a2e5-a9b26263050c" providerId="ADAL" clId="{295EE886-3DD0-2448-94FC-B744B467BB4E}" dt="2022-07-27T00:50:47.722" v="155" actId="1036"/>
          <ac:spMkLst>
            <pc:docMk/>
            <pc:sldMk cId="490212804" sldId="256"/>
            <ac:spMk id="3" creationId="{977DDFF3-AD2F-3F32-8E74-71BF09567B94}"/>
          </ac:spMkLst>
        </pc:spChg>
        <pc:spChg chg="add mod">
          <ac:chgData name="Gerdon, Brian" userId="2362d36d-dfc3-4628-a2e5-a9b26263050c" providerId="ADAL" clId="{295EE886-3DD0-2448-94FC-B744B467BB4E}" dt="2022-08-09T00:21:30.665" v="5894"/>
          <ac:spMkLst>
            <pc:docMk/>
            <pc:sldMk cId="490212804" sldId="256"/>
            <ac:spMk id="4" creationId="{D695B80A-FA12-E7F3-23FC-D2238FB704EA}"/>
          </ac:spMkLst>
        </pc:spChg>
        <pc:spChg chg="add mod">
          <ac:chgData name="Gerdon, Brian" userId="2362d36d-dfc3-4628-a2e5-a9b26263050c" providerId="ADAL" clId="{295EE886-3DD0-2448-94FC-B744B467BB4E}" dt="2022-08-09T02:05:57.862" v="5939" actId="20577"/>
          <ac:spMkLst>
            <pc:docMk/>
            <pc:sldMk cId="490212804" sldId="256"/>
            <ac:spMk id="8" creationId="{D004B5BB-F634-E6EA-EBAF-024FF4E80FD2}"/>
          </ac:spMkLst>
        </pc:spChg>
        <pc:picChg chg="add del mod">
          <ac:chgData name="Gerdon, Brian" userId="2362d36d-dfc3-4628-a2e5-a9b26263050c" providerId="ADAL" clId="{295EE886-3DD0-2448-94FC-B744B467BB4E}" dt="2022-08-09T00:30:48.655" v="5937" actId="34307"/>
          <ac:picMkLst>
            <pc:docMk/>
            <pc:sldMk cId="490212804" sldId="256"/>
            <ac:picMk id="5" creationId="{1F4E1D31-3CC2-7131-F97C-B5070C6AE95E}"/>
          </ac:picMkLst>
        </pc:picChg>
        <pc:picChg chg="add del mod">
          <ac:chgData name="Gerdon, Brian" userId="2362d36d-dfc3-4628-a2e5-a9b26263050c" providerId="ADAL" clId="{295EE886-3DD0-2448-94FC-B744B467BB4E}" dt="2022-07-27T00:49:11.660" v="135" actId="478"/>
          <ac:picMkLst>
            <pc:docMk/>
            <pc:sldMk cId="490212804" sldId="256"/>
            <ac:picMk id="5" creationId="{35B713B1-6BEF-DEFF-65FD-A41BA91A6EB8}"/>
          </ac:picMkLst>
        </pc:picChg>
        <pc:picChg chg="add mod">
          <ac:chgData name="Gerdon, Brian" userId="2362d36d-dfc3-4628-a2e5-a9b26263050c" providerId="ADAL" clId="{295EE886-3DD0-2448-94FC-B744B467BB4E}" dt="2022-07-27T00:53:02.096" v="183" actId="1076"/>
          <ac:picMkLst>
            <pc:docMk/>
            <pc:sldMk cId="490212804" sldId="256"/>
            <ac:picMk id="7" creationId="{8C9C8D42-9B9E-182A-A9A8-E4F5E2708C9F}"/>
          </ac:picMkLst>
        </pc:picChg>
      </pc:sldChg>
      <pc:sldChg chg="addSp delSp modSp mod setBg setClrOvrMap modShow modNotesTx">
        <pc:chgData name="Gerdon, Brian" userId="2362d36d-dfc3-4628-a2e5-a9b26263050c" providerId="ADAL" clId="{295EE886-3DD0-2448-94FC-B744B467BB4E}" dt="2022-08-09T00:29:10.577" v="5935" actId="20577"/>
        <pc:sldMkLst>
          <pc:docMk/>
          <pc:sldMk cId="2506647899" sldId="259"/>
        </pc:sldMkLst>
        <pc:spChg chg="mod">
          <ac:chgData name="Gerdon, Brian" userId="2362d36d-dfc3-4628-a2e5-a9b26263050c" providerId="ADAL" clId="{295EE886-3DD0-2448-94FC-B744B467BB4E}" dt="2022-08-02T00:32:53.233" v="1329" actId="20577"/>
          <ac:spMkLst>
            <pc:docMk/>
            <pc:sldMk cId="2506647899" sldId="259"/>
            <ac:spMk id="2" creationId="{71E3B1F0-B4E3-5492-2461-652435C90DD2}"/>
          </ac:spMkLst>
        </pc:spChg>
        <pc:spChg chg="add del mod">
          <ac:chgData name="Gerdon, Brian" userId="2362d36d-dfc3-4628-a2e5-a9b26263050c" providerId="ADAL" clId="{295EE886-3DD0-2448-94FC-B744B467BB4E}" dt="2022-08-09T00:29:10.577" v="5935" actId="20577"/>
          <ac:spMkLst>
            <pc:docMk/>
            <pc:sldMk cId="2506647899" sldId="259"/>
            <ac:spMk id="3" creationId="{16D6DBAA-8D67-CCB1-B7E2-823E27436470}"/>
          </ac:spMkLst>
        </pc:spChg>
        <pc:spChg chg="add del mod">
          <ac:chgData name="Gerdon, Brian" userId="2362d36d-dfc3-4628-a2e5-a9b26263050c" providerId="ADAL" clId="{295EE886-3DD0-2448-94FC-B744B467BB4E}" dt="2022-07-27T01:02:00.144" v="582" actId="478"/>
          <ac:spMkLst>
            <pc:docMk/>
            <pc:sldMk cId="2506647899" sldId="259"/>
            <ac:spMk id="4" creationId="{1AF59ED6-3843-2093-8E13-860A98503E0C}"/>
          </ac:spMkLst>
        </pc:spChg>
        <pc:spChg chg="add mod">
          <ac:chgData name="Gerdon, Brian" userId="2362d36d-dfc3-4628-a2e5-a9b26263050c" providerId="ADAL" clId="{295EE886-3DD0-2448-94FC-B744B467BB4E}" dt="2022-08-09T00:21:30.665" v="5894"/>
          <ac:spMkLst>
            <pc:docMk/>
            <pc:sldMk cId="2506647899" sldId="259"/>
            <ac:spMk id="4" creationId="{1D7204C8-A16B-127E-BCE6-9B5935407D21}"/>
          </ac:spMkLst>
        </pc:spChg>
        <pc:spChg chg="add del mod">
          <ac:chgData name="Gerdon, Brian" userId="2362d36d-dfc3-4628-a2e5-a9b26263050c" providerId="ADAL" clId="{295EE886-3DD0-2448-94FC-B744B467BB4E}" dt="2022-07-27T01:02:03.219" v="584" actId="478"/>
          <ac:spMkLst>
            <pc:docMk/>
            <pc:sldMk cId="2506647899" sldId="259"/>
            <ac:spMk id="5" creationId="{04A039D0-9A8C-586A-F705-F8D916530CE2}"/>
          </ac:spMkLst>
        </pc:spChg>
        <pc:spChg chg="add del mod">
          <ac:chgData name="Gerdon, Brian" userId="2362d36d-dfc3-4628-a2e5-a9b26263050c" providerId="ADAL" clId="{295EE886-3DD0-2448-94FC-B744B467BB4E}" dt="2022-07-27T01:07:35.806" v="606"/>
          <ac:spMkLst>
            <pc:docMk/>
            <pc:sldMk cId="2506647899" sldId="259"/>
            <ac:spMk id="6" creationId="{D55848A4-B9D4-7393-2096-6582A521596F}"/>
          </ac:spMkLst>
        </pc:spChg>
        <pc:spChg chg="add">
          <ac:chgData name="Gerdon, Brian" userId="2362d36d-dfc3-4628-a2e5-a9b26263050c" providerId="ADAL" clId="{295EE886-3DD0-2448-94FC-B744B467BB4E}" dt="2022-07-27T01:07:22.110" v="603" actId="26606"/>
          <ac:spMkLst>
            <pc:docMk/>
            <pc:sldMk cId="2506647899" sldId="259"/>
            <ac:spMk id="13" creationId="{89EA2611-DCBA-4E97-A2B2-9A466E76BDA4}"/>
          </ac:spMkLst>
        </pc:spChg>
        <pc:spChg chg="add">
          <ac:chgData name="Gerdon, Brian" userId="2362d36d-dfc3-4628-a2e5-a9b26263050c" providerId="ADAL" clId="{295EE886-3DD0-2448-94FC-B744B467BB4E}" dt="2022-07-27T01:07:22.110" v="603" actId="26606"/>
          <ac:spMkLst>
            <pc:docMk/>
            <pc:sldMk cId="2506647899" sldId="259"/>
            <ac:spMk id="15" creationId="{BBC615D1-6E12-40EF-915B-316CFDB550D5}"/>
          </ac:spMkLst>
        </pc:spChg>
        <pc:spChg chg="add">
          <ac:chgData name="Gerdon, Brian" userId="2362d36d-dfc3-4628-a2e5-a9b26263050c" providerId="ADAL" clId="{295EE886-3DD0-2448-94FC-B744B467BB4E}" dt="2022-07-27T01:07:22.110" v="603" actId="26606"/>
          <ac:spMkLst>
            <pc:docMk/>
            <pc:sldMk cId="2506647899" sldId="259"/>
            <ac:spMk id="17" creationId="{B9797D36-DE1E-47CD-881A-6C1F5828261B}"/>
          </ac:spMkLst>
        </pc:spChg>
        <pc:spChg chg="add">
          <ac:chgData name="Gerdon, Brian" userId="2362d36d-dfc3-4628-a2e5-a9b26263050c" providerId="ADAL" clId="{295EE886-3DD0-2448-94FC-B744B467BB4E}" dt="2022-07-27T01:07:22.110" v="603" actId="26606"/>
          <ac:spMkLst>
            <pc:docMk/>
            <pc:sldMk cId="2506647899" sldId="259"/>
            <ac:spMk id="19" creationId="{4A2FAF1F-F462-46AF-A9E6-CC93C4E2C359}"/>
          </ac:spMkLst>
        </pc:spChg>
        <pc:spChg chg="add">
          <ac:chgData name="Gerdon, Brian" userId="2362d36d-dfc3-4628-a2e5-a9b26263050c" providerId="ADAL" clId="{295EE886-3DD0-2448-94FC-B744B467BB4E}" dt="2022-07-27T01:07:22.110" v="603" actId="26606"/>
          <ac:spMkLst>
            <pc:docMk/>
            <pc:sldMk cId="2506647899" sldId="259"/>
            <ac:spMk id="21" creationId="{7146BED8-BAE9-42C5-A3DD-7B946445DB8C}"/>
          </ac:spMkLst>
        </pc:spChg>
        <pc:spChg chg="add">
          <ac:chgData name="Gerdon, Brian" userId="2362d36d-dfc3-4628-a2e5-a9b26263050c" providerId="ADAL" clId="{295EE886-3DD0-2448-94FC-B744B467BB4E}" dt="2022-07-27T01:07:22.110" v="603" actId="26606"/>
          <ac:spMkLst>
            <pc:docMk/>
            <pc:sldMk cId="2506647899" sldId="259"/>
            <ac:spMk id="23" creationId="{15765FE8-B62F-41E4-A73C-74C91A8FD945}"/>
          </ac:spMkLst>
        </pc:spChg>
        <pc:picChg chg="add mod ord">
          <ac:chgData name="Gerdon, Brian" userId="2362d36d-dfc3-4628-a2e5-a9b26263050c" providerId="ADAL" clId="{295EE886-3DD0-2448-94FC-B744B467BB4E}" dt="2022-07-27T01:07:22.110" v="603" actId="26606"/>
          <ac:picMkLst>
            <pc:docMk/>
            <pc:sldMk cId="2506647899" sldId="259"/>
            <ac:picMk id="8" creationId="{2EB51974-C504-78FB-A2AB-EF820A851C8F}"/>
          </ac:picMkLst>
        </pc:picChg>
        <pc:picChg chg="add del mod">
          <ac:chgData name="Gerdon, Brian" userId="2362d36d-dfc3-4628-a2e5-a9b26263050c" providerId="ADAL" clId="{295EE886-3DD0-2448-94FC-B744B467BB4E}" dt="2022-07-27T01:02:06.062" v="587"/>
          <ac:picMkLst>
            <pc:docMk/>
            <pc:sldMk cId="2506647899" sldId="259"/>
            <ac:picMk id="1026" creationId="{ECE564EF-0EA7-F2C2-B294-45FAD79DF4A6}"/>
          </ac:picMkLst>
        </pc:picChg>
      </pc:sldChg>
      <pc:sldChg chg="del">
        <pc:chgData name="Gerdon, Brian" userId="2362d36d-dfc3-4628-a2e5-a9b26263050c" providerId="ADAL" clId="{295EE886-3DD0-2448-94FC-B744B467BB4E}" dt="2022-08-02T01:38:40.346" v="3252" actId="2696"/>
        <pc:sldMkLst>
          <pc:docMk/>
          <pc:sldMk cId="2319997503" sldId="260"/>
        </pc:sldMkLst>
      </pc:sldChg>
      <pc:sldChg chg="modSp del mod ord modNotesTx">
        <pc:chgData name="Gerdon, Brian" userId="2362d36d-dfc3-4628-a2e5-a9b26263050c" providerId="ADAL" clId="{295EE886-3DD0-2448-94FC-B744B467BB4E}" dt="2022-08-03T02:19:18.094" v="4912" actId="2696"/>
        <pc:sldMkLst>
          <pc:docMk/>
          <pc:sldMk cId="2199494136" sldId="261"/>
        </pc:sldMkLst>
        <pc:spChg chg="mod">
          <ac:chgData name="Gerdon, Brian" userId="2362d36d-dfc3-4628-a2e5-a9b26263050c" providerId="ADAL" clId="{295EE886-3DD0-2448-94FC-B744B467BB4E}" dt="2022-08-02T01:35:44.296" v="3211" actId="20577"/>
          <ac:spMkLst>
            <pc:docMk/>
            <pc:sldMk cId="2199494136" sldId="261"/>
            <ac:spMk id="3" creationId="{664A5350-E0F3-A20C-51A2-E944CFCECDF5}"/>
          </ac:spMkLst>
        </pc:spChg>
      </pc:sldChg>
      <pc:sldChg chg="addSp delSp modSp del mod setClrOvrMap">
        <pc:chgData name="Gerdon, Brian" userId="2362d36d-dfc3-4628-a2e5-a9b26263050c" providerId="ADAL" clId="{295EE886-3DD0-2448-94FC-B744B467BB4E}" dt="2022-08-03T01:51:14.109" v="3719" actId="2696"/>
        <pc:sldMkLst>
          <pc:docMk/>
          <pc:sldMk cId="3370180086" sldId="262"/>
        </pc:sldMkLst>
        <pc:spChg chg="mod ord">
          <ac:chgData name="Gerdon, Brian" userId="2362d36d-dfc3-4628-a2e5-a9b26263050c" providerId="ADAL" clId="{295EE886-3DD0-2448-94FC-B744B467BB4E}" dt="2022-08-03T01:49:47.471" v="3703" actId="26606"/>
          <ac:spMkLst>
            <pc:docMk/>
            <pc:sldMk cId="3370180086" sldId="262"/>
            <ac:spMk id="3" creationId="{664A5350-E0F3-A20C-51A2-E944CFCECDF5}"/>
          </ac:spMkLst>
        </pc:spChg>
        <pc:spChg chg="add del">
          <ac:chgData name="Gerdon, Brian" userId="2362d36d-dfc3-4628-a2e5-a9b26263050c" providerId="ADAL" clId="{295EE886-3DD0-2448-94FC-B744B467BB4E}" dt="2022-08-03T01:49:47.471" v="3703" actId="26606"/>
          <ac:spMkLst>
            <pc:docMk/>
            <pc:sldMk cId="3370180086" sldId="262"/>
            <ac:spMk id="7" creationId="{85F279D6-ED25-4D3F-9479-8ABB21867D9B}"/>
          </ac:spMkLst>
        </pc:spChg>
        <pc:spChg chg="add del">
          <ac:chgData name="Gerdon, Brian" userId="2362d36d-dfc3-4628-a2e5-a9b26263050c" providerId="ADAL" clId="{295EE886-3DD0-2448-94FC-B744B467BB4E}" dt="2022-08-03T01:49:47.471" v="3703" actId="26606"/>
          <ac:spMkLst>
            <pc:docMk/>
            <pc:sldMk cId="3370180086" sldId="262"/>
            <ac:spMk id="9" creationId="{38D0B1B4-C487-47EF-B7D0-421066454CB6}"/>
          </ac:spMkLst>
        </pc:spChg>
        <pc:spChg chg="add del">
          <ac:chgData name="Gerdon, Brian" userId="2362d36d-dfc3-4628-a2e5-a9b26263050c" providerId="ADAL" clId="{295EE886-3DD0-2448-94FC-B744B467BB4E}" dt="2022-08-03T01:49:47.471" v="3703" actId="26606"/>
          <ac:spMkLst>
            <pc:docMk/>
            <pc:sldMk cId="3370180086" sldId="262"/>
            <ac:spMk id="11" creationId="{0214736A-03B2-4B91-B0AF-B21213F3B9DF}"/>
          </ac:spMkLst>
        </pc:spChg>
        <pc:spChg chg="add del">
          <ac:chgData name="Gerdon, Brian" userId="2362d36d-dfc3-4628-a2e5-a9b26263050c" providerId="ADAL" clId="{295EE886-3DD0-2448-94FC-B744B467BB4E}" dt="2022-08-03T01:49:47.471" v="3703" actId="26606"/>
          <ac:spMkLst>
            <pc:docMk/>
            <pc:sldMk cId="3370180086" sldId="262"/>
            <ac:spMk id="14" creationId="{670D6F2B-93AF-47D6-9378-5E54BE0AC69F}"/>
          </ac:spMkLst>
        </pc:spChg>
        <pc:spChg chg="add del">
          <ac:chgData name="Gerdon, Brian" userId="2362d36d-dfc3-4628-a2e5-a9b26263050c" providerId="ADAL" clId="{295EE886-3DD0-2448-94FC-B744B467BB4E}" dt="2022-08-03T01:49:47.471" v="3703" actId="26606"/>
          <ac:spMkLst>
            <pc:docMk/>
            <pc:sldMk cId="3370180086" sldId="262"/>
            <ac:spMk id="15" creationId="{2B65E6B8-0D17-4912-97E4-60B47A511133}"/>
          </ac:spMkLst>
        </pc:spChg>
        <pc:spChg chg="add del">
          <ac:chgData name="Gerdon, Brian" userId="2362d36d-dfc3-4628-a2e5-a9b26263050c" providerId="ADAL" clId="{295EE886-3DD0-2448-94FC-B744B467BB4E}" dt="2022-08-03T01:47:35.790" v="3689" actId="26606"/>
          <ac:spMkLst>
            <pc:docMk/>
            <pc:sldMk cId="3370180086" sldId="262"/>
            <ac:spMk id="20" creationId="{670D6F2B-93AF-47D6-9378-5E54BE0AC69F}"/>
          </ac:spMkLst>
        </pc:spChg>
        <pc:spChg chg="add del">
          <ac:chgData name="Gerdon, Brian" userId="2362d36d-dfc3-4628-a2e5-a9b26263050c" providerId="ADAL" clId="{295EE886-3DD0-2448-94FC-B744B467BB4E}" dt="2022-08-03T01:47:35.790" v="3689" actId="26606"/>
          <ac:spMkLst>
            <pc:docMk/>
            <pc:sldMk cId="3370180086" sldId="262"/>
            <ac:spMk id="22" creationId="{56981798-4550-46DA-9172-4846E2FB66EC}"/>
          </ac:spMkLst>
        </pc:spChg>
        <pc:spChg chg="add del">
          <ac:chgData name="Gerdon, Brian" userId="2362d36d-dfc3-4628-a2e5-a9b26263050c" providerId="ADAL" clId="{295EE886-3DD0-2448-94FC-B744B467BB4E}" dt="2022-08-03T01:47:35.790" v="3689" actId="26606"/>
          <ac:spMkLst>
            <pc:docMk/>
            <pc:sldMk cId="3370180086" sldId="262"/>
            <ac:spMk id="24" creationId="{D82EB7D3-3AD8-4ED1-9E1A-2906E14635E3}"/>
          </ac:spMkLst>
        </pc:spChg>
        <pc:spChg chg="add del">
          <ac:chgData name="Gerdon, Brian" userId="2362d36d-dfc3-4628-a2e5-a9b26263050c" providerId="ADAL" clId="{295EE886-3DD0-2448-94FC-B744B467BB4E}" dt="2022-08-03T01:47:35.790" v="3689" actId="26606"/>
          <ac:spMkLst>
            <pc:docMk/>
            <pc:sldMk cId="3370180086" sldId="262"/>
            <ac:spMk id="26" creationId="{2D529E20-662F-4915-ACD7-970C026FDB7F}"/>
          </ac:spMkLst>
        </pc:spChg>
        <pc:grpChg chg="add del">
          <ac:chgData name="Gerdon, Brian" userId="2362d36d-dfc3-4628-a2e5-a9b26263050c" providerId="ADAL" clId="{295EE886-3DD0-2448-94FC-B744B467BB4E}" dt="2022-08-03T01:49:47.471" v="3703" actId="26606"/>
          <ac:grpSpMkLst>
            <pc:docMk/>
            <pc:sldMk cId="3370180086" sldId="262"/>
            <ac:grpSpMk id="13" creationId="{6503EB0F-2257-4A3E-A73B-E1DE769B459F}"/>
          </ac:grpSpMkLst>
        </pc:grpChg>
        <pc:grpChg chg="add del">
          <ac:chgData name="Gerdon, Brian" userId="2362d36d-dfc3-4628-a2e5-a9b26263050c" providerId="ADAL" clId="{295EE886-3DD0-2448-94FC-B744B467BB4E}" dt="2022-08-03T01:47:35.790" v="3689" actId="26606"/>
          <ac:grpSpMkLst>
            <pc:docMk/>
            <pc:sldMk cId="3370180086" sldId="262"/>
            <ac:grpSpMk id="16" creationId="{6503EB0F-2257-4A3E-A73B-E1DE769B459F}"/>
          </ac:grpSpMkLst>
        </pc:grpChg>
        <pc:picChg chg="add del mod">
          <ac:chgData name="Gerdon, Brian" userId="2362d36d-dfc3-4628-a2e5-a9b26263050c" providerId="ADAL" clId="{295EE886-3DD0-2448-94FC-B744B467BB4E}" dt="2022-08-03T01:48:56.151" v="3693" actId="478"/>
          <ac:picMkLst>
            <pc:docMk/>
            <pc:sldMk cId="3370180086" sldId="262"/>
            <ac:picMk id="4" creationId="{5806447E-189D-8CD3-F5B5-39E15D375F3D}"/>
          </ac:picMkLst>
        </pc:picChg>
        <pc:picChg chg="add mod">
          <ac:chgData name="Gerdon, Brian" userId="2362d36d-dfc3-4628-a2e5-a9b26263050c" providerId="ADAL" clId="{295EE886-3DD0-2448-94FC-B744B467BB4E}" dt="2022-08-03T01:49:47.471" v="3703" actId="26606"/>
          <ac:picMkLst>
            <pc:docMk/>
            <pc:sldMk cId="3370180086" sldId="262"/>
            <ac:picMk id="6" creationId="{E7F1A4CD-1F57-2121-2386-8761B53FD66A}"/>
          </ac:picMkLst>
        </pc:picChg>
        <pc:picChg chg="del">
          <ac:chgData name="Gerdon, Brian" userId="2362d36d-dfc3-4628-a2e5-a9b26263050c" providerId="ADAL" clId="{295EE886-3DD0-2448-94FC-B744B467BB4E}" dt="2022-08-03T01:46:28.443" v="3680" actId="478"/>
          <ac:picMkLst>
            <pc:docMk/>
            <pc:sldMk cId="3370180086" sldId="262"/>
            <ac:picMk id="8" creationId="{F9BCA481-AE70-7D32-62BC-A76795C7E9B2}"/>
          </ac:picMkLst>
        </pc:picChg>
      </pc:sldChg>
      <pc:sldChg chg="del">
        <pc:chgData name="Gerdon, Brian" userId="2362d36d-dfc3-4628-a2e5-a9b26263050c" providerId="ADAL" clId="{295EE886-3DD0-2448-94FC-B744B467BB4E}" dt="2022-08-02T01:38:36.692" v="3251" actId="2696"/>
        <pc:sldMkLst>
          <pc:docMk/>
          <pc:sldMk cId="1942968284" sldId="263"/>
        </pc:sldMkLst>
      </pc:sldChg>
      <pc:sldChg chg="del">
        <pc:chgData name="Gerdon, Brian" userId="2362d36d-dfc3-4628-a2e5-a9b26263050c" providerId="ADAL" clId="{295EE886-3DD0-2448-94FC-B744B467BB4E}" dt="2022-08-02T01:40:22.957" v="3262" actId="2696"/>
        <pc:sldMkLst>
          <pc:docMk/>
          <pc:sldMk cId="3817540558" sldId="266"/>
        </pc:sldMkLst>
      </pc:sldChg>
      <pc:sldChg chg="del">
        <pc:chgData name="Gerdon, Brian" userId="2362d36d-dfc3-4628-a2e5-a9b26263050c" providerId="ADAL" clId="{295EE886-3DD0-2448-94FC-B744B467BB4E}" dt="2022-08-02T01:40:26.872" v="3263" actId="2696"/>
        <pc:sldMkLst>
          <pc:docMk/>
          <pc:sldMk cId="1757596435" sldId="267"/>
        </pc:sldMkLst>
      </pc:sldChg>
      <pc:sldChg chg="del">
        <pc:chgData name="Gerdon, Brian" userId="2362d36d-dfc3-4628-a2e5-a9b26263050c" providerId="ADAL" clId="{295EE886-3DD0-2448-94FC-B744B467BB4E}" dt="2022-08-02T01:40:19.004" v="3260" actId="2696"/>
        <pc:sldMkLst>
          <pc:docMk/>
          <pc:sldMk cId="3785539223" sldId="269"/>
        </pc:sldMkLst>
      </pc:sldChg>
      <pc:sldChg chg="del">
        <pc:chgData name="Gerdon, Brian" userId="2362d36d-dfc3-4628-a2e5-a9b26263050c" providerId="ADAL" clId="{295EE886-3DD0-2448-94FC-B744B467BB4E}" dt="2022-08-02T01:53:30.868" v="3376" actId="2696"/>
        <pc:sldMkLst>
          <pc:docMk/>
          <pc:sldMk cId="3845906098" sldId="270"/>
        </pc:sldMkLst>
      </pc:sldChg>
      <pc:sldChg chg="del">
        <pc:chgData name="Gerdon, Brian" userId="2362d36d-dfc3-4628-a2e5-a9b26263050c" providerId="ADAL" clId="{295EE886-3DD0-2448-94FC-B744B467BB4E}" dt="2022-08-02T01:53:32.143" v="3377" actId="2696"/>
        <pc:sldMkLst>
          <pc:docMk/>
          <pc:sldMk cId="3993646360" sldId="272"/>
        </pc:sldMkLst>
      </pc:sldChg>
      <pc:sldChg chg="del">
        <pc:chgData name="Gerdon, Brian" userId="2362d36d-dfc3-4628-a2e5-a9b26263050c" providerId="ADAL" clId="{295EE886-3DD0-2448-94FC-B744B467BB4E}" dt="2022-08-02T01:40:21.032" v="3261" actId="2696"/>
        <pc:sldMkLst>
          <pc:docMk/>
          <pc:sldMk cId="1042489386" sldId="273"/>
        </pc:sldMkLst>
      </pc:sldChg>
      <pc:sldChg chg="del">
        <pc:chgData name="Gerdon, Brian" userId="2362d36d-dfc3-4628-a2e5-a9b26263050c" providerId="ADAL" clId="{295EE886-3DD0-2448-94FC-B744B467BB4E}" dt="2022-08-02T01:40:15.909" v="3259" actId="2696"/>
        <pc:sldMkLst>
          <pc:docMk/>
          <pc:sldMk cId="1537311702" sldId="275"/>
        </pc:sldMkLst>
      </pc:sldChg>
      <pc:sldChg chg="del">
        <pc:chgData name="Gerdon, Brian" userId="2362d36d-dfc3-4628-a2e5-a9b26263050c" providerId="ADAL" clId="{295EE886-3DD0-2448-94FC-B744B467BB4E}" dt="2022-08-02T01:40:33.001" v="3264" actId="2696"/>
        <pc:sldMkLst>
          <pc:docMk/>
          <pc:sldMk cId="954260392" sldId="276"/>
        </pc:sldMkLst>
      </pc:sldChg>
      <pc:sldChg chg="modSp del mod ord">
        <pc:chgData name="Gerdon, Brian" userId="2362d36d-dfc3-4628-a2e5-a9b26263050c" providerId="ADAL" clId="{295EE886-3DD0-2448-94FC-B744B467BB4E}" dt="2022-08-02T01:53:26.203" v="3375" actId="2696"/>
        <pc:sldMkLst>
          <pc:docMk/>
          <pc:sldMk cId="1497551453" sldId="277"/>
        </pc:sldMkLst>
        <pc:spChg chg="mod">
          <ac:chgData name="Gerdon, Brian" userId="2362d36d-dfc3-4628-a2e5-a9b26263050c" providerId="ADAL" clId="{295EE886-3DD0-2448-94FC-B744B467BB4E}" dt="2022-08-02T01:39:34.752" v="3257" actId="20577"/>
          <ac:spMkLst>
            <pc:docMk/>
            <pc:sldMk cId="1497551453" sldId="277"/>
            <ac:spMk id="2" creationId="{BA411D3F-E3E4-38C2-55BE-403D4A8D9958}"/>
          </ac:spMkLst>
        </pc:spChg>
      </pc:sldChg>
      <pc:sldChg chg="del">
        <pc:chgData name="Gerdon, Brian" userId="2362d36d-dfc3-4628-a2e5-a9b26263050c" providerId="ADAL" clId="{295EE886-3DD0-2448-94FC-B744B467BB4E}" dt="2022-08-02T01:40:03.764" v="3258" actId="2696"/>
        <pc:sldMkLst>
          <pc:docMk/>
          <pc:sldMk cId="4216605042" sldId="287"/>
        </pc:sldMkLst>
      </pc:sldChg>
      <pc:sldChg chg="modSp del mod">
        <pc:chgData name="Gerdon, Brian" userId="2362d36d-dfc3-4628-a2e5-a9b26263050c" providerId="ADAL" clId="{295EE886-3DD0-2448-94FC-B744B467BB4E}" dt="2022-08-03T02:19:15.853" v="4911" actId="2696"/>
        <pc:sldMkLst>
          <pc:docMk/>
          <pc:sldMk cId="2718297886" sldId="291"/>
        </pc:sldMkLst>
        <pc:spChg chg="mod">
          <ac:chgData name="Gerdon, Brian" userId="2362d36d-dfc3-4628-a2e5-a9b26263050c" providerId="ADAL" clId="{295EE886-3DD0-2448-94FC-B744B467BB4E}" dt="2022-08-02T01:53:44.613" v="3381" actId="20577"/>
          <ac:spMkLst>
            <pc:docMk/>
            <pc:sldMk cId="2718297886" sldId="291"/>
            <ac:spMk id="2" creationId="{DB35EC92-C88D-2DF1-338A-2BF38E610AFF}"/>
          </ac:spMkLst>
        </pc:spChg>
      </pc:sldChg>
      <pc:sldChg chg="modSp add mod ord">
        <pc:chgData name="Gerdon, Brian" userId="2362d36d-dfc3-4628-a2e5-a9b26263050c" providerId="ADAL" clId="{295EE886-3DD0-2448-94FC-B744B467BB4E}" dt="2022-07-08T01:55:17.524" v="133" actId="6549"/>
        <pc:sldMkLst>
          <pc:docMk/>
          <pc:sldMk cId="2469464262" sldId="294"/>
        </pc:sldMkLst>
        <pc:spChg chg="mod">
          <ac:chgData name="Gerdon, Brian" userId="2362d36d-dfc3-4628-a2e5-a9b26263050c" providerId="ADAL" clId="{295EE886-3DD0-2448-94FC-B744B467BB4E}" dt="2022-07-08T01:55:17.524" v="133" actId="6549"/>
          <ac:spMkLst>
            <pc:docMk/>
            <pc:sldMk cId="2469464262" sldId="294"/>
            <ac:spMk id="2" creationId="{71E3B1F0-B4E3-5492-2461-652435C90DD2}"/>
          </ac:spMkLst>
        </pc:spChg>
      </pc:sldChg>
      <pc:sldChg chg="addSp delSp modSp mod setBg setClrOvrMap modNotesTx">
        <pc:chgData name="Gerdon, Brian" userId="2362d36d-dfc3-4628-a2e5-a9b26263050c" providerId="ADAL" clId="{295EE886-3DD0-2448-94FC-B744B467BB4E}" dt="2022-08-09T02:13:14.285" v="6192" actId="6549"/>
        <pc:sldMkLst>
          <pc:docMk/>
          <pc:sldMk cId="3197307245" sldId="296"/>
        </pc:sldMkLst>
        <pc:spChg chg="mod">
          <ac:chgData name="Gerdon, Brian" userId="2362d36d-dfc3-4628-a2e5-a9b26263050c" providerId="ADAL" clId="{295EE886-3DD0-2448-94FC-B744B467BB4E}" dt="2022-08-09T02:06:55.523" v="5970" actId="20577"/>
          <ac:spMkLst>
            <pc:docMk/>
            <pc:sldMk cId="3197307245" sldId="296"/>
            <ac:spMk id="2" creationId="{BC880625-7AAF-03C1-921E-F0047B014351}"/>
          </ac:spMkLst>
        </pc:spChg>
        <pc:spChg chg="mod ord">
          <ac:chgData name="Gerdon, Brian" userId="2362d36d-dfc3-4628-a2e5-a9b26263050c" providerId="ADAL" clId="{295EE886-3DD0-2448-94FC-B744B467BB4E}" dt="2022-08-09T02:13:14.285" v="6192" actId="6549"/>
          <ac:spMkLst>
            <pc:docMk/>
            <pc:sldMk cId="3197307245" sldId="296"/>
            <ac:spMk id="3" creationId="{75030D37-820B-C584-89A7-C7E5E3DF4D35}"/>
          </ac:spMkLst>
        </pc:spChg>
        <pc:spChg chg="add mod">
          <ac:chgData name="Gerdon, Brian" userId="2362d36d-dfc3-4628-a2e5-a9b26263050c" providerId="ADAL" clId="{295EE886-3DD0-2448-94FC-B744B467BB4E}" dt="2022-08-09T00:20:38.162" v="5893"/>
          <ac:spMkLst>
            <pc:docMk/>
            <pc:sldMk cId="3197307245" sldId="296"/>
            <ac:spMk id="7" creationId="{6352DF0A-6B23-0290-F1B0-6186D5B2DB81}"/>
          </ac:spMkLst>
        </pc:spChg>
        <pc:spChg chg="add del">
          <ac:chgData name="Gerdon, Brian" userId="2362d36d-dfc3-4628-a2e5-a9b26263050c" providerId="ADAL" clId="{295EE886-3DD0-2448-94FC-B744B467BB4E}" dt="2022-08-09T00:09:00.469" v="5837" actId="26606"/>
          <ac:spMkLst>
            <pc:docMk/>
            <pc:sldMk cId="3197307245" sldId="296"/>
            <ac:spMk id="10" creationId="{89EA2611-DCBA-4E97-A2B2-9A466E76BDA4}"/>
          </ac:spMkLst>
        </pc:spChg>
        <pc:spChg chg="add del">
          <ac:chgData name="Gerdon, Brian" userId="2362d36d-dfc3-4628-a2e5-a9b26263050c" providerId="ADAL" clId="{295EE886-3DD0-2448-94FC-B744B467BB4E}" dt="2022-08-09T00:09:00.469" v="5837" actId="26606"/>
          <ac:spMkLst>
            <pc:docMk/>
            <pc:sldMk cId="3197307245" sldId="296"/>
            <ac:spMk id="12" creationId="{BBC615D1-6E12-40EF-915B-316CFDB550D5}"/>
          </ac:spMkLst>
        </pc:spChg>
        <pc:spChg chg="add del">
          <ac:chgData name="Gerdon, Brian" userId="2362d36d-dfc3-4628-a2e5-a9b26263050c" providerId="ADAL" clId="{295EE886-3DD0-2448-94FC-B744B467BB4E}" dt="2022-08-09T00:09:00.469" v="5837" actId="26606"/>
          <ac:spMkLst>
            <pc:docMk/>
            <pc:sldMk cId="3197307245" sldId="296"/>
            <ac:spMk id="14" creationId="{B9797D36-DE1E-47CD-881A-6C1F5828261B}"/>
          </ac:spMkLst>
        </pc:spChg>
        <pc:spChg chg="add del">
          <ac:chgData name="Gerdon, Brian" userId="2362d36d-dfc3-4628-a2e5-a9b26263050c" providerId="ADAL" clId="{295EE886-3DD0-2448-94FC-B744B467BB4E}" dt="2022-08-09T00:09:00.469" v="5837" actId="26606"/>
          <ac:spMkLst>
            <pc:docMk/>
            <pc:sldMk cId="3197307245" sldId="296"/>
            <ac:spMk id="16" creationId="{4A2FAF1F-F462-46AF-A9E6-CC93C4E2C359}"/>
          </ac:spMkLst>
        </pc:spChg>
        <pc:spChg chg="add del">
          <ac:chgData name="Gerdon, Brian" userId="2362d36d-dfc3-4628-a2e5-a9b26263050c" providerId="ADAL" clId="{295EE886-3DD0-2448-94FC-B744B467BB4E}" dt="2022-08-09T00:09:00.469" v="5837" actId="26606"/>
          <ac:spMkLst>
            <pc:docMk/>
            <pc:sldMk cId="3197307245" sldId="296"/>
            <ac:spMk id="18" creationId="{7146BED8-BAE9-42C5-A3DD-7B946445DB8C}"/>
          </ac:spMkLst>
        </pc:spChg>
        <pc:spChg chg="add del">
          <ac:chgData name="Gerdon, Brian" userId="2362d36d-dfc3-4628-a2e5-a9b26263050c" providerId="ADAL" clId="{295EE886-3DD0-2448-94FC-B744B467BB4E}" dt="2022-08-09T00:09:00.469" v="5837" actId="26606"/>
          <ac:spMkLst>
            <pc:docMk/>
            <pc:sldMk cId="3197307245" sldId="296"/>
            <ac:spMk id="20" creationId="{15765FE8-B62F-41E4-A73C-74C91A8FD945}"/>
          </ac:spMkLst>
        </pc:spChg>
        <pc:picChg chg="add del mod ord">
          <ac:chgData name="Gerdon, Brian" userId="2362d36d-dfc3-4628-a2e5-a9b26263050c" providerId="ADAL" clId="{295EE886-3DD0-2448-94FC-B744B467BB4E}" dt="2022-08-09T00:09:02.742" v="5838" actId="478"/>
          <ac:picMkLst>
            <pc:docMk/>
            <pc:sldMk cId="3197307245" sldId="296"/>
            <ac:picMk id="5" creationId="{DE96AD50-C0D3-0217-3B7F-099F9E05B412}"/>
          </ac:picMkLst>
        </pc:picChg>
        <pc:picChg chg="add mod">
          <ac:chgData name="Gerdon, Brian" userId="2362d36d-dfc3-4628-a2e5-a9b26263050c" providerId="ADAL" clId="{295EE886-3DD0-2448-94FC-B744B467BB4E}" dt="2022-08-09T00:09:35.679" v="5840" actId="1076"/>
          <ac:picMkLst>
            <pc:docMk/>
            <pc:sldMk cId="3197307245" sldId="296"/>
            <ac:picMk id="6" creationId="{6CBC4F15-2E87-51D1-4F40-53B6145E7DDE}"/>
          </ac:picMkLst>
        </pc:picChg>
      </pc:sldChg>
      <pc:sldChg chg="addSp modSp new mod ord modNotesTx">
        <pc:chgData name="Gerdon, Brian" userId="2362d36d-dfc3-4628-a2e5-a9b26263050c" providerId="ADAL" clId="{295EE886-3DD0-2448-94FC-B744B467BB4E}" dt="2022-08-09T02:07:22.746" v="5987" actId="6549"/>
        <pc:sldMkLst>
          <pc:docMk/>
          <pc:sldMk cId="323814311" sldId="297"/>
        </pc:sldMkLst>
        <pc:spChg chg="mod">
          <ac:chgData name="Gerdon, Brian" userId="2362d36d-dfc3-4628-a2e5-a9b26263050c" providerId="ADAL" clId="{295EE886-3DD0-2448-94FC-B744B467BB4E}" dt="2022-08-02T00:32:45.965" v="1327" actId="20577"/>
          <ac:spMkLst>
            <pc:docMk/>
            <pc:sldMk cId="323814311" sldId="297"/>
            <ac:spMk id="2" creationId="{1054DB05-0922-4D27-BF6F-12F891A397D5}"/>
          </ac:spMkLst>
        </pc:spChg>
        <pc:spChg chg="mod">
          <ac:chgData name="Gerdon, Brian" userId="2362d36d-dfc3-4628-a2e5-a9b26263050c" providerId="ADAL" clId="{295EE886-3DD0-2448-94FC-B744B467BB4E}" dt="2022-08-09T02:07:22.746" v="5987" actId="6549"/>
          <ac:spMkLst>
            <pc:docMk/>
            <pc:sldMk cId="323814311" sldId="297"/>
            <ac:spMk id="3" creationId="{EFA00085-15E2-7ED7-E460-9C5665037ECE}"/>
          </ac:spMkLst>
        </pc:spChg>
        <pc:spChg chg="add mod">
          <ac:chgData name="Gerdon, Brian" userId="2362d36d-dfc3-4628-a2e5-a9b26263050c" providerId="ADAL" clId="{295EE886-3DD0-2448-94FC-B744B467BB4E}" dt="2022-08-09T00:21:30.665" v="5894"/>
          <ac:spMkLst>
            <pc:docMk/>
            <pc:sldMk cId="323814311" sldId="297"/>
            <ac:spMk id="4" creationId="{75AF415F-22D7-1519-AA31-CF2528FB4FA7}"/>
          </ac:spMkLst>
        </pc:spChg>
      </pc:sldChg>
      <pc:sldChg chg="addSp modSp mod modNotesTx">
        <pc:chgData name="Gerdon, Brian" userId="2362d36d-dfc3-4628-a2e5-a9b26263050c" providerId="ADAL" clId="{295EE886-3DD0-2448-94FC-B744B467BB4E}" dt="2022-08-09T02:07:45.742" v="5989" actId="1076"/>
        <pc:sldMkLst>
          <pc:docMk/>
          <pc:sldMk cId="3554903071" sldId="298"/>
        </pc:sldMkLst>
        <pc:spChg chg="mod">
          <ac:chgData name="Gerdon, Brian" userId="2362d36d-dfc3-4628-a2e5-a9b26263050c" providerId="ADAL" clId="{295EE886-3DD0-2448-94FC-B744B467BB4E}" dt="2022-08-09T02:07:45.742" v="5989" actId="1076"/>
          <ac:spMkLst>
            <pc:docMk/>
            <pc:sldMk cId="3554903071" sldId="298"/>
            <ac:spMk id="2" creationId="{E9955B94-D2F0-AEB7-4274-8909BDCA4244}"/>
          </ac:spMkLst>
        </pc:spChg>
        <pc:spChg chg="add mod">
          <ac:chgData name="Gerdon, Brian" userId="2362d36d-dfc3-4628-a2e5-a9b26263050c" providerId="ADAL" clId="{295EE886-3DD0-2448-94FC-B744B467BB4E}" dt="2022-08-09T00:21:30.665" v="5894"/>
          <ac:spMkLst>
            <pc:docMk/>
            <pc:sldMk cId="3554903071" sldId="298"/>
            <ac:spMk id="3" creationId="{01D2ABA5-452F-DDE9-3234-9F1FDB895738}"/>
          </ac:spMkLst>
        </pc:spChg>
        <pc:picChg chg="mod">
          <ac:chgData name="Gerdon, Brian" userId="2362d36d-dfc3-4628-a2e5-a9b26263050c" providerId="ADAL" clId="{295EE886-3DD0-2448-94FC-B744B467BB4E}" dt="2022-08-09T00:22:15.292" v="5898" actId="1076"/>
          <ac:picMkLst>
            <pc:docMk/>
            <pc:sldMk cId="3554903071" sldId="298"/>
            <ac:picMk id="6" creationId="{AE1DF02E-49F1-5521-5347-414C03E9DCEA}"/>
          </ac:picMkLst>
        </pc:picChg>
      </pc:sldChg>
      <pc:sldChg chg="addSp modSp mod modNotesTx">
        <pc:chgData name="Gerdon, Brian" userId="2362d36d-dfc3-4628-a2e5-a9b26263050c" providerId="ADAL" clId="{295EE886-3DD0-2448-94FC-B744B467BB4E}" dt="2022-08-09T02:08:43.659" v="6037" actId="20577"/>
        <pc:sldMkLst>
          <pc:docMk/>
          <pc:sldMk cId="3920384118" sldId="299"/>
        </pc:sldMkLst>
        <pc:spChg chg="mod">
          <ac:chgData name="Gerdon, Brian" userId="2362d36d-dfc3-4628-a2e5-a9b26263050c" providerId="ADAL" clId="{295EE886-3DD0-2448-94FC-B744B467BB4E}" dt="2022-08-04T13:24:31.119" v="5376" actId="20577"/>
          <ac:spMkLst>
            <pc:docMk/>
            <pc:sldMk cId="3920384118" sldId="299"/>
            <ac:spMk id="2" creationId="{2E3D20D9-BC9A-C3C9-E328-61097384A84D}"/>
          </ac:spMkLst>
        </pc:spChg>
        <pc:spChg chg="mod">
          <ac:chgData name="Gerdon, Brian" userId="2362d36d-dfc3-4628-a2e5-a9b26263050c" providerId="ADAL" clId="{295EE886-3DD0-2448-94FC-B744B467BB4E}" dt="2022-08-09T02:08:43.659" v="6037" actId="20577"/>
          <ac:spMkLst>
            <pc:docMk/>
            <pc:sldMk cId="3920384118" sldId="299"/>
            <ac:spMk id="3" creationId="{B8B78938-0154-8CB0-87B9-42AC56285E6D}"/>
          </ac:spMkLst>
        </pc:spChg>
        <pc:spChg chg="add mod">
          <ac:chgData name="Gerdon, Brian" userId="2362d36d-dfc3-4628-a2e5-a9b26263050c" providerId="ADAL" clId="{295EE886-3DD0-2448-94FC-B744B467BB4E}" dt="2022-08-09T00:21:30.665" v="5894"/>
          <ac:spMkLst>
            <pc:docMk/>
            <pc:sldMk cId="3920384118" sldId="299"/>
            <ac:spMk id="4" creationId="{C73DD0EF-88B9-A526-B8EF-6BD9398B8AE3}"/>
          </ac:spMkLst>
        </pc:spChg>
      </pc:sldChg>
      <pc:sldChg chg="addSp delSp modSp mod setBg setClrOvrMap">
        <pc:chgData name="Gerdon, Brian" userId="2362d36d-dfc3-4628-a2e5-a9b26263050c" providerId="ADAL" clId="{295EE886-3DD0-2448-94FC-B744B467BB4E}" dt="2022-08-09T00:23:15.927" v="5904" actId="14100"/>
        <pc:sldMkLst>
          <pc:docMk/>
          <pc:sldMk cId="2980898462" sldId="300"/>
        </pc:sldMkLst>
        <pc:spChg chg="mod">
          <ac:chgData name="Gerdon, Brian" userId="2362d36d-dfc3-4628-a2e5-a9b26263050c" providerId="ADAL" clId="{295EE886-3DD0-2448-94FC-B744B467BB4E}" dt="2022-08-04T14:21:12.661" v="5424" actId="20577"/>
          <ac:spMkLst>
            <pc:docMk/>
            <pc:sldMk cId="2980898462" sldId="300"/>
            <ac:spMk id="2" creationId="{F33A3500-4EF0-D50B-24AA-D8C5FA5EE74E}"/>
          </ac:spMkLst>
        </pc:spChg>
        <pc:spChg chg="del">
          <ac:chgData name="Gerdon, Brian" userId="2362d36d-dfc3-4628-a2e5-a9b26263050c" providerId="ADAL" clId="{295EE886-3DD0-2448-94FC-B744B467BB4E}" dt="2022-08-02T01:08:13.245" v="2569" actId="26606"/>
          <ac:spMkLst>
            <pc:docMk/>
            <pc:sldMk cId="2980898462" sldId="300"/>
            <ac:spMk id="3" creationId="{A46C0CB7-EA13-D044-10C5-0449B255BBCD}"/>
          </ac:spMkLst>
        </pc:spChg>
        <pc:spChg chg="add mod">
          <ac:chgData name="Gerdon, Brian" userId="2362d36d-dfc3-4628-a2e5-a9b26263050c" providerId="ADAL" clId="{295EE886-3DD0-2448-94FC-B744B467BB4E}" dt="2022-08-09T00:21:30.665" v="5894"/>
          <ac:spMkLst>
            <pc:docMk/>
            <pc:sldMk cId="2980898462" sldId="300"/>
            <ac:spMk id="3" creationId="{E437D70F-8E8F-C8FB-D7DF-EBC515C88327}"/>
          </ac:spMkLst>
        </pc:spChg>
        <pc:spChg chg="add del">
          <ac:chgData name="Gerdon, Brian" userId="2362d36d-dfc3-4628-a2e5-a9b26263050c" providerId="ADAL" clId="{295EE886-3DD0-2448-94FC-B744B467BB4E}" dt="2022-08-03T01:36:15.239" v="3578" actId="26606"/>
          <ac:spMkLst>
            <pc:docMk/>
            <pc:sldMk cId="2980898462" sldId="300"/>
            <ac:spMk id="13" creationId="{F9ED434F-8767-46CC-B26B-5AF62FF01E66}"/>
          </ac:spMkLst>
        </pc:spChg>
        <pc:spChg chg="add del">
          <ac:chgData name="Gerdon, Brian" userId="2362d36d-dfc3-4628-a2e5-a9b26263050c" providerId="ADAL" clId="{295EE886-3DD0-2448-94FC-B744B467BB4E}" dt="2022-08-03T01:36:36.142" v="3580" actId="26606"/>
          <ac:spMkLst>
            <pc:docMk/>
            <pc:sldMk cId="2980898462" sldId="300"/>
            <ac:spMk id="27" creationId="{CC28BCC9-4093-4FD5-83EB-7EC297F51396}"/>
          </ac:spMkLst>
        </pc:spChg>
        <pc:grpChg chg="add del">
          <ac:chgData name="Gerdon, Brian" userId="2362d36d-dfc3-4628-a2e5-a9b26263050c" providerId="ADAL" clId="{295EE886-3DD0-2448-94FC-B744B467BB4E}" dt="2022-08-03T01:36:15.239" v="3578" actId="26606"/>
          <ac:grpSpMkLst>
            <pc:docMk/>
            <pc:sldMk cId="2980898462" sldId="300"/>
            <ac:grpSpMk id="9" creationId="{2F448CB3-7B4F-45D7-B7C0-DF553DF61453}"/>
          </ac:grpSpMkLst>
        </pc:grpChg>
        <pc:grpChg chg="add del">
          <ac:chgData name="Gerdon, Brian" userId="2362d36d-dfc3-4628-a2e5-a9b26263050c" providerId="ADAL" clId="{295EE886-3DD0-2448-94FC-B744B467BB4E}" dt="2022-08-03T01:36:36.142" v="3580" actId="26606"/>
          <ac:grpSpMkLst>
            <pc:docMk/>
            <pc:sldMk cId="2980898462" sldId="300"/>
            <ac:grpSpMk id="18" creationId="{08BCF048-8940-4354-B9EC-5AD74E283CE3}"/>
          </ac:grpSpMkLst>
        </pc:grpChg>
        <pc:graphicFrameChg chg="add mod ord modGraphic">
          <ac:chgData name="Gerdon, Brian" userId="2362d36d-dfc3-4628-a2e5-a9b26263050c" providerId="ADAL" clId="{295EE886-3DD0-2448-94FC-B744B467BB4E}" dt="2022-08-09T00:23:15.927" v="5904" actId="14100"/>
          <ac:graphicFrameMkLst>
            <pc:docMk/>
            <pc:sldMk cId="2980898462" sldId="300"/>
            <ac:graphicFrameMk id="5" creationId="{171CAED2-35E9-BAD7-B581-89552C75FB33}"/>
          </ac:graphicFrameMkLst>
        </pc:graphicFrameChg>
        <pc:picChg chg="add del mod">
          <ac:chgData name="Gerdon, Brian" userId="2362d36d-dfc3-4628-a2e5-a9b26263050c" providerId="ADAL" clId="{295EE886-3DD0-2448-94FC-B744B467BB4E}" dt="2022-08-03T01:37:45.592" v="3593" actId="478"/>
          <ac:picMkLst>
            <pc:docMk/>
            <pc:sldMk cId="2980898462" sldId="300"/>
            <ac:picMk id="1026" creationId="{0FB78B30-9D93-A2A3-B230-829DE200D432}"/>
          </ac:picMkLst>
        </pc:picChg>
        <pc:picChg chg="add mod">
          <ac:chgData name="Gerdon, Brian" userId="2362d36d-dfc3-4628-a2e5-a9b26263050c" providerId="ADAL" clId="{295EE886-3DD0-2448-94FC-B744B467BB4E}" dt="2022-08-03T01:39:07.341" v="3597" actId="1076"/>
          <ac:picMkLst>
            <pc:docMk/>
            <pc:sldMk cId="2980898462" sldId="300"/>
            <ac:picMk id="1028" creationId="{D27F5BE9-01AB-51A1-634D-834C79B38CFD}"/>
          </ac:picMkLst>
        </pc:picChg>
      </pc:sldChg>
      <pc:sldChg chg="addSp delSp modSp del mod ord setBg setClrOvrMap">
        <pc:chgData name="Gerdon, Brian" userId="2362d36d-dfc3-4628-a2e5-a9b26263050c" providerId="ADAL" clId="{295EE886-3DD0-2448-94FC-B744B467BB4E}" dt="2022-08-03T01:39:53.885" v="3649" actId="2696"/>
        <pc:sldMkLst>
          <pc:docMk/>
          <pc:sldMk cId="3516563526" sldId="301"/>
        </pc:sldMkLst>
        <pc:spChg chg="mod">
          <ac:chgData name="Gerdon, Brian" userId="2362d36d-dfc3-4628-a2e5-a9b26263050c" providerId="ADAL" clId="{295EE886-3DD0-2448-94FC-B744B467BB4E}" dt="2022-08-02T01:08:38.308" v="2572" actId="26606"/>
          <ac:spMkLst>
            <pc:docMk/>
            <pc:sldMk cId="3516563526" sldId="301"/>
            <ac:spMk id="2" creationId="{C2101740-CF98-9DA3-B0C7-2C5CBCA7F825}"/>
          </ac:spMkLst>
        </pc:spChg>
        <pc:spChg chg="del mod">
          <ac:chgData name="Gerdon, Brian" userId="2362d36d-dfc3-4628-a2e5-a9b26263050c" providerId="ADAL" clId="{295EE886-3DD0-2448-94FC-B744B467BB4E}" dt="2022-08-02T01:08:38.308" v="2572" actId="26606"/>
          <ac:spMkLst>
            <pc:docMk/>
            <pc:sldMk cId="3516563526" sldId="301"/>
            <ac:spMk id="3" creationId="{E1EB7069-2330-7E5F-38BB-D561E0B84CCD}"/>
          </ac:spMkLst>
        </pc:spChg>
        <pc:spChg chg="add del">
          <ac:chgData name="Gerdon, Brian" userId="2362d36d-dfc3-4628-a2e5-a9b26263050c" providerId="ADAL" clId="{295EE886-3DD0-2448-94FC-B744B467BB4E}" dt="2022-08-02T01:08:38.237" v="2571" actId="26606"/>
          <ac:spMkLst>
            <pc:docMk/>
            <pc:sldMk cId="3516563526" sldId="301"/>
            <ac:spMk id="9" creationId="{6E0488BA-180E-40D8-8350-4B179179556B}"/>
          </ac:spMkLst>
        </pc:spChg>
        <pc:spChg chg="add">
          <ac:chgData name="Gerdon, Brian" userId="2362d36d-dfc3-4628-a2e5-a9b26263050c" providerId="ADAL" clId="{295EE886-3DD0-2448-94FC-B744B467BB4E}" dt="2022-08-02T01:08:38.308" v="2572" actId="26606"/>
          <ac:spMkLst>
            <pc:docMk/>
            <pc:sldMk cId="3516563526" sldId="301"/>
            <ac:spMk id="13" creationId="{F9ED434F-8767-46CC-B26B-5AF62FF01E66}"/>
          </ac:spMkLst>
        </pc:spChg>
        <pc:grpChg chg="add">
          <ac:chgData name="Gerdon, Brian" userId="2362d36d-dfc3-4628-a2e5-a9b26263050c" providerId="ADAL" clId="{295EE886-3DD0-2448-94FC-B744B467BB4E}" dt="2022-08-02T01:08:38.308" v="2572" actId="26606"/>
          <ac:grpSpMkLst>
            <pc:docMk/>
            <pc:sldMk cId="3516563526" sldId="301"/>
            <ac:grpSpMk id="12" creationId="{2F448CB3-7B4F-45D7-B7C0-DF553DF61453}"/>
          </ac:grpSpMkLst>
        </pc:grpChg>
        <pc:graphicFrameChg chg="add mod">
          <ac:chgData name="Gerdon, Brian" userId="2362d36d-dfc3-4628-a2e5-a9b26263050c" providerId="ADAL" clId="{295EE886-3DD0-2448-94FC-B744B467BB4E}" dt="2022-08-02T02:01:58.116" v="3433" actId="20577"/>
          <ac:graphicFrameMkLst>
            <pc:docMk/>
            <pc:sldMk cId="3516563526" sldId="301"/>
            <ac:graphicFrameMk id="14" creationId="{B535F929-4124-12BC-98C7-52D2620AE081}"/>
          </ac:graphicFrameMkLst>
        </pc:graphicFrameChg>
        <pc:picChg chg="add del">
          <ac:chgData name="Gerdon, Brian" userId="2362d36d-dfc3-4628-a2e5-a9b26263050c" providerId="ADAL" clId="{295EE886-3DD0-2448-94FC-B744B467BB4E}" dt="2022-08-02T01:08:38.237" v="2571" actId="26606"/>
          <ac:picMkLst>
            <pc:docMk/>
            <pc:sldMk cId="3516563526" sldId="301"/>
            <ac:picMk id="5" creationId="{0B238796-E5E6-DC04-5664-F50CFDF3D318}"/>
          </ac:picMkLst>
        </pc:picChg>
      </pc:sldChg>
      <pc:sldChg chg="addSp delSp modSp del mod setBg setClrOvrMap modShow">
        <pc:chgData name="Gerdon, Brian" userId="2362d36d-dfc3-4628-a2e5-a9b26263050c" providerId="ADAL" clId="{295EE886-3DD0-2448-94FC-B744B467BB4E}" dt="2022-08-03T01:39:55.828" v="3650" actId="2696"/>
        <pc:sldMkLst>
          <pc:docMk/>
          <pc:sldMk cId="2058339351" sldId="302"/>
        </pc:sldMkLst>
        <pc:spChg chg="mod">
          <ac:chgData name="Gerdon, Brian" userId="2362d36d-dfc3-4628-a2e5-a9b26263050c" providerId="ADAL" clId="{295EE886-3DD0-2448-94FC-B744B467BB4E}" dt="2022-08-02T01:07:49.585" v="2568" actId="20577"/>
          <ac:spMkLst>
            <pc:docMk/>
            <pc:sldMk cId="2058339351" sldId="302"/>
            <ac:spMk id="2" creationId="{39E8917E-2A9C-37C7-08C2-3301FE9CD2FD}"/>
          </ac:spMkLst>
        </pc:spChg>
        <pc:spChg chg="del mod">
          <ac:chgData name="Gerdon, Brian" userId="2362d36d-dfc3-4628-a2e5-a9b26263050c" providerId="ADAL" clId="{295EE886-3DD0-2448-94FC-B744B467BB4E}" dt="2022-08-02T01:07:04.734" v="2556" actId="26606"/>
          <ac:spMkLst>
            <pc:docMk/>
            <pc:sldMk cId="2058339351" sldId="302"/>
            <ac:spMk id="3" creationId="{5D12E258-46D3-5D03-A383-EBE688463508}"/>
          </ac:spMkLst>
        </pc:spChg>
        <pc:spChg chg="add">
          <ac:chgData name="Gerdon, Brian" userId="2362d36d-dfc3-4628-a2e5-a9b26263050c" providerId="ADAL" clId="{295EE886-3DD0-2448-94FC-B744B467BB4E}" dt="2022-08-02T01:07:04.734" v="2556" actId="26606"/>
          <ac:spMkLst>
            <pc:docMk/>
            <pc:sldMk cId="2058339351" sldId="302"/>
            <ac:spMk id="13" creationId="{F9ED434F-8767-46CC-B26B-5AF62FF01E66}"/>
          </ac:spMkLst>
        </pc:spChg>
        <pc:grpChg chg="add">
          <ac:chgData name="Gerdon, Brian" userId="2362d36d-dfc3-4628-a2e5-a9b26263050c" providerId="ADAL" clId="{295EE886-3DD0-2448-94FC-B744B467BB4E}" dt="2022-08-02T01:07:04.734" v="2556" actId="26606"/>
          <ac:grpSpMkLst>
            <pc:docMk/>
            <pc:sldMk cId="2058339351" sldId="302"/>
            <ac:grpSpMk id="9" creationId="{2F448CB3-7B4F-45D7-B7C0-DF553DF61453}"/>
          </ac:grpSpMkLst>
        </pc:grpChg>
        <pc:graphicFrameChg chg="add">
          <ac:chgData name="Gerdon, Brian" userId="2362d36d-dfc3-4628-a2e5-a9b26263050c" providerId="ADAL" clId="{295EE886-3DD0-2448-94FC-B744B467BB4E}" dt="2022-08-02T01:07:04.734" v="2556" actId="26606"/>
          <ac:graphicFrameMkLst>
            <pc:docMk/>
            <pc:sldMk cId="2058339351" sldId="302"/>
            <ac:graphicFrameMk id="5" creationId="{D2A9080F-EA54-0DDC-13F1-8DDD76A47867}"/>
          </ac:graphicFrameMkLst>
        </pc:graphicFrameChg>
      </pc:sldChg>
      <pc:sldChg chg="modSp del mod">
        <pc:chgData name="Gerdon, Brian" userId="2362d36d-dfc3-4628-a2e5-a9b26263050c" providerId="ADAL" clId="{295EE886-3DD0-2448-94FC-B744B467BB4E}" dt="2022-08-02T01:16:00.423" v="2916" actId="2696"/>
        <pc:sldMkLst>
          <pc:docMk/>
          <pc:sldMk cId="3156328840" sldId="303"/>
        </pc:sldMkLst>
        <pc:spChg chg="mod">
          <ac:chgData name="Gerdon, Brian" userId="2362d36d-dfc3-4628-a2e5-a9b26263050c" providerId="ADAL" clId="{295EE886-3DD0-2448-94FC-B744B467BB4E}" dt="2022-08-02T01:14:21.273" v="2768" actId="20577"/>
          <ac:spMkLst>
            <pc:docMk/>
            <pc:sldMk cId="3156328840" sldId="303"/>
            <ac:spMk id="3" creationId="{43496BB0-277C-54E3-4FC0-2C9848BC061E}"/>
          </ac:spMkLst>
        </pc:spChg>
      </pc:sldChg>
      <pc:sldChg chg="addSp delSp modSp mod setBg modNotesTx">
        <pc:chgData name="Gerdon, Brian" userId="2362d36d-dfc3-4628-a2e5-a9b26263050c" providerId="ADAL" clId="{295EE886-3DD0-2448-94FC-B744B467BB4E}" dt="2022-08-09T02:14:57.945" v="6212" actId="20577"/>
        <pc:sldMkLst>
          <pc:docMk/>
          <pc:sldMk cId="4184475145" sldId="304"/>
        </pc:sldMkLst>
        <pc:spChg chg="mod">
          <ac:chgData name="Gerdon, Brian" userId="2362d36d-dfc3-4628-a2e5-a9b26263050c" providerId="ADAL" clId="{295EE886-3DD0-2448-94FC-B744B467BB4E}" dt="2022-08-09T02:14:57.945" v="6212" actId="20577"/>
          <ac:spMkLst>
            <pc:docMk/>
            <pc:sldMk cId="4184475145" sldId="304"/>
            <ac:spMk id="2" creationId="{8FF6630F-5AFD-F825-5D8D-2CC83DE3453B}"/>
          </ac:spMkLst>
        </pc:spChg>
        <pc:spChg chg="add mod">
          <ac:chgData name="Gerdon, Brian" userId="2362d36d-dfc3-4628-a2e5-a9b26263050c" providerId="ADAL" clId="{295EE886-3DD0-2448-94FC-B744B467BB4E}" dt="2022-08-09T00:21:30.665" v="5894"/>
          <ac:spMkLst>
            <pc:docMk/>
            <pc:sldMk cId="4184475145" sldId="304"/>
            <ac:spMk id="3" creationId="{2C671BA7-8536-D952-79C0-32A685F49AFE}"/>
          </ac:spMkLst>
        </pc:spChg>
        <pc:spChg chg="mod">
          <ac:chgData name="Gerdon, Brian" userId="2362d36d-dfc3-4628-a2e5-a9b26263050c" providerId="ADAL" clId="{295EE886-3DD0-2448-94FC-B744B467BB4E}" dt="2022-08-09T02:09:53.214" v="6052" actId="20577"/>
          <ac:spMkLst>
            <pc:docMk/>
            <pc:sldMk cId="4184475145" sldId="304"/>
            <ac:spMk id="7" creationId="{7227C3F8-5550-96CD-9A28-16DFF54B854B}"/>
          </ac:spMkLst>
        </pc:spChg>
        <pc:spChg chg="add del">
          <ac:chgData name="Gerdon, Brian" userId="2362d36d-dfc3-4628-a2e5-a9b26263050c" providerId="ADAL" clId="{295EE886-3DD0-2448-94FC-B744B467BB4E}" dt="2022-08-03T01:51:47.641" v="3723" actId="26606"/>
          <ac:spMkLst>
            <pc:docMk/>
            <pc:sldMk cId="4184475145" sldId="304"/>
            <ac:spMk id="11" creationId="{6E0488BA-180E-40D8-8350-4B179179556B}"/>
          </ac:spMkLst>
        </pc:spChg>
        <pc:spChg chg="add">
          <ac:chgData name="Gerdon, Brian" userId="2362d36d-dfc3-4628-a2e5-a9b26263050c" providerId="ADAL" clId="{295EE886-3DD0-2448-94FC-B744B467BB4E}" dt="2022-08-03T01:51:47.641" v="3723" actId="26606"/>
          <ac:spMkLst>
            <pc:docMk/>
            <pc:sldMk cId="4184475145" sldId="304"/>
            <ac:spMk id="13" creationId="{89EA2611-DCBA-4E97-A2B2-9A466E76BDA4}"/>
          </ac:spMkLst>
        </pc:spChg>
        <pc:spChg chg="add">
          <ac:chgData name="Gerdon, Brian" userId="2362d36d-dfc3-4628-a2e5-a9b26263050c" providerId="ADAL" clId="{295EE886-3DD0-2448-94FC-B744B467BB4E}" dt="2022-08-03T01:51:47.641" v="3723" actId="26606"/>
          <ac:spMkLst>
            <pc:docMk/>
            <pc:sldMk cId="4184475145" sldId="304"/>
            <ac:spMk id="14" creationId="{BBC615D1-6E12-40EF-915B-316CFDB550D5}"/>
          </ac:spMkLst>
        </pc:spChg>
        <pc:spChg chg="add">
          <ac:chgData name="Gerdon, Brian" userId="2362d36d-dfc3-4628-a2e5-a9b26263050c" providerId="ADAL" clId="{295EE886-3DD0-2448-94FC-B744B467BB4E}" dt="2022-08-03T01:51:47.641" v="3723" actId="26606"/>
          <ac:spMkLst>
            <pc:docMk/>
            <pc:sldMk cId="4184475145" sldId="304"/>
            <ac:spMk id="15" creationId="{B9797D36-DE1E-47CD-881A-6C1F5828261B}"/>
          </ac:spMkLst>
        </pc:spChg>
        <pc:spChg chg="add del">
          <ac:chgData name="Gerdon, Brian" userId="2362d36d-dfc3-4628-a2e5-a9b26263050c" providerId="ADAL" clId="{295EE886-3DD0-2448-94FC-B744B467BB4E}" dt="2022-08-02T01:44:50.604" v="3318" actId="26606"/>
          <ac:spMkLst>
            <pc:docMk/>
            <pc:sldMk cId="4184475145" sldId="304"/>
            <ac:spMk id="16" creationId="{510C9632-BB6F-48EE-AB65-501878BA5DB6}"/>
          </ac:spMkLst>
        </pc:spChg>
        <pc:spChg chg="add">
          <ac:chgData name="Gerdon, Brian" userId="2362d36d-dfc3-4628-a2e5-a9b26263050c" providerId="ADAL" clId="{295EE886-3DD0-2448-94FC-B744B467BB4E}" dt="2022-08-03T01:51:47.641" v="3723" actId="26606"/>
          <ac:spMkLst>
            <pc:docMk/>
            <pc:sldMk cId="4184475145" sldId="304"/>
            <ac:spMk id="17" creationId="{4A2FAF1F-F462-46AF-A9E6-CC93C4E2C359}"/>
          </ac:spMkLst>
        </pc:spChg>
        <pc:spChg chg="add del">
          <ac:chgData name="Gerdon, Brian" userId="2362d36d-dfc3-4628-a2e5-a9b26263050c" providerId="ADAL" clId="{295EE886-3DD0-2448-94FC-B744B467BB4E}" dt="2022-08-02T01:44:50.604" v="3318" actId="26606"/>
          <ac:spMkLst>
            <pc:docMk/>
            <pc:sldMk cId="4184475145" sldId="304"/>
            <ac:spMk id="18" creationId="{4EC8AAB6-953B-4D29-9967-3C44D06BB4E8}"/>
          </ac:spMkLst>
        </pc:spChg>
        <pc:spChg chg="add">
          <ac:chgData name="Gerdon, Brian" userId="2362d36d-dfc3-4628-a2e5-a9b26263050c" providerId="ADAL" clId="{295EE886-3DD0-2448-94FC-B744B467BB4E}" dt="2022-08-03T01:51:47.641" v="3723" actId="26606"/>
          <ac:spMkLst>
            <pc:docMk/>
            <pc:sldMk cId="4184475145" sldId="304"/>
            <ac:spMk id="19" creationId="{7146BED8-BAE9-42C5-A3DD-7B946445DB8C}"/>
          </ac:spMkLst>
        </pc:spChg>
        <pc:spChg chg="add del">
          <ac:chgData name="Gerdon, Brian" userId="2362d36d-dfc3-4628-a2e5-a9b26263050c" providerId="ADAL" clId="{295EE886-3DD0-2448-94FC-B744B467BB4E}" dt="2022-08-02T01:44:50.604" v="3318" actId="26606"/>
          <ac:spMkLst>
            <pc:docMk/>
            <pc:sldMk cId="4184475145" sldId="304"/>
            <ac:spMk id="20" creationId="{C89ED458-2326-40DC-9C7B-1A717B6551AD}"/>
          </ac:spMkLst>
        </pc:spChg>
        <pc:spChg chg="add">
          <ac:chgData name="Gerdon, Brian" userId="2362d36d-dfc3-4628-a2e5-a9b26263050c" providerId="ADAL" clId="{295EE886-3DD0-2448-94FC-B744B467BB4E}" dt="2022-08-03T01:51:47.641" v="3723" actId="26606"/>
          <ac:spMkLst>
            <pc:docMk/>
            <pc:sldMk cId="4184475145" sldId="304"/>
            <ac:spMk id="21" creationId="{15765FE8-B62F-41E4-A73C-74C91A8FD945}"/>
          </ac:spMkLst>
        </pc:spChg>
        <pc:spChg chg="add del">
          <ac:chgData name="Gerdon, Brian" userId="2362d36d-dfc3-4628-a2e5-a9b26263050c" providerId="ADAL" clId="{295EE886-3DD0-2448-94FC-B744B467BB4E}" dt="2022-08-02T01:44:50.604" v="3318" actId="26606"/>
          <ac:spMkLst>
            <pc:docMk/>
            <pc:sldMk cId="4184475145" sldId="304"/>
            <ac:spMk id="22" creationId="{6F9D1DE6-E368-4F07-85F9-D5B767477DDF}"/>
          </ac:spMkLst>
        </pc:spChg>
        <pc:spChg chg="add del">
          <ac:chgData name="Gerdon, Brian" userId="2362d36d-dfc3-4628-a2e5-a9b26263050c" providerId="ADAL" clId="{295EE886-3DD0-2448-94FC-B744B467BB4E}" dt="2022-08-02T01:44:50.604" v="3318" actId="26606"/>
          <ac:spMkLst>
            <pc:docMk/>
            <pc:sldMk cId="4184475145" sldId="304"/>
            <ac:spMk id="24" creationId="{F63B1F66-4ACE-4A01-8ADF-F175A9C358B2}"/>
          </ac:spMkLst>
        </pc:spChg>
        <pc:spChg chg="add del">
          <ac:chgData name="Gerdon, Brian" userId="2362d36d-dfc3-4628-a2e5-a9b26263050c" providerId="ADAL" clId="{295EE886-3DD0-2448-94FC-B744B467BB4E}" dt="2022-08-02T01:44:50.604" v="3318" actId="26606"/>
          <ac:spMkLst>
            <pc:docMk/>
            <pc:sldMk cId="4184475145" sldId="304"/>
            <ac:spMk id="26" creationId="{CF8448ED-9332-4A9B-8CAB-B1985E596E20}"/>
          </ac:spMkLst>
        </pc:spChg>
        <pc:spChg chg="add del">
          <ac:chgData name="Gerdon, Brian" userId="2362d36d-dfc3-4628-a2e5-a9b26263050c" providerId="ADAL" clId="{295EE886-3DD0-2448-94FC-B744B467BB4E}" dt="2022-08-02T01:44:50.604" v="3318" actId="26606"/>
          <ac:spMkLst>
            <pc:docMk/>
            <pc:sldMk cId="4184475145" sldId="304"/>
            <ac:spMk id="28" creationId="{ED3A2261-1C75-40FF-8CD6-18C5900C1C8D}"/>
          </ac:spMkLst>
        </pc:spChg>
        <pc:picChg chg="add del mod">
          <ac:chgData name="Gerdon, Brian" userId="2362d36d-dfc3-4628-a2e5-a9b26263050c" providerId="ADAL" clId="{295EE886-3DD0-2448-94FC-B744B467BB4E}" dt="2022-08-03T01:52:23.871" v="3731" actId="478"/>
          <ac:picMkLst>
            <pc:docMk/>
            <pc:sldMk cId="4184475145" sldId="304"/>
            <ac:picMk id="3" creationId="{B6D63F9B-8D70-900D-752B-139D24D1FC88}"/>
          </ac:picMkLst>
        </pc:picChg>
        <pc:picChg chg="mod ord">
          <ac:chgData name="Gerdon, Brian" userId="2362d36d-dfc3-4628-a2e5-a9b26263050c" providerId="ADAL" clId="{295EE886-3DD0-2448-94FC-B744B467BB4E}" dt="2022-08-03T01:51:47.641" v="3723" actId="26606"/>
          <ac:picMkLst>
            <pc:docMk/>
            <pc:sldMk cId="4184475145" sldId="304"/>
            <ac:picMk id="6" creationId="{27782D12-9C14-DE57-91EA-46B7EA823E88}"/>
          </ac:picMkLst>
        </pc:picChg>
      </pc:sldChg>
      <pc:sldChg chg="addSp delSp modSp del mod">
        <pc:chgData name="Gerdon, Brian" userId="2362d36d-dfc3-4628-a2e5-a9b26263050c" providerId="ADAL" clId="{295EE886-3DD0-2448-94FC-B744B467BB4E}" dt="2022-08-02T01:38:22.860" v="3250" actId="2696"/>
        <pc:sldMkLst>
          <pc:docMk/>
          <pc:sldMk cId="3798394982" sldId="305"/>
        </pc:sldMkLst>
        <pc:spChg chg="mod ord">
          <ac:chgData name="Gerdon, Brian" userId="2362d36d-dfc3-4628-a2e5-a9b26263050c" providerId="ADAL" clId="{295EE886-3DD0-2448-94FC-B744B467BB4E}" dt="2022-08-02T01:36:23.143" v="3214" actId="5793"/>
          <ac:spMkLst>
            <pc:docMk/>
            <pc:sldMk cId="3798394982" sldId="305"/>
            <ac:spMk id="6" creationId="{449F982F-13E1-8936-4252-7D458686857F}"/>
          </ac:spMkLst>
        </pc:spChg>
        <pc:spChg chg="del">
          <ac:chgData name="Gerdon, Brian" userId="2362d36d-dfc3-4628-a2e5-a9b26263050c" providerId="ADAL" clId="{295EE886-3DD0-2448-94FC-B744B467BB4E}" dt="2022-08-02T01:36:15.188" v="3212" actId="26606"/>
          <ac:spMkLst>
            <pc:docMk/>
            <pc:sldMk cId="3798394982" sldId="305"/>
            <ac:spMk id="9" creationId="{85F279D6-ED25-4D3F-9479-8ABB21867D9B}"/>
          </ac:spMkLst>
        </pc:spChg>
        <pc:spChg chg="del">
          <ac:chgData name="Gerdon, Brian" userId="2362d36d-dfc3-4628-a2e5-a9b26263050c" providerId="ADAL" clId="{295EE886-3DD0-2448-94FC-B744B467BB4E}" dt="2022-08-02T01:36:15.188" v="3212" actId="26606"/>
          <ac:spMkLst>
            <pc:docMk/>
            <pc:sldMk cId="3798394982" sldId="305"/>
            <ac:spMk id="11" creationId="{38D0B1B4-C487-47EF-B7D0-421066454CB6}"/>
          </ac:spMkLst>
        </pc:spChg>
        <pc:spChg chg="del">
          <ac:chgData name="Gerdon, Brian" userId="2362d36d-dfc3-4628-a2e5-a9b26263050c" providerId="ADAL" clId="{295EE886-3DD0-2448-94FC-B744B467BB4E}" dt="2022-08-02T01:36:15.188" v="3212" actId="26606"/>
          <ac:spMkLst>
            <pc:docMk/>
            <pc:sldMk cId="3798394982" sldId="305"/>
            <ac:spMk id="13" creationId="{0214736A-03B2-4B91-B0AF-B21213F3B9DF}"/>
          </ac:spMkLst>
        </pc:spChg>
        <pc:spChg chg="add">
          <ac:chgData name="Gerdon, Brian" userId="2362d36d-dfc3-4628-a2e5-a9b26263050c" providerId="ADAL" clId="{295EE886-3DD0-2448-94FC-B744B467BB4E}" dt="2022-08-02T01:36:15.188" v="3212" actId="26606"/>
          <ac:spMkLst>
            <pc:docMk/>
            <pc:sldMk cId="3798394982" sldId="305"/>
            <ac:spMk id="29" creationId="{59647F54-801D-44AB-8284-EDDFF7763139}"/>
          </ac:spMkLst>
        </pc:spChg>
        <pc:grpChg chg="add">
          <ac:chgData name="Gerdon, Brian" userId="2362d36d-dfc3-4628-a2e5-a9b26263050c" providerId="ADAL" clId="{295EE886-3DD0-2448-94FC-B744B467BB4E}" dt="2022-08-02T01:36:15.188" v="3212" actId="26606"/>
          <ac:grpSpMkLst>
            <pc:docMk/>
            <pc:sldMk cId="3798394982" sldId="305"/>
            <ac:grpSpMk id="18" creationId="{FAEF28A3-012D-4640-B8B8-1EF6EAF7233B}"/>
          </ac:grpSpMkLst>
        </pc:grpChg>
        <pc:picChg chg="del mod">
          <ac:chgData name="Gerdon, Brian" userId="2362d36d-dfc3-4628-a2e5-a9b26263050c" providerId="ADAL" clId="{295EE886-3DD0-2448-94FC-B744B467BB4E}" dt="2022-08-02T01:37:13.397" v="3236" actId="21"/>
          <ac:picMkLst>
            <pc:docMk/>
            <pc:sldMk cId="3798394982" sldId="305"/>
            <ac:picMk id="4" creationId="{7C96185D-A1A1-949F-30A0-1BD5A0D342EC}"/>
          </ac:picMkLst>
        </pc:picChg>
      </pc:sldChg>
      <pc:sldChg chg="addSp delSp modSp add mod ord">
        <pc:chgData name="Gerdon, Brian" userId="2362d36d-dfc3-4628-a2e5-a9b26263050c" providerId="ADAL" clId="{295EE886-3DD0-2448-94FC-B744B467BB4E}" dt="2022-08-09T02:16:14.336" v="6269" actId="20577"/>
        <pc:sldMkLst>
          <pc:docMk/>
          <pc:sldMk cId="334609298" sldId="306"/>
        </pc:sldMkLst>
        <pc:spChg chg="mod">
          <ac:chgData name="Gerdon, Brian" userId="2362d36d-dfc3-4628-a2e5-a9b26263050c" providerId="ADAL" clId="{295EE886-3DD0-2448-94FC-B744B467BB4E}" dt="2022-08-09T02:16:14.336" v="6269" actId="20577"/>
          <ac:spMkLst>
            <pc:docMk/>
            <pc:sldMk cId="334609298" sldId="306"/>
            <ac:spMk id="2" creationId="{1054DB05-0922-4D27-BF6F-12F891A397D5}"/>
          </ac:spMkLst>
        </pc:spChg>
        <pc:spChg chg="add mod">
          <ac:chgData name="Gerdon, Brian" userId="2362d36d-dfc3-4628-a2e5-a9b26263050c" providerId="ADAL" clId="{295EE886-3DD0-2448-94FC-B744B467BB4E}" dt="2022-08-09T00:21:30.665" v="5894"/>
          <ac:spMkLst>
            <pc:docMk/>
            <pc:sldMk cId="334609298" sldId="306"/>
            <ac:spMk id="3" creationId="{169913FC-6D60-7AA8-05AC-82494AD53C37}"/>
          </ac:spMkLst>
        </pc:spChg>
        <pc:spChg chg="del">
          <ac:chgData name="Gerdon, Brian" userId="2362d36d-dfc3-4628-a2e5-a9b26263050c" providerId="ADAL" clId="{295EE886-3DD0-2448-94FC-B744B467BB4E}" dt="2022-08-02T01:38:01.032" v="3245" actId="478"/>
          <ac:spMkLst>
            <pc:docMk/>
            <pc:sldMk cId="334609298" sldId="306"/>
            <ac:spMk id="3" creationId="{EFA00085-15E2-7ED7-E460-9C5665037ECE}"/>
          </ac:spMkLst>
        </pc:spChg>
        <pc:spChg chg="add del mod">
          <ac:chgData name="Gerdon, Brian" userId="2362d36d-dfc3-4628-a2e5-a9b26263050c" providerId="ADAL" clId="{295EE886-3DD0-2448-94FC-B744B467BB4E}" dt="2022-08-02T01:38:06.160" v="3246" actId="478"/>
          <ac:spMkLst>
            <pc:docMk/>
            <pc:sldMk cId="334609298" sldId="306"/>
            <ac:spMk id="6" creationId="{B3316082-06C7-8678-7486-DA8195941052}"/>
          </ac:spMkLst>
        </pc:spChg>
        <pc:spChg chg="add mod">
          <ac:chgData name="Gerdon, Brian" userId="2362d36d-dfc3-4628-a2e5-a9b26263050c" providerId="ADAL" clId="{295EE886-3DD0-2448-94FC-B744B467BB4E}" dt="2022-08-09T02:11:29.288" v="6143" actId="20577"/>
          <ac:spMkLst>
            <pc:docMk/>
            <pc:sldMk cId="334609298" sldId="306"/>
            <ac:spMk id="7" creationId="{8C51F735-E82C-894F-553E-5B612D2D941D}"/>
          </ac:spMkLst>
        </pc:spChg>
        <pc:picChg chg="add del mod">
          <ac:chgData name="Gerdon, Brian" userId="2362d36d-dfc3-4628-a2e5-a9b26263050c" providerId="ADAL" clId="{295EE886-3DD0-2448-94FC-B744B467BB4E}" dt="2022-08-02T02:18:52.120" v="3434" actId="478"/>
          <ac:picMkLst>
            <pc:docMk/>
            <pc:sldMk cId="334609298" sldId="306"/>
            <ac:picMk id="4" creationId="{92D825DC-8864-A5DB-7BD6-DCBD1CABF218}"/>
          </ac:picMkLst>
        </pc:picChg>
        <pc:picChg chg="add mod">
          <ac:chgData name="Gerdon, Brian" userId="2362d36d-dfc3-4628-a2e5-a9b26263050c" providerId="ADAL" clId="{295EE886-3DD0-2448-94FC-B744B467BB4E}" dt="2022-08-09T02:10:05.433" v="6053" actId="1076"/>
          <ac:picMkLst>
            <pc:docMk/>
            <pc:sldMk cId="334609298" sldId="306"/>
            <ac:picMk id="8" creationId="{9A7E8311-B3C2-4C20-BC54-E7FB17E87146}"/>
          </ac:picMkLst>
        </pc:picChg>
      </pc:sldChg>
      <pc:sldChg chg="new del ord">
        <pc:chgData name="Gerdon, Brian" userId="2362d36d-dfc3-4628-a2e5-a9b26263050c" providerId="ADAL" clId="{295EE886-3DD0-2448-94FC-B744B467BB4E}" dt="2022-08-02T01:36:48.287" v="3217" actId="2696"/>
        <pc:sldMkLst>
          <pc:docMk/>
          <pc:sldMk cId="951186938" sldId="306"/>
        </pc:sldMkLst>
      </pc:sldChg>
      <pc:sldChg chg="addSp modSp new mod">
        <pc:chgData name="Gerdon, Brian" userId="2362d36d-dfc3-4628-a2e5-a9b26263050c" providerId="ADAL" clId="{295EE886-3DD0-2448-94FC-B744B467BB4E}" dt="2022-08-09T00:21:30.665" v="5894"/>
        <pc:sldMkLst>
          <pc:docMk/>
          <pc:sldMk cId="1789540135" sldId="307"/>
        </pc:sldMkLst>
        <pc:spChg chg="mod">
          <ac:chgData name="Gerdon, Brian" userId="2362d36d-dfc3-4628-a2e5-a9b26263050c" providerId="ADAL" clId="{295EE886-3DD0-2448-94FC-B744B467BB4E}" dt="2022-08-03T02:34:04.493" v="5085" actId="20577"/>
          <ac:spMkLst>
            <pc:docMk/>
            <pc:sldMk cId="1789540135" sldId="307"/>
            <ac:spMk id="2" creationId="{8E794607-5D46-9F82-623E-F81B79675587}"/>
          </ac:spMkLst>
        </pc:spChg>
        <pc:spChg chg="add mod">
          <ac:chgData name="Gerdon, Brian" userId="2362d36d-dfc3-4628-a2e5-a9b26263050c" providerId="ADAL" clId="{295EE886-3DD0-2448-94FC-B744B467BB4E}" dt="2022-08-09T00:21:30.665" v="5894"/>
          <ac:spMkLst>
            <pc:docMk/>
            <pc:sldMk cId="1789540135" sldId="307"/>
            <ac:spMk id="5" creationId="{14D755A6-1A6B-4D50-4E16-AA9BC4394349}"/>
          </ac:spMkLst>
        </pc:spChg>
        <pc:picChg chg="add mod">
          <ac:chgData name="Gerdon, Brian" userId="2362d36d-dfc3-4628-a2e5-a9b26263050c" providerId="ADAL" clId="{295EE886-3DD0-2448-94FC-B744B467BB4E}" dt="2022-08-03T01:45:19.037" v="3679" actId="1076"/>
          <ac:picMkLst>
            <pc:docMk/>
            <pc:sldMk cId="1789540135" sldId="307"/>
            <ac:picMk id="4" creationId="{A44689C6-4846-87E2-40E3-DA26CF7E83B8}"/>
          </ac:picMkLst>
        </pc:picChg>
      </pc:sldChg>
      <pc:sldChg chg="addSp delSp modSp add del mod">
        <pc:chgData name="Gerdon, Brian" userId="2362d36d-dfc3-4628-a2e5-a9b26263050c" providerId="ADAL" clId="{295EE886-3DD0-2448-94FC-B744B467BB4E}" dt="2022-08-03T01:51:11.746" v="3718" actId="2696"/>
        <pc:sldMkLst>
          <pc:docMk/>
          <pc:sldMk cId="3011959658" sldId="308"/>
        </pc:sldMkLst>
        <pc:picChg chg="del">
          <ac:chgData name="Gerdon, Brian" userId="2362d36d-dfc3-4628-a2e5-a9b26263050c" providerId="ADAL" clId="{295EE886-3DD0-2448-94FC-B744B467BB4E}" dt="2022-08-03T01:50:00.801" v="3705" actId="478"/>
          <ac:picMkLst>
            <pc:docMk/>
            <pc:sldMk cId="3011959658" sldId="308"/>
            <ac:picMk id="4" creationId="{A44689C6-4846-87E2-40E3-DA26CF7E83B8}"/>
          </ac:picMkLst>
        </pc:picChg>
        <pc:picChg chg="add del mod">
          <ac:chgData name="Gerdon, Brian" userId="2362d36d-dfc3-4628-a2e5-a9b26263050c" providerId="ADAL" clId="{295EE886-3DD0-2448-94FC-B744B467BB4E}" dt="2022-08-03T01:51:06.134" v="3716" actId="21"/>
          <ac:picMkLst>
            <pc:docMk/>
            <pc:sldMk cId="3011959658" sldId="308"/>
            <ac:picMk id="5" creationId="{5490BF4C-4B7C-3A81-958E-3DAB06A8240D}"/>
          </ac:picMkLst>
        </pc:picChg>
      </pc:sldChg>
      <pc:sldChg chg="addSp modSp new mod ord">
        <pc:chgData name="Gerdon, Brian" userId="2362d36d-dfc3-4628-a2e5-a9b26263050c" providerId="ADAL" clId="{295EE886-3DD0-2448-94FC-B744B467BB4E}" dt="2022-08-09T00:21:30.665" v="5894"/>
        <pc:sldMkLst>
          <pc:docMk/>
          <pc:sldMk cId="4217786331" sldId="309"/>
        </pc:sldMkLst>
        <pc:spChg chg="add mod">
          <ac:chgData name="Gerdon, Brian" userId="2362d36d-dfc3-4628-a2e5-a9b26263050c" providerId="ADAL" clId="{295EE886-3DD0-2448-94FC-B744B467BB4E}" dt="2022-08-09T00:21:30.665" v="5894"/>
          <ac:spMkLst>
            <pc:docMk/>
            <pc:sldMk cId="4217786331" sldId="309"/>
            <ac:spMk id="3" creationId="{D491D5C2-27DB-DA16-8760-980524E8C8A7}"/>
          </ac:spMkLst>
        </pc:spChg>
        <pc:picChg chg="add mod">
          <ac:chgData name="Gerdon, Brian" userId="2362d36d-dfc3-4628-a2e5-a9b26263050c" providerId="ADAL" clId="{295EE886-3DD0-2448-94FC-B744B467BB4E}" dt="2022-08-03T01:51:25.111" v="3722" actId="1076"/>
          <ac:picMkLst>
            <pc:docMk/>
            <pc:sldMk cId="4217786331" sldId="309"/>
            <ac:picMk id="2" creationId="{8BDC13AC-9A63-5BF1-D9FB-B0F1B1B6AD8F}"/>
          </ac:picMkLst>
        </pc:picChg>
      </pc:sldChg>
      <pc:sldChg chg="addSp delSp modSp new mod setBg setClrOvrMap modNotesTx">
        <pc:chgData name="Gerdon, Brian" userId="2362d36d-dfc3-4628-a2e5-a9b26263050c" providerId="ADAL" clId="{295EE886-3DD0-2448-94FC-B744B467BB4E}" dt="2022-08-09T02:17:30.503" v="6306" actId="20577"/>
        <pc:sldMkLst>
          <pc:docMk/>
          <pc:sldMk cId="63626624" sldId="310"/>
        </pc:sldMkLst>
        <pc:spChg chg="mod ord">
          <ac:chgData name="Gerdon, Brian" userId="2362d36d-dfc3-4628-a2e5-a9b26263050c" providerId="ADAL" clId="{295EE886-3DD0-2448-94FC-B744B467BB4E}" dt="2022-08-09T02:17:30.503" v="6306" actId="20577"/>
          <ac:spMkLst>
            <pc:docMk/>
            <pc:sldMk cId="63626624" sldId="310"/>
            <ac:spMk id="2" creationId="{118F5545-6D2C-5D60-552C-8C1D6BB8D174}"/>
          </ac:spMkLst>
        </pc:spChg>
        <pc:spChg chg="mod ord">
          <ac:chgData name="Gerdon, Brian" userId="2362d36d-dfc3-4628-a2e5-a9b26263050c" providerId="ADAL" clId="{295EE886-3DD0-2448-94FC-B744B467BB4E}" dt="2022-08-03T02:12:50.610" v="4528" actId="20577"/>
          <ac:spMkLst>
            <pc:docMk/>
            <pc:sldMk cId="63626624" sldId="310"/>
            <ac:spMk id="3" creationId="{954E093E-6434-8A05-99C8-37B6D6AC9F4D}"/>
          </ac:spMkLst>
        </pc:spChg>
        <pc:spChg chg="add mod">
          <ac:chgData name="Gerdon, Brian" userId="2362d36d-dfc3-4628-a2e5-a9b26263050c" providerId="ADAL" clId="{295EE886-3DD0-2448-94FC-B744B467BB4E}" dt="2022-08-09T00:21:30.665" v="5894"/>
          <ac:spMkLst>
            <pc:docMk/>
            <pc:sldMk cId="63626624" sldId="310"/>
            <ac:spMk id="4" creationId="{C4831E5C-EA53-8E6A-758F-8363FEAAE67C}"/>
          </ac:spMkLst>
        </pc:spChg>
        <pc:spChg chg="add del">
          <ac:chgData name="Gerdon, Brian" userId="2362d36d-dfc3-4628-a2e5-a9b26263050c" providerId="ADAL" clId="{295EE886-3DD0-2448-94FC-B744B467BB4E}" dt="2022-08-03T02:10:39.813" v="4288" actId="26606"/>
          <ac:spMkLst>
            <pc:docMk/>
            <pc:sldMk cId="63626624" sldId="310"/>
            <ac:spMk id="14" creationId="{89EA2611-DCBA-4E97-A2B2-9A466E76BDA4}"/>
          </ac:spMkLst>
        </pc:spChg>
        <pc:spChg chg="add del">
          <ac:chgData name="Gerdon, Brian" userId="2362d36d-dfc3-4628-a2e5-a9b26263050c" providerId="ADAL" clId="{295EE886-3DD0-2448-94FC-B744B467BB4E}" dt="2022-08-03T02:10:39.813" v="4288" actId="26606"/>
          <ac:spMkLst>
            <pc:docMk/>
            <pc:sldMk cId="63626624" sldId="310"/>
            <ac:spMk id="16" creationId="{BBC615D1-6E12-40EF-915B-316CFDB550D5}"/>
          </ac:spMkLst>
        </pc:spChg>
        <pc:spChg chg="add del">
          <ac:chgData name="Gerdon, Brian" userId="2362d36d-dfc3-4628-a2e5-a9b26263050c" providerId="ADAL" clId="{295EE886-3DD0-2448-94FC-B744B467BB4E}" dt="2022-08-03T02:10:39.813" v="4288" actId="26606"/>
          <ac:spMkLst>
            <pc:docMk/>
            <pc:sldMk cId="63626624" sldId="310"/>
            <ac:spMk id="18" creationId="{B9797D36-DE1E-47CD-881A-6C1F5828261B}"/>
          </ac:spMkLst>
        </pc:spChg>
        <pc:spChg chg="add del">
          <ac:chgData name="Gerdon, Brian" userId="2362d36d-dfc3-4628-a2e5-a9b26263050c" providerId="ADAL" clId="{295EE886-3DD0-2448-94FC-B744B467BB4E}" dt="2022-08-03T02:10:39.813" v="4288" actId="26606"/>
          <ac:spMkLst>
            <pc:docMk/>
            <pc:sldMk cId="63626624" sldId="310"/>
            <ac:spMk id="20" creationId="{4A2FAF1F-F462-46AF-A9E6-CC93C4E2C359}"/>
          </ac:spMkLst>
        </pc:spChg>
        <pc:spChg chg="add del">
          <ac:chgData name="Gerdon, Brian" userId="2362d36d-dfc3-4628-a2e5-a9b26263050c" providerId="ADAL" clId="{295EE886-3DD0-2448-94FC-B744B467BB4E}" dt="2022-08-03T02:10:39.813" v="4288" actId="26606"/>
          <ac:spMkLst>
            <pc:docMk/>
            <pc:sldMk cId="63626624" sldId="310"/>
            <ac:spMk id="22" creationId="{7146BED8-BAE9-42C5-A3DD-7B946445DB8C}"/>
          </ac:spMkLst>
        </pc:spChg>
        <pc:spChg chg="add del">
          <ac:chgData name="Gerdon, Brian" userId="2362d36d-dfc3-4628-a2e5-a9b26263050c" providerId="ADAL" clId="{295EE886-3DD0-2448-94FC-B744B467BB4E}" dt="2022-08-03T02:10:39.813" v="4288" actId="26606"/>
          <ac:spMkLst>
            <pc:docMk/>
            <pc:sldMk cId="63626624" sldId="310"/>
            <ac:spMk id="24" creationId="{15765FE8-B62F-41E4-A73C-74C91A8FD945}"/>
          </ac:spMkLst>
        </pc:spChg>
        <pc:spChg chg="add del">
          <ac:chgData name="Gerdon, Brian" userId="2362d36d-dfc3-4628-a2e5-a9b26263050c" providerId="ADAL" clId="{295EE886-3DD0-2448-94FC-B744B467BB4E}" dt="2022-08-03T02:10:31.603" v="4283" actId="26606"/>
          <ac:spMkLst>
            <pc:docMk/>
            <pc:sldMk cId="63626624" sldId="310"/>
            <ac:spMk id="29" creationId="{6E0488BA-180E-40D8-8350-4B179179556B}"/>
          </ac:spMkLst>
        </pc:spChg>
        <pc:spChg chg="add del">
          <ac:chgData name="Gerdon, Brian" userId="2362d36d-dfc3-4628-a2e5-a9b26263050c" providerId="ADAL" clId="{295EE886-3DD0-2448-94FC-B744B467BB4E}" dt="2022-08-03T02:10:34.469" v="4285" actId="26606"/>
          <ac:spMkLst>
            <pc:docMk/>
            <pc:sldMk cId="63626624" sldId="310"/>
            <ac:spMk id="31" creationId="{D82EB7D3-3AD8-4ED1-9E1A-2906E14635E3}"/>
          </ac:spMkLst>
        </pc:spChg>
        <pc:spChg chg="add del">
          <ac:chgData name="Gerdon, Brian" userId="2362d36d-dfc3-4628-a2e5-a9b26263050c" providerId="ADAL" clId="{295EE886-3DD0-2448-94FC-B744B467BB4E}" dt="2022-08-03T02:10:34.469" v="4285" actId="26606"/>
          <ac:spMkLst>
            <pc:docMk/>
            <pc:sldMk cId="63626624" sldId="310"/>
            <ac:spMk id="32" creationId="{56981798-4550-46DA-9172-4846E2FB66EC}"/>
          </ac:spMkLst>
        </pc:spChg>
        <pc:spChg chg="add del">
          <ac:chgData name="Gerdon, Brian" userId="2362d36d-dfc3-4628-a2e5-a9b26263050c" providerId="ADAL" clId="{295EE886-3DD0-2448-94FC-B744B467BB4E}" dt="2022-08-03T02:10:34.469" v="4285" actId="26606"/>
          <ac:spMkLst>
            <pc:docMk/>
            <pc:sldMk cId="63626624" sldId="310"/>
            <ac:spMk id="33" creationId="{2D529E20-662F-4915-ACD7-970C026FDB7F}"/>
          </ac:spMkLst>
        </pc:spChg>
        <pc:spChg chg="add del">
          <ac:chgData name="Gerdon, Brian" userId="2362d36d-dfc3-4628-a2e5-a9b26263050c" providerId="ADAL" clId="{295EE886-3DD0-2448-94FC-B744B467BB4E}" dt="2022-08-03T02:10:39.803" v="4287" actId="26606"/>
          <ac:spMkLst>
            <pc:docMk/>
            <pc:sldMk cId="63626624" sldId="310"/>
            <ac:spMk id="35" creationId="{6F9D1DE6-E368-4F07-85F9-D5B767477DDF}"/>
          </ac:spMkLst>
        </pc:spChg>
        <pc:spChg chg="add del">
          <ac:chgData name="Gerdon, Brian" userId="2362d36d-dfc3-4628-a2e5-a9b26263050c" providerId="ADAL" clId="{295EE886-3DD0-2448-94FC-B744B467BB4E}" dt="2022-08-03T02:10:39.803" v="4287" actId="26606"/>
          <ac:spMkLst>
            <pc:docMk/>
            <pc:sldMk cId="63626624" sldId="310"/>
            <ac:spMk id="36" creationId="{510C9632-BB6F-48EE-AB65-501878BA5DB6}"/>
          </ac:spMkLst>
        </pc:spChg>
        <pc:spChg chg="add del">
          <ac:chgData name="Gerdon, Brian" userId="2362d36d-dfc3-4628-a2e5-a9b26263050c" providerId="ADAL" clId="{295EE886-3DD0-2448-94FC-B744B467BB4E}" dt="2022-08-03T02:10:39.803" v="4287" actId="26606"/>
          <ac:spMkLst>
            <pc:docMk/>
            <pc:sldMk cId="63626624" sldId="310"/>
            <ac:spMk id="37" creationId="{F63B1F66-4ACE-4A01-8ADF-F175A9C358B2}"/>
          </ac:spMkLst>
        </pc:spChg>
        <pc:spChg chg="add del">
          <ac:chgData name="Gerdon, Brian" userId="2362d36d-dfc3-4628-a2e5-a9b26263050c" providerId="ADAL" clId="{295EE886-3DD0-2448-94FC-B744B467BB4E}" dt="2022-08-03T02:10:39.803" v="4287" actId="26606"/>
          <ac:spMkLst>
            <pc:docMk/>
            <pc:sldMk cId="63626624" sldId="310"/>
            <ac:spMk id="38" creationId="{4EC8AAB6-953B-4D29-9967-3C44D06BB4E8}"/>
          </ac:spMkLst>
        </pc:spChg>
        <pc:spChg chg="add del">
          <ac:chgData name="Gerdon, Brian" userId="2362d36d-dfc3-4628-a2e5-a9b26263050c" providerId="ADAL" clId="{295EE886-3DD0-2448-94FC-B744B467BB4E}" dt="2022-08-03T02:10:39.803" v="4287" actId="26606"/>
          <ac:spMkLst>
            <pc:docMk/>
            <pc:sldMk cId="63626624" sldId="310"/>
            <ac:spMk id="39" creationId="{CF8448ED-9332-4A9B-8CAB-B1985E596E20}"/>
          </ac:spMkLst>
        </pc:spChg>
        <pc:spChg chg="add del">
          <ac:chgData name="Gerdon, Brian" userId="2362d36d-dfc3-4628-a2e5-a9b26263050c" providerId="ADAL" clId="{295EE886-3DD0-2448-94FC-B744B467BB4E}" dt="2022-08-03T02:10:39.803" v="4287" actId="26606"/>
          <ac:spMkLst>
            <pc:docMk/>
            <pc:sldMk cId="63626624" sldId="310"/>
            <ac:spMk id="40" creationId="{C89ED458-2326-40DC-9C7B-1A717B6551AD}"/>
          </ac:spMkLst>
        </pc:spChg>
        <pc:spChg chg="add del">
          <ac:chgData name="Gerdon, Brian" userId="2362d36d-dfc3-4628-a2e5-a9b26263050c" providerId="ADAL" clId="{295EE886-3DD0-2448-94FC-B744B467BB4E}" dt="2022-08-03T02:10:39.803" v="4287" actId="26606"/>
          <ac:spMkLst>
            <pc:docMk/>
            <pc:sldMk cId="63626624" sldId="310"/>
            <ac:spMk id="41" creationId="{ED3A2261-1C75-40FF-8CD6-18C5900C1C8D}"/>
          </ac:spMkLst>
        </pc:spChg>
        <pc:spChg chg="add">
          <ac:chgData name="Gerdon, Brian" userId="2362d36d-dfc3-4628-a2e5-a9b26263050c" providerId="ADAL" clId="{295EE886-3DD0-2448-94FC-B744B467BB4E}" dt="2022-08-03T02:10:39.813" v="4288" actId="26606"/>
          <ac:spMkLst>
            <pc:docMk/>
            <pc:sldMk cId="63626624" sldId="310"/>
            <ac:spMk id="43" creationId="{89EA2611-DCBA-4E97-A2B2-9A466E76BDA4}"/>
          </ac:spMkLst>
        </pc:spChg>
        <pc:spChg chg="add">
          <ac:chgData name="Gerdon, Brian" userId="2362d36d-dfc3-4628-a2e5-a9b26263050c" providerId="ADAL" clId="{295EE886-3DD0-2448-94FC-B744B467BB4E}" dt="2022-08-03T02:10:39.813" v="4288" actId="26606"/>
          <ac:spMkLst>
            <pc:docMk/>
            <pc:sldMk cId="63626624" sldId="310"/>
            <ac:spMk id="44" creationId="{BBC615D1-6E12-40EF-915B-316CFDB550D5}"/>
          </ac:spMkLst>
        </pc:spChg>
        <pc:spChg chg="add">
          <ac:chgData name="Gerdon, Brian" userId="2362d36d-dfc3-4628-a2e5-a9b26263050c" providerId="ADAL" clId="{295EE886-3DD0-2448-94FC-B744B467BB4E}" dt="2022-08-03T02:10:39.813" v="4288" actId="26606"/>
          <ac:spMkLst>
            <pc:docMk/>
            <pc:sldMk cId="63626624" sldId="310"/>
            <ac:spMk id="45" creationId="{B9797D36-DE1E-47CD-881A-6C1F5828261B}"/>
          </ac:spMkLst>
        </pc:spChg>
        <pc:spChg chg="add">
          <ac:chgData name="Gerdon, Brian" userId="2362d36d-dfc3-4628-a2e5-a9b26263050c" providerId="ADAL" clId="{295EE886-3DD0-2448-94FC-B744B467BB4E}" dt="2022-08-03T02:10:39.813" v="4288" actId="26606"/>
          <ac:spMkLst>
            <pc:docMk/>
            <pc:sldMk cId="63626624" sldId="310"/>
            <ac:spMk id="46" creationId="{4A2FAF1F-F462-46AF-A9E6-CC93C4E2C359}"/>
          </ac:spMkLst>
        </pc:spChg>
        <pc:spChg chg="add">
          <ac:chgData name="Gerdon, Brian" userId="2362d36d-dfc3-4628-a2e5-a9b26263050c" providerId="ADAL" clId="{295EE886-3DD0-2448-94FC-B744B467BB4E}" dt="2022-08-03T02:10:39.813" v="4288" actId="26606"/>
          <ac:spMkLst>
            <pc:docMk/>
            <pc:sldMk cId="63626624" sldId="310"/>
            <ac:spMk id="47" creationId="{7146BED8-BAE9-42C5-A3DD-7B946445DB8C}"/>
          </ac:spMkLst>
        </pc:spChg>
        <pc:spChg chg="add">
          <ac:chgData name="Gerdon, Brian" userId="2362d36d-dfc3-4628-a2e5-a9b26263050c" providerId="ADAL" clId="{295EE886-3DD0-2448-94FC-B744B467BB4E}" dt="2022-08-03T02:10:39.813" v="4288" actId="26606"/>
          <ac:spMkLst>
            <pc:docMk/>
            <pc:sldMk cId="63626624" sldId="310"/>
            <ac:spMk id="48" creationId="{15765FE8-B62F-41E4-A73C-74C91A8FD945}"/>
          </ac:spMkLst>
        </pc:spChg>
        <pc:picChg chg="add del mod">
          <ac:chgData name="Gerdon, Brian" userId="2362d36d-dfc3-4628-a2e5-a9b26263050c" providerId="ADAL" clId="{295EE886-3DD0-2448-94FC-B744B467BB4E}" dt="2022-08-03T02:07:12.447" v="4237"/>
          <ac:picMkLst>
            <pc:docMk/>
            <pc:sldMk cId="63626624" sldId="310"/>
            <ac:picMk id="4" creationId="{74C73F64-2CCD-ACB6-2A9D-F282D9456C1D}"/>
          </ac:picMkLst>
        </pc:picChg>
        <pc:picChg chg="add del mod">
          <ac:chgData name="Gerdon, Brian" userId="2362d36d-dfc3-4628-a2e5-a9b26263050c" providerId="ADAL" clId="{295EE886-3DD0-2448-94FC-B744B467BB4E}" dt="2022-08-03T02:07:20.404" v="4239"/>
          <ac:picMkLst>
            <pc:docMk/>
            <pc:sldMk cId="63626624" sldId="310"/>
            <ac:picMk id="5" creationId="{D887676B-AAF6-81C1-DB0A-8CFFEB327AC4}"/>
          </ac:picMkLst>
        </pc:picChg>
        <pc:picChg chg="add del mod">
          <ac:chgData name="Gerdon, Brian" userId="2362d36d-dfc3-4628-a2e5-a9b26263050c" providerId="ADAL" clId="{295EE886-3DD0-2448-94FC-B744B467BB4E}" dt="2022-08-03T02:07:33.341" v="4241"/>
          <ac:picMkLst>
            <pc:docMk/>
            <pc:sldMk cId="63626624" sldId="310"/>
            <ac:picMk id="6" creationId="{CB3AF8D0-AE39-A752-84E2-F0691DB21E25}"/>
          </ac:picMkLst>
        </pc:picChg>
        <pc:picChg chg="add del mod">
          <ac:chgData name="Gerdon, Brian" userId="2362d36d-dfc3-4628-a2e5-a9b26263050c" providerId="ADAL" clId="{295EE886-3DD0-2448-94FC-B744B467BB4E}" dt="2022-08-03T02:07:38.387" v="4243"/>
          <ac:picMkLst>
            <pc:docMk/>
            <pc:sldMk cId="63626624" sldId="310"/>
            <ac:picMk id="7" creationId="{85D91E09-D5A1-5F54-A64F-5B42BA8EF8AF}"/>
          </ac:picMkLst>
        </pc:picChg>
        <pc:picChg chg="add del mod">
          <ac:chgData name="Gerdon, Brian" userId="2362d36d-dfc3-4628-a2e5-a9b26263050c" providerId="ADAL" clId="{295EE886-3DD0-2448-94FC-B744B467BB4E}" dt="2022-08-03T02:08:26.813" v="4245"/>
          <ac:picMkLst>
            <pc:docMk/>
            <pc:sldMk cId="63626624" sldId="310"/>
            <ac:picMk id="8" creationId="{8354C5E9-30D4-DBF7-E618-789084C22935}"/>
          </ac:picMkLst>
        </pc:picChg>
        <pc:picChg chg="add mod ord">
          <ac:chgData name="Gerdon, Brian" userId="2362d36d-dfc3-4628-a2e5-a9b26263050c" providerId="ADAL" clId="{295EE886-3DD0-2448-94FC-B744B467BB4E}" dt="2022-08-03T02:10:39.803" v="4287" actId="26606"/>
          <ac:picMkLst>
            <pc:docMk/>
            <pc:sldMk cId="63626624" sldId="310"/>
            <ac:picMk id="9" creationId="{9B6B29DA-B979-EA17-B06C-A968BAD8044A}"/>
          </ac:picMkLst>
        </pc:picChg>
      </pc:sldChg>
      <pc:sldChg chg="addSp delSp modSp add mod ord setBg setClrOvrMap modNotesTx">
        <pc:chgData name="Gerdon, Brian" userId="2362d36d-dfc3-4628-a2e5-a9b26263050c" providerId="ADAL" clId="{295EE886-3DD0-2448-94FC-B744B467BB4E}" dt="2022-08-09T02:12:10.245" v="6189" actId="20577"/>
        <pc:sldMkLst>
          <pc:docMk/>
          <pc:sldMk cId="273259866" sldId="311"/>
        </pc:sldMkLst>
        <pc:spChg chg="mod">
          <ac:chgData name="Gerdon, Brian" userId="2362d36d-dfc3-4628-a2e5-a9b26263050c" providerId="ADAL" clId="{295EE886-3DD0-2448-94FC-B744B467BB4E}" dt="2022-08-08T02:19:33.839" v="5756" actId="20577"/>
          <ac:spMkLst>
            <pc:docMk/>
            <pc:sldMk cId="273259866" sldId="311"/>
            <ac:spMk id="2" creationId="{1054DB05-0922-4D27-BF6F-12F891A397D5}"/>
          </ac:spMkLst>
        </pc:spChg>
        <pc:spChg chg="add del mod">
          <ac:chgData name="Gerdon, Brian" userId="2362d36d-dfc3-4628-a2e5-a9b26263050c" providerId="ADAL" clId="{295EE886-3DD0-2448-94FC-B744B467BB4E}" dt="2022-08-08T02:17:31.404" v="5656" actId="478"/>
          <ac:spMkLst>
            <pc:docMk/>
            <pc:sldMk cId="273259866" sldId="311"/>
            <ac:spMk id="3" creationId="{A33631E1-8AC6-ABDC-DCE4-CABDDF0E1894}"/>
          </ac:spMkLst>
        </pc:spChg>
        <pc:spChg chg="add mod">
          <ac:chgData name="Gerdon, Brian" userId="2362d36d-dfc3-4628-a2e5-a9b26263050c" providerId="ADAL" clId="{295EE886-3DD0-2448-94FC-B744B467BB4E}" dt="2022-08-09T00:21:30.665" v="5894"/>
          <ac:spMkLst>
            <pc:docMk/>
            <pc:sldMk cId="273259866" sldId="311"/>
            <ac:spMk id="3" creationId="{A461A85B-C888-1C5F-A729-1F0CBCAF300C}"/>
          </ac:spMkLst>
        </pc:spChg>
        <pc:spChg chg="mod">
          <ac:chgData name="Gerdon, Brian" userId="2362d36d-dfc3-4628-a2e5-a9b26263050c" providerId="ADAL" clId="{295EE886-3DD0-2448-94FC-B744B467BB4E}" dt="2022-08-09T02:12:10.245" v="6189" actId="20577"/>
          <ac:spMkLst>
            <pc:docMk/>
            <pc:sldMk cId="273259866" sldId="311"/>
            <ac:spMk id="7" creationId="{8C51F735-E82C-894F-553E-5B612D2D941D}"/>
          </ac:spMkLst>
        </pc:spChg>
        <pc:spChg chg="add del">
          <ac:chgData name="Gerdon, Brian" userId="2362d36d-dfc3-4628-a2e5-a9b26263050c" providerId="ADAL" clId="{295EE886-3DD0-2448-94FC-B744B467BB4E}" dt="2022-08-08T02:16:57.781" v="5654" actId="26606"/>
          <ac:spMkLst>
            <pc:docMk/>
            <pc:sldMk cId="273259866" sldId="311"/>
            <ac:spMk id="2057" creationId="{6E0488BA-180E-40D8-8350-4B179179556B}"/>
          </ac:spMkLst>
        </pc:spChg>
        <pc:spChg chg="add">
          <ac:chgData name="Gerdon, Brian" userId="2362d36d-dfc3-4628-a2e5-a9b26263050c" providerId="ADAL" clId="{295EE886-3DD0-2448-94FC-B744B467BB4E}" dt="2022-08-08T02:16:57.781" v="5654" actId="26606"/>
          <ac:spMkLst>
            <pc:docMk/>
            <pc:sldMk cId="273259866" sldId="311"/>
            <ac:spMk id="2062" creationId="{6E0488BA-180E-40D8-8350-4B179179556B}"/>
          </ac:spMkLst>
        </pc:spChg>
        <pc:picChg chg="del">
          <ac:chgData name="Gerdon, Brian" userId="2362d36d-dfc3-4628-a2e5-a9b26263050c" providerId="ADAL" clId="{295EE886-3DD0-2448-94FC-B744B467BB4E}" dt="2022-08-03T02:17:12.747" v="4822" actId="478"/>
          <ac:picMkLst>
            <pc:docMk/>
            <pc:sldMk cId="273259866" sldId="311"/>
            <ac:picMk id="8" creationId="{9A7E8311-B3C2-4C20-BC54-E7FB17E87146}"/>
          </ac:picMkLst>
        </pc:picChg>
        <pc:picChg chg="add mod ord">
          <ac:chgData name="Gerdon, Brian" userId="2362d36d-dfc3-4628-a2e5-a9b26263050c" providerId="ADAL" clId="{295EE886-3DD0-2448-94FC-B744B467BB4E}" dt="2022-08-08T02:16:57.781" v="5654" actId="26606"/>
          <ac:picMkLst>
            <pc:docMk/>
            <pc:sldMk cId="273259866" sldId="311"/>
            <ac:picMk id="1026" creationId="{E0FE363B-C62F-5A3F-7605-DDEC3B48238E}"/>
          </ac:picMkLst>
        </pc:picChg>
        <pc:picChg chg="add del">
          <ac:chgData name="Gerdon, Brian" userId="2362d36d-dfc3-4628-a2e5-a9b26263050c" providerId="ADAL" clId="{295EE886-3DD0-2448-94FC-B744B467BB4E}" dt="2022-08-03T02:17:11.340" v="4821"/>
          <ac:picMkLst>
            <pc:docMk/>
            <pc:sldMk cId="273259866" sldId="311"/>
            <ac:picMk id="2050" creationId="{ED36C353-4A36-7D97-4F09-765189256597}"/>
          </ac:picMkLst>
        </pc:picChg>
        <pc:picChg chg="add del mod ord">
          <ac:chgData name="Gerdon, Brian" userId="2362d36d-dfc3-4628-a2e5-a9b26263050c" providerId="ADAL" clId="{295EE886-3DD0-2448-94FC-B744B467BB4E}" dt="2022-08-08T02:16:40.780" v="5651" actId="478"/>
          <ac:picMkLst>
            <pc:docMk/>
            <pc:sldMk cId="273259866" sldId="311"/>
            <ac:picMk id="2052" creationId="{1EB8FECD-8EA5-D3A0-C432-256334224B0F}"/>
          </ac:picMkLst>
        </pc:picChg>
      </pc:sldChg>
      <pc:sldChg chg="new del">
        <pc:chgData name="Gerdon, Brian" userId="2362d36d-dfc3-4628-a2e5-a9b26263050c" providerId="ADAL" clId="{295EE886-3DD0-2448-94FC-B744B467BB4E}" dt="2022-08-03T02:36:51.668" v="5237" actId="2696"/>
        <pc:sldMkLst>
          <pc:docMk/>
          <pc:sldMk cId="934926484" sldId="312"/>
        </pc:sldMkLst>
      </pc:sldChg>
      <pc:sldChg chg="addSp delSp modSp new mod">
        <pc:chgData name="Gerdon, Brian" userId="2362d36d-dfc3-4628-a2e5-a9b26263050c" providerId="ADAL" clId="{295EE886-3DD0-2448-94FC-B744B467BB4E}" dt="2022-08-09T00:21:30.665" v="5894"/>
        <pc:sldMkLst>
          <pc:docMk/>
          <pc:sldMk cId="1158751638" sldId="312"/>
        </pc:sldMkLst>
        <pc:spChg chg="mod">
          <ac:chgData name="Gerdon, Brian" userId="2362d36d-dfc3-4628-a2e5-a9b26263050c" providerId="ADAL" clId="{295EE886-3DD0-2448-94FC-B744B467BB4E}" dt="2022-08-04T15:15:57.169" v="5649" actId="20577"/>
          <ac:spMkLst>
            <pc:docMk/>
            <pc:sldMk cId="1158751638" sldId="312"/>
            <ac:spMk id="2" creationId="{79CB077C-E41D-2BA6-918D-41B5952FC7E0}"/>
          </ac:spMkLst>
        </pc:spChg>
        <pc:spChg chg="add mod">
          <ac:chgData name="Gerdon, Brian" userId="2362d36d-dfc3-4628-a2e5-a9b26263050c" providerId="ADAL" clId="{295EE886-3DD0-2448-94FC-B744B467BB4E}" dt="2022-08-09T00:21:30.665" v="5894"/>
          <ac:spMkLst>
            <pc:docMk/>
            <pc:sldMk cId="1158751638" sldId="312"/>
            <ac:spMk id="3" creationId="{25678388-1C20-179E-793A-07F9F39790F3}"/>
          </ac:spMkLst>
        </pc:spChg>
        <pc:spChg chg="del">
          <ac:chgData name="Gerdon, Brian" userId="2362d36d-dfc3-4628-a2e5-a9b26263050c" providerId="ADAL" clId="{295EE886-3DD0-2448-94FC-B744B467BB4E}" dt="2022-08-04T15:16:10.961" v="5650" actId="478"/>
          <ac:spMkLst>
            <pc:docMk/>
            <pc:sldMk cId="1158751638" sldId="312"/>
            <ac:spMk id="3" creationId="{A7C917AD-B490-66F7-27AB-FFD032F3F2F4}"/>
          </ac:spMkLst>
        </pc:spChg>
        <pc:picChg chg="add mod">
          <ac:chgData name="Gerdon, Brian" userId="2362d36d-dfc3-4628-a2e5-a9b26263050c" providerId="ADAL" clId="{295EE886-3DD0-2448-94FC-B744B467BB4E}" dt="2022-08-04T15:15:50.337" v="5639" actId="1076"/>
          <ac:picMkLst>
            <pc:docMk/>
            <pc:sldMk cId="1158751638" sldId="312"/>
            <ac:picMk id="4" creationId="{53D56E96-A854-454C-E8CB-26DD988D3A36}"/>
          </ac:picMkLst>
        </pc:picChg>
      </pc:sldChg>
      <pc:sldChg chg="addSp delSp modSp new mod setBg setClrOvrMap">
        <pc:chgData name="Gerdon, Brian" userId="2362d36d-dfc3-4628-a2e5-a9b26263050c" providerId="ADAL" clId="{295EE886-3DD0-2448-94FC-B744B467BB4E}" dt="2022-08-09T02:12:53.347" v="6191" actId="20577"/>
        <pc:sldMkLst>
          <pc:docMk/>
          <pc:sldMk cId="3438265514" sldId="313"/>
        </pc:sldMkLst>
        <pc:spChg chg="mod">
          <ac:chgData name="Gerdon, Brian" userId="2362d36d-dfc3-4628-a2e5-a9b26263050c" providerId="ADAL" clId="{295EE886-3DD0-2448-94FC-B744B467BB4E}" dt="2022-08-09T02:12:53.347" v="6191" actId="20577"/>
          <ac:spMkLst>
            <pc:docMk/>
            <pc:sldMk cId="3438265514" sldId="313"/>
            <ac:spMk id="2" creationId="{093931E2-776F-FE60-2016-4883F1398178}"/>
          </ac:spMkLst>
        </pc:spChg>
        <pc:spChg chg="add mod">
          <ac:chgData name="Gerdon, Brian" userId="2362d36d-dfc3-4628-a2e5-a9b26263050c" providerId="ADAL" clId="{295EE886-3DD0-2448-94FC-B744B467BB4E}" dt="2022-08-09T00:21:30.665" v="5894"/>
          <ac:spMkLst>
            <pc:docMk/>
            <pc:sldMk cId="3438265514" sldId="313"/>
            <ac:spMk id="3" creationId="{037EF08E-24D3-4300-85FD-14EB7A537145}"/>
          </ac:spMkLst>
        </pc:spChg>
        <pc:spChg chg="del mod">
          <ac:chgData name="Gerdon, Brian" userId="2362d36d-dfc3-4628-a2e5-a9b26263050c" providerId="ADAL" clId="{295EE886-3DD0-2448-94FC-B744B467BB4E}" dt="2022-08-08T02:27:26" v="5790" actId="478"/>
          <ac:spMkLst>
            <pc:docMk/>
            <pc:sldMk cId="3438265514" sldId="313"/>
            <ac:spMk id="3" creationId="{112C74C5-2FA4-5121-11B7-852027BC99A0}"/>
          </ac:spMkLst>
        </pc:spChg>
        <pc:spChg chg="add">
          <ac:chgData name="Gerdon, Brian" userId="2362d36d-dfc3-4628-a2e5-a9b26263050c" providerId="ADAL" clId="{295EE886-3DD0-2448-94FC-B744B467BB4E}" dt="2022-08-08T02:27:11.119" v="5765" actId="26606"/>
          <ac:spMkLst>
            <pc:docMk/>
            <pc:sldMk cId="3438265514" sldId="313"/>
            <ac:spMk id="2055" creationId="{6E0488BA-180E-40D8-8350-4B179179556B}"/>
          </ac:spMkLst>
        </pc:spChg>
        <pc:picChg chg="add mod ord">
          <ac:chgData name="Gerdon, Brian" userId="2362d36d-dfc3-4628-a2e5-a9b26263050c" providerId="ADAL" clId="{295EE886-3DD0-2448-94FC-B744B467BB4E}" dt="2022-08-08T02:27:11.119" v="5765" actId="26606"/>
          <ac:picMkLst>
            <pc:docMk/>
            <pc:sldMk cId="3438265514" sldId="313"/>
            <ac:picMk id="2050" creationId="{6AF7B58D-61A7-F604-BC0D-9B7521E89908}"/>
          </ac:picMkLst>
        </pc:picChg>
      </pc:sldChg>
    </pc:docChg>
  </pc:docChgLst>
  <pc:docChgLst>
    <pc:chgData name="Gerdon, Brian" userId="2362d36d-dfc3-4628-a2e5-a9b26263050c" providerId="ADAL" clId="{F35BF9EE-2688-2C41-9E69-85597490A4F1}"/>
    <pc:docChg chg="undo custSel addSld modSld">
      <pc:chgData name="Gerdon, Brian" userId="2362d36d-dfc3-4628-a2e5-a9b26263050c" providerId="ADAL" clId="{F35BF9EE-2688-2C41-9E69-85597490A4F1}" dt="2022-06-13T16:37:52.234" v="671" actId="20577"/>
      <pc:docMkLst>
        <pc:docMk/>
      </pc:docMkLst>
      <pc:sldChg chg="modSp">
        <pc:chgData name="Gerdon, Brian" userId="2362d36d-dfc3-4628-a2e5-a9b26263050c" providerId="ADAL" clId="{F35BF9EE-2688-2C41-9E69-85597490A4F1}" dt="2022-06-13T16:34:01.596" v="560" actId="255"/>
        <pc:sldMkLst>
          <pc:docMk/>
          <pc:sldMk cId="680509302" sldId="282"/>
        </pc:sldMkLst>
        <pc:spChg chg="mod">
          <ac:chgData name="Gerdon, Brian" userId="2362d36d-dfc3-4628-a2e5-a9b26263050c" providerId="ADAL" clId="{F35BF9EE-2688-2C41-9E69-85597490A4F1}" dt="2022-06-13T16:34:01.596" v="560" actId="255"/>
          <ac:spMkLst>
            <pc:docMk/>
            <pc:sldMk cId="680509302" sldId="282"/>
            <ac:spMk id="2" creationId="{77A61E17-27FE-2541-3E5A-898484DD4BCF}"/>
          </ac:spMkLst>
        </pc:spChg>
      </pc:sldChg>
      <pc:sldChg chg="modSp">
        <pc:chgData name="Gerdon, Brian" userId="2362d36d-dfc3-4628-a2e5-a9b26263050c" providerId="ADAL" clId="{F35BF9EE-2688-2C41-9E69-85597490A4F1}" dt="2022-06-13T16:37:08.509" v="576" actId="20577"/>
        <pc:sldMkLst>
          <pc:docMk/>
          <pc:sldMk cId="668513298" sldId="285"/>
        </pc:sldMkLst>
        <pc:spChg chg="mod">
          <ac:chgData name="Gerdon, Brian" userId="2362d36d-dfc3-4628-a2e5-a9b26263050c" providerId="ADAL" clId="{F35BF9EE-2688-2C41-9E69-85597490A4F1}" dt="2022-06-13T16:37:08.509" v="576" actId="20577"/>
          <ac:spMkLst>
            <pc:docMk/>
            <pc:sldMk cId="668513298" sldId="285"/>
            <ac:spMk id="3" creationId="{28CBDE83-8C07-DBBA-70C0-8EF19F4E147A}"/>
          </ac:spMkLst>
        </pc:spChg>
      </pc:sldChg>
      <pc:sldChg chg="modSp">
        <pc:chgData name="Gerdon, Brian" userId="2362d36d-dfc3-4628-a2e5-a9b26263050c" providerId="ADAL" clId="{F35BF9EE-2688-2C41-9E69-85597490A4F1}" dt="2022-06-13T16:37:52.234" v="671" actId="20577"/>
        <pc:sldMkLst>
          <pc:docMk/>
          <pc:sldMk cId="2718297886" sldId="291"/>
        </pc:sldMkLst>
        <pc:spChg chg="mod">
          <ac:chgData name="Gerdon, Brian" userId="2362d36d-dfc3-4628-a2e5-a9b26263050c" providerId="ADAL" clId="{F35BF9EE-2688-2C41-9E69-85597490A4F1}" dt="2022-06-13T16:37:52.234" v="671" actId="20577"/>
          <ac:spMkLst>
            <pc:docMk/>
            <pc:sldMk cId="2718297886" sldId="291"/>
            <ac:spMk id="3" creationId="{8B281CE3-F7D1-27FD-E001-6FE930443FE7}"/>
          </ac:spMkLst>
        </pc:spChg>
      </pc:sldChg>
      <pc:sldChg chg="addSp modSp new mod setBg setClrOvrMap">
        <pc:chgData name="Gerdon, Brian" userId="2362d36d-dfc3-4628-a2e5-a9b26263050c" providerId="ADAL" clId="{F35BF9EE-2688-2C41-9E69-85597490A4F1}" dt="2022-06-13T16:24:33.173" v="539" actId="27636"/>
        <pc:sldMkLst>
          <pc:docMk/>
          <pc:sldMk cId="2891903863" sldId="293"/>
        </pc:sldMkLst>
        <pc:spChg chg="mod">
          <ac:chgData name="Gerdon, Brian" userId="2362d36d-dfc3-4628-a2e5-a9b26263050c" providerId="ADAL" clId="{F35BF9EE-2688-2C41-9E69-85597490A4F1}" dt="2022-06-13T16:19:33.809" v="41" actId="20577"/>
          <ac:spMkLst>
            <pc:docMk/>
            <pc:sldMk cId="2891903863" sldId="293"/>
            <ac:spMk id="2" creationId="{2472A04D-7803-93A4-316F-2B0E1F4FBE4E}"/>
          </ac:spMkLst>
        </pc:spChg>
        <pc:spChg chg="mod ord">
          <ac:chgData name="Gerdon, Brian" userId="2362d36d-dfc3-4628-a2e5-a9b26263050c" providerId="ADAL" clId="{F35BF9EE-2688-2C41-9E69-85597490A4F1}" dt="2022-06-13T16:24:33.173" v="539" actId="27636"/>
          <ac:spMkLst>
            <pc:docMk/>
            <pc:sldMk cId="2891903863" sldId="293"/>
            <ac:spMk id="3" creationId="{CA2E9BDD-024E-43E2-CF7B-117D3099E1A7}"/>
          </ac:spMkLst>
        </pc:spChg>
        <pc:spChg chg="add">
          <ac:chgData name="Gerdon, Brian" userId="2362d36d-dfc3-4628-a2e5-a9b26263050c" providerId="ADAL" clId="{F35BF9EE-2688-2C41-9E69-85597490A4F1}" dt="2022-06-13T16:18:45.547" v="2" actId="26606"/>
          <ac:spMkLst>
            <pc:docMk/>
            <pc:sldMk cId="2891903863" sldId="293"/>
            <ac:spMk id="11" creationId="{F70C2B8F-6B1B-46D5-86E6-40F36C695FC2}"/>
          </ac:spMkLst>
        </pc:spChg>
        <pc:spChg chg="add">
          <ac:chgData name="Gerdon, Brian" userId="2362d36d-dfc3-4628-a2e5-a9b26263050c" providerId="ADAL" clId="{F35BF9EE-2688-2C41-9E69-85597490A4F1}" dt="2022-06-13T16:18:45.547" v="2" actId="26606"/>
          <ac:spMkLst>
            <pc:docMk/>
            <pc:sldMk cId="2891903863" sldId="293"/>
            <ac:spMk id="13" creationId="{DB521824-592C-476A-AB0A-CA0C6D1F3407}"/>
          </ac:spMkLst>
        </pc:spChg>
        <pc:spChg chg="add">
          <ac:chgData name="Gerdon, Brian" userId="2362d36d-dfc3-4628-a2e5-a9b26263050c" providerId="ADAL" clId="{F35BF9EE-2688-2C41-9E69-85597490A4F1}" dt="2022-06-13T16:18:45.547" v="2" actId="26606"/>
          <ac:spMkLst>
            <pc:docMk/>
            <pc:sldMk cId="2891903863" sldId="293"/>
            <ac:spMk id="15" creationId="{A2749EFA-8EE4-4EB8-9424-8E593B9320AD}"/>
          </ac:spMkLst>
        </pc:spChg>
        <pc:spChg chg="add">
          <ac:chgData name="Gerdon, Brian" userId="2362d36d-dfc3-4628-a2e5-a9b26263050c" providerId="ADAL" clId="{F35BF9EE-2688-2C41-9E69-85597490A4F1}" dt="2022-06-13T16:18:45.547" v="2" actId="26606"/>
          <ac:spMkLst>
            <pc:docMk/>
            <pc:sldMk cId="2891903863" sldId="293"/>
            <ac:spMk id="17" creationId="{B5C860C9-D4F9-4350-80DA-0D1CD36C7741}"/>
          </ac:spMkLst>
        </pc:spChg>
        <pc:spChg chg="add">
          <ac:chgData name="Gerdon, Brian" userId="2362d36d-dfc3-4628-a2e5-a9b26263050c" providerId="ADAL" clId="{F35BF9EE-2688-2C41-9E69-85597490A4F1}" dt="2022-06-13T16:18:45.547" v="2" actId="26606"/>
          <ac:spMkLst>
            <pc:docMk/>
            <pc:sldMk cId="2891903863" sldId="293"/>
            <ac:spMk id="19" creationId="{538A90C8-AE0E-4EBA-9AF8-EEDB206020E0}"/>
          </ac:spMkLst>
        </pc:spChg>
        <pc:picChg chg="add mod">
          <ac:chgData name="Gerdon, Brian" userId="2362d36d-dfc3-4628-a2e5-a9b26263050c" providerId="ADAL" clId="{F35BF9EE-2688-2C41-9E69-85597490A4F1}" dt="2022-06-13T16:18:45.547" v="2" actId="26606"/>
          <ac:picMkLst>
            <pc:docMk/>
            <pc:sldMk cId="2891903863" sldId="293"/>
            <ac:picMk id="6" creationId="{4C04439F-C4BA-2055-2A0B-1AF3E6102327}"/>
          </ac:picMkLst>
        </pc:picChg>
      </pc:sldChg>
    </pc:docChg>
  </pc:docChgLst>
  <pc:docChgLst>
    <pc:chgData name="Gerdon, Brian" userId="2362d36d-dfc3-4628-a2e5-a9b26263050c" providerId="ADAL" clId="{DCB87776-A539-3349-B3F9-756850B7F0F8}"/>
    <pc:docChg chg="custSel addSld modSld sldOrd">
      <pc:chgData name="Gerdon, Brian" userId="2362d36d-dfc3-4628-a2e5-a9b26263050c" providerId="ADAL" clId="{DCB87776-A539-3349-B3F9-756850B7F0F8}" dt="2022-07-13T13:55:53.116" v="1367" actId="20577"/>
      <pc:docMkLst>
        <pc:docMk/>
      </pc:docMkLst>
      <pc:sldChg chg="modSp">
        <pc:chgData name="Gerdon, Brian" userId="2362d36d-dfc3-4628-a2e5-a9b26263050c" providerId="ADAL" clId="{DCB87776-A539-3349-B3F9-756850B7F0F8}" dt="2022-07-13T00:31:00.146" v="2" actId="20577"/>
        <pc:sldMkLst>
          <pc:docMk/>
          <pc:sldMk cId="490212804" sldId="256"/>
        </pc:sldMkLst>
        <pc:spChg chg="mod">
          <ac:chgData name="Gerdon, Brian" userId="2362d36d-dfc3-4628-a2e5-a9b26263050c" providerId="ADAL" clId="{DCB87776-A539-3349-B3F9-756850B7F0F8}" dt="2022-07-13T00:31:00.146" v="2" actId="20577"/>
          <ac:spMkLst>
            <pc:docMk/>
            <pc:sldMk cId="490212804" sldId="256"/>
            <ac:spMk id="2" creationId="{6A05A411-0FBE-CAC9-DAA6-521ACC02FFB0}"/>
          </ac:spMkLst>
        </pc:spChg>
      </pc:sldChg>
      <pc:sldChg chg="addSp modSp new">
        <pc:chgData name="Gerdon, Brian" userId="2362d36d-dfc3-4628-a2e5-a9b26263050c" providerId="ADAL" clId="{DCB87776-A539-3349-B3F9-756850B7F0F8}" dt="2022-07-13T13:55:53.116" v="1367" actId="20577"/>
        <pc:sldMkLst>
          <pc:docMk/>
          <pc:sldMk cId="2179549957" sldId="295"/>
        </pc:sldMkLst>
        <pc:spChg chg="mod">
          <ac:chgData name="Gerdon, Brian" userId="2362d36d-dfc3-4628-a2e5-a9b26263050c" providerId="ADAL" clId="{DCB87776-A539-3349-B3F9-756850B7F0F8}" dt="2022-07-13T01:32:21.170" v="1279" actId="14100"/>
          <ac:spMkLst>
            <pc:docMk/>
            <pc:sldMk cId="2179549957" sldId="295"/>
            <ac:spMk id="3" creationId="{B6FF2251-9536-DD30-DDAD-A835F6524E2A}"/>
          </ac:spMkLst>
        </pc:spChg>
        <pc:spChg chg="add mod">
          <ac:chgData name="Gerdon, Brian" userId="2362d36d-dfc3-4628-a2e5-a9b26263050c" providerId="ADAL" clId="{DCB87776-A539-3349-B3F9-756850B7F0F8}" dt="2022-07-13T13:55:53.116" v="1367" actId="20577"/>
          <ac:spMkLst>
            <pc:docMk/>
            <pc:sldMk cId="2179549957" sldId="295"/>
            <ac:spMk id="5" creationId="{0556209B-8D98-3321-2CBE-1BC5AD712068}"/>
          </ac:spMkLst>
        </pc:spChg>
      </pc:sldChg>
      <pc:sldChg chg="modSp new ord">
        <pc:chgData name="Gerdon, Brian" userId="2362d36d-dfc3-4628-a2e5-a9b26263050c" providerId="ADAL" clId="{DCB87776-A539-3349-B3F9-756850B7F0F8}" dt="2022-07-13T01:01:35.961" v="1000" actId="1076"/>
        <pc:sldMkLst>
          <pc:docMk/>
          <pc:sldMk cId="3197307245" sldId="296"/>
        </pc:sldMkLst>
        <pc:spChg chg="mod">
          <ac:chgData name="Gerdon, Brian" userId="2362d36d-dfc3-4628-a2e5-a9b26263050c" providerId="ADAL" clId="{DCB87776-A539-3349-B3F9-756850B7F0F8}" dt="2022-07-13T01:01:30.979" v="999" actId="20577"/>
          <ac:spMkLst>
            <pc:docMk/>
            <pc:sldMk cId="3197307245" sldId="296"/>
            <ac:spMk id="3" creationId="{75030D37-820B-C584-89A7-C7E5E3DF4D35}"/>
          </ac:spMkLst>
        </pc:spChg>
      </pc:sldChg>
    </pc:docChg>
  </pc:docChgLst>
  <pc:docChgLst>
    <pc:chgData name="Gerdon, Brian" userId="2362d36d-dfc3-4628-a2e5-a9b26263050c" providerId="ADAL" clId="{F5DBFD37-C682-9047-84CD-DBF4AADBB267}"/>
    <pc:docChg chg="undo custSel addSld delSld modSld sldOrd">
      <pc:chgData name="Gerdon, Brian" userId="2362d36d-dfc3-4628-a2e5-a9b26263050c" providerId="ADAL" clId="{F5DBFD37-C682-9047-84CD-DBF4AADBB267}" dt="2022-06-13T15:43:20.495" v="5042" actId="692"/>
      <pc:docMkLst>
        <pc:docMk/>
      </pc:docMkLst>
      <pc:sldChg chg="modSp mod">
        <pc:chgData name="Gerdon, Brian" userId="2362d36d-dfc3-4628-a2e5-a9b26263050c" providerId="ADAL" clId="{F5DBFD37-C682-9047-84CD-DBF4AADBB267}" dt="2022-06-13T00:53:01.671" v="4551" actId="20577"/>
        <pc:sldMkLst>
          <pc:docMk/>
          <pc:sldMk cId="490212804" sldId="256"/>
        </pc:sldMkLst>
        <pc:spChg chg="mod">
          <ac:chgData name="Gerdon, Brian" userId="2362d36d-dfc3-4628-a2e5-a9b26263050c" providerId="ADAL" clId="{F5DBFD37-C682-9047-84CD-DBF4AADBB267}" dt="2022-06-13T00:53:01.671" v="4551" actId="20577"/>
          <ac:spMkLst>
            <pc:docMk/>
            <pc:sldMk cId="490212804" sldId="256"/>
            <ac:spMk id="3" creationId="{977DDFF3-AD2F-3F32-8E74-71BF09567B94}"/>
          </ac:spMkLst>
        </pc:spChg>
      </pc:sldChg>
      <pc:sldChg chg="del">
        <pc:chgData name="Gerdon, Brian" userId="2362d36d-dfc3-4628-a2e5-a9b26263050c" providerId="ADAL" clId="{F5DBFD37-C682-9047-84CD-DBF4AADBB267}" dt="2022-06-09T12:53:39.163" v="57" actId="2696"/>
        <pc:sldMkLst>
          <pc:docMk/>
          <pc:sldMk cId="1490739728" sldId="257"/>
        </pc:sldMkLst>
      </pc:sldChg>
      <pc:sldChg chg="addSp delSp modSp mod setBg setClrOvrMap">
        <pc:chgData name="Gerdon, Brian" userId="2362d36d-dfc3-4628-a2e5-a9b26263050c" providerId="ADAL" clId="{F5DBFD37-C682-9047-84CD-DBF4AADBB267}" dt="2022-06-09T13:08:38.205" v="547" actId="20577"/>
        <pc:sldMkLst>
          <pc:docMk/>
          <pc:sldMk cId="4276564924" sldId="258"/>
        </pc:sldMkLst>
        <pc:spChg chg="mod">
          <ac:chgData name="Gerdon, Brian" userId="2362d36d-dfc3-4628-a2e5-a9b26263050c" providerId="ADAL" clId="{F5DBFD37-C682-9047-84CD-DBF4AADBB267}" dt="2022-06-09T13:07:13.400" v="429" actId="26606"/>
          <ac:spMkLst>
            <pc:docMk/>
            <pc:sldMk cId="4276564924" sldId="258"/>
            <ac:spMk id="2" creationId="{B422770D-9E87-B8C9-A63F-C6CD6667A3A1}"/>
          </ac:spMkLst>
        </pc:spChg>
        <pc:spChg chg="add del mod">
          <ac:chgData name="Gerdon, Brian" userId="2362d36d-dfc3-4628-a2e5-a9b26263050c" providerId="ADAL" clId="{F5DBFD37-C682-9047-84CD-DBF4AADBB267}" dt="2022-06-09T13:07:13.400" v="429" actId="26606"/>
          <ac:spMkLst>
            <pc:docMk/>
            <pc:sldMk cId="4276564924" sldId="258"/>
            <ac:spMk id="3" creationId="{172C9D75-DA2A-5978-373A-D11E011CD228}"/>
          </ac:spMkLst>
        </pc:spChg>
        <pc:spChg chg="add del">
          <ac:chgData name="Gerdon, Brian" userId="2362d36d-dfc3-4628-a2e5-a9b26263050c" providerId="ADAL" clId="{F5DBFD37-C682-9047-84CD-DBF4AADBB267}" dt="2022-06-09T13:07:07.997" v="426" actId="26606"/>
          <ac:spMkLst>
            <pc:docMk/>
            <pc:sldMk cId="4276564924" sldId="258"/>
            <ac:spMk id="13" creationId="{F9ED434F-8767-46CC-B26B-5AF62FF01E66}"/>
          </ac:spMkLst>
        </pc:spChg>
        <pc:spChg chg="add del">
          <ac:chgData name="Gerdon, Brian" userId="2362d36d-dfc3-4628-a2e5-a9b26263050c" providerId="ADAL" clId="{F5DBFD37-C682-9047-84CD-DBF4AADBB267}" dt="2022-06-09T13:07:13.324" v="428" actId="26606"/>
          <ac:spMkLst>
            <pc:docMk/>
            <pc:sldMk cId="4276564924" sldId="258"/>
            <ac:spMk id="15" creationId="{6E0488BA-180E-40D8-8350-4B179179556B}"/>
          </ac:spMkLst>
        </pc:spChg>
        <pc:spChg chg="add del">
          <ac:chgData name="Gerdon, Brian" userId="2362d36d-dfc3-4628-a2e5-a9b26263050c" providerId="ADAL" clId="{F5DBFD37-C682-9047-84CD-DBF4AADBB267}" dt="2022-06-09T13:07:13.324" v="428" actId="26606"/>
          <ac:spMkLst>
            <pc:docMk/>
            <pc:sldMk cId="4276564924" sldId="258"/>
            <ac:spMk id="17" creationId="{172C9D75-DA2A-5978-373A-D11E011CD228}"/>
          </ac:spMkLst>
        </pc:spChg>
        <pc:spChg chg="add">
          <ac:chgData name="Gerdon, Brian" userId="2362d36d-dfc3-4628-a2e5-a9b26263050c" providerId="ADAL" clId="{F5DBFD37-C682-9047-84CD-DBF4AADBB267}" dt="2022-06-09T13:07:13.400" v="429" actId="26606"/>
          <ac:spMkLst>
            <pc:docMk/>
            <pc:sldMk cId="4276564924" sldId="258"/>
            <ac:spMk id="18" creationId="{CC28BCC9-4093-4FD5-83EB-7EC297F51396}"/>
          </ac:spMkLst>
        </pc:spChg>
        <pc:grpChg chg="add del">
          <ac:chgData name="Gerdon, Brian" userId="2362d36d-dfc3-4628-a2e5-a9b26263050c" providerId="ADAL" clId="{F5DBFD37-C682-9047-84CD-DBF4AADBB267}" dt="2022-06-09T13:07:07.997" v="426" actId="26606"/>
          <ac:grpSpMkLst>
            <pc:docMk/>
            <pc:sldMk cId="4276564924" sldId="258"/>
            <ac:grpSpMk id="9" creationId="{2F448CB3-7B4F-45D7-B7C0-DF553DF61453}"/>
          </ac:grpSpMkLst>
        </pc:grpChg>
        <pc:grpChg chg="add">
          <ac:chgData name="Gerdon, Brian" userId="2362d36d-dfc3-4628-a2e5-a9b26263050c" providerId="ADAL" clId="{F5DBFD37-C682-9047-84CD-DBF4AADBB267}" dt="2022-06-09T13:07:13.400" v="429" actId="26606"/>
          <ac:grpSpMkLst>
            <pc:docMk/>
            <pc:sldMk cId="4276564924" sldId="258"/>
            <ac:grpSpMk id="19" creationId="{08BCF048-8940-4354-B9EC-5AD74E283CE3}"/>
          </ac:grpSpMkLst>
        </pc:grpChg>
        <pc:graphicFrameChg chg="add del">
          <ac:chgData name="Gerdon, Brian" userId="2362d36d-dfc3-4628-a2e5-a9b26263050c" providerId="ADAL" clId="{F5DBFD37-C682-9047-84CD-DBF4AADBB267}" dt="2022-06-09T13:07:07.997" v="426" actId="26606"/>
          <ac:graphicFrameMkLst>
            <pc:docMk/>
            <pc:sldMk cId="4276564924" sldId="258"/>
            <ac:graphicFrameMk id="5" creationId="{2D5AE1C6-20D7-A261-763D-358150D63431}"/>
          </ac:graphicFrameMkLst>
        </pc:graphicFrameChg>
        <pc:graphicFrameChg chg="add mod">
          <ac:chgData name="Gerdon, Brian" userId="2362d36d-dfc3-4628-a2e5-a9b26263050c" providerId="ADAL" clId="{F5DBFD37-C682-9047-84CD-DBF4AADBB267}" dt="2022-06-09T13:08:38.205" v="547" actId="20577"/>
          <ac:graphicFrameMkLst>
            <pc:docMk/>
            <pc:sldMk cId="4276564924" sldId="258"/>
            <ac:graphicFrameMk id="23" creationId="{EB023A04-8475-C47E-EC59-466EE3E3B9F5}"/>
          </ac:graphicFrameMkLst>
        </pc:graphicFrameChg>
        <pc:picChg chg="add del">
          <ac:chgData name="Gerdon, Brian" userId="2362d36d-dfc3-4628-a2e5-a9b26263050c" providerId="ADAL" clId="{F5DBFD37-C682-9047-84CD-DBF4AADBB267}" dt="2022-06-09T13:07:13.324" v="428" actId="26606"/>
          <ac:picMkLst>
            <pc:docMk/>
            <pc:sldMk cId="4276564924" sldId="258"/>
            <ac:picMk id="16" creationId="{C0ECB2A7-5B99-1C18-D939-7539A649A907}"/>
          </ac:picMkLst>
        </pc:picChg>
      </pc:sldChg>
      <pc:sldChg chg="delSp modSp mod ord modShow">
        <pc:chgData name="Gerdon, Brian" userId="2362d36d-dfc3-4628-a2e5-a9b26263050c" providerId="ADAL" clId="{F5DBFD37-C682-9047-84CD-DBF4AADBB267}" dt="2022-06-13T15:37:43.531" v="5017" actId="20577"/>
        <pc:sldMkLst>
          <pc:docMk/>
          <pc:sldMk cId="2506647899" sldId="259"/>
        </pc:sldMkLst>
        <pc:spChg chg="mod">
          <ac:chgData name="Gerdon, Brian" userId="2362d36d-dfc3-4628-a2e5-a9b26263050c" providerId="ADAL" clId="{F5DBFD37-C682-9047-84CD-DBF4AADBB267}" dt="2022-06-09T13:22:20.358" v="1371" actId="20577"/>
          <ac:spMkLst>
            <pc:docMk/>
            <pc:sldMk cId="2506647899" sldId="259"/>
            <ac:spMk id="2" creationId="{71E3B1F0-B4E3-5492-2461-652435C90DD2}"/>
          </ac:spMkLst>
        </pc:spChg>
        <pc:spChg chg="mod">
          <ac:chgData name="Gerdon, Brian" userId="2362d36d-dfc3-4628-a2e5-a9b26263050c" providerId="ADAL" clId="{F5DBFD37-C682-9047-84CD-DBF4AADBB267}" dt="2022-06-13T15:37:43.531" v="5017" actId="20577"/>
          <ac:spMkLst>
            <pc:docMk/>
            <pc:sldMk cId="2506647899" sldId="259"/>
            <ac:spMk id="3" creationId="{16D6DBAA-8D67-CCB1-B7E2-823E27436470}"/>
          </ac:spMkLst>
        </pc:spChg>
        <pc:picChg chg="del">
          <ac:chgData name="Gerdon, Brian" userId="2362d36d-dfc3-4628-a2e5-a9b26263050c" providerId="ADAL" clId="{F5DBFD37-C682-9047-84CD-DBF4AADBB267}" dt="2022-06-09T12:54:49.999" v="109" actId="21"/>
          <ac:picMkLst>
            <pc:docMk/>
            <pc:sldMk cId="2506647899" sldId="259"/>
            <ac:picMk id="2050" creationId="{1A5B7023-DCFA-BF0D-E88D-39D400CC2B1C}"/>
          </ac:picMkLst>
        </pc:picChg>
      </pc:sldChg>
      <pc:sldChg chg="addSp delSp modSp mod setBg setClrOvrMap">
        <pc:chgData name="Gerdon, Brian" userId="2362d36d-dfc3-4628-a2e5-a9b26263050c" providerId="ADAL" clId="{F5DBFD37-C682-9047-84CD-DBF4AADBB267}" dt="2022-06-09T13:21:14.704" v="1357" actId="1076"/>
        <pc:sldMkLst>
          <pc:docMk/>
          <pc:sldMk cId="2319997503" sldId="260"/>
        </pc:sldMkLst>
        <pc:spChg chg="del mod">
          <ac:chgData name="Gerdon, Brian" userId="2362d36d-dfc3-4628-a2e5-a9b26263050c" providerId="ADAL" clId="{F5DBFD37-C682-9047-84CD-DBF4AADBB267}" dt="2022-06-09T13:16:51.144" v="1071" actId="478"/>
          <ac:spMkLst>
            <pc:docMk/>
            <pc:sldMk cId="2319997503" sldId="260"/>
            <ac:spMk id="2" creationId="{EDF839FE-69FB-0EB0-19FF-BF3B6213D716}"/>
          </ac:spMkLst>
        </pc:spChg>
        <pc:spChg chg="del">
          <ac:chgData name="Gerdon, Brian" userId="2362d36d-dfc3-4628-a2e5-a9b26263050c" providerId="ADAL" clId="{F5DBFD37-C682-9047-84CD-DBF4AADBB267}" dt="2022-06-09T13:16:13.464" v="1060" actId="26606"/>
          <ac:spMkLst>
            <pc:docMk/>
            <pc:sldMk cId="2319997503" sldId="260"/>
            <ac:spMk id="3" creationId="{40E37532-2327-CEFF-FC5D-660C05C6C579}"/>
          </ac:spMkLst>
        </pc:spChg>
        <pc:spChg chg="add del mod">
          <ac:chgData name="Gerdon, Brian" userId="2362d36d-dfc3-4628-a2e5-a9b26263050c" providerId="ADAL" clId="{F5DBFD37-C682-9047-84CD-DBF4AADBB267}" dt="2022-06-09T13:16:48.762" v="1070" actId="478"/>
          <ac:spMkLst>
            <pc:docMk/>
            <pc:sldMk cId="2319997503" sldId="260"/>
            <ac:spMk id="6" creationId="{20ADA562-88A9-103F-10C7-61088995D732}"/>
          </ac:spMkLst>
        </pc:spChg>
        <pc:spChg chg="add del mod">
          <ac:chgData name="Gerdon, Brian" userId="2362d36d-dfc3-4628-a2e5-a9b26263050c" providerId="ADAL" clId="{F5DBFD37-C682-9047-84CD-DBF4AADBB267}" dt="2022-06-09T13:16:52.663" v="1072" actId="478"/>
          <ac:spMkLst>
            <pc:docMk/>
            <pc:sldMk cId="2319997503" sldId="260"/>
            <ac:spMk id="12" creationId="{C8FF87CD-9B81-82BC-84D6-B64E9A5D8DCD}"/>
          </ac:spMkLst>
        </pc:spChg>
        <pc:spChg chg="add del">
          <ac:chgData name="Gerdon, Brian" userId="2362d36d-dfc3-4628-a2e5-a9b26263050c" providerId="ADAL" clId="{F5DBFD37-C682-9047-84CD-DBF4AADBB267}" dt="2022-06-09T13:16:34.912" v="1065" actId="26606"/>
          <ac:spMkLst>
            <pc:docMk/>
            <pc:sldMk cId="2319997503" sldId="260"/>
            <ac:spMk id="13" creationId="{670D6F2B-93AF-47D6-9378-5E54BE0AC69F}"/>
          </ac:spMkLst>
        </pc:spChg>
        <pc:spChg chg="add del">
          <ac:chgData name="Gerdon, Brian" userId="2362d36d-dfc3-4628-a2e5-a9b26263050c" providerId="ADAL" clId="{F5DBFD37-C682-9047-84CD-DBF4AADBB267}" dt="2022-06-09T13:16:34.912" v="1065" actId="26606"/>
          <ac:spMkLst>
            <pc:docMk/>
            <pc:sldMk cId="2319997503" sldId="260"/>
            <ac:spMk id="15" creationId="{74D7F5CE-A719-44F7-9C5B-4BC25A14E2D5}"/>
          </ac:spMkLst>
        </pc:spChg>
        <pc:spChg chg="add del">
          <ac:chgData name="Gerdon, Brian" userId="2362d36d-dfc3-4628-a2e5-a9b26263050c" providerId="ADAL" clId="{F5DBFD37-C682-9047-84CD-DBF4AADBB267}" dt="2022-06-09T13:17:37.467" v="1076" actId="11529"/>
          <ac:spMkLst>
            <pc:docMk/>
            <pc:sldMk cId="2319997503" sldId="260"/>
            <ac:spMk id="16" creationId="{52FB1B5C-A633-4AE7-A7B6-D0DDC1911460}"/>
          </ac:spMkLst>
        </pc:spChg>
        <pc:spChg chg="add del">
          <ac:chgData name="Gerdon, Brian" userId="2362d36d-dfc3-4628-a2e5-a9b26263050c" providerId="ADAL" clId="{F5DBFD37-C682-9047-84CD-DBF4AADBB267}" dt="2022-06-09T13:16:34.912" v="1065" actId="26606"/>
          <ac:spMkLst>
            <pc:docMk/>
            <pc:sldMk cId="2319997503" sldId="260"/>
            <ac:spMk id="17" creationId="{A163AD8F-ACE5-4FCB-A39E-DF84A72160C9}"/>
          </ac:spMkLst>
        </pc:spChg>
        <pc:spChg chg="add del">
          <ac:chgData name="Gerdon, Brian" userId="2362d36d-dfc3-4628-a2e5-a9b26263050c" providerId="ADAL" clId="{F5DBFD37-C682-9047-84CD-DBF4AADBB267}" dt="2022-06-09T13:16:34.864" v="1064" actId="26606"/>
          <ac:spMkLst>
            <pc:docMk/>
            <pc:sldMk cId="2319997503" sldId="260"/>
            <ac:spMk id="21" creationId="{5F6B074B-F54F-1AD7-631B-0C5C5466D751}"/>
          </ac:spMkLst>
        </pc:spChg>
        <pc:spChg chg="add">
          <ac:chgData name="Gerdon, Brian" userId="2362d36d-dfc3-4628-a2e5-a9b26263050c" providerId="ADAL" clId="{F5DBFD37-C682-9047-84CD-DBF4AADBB267}" dt="2022-06-09T13:16:34.912" v="1065" actId="26606"/>
          <ac:spMkLst>
            <pc:docMk/>
            <pc:sldMk cId="2319997503" sldId="260"/>
            <ac:spMk id="26" creationId="{B8144315-1C5A-4185-A952-25D98D303D46}"/>
          </ac:spMkLst>
        </pc:spChg>
        <pc:spChg chg="add mod">
          <ac:chgData name="Gerdon, Brian" userId="2362d36d-dfc3-4628-a2e5-a9b26263050c" providerId="ADAL" clId="{F5DBFD37-C682-9047-84CD-DBF4AADBB267}" dt="2022-06-09T13:21:14.704" v="1357" actId="1076"/>
          <ac:spMkLst>
            <pc:docMk/>
            <pc:sldMk cId="2319997503" sldId="260"/>
            <ac:spMk id="27" creationId="{13831202-5442-6412-2420-407365C4B588}"/>
          </ac:spMkLst>
        </pc:spChg>
        <pc:spChg chg="add">
          <ac:chgData name="Gerdon, Brian" userId="2362d36d-dfc3-4628-a2e5-a9b26263050c" providerId="ADAL" clId="{F5DBFD37-C682-9047-84CD-DBF4AADBB267}" dt="2022-06-09T13:16:34.912" v="1065" actId="26606"/>
          <ac:spMkLst>
            <pc:docMk/>
            <pc:sldMk cId="2319997503" sldId="260"/>
            <ac:spMk id="28" creationId="{2B109C5B-3B98-48EB-A942-8D11CEA374B6}"/>
          </ac:spMkLst>
        </pc:spChg>
        <pc:spChg chg="add">
          <ac:chgData name="Gerdon, Brian" userId="2362d36d-dfc3-4628-a2e5-a9b26263050c" providerId="ADAL" clId="{F5DBFD37-C682-9047-84CD-DBF4AADBB267}" dt="2022-06-09T13:16:34.912" v="1065" actId="26606"/>
          <ac:spMkLst>
            <pc:docMk/>
            <pc:sldMk cId="2319997503" sldId="260"/>
            <ac:spMk id="30" creationId="{A9C389E4-003E-40C9-AC9E-ED821C16F525}"/>
          </ac:spMkLst>
        </pc:spChg>
        <pc:spChg chg="add">
          <ac:chgData name="Gerdon, Brian" userId="2362d36d-dfc3-4628-a2e5-a9b26263050c" providerId="ADAL" clId="{F5DBFD37-C682-9047-84CD-DBF4AADBB267}" dt="2022-06-09T13:16:34.912" v="1065" actId="26606"/>
          <ac:spMkLst>
            <pc:docMk/>
            <pc:sldMk cId="2319997503" sldId="260"/>
            <ac:spMk id="32" creationId="{6C042684-2705-40BD-9104-A6B24CE1CA45}"/>
          </ac:spMkLst>
        </pc:spChg>
        <pc:grpChg chg="add del">
          <ac:chgData name="Gerdon, Brian" userId="2362d36d-dfc3-4628-a2e5-a9b26263050c" providerId="ADAL" clId="{F5DBFD37-C682-9047-84CD-DBF4AADBB267}" dt="2022-06-09T13:16:34.912" v="1065" actId="26606"/>
          <ac:grpSpMkLst>
            <pc:docMk/>
            <pc:sldMk cId="2319997503" sldId="260"/>
            <ac:grpSpMk id="9" creationId="{6503EB0F-2257-4A3E-A73B-E1DE769B459F}"/>
          </ac:grpSpMkLst>
        </pc:grpChg>
        <pc:grpChg chg="add">
          <ac:chgData name="Gerdon, Brian" userId="2362d36d-dfc3-4628-a2e5-a9b26263050c" providerId="ADAL" clId="{F5DBFD37-C682-9047-84CD-DBF4AADBB267}" dt="2022-06-09T13:16:34.912" v="1065" actId="26606"/>
          <ac:grpSpMkLst>
            <pc:docMk/>
            <pc:sldMk cId="2319997503" sldId="260"/>
            <ac:grpSpMk id="22" creationId="{4091D54B-59AB-4A5E-8E9E-0421BD66D4FB}"/>
          </ac:grpSpMkLst>
        </pc:grpChg>
        <pc:picChg chg="add del mod">
          <ac:chgData name="Gerdon, Brian" userId="2362d36d-dfc3-4628-a2e5-a9b26263050c" providerId="ADAL" clId="{F5DBFD37-C682-9047-84CD-DBF4AADBB267}" dt="2022-06-09T13:16:36.168" v="1066" actId="478"/>
          <ac:picMkLst>
            <pc:docMk/>
            <pc:sldMk cId="2319997503" sldId="260"/>
            <ac:picMk id="4" creationId="{28B91A90-6761-000B-FB6B-4D707DA12275}"/>
          </ac:picMkLst>
        </pc:picChg>
        <pc:picChg chg="add mod">
          <ac:chgData name="Gerdon, Brian" userId="2362d36d-dfc3-4628-a2e5-a9b26263050c" providerId="ADAL" clId="{F5DBFD37-C682-9047-84CD-DBF4AADBB267}" dt="2022-06-09T13:16:42.796" v="1069" actId="14100"/>
          <ac:picMkLst>
            <pc:docMk/>
            <pc:sldMk cId="2319997503" sldId="260"/>
            <ac:picMk id="7" creationId="{797436B5-C959-44AA-EFB3-317958717A13}"/>
          </ac:picMkLst>
        </pc:picChg>
        <pc:picChg chg="add mod">
          <ac:chgData name="Gerdon, Brian" userId="2362d36d-dfc3-4628-a2e5-a9b26263050c" providerId="ADAL" clId="{F5DBFD37-C682-9047-84CD-DBF4AADBB267}" dt="2022-06-09T13:18:24.250" v="1092" actId="1076"/>
          <ac:picMkLst>
            <pc:docMk/>
            <pc:sldMk cId="2319997503" sldId="260"/>
            <ac:picMk id="14" creationId="{C9AC1E38-CCCF-B6CA-E61A-F8D281599C2E}"/>
          </ac:picMkLst>
        </pc:picChg>
        <pc:cxnChg chg="add mod">
          <ac:chgData name="Gerdon, Brian" userId="2362d36d-dfc3-4628-a2e5-a9b26263050c" providerId="ADAL" clId="{F5DBFD37-C682-9047-84CD-DBF4AADBB267}" dt="2022-06-09T13:18:27.849" v="1093" actId="14100"/>
          <ac:cxnSpMkLst>
            <pc:docMk/>
            <pc:sldMk cId="2319997503" sldId="260"/>
            <ac:cxnSpMk id="19" creationId="{02CAFC83-53D2-9990-2506-3A7853C22380}"/>
          </ac:cxnSpMkLst>
        </pc:cxnChg>
      </pc:sldChg>
      <pc:sldChg chg="addSp delSp modSp new mod ord setBg setClrOvrMap">
        <pc:chgData name="Gerdon, Brian" userId="2362d36d-dfc3-4628-a2e5-a9b26263050c" providerId="ADAL" clId="{F5DBFD37-C682-9047-84CD-DBF4AADBB267}" dt="2022-06-13T00:45:10.142" v="4315" actId="1076"/>
        <pc:sldMkLst>
          <pc:docMk/>
          <pc:sldMk cId="2199494136" sldId="261"/>
        </pc:sldMkLst>
        <pc:spChg chg="add mod">
          <ac:chgData name="Gerdon, Brian" userId="2362d36d-dfc3-4628-a2e5-a9b26263050c" providerId="ADAL" clId="{F5DBFD37-C682-9047-84CD-DBF4AADBB267}" dt="2022-06-13T00:45:10.142" v="4315" actId="1076"/>
          <ac:spMkLst>
            <pc:docMk/>
            <pc:sldMk cId="2199494136" sldId="261"/>
            <ac:spMk id="3" creationId="{664A5350-E0F3-A20C-51A2-E944CFCECDF5}"/>
          </ac:spMkLst>
        </pc:spChg>
        <pc:spChg chg="add del">
          <ac:chgData name="Gerdon, Brian" userId="2362d36d-dfc3-4628-a2e5-a9b26263050c" providerId="ADAL" clId="{F5DBFD37-C682-9047-84CD-DBF4AADBB267}" dt="2022-06-09T13:06:31.247" v="421" actId="26606"/>
          <ac:spMkLst>
            <pc:docMk/>
            <pc:sldMk cId="2199494136" sldId="261"/>
            <ac:spMk id="7" creationId="{85F279D6-ED25-4D3F-9479-8ABB21867D9B}"/>
          </ac:spMkLst>
        </pc:spChg>
        <pc:spChg chg="add del">
          <ac:chgData name="Gerdon, Brian" userId="2362d36d-dfc3-4628-a2e5-a9b26263050c" providerId="ADAL" clId="{F5DBFD37-C682-9047-84CD-DBF4AADBB267}" dt="2022-06-09T13:06:31.247" v="421" actId="26606"/>
          <ac:spMkLst>
            <pc:docMk/>
            <pc:sldMk cId="2199494136" sldId="261"/>
            <ac:spMk id="9" creationId="{38D0B1B4-C487-47EF-B7D0-421066454CB6}"/>
          </ac:spMkLst>
        </pc:spChg>
        <pc:spChg chg="add del">
          <ac:chgData name="Gerdon, Brian" userId="2362d36d-dfc3-4628-a2e5-a9b26263050c" providerId="ADAL" clId="{F5DBFD37-C682-9047-84CD-DBF4AADBB267}" dt="2022-06-09T13:06:31.247" v="421" actId="26606"/>
          <ac:spMkLst>
            <pc:docMk/>
            <pc:sldMk cId="2199494136" sldId="261"/>
            <ac:spMk id="11" creationId="{0214736A-03B2-4B91-B0AF-B21213F3B9DF}"/>
          </ac:spMkLst>
        </pc:spChg>
        <pc:spChg chg="add">
          <ac:chgData name="Gerdon, Brian" userId="2362d36d-dfc3-4628-a2e5-a9b26263050c" providerId="ADAL" clId="{F5DBFD37-C682-9047-84CD-DBF4AADBB267}" dt="2022-06-09T13:06:31.247" v="421" actId="26606"/>
          <ac:spMkLst>
            <pc:docMk/>
            <pc:sldMk cId="2199494136" sldId="261"/>
            <ac:spMk id="20" creationId="{B8144315-1C5A-4185-A952-25D98D303D46}"/>
          </ac:spMkLst>
        </pc:spChg>
        <pc:spChg chg="add">
          <ac:chgData name="Gerdon, Brian" userId="2362d36d-dfc3-4628-a2e5-a9b26263050c" providerId="ADAL" clId="{F5DBFD37-C682-9047-84CD-DBF4AADBB267}" dt="2022-06-09T13:06:31.247" v="421" actId="26606"/>
          <ac:spMkLst>
            <pc:docMk/>
            <pc:sldMk cId="2199494136" sldId="261"/>
            <ac:spMk id="22" creationId="{4E212B76-74CB-461F-90A3-EF4F2397A883}"/>
          </ac:spMkLst>
        </pc:spChg>
        <pc:spChg chg="add">
          <ac:chgData name="Gerdon, Brian" userId="2362d36d-dfc3-4628-a2e5-a9b26263050c" providerId="ADAL" clId="{F5DBFD37-C682-9047-84CD-DBF4AADBB267}" dt="2022-06-09T13:06:31.247" v="421" actId="26606"/>
          <ac:spMkLst>
            <pc:docMk/>
            <pc:sldMk cId="2199494136" sldId="261"/>
            <ac:spMk id="24" creationId="{81E746D0-4B37-4869-B2EF-79D5F0FFFBC9}"/>
          </ac:spMkLst>
        </pc:spChg>
        <pc:grpChg chg="add">
          <ac:chgData name="Gerdon, Brian" userId="2362d36d-dfc3-4628-a2e5-a9b26263050c" providerId="ADAL" clId="{F5DBFD37-C682-9047-84CD-DBF4AADBB267}" dt="2022-06-09T13:06:31.247" v="421" actId="26606"/>
          <ac:grpSpMkLst>
            <pc:docMk/>
            <pc:sldMk cId="2199494136" sldId="261"/>
            <ac:grpSpMk id="16" creationId="{4091D54B-59AB-4A5E-8E9E-0421BD66D4FB}"/>
          </ac:grpSpMkLst>
        </pc:grpChg>
        <pc:picChg chg="add mod ord">
          <ac:chgData name="Gerdon, Brian" userId="2362d36d-dfc3-4628-a2e5-a9b26263050c" providerId="ADAL" clId="{F5DBFD37-C682-9047-84CD-DBF4AADBB267}" dt="2022-06-09T13:06:36.791" v="423" actId="14100"/>
          <ac:picMkLst>
            <pc:docMk/>
            <pc:sldMk cId="2199494136" sldId="261"/>
            <ac:picMk id="2" creationId="{3A981278-BA5F-FBDD-3290-BEB0391700B5}"/>
          </ac:picMkLst>
        </pc:picChg>
      </pc:sldChg>
      <pc:sldChg chg="addSp delSp modSp add mod ord modNotesTx">
        <pc:chgData name="Gerdon, Brian" userId="2362d36d-dfc3-4628-a2e5-a9b26263050c" providerId="ADAL" clId="{F5DBFD37-C682-9047-84CD-DBF4AADBB267}" dt="2022-06-09T13:09:19.294" v="553" actId="1076"/>
        <pc:sldMkLst>
          <pc:docMk/>
          <pc:sldMk cId="3370180086" sldId="262"/>
        </pc:sldMkLst>
        <pc:spChg chg="mod">
          <ac:chgData name="Gerdon, Brian" userId="2362d36d-dfc3-4628-a2e5-a9b26263050c" providerId="ADAL" clId="{F5DBFD37-C682-9047-84CD-DBF4AADBB267}" dt="2022-06-09T12:54:45.194" v="108" actId="255"/>
          <ac:spMkLst>
            <pc:docMk/>
            <pc:sldMk cId="3370180086" sldId="262"/>
            <ac:spMk id="3" creationId="{664A5350-E0F3-A20C-51A2-E944CFCECDF5}"/>
          </ac:spMkLst>
        </pc:spChg>
        <pc:picChg chg="del">
          <ac:chgData name="Gerdon, Brian" userId="2362d36d-dfc3-4628-a2e5-a9b26263050c" providerId="ADAL" clId="{F5DBFD37-C682-9047-84CD-DBF4AADBB267}" dt="2022-06-09T12:54:52.392" v="110" actId="478"/>
          <ac:picMkLst>
            <pc:docMk/>
            <pc:sldMk cId="3370180086" sldId="262"/>
            <ac:picMk id="2" creationId="{3A981278-BA5F-FBDD-3290-BEB0391700B5}"/>
          </ac:picMkLst>
        </pc:picChg>
        <pc:picChg chg="add mod">
          <ac:chgData name="Gerdon, Brian" userId="2362d36d-dfc3-4628-a2e5-a9b26263050c" providerId="ADAL" clId="{F5DBFD37-C682-9047-84CD-DBF4AADBB267}" dt="2022-06-09T13:09:19.294" v="553" actId="1076"/>
          <ac:picMkLst>
            <pc:docMk/>
            <pc:sldMk cId="3370180086" sldId="262"/>
            <ac:picMk id="8" creationId="{F9BCA481-AE70-7D32-62BC-A76795C7E9B2}"/>
          </ac:picMkLst>
        </pc:picChg>
      </pc:sldChg>
      <pc:sldChg chg="addSp delSp modSp add mod">
        <pc:chgData name="Gerdon, Brian" userId="2362d36d-dfc3-4628-a2e5-a9b26263050c" providerId="ADAL" clId="{F5DBFD37-C682-9047-84CD-DBF4AADBB267}" dt="2022-06-13T00:45:57.337" v="4331" actId="20577"/>
        <pc:sldMkLst>
          <pc:docMk/>
          <pc:sldMk cId="1942968284" sldId="263"/>
        </pc:sldMkLst>
        <pc:spChg chg="del mod">
          <ac:chgData name="Gerdon, Brian" userId="2362d36d-dfc3-4628-a2e5-a9b26263050c" providerId="ADAL" clId="{F5DBFD37-C682-9047-84CD-DBF4AADBB267}" dt="2022-06-09T19:27:33.578" v="2704" actId="26606"/>
          <ac:spMkLst>
            <pc:docMk/>
            <pc:sldMk cId="1942968284" sldId="263"/>
            <ac:spMk id="3" creationId="{16D6DBAA-8D67-CCB1-B7E2-823E27436470}"/>
          </ac:spMkLst>
        </pc:spChg>
        <pc:graphicFrameChg chg="add mod">
          <ac:chgData name="Gerdon, Brian" userId="2362d36d-dfc3-4628-a2e5-a9b26263050c" providerId="ADAL" clId="{F5DBFD37-C682-9047-84CD-DBF4AADBB267}" dt="2022-06-13T00:45:57.337" v="4331" actId="20577"/>
          <ac:graphicFrameMkLst>
            <pc:docMk/>
            <pc:sldMk cId="1942968284" sldId="263"/>
            <ac:graphicFrameMk id="5" creationId="{D0575E49-CB96-55DD-437E-44DDA484F891}"/>
          </ac:graphicFrameMkLst>
        </pc:graphicFrameChg>
      </pc:sldChg>
      <pc:sldChg chg="new del">
        <pc:chgData name="Gerdon, Brian" userId="2362d36d-dfc3-4628-a2e5-a9b26263050c" providerId="ADAL" clId="{F5DBFD37-C682-9047-84CD-DBF4AADBB267}" dt="2022-06-09T13:24:36.857" v="1609" actId="2696"/>
        <pc:sldMkLst>
          <pc:docMk/>
          <pc:sldMk cId="398388321" sldId="264"/>
        </pc:sldMkLst>
      </pc:sldChg>
      <pc:sldChg chg="addSp delSp modSp add mod ord setBg setClrOvrMap modShow">
        <pc:chgData name="Gerdon, Brian" userId="2362d36d-dfc3-4628-a2e5-a9b26263050c" providerId="ADAL" clId="{F5DBFD37-C682-9047-84CD-DBF4AADBB267}" dt="2022-06-13T00:09:50.404" v="3460"/>
        <pc:sldMkLst>
          <pc:docMk/>
          <pc:sldMk cId="2550813665" sldId="265"/>
        </pc:sldMkLst>
        <pc:spChg chg="mod">
          <ac:chgData name="Gerdon, Brian" userId="2362d36d-dfc3-4628-a2e5-a9b26263050c" providerId="ADAL" clId="{F5DBFD37-C682-9047-84CD-DBF4AADBB267}" dt="2022-06-09T13:26:22.518" v="1747" actId="26606"/>
          <ac:spMkLst>
            <pc:docMk/>
            <pc:sldMk cId="2550813665" sldId="265"/>
            <ac:spMk id="2" creationId="{71E3B1F0-B4E3-5492-2461-652435C90DD2}"/>
          </ac:spMkLst>
        </pc:spChg>
        <pc:spChg chg="del mod">
          <ac:chgData name="Gerdon, Brian" userId="2362d36d-dfc3-4628-a2e5-a9b26263050c" providerId="ADAL" clId="{F5DBFD37-C682-9047-84CD-DBF4AADBB267}" dt="2022-06-09T13:26:22.518" v="1747" actId="26606"/>
          <ac:spMkLst>
            <pc:docMk/>
            <pc:sldMk cId="2550813665" sldId="265"/>
            <ac:spMk id="3" creationId="{16D6DBAA-8D67-CCB1-B7E2-823E27436470}"/>
          </ac:spMkLst>
        </pc:spChg>
        <pc:spChg chg="add">
          <ac:chgData name="Gerdon, Brian" userId="2362d36d-dfc3-4628-a2e5-a9b26263050c" providerId="ADAL" clId="{F5DBFD37-C682-9047-84CD-DBF4AADBB267}" dt="2022-06-09T13:26:22.518" v="1747" actId="26606"/>
          <ac:spMkLst>
            <pc:docMk/>
            <pc:sldMk cId="2550813665" sldId="265"/>
            <ac:spMk id="13" creationId="{F9ED434F-8767-46CC-B26B-5AF62FF01E66}"/>
          </ac:spMkLst>
        </pc:spChg>
        <pc:grpChg chg="add">
          <ac:chgData name="Gerdon, Brian" userId="2362d36d-dfc3-4628-a2e5-a9b26263050c" providerId="ADAL" clId="{F5DBFD37-C682-9047-84CD-DBF4AADBB267}" dt="2022-06-09T13:26:22.518" v="1747" actId="26606"/>
          <ac:grpSpMkLst>
            <pc:docMk/>
            <pc:sldMk cId="2550813665" sldId="265"/>
            <ac:grpSpMk id="9" creationId="{2F448CB3-7B4F-45D7-B7C0-DF553DF61453}"/>
          </ac:grpSpMkLst>
        </pc:grpChg>
        <pc:graphicFrameChg chg="add mod">
          <ac:chgData name="Gerdon, Brian" userId="2362d36d-dfc3-4628-a2e5-a9b26263050c" providerId="ADAL" clId="{F5DBFD37-C682-9047-84CD-DBF4AADBB267}" dt="2022-06-13T00:09:50.404" v="3460"/>
          <ac:graphicFrameMkLst>
            <pc:docMk/>
            <pc:sldMk cId="2550813665" sldId="265"/>
            <ac:graphicFrameMk id="5" creationId="{BC489570-28F2-6C54-2E07-32765D3FA11E}"/>
          </ac:graphicFrameMkLst>
        </pc:graphicFrameChg>
      </pc:sldChg>
      <pc:sldChg chg="addSp delSp modSp new mod setBg">
        <pc:chgData name="Gerdon, Brian" userId="2362d36d-dfc3-4628-a2e5-a9b26263050c" providerId="ADAL" clId="{F5DBFD37-C682-9047-84CD-DBF4AADBB267}" dt="2022-06-13T00:47:19.676" v="4335" actId="20577"/>
        <pc:sldMkLst>
          <pc:docMk/>
          <pc:sldMk cId="3817540558" sldId="266"/>
        </pc:sldMkLst>
        <pc:spChg chg="mod">
          <ac:chgData name="Gerdon, Brian" userId="2362d36d-dfc3-4628-a2e5-a9b26263050c" providerId="ADAL" clId="{F5DBFD37-C682-9047-84CD-DBF4AADBB267}" dt="2022-06-09T20:07:13.299" v="3222" actId="20577"/>
          <ac:spMkLst>
            <pc:docMk/>
            <pc:sldMk cId="3817540558" sldId="266"/>
            <ac:spMk id="2" creationId="{E762255D-9B17-AA55-BDF2-B5160C095F6D}"/>
          </ac:spMkLst>
        </pc:spChg>
        <pc:spChg chg="del mod">
          <ac:chgData name="Gerdon, Brian" userId="2362d36d-dfc3-4628-a2e5-a9b26263050c" providerId="ADAL" clId="{F5DBFD37-C682-9047-84CD-DBF4AADBB267}" dt="2022-06-09T13:30:41.250" v="1766"/>
          <ac:spMkLst>
            <pc:docMk/>
            <pc:sldMk cId="3817540558" sldId="266"/>
            <ac:spMk id="3" creationId="{99B7BA3E-D183-C7E0-E5D6-89A867D83631}"/>
          </ac:spMkLst>
        </pc:spChg>
        <pc:spChg chg="add mod">
          <ac:chgData name="Gerdon, Brian" userId="2362d36d-dfc3-4628-a2e5-a9b26263050c" providerId="ADAL" clId="{F5DBFD37-C682-9047-84CD-DBF4AADBB267}" dt="2022-06-13T00:47:19.676" v="4335" actId="20577"/>
          <ac:spMkLst>
            <pc:docMk/>
            <pc:sldMk cId="3817540558" sldId="266"/>
            <ac:spMk id="5" creationId="{3C4D7B4F-5558-F060-A1A7-D96631B3E4FD}"/>
          </ac:spMkLst>
        </pc:spChg>
        <pc:spChg chg="add del mod">
          <ac:chgData name="Gerdon, Brian" userId="2362d36d-dfc3-4628-a2e5-a9b26263050c" providerId="ADAL" clId="{F5DBFD37-C682-9047-84CD-DBF4AADBB267}" dt="2022-06-09T13:46:24.330" v="1992" actId="478"/>
          <ac:spMkLst>
            <pc:docMk/>
            <pc:sldMk cId="3817540558" sldId="266"/>
            <ac:spMk id="7" creationId="{ED61BC84-DBC6-BBD8-D945-CBFA9A390C60}"/>
          </ac:spMkLst>
        </pc:spChg>
        <pc:spChg chg="add">
          <ac:chgData name="Gerdon, Brian" userId="2362d36d-dfc3-4628-a2e5-a9b26263050c" providerId="ADAL" clId="{F5DBFD37-C682-9047-84CD-DBF4AADBB267}" dt="2022-06-09T13:29:29.592" v="1765" actId="26606"/>
          <ac:spMkLst>
            <pc:docMk/>
            <pc:sldMk cId="3817540558" sldId="266"/>
            <ac:spMk id="8" creationId="{324E43EB-867C-4B35-9A5C-E435157C7297}"/>
          </ac:spMkLst>
        </pc:spChg>
        <pc:spChg chg="add">
          <ac:chgData name="Gerdon, Brian" userId="2362d36d-dfc3-4628-a2e5-a9b26263050c" providerId="ADAL" clId="{F5DBFD37-C682-9047-84CD-DBF4AADBB267}" dt="2022-06-09T13:29:29.592" v="1765" actId="26606"/>
          <ac:spMkLst>
            <pc:docMk/>
            <pc:sldMk cId="3817540558" sldId="266"/>
            <ac:spMk id="10" creationId="{A7C0F5DA-B59F-4F13-8BB8-FFD8F2C572BC}"/>
          </ac:spMkLst>
        </pc:spChg>
        <pc:spChg chg="add">
          <ac:chgData name="Gerdon, Brian" userId="2362d36d-dfc3-4628-a2e5-a9b26263050c" providerId="ADAL" clId="{F5DBFD37-C682-9047-84CD-DBF4AADBB267}" dt="2022-06-09T13:29:29.592" v="1765" actId="26606"/>
          <ac:spMkLst>
            <pc:docMk/>
            <pc:sldMk cId="3817540558" sldId="266"/>
            <ac:spMk id="12" creationId="{9CEA1DEC-CC9E-4776-9E08-048A15BFA6CA}"/>
          </ac:spMkLst>
        </pc:spChg>
        <pc:spChg chg="add">
          <ac:chgData name="Gerdon, Brian" userId="2362d36d-dfc3-4628-a2e5-a9b26263050c" providerId="ADAL" clId="{F5DBFD37-C682-9047-84CD-DBF4AADBB267}" dt="2022-06-09T13:29:29.592" v="1765" actId="26606"/>
          <ac:spMkLst>
            <pc:docMk/>
            <pc:sldMk cId="3817540558" sldId="266"/>
            <ac:spMk id="14" creationId="{9CE399CF-F4B8-4832-A8CB-B93F6B1EF44B}"/>
          </ac:spMkLst>
        </pc:spChg>
        <pc:spChg chg="add del">
          <ac:chgData name="Gerdon, Brian" userId="2362d36d-dfc3-4628-a2e5-a9b26263050c" providerId="ADAL" clId="{F5DBFD37-C682-9047-84CD-DBF4AADBB267}" dt="2022-06-09T18:08:02.696" v="2357" actId="22"/>
          <ac:spMkLst>
            <pc:docMk/>
            <pc:sldMk cId="3817540558" sldId="266"/>
            <ac:spMk id="15" creationId="{AFBD64E2-7B52-D16C-E778-77B2E79DACF8}"/>
          </ac:spMkLst>
        </pc:spChg>
        <pc:spChg chg="add">
          <ac:chgData name="Gerdon, Brian" userId="2362d36d-dfc3-4628-a2e5-a9b26263050c" providerId="ADAL" clId="{F5DBFD37-C682-9047-84CD-DBF4AADBB267}" dt="2022-06-09T13:29:29.592" v="1765" actId="26606"/>
          <ac:spMkLst>
            <pc:docMk/>
            <pc:sldMk cId="3817540558" sldId="266"/>
            <ac:spMk id="16" creationId="{1F23E73A-FDC8-462C-83C1-3AA8961449CF}"/>
          </ac:spMkLst>
        </pc:spChg>
        <pc:picChg chg="add del mod">
          <ac:chgData name="Gerdon, Brian" userId="2362d36d-dfc3-4628-a2e5-a9b26263050c" providerId="ADAL" clId="{F5DBFD37-C682-9047-84CD-DBF4AADBB267}" dt="2022-06-10T20:59:29.672" v="3444" actId="478"/>
          <ac:picMkLst>
            <pc:docMk/>
            <pc:sldMk cId="3817540558" sldId="266"/>
            <ac:picMk id="3" creationId="{DCE90107-0563-8AF1-8580-6588BCD4518C}"/>
          </ac:picMkLst>
        </pc:picChg>
        <pc:picChg chg="add del mod">
          <ac:chgData name="Gerdon, Brian" userId="2362d36d-dfc3-4628-a2e5-a9b26263050c" providerId="ADAL" clId="{F5DBFD37-C682-9047-84CD-DBF4AADBB267}" dt="2022-06-09T13:46:11.030" v="1988" actId="478"/>
          <ac:picMkLst>
            <pc:docMk/>
            <pc:sldMk cId="3817540558" sldId="266"/>
            <ac:picMk id="4" creationId="{6F654F10-37D4-3954-FFCF-BA6E83589FA2}"/>
          </ac:picMkLst>
        </pc:picChg>
        <pc:picChg chg="add">
          <ac:chgData name="Gerdon, Brian" userId="2362d36d-dfc3-4628-a2e5-a9b26263050c" providerId="ADAL" clId="{F5DBFD37-C682-9047-84CD-DBF4AADBB267}" dt="2022-06-10T20:59:30.001" v="3445"/>
          <ac:picMkLst>
            <pc:docMk/>
            <pc:sldMk cId="3817540558" sldId="266"/>
            <ac:picMk id="4" creationId="{E74E0B77-BA7F-48DB-02D1-C4E4C2DBD377}"/>
          </ac:picMkLst>
        </pc:picChg>
        <pc:picChg chg="add del mod">
          <ac:chgData name="Gerdon, Brian" userId="2362d36d-dfc3-4628-a2e5-a9b26263050c" providerId="ADAL" clId="{F5DBFD37-C682-9047-84CD-DBF4AADBB267}" dt="2022-06-09T20:07:51.949" v="3223" actId="478"/>
          <ac:picMkLst>
            <pc:docMk/>
            <pc:sldMk cId="3817540558" sldId="266"/>
            <ac:picMk id="9" creationId="{283FE94E-565C-768A-D0DA-BFEF65341A11}"/>
          </ac:picMkLst>
        </pc:picChg>
        <pc:picChg chg="add del mod">
          <ac:chgData name="Gerdon, Brian" userId="2362d36d-dfc3-4628-a2e5-a9b26263050c" providerId="ADAL" clId="{F5DBFD37-C682-9047-84CD-DBF4AADBB267}" dt="2022-06-10T20:57:55.139" v="3358" actId="478"/>
          <ac:picMkLst>
            <pc:docMk/>
            <pc:sldMk cId="3817540558" sldId="266"/>
            <ac:picMk id="13" creationId="{947AF73C-AF22-406A-9961-EA4249DDADFD}"/>
          </ac:picMkLst>
        </pc:picChg>
      </pc:sldChg>
      <pc:sldChg chg="addSp delSp modSp new mod ord">
        <pc:chgData name="Gerdon, Brian" userId="2362d36d-dfc3-4628-a2e5-a9b26263050c" providerId="ADAL" clId="{F5DBFD37-C682-9047-84CD-DBF4AADBB267}" dt="2022-06-09T19:26:33.211" v="2703" actId="20578"/>
        <pc:sldMkLst>
          <pc:docMk/>
          <pc:sldMk cId="1757596435" sldId="267"/>
        </pc:sldMkLst>
        <pc:spChg chg="del">
          <ac:chgData name="Gerdon, Brian" userId="2362d36d-dfc3-4628-a2e5-a9b26263050c" providerId="ADAL" clId="{F5DBFD37-C682-9047-84CD-DBF4AADBB267}" dt="2022-06-09T15:59:20.392" v="2224"/>
          <ac:spMkLst>
            <pc:docMk/>
            <pc:sldMk cId="1757596435" sldId="267"/>
            <ac:spMk id="3" creationId="{660CF722-E7D3-4367-3025-C2D4FE01CB06}"/>
          </ac:spMkLst>
        </pc:spChg>
        <pc:spChg chg="add mod">
          <ac:chgData name="Gerdon, Brian" userId="2362d36d-dfc3-4628-a2e5-a9b26263050c" providerId="ADAL" clId="{F5DBFD37-C682-9047-84CD-DBF4AADBB267}" dt="2022-06-09T16:02:33.496" v="2248" actId="21"/>
          <ac:spMkLst>
            <pc:docMk/>
            <pc:sldMk cId="1757596435" sldId="267"/>
            <ac:spMk id="6" creationId="{20973970-7408-CAD4-1A1F-8298E3FBF3AC}"/>
          </ac:spMkLst>
        </pc:spChg>
        <pc:picChg chg="add del mod">
          <ac:chgData name="Gerdon, Brian" userId="2362d36d-dfc3-4628-a2e5-a9b26263050c" providerId="ADAL" clId="{F5DBFD37-C682-9047-84CD-DBF4AADBB267}" dt="2022-06-09T16:02:33.496" v="2248" actId="21"/>
          <ac:picMkLst>
            <pc:docMk/>
            <pc:sldMk cId="1757596435" sldId="267"/>
            <ac:picMk id="4" creationId="{83E8A2AC-D51F-AEEB-AF30-E8179DEEFDE6}"/>
          </ac:picMkLst>
        </pc:picChg>
        <pc:picChg chg="add del mod">
          <ac:chgData name="Gerdon, Brian" userId="2362d36d-dfc3-4628-a2e5-a9b26263050c" providerId="ADAL" clId="{F5DBFD37-C682-9047-84CD-DBF4AADBB267}" dt="2022-06-09T19:23:08.096" v="2698" actId="478"/>
          <ac:picMkLst>
            <pc:docMk/>
            <pc:sldMk cId="1757596435" sldId="267"/>
            <ac:picMk id="7" creationId="{892B41E7-2610-141C-BC76-2E3BC185CF21}"/>
          </ac:picMkLst>
        </pc:picChg>
        <pc:picChg chg="add del mod">
          <ac:chgData name="Gerdon, Brian" userId="2362d36d-dfc3-4628-a2e5-a9b26263050c" providerId="ADAL" clId="{F5DBFD37-C682-9047-84CD-DBF4AADBB267}" dt="2022-06-09T19:26:16.876" v="2701" actId="478"/>
          <ac:picMkLst>
            <pc:docMk/>
            <pc:sldMk cId="1757596435" sldId="267"/>
            <ac:picMk id="25" creationId="{EAB2514E-60EA-8CB2-D10B-140323D4E4BC}"/>
          </ac:picMkLst>
        </pc:picChg>
        <pc:picChg chg="add">
          <ac:chgData name="Gerdon, Brian" userId="2362d36d-dfc3-4628-a2e5-a9b26263050c" providerId="ADAL" clId="{F5DBFD37-C682-9047-84CD-DBF4AADBB267}" dt="2022-06-09T19:26:17.614" v="2702"/>
          <ac:picMkLst>
            <pc:docMk/>
            <pc:sldMk cId="1757596435" sldId="267"/>
            <ac:picMk id="26" creationId="{D465F441-7CF5-9956-7463-4FC79C6228E5}"/>
          </ac:picMkLst>
        </pc:picChg>
        <pc:cxnChg chg="add mod">
          <ac:chgData name="Gerdon, Brian" userId="2362d36d-dfc3-4628-a2e5-a9b26263050c" providerId="ADAL" clId="{F5DBFD37-C682-9047-84CD-DBF4AADBB267}" dt="2022-06-09T19:01:21.341" v="2515" actId="693"/>
          <ac:cxnSpMkLst>
            <pc:docMk/>
            <pc:sldMk cId="1757596435" sldId="267"/>
            <ac:cxnSpMk id="9" creationId="{BCDDD33F-7E3F-EC2A-803E-7DA6AE773317}"/>
          </ac:cxnSpMkLst>
        </pc:cxnChg>
        <pc:cxnChg chg="add mod">
          <ac:chgData name="Gerdon, Brian" userId="2362d36d-dfc3-4628-a2e5-a9b26263050c" providerId="ADAL" clId="{F5DBFD37-C682-9047-84CD-DBF4AADBB267}" dt="2022-06-09T19:01:47.612" v="2517" actId="693"/>
          <ac:cxnSpMkLst>
            <pc:docMk/>
            <pc:sldMk cId="1757596435" sldId="267"/>
            <ac:cxnSpMk id="13" creationId="{741066AE-AE10-0EF0-0682-8AB8C073A0F3}"/>
          </ac:cxnSpMkLst>
        </pc:cxnChg>
        <pc:cxnChg chg="add mod">
          <ac:chgData name="Gerdon, Brian" userId="2362d36d-dfc3-4628-a2e5-a9b26263050c" providerId="ADAL" clId="{F5DBFD37-C682-9047-84CD-DBF4AADBB267}" dt="2022-06-09T19:01:57.590" v="2518" actId="693"/>
          <ac:cxnSpMkLst>
            <pc:docMk/>
            <pc:sldMk cId="1757596435" sldId="267"/>
            <ac:cxnSpMk id="16" creationId="{1047122F-ADC4-893F-393A-8C35E378B5C6}"/>
          </ac:cxnSpMkLst>
        </pc:cxnChg>
        <pc:cxnChg chg="add mod">
          <ac:chgData name="Gerdon, Brian" userId="2362d36d-dfc3-4628-a2e5-a9b26263050c" providerId="ADAL" clId="{F5DBFD37-C682-9047-84CD-DBF4AADBB267}" dt="2022-06-09T19:02:07.494" v="2519" actId="693"/>
          <ac:cxnSpMkLst>
            <pc:docMk/>
            <pc:sldMk cId="1757596435" sldId="267"/>
            <ac:cxnSpMk id="20" creationId="{5C6EC4CE-B685-B321-05B8-60CECB9FECE9}"/>
          </ac:cxnSpMkLst>
        </pc:cxnChg>
      </pc:sldChg>
      <pc:sldChg chg="addSp delSp modSp add del mod setBg">
        <pc:chgData name="Gerdon, Brian" userId="2362d36d-dfc3-4628-a2e5-a9b26263050c" providerId="ADAL" clId="{F5DBFD37-C682-9047-84CD-DBF4AADBB267}" dt="2022-06-09T19:03:29.500" v="2526" actId="2696"/>
        <pc:sldMkLst>
          <pc:docMk/>
          <pc:sldMk cId="80621072" sldId="268"/>
        </pc:sldMkLst>
        <pc:spChg chg="del">
          <ac:chgData name="Gerdon, Brian" userId="2362d36d-dfc3-4628-a2e5-a9b26263050c" providerId="ADAL" clId="{F5DBFD37-C682-9047-84CD-DBF4AADBB267}" dt="2022-06-09T19:03:06.542" v="2522" actId="26606"/>
          <ac:spMkLst>
            <pc:docMk/>
            <pc:sldMk cId="80621072" sldId="268"/>
            <ac:spMk id="2" creationId="{77B05417-5F67-CD2D-332D-69C9BCA225B1}"/>
          </ac:spMkLst>
        </pc:spChg>
        <pc:spChg chg="del">
          <ac:chgData name="Gerdon, Brian" userId="2362d36d-dfc3-4628-a2e5-a9b26263050c" providerId="ADAL" clId="{F5DBFD37-C682-9047-84CD-DBF4AADBB267}" dt="2022-06-09T19:03:06.542" v="2522" actId="26606"/>
          <ac:spMkLst>
            <pc:docMk/>
            <pc:sldMk cId="80621072" sldId="268"/>
            <ac:spMk id="6" creationId="{20973970-7408-CAD4-1A1F-8298E3FBF3AC}"/>
          </ac:spMkLst>
        </pc:spChg>
        <pc:spChg chg="add">
          <ac:chgData name="Gerdon, Brian" userId="2362d36d-dfc3-4628-a2e5-a9b26263050c" providerId="ADAL" clId="{F5DBFD37-C682-9047-84CD-DBF4AADBB267}" dt="2022-06-09T19:03:06.542" v="2522" actId="26606"/>
          <ac:spMkLst>
            <pc:docMk/>
            <pc:sldMk cId="80621072" sldId="268"/>
            <ac:spMk id="11" creationId="{71616407-3E4D-4469-BDAF-3837EBF9FDA8}"/>
          </ac:spMkLst>
        </pc:spChg>
        <pc:spChg chg="add">
          <ac:chgData name="Gerdon, Brian" userId="2362d36d-dfc3-4628-a2e5-a9b26263050c" providerId="ADAL" clId="{F5DBFD37-C682-9047-84CD-DBF4AADBB267}" dt="2022-06-09T19:03:06.542" v="2522" actId="26606"/>
          <ac:spMkLst>
            <pc:docMk/>
            <pc:sldMk cId="80621072" sldId="268"/>
            <ac:spMk id="13" creationId="{49AF1E17-E2EA-4DFA-ABA4-1FF1F27FA1BE}"/>
          </ac:spMkLst>
        </pc:spChg>
        <pc:spChg chg="add">
          <ac:chgData name="Gerdon, Brian" userId="2362d36d-dfc3-4628-a2e5-a9b26263050c" providerId="ADAL" clId="{F5DBFD37-C682-9047-84CD-DBF4AADBB267}" dt="2022-06-09T19:03:06.542" v="2522" actId="26606"/>
          <ac:spMkLst>
            <pc:docMk/>
            <pc:sldMk cId="80621072" sldId="268"/>
            <ac:spMk id="15" creationId="{5B254329-6146-42F5-9E30-4BB7D9457956}"/>
          </ac:spMkLst>
        </pc:spChg>
        <pc:spChg chg="add">
          <ac:chgData name="Gerdon, Brian" userId="2362d36d-dfc3-4628-a2e5-a9b26263050c" providerId="ADAL" clId="{F5DBFD37-C682-9047-84CD-DBF4AADBB267}" dt="2022-06-09T19:03:06.542" v="2522" actId="26606"/>
          <ac:spMkLst>
            <pc:docMk/>
            <pc:sldMk cId="80621072" sldId="268"/>
            <ac:spMk id="17" creationId="{72BE43CF-5A8F-4260-9B74-14E5BE9D6E4D}"/>
          </ac:spMkLst>
        </pc:spChg>
        <pc:picChg chg="add mod">
          <ac:chgData name="Gerdon, Brian" userId="2362d36d-dfc3-4628-a2e5-a9b26263050c" providerId="ADAL" clId="{F5DBFD37-C682-9047-84CD-DBF4AADBB267}" dt="2022-06-09T19:03:14.076" v="2523" actId="1076"/>
          <ac:picMkLst>
            <pc:docMk/>
            <pc:sldMk cId="80621072" sldId="268"/>
            <ac:picMk id="3" creationId="{9CA968D3-54FD-6BAE-2247-0FA216BCB0EC}"/>
          </ac:picMkLst>
        </pc:picChg>
        <pc:picChg chg="del">
          <ac:chgData name="Gerdon, Brian" userId="2362d36d-dfc3-4628-a2e5-a9b26263050c" providerId="ADAL" clId="{F5DBFD37-C682-9047-84CD-DBF4AADBB267}" dt="2022-06-09T18:51:15.172" v="2487" actId="478"/>
          <ac:picMkLst>
            <pc:docMk/>
            <pc:sldMk cId="80621072" sldId="268"/>
            <ac:picMk id="7" creationId="{892B41E7-2610-141C-BC76-2E3BC185CF21}"/>
          </ac:picMkLst>
        </pc:picChg>
      </pc:sldChg>
      <pc:sldChg chg="new del">
        <pc:chgData name="Gerdon, Brian" userId="2362d36d-dfc3-4628-a2e5-a9b26263050c" providerId="ADAL" clId="{F5DBFD37-C682-9047-84CD-DBF4AADBB267}" dt="2022-06-09T16:02:15.081" v="2226" actId="2696"/>
        <pc:sldMkLst>
          <pc:docMk/>
          <pc:sldMk cId="3028236574" sldId="268"/>
        </pc:sldMkLst>
      </pc:sldChg>
      <pc:sldChg chg="addSp delSp modSp add del mod">
        <pc:chgData name="Gerdon, Brian" userId="2362d36d-dfc3-4628-a2e5-a9b26263050c" providerId="ADAL" clId="{F5DBFD37-C682-9047-84CD-DBF4AADBB267}" dt="2022-06-09T18:51:08.910" v="2485" actId="2696"/>
        <pc:sldMkLst>
          <pc:docMk/>
          <pc:sldMk cId="4088617561" sldId="268"/>
        </pc:sldMkLst>
        <pc:spChg chg="mod">
          <ac:chgData name="Gerdon, Brian" userId="2362d36d-dfc3-4628-a2e5-a9b26263050c" providerId="ADAL" clId="{F5DBFD37-C682-9047-84CD-DBF4AADBB267}" dt="2022-06-09T18:50:13.580" v="2472" actId="26606"/>
          <ac:spMkLst>
            <pc:docMk/>
            <pc:sldMk cId="4088617561" sldId="268"/>
            <ac:spMk id="2" creationId="{E762255D-9B17-AA55-BDF2-B5160C095F6D}"/>
          </ac:spMkLst>
        </pc:spChg>
        <pc:spChg chg="add del mod">
          <ac:chgData name="Gerdon, Brian" userId="2362d36d-dfc3-4628-a2e5-a9b26263050c" providerId="ADAL" clId="{F5DBFD37-C682-9047-84CD-DBF4AADBB267}" dt="2022-06-09T18:50:13.580" v="2472" actId="26606"/>
          <ac:spMkLst>
            <pc:docMk/>
            <pc:sldMk cId="4088617561" sldId="268"/>
            <ac:spMk id="4" creationId="{1A545B89-6745-E62D-8CAB-BC37AEAC9B6A}"/>
          </ac:spMkLst>
        </pc:spChg>
        <pc:spChg chg="mod">
          <ac:chgData name="Gerdon, Brian" userId="2362d36d-dfc3-4628-a2e5-a9b26263050c" providerId="ADAL" clId="{F5DBFD37-C682-9047-84CD-DBF4AADBB267}" dt="2022-06-09T18:50:13.580" v="2472" actId="26606"/>
          <ac:spMkLst>
            <pc:docMk/>
            <pc:sldMk cId="4088617561" sldId="268"/>
            <ac:spMk id="5" creationId="{3C4D7B4F-5558-F060-A1A7-D96631B3E4FD}"/>
          </ac:spMkLst>
        </pc:spChg>
        <pc:spChg chg="del">
          <ac:chgData name="Gerdon, Brian" userId="2362d36d-dfc3-4628-a2e5-a9b26263050c" providerId="ADAL" clId="{F5DBFD37-C682-9047-84CD-DBF4AADBB267}" dt="2022-06-09T18:50:13.580" v="2472" actId="26606"/>
          <ac:spMkLst>
            <pc:docMk/>
            <pc:sldMk cId="4088617561" sldId="268"/>
            <ac:spMk id="8" creationId="{324E43EB-867C-4B35-9A5C-E435157C7297}"/>
          </ac:spMkLst>
        </pc:spChg>
        <pc:spChg chg="del">
          <ac:chgData name="Gerdon, Brian" userId="2362d36d-dfc3-4628-a2e5-a9b26263050c" providerId="ADAL" clId="{F5DBFD37-C682-9047-84CD-DBF4AADBB267}" dt="2022-06-09T18:50:13.580" v="2472" actId="26606"/>
          <ac:spMkLst>
            <pc:docMk/>
            <pc:sldMk cId="4088617561" sldId="268"/>
            <ac:spMk id="10" creationId="{A7C0F5DA-B59F-4F13-8BB8-FFD8F2C572BC}"/>
          </ac:spMkLst>
        </pc:spChg>
        <pc:spChg chg="del">
          <ac:chgData name="Gerdon, Brian" userId="2362d36d-dfc3-4628-a2e5-a9b26263050c" providerId="ADAL" clId="{F5DBFD37-C682-9047-84CD-DBF4AADBB267}" dt="2022-06-09T18:50:13.580" v="2472" actId="26606"/>
          <ac:spMkLst>
            <pc:docMk/>
            <pc:sldMk cId="4088617561" sldId="268"/>
            <ac:spMk id="12" creationId="{9CEA1DEC-CC9E-4776-9E08-048A15BFA6CA}"/>
          </ac:spMkLst>
        </pc:spChg>
        <pc:spChg chg="del">
          <ac:chgData name="Gerdon, Brian" userId="2362d36d-dfc3-4628-a2e5-a9b26263050c" providerId="ADAL" clId="{F5DBFD37-C682-9047-84CD-DBF4AADBB267}" dt="2022-06-09T18:50:13.580" v="2472" actId="26606"/>
          <ac:spMkLst>
            <pc:docMk/>
            <pc:sldMk cId="4088617561" sldId="268"/>
            <ac:spMk id="14" creationId="{9CE399CF-F4B8-4832-A8CB-B93F6B1EF44B}"/>
          </ac:spMkLst>
        </pc:spChg>
        <pc:spChg chg="del">
          <ac:chgData name="Gerdon, Brian" userId="2362d36d-dfc3-4628-a2e5-a9b26263050c" providerId="ADAL" clId="{F5DBFD37-C682-9047-84CD-DBF4AADBB267}" dt="2022-06-09T18:50:13.580" v="2472" actId="26606"/>
          <ac:spMkLst>
            <pc:docMk/>
            <pc:sldMk cId="4088617561" sldId="268"/>
            <ac:spMk id="16" creationId="{1F23E73A-FDC8-462C-83C1-3AA8961449CF}"/>
          </ac:spMkLst>
        </pc:spChg>
        <pc:spChg chg="add">
          <ac:chgData name="Gerdon, Brian" userId="2362d36d-dfc3-4628-a2e5-a9b26263050c" providerId="ADAL" clId="{F5DBFD37-C682-9047-84CD-DBF4AADBB267}" dt="2022-06-09T18:50:13.580" v="2472" actId="26606"/>
          <ac:spMkLst>
            <pc:docMk/>
            <pc:sldMk cId="4088617561" sldId="268"/>
            <ac:spMk id="26" creationId="{670D6F2B-93AF-47D6-9378-5E54BE0AC69F}"/>
          </ac:spMkLst>
        </pc:spChg>
        <pc:spChg chg="add">
          <ac:chgData name="Gerdon, Brian" userId="2362d36d-dfc3-4628-a2e5-a9b26263050c" providerId="ADAL" clId="{F5DBFD37-C682-9047-84CD-DBF4AADBB267}" dt="2022-06-09T18:50:13.580" v="2472" actId="26606"/>
          <ac:spMkLst>
            <pc:docMk/>
            <pc:sldMk cId="4088617561" sldId="268"/>
            <ac:spMk id="28" creationId="{D36F3EEA-55D4-4677-80E7-92D00B8F343B}"/>
          </ac:spMkLst>
        </pc:spChg>
        <pc:spChg chg="add">
          <ac:chgData name="Gerdon, Brian" userId="2362d36d-dfc3-4628-a2e5-a9b26263050c" providerId="ADAL" clId="{F5DBFD37-C682-9047-84CD-DBF4AADBB267}" dt="2022-06-09T18:50:13.580" v="2472" actId="26606"/>
          <ac:spMkLst>
            <pc:docMk/>
            <pc:sldMk cId="4088617561" sldId="268"/>
            <ac:spMk id="30" creationId="{C91E93A7-6C7F-4F77-9CB0-280D958EF4D2}"/>
          </ac:spMkLst>
        </pc:spChg>
        <pc:spChg chg="add">
          <ac:chgData name="Gerdon, Brian" userId="2362d36d-dfc3-4628-a2e5-a9b26263050c" providerId="ADAL" clId="{F5DBFD37-C682-9047-84CD-DBF4AADBB267}" dt="2022-06-09T18:50:13.580" v="2472" actId="26606"/>
          <ac:spMkLst>
            <pc:docMk/>
            <pc:sldMk cId="4088617561" sldId="268"/>
            <ac:spMk id="32" creationId="{E4F17063-EDA4-417B-946F-BA357F3B390D}"/>
          </ac:spMkLst>
        </pc:spChg>
        <pc:grpChg chg="add">
          <ac:chgData name="Gerdon, Brian" userId="2362d36d-dfc3-4628-a2e5-a9b26263050c" providerId="ADAL" clId="{F5DBFD37-C682-9047-84CD-DBF4AADBB267}" dt="2022-06-09T18:50:13.580" v="2472" actId="26606"/>
          <ac:grpSpMkLst>
            <pc:docMk/>
            <pc:sldMk cId="4088617561" sldId="268"/>
            <ac:grpSpMk id="22" creationId="{6503EB0F-2257-4A3E-A73B-E1DE769B459F}"/>
          </ac:grpSpMkLst>
        </pc:grpChg>
        <pc:picChg chg="add del">
          <ac:chgData name="Gerdon, Brian" userId="2362d36d-dfc3-4628-a2e5-a9b26263050c" providerId="ADAL" clId="{F5DBFD37-C682-9047-84CD-DBF4AADBB267}" dt="2022-06-09T18:50:05.494" v="2471"/>
          <ac:picMkLst>
            <pc:docMk/>
            <pc:sldMk cId="4088617561" sldId="268"/>
            <ac:picMk id="6" creationId="{A5A7A0B9-8CB2-8322-84B3-A4E6DEA7BFB0}"/>
          </ac:picMkLst>
        </pc:picChg>
        <pc:picChg chg="add mod">
          <ac:chgData name="Gerdon, Brian" userId="2362d36d-dfc3-4628-a2e5-a9b26263050c" providerId="ADAL" clId="{F5DBFD37-C682-9047-84CD-DBF4AADBB267}" dt="2022-06-09T18:50:58.851" v="2482" actId="1076"/>
          <ac:picMkLst>
            <pc:docMk/>
            <pc:sldMk cId="4088617561" sldId="268"/>
            <ac:picMk id="7" creationId="{F13181D6-144E-1BA9-0DED-41688491370E}"/>
          </ac:picMkLst>
        </pc:picChg>
        <pc:picChg chg="del">
          <ac:chgData name="Gerdon, Brian" userId="2362d36d-dfc3-4628-a2e5-a9b26263050c" providerId="ADAL" clId="{F5DBFD37-C682-9047-84CD-DBF4AADBB267}" dt="2022-06-09T16:02:35.899" v="2249" actId="478"/>
          <ac:picMkLst>
            <pc:docMk/>
            <pc:sldMk cId="4088617561" sldId="268"/>
            <ac:picMk id="9" creationId="{283FE94E-565C-768A-D0DA-BFEF65341A11}"/>
          </ac:picMkLst>
        </pc:picChg>
        <pc:picChg chg="add del mod">
          <ac:chgData name="Gerdon, Brian" userId="2362d36d-dfc3-4628-a2e5-a9b26263050c" providerId="ADAL" clId="{F5DBFD37-C682-9047-84CD-DBF4AADBB267}" dt="2022-06-09T18:49:45.803" v="2469" actId="478"/>
          <ac:picMkLst>
            <pc:docMk/>
            <pc:sldMk cId="4088617561" sldId="268"/>
            <ac:picMk id="11" creationId="{7650FC56-404C-4928-53D2-57787C3586C7}"/>
          </ac:picMkLst>
        </pc:picChg>
        <pc:picChg chg="add">
          <ac:chgData name="Gerdon, Brian" userId="2362d36d-dfc3-4628-a2e5-a9b26263050c" providerId="ADAL" clId="{F5DBFD37-C682-9047-84CD-DBF4AADBB267}" dt="2022-06-09T18:50:13.580" v="2472" actId="26606"/>
          <ac:picMkLst>
            <pc:docMk/>
            <pc:sldMk cId="4088617561" sldId="268"/>
            <ac:picMk id="18" creationId="{4FD455E2-EAE4-654E-919E-477EE3B917F2}"/>
          </ac:picMkLst>
        </pc:picChg>
      </pc:sldChg>
      <pc:sldChg chg="addSp delSp modSp new mod setBg modNotesTx">
        <pc:chgData name="Gerdon, Brian" userId="2362d36d-dfc3-4628-a2e5-a9b26263050c" providerId="ADAL" clId="{F5DBFD37-C682-9047-84CD-DBF4AADBB267}" dt="2022-06-13T15:43:20.495" v="5042" actId="692"/>
        <pc:sldMkLst>
          <pc:docMk/>
          <pc:sldMk cId="3785539223" sldId="269"/>
        </pc:sldMkLst>
        <pc:spChg chg="del">
          <ac:chgData name="Gerdon, Brian" userId="2362d36d-dfc3-4628-a2e5-a9b26263050c" providerId="ADAL" clId="{F5DBFD37-C682-9047-84CD-DBF4AADBB267}" dt="2022-06-09T19:03:33.923" v="2527" actId="26606"/>
          <ac:spMkLst>
            <pc:docMk/>
            <pc:sldMk cId="3785539223" sldId="269"/>
            <ac:spMk id="2" creationId="{F944E48A-0AED-C708-C300-5C340C612A3A}"/>
          </ac:spMkLst>
        </pc:spChg>
        <pc:spChg chg="del">
          <ac:chgData name="Gerdon, Brian" userId="2362d36d-dfc3-4628-a2e5-a9b26263050c" providerId="ADAL" clId="{F5DBFD37-C682-9047-84CD-DBF4AADBB267}" dt="2022-06-09T19:03:33.923" v="2527" actId="26606"/>
          <ac:spMkLst>
            <pc:docMk/>
            <pc:sldMk cId="3785539223" sldId="269"/>
            <ac:spMk id="3" creationId="{A7045D1F-E4DE-EAD0-FC18-3E1036823F86}"/>
          </ac:spMkLst>
        </pc:spChg>
        <pc:spChg chg="add">
          <ac:chgData name="Gerdon, Brian" userId="2362d36d-dfc3-4628-a2e5-a9b26263050c" providerId="ADAL" clId="{F5DBFD37-C682-9047-84CD-DBF4AADBB267}" dt="2022-06-09T19:03:33.923" v="2527" actId="26606"/>
          <ac:spMkLst>
            <pc:docMk/>
            <pc:sldMk cId="3785539223" sldId="269"/>
            <ac:spMk id="9" creationId="{388DD50E-1D2D-48C6-A470-79FB7F337F8A}"/>
          </ac:spMkLst>
        </pc:spChg>
        <pc:spChg chg="add del mod">
          <ac:chgData name="Gerdon, Brian" userId="2362d36d-dfc3-4628-a2e5-a9b26263050c" providerId="ADAL" clId="{F5DBFD37-C682-9047-84CD-DBF4AADBB267}" dt="2022-06-09T19:06:24.634" v="2539" actId="478"/>
          <ac:spMkLst>
            <pc:docMk/>
            <pc:sldMk cId="3785539223" sldId="269"/>
            <ac:spMk id="10" creationId="{6E11567D-D2C6-7794-181A-828C36C4F606}"/>
          </ac:spMkLst>
        </pc:spChg>
        <pc:spChg chg="add">
          <ac:chgData name="Gerdon, Brian" userId="2362d36d-dfc3-4628-a2e5-a9b26263050c" providerId="ADAL" clId="{F5DBFD37-C682-9047-84CD-DBF4AADBB267}" dt="2022-06-09T19:03:33.923" v="2527" actId="26606"/>
          <ac:spMkLst>
            <pc:docMk/>
            <pc:sldMk cId="3785539223" sldId="269"/>
            <ac:spMk id="11" creationId="{85F279D6-ED25-4D3F-9479-8ABB21867D9B}"/>
          </ac:spMkLst>
        </pc:spChg>
        <pc:spChg chg="add">
          <ac:chgData name="Gerdon, Brian" userId="2362d36d-dfc3-4628-a2e5-a9b26263050c" providerId="ADAL" clId="{F5DBFD37-C682-9047-84CD-DBF4AADBB267}" dt="2022-06-09T19:03:33.923" v="2527" actId="26606"/>
          <ac:spMkLst>
            <pc:docMk/>
            <pc:sldMk cId="3785539223" sldId="269"/>
            <ac:spMk id="13" creationId="{38D0B1B4-C487-47EF-B7D0-421066454CB6}"/>
          </ac:spMkLst>
        </pc:spChg>
        <pc:spChg chg="add">
          <ac:chgData name="Gerdon, Brian" userId="2362d36d-dfc3-4628-a2e5-a9b26263050c" providerId="ADAL" clId="{F5DBFD37-C682-9047-84CD-DBF4AADBB267}" dt="2022-06-09T19:03:33.923" v="2527" actId="26606"/>
          <ac:spMkLst>
            <pc:docMk/>
            <pc:sldMk cId="3785539223" sldId="269"/>
            <ac:spMk id="15" creationId="{0214736A-03B2-4B91-B0AF-B21213F3B9DF}"/>
          </ac:spMkLst>
        </pc:spChg>
        <pc:spChg chg="add mod">
          <ac:chgData name="Gerdon, Brian" userId="2362d36d-dfc3-4628-a2e5-a9b26263050c" providerId="ADAL" clId="{F5DBFD37-C682-9047-84CD-DBF4AADBB267}" dt="2022-06-09T20:09:31.205" v="3266" actId="1076"/>
          <ac:spMkLst>
            <pc:docMk/>
            <pc:sldMk cId="3785539223" sldId="269"/>
            <ac:spMk id="20" creationId="{1B051AED-8231-8199-B853-62B579C4000A}"/>
          </ac:spMkLst>
        </pc:spChg>
        <pc:picChg chg="add del mod">
          <ac:chgData name="Gerdon, Brian" userId="2362d36d-dfc3-4628-a2e5-a9b26263050c" providerId="ADAL" clId="{F5DBFD37-C682-9047-84CD-DBF4AADBB267}" dt="2022-06-09T19:06:09.734" v="2534" actId="478"/>
          <ac:picMkLst>
            <pc:docMk/>
            <pc:sldMk cId="3785539223" sldId="269"/>
            <ac:picMk id="4" creationId="{B80584E4-36CE-B300-B4ED-DBB8D113D121}"/>
          </ac:picMkLst>
        </pc:picChg>
        <pc:picChg chg="add del">
          <ac:chgData name="Gerdon, Brian" userId="2362d36d-dfc3-4628-a2e5-a9b26263050c" providerId="ADAL" clId="{F5DBFD37-C682-9047-84CD-DBF4AADBB267}" dt="2022-06-09T19:06:13.436" v="2536" actId="478"/>
          <ac:picMkLst>
            <pc:docMk/>
            <pc:sldMk cId="3785539223" sldId="269"/>
            <ac:picMk id="12" creationId="{5356B918-F4F4-EFC7-B3E0-DD39E855AC64}"/>
          </ac:picMkLst>
        </pc:picChg>
        <pc:picChg chg="add del mod">
          <ac:chgData name="Gerdon, Brian" userId="2362d36d-dfc3-4628-a2e5-a9b26263050c" providerId="ADAL" clId="{F5DBFD37-C682-9047-84CD-DBF4AADBB267}" dt="2022-06-09T20:08:50.702" v="3232" actId="1076"/>
          <ac:picMkLst>
            <pc:docMk/>
            <pc:sldMk cId="3785539223" sldId="269"/>
            <ac:picMk id="14" creationId="{731C2BDF-037A-F157-E382-5085D6C3622A}"/>
          </ac:picMkLst>
        </pc:picChg>
        <pc:cxnChg chg="add mod">
          <ac:chgData name="Gerdon, Brian" userId="2362d36d-dfc3-4628-a2e5-a9b26263050c" providerId="ADAL" clId="{F5DBFD37-C682-9047-84CD-DBF4AADBB267}" dt="2022-06-13T15:43:20.495" v="5042" actId="692"/>
          <ac:cxnSpMkLst>
            <pc:docMk/>
            <pc:sldMk cId="3785539223" sldId="269"/>
            <ac:cxnSpMk id="3" creationId="{6EC46F59-B770-1B0F-3E5B-ABA82E084A87}"/>
          </ac:cxnSpMkLst>
        </pc:cxnChg>
        <pc:cxnChg chg="add del mod">
          <ac:chgData name="Gerdon, Brian" userId="2362d36d-dfc3-4628-a2e5-a9b26263050c" providerId="ADAL" clId="{F5DBFD37-C682-9047-84CD-DBF4AADBB267}" dt="2022-06-09T19:06:17.913" v="2537" actId="478"/>
          <ac:cxnSpMkLst>
            <pc:docMk/>
            <pc:sldMk cId="3785539223" sldId="269"/>
            <ac:cxnSpMk id="6" creationId="{9D66DBA5-1EC6-76FD-326B-E274BB3D3ED5}"/>
          </ac:cxnSpMkLst>
        </pc:cxnChg>
        <pc:cxnChg chg="add">
          <ac:chgData name="Gerdon, Brian" userId="2362d36d-dfc3-4628-a2e5-a9b26263050c" providerId="ADAL" clId="{F5DBFD37-C682-9047-84CD-DBF4AADBB267}" dt="2022-06-09T19:06:50.753" v="2541" actId="11529"/>
          <ac:cxnSpMkLst>
            <pc:docMk/>
            <pc:sldMk cId="3785539223" sldId="269"/>
            <ac:cxnSpMk id="17" creationId="{A57A9A86-382E-EB34-47AE-B97A847E1049}"/>
          </ac:cxnSpMkLst>
        </pc:cxnChg>
        <pc:cxnChg chg="add mod">
          <ac:chgData name="Gerdon, Brian" userId="2362d36d-dfc3-4628-a2e5-a9b26263050c" providerId="ADAL" clId="{F5DBFD37-C682-9047-84CD-DBF4AADBB267}" dt="2022-06-09T19:07:07.058" v="2548" actId="14100"/>
          <ac:cxnSpMkLst>
            <pc:docMk/>
            <pc:sldMk cId="3785539223" sldId="269"/>
            <ac:cxnSpMk id="18" creationId="{206B4151-2917-A17E-1952-D487FF011F97}"/>
          </ac:cxnSpMkLst>
        </pc:cxnChg>
      </pc:sldChg>
      <pc:sldChg chg="addSp delSp modSp add mod modNotesTx">
        <pc:chgData name="Gerdon, Brian" userId="2362d36d-dfc3-4628-a2e5-a9b26263050c" providerId="ADAL" clId="{F5DBFD37-C682-9047-84CD-DBF4AADBB267}" dt="2022-06-09T19:31:41.593" v="3121" actId="20577"/>
        <pc:sldMkLst>
          <pc:docMk/>
          <pc:sldMk cId="3845906098" sldId="270"/>
        </pc:sldMkLst>
        <pc:spChg chg="add mod">
          <ac:chgData name="Gerdon, Brian" userId="2362d36d-dfc3-4628-a2e5-a9b26263050c" providerId="ADAL" clId="{F5DBFD37-C682-9047-84CD-DBF4AADBB267}" dt="2022-06-09T19:09:39.538" v="2584" actId="1076"/>
          <ac:spMkLst>
            <pc:docMk/>
            <pc:sldMk cId="3845906098" sldId="270"/>
            <ac:spMk id="4" creationId="{1A50FE5B-48F8-8B6F-5DA8-B42BCA143294}"/>
          </ac:spMkLst>
        </pc:spChg>
        <pc:picChg chg="add del">
          <ac:chgData name="Gerdon, Brian" userId="2362d36d-dfc3-4628-a2e5-a9b26263050c" providerId="ADAL" clId="{F5DBFD37-C682-9047-84CD-DBF4AADBB267}" dt="2022-06-09T19:08:50.526" v="2553"/>
          <ac:picMkLst>
            <pc:docMk/>
            <pc:sldMk cId="3845906098" sldId="270"/>
            <ac:picMk id="2" creationId="{E43CFB93-67C3-5D8A-C9BE-817F0218439C}"/>
          </ac:picMkLst>
        </pc:picChg>
        <pc:picChg chg="add mod">
          <ac:chgData name="Gerdon, Brian" userId="2362d36d-dfc3-4628-a2e5-a9b26263050c" providerId="ADAL" clId="{F5DBFD37-C682-9047-84CD-DBF4AADBB267}" dt="2022-06-09T19:09:04.388" v="2559" actId="14100"/>
          <ac:picMkLst>
            <pc:docMk/>
            <pc:sldMk cId="3845906098" sldId="270"/>
            <ac:picMk id="3" creationId="{65342CB0-524A-825C-05CD-F69BA6BD6D22}"/>
          </ac:picMkLst>
        </pc:picChg>
        <pc:picChg chg="del mod">
          <ac:chgData name="Gerdon, Brian" userId="2362d36d-dfc3-4628-a2e5-a9b26263050c" providerId="ADAL" clId="{F5DBFD37-C682-9047-84CD-DBF4AADBB267}" dt="2022-06-09T19:08:47.469" v="2551" actId="478"/>
          <ac:picMkLst>
            <pc:docMk/>
            <pc:sldMk cId="3845906098" sldId="270"/>
            <ac:picMk id="14" creationId="{731C2BDF-037A-F157-E382-5085D6C3622A}"/>
          </ac:picMkLst>
        </pc:picChg>
        <pc:cxnChg chg="del">
          <ac:chgData name="Gerdon, Brian" userId="2362d36d-dfc3-4628-a2e5-a9b26263050c" providerId="ADAL" clId="{F5DBFD37-C682-9047-84CD-DBF4AADBB267}" dt="2022-06-09T19:08:51.495" v="2554" actId="478"/>
          <ac:cxnSpMkLst>
            <pc:docMk/>
            <pc:sldMk cId="3845906098" sldId="270"/>
            <ac:cxnSpMk id="17" creationId="{A57A9A86-382E-EB34-47AE-B97A847E1049}"/>
          </ac:cxnSpMkLst>
        </pc:cxnChg>
        <pc:cxnChg chg="del">
          <ac:chgData name="Gerdon, Brian" userId="2362d36d-dfc3-4628-a2e5-a9b26263050c" providerId="ADAL" clId="{F5DBFD37-C682-9047-84CD-DBF4AADBB267}" dt="2022-06-09T19:08:52.800" v="2555" actId="478"/>
          <ac:cxnSpMkLst>
            <pc:docMk/>
            <pc:sldMk cId="3845906098" sldId="270"/>
            <ac:cxnSpMk id="18" creationId="{206B4151-2917-A17E-1952-D487FF011F97}"/>
          </ac:cxnSpMkLst>
        </pc:cxnChg>
      </pc:sldChg>
      <pc:sldChg chg="addSp delSp modSp add del mod modNotesTx">
        <pc:chgData name="Gerdon, Brian" userId="2362d36d-dfc3-4628-a2e5-a9b26263050c" providerId="ADAL" clId="{F5DBFD37-C682-9047-84CD-DBF4AADBB267}" dt="2022-06-13T01:01:35.991" v="4552" actId="2696"/>
        <pc:sldMkLst>
          <pc:docMk/>
          <pc:sldMk cId="2293180900" sldId="271"/>
        </pc:sldMkLst>
        <pc:spChg chg="mod">
          <ac:chgData name="Gerdon, Brian" userId="2362d36d-dfc3-4628-a2e5-a9b26263050c" providerId="ADAL" clId="{F5DBFD37-C682-9047-84CD-DBF4AADBB267}" dt="2022-06-09T19:10:57.547" v="2623" actId="1076"/>
          <ac:spMkLst>
            <pc:docMk/>
            <pc:sldMk cId="2293180900" sldId="271"/>
            <ac:spMk id="4" creationId="{1A50FE5B-48F8-8B6F-5DA8-B42BCA143294}"/>
          </ac:spMkLst>
        </pc:spChg>
        <pc:picChg chg="add mod">
          <ac:chgData name="Gerdon, Brian" userId="2362d36d-dfc3-4628-a2e5-a9b26263050c" providerId="ADAL" clId="{F5DBFD37-C682-9047-84CD-DBF4AADBB267}" dt="2022-06-09T19:11:01.795" v="2624" actId="1076"/>
          <ac:picMkLst>
            <pc:docMk/>
            <pc:sldMk cId="2293180900" sldId="271"/>
            <ac:picMk id="2" creationId="{F3A3B542-FA13-E93B-FD8B-9BF8CB3EC9DC}"/>
          </ac:picMkLst>
        </pc:picChg>
        <pc:picChg chg="del">
          <ac:chgData name="Gerdon, Brian" userId="2362d36d-dfc3-4628-a2e5-a9b26263050c" providerId="ADAL" clId="{F5DBFD37-C682-9047-84CD-DBF4AADBB267}" dt="2022-06-09T19:10:15.461" v="2586" actId="478"/>
          <ac:picMkLst>
            <pc:docMk/>
            <pc:sldMk cId="2293180900" sldId="271"/>
            <ac:picMk id="3" creationId="{65342CB0-524A-825C-05CD-F69BA6BD6D22}"/>
          </ac:picMkLst>
        </pc:picChg>
      </pc:sldChg>
      <pc:sldChg chg="addSp delSp modSp add mod modNotesTx">
        <pc:chgData name="Gerdon, Brian" userId="2362d36d-dfc3-4628-a2e5-a9b26263050c" providerId="ADAL" clId="{F5DBFD37-C682-9047-84CD-DBF4AADBB267}" dt="2022-06-09T19:32:07.392" v="3166" actId="20577"/>
        <pc:sldMkLst>
          <pc:docMk/>
          <pc:sldMk cId="3993646360" sldId="272"/>
        </pc:sldMkLst>
        <pc:spChg chg="mod">
          <ac:chgData name="Gerdon, Brian" userId="2362d36d-dfc3-4628-a2e5-a9b26263050c" providerId="ADAL" clId="{F5DBFD37-C682-9047-84CD-DBF4AADBB267}" dt="2022-06-09T19:12:52.615" v="2655" actId="255"/>
          <ac:spMkLst>
            <pc:docMk/>
            <pc:sldMk cId="3993646360" sldId="272"/>
            <ac:spMk id="4" creationId="{1A50FE5B-48F8-8B6F-5DA8-B42BCA143294}"/>
          </ac:spMkLst>
        </pc:spChg>
        <pc:picChg chg="del">
          <ac:chgData name="Gerdon, Brian" userId="2362d36d-dfc3-4628-a2e5-a9b26263050c" providerId="ADAL" clId="{F5DBFD37-C682-9047-84CD-DBF4AADBB267}" dt="2022-06-09T19:12:15.666" v="2626" actId="478"/>
          <ac:picMkLst>
            <pc:docMk/>
            <pc:sldMk cId="3993646360" sldId="272"/>
            <ac:picMk id="2" creationId="{F3A3B542-FA13-E93B-FD8B-9BF8CB3EC9DC}"/>
          </ac:picMkLst>
        </pc:picChg>
        <pc:picChg chg="add mod">
          <ac:chgData name="Gerdon, Brian" userId="2362d36d-dfc3-4628-a2e5-a9b26263050c" providerId="ADAL" clId="{F5DBFD37-C682-9047-84CD-DBF4AADBB267}" dt="2022-06-09T19:12:22.381" v="2628" actId="1076"/>
          <ac:picMkLst>
            <pc:docMk/>
            <pc:sldMk cId="3993646360" sldId="272"/>
            <ac:picMk id="3" creationId="{87934CC5-8B00-A878-302E-18F60DCDADC6}"/>
          </ac:picMkLst>
        </pc:picChg>
      </pc:sldChg>
      <pc:sldChg chg="addSp modSp add mod modNotesTx">
        <pc:chgData name="Gerdon, Brian" userId="2362d36d-dfc3-4628-a2e5-a9b26263050c" providerId="ADAL" clId="{F5DBFD37-C682-9047-84CD-DBF4AADBB267}" dt="2022-06-13T15:41:40.705" v="5035" actId="1076"/>
        <pc:sldMkLst>
          <pc:docMk/>
          <pc:sldMk cId="1042489386" sldId="273"/>
        </pc:sldMkLst>
        <pc:picChg chg="add mod">
          <ac:chgData name="Gerdon, Brian" userId="2362d36d-dfc3-4628-a2e5-a9b26263050c" providerId="ADAL" clId="{F5DBFD37-C682-9047-84CD-DBF4AADBB267}" dt="2022-06-13T15:41:40.705" v="5035" actId="1076"/>
          <ac:picMkLst>
            <pc:docMk/>
            <pc:sldMk cId="1042489386" sldId="273"/>
            <ac:picMk id="3" creationId="{819AD5D7-28A4-202B-671C-0BAC0C4880F6}"/>
          </ac:picMkLst>
        </pc:picChg>
        <pc:picChg chg="add mod">
          <ac:chgData name="Gerdon, Brian" userId="2362d36d-dfc3-4628-a2e5-a9b26263050c" providerId="ADAL" clId="{F5DBFD37-C682-9047-84CD-DBF4AADBB267}" dt="2022-06-13T15:41:09.248" v="5028" actId="1076"/>
          <ac:picMkLst>
            <pc:docMk/>
            <pc:sldMk cId="1042489386" sldId="273"/>
            <ac:picMk id="4" creationId="{5405670B-1925-62E1-195A-A9FB6DA5D557}"/>
          </ac:picMkLst>
        </pc:picChg>
        <pc:picChg chg="add mod">
          <ac:chgData name="Gerdon, Brian" userId="2362d36d-dfc3-4628-a2e5-a9b26263050c" providerId="ADAL" clId="{F5DBFD37-C682-9047-84CD-DBF4AADBB267}" dt="2022-06-13T15:41:28.931" v="5032" actId="171"/>
          <ac:picMkLst>
            <pc:docMk/>
            <pc:sldMk cId="1042489386" sldId="273"/>
            <ac:picMk id="5" creationId="{FCC69DDA-E0DA-B6AC-CF1D-410EF8EE362B}"/>
          </ac:picMkLst>
        </pc:picChg>
        <pc:picChg chg="mod">
          <ac:chgData name="Gerdon, Brian" userId="2362d36d-dfc3-4628-a2e5-a9b26263050c" providerId="ADAL" clId="{F5DBFD37-C682-9047-84CD-DBF4AADBB267}" dt="2022-06-09T20:16:48.923" v="3322" actId="1035"/>
          <ac:picMkLst>
            <pc:docMk/>
            <pc:sldMk cId="1042489386" sldId="273"/>
            <ac:picMk id="7" creationId="{892B41E7-2610-141C-BC76-2E3BC185CF21}"/>
          </ac:picMkLst>
        </pc:picChg>
      </pc:sldChg>
      <pc:sldChg chg="new del">
        <pc:chgData name="Gerdon, Brian" userId="2362d36d-dfc3-4628-a2e5-a9b26263050c" providerId="ADAL" clId="{F5DBFD37-C682-9047-84CD-DBF4AADBB267}" dt="2022-06-09T19:23:03.089" v="2696" actId="680"/>
        <pc:sldMkLst>
          <pc:docMk/>
          <pc:sldMk cId="1338409613" sldId="273"/>
        </pc:sldMkLst>
      </pc:sldChg>
      <pc:sldChg chg="addSp delSp modSp add del mod">
        <pc:chgData name="Gerdon, Brian" userId="2362d36d-dfc3-4628-a2e5-a9b26263050c" providerId="ADAL" clId="{F5DBFD37-C682-9047-84CD-DBF4AADBB267}" dt="2022-06-13T01:01:55.240" v="4553" actId="2696"/>
        <pc:sldMkLst>
          <pc:docMk/>
          <pc:sldMk cId="862207125" sldId="274"/>
        </pc:sldMkLst>
        <pc:spChg chg="mod">
          <ac:chgData name="Gerdon, Brian" userId="2362d36d-dfc3-4628-a2e5-a9b26263050c" providerId="ADAL" clId="{F5DBFD37-C682-9047-84CD-DBF4AADBB267}" dt="2022-06-09T19:38:20.067" v="3202" actId="20577"/>
          <ac:spMkLst>
            <pc:docMk/>
            <pc:sldMk cId="862207125" sldId="274"/>
            <ac:spMk id="4" creationId="{1A50FE5B-48F8-8B6F-5DA8-B42BCA143294}"/>
          </ac:spMkLst>
        </pc:spChg>
        <pc:picChg chg="add mod">
          <ac:chgData name="Gerdon, Brian" userId="2362d36d-dfc3-4628-a2e5-a9b26263050c" providerId="ADAL" clId="{F5DBFD37-C682-9047-84CD-DBF4AADBB267}" dt="2022-06-09T19:38:02.580" v="3171" actId="1076"/>
          <ac:picMkLst>
            <pc:docMk/>
            <pc:sldMk cId="862207125" sldId="274"/>
            <ac:picMk id="2" creationId="{4D758517-7DB7-5967-D47C-876317C3394A}"/>
          </ac:picMkLst>
        </pc:picChg>
        <pc:picChg chg="del">
          <ac:chgData name="Gerdon, Brian" userId="2362d36d-dfc3-4628-a2e5-a9b26263050c" providerId="ADAL" clId="{F5DBFD37-C682-9047-84CD-DBF4AADBB267}" dt="2022-06-09T19:37:55.250" v="3168" actId="478"/>
          <ac:picMkLst>
            <pc:docMk/>
            <pc:sldMk cId="862207125" sldId="274"/>
            <ac:picMk id="3" creationId="{87934CC5-8B00-A878-302E-18F60DCDADC6}"/>
          </ac:picMkLst>
        </pc:picChg>
      </pc:sldChg>
      <pc:sldChg chg="addSp delSp modSp add mod">
        <pc:chgData name="Gerdon, Brian" userId="2362d36d-dfc3-4628-a2e5-a9b26263050c" providerId="ADAL" clId="{F5DBFD37-C682-9047-84CD-DBF4AADBB267}" dt="2022-06-09T20:22:17.966" v="3357" actId="20577"/>
        <pc:sldMkLst>
          <pc:docMk/>
          <pc:sldMk cId="1537311702" sldId="275"/>
        </pc:sldMkLst>
        <pc:spChg chg="mod">
          <ac:chgData name="Gerdon, Brian" userId="2362d36d-dfc3-4628-a2e5-a9b26263050c" providerId="ADAL" clId="{F5DBFD37-C682-9047-84CD-DBF4AADBB267}" dt="2022-06-09T20:22:17.966" v="3357" actId="20577"/>
          <ac:spMkLst>
            <pc:docMk/>
            <pc:sldMk cId="1537311702" sldId="275"/>
            <ac:spMk id="4" creationId="{1A50FE5B-48F8-8B6F-5DA8-B42BCA143294}"/>
          </ac:spMkLst>
        </pc:spChg>
        <pc:picChg chg="add mod">
          <ac:chgData name="Gerdon, Brian" userId="2362d36d-dfc3-4628-a2e5-a9b26263050c" providerId="ADAL" clId="{F5DBFD37-C682-9047-84CD-DBF4AADBB267}" dt="2022-06-09T20:18:20.001" v="3327" actId="1076"/>
          <ac:picMkLst>
            <pc:docMk/>
            <pc:sldMk cId="1537311702" sldId="275"/>
            <ac:picMk id="2" creationId="{249D4C9E-4893-6867-97BE-09D19E283536}"/>
          </ac:picMkLst>
        </pc:picChg>
        <pc:picChg chg="del">
          <ac:chgData name="Gerdon, Brian" userId="2362d36d-dfc3-4628-a2e5-a9b26263050c" providerId="ADAL" clId="{F5DBFD37-C682-9047-84CD-DBF4AADBB267}" dt="2022-06-09T20:18:13.232" v="3324" actId="478"/>
          <ac:picMkLst>
            <pc:docMk/>
            <pc:sldMk cId="1537311702" sldId="275"/>
            <ac:picMk id="3" creationId="{65342CB0-524A-825C-05CD-F69BA6BD6D22}"/>
          </ac:picMkLst>
        </pc:picChg>
      </pc:sldChg>
      <pc:sldChg chg="addSp delSp modSp new mod setBg setClrOvrMap">
        <pc:chgData name="Gerdon, Brian" userId="2362d36d-dfc3-4628-a2e5-a9b26263050c" providerId="ADAL" clId="{F5DBFD37-C682-9047-84CD-DBF4AADBB267}" dt="2022-06-13T00:08:48.231" v="3458" actId="14826"/>
        <pc:sldMkLst>
          <pc:docMk/>
          <pc:sldMk cId="954260392" sldId="276"/>
        </pc:sldMkLst>
        <pc:spChg chg="mod">
          <ac:chgData name="Gerdon, Brian" userId="2362d36d-dfc3-4628-a2e5-a9b26263050c" providerId="ADAL" clId="{F5DBFD37-C682-9047-84CD-DBF4AADBB267}" dt="2022-06-13T00:08:25.231" v="3457" actId="26606"/>
          <ac:spMkLst>
            <pc:docMk/>
            <pc:sldMk cId="954260392" sldId="276"/>
            <ac:spMk id="2" creationId="{B2EFFDF6-DA1C-111A-CF37-866261599BD8}"/>
          </ac:spMkLst>
        </pc:spChg>
        <pc:spChg chg="del">
          <ac:chgData name="Gerdon, Brian" userId="2362d36d-dfc3-4628-a2e5-a9b26263050c" providerId="ADAL" clId="{F5DBFD37-C682-9047-84CD-DBF4AADBB267}" dt="2022-06-13T00:08:25.231" v="3457" actId="26606"/>
          <ac:spMkLst>
            <pc:docMk/>
            <pc:sldMk cId="954260392" sldId="276"/>
            <ac:spMk id="3" creationId="{2B9A1656-033D-8FC9-6196-8A1B649AE9C0}"/>
          </ac:spMkLst>
        </pc:spChg>
        <pc:spChg chg="add">
          <ac:chgData name="Gerdon, Brian" userId="2362d36d-dfc3-4628-a2e5-a9b26263050c" providerId="ADAL" clId="{F5DBFD37-C682-9047-84CD-DBF4AADBB267}" dt="2022-06-13T00:08:25.231" v="3457" actId="26606"/>
          <ac:spMkLst>
            <pc:docMk/>
            <pc:sldMk cId="954260392" sldId="276"/>
            <ac:spMk id="14" creationId="{B8144315-1C5A-4185-A952-25D98D303D46}"/>
          </ac:spMkLst>
        </pc:spChg>
        <pc:spChg chg="add">
          <ac:chgData name="Gerdon, Brian" userId="2362d36d-dfc3-4628-a2e5-a9b26263050c" providerId="ADAL" clId="{F5DBFD37-C682-9047-84CD-DBF4AADBB267}" dt="2022-06-13T00:08:25.231" v="3457" actId="26606"/>
          <ac:spMkLst>
            <pc:docMk/>
            <pc:sldMk cId="954260392" sldId="276"/>
            <ac:spMk id="16" creationId="{4E212B76-74CB-461F-90A3-EF4F2397A883}"/>
          </ac:spMkLst>
        </pc:spChg>
        <pc:spChg chg="add">
          <ac:chgData name="Gerdon, Brian" userId="2362d36d-dfc3-4628-a2e5-a9b26263050c" providerId="ADAL" clId="{F5DBFD37-C682-9047-84CD-DBF4AADBB267}" dt="2022-06-13T00:08:25.231" v="3457" actId="26606"/>
          <ac:spMkLst>
            <pc:docMk/>
            <pc:sldMk cId="954260392" sldId="276"/>
            <ac:spMk id="18" creationId="{81E746D0-4B37-4869-B2EF-79D5F0FFFBC9}"/>
          </ac:spMkLst>
        </pc:spChg>
        <pc:grpChg chg="add">
          <ac:chgData name="Gerdon, Brian" userId="2362d36d-dfc3-4628-a2e5-a9b26263050c" providerId="ADAL" clId="{F5DBFD37-C682-9047-84CD-DBF4AADBB267}" dt="2022-06-13T00:08:25.231" v="3457" actId="26606"/>
          <ac:grpSpMkLst>
            <pc:docMk/>
            <pc:sldMk cId="954260392" sldId="276"/>
            <ac:grpSpMk id="10" creationId="{4091D54B-59AB-4A5E-8E9E-0421BD66D4FB}"/>
          </ac:grpSpMkLst>
        </pc:grpChg>
        <pc:picChg chg="add mod">
          <ac:chgData name="Gerdon, Brian" userId="2362d36d-dfc3-4628-a2e5-a9b26263050c" providerId="ADAL" clId="{F5DBFD37-C682-9047-84CD-DBF4AADBB267}" dt="2022-06-13T00:08:48.231" v="3458" actId="14826"/>
          <ac:picMkLst>
            <pc:docMk/>
            <pc:sldMk cId="954260392" sldId="276"/>
            <ac:picMk id="7" creationId="{D796C242-6AD9-0E80-A605-5285C91DF43A}"/>
          </ac:picMkLst>
        </pc:picChg>
      </pc:sldChg>
      <pc:sldChg chg="addSp delSp modSp new mod setBg setClrOvrMap">
        <pc:chgData name="Gerdon, Brian" userId="2362d36d-dfc3-4628-a2e5-a9b26263050c" providerId="ADAL" clId="{F5DBFD37-C682-9047-84CD-DBF4AADBB267}" dt="2022-06-13T00:46:41.163" v="4332" actId="14826"/>
        <pc:sldMkLst>
          <pc:docMk/>
          <pc:sldMk cId="1497551453" sldId="277"/>
        </pc:sldMkLst>
        <pc:spChg chg="mod">
          <ac:chgData name="Gerdon, Brian" userId="2362d36d-dfc3-4628-a2e5-a9b26263050c" providerId="ADAL" clId="{F5DBFD37-C682-9047-84CD-DBF4AADBB267}" dt="2022-06-13T00:10:13.922" v="3478" actId="26606"/>
          <ac:spMkLst>
            <pc:docMk/>
            <pc:sldMk cId="1497551453" sldId="277"/>
            <ac:spMk id="2" creationId="{BA411D3F-E3E4-38C2-55BE-403D4A8D9958}"/>
          </ac:spMkLst>
        </pc:spChg>
        <pc:spChg chg="del">
          <ac:chgData name="Gerdon, Brian" userId="2362d36d-dfc3-4628-a2e5-a9b26263050c" providerId="ADAL" clId="{F5DBFD37-C682-9047-84CD-DBF4AADBB267}" dt="2022-06-13T00:10:13.922" v="3478" actId="26606"/>
          <ac:spMkLst>
            <pc:docMk/>
            <pc:sldMk cId="1497551453" sldId="277"/>
            <ac:spMk id="3" creationId="{D7448251-A84A-90C5-4E9A-F4E912E1663D}"/>
          </ac:spMkLst>
        </pc:spChg>
        <pc:spChg chg="add">
          <ac:chgData name="Gerdon, Brian" userId="2362d36d-dfc3-4628-a2e5-a9b26263050c" providerId="ADAL" clId="{F5DBFD37-C682-9047-84CD-DBF4AADBB267}" dt="2022-06-13T00:10:13.922" v="3478" actId="26606"/>
          <ac:spMkLst>
            <pc:docMk/>
            <pc:sldMk cId="1497551453" sldId="277"/>
            <ac:spMk id="14" creationId="{B8144315-1C5A-4185-A952-25D98D303D46}"/>
          </ac:spMkLst>
        </pc:spChg>
        <pc:spChg chg="add">
          <ac:chgData name="Gerdon, Brian" userId="2362d36d-dfc3-4628-a2e5-a9b26263050c" providerId="ADAL" clId="{F5DBFD37-C682-9047-84CD-DBF4AADBB267}" dt="2022-06-13T00:10:13.922" v="3478" actId="26606"/>
          <ac:spMkLst>
            <pc:docMk/>
            <pc:sldMk cId="1497551453" sldId="277"/>
            <ac:spMk id="16" creationId="{4E212B76-74CB-461F-90A3-EF4F2397A883}"/>
          </ac:spMkLst>
        </pc:spChg>
        <pc:spChg chg="add">
          <ac:chgData name="Gerdon, Brian" userId="2362d36d-dfc3-4628-a2e5-a9b26263050c" providerId="ADAL" clId="{F5DBFD37-C682-9047-84CD-DBF4AADBB267}" dt="2022-06-13T00:10:13.922" v="3478" actId="26606"/>
          <ac:spMkLst>
            <pc:docMk/>
            <pc:sldMk cId="1497551453" sldId="277"/>
            <ac:spMk id="18" creationId="{81E746D0-4B37-4869-B2EF-79D5F0FFFBC9}"/>
          </ac:spMkLst>
        </pc:spChg>
        <pc:grpChg chg="add">
          <ac:chgData name="Gerdon, Brian" userId="2362d36d-dfc3-4628-a2e5-a9b26263050c" providerId="ADAL" clId="{F5DBFD37-C682-9047-84CD-DBF4AADBB267}" dt="2022-06-13T00:10:13.922" v="3478" actId="26606"/>
          <ac:grpSpMkLst>
            <pc:docMk/>
            <pc:sldMk cId="1497551453" sldId="277"/>
            <ac:grpSpMk id="10" creationId="{4091D54B-59AB-4A5E-8E9E-0421BD66D4FB}"/>
          </ac:grpSpMkLst>
        </pc:grpChg>
        <pc:picChg chg="add mod">
          <ac:chgData name="Gerdon, Brian" userId="2362d36d-dfc3-4628-a2e5-a9b26263050c" providerId="ADAL" clId="{F5DBFD37-C682-9047-84CD-DBF4AADBB267}" dt="2022-06-13T00:46:41.163" v="4332" actId="14826"/>
          <ac:picMkLst>
            <pc:docMk/>
            <pc:sldMk cId="1497551453" sldId="277"/>
            <ac:picMk id="7" creationId="{7C44FCFC-63B6-631E-1505-EF4EA51B6D88}"/>
          </ac:picMkLst>
        </pc:picChg>
      </pc:sldChg>
      <pc:sldChg chg="addSp delSp modSp new del mod setBg setClrOvrMap">
        <pc:chgData name="Gerdon, Brian" userId="2362d36d-dfc3-4628-a2e5-a9b26263050c" providerId="ADAL" clId="{F5DBFD37-C682-9047-84CD-DBF4AADBB267}" dt="2022-06-13T00:17:06.296" v="3614" actId="2696"/>
        <pc:sldMkLst>
          <pc:docMk/>
          <pc:sldMk cId="4071881174" sldId="278"/>
        </pc:sldMkLst>
        <pc:spChg chg="mod">
          <ac:chgData name="Gerdon, Brian" userId="2362d36d-dfc3-4628-a2e5-a9b26263050c" providerId="ADAL" clId="{F5DBFD37-C682-9047-84CD-DBF4AADBB267}" dt="2022-06-13T00:13:06.680" v="3541" actId="1076"/>
          <ac:spMkLst>
            <pc:docMk/>
            <pc:sldMk cId="4071881174" sldId="278"/>
            <ac:spMk id="2" creationId="{E6D20311-16D2-A9AC-C11D-4C219F411558}"/>
          </ac:spMkLst>
        </pc:spChg>
        <pc:spChg chg="del mod ord">
          <ac:chgData name="Gerdon, Brian" userId="2362d36d-dfc3-4628-a2e5-a9b26263050c" providerId="ADAL" clId="{F5DBFD37-C682-9047-84CD-DBF4AADBB267}" dt="2022-06-13T00:12:54.776" v="3537" actId="478"/>
          <ac:spMkLst>
            <pc:docMk/>
            <pc:sldMk cId="4071881174" sldId="278"/>
            <ac:spMk id="3" creationId="{DFF608A2-97BC-C9CC-FEFC-7B33788C701C}"/>
          </ac:spMkLst>
        </pc:spChg>
        <pc:spChg chg="add del mod">
          <ac:chgData name="Gerdon, Brian" userId="2362d36d-dfc3-4628-a2e5-a9b26263050c" providerId="ADAL" clId="{F5DBFD37-C682-9047-84CD-DBF4AADBB267}" dt="2022-06-13T00:12:56.571" v="3538" actId="478"/>
          <ac:spMkLst>
            <pc:docMk/>
            <pc:sldMk cId="4071881174" sldId="278"/>
            <ac:spMk id="7" creationId="{81517416-D56F-D60F-D426-CF4662E20182}"/>
          </ac:spMkLst>
        </pc:spChg>
        <pc:spChg chg="add">
          <ac:chgData name="Gerdon, Brian" userId="2362d36d-dfc3-4628-a2e5-a9b26263050c" providerId="ADAL" clId="{F5DBFD37-C682-9047-84CD-DBF4AADBB267}" dt="2022-06-13T00:11:43.024" v="3482" actId="26606"/>
          <ac:spMkLst>
            <pc:docMk/>
            <pc:sldMk cId="4071881174" sldId="278"/>
            <ac:spMk id="9" creationId="{510C9632-BB6F-48EE-AB65-501878BA5DB6}"/>
          </ac:spMkLst>
        </pc:spChg>
        <pc:spChg chg="add">
          <ac:chgData name="Gerdon, Brian" userId="2362d36d-dfc3-4628-a2e5-a9b26263050c" providerId="ADAL" clId="{F5DBFD37-C682-9047-84CD-DBF4AADBB267}" dt="2022-06-13T00:11:43.024" v="3482" actId="26606"/>
          <ac:spMkLst>
            <pc:docMk/>
            <pc:sldMk cId="4071881174" sldId="278"/>
            <ac:spMk id="11" creationId="{4EC8AAB6-953B-4D29-9967-3C44D06BB4E8}"/>
          </ac:spMkLst>
        </pc:spChg>
        <pc:spChg chg="add">
          <ac:chgData name="Gerdon, Brian" userId="2362d36d-dfc3-4628-a2e5-a9b26263050c" providerId="ADAL" clId="{F5DBFD37-C682-9047-84CD-DBF4AADBB267}" dt="2022-06-13T00:11:43.024" v="3482" actId="26606"/>
          <ac:spMkLst>
            <pc:docMk/>
            <pc:sldMk cId="4071881174" sldId="278"/>
            <ac:spMk id="13" creationId="{C89ED458-2326-40DC-9C7B-1A717B6551AD}"/>
          </ac:spMkLst>
        </pc:spChg>
        <pc:spChg chg="add">
          <ac:chgData name="Gerdon, Brian" userId="2362d36d-dfc3-4628-a2e5-a9b26263050c" providerId="ADAL" clId="{F5DBFD37-C682-9047-84CD-DBF4AADBB267}" dt="2022-06-13T00:11:43.024" v="3482" actId="26606"/>
          <ac:spMkLst>
            <pc:docMk/>
            <pc:sldMk cId="4071881174" sldId="278"/>
            <ac:spMk id="15" creationId="{6F9D1DE6-E368-4F07-85F9-D5B767477DDF}"/>
          </ac:spMkLst>
        </pc:spChg>
        <pc:spChg chg="add">
          <ac:chgData name="Gerdon, Brian" userId="2362d36d-dfc3-4628-a2e5-a9b26263050c" providerId="ADAL" clId="{F5DBFD37-C682-9047-84CD-DBF4AADBB267}" dt="2022-06-13T00:11:43.024" v="3482" actId="26606"/>
          <ac:spMkLst>
            <pc:docMk/>
            <pc:sldMk cId="4071881174" sldId="278"/>
            <ac:spMk id="17" creationId="{F63B1F66-4ACE-4A01-8ADF-F175A9C358B2}"/>
          </ac:spMkLst>
        </pc:spChg>
        <pc:spChg chg="add">
          <ac:chgData name="Gerdon, Brian" userId="2362d36d-dfc3-4628-a2e5-a9b26263050c" providerId="ADAL" clId="{F5DBFD37-C682-9047-84CD-DBF4AADBB267}" dt="2022-06-13T00:11:43.024" v="3482" actId="26606"/>
          <ac:spMkLst>
            <pc:docMk/>
            <pc:sldMk cId="4071881174" sldId="278"/>
            <ac:spMk id="19" creationId="{CF8448ED-9332-4A9B-8CAB-B1985E596E20}"/>
          </ac:spMkLst>
        </pc:spChg>
        <pc:spChg chg="add">
          <ac:chgData name="Gerdon, Brian" userId="2362d36d-dfc3-4628-a2e5-a9b26263050c" providerId="ADAL" clId="{F5DBFD37-C682-9047-84CD-DBF4AADBB267}" dt="2022-06-13T00:11:43.024" v="3482" actId="26606"/>
          <ac:spMkLst>
            <pc:docMk/>
            <pc:sldMk cId="4071881174" sldId="278"/>
            <ac:spMk id="21" creationId="{ED3A2261-1C75-40FF-8CD6-18C5900C1C8D}"/>
          </ac:spMkLst>
        </pc:spChg>
        <pc:picChg chg="add del mod">
          <ac:chgData name="Gerdon, Brian" userId="2362d36d-dfc3-4628-a2e5-a9b26263050c" providerId="ADAL" clId="{F5DBFD37-C682-9047-84CD-DBF4AADBB267}" dt="2022-06-13T00:11:48.761" v="3484" actId="478"/>
          <ac:picMkLst>
            <pc:docMk/>
            <pc:sldMk cId="4071881174" sldId="278"/>
            <ac:picMk id="4" creationId="{B0604300-37AD-4C34-7E26-9B4FCD3B49FF}"/>
          </ac:picMkLst>
        </pc:picChg>
        <pc:picChg chg="add del mod">
          <ac:chgData name="Gerdon, Brian" userId="2362d36d-dfc3-4628-a2e5-a9b26263050c" providerId="ADAL" clId="{F5DBFD37-C682-9047-84CD-DBF4AADBB267}" dt="2022-06-13T00:14:38.788" v="3542" actId="478"/>
          <ac:picMkLst>
            <pc:docMk/>
            <pc:sldMk cId="4071881174" sldId="278"/>
            <ac:picMk id="5" creationId="{A66E3615-B3ED-CA1E-6320-35C0B3AA53D3}"/>
          </ac:picMkLst>
        </pc:picChg>
      </pc:sldChg>
      <pc:sldChg chg="modSp new mod">
        <pc:chgData name="Gerdon, Brian" userId="2362d36d-dfc3-4628-a2e5-a9b26263050c" providerId="ADAL" clId="{F5DBFD37-C682-9047-84CD-DBF4AADBB267}" dt="2022-06-13T00:17:33.720" v="3652" actId="20577"/>
        <pc:sldMkLst>
          <pc:docMk/>
          <pc:sldMk cId="3065449457" sldId="279"/>
        </pc:sldMkLst>
        <pc:spChg chg="mod">
          <ac:chgData name="Gerdon, Brian" userId="2362d36d-dfc3-4628-a2e5-a9b26263050c" providerId="ADAL" clId="{F5DBFD37-C682-9047-84CD-DBF4AADBB267}" dt="2022-06-13T00:17:33.720" v="3652" actId="20577"/>
          <ac:spMkLst>
            <pc:docMk/>
            <pc:sldMk cId="3065449457" sldId="279"/>
            <ac:spMk id="2" creationId="{9DE826F9-916B-52DB-3FFE-3B14F8CE44DE}"/>
          </ac:spMkLst>
        </pc:spChg>
        <pc:spChg chg="mod">
          <ac:chgData name="Gerdon, Brian" userId="2362d36d-dfc3-4628-a2e5-a9b26263050c" providerId="ADAL" clId="{F5DBFD37-C682-9047-84CD-DBF4AADBB267}" dt="2022-06-13T00:16:59.362" v="3613" actId="20577"/>
          <ac:spMkLst>
            <pc:docMk/>
            <pc:sldMk cId="3065449457" sldId="279"/>
            <ac:spMk id="3" creationId="{D3183D4F-C713-0A37-B476-A758D911B6DB}"/>
          </ac:spMkLst>
        </pc:spChg>
      </pc:sldChg>
      <pc:sldChg chg="modSp new mod">
        <pc:chgData name="Gerdon, Brian" userId="2362d36d-dfc3-4628-a2e5-a9b26263050c" providerId="ADAL" clId="{F5DBFD37-C682-9047-84CD-DBF4AADBB267}" dt="2022-06-13T15:31:02.120" v="4982" actId="20577"/>
        <pc:sldMkLst>
          <pc:docMk/>
          <pc:sldMk cId="2986380488" sldId="280"/>
        </pc:sldMkLst>
        <pc:spChg chg="mod">
          <ac:chgData name="Gerdon, Brian" userId="2362d36d-dfc3-4628-a2e5-a9b26263050c" providerId="ADAL" clId="{F5DBFD37-C682-9047-84CD-DBF4AADBB267}" dt="2022-06-13T00:17:27.455" v="3642" actId="20577"/>
          <ac:spMkLst>
            <pc:docMk/>
            <pc:sldMk cId="2986380488" sldId="280"/>
            <ac:spMk id="2" creationId="{7AD2E565-0812-9699-44FA-5C376073EA4F}"/>
          </ac:spMkLst>
        </pc:spChg>
        <pc:spChg chg="mod">
          <ac:chgData name="Gerdon, Brian" userId="2362d36d-dfc3-4628-a2e5-a9b26263050c" providerId="ADAL" clId="{F5DBFD37-C682-9047-84CD-DBF4AADBB267}" dt="2022-06-13T15:31:02.120" v="4982" actId="20577"/>
          <ac:spMkLst>
            <pc:docMk/>
            <pc:sldMk cId="2986380488" sldId="280"/>
            <ac:spMk id="3" creationId="{4EC572ED-923F-0159-0062-85CF71435842}"/>
          </ac:spMkLst>
        </pc:spChg>
      </pc:sldChg>
      <pc:sldChg chg="addSp delSp modSp new mod setBg setClrOvrMap">
        <pc:chgData name="Gerdon, Brian" userId="2362d36d-dfc3-4628-a2e5-a9b26263050c" providerId="ADAL" clId="{F5DBFD37-C682-9047-84CD-DBF4AADBB267}" dt="2022-06-13T00:24:07.777" v="3855" actId="1076"/>
        <pc:sldMkLst>
          <pc:docMk/>
          <pc:sldMk cId="561354474" sldId="281"/>
        </pc:sldMkLst>
        <pc:spChg chg="mod">
          <ac:chgData name="Gerdon, Brian" userId="2362d36d-dfc3-4628-a2e5-a9b26263050c" providerId="ADAL" clId="{F5DBFD37-C682-9047-84CD-DBF4AADBB267}" dt="2022-06-13T00:22:05.755" v="3844" actId="1076"/>
          <ac:spMkLst>
            <pc:docMk/>
            <pc:sldMk cId="561354474" sldId="281"/>
            <ac:spMk id="2" creationId="{46C49418-2557-F1EE-DEDE-C1F0A4131223}"/>
          </ac:spMkLst>
        </pc:spChg>
        <pc:spChg chg="add del mod ord">
          <ac:chgData name="Gerdon, Brian" userId="2362d36d-dfc3-4628-a2e5-a9b26263050c" providerId="ADAL" clId="{F5DBFD37-C682-9047-84CD-DBF4AADBB267}" dt="2022-06-13T00:22:00.993" v="3843" actId="478"/>
          <ac:spMkLst>
            <pc:docMk/>
            <pc:sldMk cId="561354474" sldId="281"/>
            <ac:spMk id="3" creationId="{63C4B87A-AC8D-010B-5B76-F44DBC401289}"/>
          </ac:spMkLst>
        </pc:spChg>
        <pc:spChg chg="add">
          <ac:chgData name="Gerdon, Brian" userId="2362d36d-dfc3-4628-a2e5-a9b26263050c" providerId="ADAL" clId="{F5DBFD37-C682-9047-84CD-DBF4AADBB267}" dt="2022-06-13T00:21:30.580" v="3835" actId="26606"/>
          <ac:spMkLst>
            <pc:docMk/>
            <pc:sldMk cId="561354474" sldId="281"/>
            <ac:spMk id="6" creationId="{510C9632-BB6F-48EE-AB65-501878BA5DB6}"/>
          </ac:spMkLst>
        </pc:spChg>
        <pc:spChg chg="add">
          <ac:chgData name="Gerdon, Brian" userId="2362d36d-dfc3-4628-a2e5-a9b26263050c" providerId="ADAL" clId="{F5DBFD37-C682-9047-84CD-DBF4AADBB267}" dt="2022-06-13T00:21:30.580" v="3835" actId="26606"/>
          <ac:spMkLst>
            <pc:docMk/>
            <pc:sldMk cId="561354474" sldId="281"/>
            <ac:spMk id="7" creationId="{4EC8AAB6-953B-4D29-9967-3C44D06BB4E8}"/>
          </ac:spMkLst>
        </pc:spChg>
        <pc:spChg chg="add">
          <ac:chgData name="Gerdon, Brian" userId="2362d36d-dfc3-4628-a2e5-a9b26263050c" providerId="ADAL" clId="{F5DBFD37-C682-9047-84CD-DBF4AADBB267}" dt="2022-06-13T00:21:30.580" v="3835" actId="26606"/>
          <ac:spMkLst>
            <pc:docMk/>
            <pc:sldMk cId="561354474" sldId="281"/>
            <ac:spMk id="8" creationId="{C89ED458-2326-40DC-9C7B-1A717B6551AD}"/>
          </ac:spMkLst>
        </pc:spChg>
        <pc:spChg chg="add del">
          <ac:chgData name="Gerdon, Brian" userId="2362d36d-dfc3-4628-a2e5-a9b26263050c" providerId="ADAL" clId="{F5DBFD37-C682-9047-84CD-DBF4AADBB267}" dt="2022-06-13T00:21:27.990" v="3834" actId="26606"/>
          <ac:spMkLst>
            <pc:docMk/>
            <pc:sldMk cId="561354474" sldId="281"/>
            <ac:spMk id="9" creationId="{34683443-FE49-41EE-B218-ABBB4B47EEC7}"/>
          </ac:spMkLst>
        </pc:spChg>
        <pc:spChg chg="add del">
          <ac:chgData name="Gerdon, Brian" userId="2362d36d-dfc3-4628-a2e5-a9b26263050c" providerId="ADAL" clId="{F5DBFD37-C682-9047-84CD-DBF4AADBB267}" dt="2022-06-13T00:21:27.990" v="3834" actId="26606"/>
          <ac:spMkLst>
            <pc:docMk/>
            <pc:sldMk cId="561354474" sldId="281"/>
            <ac:spMk id="11" creationId="{199BDFFF-0566-4CB2-8954-44CB1A3C4EEF}"/>
          </ac:spMkLst>
        </pc:spChg>
        <pc:spChg chg="add del">
          <ac:chgData name="Gerdon, Brian" userId="2362d36d-dfc3-4628-a2e5-a9b26263050c" providerId="ADAL" clId="{F5DBFD37-C682-9047-84CD-DBF4AADBB267}" dt="2022-06-13T00:21:27.990" v="3834" actId="26606"/>
          <ac:spMkLst>
            <pc:docMk/>
            <pc:sldMk cId="561354474" sldId="281"/>
            <ac:spMk id="13" creationId="{0D187C4E-14B9-4504-B200-5127823FA78C}"/>
          </ac:spMkLst>
        </pc:spChg>
        <pc:spChg chg="add">
          <ac:chgData name="Gerdon, Brian" userId="2362d36d-dfc3-4628-a2e5-a9b26263050c" providerId="ADAL" clId="{F5DBFD37-C682-9047-84CD-DBF4AADBB267}" dt="2022-06-13T00:21:30.580" v="3835" actId="26606"/>
          <ac:spMkLst>
            <pc:docMk/>
            <pc:sldMk cId="561354474" sldId="281"/>
            <ac:spMk id="15" creationId="{6F9D1DE6-E368-4F07-85F9-D5B767477DDF}"/>
          </ac:spMkLst>
        </pc:spChg>
        <pc:spChg chg="add">
          <ac:chgData name="Gerdon, Brian" userId="2362d36d-dfc3-4628-a2e5-a9b26263050c" providerId="ADAL" clId="{F5DBFD37-C682-9047-84CD-DBF4AADBB267}" dt="2022-06-13T00:21:30.580" v="3835" actId="26606"/>
          <ac:spMkLst>
            <pc:docMk/>
            <pc:sldMk cId="561354474" sldId="281"/>
            <ac:spMk id="17" creationId="{F63B1F66-4ACE-4A01-8ADF-F175A9C358B2}"/>
          </ac:spMkLst>
        </pc:spChg>
        <pc:spChg chg="add">
          <ac:chgData name="Gerdon, Brian" userId="2362d36d-dfc3-4628-a2e5-a9b26263050c" providerId="ADAL" clId="{F5DBFD37-C682-9047-84CD-DBF4AADBB267}" dt="2022-06-13T00:21:30.580" v="3835" actId="26606"/>
          <ac:spMkLst>
            <pc:docMk/>
            <pc:sldMk cId="561354474" sldId="281"/>
            <ac:spMk id="19" creationId="{CF8448ED-9332-4A9B-8CAB-B1985E596E20}"/>
          </ac:spMkLst>
        </pc:spChg>
        <pc:spChg chg="add">
          <ac:chgData name="Gerdon, Brian" userId="2362d36d-dfc3-4628-a2e5-a9b26263050c" providerId="ADAL" clId="{F5DBFD37-C682-9047-84CD-DBF4AADBB267}" dt="2022-06-13T00:21:30.580" v="3835" actId="26606"/>
          <ac:spMkLst>
            <pc:docMk/>
            <pc:sldMk cId="561354474" sldId="281"/>
            <ac:spMk id="21" creationId="{ED3A2261-1C75-40FF-8CD6-18C5900C1C8D}"/>
          </ac:spMkLst>
        </pc:spChg>
        <pc:picChg chg="add del mod ord">
          <ac:chgData name="Gerdon, Brian" userId="2362d36d-dfc3-4628-a2e5-a9b26263050c" providerId="ADAL" clId="{F5DBFD37-C682-9047-84CD-DBF4AADBB267}" dt="2022-06-13T00:21:43.495" v="3836" actId="478"/>
          <ac:picMkLst>
            <pc:docMk/>
            <pc:sldMk cId="561354474" sldId="281"/>
            <ac:picMk id="4" creationId="{0A91F7F3-DA72-E4AD-E27C-4B63850836A5}"/>
          </ac:picMkLst>
        </pc:picChg>
        <pc:picChg chg="add del mod">
          <ac:chgData name="Gerdon, Brian" userId="2362d36d-dfc3-4628-a2e5-a9b26263050c" providerId="ADAL" clId="{F5DBFD37-C682-9047-84CD-DBF4AADBB267}" dt="2022-06-13T00:23:31.491" v="3845" actId="478"/>
          <ac:picMkLst>
            <pc:docMk/>
            <pc:sldMk cId="561354474" sldId="281"/>
            <ac:picMk id="5" creationId="{BBD4C01A-5E01-5DEE-D3A6-4C769CC79F8F}"/>
          </ac:picMkLst>
        </pc:picChg>
        <pc:picChg chg="add mod">
          <ac:chgData name="Gerdon, Brian" userId="2362d36d-dfc3-4628-a2e5-a9b26263050c" providerId="ADAL" clId="{F5DBFD37-C682-9047-84CD-DBF4AADBB267}" dt="2022-06-13T00:24:07.777" v="3855" actId="1076"/>
          <ac:picMkLst>
            <pc:docMk/>
            <pc:sldMk cId="561354474" sldId="281"/>
            <ac:picMk id="10" creationId="{4F98FA4E-4E57-0228-04AD-4080274C8612}"/>
          </ac:picMkLst>
        </pc:picChg>
      </pc:sldChg>
      <pc:sldChg chg="addSp delSp modSp new mod setBg setClrOvrMap">
        <pc:chgData name="Gerdon, Brian" userId="2362d36d-dfc3-4628-a2e5-a9b26263050c" providerId="ADAL" clId="{F5DBFD37-C682-9047-84CD-DBF4AADBB267}" dt="2022-06-13T00:27:00.909" v="3904" actId="1076"/>
        <pc:sldMkLst>
          <pc:docMk/>
          <pc:sldMk cId="680509302" sldId="282"/>
        </pc:sldMkLst>
        <pc:spChg chg="mod">
          <ac:chgData name="Gerdon, Brian" userId="2362d36d-dfc3-4628-a2e5-a9b26263050c" providerId="ADAL" clId="{F5DBFD37-C682-9047-84CD-DBF4AADBB267}" dt="2022-06-13T00:27:00.909" v="3904" actId="1076"/>
          <ac:spMkLst>
            <pc:docMk/>
            <pc:sldMk cId="680509302" sldId="282"/>
            <ac:spMk id="2" creationId="{77A61E17-27FE-2541-3E5A-898484DD4BCF}"/>
          </ac:spMkLst>
        </pc:spChg>
        <pc:spChg chg="del">
          <ac:chgData name="Gerdon, Brian" userId="2362d36d-dfc3-4628-a2e5-a9b26263050c" providerId="ADAL" clId="{F5DBFD37-C682-9047-84CD-DBF4AADBB267}" dt="2022-06-13T00:24:58.778" v="3877" actId="26606"/>
          <ac:spMkLst>
            <pc:docMk/>
            <pc:sldMk cId="680509302" sldId="282"/>
            <ac:spMk id="3" creationId="{AD81BE07-DD7F-3022-4A4C-8F76F29290DA}"/>
          </ac:spMkLst>
        </pc:spChg>
        <pc:spChg chg="add del mod">
          <ac:chgData name="Gerdon, Brian" userId="2362d36d-dfc3-4628-a2e5-a9b26263050c" providerId="ADAL" clId="{F5DBFD37-C682-9047-84CD-DBF4AADBB267}" dt="2022-06-13T00:26:00.880" v="3886" actId="478"/>
          <ac:spMkLst>
            <pc:docMk/>
            <pc:sldMk cId="680509302" sldId="282"/>
            <ac:spMk id="6" creationId="{A72740A6-27B4-9102-F610-2E8B572300CB}"/>
          </ac:spMkLst>
        </pc:spChg>
        <pc:spChg chg="add del">
          <ac:chgData name="Gerdon, Brian" userId="2362d36d-dfc3-4628-a2e5-a9b26263050c" providerId="ADAL" clId="{F5DBFD37-C682-9047-84CD-DBF4AADBB267}" dt="2022-06-13T00:26:21.344" v="3892" actId="26606"/>
          <ac:spMkLst>
            <pc:docMk/>
            <pc:sldMk cId="680509302" sldId="282"/>
            <ac:spMk id="13" creationId="{B8144315-1C5A-4185-A952-25D98D303D46}"/>
          </ac:spMkLst>
        </pc:spChg>
        <pc:spChg chg="add">
          <ac:chgData name="Gerdon, Brian" userId="2362d36d-dfc3-4628-a2e5-a9b26263050c" providerId="ADAL" clId="{F5DBFD37-C682-9047-84CD-DBF4AADBB267}" dt="2022-06-13T00:26:21.344" v="3892" actId="26606"/>
          <ac:spMkLst>
            <pc:docMk/>
            <pc:sldMk cId="680509302" sldId="282"/>
            <ac:spMk id="27" creationId="{B8144315-1C5A-4185-A952-25D98D303D46}"/>
          </ac:spMkLst>
        </pc:spChg>
        <pc:spChg chg="add">
          <ac:chgData name="Gerdon, Brian" userId="2362d36d-dfc3-4628-a2e5-a9b26263050c" providerId="ADAL" clId="{F5DBFD37-C682-9047-84CD-DBF4AADBB267}" dt="2022-06-13T00:26:21.344" v="3892" actId="26606"/>
          <ac:spMkLst>
            <pc:docMk/>
            <pc:sldMk cId="680509302" sldId="282"/>
            <ac:spMk id="29" creationId="{11CAC6F2-0806-417B-BF5D-5AEF6195FA49}"/>
          </ac:spMkLst>
        </pc:spChg>
        <pc:spChg chg="add">
          <ac:chgData name="Gerdon, Brian" userId="2362d36d-dfc3-4628-a2e5-a9b26263050c" providerId="ADAL" clId="{F5DBFD37-C682-9047-84CD-DBF4AADBB267}" dt="2022-06-13T00:26:21.344" v="3892" actId="26606"/>
          <ac:spMkLst>
            <pc:docMk/>
            <pc:sldMk cId="680509302" sldId="282"/>
            <ac:spMk id="31" creationId="{D4723B02-0AAB-4F6E-BA41-8ED99D559D93}"/>
          </ac:spMkLst>
        </pc:spChg>
        <pc:grpChg chg="add del">
          <ac:chgData name="Gerdon, Brian" userId="2362d36d-dfc3-4628-a2e5-a9b26263050c" providerId="ADAL" clId="{F5DBFD37-C682-9047-84CD-DBF4AADBB267}" dt="2022-06-13T00:26:21.344" v="3892" actId="26606"/>
          <ac:grpSpMkLst>
            <pc:docMk/>
            <pc:sldMk cId="680509302" sldId="282"/>
            <ac:grpSpMk id="9" creationId="{4091D54B-59AB-4A5E-8E9E-0421BD66D4FB}"/>
          </ac:grpSpMkLst>
        </pc:grpChg>
        <pc:grpChg chg="add del">
          <ac:chgData name="Gerdon, Brian" userId="2362d36d-dfc3-4628-a2e5-a9b26263050c" providerId="ADAL" clId="{F5DBFD37-C682-9047-84CD-DBF4AADBB267}" dt="2022-06-13T00:26:21.344" v="3892" actId="26606"/>
          <ac:grpSpMkLst>
            <pc:docMk/>
            <pc:sldMk cId="680509302" sldId="282"/>
            <ac:grpSpMk id="15" creationId="{25A657F0-42F3-40D3-BC75-7DA1F5C6A225}"/>
          </ac:grpSpMkLst>
        </pc:grpChg>
        <pc:grpChg chg="add">
          <ac:chgData name="Gerdon, Brian" userId="2362d36d-dfc3-4628-a2e5-a9b26263050c" providerId="ADAL" clId="{F5DBFD37-C682-9047-84CD-DBF4AADBB267}" dt="2022-06-13T00:26:21.344" v="3892" actId="26606"/>
          <ac:grpSpMkLst>
            <pc:docMk/>
            <pc:sldMk cId="680509302" sldId="282"/>
            <ac:grpSpMk id="23" creationId="{4091D54B-59AB-4A5E-8E9E-0421BD66D4FB}"/>
          </ac:grpSpMkLst>
        </pc:grpChg>
        <pc:picChg chg="add del mod">
          <ac:chgData name="Gerdon, Brian" userId="2362d36d-dfc3-4628-a2e5-a9b26263050c" providerId="ADAL" clId="{F5DBFD37-C682-9047-84CD-DBF4AADBB267}" dt="2022-06-13T00:25:10.629" v="3881" actId="478"/>
          <ac:picMkLst>
            <pc:docMk/>
            <pc:sldMk cId="680509302" sldId="282"/>
            <ac:picMk id="4" creationId="{FFCB0C8F-FBAD-9E6A-34E2-F1460A291950}"/>
          </ac:picMkLst>
        </pc:picChg>
        <pc:picChg chg="add mod">
          <ac:chgData name="Gerdon, Brian" userId="2362d36d-dfc3-4628-a2e5-a9b26263050c" providerId="ADAL" clId="{F5DBFD37-C682-9047-84CD-DBF4AADBB267}" dt="2022-06-13T00:26:52.632" v="3902" actId="1076"/>
          <ac:picMkLst>
            <pc:docMk/>
            <pc:sldMk cId="680509302" sldId="282"/>
            <ac:picMk id="7" creationId="{0AFFAE28-3AB0-96A1-33BC-A84F565F5CE3}"/>
          </ac:picMkLst>
        </pc:picChg>
      </pc:sldChg>
      <pc:sldChg chg="addSp delSp modSp new mod setBg setClrOvrMap">
        <pc:chgData name="Gerdon, Brian" userId="2362d36d-dfc3-4628-a2e5-a9b26263050c" providerId="ADAL" clId="{F5DBFD37-C682-9047-84CD-DBF4AADBB267}" dt="2022-06-13T00:49:37.566" v="4342"/>
        <pc:sldMkLst>
          <pc:docMk/>
          <pc:sldMk cId="2909182254" sldId="283"/>
        </pc:sldMkLst>
        <pc:spChg chg="mod">
          <ac:chgData name="Gerdon, Brian" userId="2362d36d-dfc3-4628-a2e5-a9b26263050c" providerId="ADAL" clId="{F5DBFD37-C682-9047-84CD-DBF4AADBB267}" dt="2022-06-13T00:30:58.526" v="3976" actId="20577"/>
          <ac:spMkLst>
            <pc:docMk/>
            <pc:sldMk cId="2909182254" sldId="283"/>
            <ac:spMk id="2" creationId="{33F2C929-3A8D-EB16-4131-E861F6284E36}"/>
          </ac:spMkLst>
        </pc:spChg>
        <pc:spChg chg="del mod">
          <ac:chgData name="Gerdon, Brian" userId="2362d36d-dfc3-4628-a2e5-a9b26263050c" providerId="ADAL" clId="{F5DBFD37-C682-9047-84CD-DBF4AADBB267}" dt="2022-06-13T00:28:54.685" v="3941" actId="478"/>
          <ac:spMkLst>
            <pc:docMk/>
            <pc:sldMk cId="2909182254" sldId="283"/>
            <ac:spMk id="3" creationId="{9B2107C1-047A-5919-A8C9-1F08455ACF43}"/>
          </ac:spMkLst>
        </pc:spChg>
        <pc:spChg chg="add del">
          <ac:chgData name="Gerdon, Brian" userId="2362d36d-dfc3-4628-a2e5-a9b26263050c" providerId="ADAL" clId="{F5DBFD37-C682-9047-84CD-DBF4AADBB267}" dt="2022-06-13T00:29:51.330" v="3952" actId="26606"/>
          <ac:spMkLst>
            <pc:docMk/>
            <pc:sldMk cId="2909182254" sldId="283"/>
            <ac:spMk id="9" creationId="{8D489E29-742E-4D34-AB08-CE3217805B81}"/>
          </ac:spMkLst>
        </pc:spChg>
        <pc:spChg chg="add del">
          <ac:chgData name="Gerdon, Brian" userId="2362d36d-dfc3-4628-a2e5-a9b26263050c" providerId="ADAL" clId="{F5DBFD37-C682-9047-84CD-DBF4AADBB267}" dt="2022-06-13T00:29:51.273" v="3951" actId="26606"/>
          <ac:spMkLst>
            <pc:docMk/>
            <pc:sldMk cId="2909182254" sldId="283"/>
            <ac:spMk id="18" creationId="{B8144315-1C5A-4185-A952-25D98D303D46}"/>
          </ac:spMkLst>
        </pc:spChg>
        <pc:spChg chg="add">
          <ac:chgData name="Gerdon, Brian" userId="2362d36d-dfc3-4628-a2e5-a9b26263050c" providerId="ADAL" clId="{F5DBFD37-C682-9047-84CD-DBF4AADBB267}" dt="2022-06-13T00:29:51.330" v="3952" actId="26606"/>
          <ac:spMkLst>
            <pc:docMk/>
            <pc:sldMk cId="2909182254" sldId="283"/>
            <ac:spMk id="22" creationId="{D4723B02-0AAB-4F6E-BA41-8ED99D559D93}"/>
          </ac:spMkLst>
        </pc:spChg>
        <pc:spChg chg="add">
          <ac:chgData name="Gerdon, Brian" userId="2362d36d-dfc3-4628-a2e5-a9b26263050c" providerId="ADAL" clId="{F5DBFD37-C682-9047-84CD-DBF4AADBB267}" dt="2022-06-13T00:29:51.330" v="3952" actId="26606"/>
          <ac:spMkLst>
            <pc:docMk/>
            <pc:sldMk cId="2909182254" sldId="283"/>
            <ac:spMk id="26" creationId="{B8144315-1C5A-4185-A952-25D98D303D46}"/>
          </ac:spMkLst>
        </pc:spChg>
        <pc:spChg chg="add">
          <ac:chgData name="Gerdon, Brian" userId="2362d36d-dfc3-4628-a2e5-a9b26263050c" providerId="ADAL" clId="{F5DBFD37-C682-9047-84CD-DBF4AADBB267}" dt="2022-06-13T00:29:51.330" v="3952" actId="26606"/>
          <ac:spMkLst>
            <pc:docMk/>
            <pc:sldMk cId="2909182254" sldId="283"/>
            <ac:spMk id="27" creationId="{11CAC6F2-0806-417B-BF5D-5AEF6195FA49}"/>
          </ac:spMkLst>
        </pc:spChg>
        <pc:grpChg chg="add del">
          <ac:chgData name="Gerdon, Brian" userId="2362d36d-dfc3-4628-a2e5-a9b26263050c" providerId="ADAL" clId="{F5DBFD37-C682-9047-84CD-DBF4AADBB267}" dt="2022-06-13T00:29:51.273" v="3951" actId="26606"/>
          <ac:grpSpMkLst>
            <pc:docMk/>
            <pc:sldMk cId="2909182254" sldId="283"/>
            <ac:grpSpMk id="14" creationId="{4091D54B-59AB-4A5E-8E9E-0421BD66D4FB}"/>
          </ac:grpSpMkLst>
        </pc:grpChg>
        <pc:grpChg chg="add del">
          <ac:chgData name="Gerdon, Brian" userId="2362d36d-dfc3-4628-a2e5-a9b26263050c" providerId="ADAL" clId="{F5DBFD37-C682-9047-84CD-DBF4AADBB267}" dt="2022-06-13T00:29:51.273" v="3951" actId="26606"/>
          <ac:grpSpMkLst>
            <pc:docMk/>
            <pc:sldMk cId="2909182254" sldId="283"/>
            <ac:grpSpMk id="20" creationId="{25A657F0-42F3-40D3-BC75-7DA1F5C6A225}"/>
          </ac:grpSpMkLst>
        </pc:grpChg>
        <pc:grpChg chg="add">
          <ac:chgData name="Gerdon, Brian" userId="2362d36d-dfc3-4628-a2e5-a9b26263050c" providerId="ADAL" clId="{F5DBFD37-C682-9047-84CD-DBF4AADBB267}" dt="2022-06-13T00:29:51.330" v="3952" actId="26606"/>
          <ac:grpSpMkLst>
            <pc:docMk/>
            <pc:sldMk cId="2909182254" sldId="283"/>
            <ac:grpSpMk id="25" creationId="{4091D54B-59AB-4A5E-8E9E-0421BD66D4FB}"/>
          </ac:grpSpMkLst>
        </pc:grpChg>
        <pc:picChg chg="add del mod ord">
          <ac:chgData name="Gerdon, Brian" userId="2362d36d-dfc3-4628-a2e5-a9b26263050c" providerId="ADAL" clId="{F5DBFD37-C682-9047-84CD-DBF4AADBB267}" dt="2022-06-13T00:28:40.140" v="3935" actId="478"/>
          <ac:picMkLst>
            <pc:docMk/>
            <pc:sldMk cId="2909182254" sldId="283"/>
            <ac:picMk id="4" creationId="{C29B337E-79D2-95D3-7C65-81B59FE5DE8B}"/>
          </ac:picMkLst>
        </pc:picChg>
        <pc:picChg chg="add del mod">
          <ac:chgData name="Gerdon, Brian" userId="2362d36d-dfc3-4628-a2e5-a9b26263050c" providerId="ADAL" clId="{F5DBFD37-C682-9047-84CD-DBF4AADBB267}" dt="2022-06-13T00:29:17.236" v="3946" actId="478"/>
          <ac:picMkLst>
            <pc:docMk/>
            <pc:sldMk cId="2909182254" sldId="283"/>
            <ac:picMk id="5" creationId="{12A7B41E-DA16-117A-1E8E-EB322213038A}"/>
          </ac:picMkLst>
        </pc:picChg>
        <pc:picChg chg="add mod">
          <ac:chgData name="Gerdon, Brian" userId="2362d36d-dfc3-4628-a2e5-a9b26263050c" providerId="ADAL" clId="{F5DBFD37-C682-9047-84CD-DBF4AADBB267}" dt="2022-06-13T00:30:39.929" v="3968" actId="14100"/>
          <ac:picMkLst>
            <pc:docMk/>
            <pc:sldMk cId="2909182254" sldId="283"/>
            <ac:picMk id="6" creationId="{3694A75A-8DD9-20C4-02C4-3457D6AD510A}"/>
          </ac:picMkLst>
        </pc:picChg>
        <pc:picChg chg="add del mod">
          <ac:chgData name="Gerdon, Brian" userId="2362d36d-dfc3-4628-a2e5-a9b26263050c" providerId="ADAL" clId="{F5DBFD37-C682-9047-84CD-DBF4AADBB267}" dt="2022-06-13T00:49:37.566" v="4342"/>
          <ac:picMkLst>
            <pc:docMk/>
            <pc:sldMk cId="2909182254" sldId="283"/>
            <ac:picMk id="19" creationId="{BE1942B7-889C-03C2-5CF8-CE7D65D0D606}"/>
          </ac:picMkLst>
        </pc:picChg>
      </pc:sldChg>
      <pc:sldChg chg="addSp delSp modSp new mod setBg setClrOvrMap">
        <pc:chgData name="Gerdon, Brian" userId="2362d36d-dfc3-4628-a2e5-a9b26263050c" providerId="ADAL" clId="{F5DBFD37-C682-9047-84CD-DBF4AADBB267}" dt="2022-06-13T00:33:13.603" v="3992" actId="14826"/>
        <pc:sldMkLst>
          <pc:docMk/>
          <pc:sldMk cId="196068990" sldId="284"/>
        </pc:sldMkLst>
        <pc:spChg chg="mod">
          <ac:chgData name="Gerdon, Brian" userId="2362d36d-dfc3-4628-a2e5-a9b26263050c" providerId="ADAL" clId="{F5DBFD37-C682-9047-84CD-DBF4AADBB267}" dt="2022-06-13T00:32:58.811" v="3991" actId="26606"/>
          <ac:spMkLst>
            <pc:docMk/>
            <pc:sldMk cId="196068990" sldId="284"/>
            <ac:spMk id="2" creationId="{3FF886BF-7234-87AB-B326-626943C3B317}"/>
          </ac:spMkLst>
        </pc:spChg>
        <pc:spChg chg="del">
          <ac:chgData name="Gerdon, Brian" userId="2362d36d-dfc3-4628-a2e5-a9b26263050c" providerId="ADAL" clId="{F5DBFD37-C682-9047-84CD-DBF4AADBB267}" dt="2022-06-13T00:32:58.811" v="3991" actId="26606"/>
          <ac:spMkLst>
            <pc:docMk/>
            <pc:sldMk cId="196068990" sldId="284"/>
            <ac:spMk id="3" creationId="{B2464150-5EF3-8CB1-A284-CE53A97EEE21}"/>
          </ac:spMkLst>
        </pc:spChg>
        <pc:spChg chg="add">
          <ac:chgData name="Gerdon, Brian" userId="2362d36d-dfc3-4628-a2e5-a9b26263050c" providerId="ADAL" clId="{F5DBFD37-C682-9047-84CD-DBF4AADBB267}" dt="2022-06-13T00:32:58.811" v="3991" actId="26606"/>
          <ac:spMkLst>
            <pc:docMk/>
            <pc:sldMk cId="196068990" sldId="284"/>
            <ac:spMk id="14" creationId="{B8144315-1C5A-4185-A952-25D98D303D46}"/>
          </ac:spMkLst>
        </pc:spChg>
        <pc:spChg chg="add">
          <ac:chgData name="Gerdon, Brian" userId="2362d36d-dfc3-4628-a2e5-a9b26263050c" providerId="ADAL" clId="{F5DBFD37-C682-9047-84CD-DBF4AADBB267}" dt="2022-06-13T00:32:58.811" v="3991" actId="26606"/>
          <ac:spMkLst>
            <pc:docMk/>
            <pc:sldMk cId="196068990" sldId="284"/>
            <ac:spMk id="16" creationId="{11CAC6F2-0806-417B-BF5D-5AEF6195FA49}"/>
          </ac:spMkLst>
        </pc:spChg>
        <pc:spChg chg="add">
          <ac:chgData name="Gerdon, Brian" userId="2362d36d-dfc3-4628-a2e5-a9b26263050c" providerId="ADAL" clId="{F5DBFD37-C682-9047-84CD-DBF4AADBB267}" dt="2022-06-13T00:32:58.811" v="3991" actId="26606"/>
          <ac:spMkLst>
            <pc:docMk/>
            <pc:sldMk cId="196068990" sldId="284"/>
            <ac:spMk id="18" creationId="{D4723B02-0AAB-4F6E-BA41-8ED99D559D93}"/>
          </ac:spMkLst>
        </pc:spChg>
        <pc:grpChg chg="add">
          <ac:chgData name="Gerdon, Brian" userId="2362d36d-dfc3-4628-a2e5-a9b26263050c" providerId="ADAL" clId="{F5DBFD37-C682-9047-84CD-DBF4AADBB267}" dt="2022-06-13T00:32:58.811" v="3991" actId="26606"/>
          <ac:grpSpMkLst>
            <pc:docMk/>
            <pc:sldMk cId="196068990" sldId="284"/>
            <ac:grpSpMk id="10" creationId="{4091D54B-59AB-4A5E-8E9E-0421BD66D4FB}"/>
          </ac:grpSpMkLst>
        </pc:grpChg>
        <pc:picChg chg="add mod">
          <ac:chgData name="Gerdon, Brian" userId="2362d36d-dfc3-4628-a2e5-a9b26263050c" providerId="ADAL" clId="{F5DBFD37-C682-9047-84CD-DBF4AADBB267}" dt="2022-06-13T00:33:13.603" v="3992" actId="14826"/>
          <ac:picMkLst>
            <pc:docMk/>
            <pc:sldMk cId="196068990" sldId="284"/>
            <ac:picMk id="7" creationId="{EA30D2A1-556F-6FFC-1989-1C01991850D6}"/>
          </ac:picMkLst>
        </pc:picChg>
      </pc:sldChg>
      <pc:sldChg chg="delSp add del setBg delDesignElem">
        <pc:chgData name="Gerdon, Brian" userId="2362d36d-dfc3-4628-a2e5-a9b26263050c" providerId="ADAL" clId="{F5DBFD37-C682-9047-84CD-DBF4AADBB267}" dt="2022-06-13T00:32:45.137" v="3981" actId="2696"/>
        <pc:sldMkLst>
          <pc:docMk/>
          <pc:sldMk cId="3462389290" sldId="284"/>
        </pc:sldMkLst>
        <pc:spChg chg="del">
          <ac:chgData name="Gerdon, Brian" userId="2362d36d-dfc3-4628-a2e5-a9b26263050c" providerId="ADAL" clId="{F5DBFD37-C682-9047-84CD-DBF4AADBB267}" dt="2022-06-13T00:32:39.947" v="3980"/>
          <ac:spMkLst>
            <pc:docMk/>
            <pc:sldMk cId="3462389290" sldId="284"/>
            <ac:spMk id="14" creationId="{B8144315-1C5A-4185-A952-25D98D303D46}"/>
          </ac:spMkLst>
        </pc:spChg>
        <pc:spChg chg="del">
          <ac:chgData name="Gerdon, Brian" userId="2362d36d-dfc3-4628-a2e5-a9b26263050c" providerId="ADAL" clId="{F5DBFD37-C682-9047-84CD-DBF4AADBB267}" dt="2022-06-13T00:32:39.947" v="3980"/>
          <ac:spMkLst>
            <pc:docMk/>
            <pc:sldMk cId="3462389290" sldId="284"/>
            <ac:spMk id="16" creationId="{4E212B76-74CB-461F-90A3-EF4F2397A883}"/>
          </ac:spMkLst>
        </pc:spChg>
        <pc:spChg chg="del">
          <ac:chgData name="Gerdon, Brian" userId="2362d36d-dfc3-4628-a2e5-a9b26263050c" providerId="ADAL" clId="{F5DBFD37-C682-9047-84CD-DBF4AADBB267}" dt="2022-06-13T00:32:39.947" v="3980"/>
          <ac:spMkLst>
            <pc:docMk/>
            <pc:sldMk cId="3462389290" sldId="284"/>
            <ac:spMk id="18" creationId="{81E746D0-4B37-4869-B2EF-79D5F0FFFBC9}"/>
          </ac:spMkLst>
        </pc:spChg>
        <pc:grpChg chg="del">
          <ac:chgData name="Gerdon, Brian" userId="2362d36d-dfc3-4628-a2e5-a9b26263050c" providerId="ADAL" clId="{F5DBFD37-C682-9047-84CD-DBF4AADBB267}" dt="2022-06-13T00:32:39.947" v="3980"/>
          <ac:grpSpMkLst>
            <pc:docMk/>
            <pc:sldMk cId="3462389290" sldId="284"/>
            <ac:grpSpMk id="10" creationId="{4091D54B-59AB-4A5E-8E9E-0421BD66D4FB}"/>
          </ac:grpSpMkLst>
        </pc:grpChg>
      </pc:sldChg>
      <pc:sldChg chg="modSp new mod">
        <pc:chgData name="Gerdon, Brian" userId="2362d36d-dfc3-4628-a2e5-a9b26263050c" providerId="ADAL" clId="{F5DBFD37-C682-9047-84CD-DBF4AADBB267}" dt="2022-06-13T00:38:15.883" v="4249" actId="20577"/>
        <pc:sldMkLst>
          <pc:docMk/>
          <pc:sldMk cId="668513298" sldId="285"/>
        </pc:sldMkLst>
        <pc:spChg chg="mod">
          <ac:chgData name="Gerdon, Brian" userId="2362d36d-dfc3-4628-a2e5-a9b26263050c" providerId="ADAL" clId="{F5DBFD37-C682-9047-84CD-DBF4AADBB267}" dt="2022-06-13T00:33:27.129" v="4002" actId="20577"/>
          <ac:spMkLst>
            <pc:docMk/>
            <pc:sldMk cId="668513298" sldId="285"/>
            <ac:spMk id="2" creationId="{39D3F362-282E-F3CF-0303-3FC894FB8871}"/>
          </ac:spMkLst>
        </pc:spChg>
        <pc:spChg chg="mod">
          <ac:chgData name="Gerdon, Brian" userId="2362d36d-dfc3-4628-a2e5-a9b26263050c" providerId="ADAL" clId="{F5DBFD37-C682-9047-84CD-DBF4AADBB267}" dt="2022-06-13T00:38:15.883" v="4249" actId="20577"/>
          <ac:spMkLst>
            <pc:docMk/>
            <pc:sldMk cId="668513298" sldId="285"/>
            <ac:spMk id="3" creationId="{28CBDE83-8C07-DBBA-70C0-8EF19F4E147A}"/>
          </ac:spMkLst>
        </pc:spChg>
      </pc:sldChg>
      <pc:sldChg chg="modSp new mod">
        <pc:chgData name="Gerdon, Brian" userId="2362d36d-dfc3-4628-a2e5-a9b26263050c" providerId="ADAL" clId="{F5DBFD37-C682-9047-84CD-DBF4AADBB267}" dt="2022-06-13T00:48:41.434" v="4340" actId="20577"/>
        <pc:sldMkLst>
          <pc:docMk/>
          <pc:sldMk cId="2879930462" sldId="286"/>
        </pc:sldMkLst>
        <pc:spChg chg="mod">
          <ac:chgData name="Gerdon, Brian" userId="2362d36d-dfc3-4628-a2e5-a9b26263050c" providerId="ADAL" clId="{F5DBFD37-C682-9047-84CD-DBF4AADBB267}" dt="2022-06-13T00:48:41.434" v="4340" actId="20577"/>
          <ac:spMkLst>
            <pc:docMk/>
            <pc:sldMk cId="2879930462" sldId="286"/>
            <ac:spMk id="2" creationId="{CDE3339B-C414-EC10-9755-F4461286D376}"/>
          </ac:spMkLst>
        </pc:spChg>
        <pc:spChg chg="mod">
          <ac:chgData name="Gerdon, Brian" userId="2362d36d-dfc3-4628-a2e5-a9b26263050c" providerId="ADAL" clId="{F5DBFD37-C682-9047-84CD-DBF4AADBB267}" dt="2022-06-13T00:36:45" v="4217" actId="20577"/>
          <ac:spMkLst>
            <pc:docMk/>
            <pc:sldMk cId="2879930462" sldId="286"/>
            <ac:spMk id="3" creationId="{7D6EF4DE-2ABE-A184-FE6E-F11DB4D8CFBD}"/>
          </ac:spMkLst>
        </pc:spChg>
      </pc:sldChg>
      <pc:sldChg chg="addSp delSp modSp new mod setBg">
        <pc:chgData name="Gerdon, Brian" userId="2362d36d-dfc3-4628-a2e5-a9b26263050c" providerId="ADAL" clId="{F5DBFD37-C682-9047-84CD-DBF4AADBB267}" dt="2022-06-13T01:04:33.062" v="4563" actId="1076"/>
        <pc:sldMkLst>
          <pc:docMk/>
          <pc:sldMk cId="4216605042" sldId="287"/>
        </pc:sldMkLst>
        <pc:spChg chg="del">
          <ac:chgData name="Gerdon, Brian" userId="2362d36d-dfc3-4628-a2e5-a9b26263050c" providerId="ADAL" clId="{F5DBFD37-C682-9047-84CD-DBF4AADBB267}" dt="2022-06-13T00:39:46.205" v="4252" actId="26606"/>
          <ac:spMkLst>
            <pc:docMk/>
            <pc:sldMk cId="4216605042" sldId="287"/>
            <ac:spMk id="2" creationId="{0D7928EC-0A53-6222-146A-9C0445D763A2}"/>
          </ac:spMkLst>
        </pc:spChg>
        <pc:spChg chg="del">
          <ac:chgData name="Gerdon, Brian" userId="2362d36d-dfc3-4628-a2e5-a9b26263050c" providerId="ADAL" clId="{F5DBFD37-C682-9047-84CD-DBF4AADBB267}" dt="2022-06-13T00:39:46.205" v="4252" actId="26606"/>
          <ac:spMkLst>
            <pc:docMk/>
            <pc:sldMk cId="4216605042" sldId="287"/>
            <ac:spMk id="3" creationId="{A35E3E9B-EC65-CE5A-5519-6BE9BF26C8F4}"/>
          </ac:spMkLst>
        </pc:spChg>
        <pc:spChg chg="add mod">
          <ac:chgData name="Gerdon, Brian" userId="2362d36d-dfc3-4628-a2e5-a9b26263050c" providerId="ADAL" clId="{F5DBFD37-C682-9047-84CD-DBF4AADBB267}" dt="2022-06-13T01:04:30.862" v="4562" actId="1076"/>
          <ac:spMkLst>
            <pc:docMk/>
            <pc:sldMk cId="4216605042" sldId="287"/>
            <ac:spMk id="6" creationId="{2C0E6D67-646E-D3CB-A6C1-90ECB3C55A59}"/>
          </ac:spMkLst>
        </pc:spChg>
        <pc:spChg chg="add del mod">
          <ac:chgData name="Gerdon, Brian" userId="2362d36d-dfc3-4628-a2e5-a9b26263050c" providerId="ADAL" clId="{F5DBFD37-C682-9047-84CD-DBF4AADBB267}" dt="2022-06-13T01:04:16.475" v="4558" actId="478"/>
          <ac:spMkLst>
            <pc:docMk/>
            <pc:sldMk cId="4216605042" sldId="287"/>
            <ac:spMk id="8" creationId="{BB2EA54F-3AC6-9ACD-B944-9F71B86A93F4}"/>
          </ac:spMkLst>
        </pc:spChg>
        <pc:spChg chg="add">
          <ac:chgData name="Gerdon, Brian" userId="2362d36d-dfc3-4628-a2e5-a9b26263050c" providerId="ADAL" clId="{F5DBFD37-C682-9047-84CD-DBF4AADBB267}" dt="2022-06-13T00:39:46.205" v="4252" actId="26606"/>
          <ac:spMkLst>
            <pc:docMk/>
            <pc:sldMk cId="4216605042" sldId="287"/>
            <ac:spMk id="9" creationId="{388DD50E-1D2D-48C6-A470-79FB7F337F8A}"/>
          </ac:spMkLst>
        </pc:spChg>
        <pc:spChg chg="add">
          <ac:chgData name="Gerdon, Brian" userId="2362d36d-dfc3-4628-a2e5-a9b26263050c" providerId="ADAL" clId="{F5DBFD37-C682-9047-84CD-DBF4AADBB267}" dt="2022-06-13T00:39:46.205" v="4252" actId="26606"/>
          <ac:spMkLst>
            <pc:docMk/>
            <pc:sldMk cId="4216605042" sldId="287"/>
            <ac:spMk id="11" creationId="{4F78DAAE-B0C3-49A3-8AB1-AD2FF0E3686F}"/>
          </ac:spMkLst>
        </pc:spChg>
        <pc:spChg chg="add">
          <ac:chgData name="Gerdon, Brian" userId="2362d36d-dfc3-4628-a2e5-a9b26263050c" providerId="ADAL" clId="{F5DBFD37-C682-9047-84CD-DBF4AADBB267}" dt="2022-06-13T00:39:46.205" v="4252" actId="26606"/>
          <ac:spMkLst>
            <pc:docMk/>
            <pc:sldMk cId="4216605042" sldId="287"/>
            <ac:spMk id="13" creationId="{F6A8A81D-3338-4B0F-A26F-A3D259D27681}"/>
          </ac:spMkLst>
        </pc:spChg>
        <pc:spChg chg="add">
          <ac:chgData name="Gerdon, Brian" userId="2362d36d-dfc3-4628-a2e5-a9b26263050c" providerId="ADAL" clId="{F5DBFD37-C682-9047-84CD-DBF4AADBB267}" dt="2022-06-13T00:39:46.205" v="4252" actId="26606"/>
          <ac:spMkLst>
            <pc:docMk/>
            <pc:sldMk cId="4216605042" sldId="287"/>
            <ac:spMk id="15" creationId="{40155665-7CE2-4939-AE5E-020DC1D20753}"/>
          </ac:spMkLst>
        </pc:spChg>
        <pc:picChg chg="add del mod">
          <ac:chgData name="Gerdon, Brian" userId="2362d36d-dfc3-4628-a2e5-a9b26263050c" providerId="ADAL" clId="{F5DBFD37-C682-9047-84CD-DBF4AADBB267}" dt="2022-06-13T01:04:01.913" v="4554" actId="478"/>
          <ac:picMkLst>
            <pc:docMk/>
            <pc:sldMk cId="4216605042" sldId="287"/>
            <ac:picMk id="4" creationId="{AFB4E8D6-E82E-829C-BC23-36FA38716E0D}"/>
          </ac:picMkLst>
        </pc:picChg>
        <pc:picChg chg="add mod">
          <ac:chgData name="Gerdon, Brian" userId="2362d36d-dfc3-4628-a2e5-a9b26263050c" providerId="ADAL" clId="{F5DBFD37-C682-9047-84CD-DBF4AADBB267}" dt="2022-06-13T01:04:33.062" v="4563" actId="1076"/>
          <ac:picMkLst>
            <pc:docMk/>
            <pc:sldMk cId="4216605042" sldId="287"/>
            <ac:picMk id="5" creationId="{2862D4C2-A4B8-9975-5376-EEFC9290BC62}"/>
          </ac:picMkLst>
        </pc:picChg>
        <pc:picChg chg="add mod">
          <ac:chgData name="Gerdon, Brian" userId="2362d36d-dfc3-4628-a2e5-a9b26263050c" providerId="ADAL" clId="{F5DBFD37-C682-9047-84CD-DBF4AADBB267}" dt="2022-06-13T01:04:20.215" v="4560" actId="1076"/>
          <ac:picMkLst>
            <pc:docMk/>
            <pc:sldMk cId="4216605042" sldId="287"/>
            <ac:picMk id="10" creationId="{CA379236-8507-6FAF-6C0C-D31300DA46F9}"/>
          </ac:picMkLst>
        </pc:picChg>
      </pc:sldChg>
      <pc:sldChg chg="addSp modSp new mod">
        <pc:chgData name="Gerdon, Brian" userId="2362d36d-dfc3-4628-a2e5-a9b26263050c" providerId="ADAL" clId="{F5DBFD37-C682-9047-84CD-DBF4AADBB267}" dt="2022-06-13T00:51:25.981" v="4363" actId="14100"/>
        <pc:sldMkLst>
          <pc:docMk/>
          <pc:sldMk cId="3740796744" sldId="288"/>
        </pc:sldMkLst>
        <pc:spChg chg="mod">
          <ac:chgData name="Gerdon, Brian" userId="2362d36d-dfc3-4628-a2e5-a9b26263050c" providerId="ADAL" clId="{F5DBFD37-C682-9047-84CD-DBF4AADBB267}" dt="2022-06-13T00:44:00.219" v="4307" actId="20577"/>
          <ac:spMkLst>
            <pc:docMk/>
            <pc:sldMk cId="3740796744" sldId="288"/>
            <ac:spMk id="2" creationId="{DB93AAED-3312-6BB8-499F-11368D897B73}"/>
          </ac:spMkLst>
        </pc:spChg>
        <pc:picChg chg="add mod">
          <ac:chgData name="Gerdon, Brian" userId="2362d36d-dfc3-4628-a2e5-a9b26263050c" providerId="ADAL" clId="{F5DBFD37-C682-9047-84CD-DBF4AADBB267}" dt="2022-06-13T00:51:25.981" v="4363" actId="14100"/>
          <ac:picMkLst>
            <pc:docMk/>
            <pc:sldMk cId="3740796744" sldId="288"/>
            <ac:picMk id="4" creationId="{A117B5C1-21E3-3E0B-47CC-82461B968AA7}"/>
          </ac:picMkLst>
        </pc:picChg>
      </pc:sldChg>
      <pc:sldChg chg="addSp modSp new del">
        <pc:chgData name="Gerdon, Brian" userId="2362d36d-dfc3-4628-a2e5-a9b26263050c" providerId="ADAL" clId="{F5DBFD37-C682-9047-84CD-DBF4AADBB267}" dt="2022-06-13T00:50:01.617" v="4347" actId="2696"/>
        <pc:sldMkLst>
          <pc:docMk/>
          <pc:sldMk cId="4157714474" sldId="289"/>
        </pc:sldMkLst>
        <pc:picChg chg="add mod">
          <ac:chgData name="Gerdon, Brian" userId="2362d36d-dfc3-4628-a2e5-a9b26263050c" providerId="ADAL" clId="{F5DBFD37-C682-9047-84CD-DBF4AADBB267}" dt="2022-06-13T00:49:44.155" v="4344"/>
          <ac:picMkLst>
            <pc:docMk/>
            <pc:sldMk cId="4157714474" sldId="289"/>
            <ac:picMk id="4" creationId="{A4E7A76F-B8A5-E1D6-6D0F-F6538E3BFCC6}"/>
          </ac:picMkLst>
        </pc:picChg>
      </pc:sldChg>
      <pc:sldChg chg="modSp add mod ord">
        <pc:chgData name="Gerdon, Brian" userId="2362d36d-dfc3-4628-a2e5-a9b26263050c" providerId="ADAL" clId="{F5DBFD37-C682-9047-84CD-DBF4AADBB267}" dt="2022-06-13T00:50:23.393" v="4360" actId="255"/>
        <pc:sldMkLst>
          <pc:docMk/>
          <pc:sldMk cId="3006086807" sldId="290"/>
        </pc:sldMkLst>
        <pc:spChg chg="mod">
          <ac:chgData name="Gerdon, Brian" userId="2362d36d-dfc3-4628-a2e5-a9b26263050c" providerId="ADAL" clId="{F5DBFD37-C682-9047-84CD-DBF4AADBB267}" dt="2022-06-13T00:50:23.393" v="4360" actId="255"/>
          <ac:spMkLst>
            <pc:docMk/>
            <pc:sldMk cId="3006086807" sldId="290"/>
            <ac:spMk id="3" creationId="{664A5350-E0F3-A20C-51A2-E944CFCECDF5}"/>
          </ac:spMkLst>
        </pc:spChg>
      </pc:sldChg>
      <pc:sldChg chg="modSp new mod">
        <pc:chgData name="Gerdon, Brian" userId="2362d36d-dfc3-4628-a2e5-a9b26263050c" providerId="ADAL" clId="{F5DBFD37-C682-9047-84CD-DBF4AADBB267}" dt="2022-06-13T14:38:09.179" v="4713" actId="20577"/>
        <pc:sldMkLst>
          <pc:docMk/>
          <pc:sldMk cId="2718297886" sldId="291"/>
        </pc:sldMkLst>
        <pc:spChg chg="mod">
          <ac:chgData name="Gerdon, Brian" userId="2362d36d-dfc3-4628-a2e5-a9b26263050c" providerId="ADAL" clId="{F5DBFD37-C682-9047-84CD-DBF4AADBB267}" dt="2022-06-13T14:34:47.986" v="4585" actId="20577"/>
          <ac:spMkLst>
            <pc:docMk/>
            <pc:sldMk cId="2718297886" sldId="291"/>
            <ac:spMk id="2" creationId="{DB35EC92-C88D-2DF1-338A-2BF38E610AFF}"/>
          </ac:spMkLst>
        </pc:spChg>
        <pc:spChg chg="mod">
          <ac:chgData name="Gerdon, Brian" userId="2362d36d-dfc3-4628-a2e5-a9b26263050c" providerId="ADAL" clId="{F5DBFD37-C682-9047-84CD-DBF4AADBB267}" dt="2022-06-13T14:38:09.179" v="4713" actId="20577"/>
          <ac:spMkLst>
            <pc:docMk/>
            <pc:sldMk cId="2718297886" sldId="291"/>
            <ac:spMk id="3" creationId="{8B281CE3-F7D1-27FD-E001-6FE930443FE7}"/>
          </ac:spMkLst>
        </pc:spChg>
      </pc:sldChg>
      <pc:sldChg chg="modSp new mod ord">
        <pc:chgData name="Gerdon, Brian" userId="2362d36d-dfc3-4628-a2e5-a9b26263050c" providerId="ADAL" clId="{F5DBFD37-C682-9047-84CD-DBF4AADBB267}" dt="2022-06-13T15:28:01.479" v="4921" actId="20577"/>
        <pc:sldMkLst>
          <pc:docMk/>
          <pc:sldMk cId="575390251" sldId="292"/>
        </pc:sldMkLst>
        <pc:spChg chg="mod">
          <ac:chgData name="Gerdon, Brian" userId="2362d36d-dfc3-4628-a2e5-a9b26263050c" providerId="ADAL" clId="{F5DBFD37-C682-9047-84CD-DBF4AADBB267}" dt="2022-06-13T15:24:44.223" v="4737" actId="20577"/>
          <ac:spMkLst>
            <pc:docMk/>
            <pc:sldMk cId="575390251" sldId="292"/>
            <ac:spMk id="2" creationId="{C1119A81-5EB7-E1CB-D4AC-8293AA0339A8}"/>
          </ac:spMkLst>
        </pc:spChg>
        <pc:spChg chg="mod">
          <ac:chgData name="Gerdon, Brian" userId="2362d36d-dfc3-4628-a2e5-a9b26263050c" providerId="ADAL" clId="{F5DBFD37-C682-9047-84CD-DBF4AADBB267}" dt="2022-06-13T15:28:01.479" v="4921" actId="20577"/>
          <ac:spMkLst>
            <pc:docMk/>
            <pc:sldMk cId="575390251" sldId="292"/>
            <ac:spMk id="3" creationId="{31464F22-5E62-FB1C-2E10-EA359F50367F}"/>
          </ac:spMkLst>
        </pc:spChg>
      </pc:sldChg>
      <pc:sldChg chg="new del">
        <pc:chgData name="Gerdon, Brian" userId="2362d36d-dfc3-4628-a2e5-a9b26263050c" providerId="ADAL" clId="{F5DBFD37-C682-9047-84CD-DBF4AADBB267}" dt="2022-06-13T15:24:34.133" v="4715" actId="2696"/>
        <pc:sldMkLst>
          <pc:docMk/>
          <pc:sldMk cId="4071886220" sldId="292"/>
        </pc:sldMkLst>
      </pc:sldChg>
    </pc:docChg>
  </pc:docChgLst>
  <pc:docChgLst>
    <pc:chgData name="Gerdon, Brian" userId="2362d36d-dfc3-4628-a2e5-a9b26263050c" providerId="ADAL" clId="{060E704E-A257-9645-B71B-E109C87B10ED}"/>
    <pc:docChg chg="undo custSel addSld delSld modSld sldOrd">
      <pc:chgData name="Gerdon, Brian" userId="2362d36d-dfc3-4628-a2e5-a9b26263050c" providerId="ADAL" clId="{060E704E-A257-9645-B71B-E109C87B10ED}" dt="2022-07-28T01:50:13.560" v="2638" actId="2696"/>
      <pc:docMkLst>
        <pc:docMk/>
      </pc:docMkLst>
      <pc:sldChg chg="del">
        <pc:chgData name="Gerdon, Brian" userId="2362d36d-dfc3-4628-a2e5-a9b26263050c" providerId="ADAL" clId="{060E704E-A257-9645-B71B-E109C87B10ED}" dt="2022-07-28T00:56:10.309" v="1607" actId="2696"/>
        <pc:sldMkLst>
          <pc:docMk/>
          <pc:sldMk cId="4276564924" sldId="258"/>
        </pc:sldMkLst>
      </pc:sldChg>
      <pc:sldChg chg="modSp">
        <pc:chgData name="Gerdon, Brian" userId="2362d36d-dfc3-4628-a2e5-a9b26263050c" providerId="ADAL" clId="{060E704E-A257-9645-B71B-E109C87B10ED}" dt="2022-07-28T00:21:33.142" v="9" actId="5793"/>
        <pc:sldMkLst>
          <pc:docMk/>
          <pc:sldMk cId="2199494136" sldId="261"/>
        </pc:sldMkLst>
        <pc:spChg chg="mod">
          <ac:chgData name="Gerdon, Brian" userId="2362d36d-dfc3-4628-a2e5-a9b26263050c" providerId="ADAL" clId="{060E704E-A257-9645-B71B-E109C87B10ED}" dt="2022-07-28T00:21:33.142" v="9" actId="5793"/>
          <ac:spMkLst>
            <pc:docMk/>
            <pc:sldMk cId="2199494136" sldId="261"/>
            <ac:spMk id="3" creationId="{664A5350-E0F3-A20C-51A2-E944CFCECDF5}"/>
          </ac:spMkLst>
        </pc:spChg>
      </pc:sldChg>
      <pc:sldChg chg="ord">
        <pc:chgData name="Gerdon, Brian" userId="2362d36d-dfc3-4628-a2e5-a9b26263050c" providerId="ADAL" clId="{060E704E-A257-9645-B71B-E109C87B10ED}" dt="2022-07-28T01:44:25.770" v="2352" actId="1076"/>
        <pc:sldMkLst>
          <pc:docMk/>
          <pc:sldMk cId="3370180086" sldId="262"/>
        </pc:sldMkLst>
      </pc:sldChg>
      <pc:sldChg chg="modSp ord">
        <pc:chgData name="Gerdon, Brian" userId="2362d36d-dfc3-4628-a2e5-a9b26263050c" providerId="ADAL" clId="{060E704E-A257-9645-B71B-E109C87B10ED}" dt="2022-07-28T00:48:13.817" v="1469" actId="20577"/>
        <pc:sldMkLst>
          <pc:docMk/>
          <pc:sldMk cId="1942968284" sldId="263"/>
        </pc:sldMkLst>
        <pc:spChg chg="mod">
          <ac:chgData name="Gerdon, Brian" userId="2362d36d-dfc3-4628-a2e5-a9b26263050c" providerId="ADAL" clId="{060E704E-A257-9645-B71B-E109C87B10ED}" dt="2022-07-28T00:48:13.817" v="1469" actId="20577"/>
          <ac:spMkLst>
            <pc:docMk/>
            <pc:sldMk cId="1942968284" sldId="263"/>
            <ac:spMk id="2" creationId="{71E3B1F0-B4E3-5492-2461-652435C90DD2}"/>
          </ac:spMkLst>
        </pc:spChg>
      </pc:sldChg>
      <pc:sldChg chg="del">
        <pc:chgData name="Gerdon, Brian" userId="2362d36d-dfc3-4628-a2e5-a9b26263050c" providerId="ADAL" clId="{060E704E-A257-9645-B71B-E109C87B10ED}" dt="2022-07-28T01:50:13.560" v="2638" actId="2696"/>
        <pc:sldMkLst>
          <pc:docMk/>
          <pc:sldMk cId="2550813665" sldId="265"/>
        </pc:sldMkLst>
      </pc:sldChg>
      <pc:sldChg chg="add del">
        <pc:chgData name="Gerdon, Brian" userId="2362d36d-dfc3-4628-a2e5-a9b26263050c" providerId="ADAL" clId="{060E704E-A257-9645-B71B-E109C87B10ED}" dt="2022-07-28T00:43:44.032" v="1463" actId="2696"/>
        <pc:sldMkLst>
          <pc:docMk/>
          <pc:sldMk cId="1537311702" sldId="275"/>
        </pc:sldMkLst>
      </pc:sldChg>
      <pc:sldChg chg="del">
        <pc:chgData name="Gerdon, Brian" userId="2362d36d-dfc3-4628-a2e5-a9b26263050c" providerId="ADAL" clId="{060E704E-A257-9645-B71B-E109C87B10ED}" dt="2022-07-28T00:43:28.107" v="1460" actId="2696"/>
        <pc:sldMkLst>
          <pc:docMk/>
          <pc:sldMk cId="3065449457" sldId="279"/>
        </pc:sldMkLst>
      </pc:sldChg>
      <pc:sldChg chg="del">
        <pc:chgData name="Gerdon, Brian" userId="2362d36d-dfc3-4628-a2e5-a9b26263050c" providerId="ADAL" clId="{060E704E-A257-9645-B71B-E109C87B10ED}" dt="2022-07-28T00:43:25.475" v="1459" actId="2696"/>
        <pc:sldMkLst>
          <pc:docMk/>
          <pc:sldMk cId="2986380488" sldId="280"/>
        </pc:sldMkLst>
      </pc:sldChg>
      <pc:sldChg chg="del">
        <pc:chgData name="Gerdon, Brian" userId="2362d36d-dfc3-4628-a2e5-a9b26263050c" providerId="ADAL" clId="{060E704E-A257-9645-B71B-E109C87B10ED}" dt="2022-07-28T00:43:23.542" v="1458" actId="2696"/>
        <pc:sldMkLst>
          <pc:docMk/>
          <pc:sldMk cId="561354474" sldId="281"/>
        </pc:sldMkLst>
      </pc:sldChg>
      <pc:sldChg chg="del">
        <pc:chgData name="Gerdon, Brian" userId="2362d36d-dfc3-4628-a2e5-a9b26263050c" providerId="ADAL" clId="{060E704E-A257-9645-B71B-E109C87B10ED}" dt="2022-07-28T00:43:21.299" v="1457" actId="2696"/>
        <pc:sldMkLst>
          <pc:docMk/>
          <pc:sldMk cId="680509302" sldId="282"/>
        </pc:sldMkLst>
      </pc:sldChg>
      <pc:sldChg chg="del">
        <pc:chgData name="Gerdon, Brian" userId="2362d36d-dfc3-4628-a2e5-a9b26263050c" providerId="ADAL" clId="{060E704E-A257-9645-B71B-E109C87B10ED}" dt="2022-07-28T00:43:19.788" v="1456" actId="2696"/>
        <pc:sldMkLst>
          <pc:docMk/>
          <pc:sldMk cId="2909182254" sldId="283"/>
        </pc:sldMkLst>
      </pc:sldChg>
      <pc:sldChg chg="del">
        <pc:chgData name="Gerdon, Brian" userId="2362d36d-dfc3-4628-a2e5-a9b26263050c" providerId="ADAL" clId="{060E704E-A257-9645-B71B-E109C87B10ED}" dt="2022-07-28T00:43:10.535" v="1454" actId="2696"/>
        <pc:sldMkLst>
          <pc:docMk/>
          <pc:sldMk cId="196068990" sldId="284"/>
        </pc:sldMkLst>
      </pc:sldChg>
      <pc:sldChg chg="del">
        <pc:chgData name="Gerdon, Brian" userId="2362d36d-dfc3-4628-a2e5-a9b26263050c" providerId="ADAL" clId="{060E704E-A257-9645-B71B-E109C87B10ED}" dt="2022-07-28T00:43:09.068" v="1453" actId="2696"/>
        <pc:sldMkLst>
          <pc:docMk/>
          <pc:sldMk cId="668513298" sldId="285"/>
        </pc:sldMkLst>
      </pc:sldChg>
      <pc:sldChg chg="del">
        <pc:chgData name="Gerdon, Brian" userId="2362d36d-dfc3-4628-a2e5-a9b26263050c" providerId="ADAL" clId="{060E704E-A257-9645-B71B-E109C87B10ED}" dt="2022-07-28T00:43:32.918" v="1461" actId="2696"/>
        <pc:sldMkLst>
          <pc:docMk/>
          <pc:sldMk cId="2879930462" sldId="286"/>
        </pc:sldMkLst>
      </pc:sldChg>
      <pc:sldChg chg="del">
        <pc:chgData name="Gerdon, Brian" userId="2362d36d-dfc3-4628-a2e5-a9b26263050c" providerId="ADAL" clId="{060E704E-A257-9645-B71B-E109C87B10ED}" dt="2022-07-28T00:42:58.197" v="1451" actId="2696"/>
        <pc:sldMkLst>
          <pc:docMk/>
          <pc:sldMk cId="3740796744" sldId="288"/>
        </pc:sldMkLst>
      </pc:sldChg>
      <pc:sldChg chg="del">
        <pc:chgData name="Gerdon, Brian" userId="2362d36d-dfc3-4628-a2e5-a9b26263050c" providerId="ADAL" clId="{060E704E-A257-9645-B71B-E109C87B10ED}" dt="2022-07-28T01:50:13.560" v="2638" actId="2696"/>
        <pc:sldMkLst>
          <pc:docMk/>
          <pc:sldMk cId="3006086807" sldId="290"/>
        </pc:sldMkLst>
      </pc:sldChg>
      <pc:sldChg chg="del">
        <pc:chgData name="Gerdon, Brian" userId="2362d36d-dfc3-4628-a2e5-a9b26263050c" providerId="ADAL" clId="{060E704E-A257-9645-B71B-E109C87B10ED}" dt="2022-07-28T00:43:14.207" v="1455" actId="2696"/>
        <pc:sldMkLst>
          <pc:docMk/>
          <pc:sldMk cId="575390251" sldId="292"/>
        </pc:sldMkLst>
      </pc:sldChg>
      <pc:sldChg chg="del">
        <pc:chgData name="Gerdon, Brian" userId="2362d36d-dfc3-4628-a2e5-a9b26263050c" providerId="ADAL" clId="{060E704E-A257-9645-B71B-E109C87B10ED}" dt="2022-07-28T00:43:03.820" v="1452" actId="2696"/>
        <pc:sldMkLst>
          <pc:docMk/>
          <pc:sldMk cId="2891903863" sldId="293"/>
        </pc:sldMkLst>
      </pc:sldChg>
      <pc:sldChg chg="del">
        <pc:chgData name="Gerdon, Brian" userId="2362d36d-dfc3-4628-a2e5-a9b26263050c" providerId="ADAL" clId="{060E704E-A257-9645-B71B-E109C87B10ED}" dt="2022-07-28T00:56:05.423" v="1606" actId="2696"/>
        <pc:sldMkLst>
          <pc:docMk/>
          <pc:sldMk cId="2469464262" sldId="294"/>
        </pc:sldMkLst>
      </pc:sldChg>
      <pc:sldChg chg="modSp ord">
        <pc:chgData name="Gerdon, Brian" userId="2362d36d-dfc3-4628-a2e5-a9b26263050c" providerId="ADAL" clId="{060E704E-A257-9645-B71B-E109C87B10ED}" dt="2022-07-28T01:44:39.691" v="2356" actId="20577"/>
        <pc:sldMkLst>
          <pc:docMk/>
          <pc:sldMk cId="2179549957" sldId="295"/>
        </pc:sldMkLst>
        <pc:spChg chg="mod">
          <ac:chgData name="Gerdon, Brian" userId="2362d36d-dfc3-4628-a2e5-a9b26263050c" providerId="ADAL" clId="{060E704E-A257-9645-B71B-E109C87B10ED}" dt="2022-07-28T01:44:39.691" v="2356" actId="20577"/>
          <ac:spMkLst>
            <pc:docMk/>
            <pc:sldMk cId="2179549957" sldId="295"/>
            <ac:spMk id="2" creationId="{FDC6FDC4-0C7B-9CFC-8671-45F4AB50FE9F}"/>
          </ac:spMkLst>
        </pc:spChg>
      </pc:sldChg>
      <pc:sldChg chg="modSp">
        <pc:chgData name="Gerdon, Brian" userId="2362d36d-dfc3-4628-a2e5-a9b26263050c" providerId="ADAL" clId="{060E704E-A257-9645-B71B-E109C87B10ED}" dt="2022-07-28T00:22:22.740" v="71" actId="20577"/>
        <pc:sldMkLst>
          <pc:docMk/>
          <pc:sldMk cId="3197307245" sldId="296"/>
        </pc:sldMkLst>
        <pc:spChg chg="mod">
          <ac:chgData name="Gerdon, Brian" userId="2362d36d-dfc3-4628-a2e5-a9b26263050c" providerId="ADAL" clId="{060E704E-A257-9645-B71B-E109C87B10ED}" dt="2022-07-28T00:22:22.740" v="71" actId="20577"/>
          <ac:spMkLst>
            <pc:docMk/>
            <pc:sldMk cId="3197307245" sldId="296"/>
            <ac:spMk id="3" creationId="{75030D37-820B-C584-89A7-C7E5E3DF4D35}"/>
          </ac:spMkLst>
        </pc:spChg>
      </pc:sldChg>
      <pc:sldChg chg="addSp delSp modSp new modNotesTx">
        <pc:chgData name="Gerdon, Brian" userId="2362d36d-dfc3-4628-a2e5-a9b26263050c" providerId="ADAL" clId="{060E704E-A257-9645-B71B-E109C87B10ED}" dt="2022-07-28T00:35:33.880" v="1206" actId="20577"/>
        <pc:sldMkLst>
          <pc:docMk/>
          <pc:sldMk cId="3554903071" sldId="298"/>
        </pc:sldMkLst>
        <pc:spChg chg="mod">
          <ac:chgData name="Gerdon, Brian" userId="2362d36d-dfc3-4628-a2e5-a9b26263050c" providerId="ADAL" clId="{060E704E-A257-9645-B71B-E109C87B10ED}" dt="2022-07-28T00:29:49.858" v="202" actId="1076"/>
          <ac:spMkLst>
            <pc:docMk/>
            <pc:sldMk cId="3554903071" sldId="298"/>
            <ac:spMk id="2" creationId="{E9955B94-D2F0-AEB7-4274-8909BDCA4244}"/>
          </ac:spMkLst>
        </pc:spChg>
        <pc:spChg chg="del">
          <ac:chgData name="Gerdon, Brian" userId="2362d36d-dfc3-4628-a2e5-a9b26263050c" providerId="ADAL" clId="{060E704E-A257-9645-B71B-E109C87B10ED}" dt="2022-07-28T00:24:42.146" v="92" actId="478"/>
          <ac:spMkLst>
            <pc:docMk/>
            <pc:sldMk cId="3554903071" sldId="298"/>
            <ac:spMk id="3" creationId="{5DCDBC61-FE39-6FF3-52DD-CD17E3091031}"/>
          </ac:spMkLst>
        </pc:spChg>
        <pc:picChg chg="add mod ord">
          <ac:chgData name="Gerdon, Brian" userId="2362d36d-dfc3-4628-a2e5-a9b26263050c" providerId="ADAL" clId="{060E704E-A257-9645-B71B-E109C87B10ED}" dt="2022-07-28T00:27:57.098" v="185" actId="14100"/>
          <ac:picMkLst>
            <pc:docMk/>
            <pc:sldMk cId="3554903071" sldId="298"/>
            <ac:picMk id="6" creationId="{AE1DF02E-49F1-5521-5347-414C03E9DCEA}"/>
          </ac:picMkLst>
        </pc:picChg>
      </pc:sldChg>
      <pc:sldChg chg="addSp modSp new mod setBg setClrOvrMap">
        <pc:chgData name="Gerdon, Brian" userId="2362d36d-dfc3-4628-a2e5-a9b26263050c" providerId="ADAL" clId="{060E704E-A257-9645-B71B-E109C87B10ED}" dt="2022-07-28T00:55:37.027" v="1605" actId="20577"/>
        <pc:sldMkLst>
          <pc:docMk/>
          <pc:sldMk cId="3920384118" sldId="299"/>
        </pc:sldMkLst>
        <pc:spChg chg="mod">
          <ac:chgData name="Gerdon, Brian" userId="2362d36d-dfc3-4628-a2e5-a9b26263050c" providerId="ADAL" clId="{060E704E-A257-9645-B71B-E109C87B10ED}" dt="2022-07-28T00:40:42.719" v="1275" actId="20577"/>
          <ac:spMkLst>
            <pc:docMk/>
            <pc:sldMk cId="3920384118" sldId="299"/>
            <ac:spMk id="2" creationId="{2E3D20D9-BC9A-C3C9-E328-61097384A84D}"/>
          </ac:spMkLst>
        </pc:spChg>
        <pc:spChg chg="mod ord">
          <ac:chgData name="Gerdon, Brian" userId="2362d36d-dfc3-4628-a2e5-a9b26263050c" providerId="ADAL" clId="{060E704E-A257-9645-B71B-E109C87B10ED}" dt="2022-07-28T00:55:37.027" v="1605" actId="20577"/>
          <ac:spMkLst>
            <pc:docMk/>
            <pc:sldMk cId="3920384118" sldId="299"/>
            <ac:spMk id="3" creationId="{B8B78938-0154-8CB0-87B9-42AC56285E6D}"/>
          </ac:spMkLst>
        </pc:spChg>
        <pc:spChg chg="add">
          <ac:chgData name="Gerdon, Brian" userId="2362d36d-dfc3-4628-a2e5-a9b26263050c" providerId="ADAL" clId="{060E704E-A257-9645-B71B-E109C87B10ED}" dt="2022-07-28T00:39:09.406" v="1209" actId="26606"/>
          <ac:spMkLst>
            <pc:docMk/>
            <pc:sldMk cId="3920384118" sldId="299"/>
            <ac:spMk id="11" creationId="{F70C2B8F-6B1B-46D5-86E6-40F36C695FC2}"/>
          </ac:spMkLst>
        </pc:spChg>
        <pc:spChg chg="add">
          <ac:chgData name="Gerdon, Brian" userId="2362d36d-dfc3-4628-a2e5-a9b26263050c" providerId="ADAL" clId="{060E704E-A257-9645-B71B-E109C87B10ED}" dt="2022-07-28T00:39:09.406" v="1209" actId="26606"/>
          <ac:spMkLst>
            <pc:docMk/>
            <pc:sldMk cId="3920384118" sldId="299"/>
            <ac:spMk id="13" creationId="{DB521824-592C-476A-AB0A-CA0C6D1F3407}"/>
          </ac:spMkLst>
        </pc:spChg>
        <pc:spChg chg="add">
          <ac:chgData name="Gerdon, Brian" userId="2362d36d-dfc3-4628-a2e5-a9b26263050c" providerId="ADAL" clId="{060E704E-A257-9645-B71B-E109C87B10ED}" dt="2022-07-28T00:39:09.406" v="1209" actId="26606"/>
          <ac:spMkLst>
            <pc:docMk/>
            <pc:sldMk cId="3920384118" sldId="299"/>
            <ac:spMk id="15" creationId="{A2749EFA-8EE4-4EB8-9424-8E593B9320AD}"/>
          </ac:spMkLst>
        </pc:spChg>
        <pc:spChg chg="add">
          <ac:chgData name="Gerdon, Brian" userId="2362d36d-dfc3-4628-a2e5-a9b26263050c" providerId="ADAL" clId="{060E704E-A257-9645-B71B-E109C87B10ED}" dt="2022-07-28T00:39:09.406" v="1209" actId="26606"/>
          <ac:spMkLst>
            <pc:docMk/>
            <pc:sldMk cId="3920384118" sldId="299"/>
            <ac:spMk id="17" creationId="{B5C860C9-D4F9-4350-80DA-0D1CD36C7741}"/>
          </ac:spMkLst>
        </pc:spChg>
        <pc:spChg chg="add">
          <ac:chgData name="Gerdon, Brian" userId="2362d36d-dfc3-4628-a2e5-a9b26263050c" providerId="ADAL" clId="{060E704E-A257-9645-B71B-E109C87B10ED}" dt="2022-07-28T00:39:09.406" v="1209" actId="26606"/>
          <ac:spMkLst>
            <pc:docMk/>
            <pc:sldMk cId="3920384118" sldId="299"/>
            <ac:spMk id="19" creationId="{538A90C8-AE0E-4EBA-9AF8-EEDB206020E0}"/>
          </ac:spMkLst>
        </pc:spChg>
        <pc:picChg chg="add mod">
          <ac:chgData name="Gerdon, Brian" userId="2362d36d-dfc3-4628-a2e5-a9b26263050c" providerId="ADAL" clId="{060E704E-A257-9645-B71B-E109C87B10ED}" dt="2022-07-28T00:39:09.406" v="1209" actId="26606"/>
          <ac:picMkLst>
            <pc:docMk/>
            <pc:sldMk cId="3920384118" sldId="299"/>
            <ac:picMk id="6" creationId="{24EBDEEA-6027-7728-DD42-361768DA352F}"/>
          </ac:picMkLst>
        </pc:picChg>
      </pc:sldChg>
      <pc:sldChg chg="modSp new">
        <pc:chgData name="Gerdon, Brian" userId="2362d36d-dfc3-4628-a2e5-a9b26263050c" providerId="ADAL" clId="{060E704E-A257-9645-B71B-E109C87B10ED}" dt="2022-07-28T01:04:47.326" v="1774" actId="20577"/>
        <pc:sldMkLst>
          <pc:docMk/>
          <pc:sldMk cId="2980898462" sldId="300"/>
        </pc:sldMkLst>
        <pc:spChg chg="mod">
          <ac:chgData name="Gerdon, Brian" userId="2362d36d-dfc3-4628-a2e5-a9b26263050c" providerId="ADAL" clId="{060E704E-A257-9645-B71B-E109C87B10ED}" dt="2022-07-28T00:56:44.660" v="1628" actId="20577"/>
          <ac:spMkLst>
            <pc:docMk/>
            <pc:sldMk cId="2980898462" sldId="300"/>
            <ac:spMk id="2" creationId="{F33A3500-4EF0-D50B-24AA-D8C5FA5EE74E}"/>
          </ac:spMkLst>
        </pc:spChg>
        <pc:spChg chg="mod">
          <ac:chgData name="Gerdon, Brian" userId="2362d36d-dfc3-4628-a2e5-a9b26263050c" providerId="ADAL" clId="{060E704E-A257-9645-B71B-E109C87B10ED}" dt="2022-07-28T01:04:47.326" v="1774" actId="20577"/>
          <ac:spMkLst>
            <pc:docMk/>
            <pc:sldMk cId="2980898462" sldId="300"/>
            <ac:spMk id="3" creationId="{A46C0CB7-EA13-D044-10C5-0449B255BBCD}"/>
          </ac:spMkLst>
        </pc:spChg>
      </pc:sldChg>
      <pc:sldChg chg="modSp new">
        <pc:chgData name="Gerdon, Brian" userId="2362d36d-dfc3-4628-a2e5-a9b26263050c" providerId="ADAL" clId="{060E704E-A257-9645-B71B-E109C87B10ED}" dt="2022-07-28T01:17:23.333" v="2128" actId="20577"/>
        <pc:sldMkLst>
          <pc:docMk/>
          <pc:sldMk cId="3516563526" sldId="301"/>
        </pc:sldMkLst>
        <pc:spChg chg="mod">
          <ac:chgData name="Gerdon, Brian" userId="2362d36d-dfc3-4628-a2e5-a9b26263050c" providerId="ADAL" clId="{060E704E-A257-9645-B71B-E109C87B10ED}" dt="2022-07-28T01:07:31.067" v="1790" actId="20577"/>
          <ac:spMkLst>
            <pc:docMk/>
            <pc:sldMk cId="3516563526" sldId="301"/>
            <ac:spMk id="2" creationId="{C2101740-CF98-9DA3-B0C7-2C5CBCA7F825}"/>
          </ac:spMkLst>
        </pc:spChg>
        <pc:spChg chg="mod">
          <ac:chgData name="Gerdon, Brian" userId="2362d36d-dfc3-4628-a2e5-a9b26263050c" providerId="ADAL" clId="{060E704E-A257-9645-B71B-E109C87B10ED}" dt="2022-07-28T01:17:23.333" v="2128" actId="20577"/>
          <ac:spMkLst>
            <pc:docMk/>
            <pc:sldMk cId="3516563526" sldId="301"/>
            <ac:spMk id="3" creationId="{E1EB7069-2330-7E5F-38BB-D561E0B84CCD}"/>
          </ac:spMkLst>
        </pc:spChg>
      </pc:sldChg>
      <pc:sldChg chg="modSp new">
        <pc:chgData name="Gerdon, Brian" userId="2362d36d-dfc3-4628-a2e5-a9b26263050c" providerId="ADAL" clId="{060E704E-A257-9645-B71B-E109C87B10ED}" dt="2022-07-28T01:29:29.856" v="2351" actId="20577"/>
        <pc:sldMkLst>
          <pc:docMk/>
          <pc:sldMk cId="2058339351" sldId="302"/>
        </pc:sldMkLst>
        <pc:spChg chg="mod">
          <ac:chgData name="Gerdon, Brian" userId="2362d36d-dfc3-4628-a2e5-a9b26263050c" providerId="ADAL" clId="{060E704E-A257-9645-B71B-E109C87B10ED}" dt="2022-07-28T01:28:23.973" v="2149" actId="20577"/>
          <ac:spMkLst>
            <pc:docMk/>
            <pc:sldMk cId="2058339351" sldId="302"/>
            <ac:spMk id="2" creationId="{39E8917E-2A9C-37C7-08C2-3301FE9CD2FD}"/>
          </ac:spMkLst>
        </pc:spChg>
        <pc:spChg chg="mod">
          <ac:chgData name="Gerdon, Brian" userId="2362d36d-dfc3-4628-a2e5-a9b26263050c" providerId="ADAL" clId="{060E704E-A257-9645-B71B-E109C87B10ED}" dt="2022-07-28T01:29:29.856" v="2351" actId="20577"/>
          <ac:spMkLst>
            <pc:docMk/>
            <pc:sldMk cId="2058339351" sldId="302"/>
            <ac:spMk id="3" creationId="{5D12E258-46D3-5D03-A383-EBE688463508}"/>
          </ac:spMkLst>
        </pc:spChg>
      </pc:sldChg>
      <pc:sldChg chg="modSp new ord">
        <pc:chgData name="Gerdon, Brian" userId="2362d36d-dfc3-4628-a2e5-a9b26263050c" providerId="ADAL" clId="{060E704E-A257-9645-B71B-E109C87B10ED}" dt="2022-07-28T01:47:22.145" v="2637" actId="20577"/>
        <pc:sldMkLst>
          <pc:docMk/>
          <pc:sldMk cId="3156328840" sldId="303"/>
        </pc:sldMkLst>
        <pc:spChg chg="mod">
          <ac:chgData name="Gerdon, Brian" userId="2362d36d-dfc3-4628-a2e5-a9b26263050c" providerId="ADAL" clId="{060E704E-A257-9645-B71B-E109C87B10ED}" dt="2022-07-28T01:45:00.549" v="2362" actId="20577"/>
          <ac:spMkLst>
            <pc:docMk/>
            <pc:sldMk cId="3156328840" sldId="303"/>
            <ac:spMk id="2" creationId="{BAE9AB7D-5DF6-9077-BC13-B363C9495E67}"/>
          </ac:spMkLst>
        </pc:spChg>
        <pc:spChg chg="mod">
          <ac:chgData name="Gerdon, Brian" userId="2362d36d-dfc3-4628-a2e5-a9b26263050c" providerId="ADAL" clId="{060E704E-A257-9645-B71B-E109C87B10ED}" dt="2022-07-28T01:47:22.145" v="2637" actId="20577"/>
          <ac:spMkLst>
            <pc:docMk/>
            <pc:sldMk cId="3156328840" sldId="303"/>
            <ac:spMk id="3" creationId="{43496BB0-277C-54E3-4FC0-2C9848BC061E}"/>
          </ac:spMkLst>
        </pc:spChg>
      </pc:sldChg>
    </pc:docChg>
  </pc:docChgLst>
  <pc:docChgLst>
    <pc:chgData name="Gerdon, Brian" userId="2362d36d-dfc3-4628-a2e5-a9b26263050c" providerId="ADAL" clId="{B9852E04-200E-3E44-B639-3ABFB3889E4C}"/>
    <pc:docChg chg="undo custSel addSld delSld modSld sldOrd">
      <pc:chgData name="Gerdon, Brian" userId="2362d36d-dfc3-4628-a2e5-a9b26263050c" providerId="ADAL" clId="{B9852E04-200E-3E44-B639-3ABFB3889E4C}" dt="2022-08-03T01:02:20.907" v="808" actId="1076"/>
      <pc:docMkLst>
        <pc:docMk/>
      </pc:docMkLst>
      <pc:sldChg chg="addSp modSp mod setBg setClrOvrMap">
        <pc:chgData name="Gerdon, Brian" userId="2362d36d-dfc3-4628-a2e5-a9b26263050c" providerId="ADAL" clId="{B9852E04-200E-3E44-B639-3ABFB3889E4C}" dt="2022-07-29T00:30:10.740" v="455" actId="121"/>
        <pc:sldMkLst>
          <pc:docMk/>
          <pc:sldMk cId="490212804" sldId="256"/>
        </pc:sldMkLst>
        <pc:spChg chg="mod">
          <ac:chgData name="Gerdon, Brian" userId="2362d36d-dfc3-4628-a2e5-a9b26263050c" providerId="ADAL" clId="{B9852E04-200E-3E44-B639-3ABFB3889E4C}" dt="2022-07-29T00:29:29.262" v="449" actId="26606"/>
          <ac:spMkLst>
            <pc:docMk/>
            <pc:sldMk cId="490212804" sldId="256"/>
            <ac:spMk id="2" creationId="{6A05A411-0FBE-CAC9-DAA6-521ACC02FFB0}"/>
          </ac:spMkLst>
        </pc:spChg>
        <pc:spChg chg="mod ord">
          <ac:chgData name="Gerdon, Brian" userId="2362d36d-dfc3-4628-a2e5-a9b26263050c" providerId="ADAL" clId="{B9852E04-200E-3E44-B639-3ABFB3889E4C}" dt="2022-07-29T00:29:58.811" v="454" actId="14100"/>
          <ac:spMkLst>
            <pc:docMk/>
            <pc:sldMk cId="490212804" sldId="256"/>
            <ac:spMk id="3" creationId="{977DDFF3-AD2F-3F32-8E74-71BF09567B94}"/>
          </ac:spMkLst>
        </pc:spChg>
        <pc:spChg chg="mod">
          <ac:chgData name="Gerdon, Brian" userId="2362d36d-dfc3-4628-a2e5-a9b26263050c" providerId="ADAL" clId="{B9852E04-200E-3E44-B639-3ABFB3889E4C}" dt="2022-07-29T00:30:10.740" v="455" actId="121"/>
          <ac:spMkLst>
            <pc:docMk/>
            <pc:sldMk cId="490212804" sldId="256"/>
            <ac:spMk id="8" creationId="{D004B5BB-F634-E6EA-EBAF-024FF4E80FD2}"/>
          </ac:spMkLst>
        </pc:spChg>
        <pc:spChg chg="add">
          <ac:chgData name="Gerdon, Brian" userId="2362d36d-dfc3-4628-a2e5-a9b26263050c" providerId="ADAL" clId="{B9852E04-200E-3E44-B639-3ABFB3889E4C}" dt="2022-07-29T00:29:29.262" v="449" actId="26606"/>
          <ac:spMkLst>
            <pc:docMk/>
            <pc:sldMk cId="490212804" sldId="256"/>
            <ac:spMk id="13" creationId="{491A5E26-1F21-459D-8C03-ADB057B09066}"/>
          </ac:spMkLst>
        </pc:spChg>
        <pc:picChg chg="mod">
          <ac:chgData name="Gerdon, Brian" userId="2362d36d-dfc3-4628-a2e5-a9b26263050c" providerId="ADAL" clId="{B9852E04-200E-3E44-B639-3ABFB3889E4C}" dt="2022-07-29T00:29:29.262" v="449" actId="26606"/>
          <ac:picMkLst>
            <pc:docMk/>
            <pc:sldMk cId="490212804" sldId="256"/>
            <ac:picMk id="7" creationId="{8C9C8D42-9B9E-182A-A9A8-E4F5E2708C9F}"/>
          </ac:picMkLst>
        </pc:picChg>
      </pc:sldChg>
      <pc:sldChg chg="addSp modSp">
        <pc:chgData name="Gerdon, Brian" userId="2362d36d-dfc3-4628-a2e5-a9b26263050c" providerId="ADAL" clId="{B9852E04-200E-3E44-B639-3ABFB3889E4C}" dt="2022-07-29T00:09:16.200" v="252" actId="1076"/>
        <pc:sldMkLst>
          <pc:docMk/>
          <pc:sldMk cId="2319997503" sldId="260"/>
        </pc:sldMkLst>
        <pc:picChg chg="add mod">
          <ac:chgData name="Gerdon, Brian" userId="2362d36d-dfc3-4628-a2e5-a9b26263050c" providerId="ADAL" clId="{B9852E04-200E-3E44-B639-3ABFB3889E4C}" dt="2022-07-29T00:09:16.200" v="252" actId="1076"/>
          <ac:picMkLst>
            <pc:docMk/>
            <pc:sldMk cId="2319997503" sldId="260"/>
            <ac:picMk id="4" creationId="{D93EB8EC-44B2-91B9-AB6D-D3ED7109B7AC}"/>
          </ac:picMkLst>
        </pc:picChg>
      </pc:sldChg>
      <pc:sldChg chg="modSp ord">
        <pc:chgData name="Gerdon, Brian" userId="2362d36d-dfc3-4628-a2e5-a9b26263050c" providerId="ADAL" clId="{B9852E04-200E-3E44-B639-3ABFB3889E4C}" dt="2022-08-03T01:02:20.907" v="808" actId="1076"/>
        <pc:sldMkLst>
          <pc:docMk/>
          <pc:sldMk cId="2199494136" sldId="261"/>
        </pc:sldMkLst>
        <pc:spChg chg="mod">
          <ac:chgData name="Gerdon, Brian" userId="2362d36d-dfc3-4628-a2e5-a9b26263050c" providerId="ADAL" clId="{B9852E04-200E-3E44-B639-3ABFB3889E4C}" dt="2022-07-29T00:39:52.044" v="657" actId="20577"/>
          <ac:spMkLst>
            <pc:docMk/>
            <pc:sldMk cId="2199494136" sldId="261"/>
            <ac:spMk id="3" creationId="{664A5350-E0F3-A20C-51A2-E944CFCECDF5}"/>
          </ac:spMkLst>
        </pc:spChg>
      </pc:sldChg>
      <pc:sldChg chg="ord">
        <pc:chgData name="Gerdon, Brian" userId="2362d36d-dfc3-4628-a2e5-a9b26263050c" providerId="ADAL" clId="{B9852E04-200E-3E44-B639-3ABFB3889E4C}" dt="2022-07-29T01:10:56.639" v="709" actId="1076"/>
        <pc:sldMkLst>
          <pc:docMk/>
          <pc:sldMk cId="1942968284" sldId="263"/>
        </pc:sldMkLst>
      </pc:sldChg>
      <pc:sldChg chg="del">
        <pc:chgData name="Gerdon, Brian" userId="2362d36d-dfc3-4628-a2e5-a9b26263050c" providerId="ADAL" clId="{B9852E04-200E-3E44-B639-3ABFB3889E4C}" dt="2022-07-29T00:02:13.526" v="0" actId="2696"/>
        <pc:sldMkLst>
          <pc:docMk/>
          <pc:sldMk cId="2179549957" sldId="295"/>
        </pc:sldMkLst>
      </pc:sldChg>
      <pc:sldChg chg="modSp">
        <pc:chgData name="Gerdon, Brian" userId="2362d36d-dfc3-4628-a2e5-a9b26263050c" providerId="ADAL" clId="{B9852E04-200E-3E44-B639-3ABFB3889E4C}" dt="2022-07-29T01:09:57.111" v="708" actId="20577"/>
        <pc:sldMkLst>
          <pc:docMk/>
          <pc:sldMk cId="3197307245" sldId="296"/>
        </pc:sldMkLst>
        <pc:spChg chg="mod">
          <ac:chgData name="Gerdon, Brian" userId="2362d36d-dfc3-4628-a2e5-a9b26263050c" providerId="ADAL" clId="{B9852E04-200E-3E44-B639-3ABFB3889E4C}" dt="2022-07-29T00:31:06.708" v="482" actId="20577"/>
          <ac:spMkLst>
            <pc:docMk/>
            <pc:sldMk cId="3197307245" sldId="296"/>
            <ac:spMk id="2" creationId="{BC880625-7AAF-03C1-921E-F0047B014351}"/>
          </ac:spMkLst>
        </pc:spChg>
        <pc:spChg chg="mod">
          <ac:chgData name="Gerdon, Brian" userId="2362d36d-dfc3-4628-a2e5-a9b26263050c" providerId="ADAL" clId="{B9852E04-200E-3E44-B639-3ABFB3889E4C}" dt="2022-07-29T01:09:57.111" v="708" actId="20577"/>
          <ac:spMkLst>
            <pc:docMk/>
            <pc:sldMk cId="3197307245" sldId="296"/>
            <ac:spMk id="3" creationId="{75030D37-820B-C584-89A7-C7E5E3DF4D35}"/>
          </ac:spMkLst>
        </pc:spChg>
      </pc:sldChg>
      <pc:sldChg chg="modSp">
        <pc:chgData name="Gerdon, Brian" userId="2362d36d-dfc3-4628-a2e5-a9b26263050c" providerId="ADAL" clId="{B9852E04-200E-3E44-B639-3ABFB3889E4C}" dt="2022-07-29T00:13:34.670" v="257" actId="20577"/>
        <pc:sldMkLst>
          <pc:docMk/>
          <pc:sldMk cId="3920384118" sldId="299"/>
        </pc:sldMkLst>
        <pc:spChg chg="mod">
          <ac:chgData name="Gerdon, Brian" userId="2362d36d-dfc3-4628-a2e5-a9b26263050c" providerId="ADAL" clId="{B9852E04-200E-3E44-B639-3ABFB3889E4C}" dt="2022-07-29T00:13:34.670" v="257" actId="20577"/>
          <ac:spMkLst>
            <pc:docMk/>
            <pc:sldMk cId="3920384118" sldId="299"/>
            <ac:spMk id="3" creationId="{B8B78938-0154-8CB0-87B9-42AC56285E6D}"/>
          </ac:spMkLst>
        </pc:spChg>
      </pc:sldChg>
      <pc:sldChg chg="modSp ord">
        <pc:chgData name="Gerdon, Brian" userId="2362d36d-dfc3-4628-a2e5-a9b26263050c" providerId="ADAL" clId="{B9852E04-200E-3E44-B639-3ABFB3889E4C}" dt="2022-07-29T01:33:55.024" v="807" actId="20577"/>
        <pc:sldMkLst>
          <pc:docMk/>
          <pc:sldMk cId="2058339351" sldId="302"/>
        </pc:sldMkLst>
        <pc:spChg chg="mod">
          <ac:chgData name="Gerdon, Brian" userId="2362d36d-dfc3-4628-a2e5-a9b26263050c" providerId="ADAL" clId="{B9852E04-200E-3E44-B639-3ABFB3889E4C}" dt="2022-07-29T01:15:37.372" v="744" actId="20577"/>
          <ac:spMkLst>
            <pc:docMk/>
            <pc:sldMk cId="2058339351" sldId="302"/>
            <ac:spMk id="2" creationId="{39E8917E-2A9C-37C7-08C2-3301FE9CD2FD}"/>
          </ac:spMkLst>
        </pc:spChg>
        <pc:spChg chg="mod">
          <ac:chgData name="Gerdon, Brian" userId="2362d36d-dfc3-4628-a2e5-a9b26263050c" providerId="ADAL" clId="{B9852E04-200E-3E44-B639-3ABFB3889E4C}" dt="2022-07-29T01:33:55.024" v="807" actId="20577"/>
          <ac:spMkLst>
            <pc:docMk/>
            <pc:sldMk cId="2058339351" sldId="302"/>
            <ac:spMk id="3" creationId="{5D12E258-46D3-5D03-A383-EBE688463508}"/>
          </ac:spMkLst>
        </pc:spChg>
      </pc:sldChg>
      <pc:sldChg chg="addSp delSp modSp new mod setBg setClrOvrMap">
        <pc:chgData name="Gerdon, Brian" userId="2362d36d-dfc3-4628-a2e5-a9b26263050c" providerId="ADAL" clId="{B9852E04-200E-3E44-B639-3ABFB3889E4C}" dt="2022-07-29T00:39:12.782" v="611" actId="20577"/>
        <pc:sldMkLst>
          <pc:docMk/>
          <pc:sldMk cId="4184475145" sldId="304"/>
        </pc:sldMkLst>
        <pc:spChg chg="mod">
          <ac:chgData name="Gerdon, Brian" userId="2362d36d-dfc3-4628-a2e5-a9b26263050c" providerId="ADAL" clId="{B9852E04-200E-3E44-B639-3ABFB3889E4C}" dt="2022-07-29T00:03:53.609" v="25" actId="1076"/>
          <ac:spMkLst>
            <pc:docMk/>
            <pc:sldMk cId="4184475145" sldId="304"/>
            <ac:spMk id="2" creationId="{8FF6630F-5AFD-F825-5D8D-2CC83DE3453B}"/>
          </ac:spMkLst>
        </pc:spChg>
        <pc:spChg chg="del mod">
          <ac:chgData name="Gerdon, Brian" userId="2362d36d-dfc3-4628-a2e5-a9b26263050c" providerId="ADAL" clId="{B9852E04-200E-3E44-B639-3ABFB3889E4C}" dt="2022-07-29T00:04:17.801" v="26" actId="478"/>
          <ac:spMkLst>
            <pc:docMk/>
            <pc:sldMk cId="4184475145" sldId="304"/>
            <ac:spMk id="3" creationId="{D7FE9763-B340-471E-D28C-CA40FD502BEF}"/>
          </ac:spMkLst>
        </pc:spChg>
        <pc:spChg chg="add mod">
          <ac:chgData name="Gerdon, Brian" userId="2362d36d-dfc3-4628-a2e5-a9b26263050c" providerId="ADAL" clId="{B9852E04-200E-3E44-B639-3ABFB3889E4C}" dt="2022-07-29T00:39:12.782" v="611" actId="20577"/>
          <ac:spMkLst>
            <pc:docMk/>
            <pc:sldMk cId="4184475145" sldId="304"/>
            <ac:spMk id="7" creationId="{7227C3F8-5550-96CD-9A28-16DFF54B854B}"/>
          </ac:spMkLst>
        </pc:spChg>
        <pc:spChg chg="add">
          <ac:chgData name="Gerdon, Brian" userId="2362d36d-dfc3-4628-a2e5-a9b26263050c" providerId="ADAL" clId="{B9852E04-200E-3E44-B639-3ABFB3889E4C}" dt="2022-07-29T00:03:39.656" v="3" actId="26606"/>
          <ac:spMkLst>
            <pc:docMk/>
            <pc:sldMk cId="4184475145" sldId="304"/>
            <ac:spMk id="11" creationId="{6E0488BA-180E-40D8-8350-4B179179556B}"/>
          </ac:spMkLst>
        </pc:spChg>
        <pc:picChg chg="add mod ord">
          <ac:chgData name="Gerdon, Brian" userId="2362d36d-dfc3-4628-a2e5-a9b26263050c" providerId="ADAL" clId="{B9852E04-200E-3E44-B639-3ABFB3889E4C}" dt="2022-07-29T00:03:39.656" v="3" actId="26606"/>
          <ac:picMkLst>
            <pc:docMk/>
            <pc:sldMk cId="4184475145" sldId="304"/>
            <ac:picMk id="6" creationId="{27782D12-9C14-DE57-91EA-46B7EA823E88}"/>
          </ac:picMkLst>
        </pc:picChg>
      </pc:sldChg>
      <pc:sldChg chg="addSp modSp new mod setBg">
        <pc:chgData name="Gerdon, Brian" userId="2362d36d-dfc3-4628-a2e5-a9b26263050c" providerId="ADAL" clId="{B9852E04-200E-3E44-B639-3ABFB3889E4C}" dt="2022-07-29T00:55:43.811" v="693" actId="20577"/>
        <pc:sldMkLst>
          <pc:docMk/>
          <pc:sldMk cId="3798394982" sldId="305"/>
        </pc:sldMkLst>
        <pc:spChg chg="add">
          <ac:chgData name="Gerdon, Brian" userId="2362d36d-dfc3-4628-a2e5-a9b26263050c" providerId="ADAL" clId="{B9852E04-200E-3E44-B639-3ABFB3889E4C}" dt="2022-07-29T00:21:23.370" v="335" actId="139"/>
          <ac:spMkLst>
            <pc:docMk/>
            <pc:sldMk cId="3798394982" sldId="305"/>
            <ac:spMk id="5" creationId="{DC176996-DD45-4B90-5E59-3152E83CDFEC}"/>
          </ac:spMkLst>
        </pc:spChg>
        <pc:spChg chg="add mod">
          <ac:chgData name="Gerdon, Brian" userId="2362d36d-dfc3-4628-a2e5-a9b26263050c" providerId="ADAL" clId="{B9852E04-200E-3E44-B639-3ABFB3889E4C}" dt="2022-07-29T00:55:43.811" v="693" actId="20577"/>
          <ac:spMkLst>
            <pc:docMk/>
            <pc:sldMk cId="3798394982" sldId="305"/>
            <ac:spMk id="6" creationId="{449F982F-13E1-8936-4252-7D458686857F}"/>
          </ac:spMkLst>
        </pc:spChg>
        <pc:spChg chg="add">
          <ac:chgData name="Gerdon, Brian" userId="2362d36d-dfc3-4628-a2e5-a9b26263050c" providerId="ADAL" clId="{B9852E04-200E-3E44-B639-3ABFB3889E4C}" dt="2022-07-29T00:20:17.273" v="329" actId="26606"/>
          <ac:spMkLst>
            <pc:docMk/>
            <pc:sldMk cId="3798394982" sldId="305"/>
            <ac:spMk id="9" creationId="{85F279D6-ED25-4D3F-9479-8ABB21867D9B}"/>
          </ac:spMkLst>
        </pc:spChg>
        <pc:spChg chg="add">
          <ac:chgData name="Gerdon, Brian" userId="2362d36d-dfc3-4628-a2e5-a9b26263050c" providerId="ADAL" clId="{B9852E04-200E-3E44-B639-3ABFB3889E4C}" dt="2022-07-29T00:20:17.273" v="329" actId="26606"/>
          <ac:spMkLst>
            <pc:docMk/>
            <pc:sldMk cId="3798394982" sldId="305"/>
            <ac:spMk id="11" creationId="{38D0B1B4-C487-47EF-B7D0-421066454CB6}"/>
          </ac:spMkLst>
        </pc:spChg>
        <pc:spChg chg="add">
          <ac:chgData name="Gerdon, Brian" userId="2362d36d-dfc3-4628-a2e5-a9b26263050c" providerId="ADAL" clId="{B9852E04-200E-3E44-B639-3ABFB3889E4C}" dt="2022-07-29T00:20:17.273" v="329" actId="26606"/>
          <ac:spMkLst>
            <pc:docMk/>
            <pc:sldMk cId="3798394982" sldId="305"/>
            <ac:spMk id="13" creationId="{0214736A-03B2-4B91-B0AF-B21213F3B9DF}"/>
          </ac:spMkLst>
        </pc:spChg>
        <pc:picChg chg="add mod">
          <ac:chgData name="Gerdon, Brian" userId="2362d36d-dfc3-4628-a2e5-a9b26263050c" providerId="ADAL" clId="{B9852E04-200E-3E44-B639-3ABFB3889E4C}" dt="2022-07-29T00:23:41.221" v="369" actId="1076"/>
          <ac:picMkLst>
            <pc:docMk/>
            <pc:sldMk cId="3798394982" sldId="305"/>
            <ac:picMk id="4" creationId="{7C96185D-A1A1-949F-30A0-1BD5A0D342EC}"/>
          </ac:picMkLst>
        </pc:pic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svg"/><Relationship Id="rId1" Type="http://schemas.openxmlformats.org/officeDocument/2006/relationships/image" Target="../media/image8.png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svg"/><Relationship Id="rId1" Type="http://schemas.openxmlformats.org/officeDocument/2006/relationships/image" Target="../media/image8.png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89F4FC1-502A-4B80-BAA7-71C32C657AC5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accent2_2" csCatId="accent2" phldr="1"/>
      <dgm:spPr/>
      <dgm:t>
        <a:bodyPr/>
        <a:lstStyle/>
        <a:p>
          <a:endParaRPr lang="en-US"/>
        </a:p>
      </dgm:t>
    </dgm:pt>
    <dgm:pt modelId="{7D3F4BC7-9D43-4FC0-B96A-5927828E74AE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0" i="0" dirty="0"/>
            <a:t>Brainstorm </a:t>
          </a:r>
          <a:r>
            <a:rPr lang="en-US" b="0" i="0"/>
            <a:t>possible ideas</a:t>
          </a:r>
          <a:endParaRPr lang="en-US" dirty="0"/>
        </a:p>
      </dgm:t>
    </dgm:pt>
    <dgm:pt modelId="{E125FB6B-90C0-433D-BE2E-FA2CFB99E7A6}" type="parTrans" cxnId="{7D8E0557-0250-4526-82BA-C7DCE8493933}">
      <dgm:prSet/>
      <dgm:spPr/>
      <dgm:t>
        <a:bodyPr/>
        <a:lstStyle/>
        <a:p>
          <a:endParaRPr lang="en-US"/>
        </a:p>
      </dgm:t>
    </dgm:pt>
    <dgm:pt modelId="{B264657C-68C5-4EB2-807C-3E11846E3C8E}" type="sibTrans" cxnId="{7D8E0557-0250-4526-82BA-C7DCE8493933}">
      <dgm:prSet/>
      <dgm:spPr/>
      <dgm:t>
        <a:bodyPr/>
        <a:lstStyle/>
        <a:p>
          <a:endParaRPr lang="en-US"/>
        </a:p>
      </dgm:t>
    </dgm:pt>
    <dgm:pt modelId="{6D8D3412-6339-4056-8820-98D2010B54A0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0" i="0" dirty="0"/>
            <a:t>Document workflow</a:t>
          </a:r>
          <a:endParaRPr lang="en-US" dirty="0"/>
        </a:p>
      </dgm:t>
    </dgm:pt>
    <dgm:pt modelId="{3A3FE152-4856-470B-99EB-9C55838729C2}" type="parTrans" cxnId="{0958C1A1-A8B2-434F-8FD8-5B392F775676}">
      <dgm:prSet/>
      <dgm:spPr/>
      <dgm:t>
        <a:bodyPr/>
        <a:lstStyle/>
        <a:p>
          <a:endParaRPr lang="en-US"/>
        </a:p>
      </dgm:t>
    </dgm:pt>
    <dgm:pt modelId="{26B041BD-33EE-4B66-B273-93054937F141}" type="sibTrans" cxnId="{0958C1A1-A8B2-434F-8FD8-5B392F775676}">
      <dgm:prSet/>
      <dgm:spPr/>
      <dgm:t>
        <a:bodyPr/>
        <a:lstStyle/>
        <a:p>
          <a:endParaRPr lang="en-US"/>
        </a:p>
      </dgm:t>
    </dgm:pt>
    <dgm:pt modelId="{8682EB27-CB83-40B7-B621-A5C5B3A7044A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Build pilot workflows</a:t>
          </a:r>
        </a:p>
      </dgm:t>
    </dgm:pt>
    <dgm:pt modelId="{008F6383-B8ED-4813-82BC-0206EAE126E5}" type="parTrans" cxnId="{18D02DBA-950D-47A9-8310-0A97357FB731}">
      <dgm:prSet/>
      <dgm:spPr/>
      <dgm:t>
        <a:bodyPr/>
        <a:lstStyle/>
        <a:p>
          <a:endParaRPr lang="en-US"/>
        </a:p>
      </dgm:t>
    </dgm:pt>
    <dgm:pt modelId="{2099D026-D9F8-46A5-AEB0-A2EFA9875551}" type="sibTrans" cxnId="{18D02DBA-950D-47A9-8310-0A97357FB731}">
      <dgm:prSet/>
      <dgm:spPr/>
      <dgm:t>
        <a:bodyPr/>
        <a:lstStyle/>
        <a:p>
          <a:endParaRPr lang="en-US"/>
        </a:p>
      </dgm:t>
    </dgm:pt>
    <dgm:pt modelId="{5D397DB3-8E6D-4094-A67E-ABDE5A798464}" type="pres">
      <dgm:prSet presAssocID="{089F4FC1-502A-4B80-BAA7-71C32C657AC5}" presName="root" presStyleCnt="0">
        <dgm:presLayoutVars>
          <dgm:dir/>
          <dgm:resizeHandles val="exact"/>
        </dgm:presLayoutVars>
      </dgm:prSet>
      <dgm:spPr/>
    </dgm:pt>
    <dgm:pt modelId="{83316815-1BEF-44F6-BC45-97677FD443AB}" type="pres">
      <dgm:prSet presAssocID="{7D3F4BC7-9D43-4FC0-B96A-5927828E74AE}" presName="compNode" presStyleCnt="0"/>
      <dgm:spPr/>
    </dgm:pt>
    <dgm:pt modelId="{2DB3CC53-3B38-45A5-827C-9F3AA65DEBD2}" type="pres">
      <dgm:prSet presAssocID="{7D3F4BC7-9D43-4FC0-B96A-5927828E74AE}" presName="bgRect" presStyleLbl="bgShp" presStyleIdx="0" presStyleCnt="3"/>
      <dgm:spPr/>
    </dgm:pt>
    <dgm:pt modelId="{941B2794-7C7A-48FE-999E-03D4F4BD2CDD}" type="pres">
      <dgm:prSet presAssocID="{7D3F4BC7-9D43-4FC0-B96A-5927828E74AE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Lightbulb"/>
        </a:ext>
      </dgm:extLst>
    </dgm:pt>
    <dgm:pt modelId="{96C0564B-7733-449B-A840-BB938E2CAAA8}" type="pres">
      <dgm:prSet presAssocID="{7D3F4BC7-9D43-4FC0-B96A-5927828E74AE}" presName="spaceRect" presStyleCnt="0"/>
      <dgm:spPr/>
    </dgm:pt>
    <dgm:pt modelId="{B19EEB11-8501-455E-8CC9-C4E82CCB05D5}" type="pres">
      <dgm:prSet presAssocID="{7D3F4BC7-9D43-4FC0-B96A-5927828E74AE}" presName="parTx" presStyleLbl="revTx" presStyleIdx="0" presStyleCnt="3">
        <dgm:presLayoutVars>
          <dgm:chMax val="0"/>
          <dgm:chPref val="0"/>
        </dgm:presLayoutVars>
      </dgm:prSet>
      <dgm:spPr/>
    </dgm:pt>
    <dgm:pt modelId="{805A7D43-BE50-4CB3-AF84-8C2CE7A8766D}" type="pres">
      <dgm:prSet presAssocID="{B264657C-68C5-4EB2-807C-3E11846E3C8E}" presName="sibTrans" presStyleCnt="0"/>
      <dgm:spPr/>
    </dgm:pt>
    <dgm:pt modelId="{9D4D0195-CE62-45BC-8ED6-54CDC243FA91}" type="pres">
      <dgm:prSet presAssocID="{6D8D3412-6339-4056-8820-98D2010B54A0}" presName="compNode" presStyleCnt="0"/>
      <dgm:spPr/>
    </dgm:pt>
    <dgm:pt modelId="{240157EA-7879-480C-84BC-30A13A05F432}" type="pres">
      <dgm:prSet presAssocID="{6D8D3412-6339-4056-8820-98D2010B54A0}" presName="bgRect" presStyleLbl="bgShp" presStyleIdx="1" presStyleCnt="3"/>
      <dgm:spPr/>
    </dgm:pt>
    <dgm:pt modelId="{5E3C81C0-51F8-427C-82D0-87D239A7B78A}" type="pres">
      <dgm:prSet presAssocID="{6D8D3412-6339-4056-8820-98D2010B54A0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Flowchart"/>
        </a:ext>
      </dgm:extLst>
    </dgm:pt>
    <dgm:pt modelId="{D0F46D0E-72D1-496D-B1FA-4DBE1401B6F7}" type="pres">
      <dgm:prSet presAssocID="{6D8D3412-6339-4056-8820-98D2010B54A0}" presName="spaceRect" presStyleCnt="0"/>
      <dgm:spPr/>
    </dgm:pt>
    <dgm:pt modelId="{0599FC41-97A5-4428-9FBE-78CACCC346CC}" type="pres">
      <dgm:prSet presAssocID="{6D8D3412-6339-4056-8820-98D2010B54A0}" presName="parTx" presStyleLbl="revTx" presStyleIdx="1" presStyleCnt="3">
        <dgm:presLayoutVars>
          <dgm:chMax val="0"/>
          <dgm:chPref val="0"/>
        </dgm:presLayoutVars>
      </dgm:prSet>
      <dgm:spPr/>
    </dgm:pt>
    <dgm:pt modelId="{F3335AEE-3E53-4AC3-9D5A-0A39F86FAD40}" type="pres">
      <dgm:prSet presAssocID="{26B041BD-33EE-4B66-B273-93054937F141}" presName="sibTrans" presStyleCnt="0"/>
      <dgm:spPr/>
    </dgm:pt>
    <dgm:pt modelId="{7AC4C0B4-BA8E-4203-9D9F-6256D7B2F9F7}" type="pres">
      <dgm:prSet presAssocID="{8682EB27-CB83-40B7-B621-A5C5B3A7044A}" presName="compNode" presStyleCnt="0"/>
      <dgm:spPr/>
    </dgm:pt>
    <dgm:pt modelId="{04DFDB8A-6519-40FC-B46B-996D0D905E12}" type="pres">
      <dgm:prSet presAssocID="{8682EB27-CB83-40B7-B621-A5C5B3A7044A}" presName="bgRect" presStyleLbl="bgShp" presStyleIdx="2" presStyleCnt="3"/>
      <dgm:spPr/>
    </dgm:pt>
    <dgm:pt modelId="{555F114E-B72C-43C1-8AA0-EA421A5D737D}" type="pres">
      <dgm:prSet presAssocID="{8682EB27-CB83-40B7-B621-A5C5B3A7044A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ulldozer"/>
        </a:ext>
      </dgm:extLst>
    </dgm:pt>
    <dgm:pt modelId="{19470413-28E3-4727-90CC-E214C3954721}" type="pres">
      <dgm:prSet presAssocID="{8682EB27-CB83-40B7-B621-A5C5B3A7044A}" presName="spaceRect" presStyleCnt="0"/>
      <dgm:spPr/>
    </dgm:pt>
    <dgm:pt modelId="{39A5DD1F-945D-4864-9F4C-7271A12DFCAA}" type="pres">
      <dgm:prSet presAssocID="{8682EB27-CB83-40B7-B621-A5C5B3A7044A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5C5B8703-D3E7-1947-AA27-2059955A7207}" type="presOf" srcId="{8682EB27-CB83-40B7-B621-A5C5B3A7044A}" destId="{39A5DD1F-945D-4864-9F4C-7271A12DFCAA}" srcOrd="0" destOrd="0" presId="urn:microsoft.com/office/officeart/2018/2/layout/IconVerticalSolidList"/>
    <dgm:cxn modelId="{7D8E0557-0250-4526-82BA-C7DCE8493933}" srcId="{089F4FC1-502A-4B80-BAA7-71C32C657AC5}" destId="{7D3F4BC7-9D43-4FC0-B96A-5927828E74AE}" srcOrd="0" destOrd="0" parTransId="{E125FB6B-90C0-433D-BE2E-FA2CFB99E7A6}" sibTransId="{B264657C-68C5-4EB2-807C-3E11846E3C8E}"/>
    <dgm:cxn modelId="{60D74F5E-62CD-D745-A5C9-22E390337FC2}" type="presOf" srcId="{7D3F4BC7-9D43-4FC0-B96A-5927828E74AE}" destId="{B19EEB11-8501-455E-8CC9-C4E82CCB05D5}" srcOrd="0" destOrd="0" presId="urn:microsoft.com/office/officeart/2018/2/layout/IconVerticalSolidList"/>
    <dgm:cxn modelId="{0958C1A1-A8B2-434F-8FD8-5B392F775676}" srcId="{089F4FC1-502A-4B80-BAA7-71C32C657AC5}" destId="{6D8D3412-6339-4056-8820-98D2010B54A0}" srcOrd="1" destOrd="0" parTransId="{3A3FE152-4856-470B-99EB-9C55838729C2}" sibTransId="{26B041BD-33EE-4B66-B273-93054937F141}"/>
    <dgm:cxn modelId="{2E39C8A6-04CB-6749-A4C4-D7371CA75493}" type="presOf" srcId="{6D8D3412-6339-4056-8820-98D2010B54A0}" destId="{0599FC41-97A5-4428-9FBE-78CACCC346CC}" srcOrd="0" destOrd="0" presId="urn:microsoft.com/office/officeart/2018/2/layout/IconVerticalSolidList"/>
    <dgm:cxn modelId="{18D02DBA-950D-47A9-8310-0A97357FB731}" srcId="{089F4FC1-502A-4B80-BAA7-71C32C657AC5}" destId="{8682EB27-CB83-40B7-B621-A5C5B3A7044A}" srcOrd="2" destOrd="0" parTransId="{008F6383-B8ED-4813-82BC-0206EAE126E5}" sibTransId="{2099D026-D9F8-46A5-AEB0-A2EFA9875551}"/>
    <dgm:cxn modelId="{1D4EDEEC-2A06-3946-A205-C6FD479C9E6F}" type="presOf" srcId="{089F4FC1-502A-4B80-BAA7-71C32C657AC5}" destId="{5D397DB3-8E6D-4094-A67E-ABDE5A798464}" srcOrd="0" destOrd="0" presId="urn:microsoft.com/office/officeart/2018/2/layout/IconVerticalSolidList"/>
    <dgm:cxn modelId="{0C76BF7D-E237-844D-B8A8-E009C0D0472C}" type="presParOf" srcId="{5D397DB3-8E6D-4094-A67E-ABDE5A798464}" destId="{83316815-1BEF-44F6-BC45-97677FD443AB}" srcOrd="0" destOrd="0" presId="urn:microsoft.com/office/officeart/2018/2/layout/IconVerticalSolidList"/>
    <dgm:cxn modelId="{137D1766-9225-5047-B2E5-E221C7BE8655}" type="presParOf" srcId="{83316815-1BEF-44F6-BC45-97677FD443AB}" destId="{2DB3CC53-3B38-45A5-827C-9F3AA65DEBD2}" srcOrd="0" destOrd="0" presId="urn:microsoft.com/office/officeart/2018/2/layout/IconVerticalSolidList"/>
    <dgm:cxn modelId="{C9FE76FE-9374-2046-B905-072CB1C5A21A}" type="presParOf" srcId="{83316815-1BEF-44F6-BC45-97677FD443AB}" destId="{941B2794-7C7A-48FE-999E-03D4F4BD2CDD}" srcOrd="1" destOrd="0" presId="urn:microsoft.com/office/officeart/2018/2/layout/IconVerticalSolidList"/>
    <dgm:cxn modelId="{54A5323D-945A-6243-889D-19DDC56B45BB}" type="presParOf" srcId="{83316815-1BEF-44F6-BC45-97677FD443AB}" destId="{96C0564B-7733-449B-A840-BB938E2CAAA8}" srcOrd="2" destOrd="0" presId="urn:microsoft.com/office/officeart/2018/2/layout/IconVerticalSolidList"/>
    <dgm:cxn modelId="{3FFA1D12-98C9-8B46-BD3E-B82F79F1CDC8}" type="presParOf" srcId="{83316815-1BEF-44F6-BC45-97677FD443AB}" destId="{B19EEB11-8501-455E-8CC9-C4E82CCB05D5}" srcOrd="3" destOrd="0" presId="urn:microsoft.com/office/officeart/2018/2/layout/IconVerticalSolidList"/>
    <dgm:cxn modelId="{53393259-6F6E-584C-B077-70B7B77CBAE3}" type="presParOf" srcId="{5D397DB3-8E6D-4094-A67E-ABDE5A798464}" destId="{805A7D43-BE50-4CB3-AF84-8C2CE7A8766D}" srcOrd="1" destOrd="0" presId="urn:microsoft.com/office/officeart/2018/2/layout/IconVerticalSolidList"/>
    <dgm:cxn modelId="{ADC0CFC0-EB1C-4C4B-B6B7-D3DAA0EA54B4}" type="presParOf" srcId="{5D397DB3-8E6D-4094-A67E-ABDE5A798464}" destId="{9D4D0195-CE62-45BC-8ED6-54CDC243FA91}" srcOrd="2" destOrd="0" presId="urn:microsoft.com/office/officeart/2018/2/layout/IconVerticalSolidList"/>
    <dgm:cxn modelId="{487251CF-4F66-3340-81CA-0C7C4D8E1DCE}" type="presParOf" srcId="{9D4D0195-CE62-45BC-8ED6-54CDC243FA91}" destId="{240157EA-7879-480C-84BC-30A13A05F432}" srcOrd="0" destOrd="0" presId="urn:microsoft.com/office/officeart/2018/2/layout/IconVerticalSolidList"/>
    <dgm:cxn modelId="{8195BFDB-89A6-3F46-912D-B7F88CFAD14A}" type="presParOf" srcId="{9D4D0195-CE62-45BC-8ED6-54CDC243FA91}" destId="{5E3C81C0-51F8-427C-82D0-87D239A7B78A}" srcOrd="1" destOrd="0" presId="urn:microsoft.com/office/officeart/2018/2/layout/IconVerticalSolidList"/>
    <dgm:cxn modelId="{36D2FE2F-81EB-3343-93A2-C576BC1696F2}" type="presParOf" srcId="{9D4D0195-CE62-45BC-8ED6-54CDC243FA91}" destId="{D0F46D0E-72D1-496D-B1FA-4DBE1401B6F7}" srcOrd="2" destOrd="0" presId="urn:microsoft.com/office/officeart/2018/2/layout/IconVerticalSolidList"/>
    <dgm:cxn modelId="{1F0ECECE-FDE6-5245-A585-FEA5393BACE9}" type="presParOf" srcId="{9D4D0195-CE62-45BC-8ED6-54CDC243FA91}" destId="{0599FC41-97A5-4428-9FBE-78CACCC346CC}" srcOrd="3" destOrd="0" presId="urn:microsoft.com/office/officeart/2018/2/layout/IconVerticalSolidList"/>
    <dgm:cxn modelId="{A0D3FC4A-CC2B-1943-8DD3-92F3B22D87E3}" type="presParOf" srcId="{5D397DB3-8E6D-4094-A67E-ABDE5A798464}" destId="{F3335AEE-3E53-4AC3-9D5A-0A39F86FAD40}" srcOrd="3" destOrd="0" presId="urn:microsoft.com/office/officeart/2018/2/layout/IconVerticalSolidList"/>
    <dgm:cxn modelId="{6924A242-67F1-F249-89DB-579A21B9EB8C}" type="presParOf" srcId="{5D397DB3-8E6D-4094-A67E-ABDE5A798464}" destId="{7AC4C0B4-BA8E-4203-9D9F-6256D7B2F9F7}" srcOrd="4" destOrd="0" presId="urn:microsoft.com/office/officeart/2018/2/layout/IconVerticalSolidList"/>
    <dgm:cxn modelId="{D0801503-A854-A94A-B72C-FBE48CF86146}" type="presParOf" srcId="{7AC4C0B4-BA8E-4203-9D9F-6256D7B2F9F7}" destId="{04DFDB8A-6519-40FC-B46B-996D0D905E12}" srcOrd="0" destOrd="0" presId="urn:microsoft.com/office/officeart/2018/2/layout/IconVerticalSolidList"/>
    <dgm:cxn modelId="{5D8F1CD1-A96A-B64D-B2C6-EC7381E3B78A}" type="presParOf" srcId="{7AC4C0B4-BA8E-4203-9D9F-6256D7B2F9F7}" destId="{555F114E-B72C-43C1-8AA0-EA421A5D737D}" srcOrd="1" destOrd="0" presId="urn:microsoft.com/office/officeart/2018/2/layout/IconVerticalSolidList"/>
    <dgm:cxn modelId="{7B9E1C91-F547-634E-858A-049CDFB45376}" type="presParOf" srcId="{7AC4C0B4-BA8E-4203-9D9F-6256D7B2F9F7}" destId="{19470413-28E3-4727-90CC-E214C3954721}" srcOrd="2" destOrd="0" presId="urn:microsoft.com/office/officeart/2018/2/layout/IconVerticalSolidList"/>
    <dgm:cxn modelId="{5E509026-AB69-F547-8E59-83045BF86CA4}" type="presParOf" srcId="{7AC4C0B4-BA8E-4203-9D9F-6256D7B2F9F7}" destId="{39A5DD1F-945D-4864-9F4C-7271A12DFCAA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B3CC53-3B38-45A5-827C-9F3AA65DEBD2}">
      <dsp:nvSpPr>
        <dsp:cNvPr id="0" name=""/>
        <dsp:cNvSpPr/>
      </dsp:nvSpPr>
      <dsp:spPr>
        <a:xfrm>
          <a:off x="0" y="478"/>
          <a:ext cx="4309673" cy="112081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1B2794-7C7A-48FE-999E-03D4F4BD2CDD}">
      <dsp:nvSpPr>
        <dsp:cNvPr id="0" name=""/>
        <dsp:cNvSpPr/>
      </dsp:nvSpPr>
      <dsp:spPr>
        <a:xfrm>
          <a:off x="339046" y="252662"/>
          <a:ext cx="616447" cy="61644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9EEB11-8501-455E-8CC9-C4E82CCB05D5}">
      <dsp:nvSpPr>
        <dsp:cNvPr id="0" name=""/>
        <dsp:cNvSpPr/>
      </dsp:nvSpPr>
      <dsp:spPr>
        <a:xfrm>
          <a:off x="1294539" y="478"/>
          <a:ext cx="3015133" cy="11208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619" tIns="118619" rIns="118619" bIns="118619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0" i="0" kern="1200" dirty="0"/>
            <a:t>Brainstorm </a:t>
          </a:r>
          <a:r>
            <a:rPr lang="en-US" sz="2500" b="0" i="0" kern="1200"/>
            <a:t>possible ideas</a:t>
          </a:r>
          <a:endParaRPr lang="en-US" sz="2500" kern="1200" dirty="0"/>
        </a:p>
      </dsp:txBody>
      <dsp:txXfrm>
        <a:off x="1294539" y="478"/>
        <a:ext cx="3015133" cy="1120813"/>
      </dsp:txXfrm>
    </dsp:sp>
    <dsp:sp modelId="{240157EA-7879-480C-84BC-30A13A05F432}">
      <dsp:nvSpPr>
        <dsp:cNvPr id="0" name=""/>
        <dsp:cNvSpPr/>
      </dsp:nvSpPr>
      <dsp:spPr>
        <a:xfrm>
          <a:off x="0" y="1401496"/>
          <a:ext cx="4309673" cy="112081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E3C81C0-51F8-427C-82D0-87D239A7B78A}">
      <dsp:nvSpPr>
        <dsp:cNvPr id="0" name=""/>
        <dsp:cNvSpPr/>
      </dsp:nvSpPr>
      <dsp:spPr>
        <a:xfrm>
          <a:off x="339046" y="1653679"/>
          <a:ext cx="616447" cy="61644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99FC41-97A5-4428-9FBE-78CACCC346CC}">
      <dsp:nvSpPr>
        <dsp:cNvPr id="0" name=""/>
        <dsp:cNvSpPr/>
      </dsp:nvSpPr>
      <dsp:spPr>
        <a:xfrm>
          <a:off x="1294539" y="1401496"/>
          <a:ext cx="3015133" cy="11208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619" tIns="118619" rIns="118619" bIns="118619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0" i="0" kern="1200" dirty="0"/>
            <a:t>Document workflow</a:t>
          </a:r>
          <a:endParaRPr lang="en-US" sz="2500" kern="1200" dirty="0"/>
        </a:p>
      </dsp:txBody>
      <dsp:txXfrm>
        <a:off x="1294539" y="1401496"/>
        <a:ext cx="3015133" cy="1120813"/>
      </dsp:txXfrm>
    </dsp:sp>
    <dsp:sp modelId="{04DFDB8A-6519-40FC-B46B-996D0D905E12}">
      <dsp:nvSpPr>
        <dsp:cNvPr id="0" name=""/>
        <dsp:cNvSpPr/>
      </dsp:nvSpPr>
      <dsp:spPr>
        <a:xfrm>
          <a:off x="0" y="2802513"/>
          <a:ext cx="4309673" cy="112081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5F114E-B72C-43C1-8AA0-EA421A5D737D}">
      <dsp:nvSpPr>
        <dsp:cNvPr id="0" name=""/>
        <dsp:cNvSpPr/>
      </dsp:nvSpPr>
      <dsp:spPr>
        <a:xfrm>
          <a:off x="339046" y="3054696"/>
          <a:ext cx="616447" cy="61644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rnd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A5DD1F-945D-4864-9F4C-7271A12DFCAA}">
      <dsp:nvSpPr>
        <dsp:cNvPr id="0" name=""/>
        <dsp:cNvSpPr/>
      </dsp:nvSpPr>
      <dsp:spPr>
        <a:xfrm>
          <a:off x="1294539" y="2802513"/>
          <a:ext cx="3015133" cy="11208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619" tIns="118619" rIns="118619" bIns="118619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Build pilot workflows</a:t>
          </a:r>
        </a:p>
      </dsp:txBody>
      <dsp:txXfrm>
        <a:off x="1294539" y="2802513"/>
        <a:ext cx="3015133" cy="112081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38D555-E180-9D44-BC47-F9A1C19B3420}" type="datetimeFigureOut">
              <a:rPr lang="en-US" smtClean="0"/>
              <a:t>8/8/22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9E791C-87F5-5C48-BAC3-F87B8CB609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2997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9E791C-87F5-5C48-BAC3-F87B8CB6096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0652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9E791C-87F5-5C48-BAC3-F87B8CB6096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5776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9E791C-87F5-5C48-BAC3-F87B8CB6096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4328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9E791C-87F5-5C48-BAC3-F87B8CB6096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0882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9E791C-87F5-5C48-BAC3-F87B8CB6096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8021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9E791C-87F5-5C48-BAC3-F87B8CB6096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6934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www.nasa.gov</a:t>
            </a:r>
            <a:r>
              <a:rPr lang="en-US" dirty="0"/>
              <a:t>/</a:t>
            </a:r>
            <a:r>
              <a:rPr lang="en-US" dirty="0" err="1"/>
              <a:t>mission_pages</a:t>
            </a:r>
            <a:r>
              <a:rPr lang="en-US" dirty="0"/>
              <a:t>/station/structure/elements/space-station-assembly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9E791C-87F5-5C48-BAC3-F87B8CB6096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1011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9E791C-87F5-5C48-BAC3-F87B8CB6096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5564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m.xkcd.com</a:t>
            </a:r>
            <a:r>
              <a:rPr lang="en-US" dirty="0"/>
              <a:t>/1319/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9E791C-87F5-5C48-BAC3-F87B8CB6096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652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hypebeast.com</a:t>
            </a:r>
            <a:r>
              <a:rPr lang="en-US" dirty="0"/>
              <a:t>/2022/7/nasa-james-webb-space-telescope-vs-hubble-telescope-comparison-info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9E791C-87F5-5C48-BAC3-F87B8CB6096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4719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www.publicdomainpictures.net</a:t>
            </a:r>
            <a:r>
              <a:rPr lang="en-US" dirty="0"/>
              <a:t>/</a:t>
            </a:r>
            <a:r>
              <a:rPr lang="en-US" dirty="0" err="1"/>
              <a:t>en</a:t>
            </a:r>
            <a:r>
              <a:rPr lang="en-US" dirty="0"/>
              <a:t>/</a:t>
            </a:r>
            <a:r>
              <a:rPr lang="en-US" dirty="0" err="1"/>
              <a:t>view-image.php?image</a:t>
            </a:r>
            <a:r>
              <a:rPr lang="en-US" dirty="0"/>
              <a:t>=86459&amp;picture=mars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9E791C-87F5-5C48-BAC3-F87B8CB6096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0171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www.nasa.gov</a:t>
            </a:r>
            <a:r>
              <a:rPr lang="en-US" dirty="0"/>
              <a:t>/vision/universe/</a:t>
            </a:r>
            <a:r>
              <a:rPr lang="en-US" dirty="0" err="1"/>
              <a:t>starsgalaxies</a:t>
            </a:r>
            <a:r>
              <a:rPr lang="en-US" dirty="0"/>
              <a:t>/</a:t>
            </a:r>
            <a:r>
              <a:rPr lang="en-US" dirty="0" err="1"/>
              <a:t>black_hole_description.html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9E791C-87F5-5C48-BAC3-F87B8CB6096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8958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6F4DE38E-C46E-3947-B7A0-0F4639B91672}" type="datetime1">
              <a:rPr lang="en-US" smtClean="0"/>
              <a:t>8/8/22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r>
              <a:rPr lang="en-US"/>
              <a:t>Boston University - Security Camp 2022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32491-CABB-F547-A07F-63969EA9845C}" type="datetime1">
              <a:rPr lang="en-US" smtClean="0"/>
              <a:t>8/8/22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Boston University - Security Camp 2022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044EF-9CBD-7F4C-A4E1-72CAC619B6CA}" type="datetime1">
              <a:rPr lang="en-US" smtClean="0"/>
              <a:t>8/8/22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Boston University - Security Camp 2022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9554F-60CC-F847-AE82-3C51766029BE}" type="datetime1">
              <a:rPr lang="en-US" smtClean="0"/>
              <a:t>8/8/22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Boston University - Security Camp 2022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771E1-E483-5E4D-AA86-3063C3D66EB4}" type="datetime1">
              <a:rPr lang="en-US" smtClean="0"/>
              <a:t>8/8/22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Boston University - Security Camp 2022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BDB46-AB32-654C-B73B-649F509CE32A}" type="datetime1">
              <a:rPr lang="en-US" smtClean="0"/>
              <a:t>8/8/22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Boston University - Security Camp 2022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692C4-01E9-F648-933E-D171A0C1D391}" type="datetime1">
              <a:rPr lang="en-US" smtClean="0"/>
              <a:t>8/8/22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Boston University - Security Camp 2022</a:t>
            </a:r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131E9-B6B3-2B4C-BEF4-BADA0126AE22}" type="datetime1">
              <a:rPr lang="en-US" smtClean="0"/>
              <a:t>8/8/22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Boston University - Security Camp 2022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E22E4-09AF-204C-A46F-F083C9654E4C}" type="datetime1">
              <a:rPr lang="en-US" smtClean="0"/>
              <a:t>8/8/22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Boston University - Security Camp 2022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10257-723C-1444-82E2-B2E0DCBC20B3}" type="datetime1">
              <a:rPr lang="en-US" smtClean="0"/>
              <a:t>8/8/22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Boston University - Security Camp 2022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862D0-54F1-9745-93A5-0BEA8D77EE74}" type="datetime1">
              <a:rPr lang="en-US" smtClean="0"/>
              <a:t>8/8/22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Boston University - Security Camp 2022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86D8E-6EE8-8045-B866-08BB88DCF772}" type="datetime1">
              <a:rPr lang="en-US" smtClean="0"/>
              <a:t>8/8/22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Boston University - Security Camp 2022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88DE2-D585-DF4B-A02A-174ED3996A47}" type="datetime1">
              <a:rPr lang="en-US" smtClean="0"/>
              <a:t>8/8/22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Boston University - Security Camp 2022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51EBF-E05F-C848-8BAE-74999949B431}" type="datetime1">
              <a:rPr lang="en-US" smtClean="0"/>
              <a:t>8/8/22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Boston University - Security Camp 2022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AAABD-4630-8447-AA4C-118E49D522E9}" type="datetime1">
              <a:rPr lang="en-US" smtClean="0"/>
              <a:t>8/8/22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r>
              <a:rPr lang="en-US"/>
              <a:t>Boston University - Security Camp 2022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E4D24759-A404-0140-920E-C901D02605E7}" type="datetime1">
              <a:rPr lang="en-US" smtClean="0"/>
              <a:t>8/8/22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Boston University - Security Camp 2022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F035EFA7-0C37-2043-BB45-0DA9FEA06E2C}" type="datetime1">
              <a:rPr lang="en-US" smtClean="0"/>
              <a:t>8/8/22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Boston University - Security Camp 2022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021E4AFD-BDD5-944F-BF27-09BC0563D08E}" type="datetime1">
              <a:rPr lang="en-US" smtClean="0"/>
              <a:t>8/8/22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r>
              <a:rPr lang="en-US"/>
              <a:t>Boston University - Security Camp 2022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3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72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491A5E26-1F21-459D-8C03-ADB057B090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C9C8D42-9B9E-182A-A9A8-E4F5E2708C9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0000"/>
          </a:blip>
          <a:srcRect t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A05A411-0FBE-CAC9-DAA6-521ACC02FF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vert="horz" lIns="91440" tIns="45720" rIns="91440" bIns="45720" rtlCol="0" anchor="b">
            <a:normAutofit/>
          </a:bodyPr>
          <a:lstStyle/>
          <a:p>
            <a:br>
              <a:rPr lang="en-US" dirty="0">
                <a:solidFill>
                  <a:schemeClr val="tx1"/>
                </a:solidFill>
              </a:rPr>
            </a:b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7DDFF3-AD2F-3F32-8E74-71BF09567B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6399804"/>
            <a:ext cx="8825658" cy="45818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solidFill>
                  <a:schemeClr val="tx1"/>
                </a:solidFill>
              </a:rPr>
              <a:t>Boston University Security Camp 2022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004B5BB-F634-E6EA-EBAF-024FF4E80FD2}"/>
              </a:ext>
            </a:extLst>
          </p:cNvPr>
          <p:cNvSpPr txBox="1"/>
          <p:nvPr/>
        </p:nvSpPr>
        <p:spPr>
          <a:xfrm>
            <a:off x="6008642" y="266245"/>
            <a:ext cx="5994103" cy="26622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5400" dirty="0">
                <a:latin typeface="+mj-lt"/>
                <a:ea typeface="+mj-ea"/>
                <a:cs typeface="+mj-cs"/>
              </a:rPr>
              <a:t>First Flight:</a:t>
            </a:r>
          </a:p>
          <a:p>
            <a:pPr algn="ctr">
              <a:spcAft>
                <a:spcPts val="600"/>
              </a:spcAft>
            </a:pPr>
            <a:r>
              <a:rPr lang="en-US" sz="5400" dirty="0">
                <a:latin typeface="+mj-lt"/>
                <a:ea typeface="+mj-ea"/>
                <a:cs typeface="+mj-cs"/>
              </a:rPr>
              <a:t>Our Foray </a:t>
            </a:r>
            <a:br>
              <a:rPr lang="en-US" sz="5400" dirty="0">
                <a:latin typeface="+mj-lt"/>
                <a:ea typeface="+mj-ea"/>
                <a:cs typeface="+mj-cs"/>
              </a:rPr>
            </a:br>
            <a:r>
              <a:rPr lang="en-US" sz="5400" dirty="0">
                <a:latin typeface="+mj-lt"/>
                <a:ea typeface="+mj-ea"/>
                <a:cs typeface="+mj-cs"/>
              </a:rPr>
              <a:t>Into SOAR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695B80A-FA12-E7F3-23FC-D2238FB704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Boston University - Security Camp 2022</a:t>
            </a:r>
          </a:p>
        </p:txBody>
      </p:sp>
    </p:spTree>
    <p:extLst>
      <p:ext uri="{BB962C8B-B14F-4D97-AF65-F5344CB8AC3E}">
        <p14:creationId xmlns:p14="http://schemas.microsoft.com/office/powerpoint/2010/main" val="49021280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880625-7AAF-03C1-921E-F0047B0143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EBEBEB"/>
                </a:solidFill>
              </a:rPr>
              <a:t>Hi – I’m Brian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030D37-820B-C584-89A7-C7E5E3DF4D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603500"/>
            <a:ext cx="6397313" cy="341630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en-US" dirty="0"/>
          </a:p>
          <a:p>
            <a:r>
              <a:rPr lang="en-US" dirty="0"/>
              <a:t>….more than just a smiling face</a:t>
            </a:r>
          </a:p>
          <a:p>
            <a:r>
              <a:rPr lang="en-US" dirty="0"/>
              <a:t>Boston University’s Security Operations Center</a:t>
            </a:r>
          </a:p>
          <a:p>
            <a:r>
              <a:rPr lang="en-US" dirty="0"/>
              <a:t>I’m not a developer, but I like to script things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CBC4F15-2E87-51D1-4F40-53B6145E7D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0367" y="3295650"/>
            <a:ext cx="2032000" cy="2032000"/>
          </a:xfrm>
          <a:prstGeom prst="rect">
            <a:avLst/>
          </a:prstGeom>
        </p:spPr>
      </p:pic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352DF0A-6B23-0290-F1B0-6186D5B2D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Boston University - Security Camp 2022</a:t>
            </a:r>
          </a:p>
        </p:txBody>
      </p:sp>
    </p:spTree>
    <p:extLst>
      <p:ext uri="{BB962C8B-B14F-4D97-AF65-F5344CB8AC3E}">
        <p14:creationId xmlns:p14="http://schemas.microsoft.com/office/powerpoint/2010/main" val="31973072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54DB05-0922-4D27-BF6F-12F891A39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SOAR - What Is It?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00085-15E2-7ED7-E460-9C5665037E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Security Orchestration, Automation &amp; Response</a:t>
            </a:r>
          </a:p>
          <a:p>
            <a:r>
              <a:rPr lang="en-US" dirty="0"/>
              <a:t>Per Gartner, </a:t>
            </a:r>
            <a:r>
              <a:rPr lang="en-US" i="1" dirty="0"/>
              <a:t>SOAR tools can be used for many security operations tasks, including:</a:t>
            </a:r>
          </a:p>
          <a:p>
            <a:pPr lvl="1"/>
            <a:r>
              <a:rPr lang="en-US" i="1" dirty="0"/>
              <a:t>To document and implement processes.</a:t>
            </a:r>
          </a:p>
          <a:p>
            <a:pPr lvl="1"/>
            <a:r>
              <a:rPr lang="en-US" i="1" dirty="0"/>
              <a:t>To support security incident management.</a:t>
            </a:r>
          </a:p>
          <a:p>
            <a:pPr lvl="1"/>
            <a:r>
              <a:rPr lang="en-US" i="1" dirty="0"/>
              <a:t>To apply machine-based assistance to human security analysts and operators. </a:t>
            </a:r>
          </a:p>
          <a:p>
            <a:pPr lvl="1"/>
            <a:r>
              <a:rPr lang="en-US" i="1" dirty="0"/>
              <a:t>To better operationalize the use of threat intelligence.</a:t>
            </a:r>
          </a:p>
          <a:p>
            <a:r>
              <a:rPr lang="en-US" i="1" dirty="0"/>
              <a:t>Workflows can be orchestrated via integrations with other technologies, and automated to achieve desired outcomes</a:t>
            </a:r>
          </a:p>
          <a:p>
            <a:r>
              <a:rPr lang="en-US" i="1" dirty="0"/>
              <a:t>…it’s a journey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5AF415F-22D7-1519-AA31-CF2528FB4F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Boston University - Security Camp 2022</a:t>
            </a:r>
          </a:p>
        </p:txBody>
      </p:sp>
    </p:spTree>
    <p:extLst>
      <p:ext uri="{BB962C8B-B14F-4D97-AF65-F5344CB8AC3E}">
        <p14:creationId xmlns:p14="http://schemas.microsoft.com/office/powerpoint/2010/main" val="3238143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89EA2611-DCBA-4E97-A2B2-9A466E76BD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Freeform 5">
            <a:extLst>
              <a:ext uri="{FF2B5EF4-FFF2-40B4-BE49-F238E27FC236}">
                <a16:creationId xmlns:a16="http://schemas.microsoft.com/office/drawing/2014/main" id="{BBC615D1-6E12-40EF-915B-316CFDB550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794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</p:sp>
      <p:sp>
        <p:nvSpPr>
          <p:cNvPr id="17" name="Freeform 5">
            <a:extLst>
              <a:ext uri="{FF2B5EF4-FFF2-40B4-BE49-F238E27FC236}">
                <a16:creationId xmlns:a16="http://schemas.microsoft.com/office/drawing/2014/main" id="{B9797D36-DE1E-47CD-881A-6C1F582826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5922489">
            <a:off x="5376762" y="1826078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1E3B1F0-B4E3-5492-2461-652435C90D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098" y="629265"/>
            <a:ext cx="6072776" cy="162232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Our Initial Challenges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EB51974-C504-78FB-A2AB-EF820A851C8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672" r="2" b="17471"/>
          <a:stretch/>
        </p:blipFill>
        <p:spPr>
          <a:xfrm>
            <a:off x="6774511" y="480060"/>
            <a:ext cx="4929808" cy="5897880"/>
          </a:xfrm>
          <a:custGeom>
            <a:avLst/>
            <a:gdLst/>
            <a:ahLst/>
            <a:cxnLst/>
            <a:rect l="l" t="t" r="r" b="b"/>
            <a:pathLst>
              <a:path w="4929808" h="5897880">
                <a:moveTo>
                  <a:pt x="104535" y="0"/>
                </a:moveTo>
                <a:lnTo>
                  <a:pt x="2751151" y="0"/>
                </a:lnTo>
                <a:lnTo>
                  <a:pt x="4769032" y="0"/>
                </a:lnTo>
                <a:lnTo>
                  <a:pt x="4929808" y="0"/>
                </a:lnTo>
                <a:lnTo>
                  <a:pt x="4929808" y="5897880"/>
                </a:lnTo>
                <a:lnTo>
                  <a:pt x="4769032" y="5897880"/>
                </a:lnTo>
                <a:lnTo>
                  <a:pt x="2751151" y="5897880"/>
                </a:lnTo>
                <a:lnTo>
                  <a:pt x="0" y="5897880"/>
                </a:lnTo>
                <a:lnTo>
                  <a:pt x="0" y="5896985"/>
                </a:lnTo>
                <a:lnTo>
                  <a:pt x="103291" y="5896985"/>
                </a:lnTo>
                <a:lnTo>
                  <a:pt x="112340" y="5838313"/>
                </a:lnTo>
                <a:lnTo>
                  <a:pt x="123631" y="5762037"/>
                </a:lnTo>
                <a:lnTo>
                  <a:pt x="135550" y="5671232"/>
                </a:lnTo>
                <a:lnTo>
                  <a:pt x="149820" y="5563476"/>
                </a:lnTo>
                <a:lnTo>
                  <a:pt x="164875" y="5444219"/>
                </a:lnTo>
                <a:lnTo>
                  <a:pt x="180714" y="5309828"/>
                </a:lnTo>
                <a:lnTo>
                  <a:pt x="197494" y="5163329"/>
                </a:lnTo>
                <a:lnTo>
                  <a:pt x="214273" y="5004117"/>
                </a:lnTo>
                <a:lnTo>
                  <a:pt x="231367" y="4834615"/>
                </a:lnTo>
                <a:lnTo>
                  <a:pt x="247205" y="4651794"/>
                </a:lnTo>
                <a:lnTo>
                  <a:pt x="262417" y="4460498"/>
                </a:lnTo>
                <a:lnTo>
                  <a:pt x="276217" y="4258305"/>
                </a:lnTo>
                <a:lnTo>
                  <a:pt x="289390" y="4047637"/>
                </a:lnTo>
                <a:lnTo>
                  <a:pt x="301779" y="3827889"/>
                </a:lnTo>
                <a:lnTo>
                  <a:pt x="306170" y="3715291"/>
                </a:lnTo>
                <a:lnTo>
                  <a:pt x="311031" y="3600271"/>
                </a:lnTo>
                <a:lnTo>
                  <a:pt x="315579" y="3483435"/>
                </a:lnTo>
                <a:lnTo>
                  <a:pt x="318558" y="3365994"/>
                </a:lnTo>
                <a:lnTo>
                  <a:pt x="321224" y="3246131"/>
                </a:lnTo>
                <a:lnTo>
                  <a:pt x="324047" y="3125058"/>
                </a:lnTo>
                <a:lnTo>
                  <a:pt x="325929" y="3001563"/>
                </a:lnTo>
                <a:lnTo>
                  <a:pt x="325929" y="2876858"/>
                </a:lnTo>
                <a:lnTo>
                  <a:pt x="326870" y="2750941"/>
                </a:lnTo>
                <a:lnTo>
                  <a:pt x="325929" y="2623814"/>
                </a:lnTo>
                <a:lnTo>
                  <a:pt x="324047" y="2494871"/>
                </a:lnTo>
                <a:lnTo>
                  <a:pt x="322322" y="2365928"/>
                </a:lnTo>
                <a:lnTo>
                  <a:pt x="318558" y="2235169"/>
                </a:lnTo>
                <a:lnTo>
                  <a:pt x="314638" y="2103199"/>
                </a:lnTo>
                <a:lnTo>
                  <a:pt x="310090" y="1971229"/>
                </a:lnTo>
                <a:lnTo>
                  <a:pt x="303660" y="1838048"/>
                </a:lnTo>
                <a:lnTo>
                  <a:pt x="295976" y="1703656"/>
                </a:lnTo>
                <a:lnTo>
                  <a:pt x="288606" y="1568660"/>
                </a:lnTo>
                <a:lnTo>
                  <a:pt x="279197" y="1433663"/>
                </a:lnTo>
                <a:lnTo>
                  <a:pt x="267906" y="1296850"/>
                </a:lnTo>
                <a:lnTo>
                  <a:pt x="256615" y="1161853"/>
                </a:lnTo>
                <a:lnTo>
                  <a:pt x="243598" y="1024435"/>
                </a:lnTo>
                <a:lnTo>
                  <a:pt x="229328" y="886411"/>
                </a:lnTo>
                <a:lnTo>
                  <a:pt x="214273" y="750203"/>
                </a:lnTo>
                <a:lnTo>
                  <a:pt x="196709" y="612180"/>
                </a:lnTo>
                <a:lnTo>
                  <a:pt x="177891" y="474761"/>
                </a:lnTo>
                <a:lnTo>
                  <a:pt x="159229" y="336738"/>
                </a:lnTo>
                <a:lnTo>
                  <a:pt x="137432" y="199320"/>
                </a:lnTo>
                <a:lnTo>
                  <a:pt x="115163" y="62507"/>
                </a:lnTo>
                <a:close/>
              </a:path>
            </a:pathLst>
          </a:cu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4A2FAF1F-F462-46AF-A9E6-CC93C4E2C3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7146BED8-BAE9-42C5-A3DD-7B946445DB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11000"/>
                </a:schemeClr>
              </a:gs>
              <a:gs pos="75000">
                <a:schemeClr val="accent5">
                  <a:alpha val="0"/>
                </a:schemeClr>
              </a:gs>
              <a:gs pos="36000">
                <a:schemeClr val="accent5"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15765FE8-B62F-41E4-A73C-74C91A8FD9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8000"/>
                </a:schemeClr>
              </a:gs>
              <a:gs pos="72000">
                <a:schemeClr val="accent5">
                  <a:alpha val="0"/>
                </a:schemeClr>
              </a:gs>
              <a:gs pos="36000">
                <a:schemeClr val="accent5"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D6DBAA-8D67-CCB1-B7E2-823E274364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098" y="2418735"/>
            <a:ext cx="6072776" cy="3811740"/>
          </a:xfrm>
        </p:spPr>
        <p:txBody>
          <a:bodyPr anchor="ctr"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Too long to process individual alerts</a:t>
            </a:r>
          </a:p>
          <a:p>
            <a:pPr lvl="1"/>
            <a:r>
              <a:rPr lang="en-US" dirty="0">
                <a:solidFill>
                  <a:srgbClr val="FFFFFF"/>
                </a:solidFill>
              </a:rPr>
              <a:t>Enrich data</a:t>
            </a:r>
          </a:p>
          <a:p>
            <a:pPr lvl="1"/>
            <a:r>
              <a:rPr lang="en-US" dirty="0">
                <a:solidFill>
                  <a:srgbClr val="FFFFFF"/>
                </a:solidFill>
              </a:rPr>
              <a:t>Lookup for existing incident</a:t>
            </a:r>
          </a:p>
          <a:p>
            <a:pPr lvl="1"/>
            <a:r>
              <a:rPr lang="en-US" dirty="0">
                <a:solidFill>
                  <a:srgbClr val="FFFFFF"/>
                </a:solidFill>
              </a:rPr>
              <a:t>Update/log incident</a:t>
            </a:r>
          </a:p>
          <a:p>
            <a:pPr lvl="1"/>
            <a:r>
              <a:rPr lang="en-US" dirty="0">
                <a:solidFill>
                  <a:srgbClr val="FFFFFF"/>
                </a:solidFill>
              </a:rPr>
              <a:t>Send notice</a:t>
            </a:r>
          </a:p>
          <a:p>
            <a:r>
              <a:rPr lang="en-US" dirty="0">
                <a:solidFill>
                  <a:srgbClr val="FFFFFF"/>
                </a:solidFill>
              </a:rPr>
              <a:t>We could be doing more</a:t>
            </a:r>
          </a:p>
          <a:p>
            <a:pPr lvl="1"/>
            <a:r>
              <a:rPr lang="en-US" dirty="0">
                <a:solidFill>
                  <a:srgbClr val="FFFFFF"/>
                </a:solidFill>
              </a:rPr>
              <a:t>Process alerts more frequently</a:t>
            </a:r>
          </a:p>
          <a:p>
            <a:pPr lvl="1"/>
            <a:r>
              <a:rPr lang="en-US" dirty="0">
                <a:solidFill>
                  <a:srgbClr val="FFFFFF"/>
                </a:solidFill>
              </a:rPr>
              <a:t>Process different types of alerts</a:t>
            </a:r>
          </a:p>
          <a:p>
            <a:pPr lvl="1"/>
            <a:endParaRPr lang="en-US" dirty="0">
              <a:solidFill>
                <a:srgbClr val="FFFFFF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FFFFFF"/>
                </a:solidFill>
              </a:rPr>
              <a:t>How do we speed up our initial response time?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D7204C8-A16B-127E-BCE6-9B5935407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Boston University - Security Camp 2022</a:t>
            </a:r>
          </a:p>
        </p:txBody>
      </p:sp>
    </p:spTree>
    <p:extLst>
      <p:ext uri="{BB962C8B-B14F-4D97-AF65-F5344CB8AC3E}">
        <p14:creationId xmlns:p14="http://schemas.microsoft.com/office/powerpoint/2010/main" val="25066478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E1DF02E-49F1-5521-5347-414C03E9DC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123047"/>
            <a:ext cx="12192000" cy="798104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9955B94-D2F0-AEB7-4274-8909BDCA42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469001"/>
            <a:ext cx="11868771" cy="922837"/>
          </a:xfrm>
        </p:spPr>
        <p:txBody>
          <a:bodyPr/>
          <a:lstStyle/>
          <a:p>
            <a:r>
              <a:rPr lang="en-US" dirty="0"/>
              <a:t>Choosing A Platform: The Goldilocks Problem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1D2ABA5-452F-DDE9-3234-9F1FDB8957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Boston University - Security Camp 2022</a:t>
            </a:r>
          </a:p>
        </p:txBody>
      </p:sp>
    </p:spTree>
    <p:extLst>
      <p:ext uri="{BB962C8B-B14F-4D97-AF65-F5344CB8AC3E}">
        <p14:creationId xmlns:p14="http://schemas.microsoft.com/office/powerpoint/2010/main" val="35549030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70C2B8F-6B1B-46D5-86E6-40F36C695F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Freeform 5">
            <a:extLst>
              <a:ext uri="{FF2B5EF4-FFF2-40B4-BE49-F238E27FC236}">
                <a16:creationId xmlns:a16="http://schemas.microsoft.com/office/drawing/2014/main" id="{DB521824-592C-476A-AB0A-CA0C6D1F34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5922489">
            <a:off x="4698352" y="1826078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A2749EFA-8EE4-4EB8-9424-8E593B9320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5950898" y="638067"/>
            <a:ext cx="6053670" cy="5581866"/>
          </a:xfrm>
          <a:custGeom>
            <a:avLst/>
            <a:gdLst>
              <a:gd name="connsiteX0" fmla="*/ 6053670 w 6053670"/>
              <a:gd name="connsiteY0" fmla="*/ 1098 h 5581866"/>
              <a:gd name="connsiteX1" fmla="*/ 6053670 w 6053670"/>
              <a:gd name="connsiteY1" fmla="*/ 514028 h 5581866"/>
              <a:gd name="connsiteX2" fmla="*/ 6053670 w 6053670"/>
              <a:gd name="connsiteY2" fmla="*/ 1254558 h 5581866"/>
              <a:gd name="connsiteX3" fmla="*/ 6053670 w 6053670"/>
              <a:gd name="connsiteY3" fmla="*/ 5581866 h 5581866"/>
              <a:gd name="connsiteX4" fmla="*/ 0 w 6053670"/>
              <a:gd name="connsiteY4" fmla="*/ 5581866 h 5581866"/>
              <a:gd name="connsiteX5" fmla="*/ 0 w 6053670"/>
              <a:gd name="connsiteY5" fmla="*/ 1249853 h 5581866"/>
              <a:gd name="connsiteX6" fmla="*/ 0 w 6053670"/>
              <a:gd name="connsiteY6" fmla="*/ 514028 h 5581866"/>
              <a:gd name="connsiteX7" fmla="*/ 0 w 6053670"/>
              <a:gd name="connsiteY7" fmla="*/ 0 h 5581866"/>
              <a:gd name="connsiteX8" fmla="*/ 35717 w 6053670"/>
              <a:gd name="connsiteY8" fmla="*/ 5488 h 5581866"/>
              <a:gd name="connsiteX9" fmla="*/ 140445 w 6053670"/>
              <a:gd name="connsiteY9" fmla="*/ 21641 h 5581866"/>
              <a:gd name="connsiteX10" fmla="*/ 216722 w 6053670"/>
              <a:gd name="connsiteY10" fmla="*/ 32932 h 5581866"/>
              <a:gd name="connsiteX11" fmla="*/ 307527 w 6053670"/>
              <a:gd name="connsiteY11" fmla="*/ 44850 h 5581866"/>
              <a:gd name="connsiteX12" fmla="*/ 415282 w 6053670"/>
              <a:gd name="connsiteY12" fmla="*/ 59121 h 5581866"/>
              <a:gd name="connsiteX13" fmla="*/ 534539 w 6053670"/>
              <a:gd name="connsiteY13" fmla="*/ 74175 h 5581866"/>
              <a:gd name="connsiteX14" fmla="*/ 668931 w 6053670"/>
              <a:gd name="connsiteY14" fmla="*/ 90014 h 5581866"/>
              <a:gd name="connsiteX15" fmla="*/ 815430 w 6053670"/>
              <a:gd name="connsiteY15" fmla="*/ 106794 h 5581866"/>
              <a:gd name="connsiteX16" fmla="*/ 974641 w 6053670"/>
              <a:gd name="connsiteY16" fmla="*/ 123574 h 5581866"/>
              <a:gd name="connsiteX17" fmla="*/ 1144144 w 6053670"/>
              <a:gd name="connsiteY17" fmla="*/ 140667 h 5581866"/>
              <a:gd name="connsiteX18" fmla="*/ 1326965 w 6053670"/>
              <a:gd name="connsiteY18" fmla="*/ 156506 h 5581866"/>
              <a:gd name="connsiteX19" fmla="*/ 1518261 w 6053670"/>
              <a:gd name="connsiteY19" fmla="*/ 171717 h 5581866"/>
              <a:gd name="connsiteX20" fmla="*/ 1720453 w 6053670"/>
              <a:gd name="connsiteY20" fmla="*/ 185518 h 5581866"/>
              <a:gd name="connsiteX21" fmla="*/ 1931121 w 6053670"/>
              <a:gd name="connsiteY21" fmla="*/ 198690 h 5581866"/>
              <a:gd name="connsiteX22" fmla="*/ 2150869 w 6053670"/>
              <a:gd name="connsiteY22" fmla="*/ 211079 h 5581866"/>
              <a:gd name="connsiteX23" fmla="*/ 2263467 w 6053670"/>
              <a:gd name="connsiteY23" fmla="*/ 215470 h 5581866"/>
              <a:gd name="connsiteX24" fmla="*/ 2378487 w 6053670"/>
              <a:gd name="connsiteY24" fmla="*/ 220332 h 5581866"/>
              <a:gd name="connsiteX25" fmla="*/ 2495323 w 6053670"/>
              <a:gd name="connsiteY25" fmla="*/ 224879 h 5581866"/>
              <a:gd name="connsiteX26" fmla="*/ 2612764 w 6053670"/>
              <a:gd name="connsiteY26" fmla="*/ 227859 h 5581866"/>
              <a:gd name="connsiteX27" fmla="*/ 2732627 w 6053670"/>
              <a:gd name="connsiteY27" fmla="*/ 230525 h 5581866"/>
              <a:gd name="connsiteX28" fmla="*/ 2853700 w 6053670"/>
              <a:gd name="connsiteY28" fmla="*/ 233348 h 5581866"/>
              <a:gd name="connsiteX29" fmla="*/ 2977195 w 6053670"/>
              <a:gd name="connsiteY29" fmla="*/ 235229 h 5581866"/>
              <a:gd name="connsiteX30" fmla="*/ 3101900 w 6053670"/>
              <a:gd name="connsiteY30" fmla="*/ 235229 h 5581866"/>
              <a:gd name="connsiteX31" fmla="*/ 3227817 w 6053670"/>
              <a:gd name="connsiteY31" fmla="*/ 236170 h 5581866"/>
              <a:gd name="connsiteX32" fmla="*/ 3354944 w 6053670"/>
              <a:gd name="connsiteY32" fmla="*/ 235229 h 5581866"/>
              <a:gd name="connsiteX33" fmla="*/ 3483887 w 6053670"/>
              <a:gd name="connsiteY33" fmla="*/ 233348 h 5581866"/>
              <a:gd name="connsiteX34" fmla="*/ 3612830 w 6053670"/>
              <a:gd name="connsiteY34" fmla="*/ 231623 h 5581866"/>
              <a:gd name="connsiteX35" fmla="*/ 3743589 w 6053670"/>
              <a:gd name="connsiteY35" fmla="*/ 227859 h 5581866"/>
              <a:gd name="connsiteX36" fmla="*/ 3875559 w 6053670"/>
              <a:gd name="connsiteY36" fmla="*/ 223938 h 5581866"/>
              <a:gd name="connsiteX37" fmla="*/ 4007529 w 6053670"/>
              <a:gd name="connsiteY37" fmla="*/ 219391 h 5581866"/>
              <a:gd name="connsiteX38" fmla="*/ 4140710 w 6053670"/>
              <a:gd name="connsiteY38" fmla="*/ 212961 h 5581866"/>
              <a:gd name="connsiteX39" fmla="*/ 4275102 w 6053670"/>
              <a:gd name="connsiteY39" fmla="*/ 205277 h 5581866"/>
              <a:gd name="connsiteX40" fmla="*/ 4410098 w 6053670"/>
              <a:gd name="connsiteY40" fmla="*/ 197907 h 5581866"/>
              <a:gd name="connsiteX41" fmla="*/ 4545096 w 6053670"/>
              <a:gd name="connsiteY41" fmla="*/ 188498 h 5581866"/>
              <a:gd name="connsiteX42" fmla="*/ 4681909 w 6053670"/>
              <a:gd name="connsiteY42" fmla="*/ 177207 h 5581866"/>
              <a:gd name="connsiteX43" fmla="*/ 4816905 w 6053670"/>
              <a:gd name="connsiteY43" fmla="*/ 165916 h 5581866"/>
              <a:gd name="connsiteX44" fmla="*/ 4954323 w 6053670"/>
              <a:gd name="connsiteY44" fmla="*/ 152899 h 5581866"/>
              <a:gd name="connsiteX45" fmla="*/ 5092347 w 6053670"/>
              <a:gd name="connsiteY45" fmla="*/ 138629 h 5581866"/>
              <a:gd name="connsiteX46" fmla="*/ 5228555 w 6053670"/>
              <a:gd name="connsiteY46" fmla="*/ 123574 h 5581866"/>
              <a:gd name="connsiteX47" fmla="*/ 5366578 w 6053670"/>
              <a:gd name="connsiteY47" fmla="*/ 106010 h 5581866"/>
              <a:gd name="connsiteX48" fmla="*/ 5503997 w 6053670"/>
              <a:gd name="connsiteY48" fmla="*/ 87192 h 5581866"/>
              <a:gd name="connsiteX49" fmla="*/ 5642020 w 6053670"/>
              <a:gd name="connsiteY49" fmla="*/ 68530 h 5581866"/>
              <a:gd name="connsiteX50" fmla="*/ 5779438 w 6053670"/>
              <a:gd name="connsiteY50" fmla="*/ 46733 h 5581866"/>
              <a:gd name="connsiteX51" fmla="*/ 5916251 w 6053670"/>
              <a:gd name="connsiteY51" fmla="*/ 24464 h 5581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53670" h="5581866">
                <a:moveTo>
                  <a:pt x="6053670" y="1098"/>
                </a:moveTo>
                <a:lnTo>
                  <a:pt x="6053670" y="514028"/>
                </a:lnTo>
                <a:lnTo>
                  <a:pt x="6053670" y="1254558"/>
                </a:lnTo>
                <a:lnTo>
                  <a:pt x="6053670" y="5581866"/>
                </a:lnTo>
                <a:lnTo>
                  <a:pt x="0" y="5581866"/>
                </a:lnTo>
                <a:lnTo>
                  <a:pt x="0" y="1249853"/>
                </a:lnTo>
                <a:lnTo>
                  <a:pt x="0" y="514028"/>
                </a:lnTo>
                <a:lnTo>
                  <a:pt x="0" y="0"/>
                </a:lnTo>
                <a:lnTo>
                  <a:pt x="35717" y="5488"/>
                </a:lnTo>
                <a:lnTo>
                  <a:pt x="140445" y="21641"/>
                </a:lnTo>
                <a:lnTo>
                  <a:pt x="216722" y="32932"/>
                </a:lnTo>
                <a:lnTo>
                  <a:pt x="307527" y="44850"/>
                </a:lnTo>
                <a:lnTo>
                  <a:pt x="415282" y="59121"/>
                </a:lnTo>
                <a:lnTo>
                  <a:pt x="534539" y="74175"/>
                </a:lnTo>
                <a:lnTo>
                  <a:pt x="668931" y="90014"/>
                </a:lnTo>
                <a:lnTo>
                  <a:pt x="815430" y="106794"/>
                </a:lnTo>
                <a:lnTo>
                  <a:pt x="974641" y="123574"/>
                </a:lnTo>
                <a:lnTo>
                  <a:pt x="1144144" y="140667"/>
                </a:lnTo>
                <a:lnTo>
                  <a:pt x="1326965" y="156506"/>
                </a:lnTo>
                <a:lnTo>
                  <a:pt x="1518261" y="171717"/>
                </a:lnTo>
                <a:lnTo>
                  <a:pt x="1720453" y="185518"/>
                </a:lnTo>
                <a:lnTo>
                  <a:pt x="1931121" y="198690"/>
                </a:lnTo>
                <a:lnTo>
                  <a:pt x="2150869" y="211079"/>
                </a:lnTo>
                <a:lnTo>
                  <a:pt x="2263467" y="215470"/>
                </a:lnTo>
                <a:lnTo>
                  <a:pt x="2378487" y="220332"/>
                </a:lnTo>
                <a:lnTo>
                  <a:pt x="2495323" y="224879"/>
                </a:lnTo>
                <a:lnTo>
                  <a:pt x="2612764" y="227859"/>
                </a:lnTo>
                <a:lnTo>
                  <a:pt x="2732627" y="230525"/>
                </a:lnTo>
                <a:lnTo>
                  <a:pt x="2853700" y="233348"/>
                </a:lnTo>
                <a:lnTo>
                  <a:pt x="2977195" y="235229"/>
                </a:lnTo>
                <a:lnTo>
                  <a:pt x="3101900" y="235229"/>
                </a:lnTo>
                <a:lnTo>
                  <a:pt x="3227817" y="236170"/>
                </a:lnTo>
                <a:lnTo>
                  <a:pt x="3354944" y="235229"/>
                </a:lnTo>
                <a:lnTo>
                  <a:pt x="3483887" y="233348"/>
                </a:lnTo>
                <a:lnTo>
                  <a:pt x="3612830" y="231623"/>
                </a:lnTo>
                <a:lnTo>
                  <a:pt x="3743589" y="227859"/>
                </a:lnTo>
                <a:lnTo>
                  <a:pt x="3875559" y="223938"/>
                </a:lnTo>
                <a:lnTo>
                  <a:pt x="4007529" y="219391"/>
                </a:lnTo>
                <a:lnTo>
                  <a:pt x="4140710" y="212961"/>
                </a:lnTo>
                <a:lnTo>
                  <a:pt x="4275102" y="205277"/>
                </a:lnTo>
                <a:lnTo>
                  <a:pt x="4410098" y="197907"/>
                </a:lnTo>
                <a:lnTo>
                  <a:pt x="4545096" y="188498"/>
                </a:lnTo>
                <a:lnTo>
                  <a:pt x="4681909" y="177207"/>
                </a:lnTo>
                <a:lnTo>
                  <a:pt x="4816905" y="165916"/>
                </a:lnTo>
                <a:lnTo>
                  <a:pt x="4954323" y="152899"/>
                </a:lnTo>
                <a:lnTo>
                  <a:pt x="5092347" y="138629"/>
                </a:lnTo>
                <a:lnTo>
                  <a:pt x="5228555" y="123574"/>
                </a:lnTo>
                <a:lnTo>
                  <a:pt x="5366578" y="106010"/>
                </a:lnTo>
                <a:lnTo>
                  <a:pt x="5503997" y="87192"/>
                </a:lnTo>
                <a:lnTo>
                  <a:pt x="5642020" y="68530"/>
                </a:lnTo>
                <a:lnTo>
                  <a:pt x="5779438" y="46733"/>
                </a:lnTo>
                <a:lnTo>
                  <a:pt x="5916251" y="2446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</p:sp>
      <p:sp>
        <p:nvSpPr>
          <p:cNvPr id="17" name="Freeform 5">
            <a:extLst>
              <a:ext uri="{FF2B5EF4-FFF2-40B4-BE49-F238E27FC236}">
                <a16:creationId xmlns:a16="http://schemas.microsoft.com/office/drawing/2014/main" id="{B5C860C9-D4F9-4350-80DA-0D1CD36C77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E3D20D9-BC9A-C3C9-E328-61097384A8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098" y="629265"/>
            <a:ext cx="5132438" cy="162232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EBEBEB"/>
                </a:solidFill>
              </a:rPr>
              <a:t>Our New Challenge: </a:t>
            </a:r>
            <a:br>
              <a:rPr lang="en-US" dirty="0">
                <a:solidFill>
                  <a:srgbClr val="EBEBEB"/>
                </a:solidFill>
              </a:rPr>
            </a:br>
            <a:r>
              <a:rPr lang="en-US" dirty="0">
                <a:solidFill>
                  <a:srgbClr val="EBEBEB"/>
                </a:solidFill>
              </a:rPr>
              <a:t>Implementation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4EBDEEA-6027-7728-DD42-361768DA35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4836" y="1023437"/>
            <a:ext cx="4828707" cy="4828707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538A90C8-AE0E-4EBA-9AF8-EEDB206020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B78938-0154-8CB0-87B9-42AC56285E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098" y="2418735"/>
            <a:ext cx="5132439" cy="3811742"/>
          </a:xfrm>
        </p:spPr>
        <p:txBody>
          <a:bodyPr anchor="ctr"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Cloud platform, privately addressed resources</a:t>
            </a:r>
          </a:p>
          <a:p>
            <a:r>
              <a:rPr lang="en-US" dirty="0">
                <a:solidFill>
                  <a:srgbClr val="FFFFFF"/>
                </a:solidFill>
              </a:rPr>
              <a:t>Tools with no or limited APIs</a:t>
            </a:r>
          </a:p>
          <a:p>
            <a:r>
              <a:rPr lang="en-US" dirty="0">
                <a:solidFill>
                  <a:srgbClr val="FFFFFF"/>
                </a:solidFill>
              </a:rPr>
              <a:t>What can we actually automate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73DD0EF-88B9-A526-B8EF-6BD9398B8A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Boston University - Security Camp 2022</a:t>
            </a:r>
          </a:p>
        </p:txBody>
      </p:sp>
    </p:spTree>
    <p:extLst>
      <p:ext uri="{BB962C8B-B14F-4D97-AF65-F5344CB8AC3E}">
        <p14:creationId xmlns:p14="http://schemas.microsoft.com/office/powerpoint/2010/main" val="39203841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BDC13AC-9A63-5BF1-D9FB-B0F1B1B6AD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354" y="0"/>
            <a:ext cx="9582411" cy="68580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491D5C2-27DB-DA16-8760-980524E8C8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Boston University - Security Camp 2022</a:t>
            </a:r>
          </a:p>
        </p:txBody>
      </p:sp>
    </p:spTree>
    <p:extLst>
      <p:ext uri="{BB962C8B-B14F-4D97-AF65-F5344CB8AC3E}">
        <p14:creationId xmlns:p14="http://schemas.microsoft.com/office/powerpoint/2010/main" val="42177863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3A3500-4EF0-D50B-24AA-D8C5FA5EE7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EBEBEB"/>
                </a:solidFill>
              </a:rPr>
              <a:t>What Can We Automate?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71CAED2-35E9-BAD7-B581-89552C75FB3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2837339"/>
              </p:ext>
            </p:extLst>
          </p:nvPr>
        </p:nvGraphicFramePr>
        <p:xfrm>
          <a:off x="514875" y="2468032"/>
          <a:ext cx="4309673" cy="39238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28" name="Picture 4" descr="International Space Station Configuration">
            <a:extLst>
              <a:ext uri="{FF2B5EF4-FFF2-40B4-BE49-F238E27FC236}">
                <a16:creationId xmlns:a16="http://schemas.microsoft.com/office/drawing/2014/main" id="{D27F5BE9-01AB-51A1-634D-834C79B38C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5111" y="2285152"/>
            <a:ext cx="7100164" cy="4389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437D70F-8E8F-C8FB-D7DF-EBC515C883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Boston University - Security Camp 2022</a:t>
            </a:r>
          </a:p>
        </p:txBody>
      </p:sp>
    </p:spTree>
    <p:extLst>
      <p:ext uri="{BB962C8B-B14F-4D97-AF65-F5344CB8AC3E}">
        <p14:creationId xmlns:p14="http://schemas.microsoft.com/office/powerpoint/2010/main" val="29808984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794607-5D46-9F82-623E-F81B796755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SMTP Alert Workflow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ACDDF3-2549-2096-84EF-E23C6BE8D0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44689C6-4846-87E2-40E3-DA26CF7E83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038" y="2390502"/>
            <a:ext cx="11205924" cy="4284618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D755A6-1A6B-4D50-4E16-AA9BC43943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Boston University - Security Camp 2022</a:t>
            </a:r>
          </a:p>
        </p:txBody>
      </p:sp>
    </p:spTree>
    <p:extLst>
      <p:ext uri="{BB962C8B-B14F-4D97-AF65-F5344CB8AC3E}">
        <p14:creationId xmlns:p14="http://schemas.microsoft.com/office/powerpoint/2010/main" val="17895401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CB077C-E41D-2BA6-918D-41B5952FC7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SMTP Alert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3D56E96-A854-454C-E8CB-26DD988D3A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78120"/>
            <a:ext cx="12192000" cy="2706212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5678388-1C20-179E-793A-07F9F39790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Boston University - Security Camp 2022</a:t>
            </a:r>
          </a:p>
        </p:txBody>
      </p:sp>
    </p:spTree>
    <p:extLst>
      <p:ext uri="{BB962C8B-B14F-4D97-AF65-F5344CB8AC3E}">
        <p14:creationId xmlns:p14="http://schemas.microsoft.com/office/powerpoint/2010/main" val="11587516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5">
            <a:extLst>
              <a:ext uri="{FF2B5EF4-FFF2-40B4-BE49-F238E27FC236}">
                <a16:creationId xmlns:a16="http://schemas.microsoft.com/office/drawing/2014/main" id="{89EA2611-DCBA-4E97-A2B2-9A466E76BD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Freeform 5">
            <a:extLst>
              <a:ext uri="{FF2B5EF4-FFF2-40B4-BE49-F238E27FC236}">
                <a16:creationId xmlns:a16="http://schemas.microsoft.com/office/drawing/2014/main" id="{BBC615D1-6E12-40EF-915B-316CFDB550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794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</p:sp>
      <p:sp>
        <p:nvSpPr>
          <p:cNvPr id="15" name="Freeform 5">
            <a:extLst>
              <a:ext uri="{FF2B5EF4-FFF2-40B4-BE49-F238E27FC236}">
                <a16:creationId xmlns:a16="http://schemas.microsoft.com/office/drawing/2014/main" id="{B9797D36-DE1E-47CD-881A-6C1F582826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5922489">
            <a:off x="5376762" y="1826078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FF6630F-5AFD-F825-5D8D-2CC83DE345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098" y="629265"/>
            <a:ext cx="6072776" cy="162232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We Did It!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7782D12-9C14-DE57-91EA-46B7EA823E8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811" r="29172" b="1"/>
          <a:stretch/>
        </p:blipFill>
        <p:spPr>
          <a:xfrm>
            <a:off x="6774511" y="480060"/>
            <a:ext cx="4929808" cy="5897880"/>
          </a:xfrm>
          <a:custGeom>
            <a:avLst/>
            <a:gdLst/>
            <a:ahLst/>
            <a:cxnLst/>
            <a:rect l="l" t="t" r="r" b="b"/>
            <a:pathLst>
              <a:path w="4929808" h="5897880">
                <a:moveTo>
                  <a:pt x="104535" y="0"/>
                </a:moveTo>
                <a:lnTo>
                  <a:pt x="2751151" y="0"/>
                </a:lnTo>
                <a:lnTo>
                  <a:pt x="4769032" y="0"/>
                </a:lnTo>
                <a:lnTo>
                  <a:pt x="4929808" y="0"/>
                </a:lnTo>
                <a:lnTo>
                  <a:pt x="4929808" y="5897880"/>
                </a:lnTo>
                <a:lnTo>
                  <a:pt x="4769032" y="5897880"/>
                </a:lnTo>
                <a:lnTo>
                  <a:pt x="2751151" y="5897880"/>
                </a:lnTo>
                <a:lnTo>
                  <a:pt x="0" y="5897880"/>
                </a:lnTo>
                <a:lnTo>
                  <a:pt x="0" y="5896985"/>
                </a:lnTo>
                <a:lnTo>
                  <a:pt x="103291" y="5896985"/>
                </a:lnTo>
                <a:lnTo>
                  <a:pt x="112340" y="5838313"/>
                </a:lnTo>
                <a:lnTo>
                  <a:pt x="123631" y="5762037"/>
                </a:lnTo>
                <a:lnTo>
                  <a:pt x="135550" y="5671232"/>
                </a:lnTo>
                <a:lnTo>
                  <a:pt x="149820" y="5563476"/>
                </a:lnTo>
                <a:lnTo>
                  <a:pt x="164875" y="5444219"/>
                </a:lnTo>
                <a:lnTo>
                  <a:pt x="180714" y="5309828"/>
                </a:lnTo>
                <a:lnTo>
                  <a:pt x="197494" y="5163329"/>
                </a:lnTo>
                <a:lnTo>
                  <a:pt x="214273" y="5004117"/>
                </a:lnTo>
                <a:lnTo>
                  <a:pt x="231367" y="4834615"/>
                </a:lnTo>
                <a:lnTo>
                  <a:pt x="247205" y="4651794"/>
                </a:lnTo>
                <a:lnTo>
                  <a:pt x="262417" y="4460498"/>
                </a:lnTo>
                <a:lnTo>
                  <a:pt x="276217" y="4258305"/>
                </a:lnTo>
                <a:lnTo>
                  <a:pt x="289390" y="4047637"/>
                </a:lnTo>
                <a:lnTo>
                  <a:pt x="301779" y="3827889"/>
                </a:lnTo>
                <a:lnTo>
                  <a:pt x="306170" y="3715291"/>
                </a:lnTo>
                <a:lnTo>
                  <a:pt x="311031" y="3600271"/>
                </a:lnTo>
                <a:lnTo>
                  <a:pt x="315579" y="3483435"/>
                </a:lnTo>
                <a:lnTo>
                  <a:pt x="318558" y="3365994"/>
                </a:lnTo>
                <a:lnTo>
                  <a:pt x="321224" y="3246131"/>
                </a:lnTo>
                <a:lnTo>
                  <a:pt x="324047" y="3125058"/>
                </a:lnTo>
                <a:lnTo>
                  <a:pt x="325929" y="3001563"/>
                </a:lnTo>
                <a:lnTo>
                  <a:pt x="325929" y="2876858"/>
                </a:lnTo>
                <a:lnTo>
                  <a:pt x="326870" y="2750941"/>
                </a:lnTo>
                <a:lnTo>
                  <a:pt x="325929" y="2623814"/>
                </a:lnTo>
                <a:lnTo>
                  <a:pt x="324047" y="2494871"/>
                </a:lnTo>
                <a:lnTo>
                  <a:pt x="322322" y="2365928"/>
                </a:lnTo>
                <a:lnTo>
                  <a:pt x="318558" y="2235169"/>
                </a:lnTo>
                <a:lnTo>
                  <a:pt x="314638" y="2103199"/>
                </a:lnTo>
                <a:lnTo>
                  <a:pt x="310090" y="1971229"/>
                </a:lnTo>
                <a:lnTo>
                  <a:pt x="303660" y="1838048"/>
                </a:lnTo>
                <a:lnTo>
                  <a:pt x="295976" y="1703656"/>
                </a:lnTo>
                <a:lnTo>
                  <a:pt x="288606" y="1568660"/>
                </a:lnTo>
                <a:lnTo>
                  <a:pt x="279197" y="1433663"/>
                </a:lnTo>
                <a:lnTo>
                  <a:pt x="267906" y="1296850"/>
                </a:lnTo>
                <a:lnTo>
                  <a:pt x="256615" y="1161853"/>
                </a:lnTo>
                <a:lnTo>
                  <a:pt x="243598" y="1024435"/>
                </a:lnTo>
                <a:lnTo>
                  <a:pt x="229328" y="886411"/>
                </a:lnTo>
                <a:lnTo>
                  <a:pt x="214273" y="750203"/>
                </a:lnTo>
                <a:lnTo>
                  <a:pt x="196709" y="612180"/>
                </a:lnTo>
                <a:lnTo>
                  <a:pt x="177891" y="474761"/>
                </a:lnTo>
                <a:lnTo>
                  <a:pt x="159229" y="336738"/>
                </a:lnTo>
                <a:lnTo>
                  <a:pt x="137432" y="199320"/>
                </a:lnTo>
                <a:lnTo>
                  <a:pt x="115163" y="62507"/>
                </a:lnTo>
                <a:close/>
              </a:path>
            </a:pathLst>
          </a:custGeom>
        </p:spPr>
      </p:pic>
      <p:sp>
        <p:nvSpPr>
          <p:cNvPr id="17" name="Rectangle 21">
            <a:extLst>
              <a:ext uri="{FF2B5EF4-FFF2-40B4-BE49-F238E27FC236}">
                <a16:creationId xmlns:a16="http://schemas.microsoft.com/office/drawing/2014/main" id="{4A2FAF1F-F462-46AF-A9E6-CC93C4E2C3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Oval 23">
            <a:extLst>
              <a:ext uri="{FF2B5EF4-FFF2-40B4-BE49-F238E27FC236}">
                <a16:creationId xmlns:a16="http://schemas.microsoft.com/office/drawing/2014/main" id="{7146BED8-BAE9-42C5-A3DD-7B946445DB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11000"/>
                </a:schemeClr>
              </a:gs>
              <a:gs pos="75000">
                <a:schemeClr val="accent5">
                  <a:alpha val="0"/>
                </a:schemeClr>
              </a:gs>
              <a:gs pos="36000">
                <a:schemeClr val="accent5"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5">
            <a:extLst>
              <a:ext uri="{FF2B5EF4-FFF2-40B4-BE49-F238E27FC236}">
                <a16:creationId xmlns:a16="http://schemas.microsoft.com/office/drawing/2014/main" id="{15765FE8-B62F-41E4-A73C-74C91A8FD9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8000"/>
                </a:schemeClr>
              </a:gs>
              <a:gs pos="72000">
                <a:schemeClr val="accent5">
                  <a:alpha val="0"/>
                </a:schemeClr>
              </a:gs>
              <a:gs pos="36000">
                <a:schemeClr val="accent5"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27C3F8-5550-96CD-9A28-16DFF54B854B}"/>
              </a:ext>
            </a:extLst>
          </p:cNvPr>
          <p:cNvSpPr txBox="1"/>
          <p:nvPr/>
        </p:nvSpPr>
        <p:spPr>
          <a:xfrm>
            <a:off x="639098" y="2418735"/>
            <a:ext cx="6072776" cy="38117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857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dirty="0">
                <a:solidFill>
                  <a:srgbClr val="FFFFFF"/>
                </a:solidFill>
              </a:rPr>
              <a:t>Reduced time to enrich and process incidents</a:t>
            </a:r>
          </a:p>
          <a:p>
            <a:pPr marL="2857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dirty="0">
                <a:solidFill>
                  <a:srgbClr val="FFFFFF"/>
                </a:solidFill>
              </a:rPr>
              <a:t>Processing firewall alerts more frequently</a:t>
            </a:r>
          </a:p>
          <a:p>
            <a:pPr marL="2857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dirty="0">
                <a:solidFill>
                  <a:srgbClr val="FFFFFF"/>
                </a:solidFill>
              </a:rPr>
              <a:t>Processing Vulnerability alerts</a:t>
            </a:r>
          </a:p>
          <a:p>
            <a:pPr marL="2857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dirty="0">
                <a:solidFill>
                  <a:srgbClr val="FFFFFF"/>
                </a:solidFill>
              </a:rPr>
              <a:t>Automatically reset AWS WAF (avoid outages)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C671BA7-8536-D952-79C0-32A685F49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Boston University - Security Camp 2022</a:t>
            </a:r>
          </a:p>
        </p:txBody>
      </p:sp>
    </p:spTree>
    <p:extLst>
      <p:ext uri="{BB962C8B-B14F-4D97-AF65-F5344CB8AC3E}">
        <p14:creationId xmlns:p14="http://schemas.microsoft.com/office/powerpoint/2010/main" val="41844751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54DB05-0922-4D27-BF6F-12F891A39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New Challenge:</a:t>
            </a:r>
            <a:br>
              <a:rPr lang="en-US" dirty="0"/>
            </a:br>
            <a:r>
              <a:rPr lang="en-US" dirty="0"/>
              <a:t>Make It Better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C51F735-E82C-894F-553E-5B612D2D941D}"/>
              </a:ext>
            </a:extLst>
          </p:cNvPr>
          <p:cNvSpPr txBox="1"/>
          <p:nvPr/>
        </p:nvSpPr>
        <p:spPr>
          <a:xfrm>
            <a:off x="548740" y="2263574"/>
            <a:ext cx="5211979" cy="34163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85750" indent="-28575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SSH has its limits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Can we fully automate workflows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Can we expand workflows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Can we shorten time to notify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Can we leverage machine learning</a:t>
            </a:r>
          </a:p>
        </p:txBody>
      </p:sp>
      <p:pic>
        <p:nvPicPr>
          <p:cNvPr id="8" name="Picture 2" descr="Programmer Humor, All The, and All: For all the automation neeerds!">
            <a:extLst>
              <a:ext uri="{FF2B5EF4-FFF2-40B4-BE49-F238E27FC236}">
                <a16:creationId xmlns:a16="http://schemas.microsoft.com/office/drawing/2014/main" id="{9A7E8311-B3C2-4C20-BC54-E7FB17E871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92536" y="1217551"/>
            <a:ext cx="4840374" cy="5508346"/>
          </a:xfrm>
          <a:prstGeom prst="roundRect">
            <a:avLst>
              <a:gd name="adj" fmla="val 1858"/>
            </a:avLst>
          </a:prstGeom>
          <a:noFill/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69913FC-6D60-7AA8-05AC-82494AD53C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Boston University - Security Camp 2022</a:t>
            </a:r>
          </a:p>
        </p:txBody>
      </p:sp>
    </p:spTree>
    <p:extLst>
      <p:ext uri="{BB962C8B-B14F-4D97-AF65-F5344CB8AC3E}">
        <p14:creationId xmlns:p14="http://schemas.microsoft.com/office/powerpoint/2010/main" val="3346092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 28">
            <a:extLst>
              <a:ext uri="{FF2B5EF4-FFF2-40B4-BE49-F238E27FC236}">
                <a16:creationId xmlns:a16="http://schemas.microsoft.com/office/drawing/2014/main" id="{89EA2611-DCBA-4E97-A2B2-9A466E76BD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4" name="Freeform 5">
            <a:extLst>
              <a:ext uri="{FF2B5EF4-FFF2-40B4-BE49-F238E27FC236}">
                <a16:creationId xmlns:a16="http://schemas.microsoft.com/office/drawing/2014/main" id="{BBC615D1-6E12-40EF-915B-316CFDB550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794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</p:sp>
      <p:sp>
        <p:nvSpPr>
          <p:cNvPr id="45" name="Freeform 5">
            <a:extLst>
              <a:ext uri="{FF2B5EF4-FFF2-40B4-BE49-F238E27FC236}">
                <a16:creationId xmlns:a16="http://schemas.microsoft.com/office/drawing/2014/main" id="{B9797D36-DE1E-47CD-881A-6C1F582826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5922489">
            <a:off x="5376762" y="1826078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8F5545-6D2C-5D60-552C-8C1D6BB8D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098" y="629265"/>
            <a:ext cx="6072776" cy="162232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Recent Improvements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B6B29DA-B979-EA17-B06C-A968BAD8044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591" r="18614" b="-2"/>
          <a:stretch/>
        </p:blipFill>
        <p:spPr>
          <a:xfrm>
            <a:off x="6774511" y="480060"/>
            <a:ext cx="4929808" cy="5897880"/>
          </a:xfrm>
          <a:custGeom>
            <a:avLst/>
            <a:gdLst/>
            <a:ahLst/>
            <a:cxnLst/>
            <a:rect l="l" t="t" r="r" b="b"/>
            <a:pathLst>
              <a:path w="4929808" h="5897880">
                <a:moveTo>
                  <a:pt x="104535" y="0"/>
                </a:moveTo>
                <a:lnTo>
                  <a:pt x="2751151" y="0"/>
                </a:lnTo>
                <a:lnTo>
                  <a:pt x="4769032" y="0"/>
                </a:lnTo>
                <a:lnTo>
                  <a:pt x="4929808" y="0"/>
                </a:lnTo>
                <a:lnTo>
                  <a:pt x="4929808" y="5897880"/>
                </a:lnTo>
                <a:lnTo>
                  <a:pt x="4769032" y="5897880"/>
                </a:lnTo>
                <a:lnTo>
                  <a:pt x="2751151" y="5897880"/>
                </a:lnTo>
                <a:lnTo>
                  <a:pt x="0" y="5897880"/>
                </a:lnTo>
                <a:lnTo>
                  <a:pt x="0" y="5896985"/>
                </a:lnTo>
                <a:lnTo>
                  <a:pt x="103291" y="5896985"/>
                </a:lnTo>
                <a:lnTo>
                  <a:pt x="112340" y="5838313"/>
                </a:lnTo>
                <a:lnTo>
                  <a:pt x="123631" y="5762037"/>
                </a:lnTo>
                <a:lnTo>
                  <a:pt x="135550" y="5671232"/>
                </a:lnTo>
                <a:lnTo>
                  <a:pt x="149820" y="5563476"/>
                </a:lnTo>
                <a:lnTo>
                  <a:pt x="164875" y="5444219"/>
                </a:lnTo>
                <a:lnTo>
                  <a:pt x="180714" y="5309828"/>
                </a:lnTo>
                <a:lnTo>
                  <a:pt x="197494" y="5163329"/>
                </a:lnTo>
                <a:lnTo>
                  <a:pt x="214273" y="5004117"/>
                </a:lnTo>
                <a:lnTo>
                  <a:pt x="231367" y="4834615"/>
                </a:lnTo>
                <a:lnTo>
                  <a:pt x="247205" y="4651794"/>
                </a:lnTo>
                <a:lnTo>
                  <a:pt x="262417" y="4460498"/>
                </a:lnTo>
                <a:lnTo>
                  <a:pt x="276217" y="4258305"/>
                </a:lnTo>
                <a:lnTo>
                  <a:pt x="289390" y="4047637"/>
                </a:lnTo>
                <a:lnTo>
                  <a:pt x="301779" y="3827889"/>
                </a:lnTo>
                <a:lnTo>
                  <a:pt x="306170" y="3715291"/>
                </a:lnTo>
                <a:lnTo>
                  <a:pt x="311031" y="3600271"/>
                </a:lnTo>
                <a:lnTo>
                  <a:pt x="315579" y="3483435"/>
                </a:lnTo>
                <a:lnTo>
                  <a:pt x="318558" y="3365994"/>
                </a:lnTo>
                <a:lnTo>
                  <a:pt x="321224" y="3246131"/>
                </a:lnTo>
                <a:lnTo>
                  <a:pt x="324047" y="3125058"/>
                </a:lnTo>
                <a:lnTo>
                  <a:pt x="325929" y="3001563"/>
                </a:lnTo>
                <a:lnTo>
                  <a:pt x="325929" y="2876858"/>
                </a:lnTo>
                <a:lnTo>
                  <a:pt x="326870" y="2750941"/>
                </a:lnTo>
                <a:lnTo>
                  <a:pt x="325929" y="2623814"/>
                </a:lnTo>
                <a:lnTo>
                  <a:pt x="324047" y="2494871"/>
                </a:lnTo>
                <a:lnTo>
                  <a:pt x="322322" y="2365928"/>
                </a:lnTo>
                <a:lnTo>
                  <a:pt x="318558" y="2235169"/>
                </a:lnTo>
                <a:lnTo>
                  <a:pt x="314638" y="2103199"/>
                </a:lnTo>
                <a:lnTo>
                  <a:pt x="310090" y="1971229"/>
                </a:lnTo>
                <a:lnTo>
                  <a:pt x="303660" y="1838048"/>
                </a:lnTo>
                <a:lnTo>
                  <a:pt x="295976" y="1703656"/>
                </a:lnTo>
                <a:lnTo>
                  <a:pt x="288606" y="1568660"/>
                </a:lnTo>
                <a:lnTo>
                  <a:pt x="279197" y="1433663"/>
                </a:lnTo>
                <a:lnTo>
                  <a:pt x="267906" y="1296850"/>
                </a:lnTo>
                <a:lnTo>
                  <a:pt x="256615" y="1161853"/>
                </a:lnTo>
                <a:lnTo>
                  <a:pt x="243598" y="1024435"/>
                </a:lnTo>
                <a:lnTo>
                  <a:pt x="229328" y="886411"/>
                </a:lnTo>
                <a:lnTo>
                  <a:pt x="214273" y="750203"/>
                </a:lnTo>
                <a:lnTo>
                  <a:pt x="196709" y="612180"/>
                </a:lnTo>
                <a:lnTo>
                  <a:pt x="177891" y="474761"/>
                </a:lnTo>
                <a:lnTo>
                  <a:pt x="159229" y="336738"/>
                </a:lnTo>
                <a:lnTo>
                  <a:pt x="137432" y="199320"/>
                </a:lnTo>
                <a:lnTo>
                  <a:pt x="115163" y="62507"/>
                </a:lnTo>
                <a:close/>
              </a:path>
            </a:pathLst>
          </a:custGeom>
        </p:spPr>
      </p:pic>
      <p:sp>
        <p:nvSpPr>
          <p:cNvPr id="46" name="Rectangle 34">
            <a:extLst>
              <a:ext uri="{FF2B5EF4-FFF2-40B4-BE49-F238E27FC236}">
                <a16:creationId xmlns:a16="http://schemas.microsoft.com/office/drawing/2014/main" id="{4A2FAF1F-F462-46AF-A9E6-CC93C4E2C3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7" name="Oval 36">
            <a:extLst>
              <a:ext uri="{FF2B5EF4-FFF2-40B4-BE49-F238E27FC236}">
                <a16:creationId xmlns:a16="http://schemas.microsoft.com/office/drawing/2014/main" id="{7146BED8-BAE9-42C5-A3DD-7B946445DB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11000"/>
                </a:schemeClr>
              </a:gs>
              <a:gs pos="75000">
                <a:schemeClr val="accent5">
                  <a:alpha val="0"/>
                </a:schemeClr>
              </a:gs>
              <a:gs pos="36000">
                <a:schemeClr val="accent5"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8" name="Oval 38">
            <a:extLst>
              <a:ext uri="{FF2B5EF4-FFF2-40B4-BE49-F238E27FC236}">
                <a16:creationId xmlns:a16="http://schemas.microsoft.com/office/drawing/2014/main" id="{15765FE8-B62F-41E4-A73C-74C91A8FD9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8000"/>
                </a:schemeClr>
              </a:gs>
              <a:gs pos="72000">
                <a:schemeClr val="accent5">
                  <a:alpha val="0"/>
                </a:schemeClr>
              </a:gs>
              <a:gs pos="36000">
                <a:schemeClr val="accent5"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4E093E-6434-8A05-99C8-37B6D6AC9F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098" y="2418735"/>
            <a:ext cx="6072776" cy="3811740"/>
          </a:xfrm>
        </p:spPr>
        <p:txBody>
          <a:bodyPr anchor="ctr"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Built Flask-based API for middleware</a:t>
            </a:r>
          </a:p>
          <a:p>
            <a:r>
              <a:rPr lang="en-US" dirty="0">
                <a:solidFill>
                  <a:srgbClr val="FFFFFF"/>
                </a:solidFill>
              </a:rPr>
              <a:t>End to End automated workflows for some alerts</a:t>
            </a:r>
          </a:p>
          <a:p>
            <a:r>
              <a:rPr lang="en-US" dirty="0">
                <a:solidFill>
                  <a:srgbClr val="FFFFFF"/>
                </a:solidFill>
              </a:rPr>
              <a:t>Added </a:t>
            </a:r>
            <a:r>
              <a:rPr lang="en-US" dirty="0" err="1">
                <a:solidFill>
                  <a:srgbClr val="FFFFFF"/>
                </a:solidFill>
              </a:rPr>
              <a:t>Shadowserver</a:t>
            </a:r>
            <a:r>
              <a:rPr lang="en-US" dirty="0">
                <a:solidFill>
                  <a:srgbClr val="FFFFFF"/>
                </a:solidFill>
              </a:rPr>
              <a:t>, Log4j</a:t>
            </a:r>
          </a:p>
          <a:p>
            <a:r>
              <a:rPr lang="en-US" dirty="0">
                <a:solidFill>
                  <a:srgbClr val="FFFFFF"/>
                </a:solidFill>
              </a:rPr>
              <a:t>Shorten our time to report window for some alerts</a:t>
            </a:r>
          </a:p>
          <a:p>
            <a:r>
              <a:rPr lang="en-US" dirty="0">
                <a:solidFill>
                  <a:srgbClr val="FFFFFF"/>
                </a:solidFill>
              </a:rPr>
              <a:t>Leverage ML score to push down false positives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4831E5C-EA53-8E6A-758F-8363FEAAE6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Boston University - Security Camp 2022</a:t>
            </a:r>
          </a:p>
        </p:txBody>
      </p:sp>
    </p:spTree>
    <p:extLst>
      <p:ext uri="{BB962C8B-B14F-4D97-AF65-F5344CB8AC3E}">
        <p14:creationId xmlns:p14="http://schemas.microsoft.com/office/powerpoint/2010/main" val="6362662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62" name="Rectangle 2061">
            <a:extLst>
              <a:ext uri="{FF2B5EF4-FFF2-40B4-BE49-F238E27FC236}">
                <a16:creationId xmlns:a16="http://schemas.microsoft.com/office/drawing/2014/main" id="{6E0488BA-180E-40D8-8350-4B17917955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Mars">
            <a:extLst>
              <a:ext uri="{FF2B5EF4-FFF2-40B4-BE49-F238E27FC236}">
                <a16:creationId xmlns:a16="http://schemas.microsoft.com/office/drawing/2014/main" id="{E0FE363B-C62F-5A3F-7605-DDEC3B48238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82" b="24169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054DB05-0922-4D27-BF6F-12F891A39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980" y="973668"/>
            <a:ext cx="10604810" cy="706964"/>
          </a:xfrm>
        </p:spPr>
        <p:txBody>
          <a:bodyPr vert="horz" lIns="91440" tIns="45720" rIns="91440" bIns="45720" rtlCol="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dirty="0">
                <a:solidFill>
                  <a:schemeClr val="tx1"/>
                </a:solidFill>
              </a:rPr>
              <a:t>SOAR Is A Journey – Where Will It Take Us Next?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C51F735-E82C-894F-553E-5B612D2D941D}"/>
              </a:ext>
            </a:extLst>
          </p:cNvPr>
          <p:cNvSpPr txBox="1"/>
          <p:nvPr/>
        </p:nvSpPr>
        <p:spPr>
          <a:xfrm>
            <a:off x="1154954" y="2603500"/>
            <a:ext cx="8825659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dirty="0"/>
              <a:t>Automate some EDR detections</a:t>
            </a:r>
          </a:p>
          <a:p>
            <a:pPr marL="2857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dirty="0"/>
              <a:t>Fully automate more workflows</a:t>
            </a:r>
          </a:p>
          <a:p>
            <a:pPr marL="2857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dirty="0"/>
              <a:t>Further expand Vuln workflows</a:t>
            </a:r>
          </a:p>
          <a:p>
            <a:pPr marL="2857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dirty="0"/>
              <a:t>Automated scan blocking and reporting</a:t>
            </a:r>
          </a:p>
          <a:p>
            <a:pPr marL="2857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dirty="0"/>
              <a:t>Do more with ML scoring</a:t>
            </a:r>
          </a:p>
          <a:p>
            <a:pPr marL="2857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dirty="0"/>
              <a:t>Open up to other groups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1A85B-C888-1C5F-A729-1F0CBCAF30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Boston University - Security Camp 2022</a:t>
            </a:r>
          </a:p>
        </p:txBody>
      </p:sp>
    </p:spTree>
    <p:extLst>
      <p:ext uri="{BB962C8B-B14F-4D97-AF65-F5344CB8AC3E}">
        <p14:creationId xmlns:p14="http://schemas.microsoft.com/office/powerpoint/2010/main" val="2732598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6E0488BA-180E-40D8-8350-4B17917955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What Are Black Holes? | NASA">
            <a:extLst>
              <a:ext uri="{FF2B5EF4-FFF2-40B4-BE49-F238E27FC236}">
                <a16:creationId xmlns:a16="http://schemas.microsoft.com/office/drawing/2014/main" id="{6AF7B58D-61A7-F604-BC0D-9B7521E899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93931E2-776F-FE60-2016-4883F13981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39" y="161361"/>
            <a:ext cx="8761413" cy="706964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The End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37EF08E-24D3-4300-85FD-14EB7A537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Boston University - Security Camp 2022</a:t>
            </a:r>
          </a:p>
        </p:txBody>
      </p:sp>
    </p:spTree>
    <p:extLst>
      <p:ext uri="{BB962C8B-B14F-4D97-AF65-F5344CB8AC3E}">
        <p14:creationId xmlns:p14="http://schemas.microsoft.com/office/powerpoint/2010/main" val="34382655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407</TotalTime>
  <Words>532</Words>
  <Application>Microsoft Macintosh PowerPoint</Application>
  <PresentationFormat>Widescreen</PresentationFormat>
  <Paragraphs>97</Paragraphs>
  <Slides>15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Century Gothic</vt:lpstr>
      <vt:lpstr>Wingdings 3</vt:lpstr>
      <vt:lpstr>Ion Boardroom</vt:lpstr>
      <vt:lpstr> </vt:lpstr>
      <vt:lpstr>Hi – I’m Brian</vt:lpstr>
      <vt:lpstr>SOAR - What Is It?</vt:lpstr>
      <vt:lpstr>Our Initial Challenges</vt:lpstr>
      <vt:lpstr>Choosing A Platform: The Goldilocks Problem</vt:lpstr>
      <vt:lpstr>Our New Challenge:  Implementation</vt:lpstr>
      <vt:lpstr>PowerPoint Presentation</vt:lpstr>
      <vt:lpstr>What Can We Automate?</vt:lpstr>
      <vt:lpstr>SMTP Alert Workflow</vt:lpstr>
      <vt:lpstr>SMTP Alert</vt:lpstr>
      <vt:lpstr>We Did It!</vt:lpstr>
      <vt:lpstr>Our New Challenge: Make It Better</vt:lpstr>
      <vt:lpstr>Recent Improvements</vt:lpstr>
      <vt:lpstr>SOAR Is A Journey – Where Will It Take Us Next?</vt:lpstr>
      <vt:lpstr>The End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subject/>
  <dc:creator/>
  <cp:keywords/>
  <dc:description/>
  <cp:lastModifiedBy>Gerdon, Brian</cp:lastModifiedBy>
  <cp:revision>7</cp:revision>
  <dcterms:created xsi:type="dcterms:W3CDTF">2022-06-07T17:41:23Z</dcterms:created>
  <dcterms:modified xsi:type="dcterms:W3CDTF">2022-08-09T02:20:09Z</dcterms:modified>
  <cp:category/>
</cp:coreProperties>
</file>