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386" r:id="rId5"/>
    <p:sldId id="387" r:id="rId6"/>
    <p:sldId id="388" r:id="rId7"/>
    <p:sldId id="310" r:id="rId8"/>
    <p:sldId id="311" r:id="rId9"/>
    <p:sldId id="281" r:id="rId10"/>
    <p:sldId id="382" r:id="rId11"/>
    <p:sldId id="320" r:id="rId12"/>
    <p:sldId id="312" r:id="rId13"/>
    <p:sldId id="313" r:id="rId14"/>
    <p:sldId id="365" r:id="rId15"/>
    <p:sldId id="314" r:id="rId16"/>
    <p:sldId id="384" r:id="rId17"/>
    <p:sldId id="366" r:id="rId18"/>
    <p:sldId id="367" r:id="rId19"/>
    <p:sldId id="368" r:id="rId20"/>
    <p:sldId id="316" r:id="rId21"/>
    <p:sldId id="315" r:id="rId22"/>
    <p:sldId id="317" r:id="rId23"/>
    <p:sldId id="321" r:id="rId24"/>
    <p:sldId id="374" r:id="rId25"/>
    <p:sldId id="376" r:id="rId26"/>
    <p:sldId id="322" r:id="rId27"/>
    <p:sldId id="377" r:id="rId28"/>
    <p:sldId id="371" r:id="rId29"/>
    <p:sldId id="372" r:id="rId30"/>
    <p:sldId id="378" r:id="rId31"/>
    <p:sldId id="323" r:id="rId32"/>
    <p:sldId id="324" r:id="rId33"/>
    <p:sldId id="325" r:id="rId34"/>
    <p:sldId id="383" r:id="rId35"/>
    <p:sldId id="326" r:id="rId36"/>
    <p:sldId id="329" r:id="rId37"/>
    <p:sldId id="331" r:id="rId38"/>
    <p:sldId id="330" r:id="rId39"/>
    <p:sldId id="332" r:id="rId40"/>
    <p:sldId id="379" r:id="rId41"/>
    <p:sldId id="334" r:id="rId42"/>
    <p:sldId id="333" r:id="rId43"/>
    <p:sldId id="338" r:id="rId44"/>
    <p:sldId id="380" r:id="rId45"/>
    <p:sldId id="337" r:id="rId46"/>
    <p:sldId id="335" r:id="rId47"/>
    <p:sldId id="381" r:id="rId48"/>
    <p:sldId id="336" r:id="rId49"/>
    <p:sldId id="373" r:id="rId50"/>
    <p:sldId id="339" r:id="rId51"/>
    <p:sldId id="340" r:id="rId52"/>
    <p:sldId id="385" r:id="rId53"/>
    <p:sldId id="348" r:id="rId54"/>
    <p:sldId id="341" r:id="rId55"/>
    <p:sldId id="342" r:id="rId56"/>
    <p:sldId id="343" r:id="rId57"/>
    <p:sldId id="344" r:id="rId58"/>
    <p:sldId id="351" r:id="rId59"/>
    <p:sldId id="361" r:id="rId60"/>
    <p:sldId id="353" r:id="rId61"/>
    <p:sldId id="352" r:id="rId62"/>
    <p:sldId id="354" r:id="rId63"/>
    <p:sldId id="358" r:id="rId64"/>
    <p:sldId id="359" r:id="rId65"/>
    <p:sldId id="360" r:id="rId66"/>
    <p:sldId id="363" r:id="rId67"/>
    <p:sldId id="347" r:id="rId6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A2"/>
    <a:srgbClr val="7E43B9"/>
    <a:srgbClr val="B97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144F35-B152-44E7-904C-12643CD5406C}" type="doc">
      <dgm:prSet loTypeId="urn:microsoft.com/office/officeart/2005/8/layout/radial2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3DE6639-B0BA-4258-8745-56176ED5B246}">
      <dgm:prSet phldrT="[Text]" custT="1"/>
      <dgm:spPr/>
      <dgm:t>
        <a:bodyPr/>
        <a:lstStyle/>
        <a:p>
          <a:r>
            <a:rPr lang="en-US" sz="1400" dirty="0" smtClean="0"/>
            <a:t>Encapsulation</a:t>
          </a:r>
          <a:endParaRPr lang="en-US" sz="1400" dirty="0"/>
        </a:p>
      </dgm:t>
    </dgm:pt>
    <dgm:pt modelId="{EAADB667-4C13-4E64-B4AA-852E372379E8}" type="parTrans" cxnId="{F311DDC3-CF4C-409D-8738-BB33F315047C}">
      <dgm:prSet custT="1"/>
      <dgm:spPr/>
      <dgm:t>
        <a:bodyPr/>
        <a:lstStyle/>
        <a:p>
          <a:endParaRPr lang="en-US" sz="600"/>
        </a:p>
      </dgm:t>
    </dgm:pt>
    <dgm:pt modelId="{7138569F-DFC4-4A69-B70C-4E66D06757DC}" type="sibTrans" cxnId="{F311DDC3-CF4C-409D-8738-BB33F315047C}">
      <dgm:prSet/>
      <dgm:spPr/>
      <dgm:t>
        <a:bodyPr/>
        <a:lstStyle/>
        <a:p>
          <a:endParaRPr lang="en-US" sz="2000"/>
        </a:p>
      </dgm:t>
    </dgm:pt>
    <dgm:pt modelId="{038CB38A-57B4-48B8-8375-70AB2A633403}">
      <dgm:prSet phldrT="[Text]" custT="1"/>
      <dgm:spPr/>
      <dgm:t>
        <a:bodyPr/>
        <a:lstStyle/>
        <a:p>
          <a:r>
            <a:rPr lang="en-US" sz="1400" dirty="0" smtClean="0"/>
            <a:t>Inheritance</a:t>
          </a:r>
          <a:endParaRPr lang="en-US" sz="1400" dirty="0"/>
        </a:p>
      </dgm:t>
    </dgm:pt>
    <dgm:pt modelId="{0E2F3A96-F57B-4811-889A-2ADCEED4A5BF}" type="parTrans" cxnId="{635BB313-7D72-45F1-ADB3-0FA3485F6E68}">
      <dgm:prSet custT="1"/>
      <dgm:spPr/>
      <dgm:t>
        <a:bodyPr/>
        <a:lstStyle/>
        <a:p>
          <a:endParaRPr lang="en-US" sz="600"/>
        </a:p>
      </dgm:t>
    </dgm:pt>
    <dgm:pt modelId="{66FFD3A3-45A5-4112-8F74-7B96FF97C0EF}" type="sibTrans" cxnId="{635BB313-7D72-45F1-ADB3-0FA3485F6E68}">
      <dgm:prSet/>
      <dgm:spPr/>
      <dgm:t>
        <a:bodyPr/>
        <a:lstStyle/>
        <a:p>
          <a:endParaRPr lang="en-US" sz="2000"/>
        </a:p>
      </dgm:t>
    </dgm:pt>
    <dgm:pt modelId="{62F09054-C326-486D-A1CF-7A38576B447F}">
      <dgm:prSet phldrT="[Text]" custT="1"/>
      <dgm:spPr/>
      <dgm:t>
        <a:bodyPr/>
        <a:lstStyle/>
        <a:p>
          <a:r>
            <a:rPr lang="en-US" sz="1400" dirty="0" smtClean="0"/>
            <a:t>Abstraction</a:t>
          </a:r>
          <a:endParaRPr lang="en-US" sz="1400" dirty="0"/>
        </a:p>
      </dgm:t>
    </dgm:pt>
    <dgm:pt modelId="{F9EB825B-EAB9-48AE-AF2E-24F685DEBA8C}" type="parTrans" cxnId="{B708BA6C-29C9-448A-A0E3-EDDC11594589}">
      <dgm:prSet custT="1"/>
      <dgm:spPr/>
      <dgm:t>
        <a:bodyPr/>
        <a:lstStyle/>
        <a:p>
          <a:endParaRPr lang="en-US" sz="600"/>
        </a:p>
      </dgm:t>
    </dgm:pt>
    <dgm:pt modelId="{03651C53-362D-4CFD-898E-E5D96F36F24E}" type="sibTrans" cxnId="{B708BA6C-29C9-448A-A0E3-EDDC11594589}">
      <dgm:prSet/>
      <dgm:spPr/>
      <dgm:t>
        <a:bodyPr/>
        <a:lstStyle/>
        <a:p>
          <a:endParaRPr lang="en-US" sz="2000"/>
        </a:p>
      </dgm:t>
    </dgm:pt>
    <dgm:pt modelId="{05A6CD22-0F5E-46CE-A75E-522C8B61B9B8}">
      <dgm:prSet phldrT="[Text]" custT="1"/>
      <dgm:spPr/>
      <dgm:t>
        <a:bodyPr/>
        <a:lstStyle/>
        <a:p>
          <a:r>
            <a:rPr lang="en-US" sz="1400" dirty="0" smtClean="0"/>
            <a:t>Polymorphism</a:t>
          </a:r>
          <a:endParaRPr lang="en-US" sz="1400" dirty="0"/>
        </a:p>
      </dgm:t>
    </dgm:pt>
    <dgm:pt modelId="{F3CD667B-0751-4E1B-8447-38F82447687F}" type="parTrans" cxnId="{9EF80B5C-B36C-4568-AAB7-3319AD6B617E}">
      <dgm:prSet/>
      <dgm:spPr/>
      <dgm:t>
        <a:bodyPr/>
        <a:lstStyle/>
        <a:p>
          <a:endParaRPr lang="en-US"/>
        </a:p>
      </dgm:t>
    </dgm:pt>
    <dgm:pt modelId="{219866D6-E8C8-4809-AA2A-B67005536CCB}" type="sibTrans" cxnId="{9EF80B5C-B36C-4568-AAB7-3319AD6B617E}">
      <dgm:prSet/>
      <dgm:spPr/>
      <dgm:t>
        <a:bodyPr/>
        <a:lstStyle/>
        <a:p>
          <a:endParaRPr lang="en-US"/>
        </a:p>
      </dgm:t>
    </dgm:pt>
    <dgm:pt modelId="{8C1E2D99-C503-4BE6-BD6C-0D3876CF312C}" type="pres">
      <dgm:prSet presAssocID="{BA144F35-B152-44E7-904C-12643CD5406C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D9AC2D-1670-43EF-9A9D-98FE09D5F69F}" type="pres">
      <dgm:prSet presAssocID="{BA144F35-B152-44E7-904C-12643CD5406C}" presName="cycle" presStyleCnt="0"/>
      <dgm:spPr/>
    </dgm:pt>
    <dgm:pt modelId="{00DC85C1-A8F3-4F64-8F7D-B7FD734A32C2}" type="pres">
      <dgm:prSet presAssocID="{BA144F35-B152-44E7-904C-12643CD5406C}" presName="centerShape" presStyleCnt="0"/>
      <dgm:spPr/>
    </dgm:pt>
    <dgm:pt modelId="{0FD98733-A528-48D0-B391-4F25600FBBDD}" type="pres">
      <dgm:prSet presAssocID="{BA144F35-B152-44E7-904C-12643CD5406C}" presName="connSite" presStyleLbl="node1" presStyleIdx="0" presStyleCnt="5"/>
      <dgm:spPr/>
    </dgm:pt>
    <dgm:pt modelId="{626AC5F8-1751-45AE-A46B-61F4C2A3FA55}" type="pres">
      <dgm:prSet presAssocID="{BA144F35-B152-44E7-904C-12643CD5406C}" presName="visible" presStyleLbl="node1" presStyleIdx="0" presStyleCnt="5"/>
      <dgm:spPr/>
    </dgm:pt>
    <dgm:pt modelId="{65A818E5-3FA4-4AA2-A22D-D06DFC11336B}" type="pres">
      <dgm:prSet presAssocID="{F3CD667B-0751-4E1B-8447-38F82447687F}" presName="Name25" presStyleLbl="parChTrans1D1" presStyleIdx="0" presStyleCnt="4"/>
      <dgm:spPr/>
      <dgm:t>
        <a:bodyPr/>
        <a:lstStyle/>
        <a:p>
          <a:endParaRPr lang="en-US"/>
        </a:p>
      </dgm:t>
    </dgm:pt>
    <dgm:pt modelId="{31E92B50-34AC-4B61-B3F9-E7D694D84509}" type="pres">
      <dgm:prSet presAssocID="{05A6CD22-0F5E-46CE-A75E-522C8B61B9B8}" presName="node" presStyleCnt="0"/>
      <dgm:spPr/>
    </dgm:pt>
    <dgm:pt modelId="{AA230576-5446-4C74-895F-344FAB82D8E0}" type="pres">
      <dgm:prSet presAssocID="{05A6CD22-0F5E-46CE-A75E-522C8B61B9B8}" presName="parentNode" presStyleLbl="node1" presStyleIdx="1" presStyleCnt="5" custScaleX="1474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A6B54-F5DD-4832-A01B-4F657A0DFCBC}" type="pres">
      <dgm:prSet presAssocID="{05A6CD22-0F5E-46CE-A75E-522C8B61B9B8}" presName="childNode" presStyleLbl="revTx" presStyleIdx="0" presStyleCnt="0">
        <dgm:presLayoutVars>
          <dgm:bulletEnabled val="1"/>
        </dgm:presLayoutVars>
      </dgm:prSet>
      <dgm:spPr/>
    </dgm:pt>
    <dgm:pt modelId="{B4147F3A-66B6-4D0B-8A95-165B6EF2B133}" type="pres">
      <dgm:prSet presAssocID="{EAADB667-4C13-4E64-B4AA-852E372379E8}" presName="Name25" presStyleLbl="parChTrans1D1" presStyleIdx="1" presStyleCnt="4"/>
      <dgm:spPr/>
      <dgm:t>
        <a:bodyPr/>
        <a:lstStyle/>
        <a:p>
          <a:endParaRPr lang="en-US"/>
        </a:p>
      </dgm:t>
    </dgm:pt>
    <dgm:pt modelId="{4ABD8831-EDE3-4E0F-BC36-5B17127F2F3F}" type="pres">
      <dgm:prSet presAssocID="{53DE6639-B0BA-4258-8745-56176ED5B246}" presName="node" presStyleCnt="0"/>
      <dgm:spPr/>
    </dgm:pt>
    <dgm:pt modelId="{773F0FAD-C1D7-4419-A3C1-E0C84466ECA6}" type="pres">
      <dgm:prSet presAssocID="{53DE6639-B0BA-4258-8745-56176ED5B246}" presName="parentNode" presStyleLbl="node1" presStyleIdx="2" presStyleCnt="5" custScaleX="1476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AEC9D-A2BE-4937-8462-A602310EDF84}" type="pres">
      <dgm:prSet presAssocID="{53DE6639-B0BA-4258-8745-56176ED5B24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F5DA43-3A26-400D-8DF6-5DD80E20F755}" type="pres">
      <dgm:prSet presAssocID="{0E2F3A96-F57B-4811-889A-2ADCEED4A5BF}" presName="Name25" presStyleLbl="parChTrans1D1" presStyleIdx="2" presStyleCnt="4"/>
      <dgm:spPr/>
      <dgm:t>
        <a:bodyPr/>
        <a:lstStyle/>
        <a:p>
          <a:endParaRPr lang="en-US"/>
        </a:p>
      </dgm:t>
    </dgm:pt>
    <dgm:pt modelId="{07A7C1E2-E68A-43B9-A253-157F6D223D54}" type="pres">
      <dgm:prSet presAssocID="{038CB38A-57B4-48B8-8375-70AB2A633403}" presName="node" presStyleCnt="0"/>
      <dgm:spPr/>
    </dgm:pt>
    <dgm:pt modelId="{3B9DDE1C-D057-4922-8278-16DD8872700E}" type="pres">
      <dgm:prSet presAssocID="{038CB38A-57B4-48B8-8375-70AB2A633403}" presName="parentNode" presStyleLbl="node1" presStyleIdx="3" presStyleCnt="5" custScaleX="12223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846BB-74A7-437A-908C-621A7DDBDA9A}" type="pres">
      <dgm:prSet presAssocID="{038CB38A-57B4-48B8-8375-70AB2A633403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FABCF-2227-44D4-A351-B1E03F824D88}" type="pres">
      <dgm:prSet presAssocID="{F9EB825B-EAB9-48AE-AF2E-24F685DEBA8C}" presName="Name25" presStyleLbl="parChTrans1D1" presStyleIdx="3" presStyleCnt="4"/>
      <dgm:spPr/>
      <dgm:t>
        <a:bodyPr/>
        <a:lstStyle/>
        <a:p>
          <a:endParaRPr lang="en-US"/>
        </a:p>
      </dgm:t>
    </dgm:pt>
    <dgm:pt modelId="{FC45E550-9C96-4683-91D0-CA3BB49EFB95}" type="pres">
      <dgm:prSet presAssocID="{62F09054-C326-486D-A1CF-7A38576B447F}" presName="node" presStyleCnt="0"/>
      <dgm:spPr/>
    </dgm:pt>
    <dgm:pt modelId="{CC13ED6D-E7B7-4FD2-A18A-C93A3AF0E806}" type="pres">
      <dgm:prSet presAssocID="{62F09054-C326-486D-A1CF-7A38576B447F}" presName="parentNode" presStyleLbl="node1" presStyleIdx="4" presStyleCnt="5" custScaleX="1174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6CFD2-1DC4-41BD-8BB5-A913197CCD82}" type="pres">
      <dgm:prSet presAssocID="{62F09054-C326-486D-A1CF-7A38576B447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A49DDA-0775-4C6D-A71E-C07A1D27320F}" type="presOf" srcId="{BA144F35-B152-44E7-904C-12643CD5406C}" destId="{8C1E2D99-C503-4BE6-BD6C-0D3876CF312C}" srcOrd="0" destOrd="0" presId="urn:microsoft.com/office/officeart/2005/8/layout/radial2"/>
    <dgm:cxn modelId="{46E455A6-2457-4A50-909A-F8E5A61F8236}" type="presOf" srcId="{0E2F3A96-F57B-4811-889A-2ADCEED4A5BF}" destId="{9BF5DA43-3A26-400D-8DF6-5DD80E20F755}" srcOrd="0" destOrd="0" presId="urn:microsoft.com/office/officeart/2005/8/layout/radial2"/>
    <dgm:cxn modelId="{635BB313-7D72-45F1-ADB3-0FA3485F6E68}" srcId="{BA144F35-B152-44E7-904C-12643CD5406C}" destId="{038CB38A-57B4-48B8-8375-70AB2A633403}" srcOrd="2" destOrd="0" parTransId="{0E2F3A96-F57B-4811-889A-2ADCEED4A5BF}" sibTransId="{66FFD3A3-45A5-4112-8F74-7B96FF97C0EF}"/>
    <dgm:cxn modelId="{91AF73B6-37F5-414F-A56A-B9F1BB884F3B}" type="presOf" srcId="{F9EB825B-EAB9-48AE-AF2E-24F685DEBA8C}" destId="{513FABCF-2227-44D4-A351-B1E03F824D88}" srcOrd="0" destOrd="0" presId="urn:microsoft.com/office/officeart/2005/8/layout/radial2"/>
    <dgm:cxn modelId="{130B151E-D13E-45F9-8CB0-B416EB347A8A}" type="presOf" srcId="{038CB38A-57B4-48B8-8375-70AB2A633403}" destId="{3B9DDE1C-D057-4922-8278-16DD8872700E}" srcOrd="0" destOrd="0" presId="urn:microsoft.com/office/officeart/2005/8/layout/radial2"/>
    <dgm:cxn modelId="{F43A830D-A372-47F6-8CBA-85A23D3A3676}" type="presOf" srcId="{53DE6639-B0BA-4258-8745-56176ED5B246}" destId="{773F0FAD-C1D7-4419-A3C1-E0C84466ECA6}" srcOrd="0" destOrd="0" presId="urn:microsoft.com/office/officeart/2005/8/layout/radial2"/>
    <dgm:cxn modelId="{36C9C622-E18A-41C7-9E55-EDF9DC2A9F76}" type="presOf" srcId="{05A6CD22-0F5E-46CE-A75E-522C8B61B9B8}" destId="{AA230576-5446-4C74-895F-344FAB82D8E0}" srcOrd="0" destOrd="0" presId="urn:microsoft.com/office/officeart/2005/8/layout/radial2"/>
    <dgm:cxn modelId="{9EF80B5C-B36C-4568-AAB7-3319AD6B617E}" srcId="{BA144F35-B152-44E7-904C-12643CD5406C}" destId="{05A6CD22-0F5E-46CE-A75E-522C8B61B9B8}" srcOrd="0" destOrd="0" parTransId="{F3CD667B-0751-4E1B-8447-38F82447687F}" sibTransId="{219866D6-E8C8-4809-AA2A-B67005536CCB}"/>
    <dgm:cxn modelId="{0D6452B8-DFA0-4B06-9EAC-1D9191863237}" type="presOf" srcId="{62F09054-C326-486D-A1CF-7A38576B447F}" destId="{CC13ED6D-E7B7-4FD2-A18A-C93A3AF0E806}" srcOrd="0" destOrd="0" presId="urn:microsoft.com/office/officeart/2005/8/layout/radial2"/>
    <dgm:cxn modelId="{B0BBCCE4-CD2C-417B-8C35-499724C205A3}" type="presOf" srcId="{EAADB667-4C13-4E64-B4AA-852E372379E8}" destId="{B4147F3A-66B6-4D0B-8A95-165B6EF2B133}" srcOrd="0" destOrd="0" presId="urn:microsoft.com/office/officeart/2005/8/layout/radial2"/>
    <dgm:cxn modelId="{B708BA6C-29C9-448A-A0E3-EDDC11594589}" srcId="{BA144F35-B152-44E7-904C-12643CD5406C}" destId="{62F09054-C326-486D-A1CF-7A38576B447F}" srcOrd="3" destOrd="0" parTransId="{F9EB825B-EAB9-48AE-AF2E-24F685DEBA8C}" sibTransId="{03651C53-362D-4CFD-898E-E5D96F36F24E}"/>
    <dgm:cxn modelId="{F311DDC3-CF4C-409D-8738-BB33F315047C}" srcId="{BA144F35-B152-44E7-904C-12643CD5406C}" destId="{53DE6639-B0BA-4258-8745-56176ED5B246}" srcOrd="1" destOrd="0" parTransId="{EAADB667-4C13-4E64-B4AA-852E372379E8}" sibTransId="{7138569F-DFC4-4A69-B70C-4E66D06757DC}"/>
    <dgm:cxn modelId="{8E098EAC-1ED7-49B5-A104-C6612E45B4B8}" type="presOf" srcId="{F3CD667B-0751-4E1B-8447-38F82447687F}" destId="{65A818E5-3FA4-4AA2-A22D-D06DFC11336B}" srcOrd="0" destOrd="0" presId="urn:microsoft.com/office/officeart/2005/8/layout/radial2"/>
    <dgm:cxn modelId="{68706D70-239E-4F7A-9F8B-E31A1D24B5A5}" type="presParOf" srcId="{8C1E2D99-C503-4BE6-BD6C-0D3876CF312C}" destId="{BDD9AC2D-1670-43EF-9A9D-98FE09D5F69F}" srcOrd="0" destOrd="0" presId="urn:microsoft.com/office/officeart/2005/8/layout/radial2"/>
    <dgm:cxn modelId="{7E338FAB-2C0A-4FF7-B2C3-A1187DAC1E34}" type="presParOf" srcId="{BDD9AC2D-1670-43EF-9A9D-98FE09D5F69F}" destId="{00DC85C1-A8F3-4F64-8F7D-B7FD734A32C2}" srcOrd="0" destOrd="0" presId="urn:microsoft.com/office/officeart/2005/8/layout/radial2"/>
    <dgm:cxn modelId="{F2242AF9-E7BE-4570-8A7B-9664C7C5B7C9}" type="presParOf" srcId="{00DC85C1-A8F3-4F64-8F7D-B7FD734A32C2}" destId="{0FD98733-A528-48D0-B391-4F25600FBBDD}" srcOrd="0" destOrd="0" presId="urn:microsoft.com/office/officeart/2005/8/layout/radial2"/>
    <dgm:cxn modelId="{2A93631B-17E7-4C1C-887F-C6B1ED31D349}" type="presParOf" srcId="{00DC85C1-A8F3-4F64-8F7D-B7FD734A32C2}" destId="{626AC5F8-1751-45AE-A46B-61F4C2A3FA55}" srcOrd="1" destOrd="0" presId="urn:microsoft.com/office/officeart/2005/8/layout/radial2"/>
    <dgm:cxn modelId="{BC2EF7D4-0F01-484A-876C-0EEEA67E8243}" type="presParOf" srcId="{BDD9AC2D-1670-43EF-9A9D-98FE09D5F69F}" destId="{65A818E5-3FA4-4AA2-A22D-D06DFC11336B}" srcOrd="1" destOrd="0" presId="urn:microsoft.com/office/officeart/2005/8/layout/radial2"/>
    <dgm:cxn modelId="{E61FC7DB-61DF-4BB2-AEA1-7730D888EAD6}" type="presParOf" srcId="{BDD9AC2D-1670-43EF-9A9D-98FE09D5F69F}" destId="{31E92B50-34AC-4B61-B3F9-E7D694D84509}" srcOrd="2" destOrd="0" presId="urn:microsoft.com/office/officeart/2005/8/layout/radial2"/>
    <dgm:cxn modelId="{4334A15B-6FF9-484E-8C30-4088122D16C2}" type="presParOf" srcId="{31E92B50-34AC-4B61-B3F9-E7D694D84509}" destId="{AA230576-5446-4C74-895F-344FAB82D8E0}" srcOrd="0" destOrd="0" presId="urn:microsoft.com/office/officeart/2005/8/layout/radial2"/>
    <dgm:cxn modelId="{7F532F13-B78C-4B85-95E8-29C4E2E08530}" type="presParOf" srcId="{31E92B50-34AC-4B61-B3F9-E7D694D84509}" destId="{482A6B54-F5DD-4832-A01B-4F657A0DFCBC}" srcOrd="1" destOrd="0" presId="urn:microsoft.com/office/officeart/2005/8/layout/radial2"/>
    <dgm:cxn modelId="{BB4A7B73-0B4C-4F9C-AB41-6A565FC59C1D}" type="presParOf" srcId="{BDD9AC2D-1670-43EF-9A9D-98FE09D5F69F}" destId="{B4147F3A-66B6-4D0B-8A95-165B6EF2B133}" srcOrd="3" destOrd="0" presId="urn:microsoft.com/office/officeart/2005/8/layout/radial2"/>
    <dgm:cxn modelId="{0F147E11-CDB8-4347-94CD-E5C6A5D7F22A}" type="presParOf" srcId="{BDD9AC2D-1670-43EF-9A9D-98FE09D5F69F}" destId="{4ABD8831-EDE3-4E0F-BC36-5B17127F2F3F}" srcOrd="4" destOrd="0" presId="urn:microsoft.com/office/officeart/2005/8/layout/radial2"/>
    <dgm:cxn modelId="{D45C1D5F-FFEE-48BA-9776-C5DED3B85270}" type="presParOf" srcId="{4ABD8831-EDE3-4E0F-BC36-5B17127F2F3F}" destId="{773F0FAD-C1D7-4419-A3C1-E0C84466ECA6}" srcOrd="0" destOrd="0" presId="urn:microsoft.com/office/officeart/2005/8/layout/radial2"/>
    <dgm:cxn modelId="{A4D5AE18-AEBA-4916-9396-57DE074B1B43}" type="presParOf" srcId="{4ABD8831-EDE3-4E0F-BC36-5B17127F2F3F}" destId="{296AEC9D-A2BE-4937-8462-A602310EDF84}" srcOrd="1" destOrd="0" presId="urn:microsoft.com/office/officeart/2005/8/layout/radial2"/>
    <dgm:cxn modelId="{ACD88F23-06E6-4418-B27D-B686805245D8}" type="presParOf" srcId="{BDD9AC2D-1670-43EF-9A9D-98FE09D5F69F}" destId="{9BF5DA43-3A26-400D-8DF6-5DD80E20F755}" srcOrd="5" destOrd="0" presId="urn:microsoft.com/office/officeart/2005/8/layout/radial2"/>
    <dgm:cxn modelId="{D6782762-BDBA-4E3A-9CAD-646A24398E1A}" type="presParOf" srcId="{BDD9AC2D-1670-43EF-9A9D-98FE09D5F69F}" destId="{07A7C1E2-E68A-43B9-A253-157F6D223D54}" srcOrd="6" destOrd="0" presId="urn:microsoft.com/office/officeart/2005/8/layout/radial2"/>
    <dgm:cxn modelId="{13393182-85A5-4D65-B771-2AF0CBC6801B}" type="presParOf" srcId="{07A7C1E2-E68A-43B9-A253-157F6D223D54}" destId="{3B9DDE1C-D057-4922-8278-16DD8872700E}" srcOrd="0" destOrd="0" presId="urn:microsoft.com/office/officeart/2005/8/layout/radial2"/>
    <dgm:cxn modelId="{567CBC2C-A6A8-47D8-BF73-AE32793EBF64}" type="presParOf" srcId="{07A7C1E2-E68A-43B9-A253-157F6D223D54}" destId="{4A9846BB-74A7-437A-908C-621A7DDBDA9A}" srcOrd="1" destOrd="0" presId="urn:microsoft.com/office/officeart/2005/8/layout/radial2"/>
    <dgm:cxn modelId="{FDD58410-C869-49D2-B2FD-EAC8A7393962}" type="presParOf" srcId="{BDD9AC2D-1670-43EF-9A9D-98FE09D5F69F}" destId="{513FABCF-2227-44D4-A351-B1E03F824D88}" srcOrd="7" destOrd="0" presId="urn:microsoft.com/office/officeart/2005/8/layout/radial2"/>
    <dgm:cxn modelId="{3E43F20D-A8F1-49E0-A4F4-2C46AD398017}" type="presParOf" srcId="{BDD9AC2D-1670-43EF-9A9D-98FE09D5F69F}" destId="{FC45E550-9C96-4683-91D0-CA3BB49EFB95}" srcOrd="8" destOrd="0" presId="urn:microsoft.com/office/officeart/2005/8/layout/radial2"/>
    <dgm:cxn modelId="{D855DC6B-A152-4183-8B8B-D053E1CA045B}" type="presParOf" srcId="{FC45E550-9C96-4683-91D0-CA3BB49EFB95}" destId="{CC13ED6D-E7B7-4FD2-A18A-C93A3AF0E806}" srcOrd="0" destOrd="0" presId="urn:microsoft.com/office/officeart/2005/8/layout/radial2"/>
    <dgm:cxn modelId="{3A4C7222-1391-4A65-988C-74045B6C8130}" type="presParOf" srcId="{FC45E550-9C96-4683-91D0-CA3BB49EFB95}" destId="{AF26CFD2-1DC4-41BD-8BB5-A913197CCD8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144F35-B152-44E7-904C-12643CD5406C}" type="doc">
      <dgm:prSet loTypeId="urn:microsoft.com/office/officeart/2005/8/layout/radial2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3DE6639-B0BA-4258-8745-56176ED5B246}">
      <dgm:prSet phldrT="[Text]" custT="1"/>
      <dgm:spPr/>
      <dgm:t>
        <a:bodyPr/>
        <a:lstStyle/>
        <a:p>
          <a:r>
            <a:rPr lang="en-US" sz="1400" dirty="0" smtClean="0"/>
            <a:t>Encapsulation</a:t>
          </a:r>
          <a:endParaRPr lang="en-US" sz="1400" dirty="0"/>
        </a:p>
      </dgm:t>
    </dgm:pt>
    <dgm:pt modelId="{EAADB667-4C13-4E64-B4AA-852E372379E8}" type="parTrans" cxnId="{F311DDC3-CF4C-409D-8738-BB33F315047C}">
      <dgm:prSet custT="1"/>
      <dgm:spPr/>
      <dgm:t>
        <a:bodyPr/>
        <a:lstStyle/>
        <a:p>
          <a:endParaRPr lang="en-US" sz="600"/>
        </a:p>
      </dgm:t>
    </dgm:pt>
    <dgm:pt modelId="{7138569F-DFC4-4A69-B70C-4E66D06757DC}" type="sibTrans" cxnId="{F311DDC3-CF4C-409D-8738-BB33F315047C}">
      <dgm:prSet/>
      <dgm:spPr/>
      <dgm:t>
        <a:bodyPr/>
        <a:lstStyle/>
        <a:p>
          <a:endParaRPr lang="en-US" sz="2000"/>
        </a:p>
      </dgm:t>
    </dgm:pt>
    <dgm:pt modelId="{038CB38A-57B4-48B8-8375-70AB2A633403}">
      <dgm:prSet phldrT="[Text]" custT="1"/>
      <dgm:spPr/>
      <dgm:t>
        <a:bodyPr/>
        <a:lstStyle/>
        <a:p>
          <a:r>
            <a:rPr lang="en-US" sz="1400" dirty="0" smtClean="0"/>
            <a:t>Inheritance</a:t>
          </a:r>
          <a:endParaRPr lang="en-US" sz="1400" dirty="0"/>
        </a:p>
      </dgm:t>
    </dgm:pt>
    <dgm:pt modelId="{0E2F3A96-F57B-4811-889A-2ADCEED4A5BF}" type="parTrans" cxnId="{635BB313-7D72-45F1-ADB3-0FA3485F6E68}">
      <dgm:prSet custT="1"/>
      <dgm:spPr/>
      <dgm:t>
        <a:bodyPr/>
        <a:lstStyle/>
        <a:p>
          <a:endParaRPr lang="en-US" sz="600"/>
        </a:p>
      </dgm:t>
    </dgm:pt>
    <dgm:pt modelId="{66FFD3A3-45A5-4112-8F74-7B96FF97C0EF}" type="sibTrans" cxnId="{635BB313-7D72-45F1-ADB3-0FA3485F6E68}">
      <dgm:prSet/>
      <dgm:spPr/>
      <dgm:t>
        <a:bodyPr/>
        <a:lstStyle/>
        <a:p>
          <a:endParaRPr lang="en-US" sz="2000"/>
        </a:p>
      </dgm:t>
    </dgm:pt>
    <dgm:pt modelId="{62F09054-C326-486D-A1CF-7A38576B447F}">
      <dgm:prSet phldrT="[Text]" custT="1"/>
      <dgm:spPr/>
      <dgm:t>
        <a:bodyPr/>
        <a:lstStyle/>
        <a:p>
          <a:r>
            <a:rPr lang="en-US" sz="1400" dirty="0" smtClean="0"/>
            <a:t>Abstraction</a:t>
          </a:r>
          <a:endParaRPr lang="en-US" sz="1400" dirty="0"/>
        </a:p>
      </dgm:t>
    </dgm:pt>
    <dgm:pt modelId="{F9EB825B-EAB9-48AE-AF2E-24F685DEBA8C}" type="parTrans" cxnId="{B708BA6C-29C9-448A-A0E3-EDDC11594589}">
      <dgm:prSet custT="1"/>
      <dgm:spPr/>
      <dgm:t>
        <a:bodyPr/>
        <a:lstStyle/>
        <a:p>
          <a:endParaRPr lang="en-US" sz="600"/>
        </a:p>
      </dgm:t>
    </dgm:pt>
    <dgm:pt modelId="{03651C53-362D-4CFD-898E-E5D96F36F24E}" type="sibTrans" cxnId="{B708BA6C-29C9-448A-A0E3-EDDC11594589}">
      <dgm:prSet/>
      <dgm:spPr/>
      <dgm:t>
        <a:bodyPr/>
        <a:lstStyle/>
        <a:p>
          <a:endParaRPr lang="en-US" sz="2000"/>
        </a:p>
      </dgm:t>
    </dgm:pt>
    <dgm:pt modelId="{05A6CD22-0F5E-46CE-A75E-522C8B61B9B8}">
      <dgm:prSet phldrT="[Text]" custT="1"/>
      <dgm:spPr/>
      <dgm:t>
        <a:bodyPr/>
        <a:lstStyle/>
        <a:p>
          <a:r>
            <a:rPr lang="en-US" sz="1400" dirty="0" smtClean="0"/>
            <a:t>Polymorphism</a:t>
          </a:r>
          <a:endParaRPr lang="en-US" sz="1400" dirty="0"/>
        </a:p>
      </dgm:t>
    </dgm:pt>
    <dgm:pt modelId="{F3CD667B-0751-4E1B-8447-38F82447687F}" type="parTrans" cxnId="{9EF80B5C-B36C-4568-AAB7-3319AD6B617E}">
      <dgm:prSet/>
      <dgm:spPr/>
      <dgm:t>
        <a:bodyPr/>
        <a:lstStyle/>
        <a:p>
          <a:endParaRPr lang="en-US"/>
        </a:p>
      </dgm:t>
    </dgm:pt>
    <dgm:pt modelId="{219866D6-E8C8-4809-AA2A-B67005536CCB}" type="sibTrans" cxnId="{9EF80B5C-B36C-4568-AAB7-3319AD6B617E}">
      <dgm:prSet/>
      <dgm:spPr/>
      <dgm:t>
        <a:bodyPr/>
        <a:lstStyle/>
        <a:p>
          <a:endParaRPr lang="en-US"/>
        </a:p>
      </dgm:t>
    </dgm:pt>
    <dgm:pt modelId="{8C1E2D99-C503-4BE6-BD6C-0D3876CF312C}" type="pres">
      <dgm:prSet presAssocID="{BA144F35-B152-44E7-904C-12643CD5406C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D9AC2D-1670-43EF-9A9D-98FE09D5F69F}" type="pres">
      <dgm:prSet presAssocID="{BA144F35-B152-44E7-904C-12643CD5406C}" presName="cycle" presStyleCnt="0"/>
      <dgm:spPr/>
    </dgm:pt>
    <dgm:pt modelId="{00DC85C1-A8F3-4F64-8F7D-B7FD734A32C2}" type="pres">
      <dgm:prSet presAssocID="{BA144F35-B152-44E7-904C-12643CD5406C}" presName="centerShape" presStyleCnt="0"/>
      <dgm:spPr/>
    </dgm:pt>
    <dgm:pt modelId="{0FD98733-A528-48D0-B391-4F25600FBBDD}" type="pres">
      <dgm:prSet presAssocID="{BA144F35-B152-44E7-904C-12643CD5406C}" presName="connSite" presStyleLbl="node1" presStyleIdx="0" presStyleCnt="5"/>
      <dgm:spPr/>
    </dgm:pt>
    <dgm:pt modelId="{626AC5F8-1751-45AE-A46B-61F4C2A3FA55}" type="pres">
      <dgm:prSet presAssocID="{BA144F35-B152-44E7-904C-12643CD5406C}" presName="visible" presStyleLbl="node1" presStyleIdx="0" presStyleCnt="5"/>
      <dgm:spPr/>
    </dgm:pt>
    <dgm:pt modelId="{65A818E5-3FA4-4AA2-A22D-D06DFC11336B}" type="pres">
      <dgm:prSet presAssocID="{F3CD667B-0751-4E1B-8447-38F82447687F}" presName="Name25" presStyleLbl="parChTrans1D1" presStyleIdx="0" presStyleCnt="4"/>
      <dgm:spPr/>
      <dgm:t>
        <a:bodyPr/>
        <a:lstStyle/>
        <a:p>
          <a:endParaRPr lang="en-US"/>
        </a:p>
      </dgm:t>
    </dgm:pt>
    <dgm:pt modelId="{31E92B50-34AC-4B61-B3F9-E7D694D84509}" type="pres">
      <dgm:prSet presAssocID="{05A6CD22-0F5E-46CE-A75E-522C8B61B9B8}" presName="node" presStyleCnt="0"/>
      <dgm:spPr/>
    </dgm:pt>
    <dgm:pt modelId="{AA230576-5446-4C74-895F-344FAB82D8E0}" type="pres">
      <dgm:prSet presAssocID="{05A6CD22-0F5E-46CE-A75E-522C8B61B9B8}" presName="parentNode" presStyleLbl="node1" presStyleIdx="1" presStyleCnt="5" custScaleX="1474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A6B54-F5DD-4832-A01B-4F657A0DFCBC}" type="pres">
      <dgm:prSet presAssocID="{05A6CD22-0F5E-46CE-A75E-522C8B61B9B8}" presName="childNode" presStyleLbl="revTx" presStyleIdx="0" presStyleCnt="0">
        <dgm:presLayoutVars>
          <dgm:bulletEnabled val="1"/>
        </dgm:presLayoutVars>
      </dgm:prSet>
      <dgm:spPr/>
    </dgm:pt>
    <dgm:pt modelId="{B4147F3A-66B6-4D0B-8A95-165B6EF2B133}" type="pres">
      <dgm:prSet presAssocID="{EAADB667-4C13-4E64-B4AA-852E372379E8}" presName="Name25" presStyleLbl="parChTrans1D1" presStyleIdx="1" presStyleCnt="4"/>
      <dgm:spPr/>
      <dgm:t>
        <a:bodyPr/>
        <a:lstStyle/>
        <a:p>
          <a:endParaRPr lang="en-US"/>
        </a:p>
      </dgm:t>
    </dgm:pt>
    <dgm:pt modelId="{4ABD8831-EDE3-4E0F-BC36-5B17127F2F3F}" type="pres">
      <dgm:prSet presAssocID="{53DE6639-B0BA-4258-8745-56176ED5B246}" presName="node" presStyleCnt="0"/>
      <dgm:spPr/>
    </dgm:pt>
    <dgm:pt modelId="{773F0FAD-C1D7-4419-A3C1-E0C84466ECA6}" type="pres">
      <dgm:prSet presAssocID="{53DE6639-B0BA-4258-8745-56176ED5B246}" presName="parentNode" presStyleLbl="node1" presStyleIdx="2" presStyleCnt="5" custScaleX="1476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AEC9D-A2BE-4937-8462-A602310EDF84}" type="pres">
      <dgm:prSet presAssocID="{53DE6639-B0BA-4258-8745-56176ED5B24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F5DA43-3A26-400D-8DF6-5DD80E20F755}" type="pres">
      <dgm:prSet presAssocID="{0E2F3A96-F57B-4811-889A-2ADCEED4A5BF}" presName="Name25" presStyleLbl="parChTrans1D1" presStyleIdx="2" presStyleCnt="4"/>
      <dgm:spPr/>
      <dgm:t>
        <a:bodyPr/>
        <a:lstStyle/>
        <a:p>
          <a:endParaRPr lang="en-US"/>
        </a:p>
      </dgm:t>
    </dgm:pt>
    <dgm:pt modelId="{07A7C1E2-E68A-43B9-A253-157F6D223D54}" type="pres">
      <dgm:prSet presAssocID="{038CB38A-57B4-48B8-8375-70AB2A633403}" presName="node" presStyleCnt="0"/>
      <dgm:spPr/>
    </dgm:pt>
    <dgm:pt modelId="{3B9DDE1C-D057-4922-8278-16DD8872700E}" type="pres">
      <dgm:prSet presAssocID="{038CB38A-57B4-48B8-8375-70AB2A633403}" presName="parentNode" presStyleLbl="node1" presStyleIdx="3" presStyleCnt="5" custScaleX="12223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846BB-74A7-437A-908C-621A7DDBDA9A}" type="pres">
      <dgm:prSet presAssocID="{038CB38A-57B4-48B8-8375-70AB2A633403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FABCF-2227-44D4-A351-B1E03F824D88}" type="pres">
      <dgm:prSet presAssocID="{F9EB825B-EAB9-48AE-AF2E-24F685DEBA8C}" presName="Name25" presStyleLbl="parChTrans1D1" presStyleIdx="3" presStyleCnt="4"/>
      <dgm:spPr/>
      <dgm:t>
        <a:bodyPr/>
        <a:lstStyle/>
        <a:p>
          <a:endParaRPr lang="en-US"/>
        </a:p>
      </dgm:t>
    </dgm:pt>
    <dgm:pt modelId="{FC45E550-9C96-4683-91D0-CA3BB49EFB95}" type="pres">
      <dgm:prSet presAssocID="{62F09054-C326-486D-A1CF-7A38576B447F}" presName="node" presStyleCnt="0"/>
      <dgm:spPr/>
    </dgm:pt>
    <dgm:pt modelId="{CC13ED6D-E7B7-4FD2-A18A-C93A3AF0E806}" type="pres">
      <dgm:prSet presAssocID="{62F09054-C326-486D-A1CF-7A38576B447F}" presName="parentNode" presStyleLbl="node1" presStyleIdx="4" presStyleCnt="5" custScaleX="1174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6CFD2-1DC4-41BD-8BB5-A913197CCD82}" type="pres">
      <dgm:prSet presAssocID="{62F09054-C326-486D-A1CF-7A38576B447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387E13-929E-4B6E-A110-5C274BD481FA}" type="presOf" srcId="{038CB38A-57B4-48B8-8375-70AB2A633403}" destId="{3B9DDE1C-D057-4922-8278-16DD8872700E}" srcOrd="0" destOrd="0" presId="urn:microsoft.com/office/officeart/2005/8/layout/radial2"/>
    <dgm:cxn modelId="{635BB313-7D72-45F1-ADB3-0FA3485F6E68}" srcId="{BA144F35-B152-44E7-904C-12643CD5406C}" destId="{038CB38A-57B4-48B8-8375-70AB2A633403}" srcOrd="2" destOrd="0" parTransId="{0E2F3A96-F57B-4811-889A-2ADCEED4A5BF}" sibTransId="{66FFD3A3-45A5-4112-8F74-7B96FF97C0EF}"/>
    <dgm:cxn modelId="{9EF80B5C-B36C-4568-AAB7-3319AD6B617E}" srcId="{BA144F35-B152-44E7-904C-12643CD5406C}" destId="{05A6CD22-0F5E-46CE-A75E-522C8B61B9B8}" srcOrd="0" destOrd="0" parTransId="{F3CD667B-0751-4E1B-8447-38F82447687F}" sibTransId="{219866D6-E8C8-4809-AA2A-B67005536CCB}"/>
    <dgm:cxn modelId="{CDFA26AC-D95C-45DC-8574-74F4F63C732D}" type="presOf" srcId="{05A6CD22-0F5E-46CE-A75E-522C8B61B9B8}" destId="{AA230576-5446-4C74-895F-344FAB82D8E0}" srcOrd="0" destOrd="0" presId="urn:microsoft.com/office/officeart/2005/8/layout/radial2"/>
    <dgm:cxn modelId="{9F105411-4B3A-4EBC-BA5B-A1EEE76803C1}" type="presOf" srcId="{0E2F3A96-F57B-4811-889A-2ADCEED4A5BF}" destId="{9BF5DA43-3A26-400D-8DF6-5DD80E20F755}" srcOrd="0" destOrd="0" presId="urn:microsoft.com/office/officeart/2005/8/layout/radial2"/>
    <dgm:cxn modelId="{8531482A-2A3F-4AE2-B9CA-B2C25AC1D304}" type="presOf" srcId="{F3CD667B-0751-4E1B-8447-38F82447687F}" destId="{65A818E5-3FA4-4AA2-A22D-D06DFC11336B}" srcOrd="0" destOrd="0" presId="urn:microsoft.com/office/officeart/2005/8/layout/radial2"/>
    <dgm:cxn modelId="{942E4885-E6D2-42A5-8826-B8299278E489}" type="presOf" srcId="{53DE6639-B0BA-4258-8745-56176ED5B246}" destId="{773F0FAD-C1D7-4419-A3C1-E0C84466ECA6}" srcOrd="0" destOrd="0" presId="urn:microsoft.com/office/officeart/2005/8/layout/radial2"/>
    <dgm:cxn modelId="{B708BA6C-29C9-448A-A0E3-EDDC11594589}" srcId="{BA144F35-B152-44E7-904C-12643CD5406C}" destId="{62F09054-C326-486D-A1CF-7A38576B447F}" srcOrd="3" destOrd="0" parTransId="{F9EB825B-EAB9-48AE-AF2E-24F685DEBA8C}" sibTransId="{03651C53-362D-4CFD-898E-E5D96F36F24E}"/>
    <dgm:cxn modelId="{3B6283EE-8788-4FEA-B7DC-AB3477C29252}" type="presOf" srcId="{EAADB667-4C13-4E64-B4AA-852E372379E8}" destId="{B4147F3A-66B6-4D0B-8A95-165B6EF2B133}" srcOrd="0" destOrd="0" presId="urn:microsoft.com/office/officeart/2005/8/layout/radial2"/>
    <dgm:cxn modelId="{F311DDC3-CF4C-409D-8738-BB33F315047C}" srcId="{BA144F35-B152-44E7-904C-12643CD5406C}" destId="{53DE6639-B0BA-4258-8745-56176ED5B246}" srcOrd="1" destOrd="0" parTransId="{EAADB667-4C13-4E64-B4AA-852E372379E8}" sibTransId="{7138569F-DFC4-4A69-B70C-4E66D06757DC}"/>
    <dgm:cxn modelId="{9976C2DF-D6EA-4801-AF8C-6459AA3EEC53}" type="presOf" srcId="{BA144F35-B152-44E7-904C-12643CD5406C}" destId="{8C1E2D99-C503-4BE6-BD6C-0D3876CF312C}" srcOrd="0" destOrd="0" presId="urn:microsoft.com/office/officeart/2005/8/layout/radial2"/>
    <dgm:cxn modelId="{8366DD5A-33C0-4EB1-B749-925B38EE79A8}" type="presOf" srcId="{F9EB825B-EAB9-48AE-AF2E-24F685DEBA8C}" destId="{513FABCF-2227-44D4-A351-B1E03F824D88}" srcOrd="0" destOrd="0" presId="urn:microsoft.com/office/officeart/2005/8/layout/radial2"/>
    <dgm:cxn modelId="{FAEB36DD-EE0B-47A3-B22A-1B9D3C471A08}" type="presOf" srcId="{62F09054-C326-486D-A1CF-7A38576B447F}" destId="{CC13ED6D-E7B7-4FD2-A18A-C93A3AF0E806}" srcOrd="0" destOrd="0" presId="urn:microsoft.com/office/officeart/2005/8/layout/radial2"/>
    <dgm:cxn modelId="{753CDEF5-9609-430C-BA14-39A3DCCAA6D2}" type="presParOf" srcId="{8C1E2D99-C503-4BE6-BD6C-0D3876CF312C}" destId="{BDD9AC2D-1670-43EF-9A9D-98FE09D5F69F}" srcOrd="0" destOrd="0" presId="urn:microsoft.com/office/officeart/2005/8/layout/radial2"/>
    <dgm:cxn modelId="{72736033-EC7B-454B-A1F4-F9C33A8E1082}" type="presParOf" srcId="{BDD9AC2D-1670-43EF-9A9D-98FE09D5F69F}" destId="{00DC85C1-A8F3-4F64-8F7D-B7FD734A32C2}" srcOrd="0" destOrd="0" presId="urn:microsoft.com/office/officeart/2005/8/layout/radial2"/>
    <dgm:cxn modelId="{063FD062-82A3-4B08-8517-C31540637E62}" type="presParOf" srcId="{00DC85C1-A8F3-4F64-8F7D-B7FD734A32C2}" destId="{0FD98733-A528-48D0-B391-4F25600FBBDD}" srcOrd="0" destOrd="0" presId="urn:microsoft.com/office/officeart/2005/8/layout/radial2"/>
    <dgm:cxn modelId="{C7CDD88E-D75E-4037-9A2C-A5E366C9FC53}" type="presParOf" srcId="{00DC85C1-A8F3-4F64-8F7D-B7FD734A32C2}" destId="{626AC5F8-1751-45AE-A46B-61F4C2A3FA55}" srcOrd="1" destOrd="0" presId="urn:microsoft.com/office/officeart/2005/8/layout/radial2"/>
    <dgm:cxn modelId="{1647548B-678E-4D43-91B8-D87B9909BEAF}" type="presParOf" srcId="{BDD9AC2D-1670-43EF-9A9D-98FE09D5F69F}" destId="{65A818E5-3FA4-4AA2-A22D-D06DFC11336B}" srcOrd="1" destOrd="0" presId="urn:microsoft.com/office/officeart/2005/8/layout/radial2"/>
    <dgm:cxn modelId="{566D24F8-A964-44BD-A08E-5C92C0281D78}" type="presParOf" srcId="{BDD9AC2D-1670-43EF-9A9D-98FE09D5F69F}" destId="{31E92B50-34AC-4B61-B3F9-E7D694D84509}" srcOrd="2" destOrd="0" presId="urn:microsoft.com/office/officeart/2005/8/layout/radial2"/>
    <dgm:cxn modelId="{0477830C-46FC-43C0-9A3A-2CFD8A9654DD}" type="presParOf" srcId="{31E92B50-34AC-4B61-B3F9-E7D694D84509}" destId="{AA230576-5446-4C74-895F-344FAB82D8E0}" srcOrd="0" destOrd="0" presId="urn:microsoft.com/office/officeart/2005/8/layout/radial2"/>
    <dgm:cxn modelId="{4F88D7EB-3AC1-475A-BE47-BF2C5D31A5E0}" type="presParOf" srcId="{31E92B50-34AC-4B61-B3F9-E7D694D84509}" destId="{482A6B54-F5DD-4832-A01B-4F657A0DFCBC}" srcOrd="1" destOrd="0" presId="urn:microsoft.com/office/officeart/2005/8/layout/radial2"/>
    <dgm:cxn modelId="{82B28FF3-0D40-48EF-8B77-826CF7141C27}" type="presParOf" srcId="{BDD9AC2D-1670-43EF-9A9D-98FE09D5F69F}" destId="{B4147F3A-66B6-4D0B-8A95-165B6EF2B133}" srcOrd="3" destOrd="0" presId="urn:microsoft.com/office/officeart/2005/8/layout/radial2"/>
    <dgm:cxn modelId="{A2E9A94D-4E88-4F78-8EDC-DF1B669227E6}" type="presParOf" srcId="{BDD9AC2D-1670-43EF-9A9D-98FE09D5F69F}" destId="{4ABD8831-EDE3-4E0F-BC36-5B17127F2F3F}" srcOrd="4" destOrd="0" presId="urn:microsoft.com/office/officeart/2005/8/layout/radial2"/>
    <dgm:cxn modelId="{9BC1271E-B36A-4663-838D-7632E692E513}" type="presParOf" srcId="{4ABD8831-EDE3-4E0F-BC36-5B17127F2F3F}" destId="{773F0FAD-C1D7-4419-A3C1-E0C84466ECA6}" srcOrd="0" destOrd="0" presId="urn:microsoft.com/office/officeart/2005/8/layout/radial2"/>
    <dgm:cxn modelId="{0C3DABCB-B93F-4BB9-A2F7-49878BA278EA}" type="presParOf" srcId="{4ABD8831-EDE3-4E0F-BC36-5B17127F2F3F}" destId="{296AEC9D-A2BE-4937-8462-A602310EDF84}" srcOrd="1" destOrd="0" presId="urn:microsoft.com/office/officeart/2005/8/layout/radial2"/>
    <dgm:cxn modelId="{1B915004-0CA6-4B6E-85D7-14C961D016AB}" type="presParOf" srcId="{BDD9AC2D-1670-43EF-9A9D-98FE09D5F69F}" destId="{9BF5DA43-3A26-400D-8DF6-5DD80E20F755}" srcOrd="5" destOrd="0" presId="urn:microsoft.com/office/officeart/2005/8/layout/radial2"/>
    <dgm:cxn modelId="{A766C9D7-1C10-443C-B6DB-9253D9A3FD5A}" type="presParOf" srcId="{BDD9AC2D-1670-43EF-9A9D-98FE09D5F69F}" destId="{07A7C1E2-E68A-43B9-A253-157F6D223D54}" srcOrd="6" destOrd="0" presId="urn:microsoft.com/office/officeart/2005/8/layout/radial2"/>
    <dgm:cxn modelId="{8A78618F-B142-42C6-B957-F68E19EBB3C3}" type="presParOf" srcId="{07A7C1E2-E68A-43B9-A253-157F6D223D54}" destId="{3B9DDE1C-D057-4922-8278-16DD8872700E}" srcOrd="0" destOrd="0" presId="urn:microsoft.com/office/officeart/2005/8/layout/radial2"/>
    <dgm:cxn modelId="{8DB00B2B-EE24-4C32-80BE-BC9F832A6128}" type="presParOf" srcId="{07A7C1E2-E68A-43B9-A253-157F6D223D54}" destId="{4A9846BB-74A7-437A-908C-621A7DDBDA9A}" srcOrd="1" destOrd="0" presId="urn:microsoft.com/office/officeart/2005/8/layout/radial2"/>
    <dgm:cxn modelId="{91AEE01E-4F67-431E-9448-41735398CBEA}" type="presParOf" srcId="{BDD9AC2D-1670-43EF-9A9D-98FE09D5F69F}" destId="{513FABCF-2227-44D4-A351-B1E03F824D88}" srcOrd="7" destOrd="0" presId="urn:microsoft.com/office/officeart/2005/8/layout/radial2"/>
    <dgm:cxn modelId="{3A878EEF-ACEF-4F99-8862-2F0E8B83F5E9}" type="presParOf" srcId="{BDD9AC2D-1670-43EF-9A9D-98FE09D5F69F}" destId="{FC45E550-9C96-4683-91D0-CA3BB49EFB95}" srcOrd="8" destOrd="0" presId="urn:microsoft.com/office/officeart/2005/8/layout/radial2"/>
    <dgm:cxn modelId="{A61E2997-BF00-4122-B257-F42091B9C8C6}" type="presParOf" srcId="{FC45E550-9C96-4683-91D0-CA3BB49EFB95}" destId="{CC13ED6D-E7B7-4FD2-A18A-C93A3AF0E806}" srcOrd="0" destOrd="0" presId="urn:microsoft.com/office/officeart/2005/8/layout/radial2"/>
    <dgm:cxn modelId="{F5A95C34-5B99-4C72-B99F-DEA9C1FAEB2A}" type="presParOf" srcId="{FC45E550-9C96-4683-91D0-CA3BB49EFB95}" destId="{AF26CFD2-1DC4-41BD-8BB5-A913197CCD8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7C4BD7-80EE-4272-982C-ED800B6EA343}" type="doc">
      <dgm:prSet loTypeId="urn:microsoft.com/office/officeart/2005/8/layout/orgChart1" loCatId="hierarchy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755934D2-85B4-4D2A-A4B1-366C929107AA}">
      <dgm:prSet phldrT="[Text]"/>
      <dgm:spPr/>
      <dgm:t>
        <a:bodyPr/>
        <a:lstStyle/>
        <a:p>
          <a:r>
            <a:rPr lang="en-US" dirty="0" smtClean="0"/>
            <a:t>Molecule</a:t>
          </a:r>
          <a:endParaRPr lang="en-US" dirty="0"/>
        </a:p>
      </dgm:t>
    </dgm:pt>
    <dgm:pt modelId="{8BF0210B-FC7C-44A5-9E3C-6337CBA49D0C}" type="parTrans" cxnId="{5ED5671A-1A7A-429A-9641-B0E9F5C119C6}">
      <dgm:prSet/>
      <dgm:spPr/>
      <dgm:t>
        <a:bodyPr/>
        <a:lstStyle/>
        <a:p>
          <a:endParaRPr lang="en-US"/>
        </a:p>
      </dgm:t>
    </dgm:pt>
    <dgm:pt modelId="{B4A6AF2F-C780-478F-A887-7CC4AD52F96F}" type="sibTrans" cxnId="{5ED5671A-1A7A-429A-9641-B0E9F5C119C6}">
      <dgm:prSet/>
      <dgm:spPr/>
      <dgm:t>
        <a:bodyPr/>
        <a:lstStyle/>
        <a:p>
          <a:endParaRPr lang="en-US"/>
        </a:p>
      </dgm:t>
    </dgm:pt>
    <dgm:pt modelId="{AA983399-5A30-4C5D-83AA-1A77393CC2F0}">
      <dgm:prSet phldrT="[Text]"/>
      <dgm:spPr/>
      <dgm:t>
        <a:bodyPr/>
        <a:lstStyle/>
        <a:p>
          <a:r>
            <a:rPr lang="en-US" dirty="0" smtClean="0"/>
            <a:t>Inorganic</a:t>
          </a:r>
          <a:endParaRPr lang="en-US" dirty="0"/>
        </a:p>
      </dgm:t>
    </dgm:pt>
    <dgm:pt modelId="{4EEC2DD1-A3B3-47D6-982C-CCF77A20153D}" type="parTrans" cxnId="{9F1C1E58-BAF2-4426-A2D0-15441CC234D3}">
      <dgm:prSet/>
      <dgm:spPr/>
      <dgm:t>
        <a:bodyPr/>
        <a:lstStyle/>
        <a:p>
          <a:endParaRPr lang="en-US"/>
        </a:p>
      </dgm:t>
    </dgm:pt>
    <dgm:pt modelId="{672E573D-BAB5-48FA-AB4B-DBBBFE538B36}" type="sibTrans" cxnId="{9F1C1E58-BAF2-4426-A2D0-15441CC234D3}">
      <dgm:prSet/>
      <dgm:spPr/>
      <dgm:t>
        <a:bodyPr/>
        <a:lstStyle/>
        <a:p>
          <a:endParaRPr lang="en-US"/>
        </a:p>
      </dgm:t>
    </dgm:pt>
    <dgm:pt modelId="{9E37F18D-EA15-4225-8CDC-A325EC42E1B9}">
      <dgm:prSet phldrT="[Text]"/>
      <dgm:spPr/>
      <dgm:t>
        <a:bodyPr/>
        <a:lstStyle/>
        <a:p>
          <a:r>
            <a:rPr lang="en-US" dirty="0" smtClean="0"/>
            <a:t>Organic</a:t>
          </a:r>
          <a:endParaRPr lang="en-US" dirty="0"/>
        </a:p>
      </dgm:t>
    </dgm:pt>
    <dgm:pt modelId="{F95C436D-B873-4CA0-8367-1459F43F3AAE}" type="parTrans" cxnId="{104047C4-A589-4166-AE2B-B173ADCF91EF}">
      <dgm:prSet/>
      <dgm:spPr/>
      <dgm:t>
        <a:bodyPr/>
        <a:lstStyle/>
        <a:p>
          <a:endParaRPr lang="en-US"/>
        </a:p>
      </dgm:t>
    </dgm:pt>
    <dgm:pt modelId="{11440BF2-E471-463E-AE66-B8F16E6FF7CF}" type="sibTrans" cxnId="{104047C4-A589-4166-AE2B-B173ADCF91EF}">
      <dgm:prSet/>
      <dgm:spPr/>
      <dgm:t>
        <a:bodyPr/>
        <a:lstStyle/>
        <a:p>
          <a:endParaRPr lang="en-US"/>
        </a:p>
      </dgm:t>
    </dgm:pt>
    <dgm:pt modelId="{A5173D58-3A9B-4467-8CAC-29CB4BD6B0DE}">
      <dgm:prSet phldrT="[Text]"/>
      <dgm:spPr/>
      <dgm:t>
        <a:bodyPr/>
        <a:lstStyle/>
        <a:p>
          <a:r>
            <a:rPr lang="en-US" dirty="0" smtClean="0"/>
            <a:t>Mineral</a:t>
          </a:r>
          <a:endParaRPr lang="en-US" dirty="0"/>
        </a:p>
      </dgm:t>
    </dgm:pt>
    <dgm:pt modelId="{538A443F-B3C7-4E81-ADE2-008F824BB861}" type="parTrans" cxnId="{390D4353-AAC2-472D-8739-C6700DBE2912}">
      <dgm:prSet/>
      <dgm:spPr/>
      <dgm:t>
        <a:bodyPr/>
        <a:lstStyle/>
        <a:p>
          <a:endParaRPr lang="en-US"/>
        </a:p>
      </dgm:t>
    </dgm:pt>
    <dgm:pt modelId="{A127848C-2DF1-4609-AD3A-0FB4C33251D1}" type="sibTrans" cxnId="{390D4353-AAC2-472D-8739-C6700DBE2912}">
      <dgm:prSet/>
      <dgm:spPr/>
      <dgm:t>
        <a:bodyPr/>
        <a:lstStyle/>
        <a:p>
          <a:endParaRPr lang="en-US"/>
        </a:p>
      </dgm:t>
    </dgm:pt>
    <dgm:pt modelId="{4A07F8F8-24F7-4A64-81AE-213F34ECD627}">
      <dgm:prSet phldrT="[Text]"/>
      <dgm:spPr/>
      <dgm:t>
        <a:bodyPr/>
        <a:lstStyle/>
        <a:p>
          <a:r>
            <a:rPr lang="en-US" dirty="0" smtClean="0"/>
            <a:t>Protein</a:t>
          </a:r>
          <a:endParaRPr lang="en-US" dirty="0"/>
        </a:p>
      </dgm:t>
    </dgm:pt>
    <dgm:pt modelId="{72B69E05-8758-4359-9D94-91A61175B3BE}" type="parTrans" cxnId="{07C07BB8-A5DB-4C02-8D19-15971576FA17}">
      <dgm:prSet/>
      <dgm:spPr/>
      <dgm:t>
        <a:bodyPr/>
        <a:lstStyle/>
        <a:p>
          <a:endParaRPr lang="en-US"/>
        </a:p>
      </dgm:t>
    </dgm:pt>
    <dgm:pt modelId="{E755051D-056E-4A47-8C6B-46C3362A30DD}" type="sibTrans" cxnId="{07C07BB8-A5DB-4C02-8D19-15971576FA17}">
      <dgm:prSet/>
      <dgm:spPr/>
      <dgm:t>
        <a:bodyPr/>
        <a:lstStyle/>
        <a:p>
          <a:endParaRPr lang="en-US"/>
        </a:p>
      </dgm:t>
    </dgm:pt>
    <dgm:pt modelId="{BEE1B748-E7FD-41B7-8E52-0D77B5742B49}" type="pres">
      <dgm:prSet presAssocID="{297C4BD7-80EE-4272-982C-ED800B6EA3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2D10B48-CAFD-41AF-8E87-DF7CD55CDAC0}" type="pres">
      <dgm:prSet presAssocID="{755934D2-85B4-4D2A-A4B1-366C929107AA}" presName="hierRoot1" presStyleCnt="0">
        <dgm:presLayoutVars>
          <dgm:hierBranch val="init"/>
        </dgm:presLayoutVars>
      </dgm:prSet>
      <dgm:spPr/>
    </dgm:pt>
    <dgm:pt modelId="{13E68E95-B1BC-4EB2-BE9E-B9A5881DB967}" type="pres">
      <dgm:prSet presAssocID="{755934D2-85B4-4D2A-A4B1-366C929107AA}" presName="rootComposite1" presStyleCnt="0"/>
      <dgm:spPr/>
    </dgm:pt>
    <dgm:pt modelId="{E23A8512-09E7-46F0-A048-6EBDA89AACB8}" type="pres">
      <dgm:prSet presAssocID="{755934D2-85B4-4D2A-A4B1-366C929107A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CF21EC-F2FF-4311-BD45-9E1E08BA4339}" type="pres">
      <dgm:prSet presAssocID="{755934D2-85B4-4D2A-A4B1-366C929107A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A8059D4-2DB4-46A0-9E79-1BDBB7F6DBC4}" type="pres">
      <dgm:prSet presAssocID="{755934D2-85B4-4D2A-A4B1-366C929107AA}" presName="hierChild2" presStyleCnt="0"/>
      <dgm:spPr/>
    </dgm:pt>
    <dgm:pt modelId="{2FBD448E-63BF-4E39-89BC-011DE524A4F6}" type="pres">
      <dgm:prSet presAssocID="{4EEC2DD1-A3B3-47D6-982C-CCF77A20153D}" presName="Name37" presStyleLbl="parChTrans1D2" presStyleIdx="0" presStyleCnt="2"/>
      <dgm:spPr/>
      <dgm:t>
        <a:bodyPr/>
        <a:lstStyle/>
        <a:p>
          <a:endParaRPr lang="en-US"/>
        </a:p>
      </dgm:t>
    </dgm:pt>
    <dgm:pt modelId="{69890738-3C7D-4649-9776-76B0D63D989D}" type="pres">
      <dgm:prSet presAssocID="{AA983399-5A30-4C5D-83AA-1A77393CC2F0}" presName="hierRoot2" presStyleCnt="0">
        <dgm:presLayoutVars>
          <dgm:hierBranch val="init"/>
        </dgm:presLayoutVars>
      </dgm:prSet>
      <dgm:spPr/>
    </dgm:pt>
    <dgm:pt modelId="{D6C50560-7E3D-4E61-8528-74A8AE307425}" type="pres">
      <dgm:prSet presAssocID="{AA983399-5A30-4C5D-83AA-1A77393CC2F0}" presName="rootComposite" presStyleCnt="0"/>
      <dgm:spPr/>
    </dgm:pt>
    <dgm:pt modelId="{2D1D8B69-C974-4174-8F12-D7160D44193C}" type="pres">
      <dgm:prSet presAssocID="{AA983399-5A30-4C5D-83AA-1A77393CC2F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6902-A954-496A-8438-B3C2A72C333D}" type="pres">
      <dgm:prSet presAssocID="{AA983399-5A30-4C5D-83AA-1A77393CC2F0}" presName="rootConnector" presStyleLbl="node2" presStyleIdx="0" presStyleCnt="2"/>
      <dgm:spPr/>
      <dgm:t>
        <a:bodyPr/>
        <a:lstStyle/>
        <a:p>
          <a:endParaRPr lang="en-US"/>
        </a:p>
      </dgm:t>
    </dgm:pt>
    <dgm:pt modelId="{21B20E64-3AF1-406E-97EB-DF07B61F7B84}" type="pres">
      <dgm:prSet presAssocID="{AA983399-5A30-4C5D-83AA-1A77393CC2F0}" presName="hierChild4" presStyleCnt="0"/>
      <dgm:spPr/>
    </dgm:pt>
    <dgm:pt modelId="{C91B1D6D-B771-4D74-9952-E3D19C4CE204}" type="pres">
      <dgm:prSet presAssocID="{538A443F-B3C7-4E81-ADE2-008F824BB861}" presName="Name37" presStyleLbl="parChTrans1D3" presStyleIdx="0" presStyleCnt="2"/>
      <dgm:spPr/>
      <dgm:t>
        <a:bodyPr/>
        <a:lstStyle/>
        <a:p>
          <a:endParaRPr lang="en-US"/>
        </a:p>
      </dgm:t>
    </dgm:pt>
    <dgm:pt modelId="{B695CE31-0880-4087-B761-A5887D74D29B}" type="pres">
      <dgm:prSet presAssocID="{A5173D58-3A9B-4467-8CAC-29CB4BD6B0DE}" presName="hierRoot2" presStyleCnt="0">
        <dgm:presLayoutVars>
          <dgm:hierBranch val="init"/>
        </dgm:presLayoutVars>
      </dgm:prSet>
      <dgm:spPr/>
    </dgm:pt>
    <dgm:pt modelId="{EE718B1E-B7E2-4CBF-8E7B-9A3A2E5CFDCB}" type="pres">
      <dgm:prSet presAssocID="{A5173D58-3A9B-4467-8CAC-29CB4BD6B0DE}" presName="rootComposite" presStyleCnt="0"/>
      <dgm:spPr/>
    </dgm:pt>
    <dgm:pt modelId="{2760BCA4-3536-410C-A9A1-8740608A393C}" type="pres">
      <dgm:prSet presAssocID="{A5173D58-3A9B-4467-8CAC-29CB4BD6B0DE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E551E4-EA4D-4FDC-B279-1B0C0F018D7E}" type="pres">
      <dgm:prSet presAssocID="{A5173D58-3A9B-4467-8CAC-29CB4BD6B0DE}" presName="rootConnector" presStyleLbl="node3" presStyleIdx="0" presStyleCnt="2"/>
      <dgm:spPr/>
      <dgm:t>
        <a:bodyPr/>
        <a:lstStyle/>
        <a:p>
          <a:endParaRPr lang="en-US"/>
        </a:p>
      </dgm:t>
    </dgm:pt>
    <dgm:pt modelId="{58072B21-26EE-4F0F-9C6D-4CB1A4FB0029}" type="pres">
      <dgm:prSet presAssocID="{A5173D58-3A9B-4467-8CAC-29CB4BD6B0DE}" presName="hierChild4" presStyleCnt="0"/>
      <dgm:spPr/>
    </dgm:pt>
    <dgm:pt modelId="{3FD3CC08-4AFF-467C-BC4F-DF4E07983539}" type="pres">
      <dgm:prSet presAssocID="{A5173D58-3A9B-4467-8CAC-29CB4BD6B0DE}" presName="hierChild5" presStyleCnt="0"/>
      <dgm:spPr/>
    </dgm:pt>
    <dgm:pt modelId="{209F41C3-6382-4C8D-B3C2-D8E04ED7F297}" type="pres">
      <dgm:prSet presAssocID="{AA983399-5A30-4C5D-83AA-1A77393CC2F0}" presName="hierChild5" presStyleCnt="0"/>
      <dgm:spPr/>
    </dgm:pt>
    <dgm:pt modelId="{1A0A8602-DC14-415A-A5F7-7866A6568D2E}" type="pres">
      <dgm:prSet presAssocID="{F95C436D-B873-4CA0-8367-1459F43F3AAE}" presName="Name37" presStyleLbl="parChTrans1D2" presStyleIdx="1" presStyleCnt="2"/>
      <dgm:spPr/>
      <dgm:t>
        <a:bodyPr/>
        <a:lstStyle/>
        <a:p>
          <a:endParaRPr lang="en-US"/>
        </a:p>
      </dgm:t>
    </dgm:pt>
    <dgm:pt modelId="{2610EC96-11D5-4179-9060-8FC033273680}" type="pres">
      <dgm:prSet presAssocID="{9E37F18D-EA15-4225-8CDC-A325EC42E1B9}" presName="hierRoot2" presStyleCnt="0">
        <dgm:presLayoutVars>
          <dgm:hierBranch val="init"/>
        </dgm:presLayoutVars>
      </dgm:prSet>
      <dgm:spPr/>
    </dgm:pt>
    <dgm:pt modelId="{FD13C9EE-64E4-40C0-A479-40651EA5B8E1}" type="pres">
      <dgm:prSet presAssocID="{9E37F18D-EA15-4225-8CDC-A325EC42E1B9}" presName="rootComposite" presStyleCnt="0"/>
      <dgm:spPr/>
    </dgm:pt>
    <dgm:pt modelId="{142563BA-188D-441F-854B-F82C6C6BA649}" type="pres">
      <dgm:prSet presAssocID="{9E37F18D-EA15-4225-8CDC-A325EC42E1B9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8BD771-00F0-438E-850F-11DAF1143AE4}" type="pres">
      <dgm:prSet presAssocID="{9E37F18D-EA15-4225-8CDC-A325EC42E1B9}" presName="rootConnector" presStyleLbl="node2" presStyleIdx="1" presStyleCnt="2"/>
      <dgm:spPr/>
      <dgm:t>
        <a:bodyPr/>
        <a:lstStyle/>
        <a:p>
          <a:endParaRPr lang="en-US"/>
        </a:p>
      </dgm:t>
    </dgm:pt>
    <dgm:pt modelId="{AFB4AD14-A419-4308-9E2F-5694B520CDF2}" type="pres">
      <dgm:prSet presAssocID="{9E37F18D-EA15-4225-8CDC-A325EC42E1B9}" presName="hierChild4" presStyleCnt="0"/>
      <dgm:spPr/>
    </dgm:pt>
    <dgm:pt modelId="{B022E443-A23E-4DA0-88D2-2CB6C4BBAB42}" type="pres">
      <dgm:prSet presAssocID="{72B69E05-8758-4359-9D94-91A61175B3BE}" presName="Name37" presStyleLbl="parChTrans1D3" presStyleIdx="1" presStyleCnt="2"/>
      <dgm:spPr/>
      <dgm:t>
        <a:bodyPr/>
        <a:lstStyle/>
        <a:p>
          <a:endParaRPr lang="en-US"/>
        </a:p>
      </dgm:t>
    </dgm:pt>
    <dgm:pt modelId="{F1CC0F7E-77BA-4EB1-9E49-904031AFE495}" type="pres">
      <dgm:prSet presAssocID="{4A07F8F8-24F7-4A64-81AE-213F34ECD627}" presName="hierRoot2" presStyleCnt="0">
        <dgm:presLayoutVars>
          <dgm:hierBranch val="init"/>
        </dgm:presLayoutVars>
      </dgm:prSet>
      <dgm:spPr/>
    </dgm:pt>
    <dgm:pt modelId="{8572997E-DF4A-4D84-89ED-106A1386F46E}" type="pres">
      <dgm:prSet presAssocID="{4A07F8F8-24F7-4A64-81AE-213F34ECD627}" presName="rootComposite" presStyleCnt="0"/>
      <dgm:spPr/>
    </dgm:pt>
    <dgm:pt modelId="{FF07F827-4F07-430B-8644-F5431D779572}" type="pres">
      <dgm:prSet presAssocID="{4A07F8F8-24F7-4A64-81AE-213F34ECD62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33B0A5-B44B-46DF-83B7-43291F30E5CE}" type="pres">
      <dgm:prSet presAssocID="{4A07F8F8-24F7-4A64-81AE-213F34ECD627}" presName="rootConnector" presStyleLbl="node3" presStyleIdx="1" presStyleCnt="2"/>
      <dgm:spPr/>
      <dgm:t>
        <a:bodyPr/>
        <a:lstStyle/>
        <a:p>
          <a:endParaRPr lang="en-US"/>
        </a:p>
      </dgm:t>
    </dgm:pt>
    <dgm:pt modelId="{DF53E056-B250-4020-AEA6-548E4C44AF1A}" type="pres">
      <dgm:prSet presAssocID="{4A07F8F8-24F7-4A64-81AE-213F34ECD627}" presName="hierChild4" presStyleCnt="0"/>
      <dgm:spPr/>
    </dgm:pt>
    <dgm:pt modelId="{40DEEB05-6113-41ED-BBC5-2B8D659EE805}" type="pres">
      <dgm:prSet presAssocID="{4A07F8F8-24F7-4A64-81AE-213F34ECD627}" presName="hierChild5" presStyleCnt="0"/>
      <dgm:spPr/>
    </dgm:pt>
    <dgm:pt modelId="{23809F7B-CC37-4243-8D3C-8384E62511EC}" type="pres">
      <dgm:prSet presAssocID="{9E37F18D-EA15-4225-8CDC-A325EC42E1B9}" presName="hierChild5" presStyleCnt="0"/>
      <dgm:spPr/>
    </dgm:pt>
    <dgm:pt modelId="{2CD62FC8-0FF7-47B1-A889-FDF402959209}" type="pres">
      <dgm:prSet presAssocID="{755934D2-85B4-4D2A-A4B1-366C929107AA}" presName="hierChild3" presStyleCnt="0"/>
      <dgm:spPr/>
    </dgm:pt>
  </dgm:ptLst>
  <dgm:cxnLst>
    <dgm:cxn modelId="{7DEACBE2-135E-4893-BE11-01E6D1A994FC}" type="presOf" srcId="{F95C436D-B873-4CA0-8367-1459F43F3AAE}" destId="{1A0A8602-DC14-415A-A5F7-7866A6568D2E}" srcOrd="0" destOrd="0" presId="urn:microsoft.com/office/officeart/2005/8/layout/orgChart1"/>
    <dgm:cxn modelId="{C23C1902-459D-4566-AEA0-191678E4A418}" type="presOf" srcId="{297C4BD7-80EE-4272-982C-ED800B6EA343}" destId="{BEE1B748-E7FD-41B7-8E52-0D77B5742B49}" srcOrd="0" destOrd="0" presId="urn:microsoft.com/office/officeart/2005/8/layout/orgChart1"/>
    <dgm:cxn modelId="{F50945CE-32B9-45F8-823E-2FA08A8ED728}" type="presOf" srcId="{72B69E05-8758-4359-9D94-91A61175B3BE}" destId="{B022E443-A23E-4DA0-88D2-2CB6C4BBAB42}" srcOrd="0" destOrd="0" presId="urn:microsoft.com/office/officeart/2005/8/layout/orgChart1"/>
    <dgm:cxn modelId="{3E5804F5-63CF-4F4C-8015-05035E9CC945}" type="presOf" srcId="{A5173D58-3A9B-4467-8CAC-29CB4BD6B0DE}" destId="{2760BCA4-3536-410C-A9A1-8740608A393C}" srcOrd="0" destOrd="0" presId="urn:microsoft.com/office/officeart/2005/8/layout/orgChart1"/>
    <dgm:cxn modelId="{7FBEC55B-0E5F-4B51-A284-37497CF62677}" type="presOf" srcId="{9E37F18D-EA15-4225-8CDC-A325EC42E1B9}" destId="{142563BA-188D-441F-854B-F82C6C6BA649}" srcOrd="0" destOrd="0" presId="urn:microsoft.com/office/officeart/2005/8/layout/orgChart1"/>
    <dgm:cxn modelId="{EF88A6CB-8D79-4B8A-85EB-7C8AF87251F6}" type="presOf" srcId="{AA983399-5A30-4C5D-83AA-1A77393CC2F0}" destId="{2D1D8B69-C974-4174-8F12-D7160D44193C}" srcOrd="0" destOrd="0" presId="urn:microsoft.com/office/officeart/2005/8/layout/orgChart1"/>
    <dgm:cxn modelId="{32B43C75-57EF-49D1-9CA6-631F1971AA18}" type="presOf" srcId="{A5173D58-3A9B-4467-8CAC-29CB4BD6B0DE}" destId="{2CE551E4-EA4D-4FDC-B279-1B0C0F018D7E}" srcOrd="1" destOrd="0" presId="urn:microsoft.com/office/officeart/2005/8/layout/orgChart1"/>
    <dgm:cxn modelId="{FFF069F2-C12D-4FF1-B4B9-C8CB1A0A0F3B}" type="presOf" srcId="{755934D2-85B4-4D2A-A4B1-366C929107AA}" destId="{4ACF21EC-F2FF-4311-BD45-9E1E08BA4339}" srcOrd="1" destOrd="0" presId="urn:microsoft.com/office/officeart/2005/8/layout/orgChart1"/>
    <dgm:cxn modelId="{9F1C1E58-BAF2-4426-A2D0-15441CC234D3}" srcId="{755934D2-85B4-4D2A-A4B1-366C929107AA}" destId="{AA983399-5A30-4C5D-83AA-1A77393CC2F0}" srcOrd="0" destOrd="0" parTransId="{4EEC2DD1-A3B3-47D6-982C-CCF77A20153D}" sibTransId="{672E573D-BAB5-48FA-AB4B-DBBBFE538B36}"/>
    <dgm:cxn modelId="{5ED5671A-1A7A-429A-9641-B0E9F5C119C6}" srcId="{297C4BD7-80EE-4272-982C-ED800B6EA343}" destId="{755934D2-85B4-4D2A-A4B1-366C929107AA}" srcOrd="0" destOrd="0" parTransId="{8BF0210B-FC7C-44A5-9E3C-6337CBA49D0C}" sibTransId="{B4A6AF2F-C780-478F-A887-7CC4AD52F96F}"/>
    <dgm:cxn modelId="{104047C4-A589-4166-AE2B-B173ADCF91EF}" srcId="{755934D2-85B4-4D2A-A4B1-366C929107AA}" destId="{9E37F18D-EA15-4225-8CDC-A325EC42E1B9}" srcOrd="1" destOrd="0" parTransId="{F95C436D-B873-4CA0-8367-1459F43F3AAE}" sibTransId="{11440BF2-E471-463E-AE66-B8F16E6FF7CF}"/>
    <dgm:cxn modelId="{6A69C1BC-DF67-4574-8917-469335882290}" type="presOf" srcId="{9E37F18D-EA15-4225-8CDC-A325EC42E1B9}" destId="{1D8BD771-00F0-438E-850F-11DAF1143AE4}" srcOrd="1" destOrd="0" presId="urn:microsoft.com/office/officeart/2005/8/layout/orgChart1"/>
    <dgm:cxn modelId="{37962F86-DA31-4A53-8DAF-56D20973BBA0}" type="presOf" srcId="{538A443F-B3C7-4E81-ADE2-008F824BB861}" destId="{C91B1D6D-B771-4D74-9952-E3D19C4CE204}" srcOrd="0" destOrd="0" presId="urn:microsoft.com/office/officeart/2005/8/layout/orgChart1"/>
    <dgm:cxn modelId="{7D745509-5CAA-431E-A770-5551DDCEBB7A}" type="presOf" srcId="{755934D2-85B4-4D2A-A4B1-366C929107AA}" destId="{E23A8512-09E7-46F0-A048-6EBDA89AACB8}" srcOrd="0" destOrd="0" presId="urn:microsoft.com/office/officeart/2005/8/layout/orgChart1"/>
    <dgm:cxn modelId="{385B79CA-A488-4957-AEF4-B556AC04E02A}" type="presOf" srcId="{4A07F8F8-24F7-4A64-81AE-213F34ECD627}" destId="{6633B0A5-B44B-46DF-83B7-43291F30E5CE}" srcOrd="1" destOrd="0" presId="urn:microsoft.com/office/officeart/2005/8/layout/orgChart1"/>
    <dgm:cxn modelId="{401D3128-D864-42DB-8A5A-D83456949807}" type="presOf" srcId="{4A07F8F8-24F7-4A64-81AE-213F34ECD627}" destId="{FF07F827-4F07-430B-8644-F5431D779572}" srcOrd="0" destOrd="0" presId="urn:microsoft.com/office/officeart/2005/8/layout/orgChart1"/>
    <dgm:cxn modelId="{C8BB0CE8-7E8A-4C5F-B545-8B79BD9DCE05}" type="presOf" srcId="{AA983399-5A30-4C5D-83AA-1A77393CC2F0}" destId="{84436902-A954-496A-8438-B3C2A72C333D}" srcOrd="1" destOrd="0" presId="urn:microsoft.com/office/officeart/2005/8/layout/orgChart1"/>
    <dgm:cxn modelId="{390D4353-AAC2-472D-8739-C6700DBE2912}" srcId="{AA983399-5A30-4C5D-83AA-1A77393CC2F0}" destId="{A5173D58-3A9B-4467-8CAC-29CB4BD6B0DE}" srcOrd="0" destOrd="0" parTransId="{538A443F-B3C7-4E81-ADE2-008F824BB861}" sibTransId="{A127848C-2DF1-4609-AD3A-0FB4C33251D1}"/>
    <dgm:cxn modelId="{07C07BB8-A5DB-4C02-8D19-15971576FA17}" srcId="{9E37F18D-EA15-4225-8CDC-A325EC42E1B9}" destId="{4A07F8F8-24F7-4A64-81AE-213F34ECD627}" srcOrd="0" destOrd="0" parTransId="{72B69E05-8758-4359-9D94-91A61175B3BE}" sibTransId="{E755051D-056E-4A47-8C6B-46C3362A30DD}"/>
    <dgm:cxn modelId="{503589A9-CF6B-4655-BFE1-EB781CD37805}" type="presOf" srcId="{4EEC2DD1-A3B3-47D6-982C-CCF77A20153D}" destId="{2FBD448E-63BF-4E39-89BC-011DE524A4F6}" srcOrd="0" destOrd="0" presId="urn:microsoft.com/office/officeart/2005/8/layout/orgChart1"/>
    <dgm:cxn modelId="{26CEFC0C-8BAF-4FC8-9A11-A9EBF39B5BE1}" type="presParOf" srcId="{BEE1B748-E7FD-41B7-8E52-0D77B5742B49}" destId="{82D10B48-CAFD-41AF-8E87-DF7CD55CDAC0}" srcOrd="0" destOrd="0" presId="urn:microsoft.com/office/officeart/2005/8/layout/orgChart1"/>
    <dgm:cxn modelId="{0E7BB6DA-D4EE-4DE5-A5E3-873758EB5846}" type="presParOf" srcId="{82D10B48-CAFD-41AF-8E87-DF7CD55CDAC0}" destId="{13E68E95-B1BC-4EB2-BE9E-B9A5881DB967}" srcOrd="0" destOrd="0" presId="urn:microsoft.com/office/officeart/2005/8/layout/orgChart1"/>
    <dgm:cxn modelId="{21D442B0-2BAE-4A8A-9735-DE38DD71032E}" type="presParOf" srcId="{13E68E95-B1BC-4EB2-BE9E-B9A5881DB967}" destId="{E23A8512-09E7-46F0-A048-6EBDA89AACB8}" srcOrd="0" destOrd="0" presId="urn:microsoft.com/office/officeart/2005/8/layout/orgChart1"/>
    <dgm:cxn modelId="{50AA3D38-CF41-485B-AB94-AAE92BAA53E3}" type="presParOf" srcId="{13E68E95-B1BC-4EB2-BE9E-B9A5881DB967}" destId="{4ACF21EC-F2FF-4311-BD45-9E1E08BA4339}" srcOrd="1" destOrd="0" presId="urn:microsoft.com/office/officeart/2005/8/layout/orgChart1"/>
    <dgm:cxn modelId="{4F3F31A8-A9DC-405F-87E6-EFA9F9CE244F}" type="presParOf" srcId="{82D10B48-CAFD-41AF-8E87-DF7CD55CDAC0}" destId="{DA8059D4-2DB4-46A0-9E79-1BDBB7F6DBC4}" srcOrd="1" destOrd="0" presId="urn:microsoft.com/office/officeart/2005/8/layout/orgChart1"/>
    <dgm:cxn modelId="{DBE92332-47CD-40E5-9D61-BB5993E6F84A}" type="presParOf" srcId="{DA8059D4-2DB4-46A0-9E79-1BDBB7F6DBC4}" destId="{2FBD448E-63BF-4E39-89BC-011DE524A4F6}" srcOrd="0" destOrd="0" presId="urn:microsoft.com/office/officeart/2005/8/layout/orgChart1"/>
    <dgm:cxn modelId="{F0C4D5D3-FDBB-4C70-BF5F-4A8145AEFFDE}" type="presParOf" srcId="{DA8059D4-2DB4-46A0-9E79-1BDBB7F6DBC4}" destId="{69890738-3C7D-4649-9776-76B0D63D989D}" srcOrd="1" destOrd="0" presId="urn:microsoft.com/office/officeart/2005/8/layout/orgChart1"/>
    <dgm:cxn modelId="{9F0C9918-563D-418F-96DD-157B8C5E5D9E}" type="presParOf" srcId="{69890738-3C7D-4649-9776-76B0D63D989D}" destId="{D6C50560-7E3D-4E61-8528-74A8AE307425}" srcOrd="0" destOrd="0" presId="urn:microsoft.com/office/officeart/2005/8/layout/orgChart1"/>
    <dgm:cxn modelId="{4D93A561-CA71-49A4-A01E-357774A83CBA}" type="presParOf" srcId="{D6C50560-7E3D-4E61-8528-74A8AE307425}" destId="{2D1D8B69-C974-4174-8F12-D7160D44193C}" srcOrd="0" destOrd="0" presId="urn:microsoft.com/office/officeart/2005/8/layout/orgChart1"/>
    <dgm:cxn modelId="{B651A561-F852-4608-8B80-670AB2FC83D0}" type="presParOf" srcId="{D6C50560-7E3D-4E61-8528-74A8AE307425}" destId="{84436902-A954-496A-8438-B3C2A72C333D}" srcOrd="1" destOrd="0" presId="urn:microsoft.com/office/officeart/2005/8/layout/orgChart1"/>
    <dgm:cxn modelId="{29A55484-40EA-4A12-95FC-F6B314893A8C}" type="presParOf" srcId="{69890738-3C7D-4649-9776-76B0D63D989D}" destId="{21B20E64-3AF1-406E-97EB-DF07B61F7B84}" srcOrd="1" destOrd="0" presId="urn:microsoft.com/office/officeart/2005/8/layout/orgChart1"/>
    <dgm:cxn modelId="{6FC9575F-85B5-49FC-9460-B13F03017769}" type="presParOf" srcId="{21B20E64-3AF1-406E-97EB-DF07B61F7B84}" destId="{C91B1D6D-B771-4D74-9952-E3D19C4CE204}" srcOrd="0" destOrd="0" presId="urn:microsoft.com/office/officeart/2005/8/layout/orgChart1"/>
    <dgm:cxn modelId="{D29385D6-3FC5-4C7F-8E33-49B2338DEC48}" type="presParOf" srcId="{21B20E64-3AF1-406E-97EB-DF07B61F7B84}" destId="{B695CE31-0880-4087-B761-A5887D74D29B}" srcOrd="1" destOrd="0" presId="urn:microsoft.com/office/officeart/2005/8/layout/orgChart1"/>
    <dgm:cxn modelId="{8D154919-DD84-48A8-A674-9217A899737C}" type="presParOf" srcId="{B695CE31-0880-4087-B761-A5887D74D29B}" destId="{EE718B1E-B7E2-4CBF-8E7B-9A3A2E5CFDCB}" srcOrd="0" destOrd="0" presId="urn:microsoft.com/office/officeart/2005/8/layout/orgChart1"/>
    <dgm:cxn modelId="{3D22C3FA-00A3-44EB-951C-717E9BA43916}" type="presParOf" srcId="{EE718B1E-B7E2-4CBF-8E7B-9A3A2E5CFDCB}" destId="{2760BCA4-3536-410C-A9A1-8740608A393C}" srcOrd="0" destOrd="0" presId="urn:microsoft.com/office/officeart/2005/8/layout/orgChart1"/>
    <dgm:cxn modelId="{20D0E33F-32C9-4947-A23A-88ACCF8D8BDC}" type="presParOf" srcId="{EE718B1E-B7E2-4CBF-8E7B-9A3A2E5CFDCB}" destId="{2CE551E4-EA4D-4FDC-B279-1B0C0F018D7E}" srcOrd="1" destOrd="0" presId="urn:microsoft.com/office/officeart/2005/8/layout/orgChart1"/>
    <dgm:cxn modelId="{D149428A-8EBD-4973-B593-F56E2D0251EB}" type="presParOf" srcId="{B695CE31-0880-4087-B761-A5887D74D29B}" destId="{58072B21-26EE-4F0F-9C6D-4CB1A4FB0029}" srcOrd="1" destOrd="0" presId="urn:microsoft.com/office/officeart/2005/8/layout/orgChart1"/>
    <dgm:cxn modelId="{19438A7C-9886-4474-94A5-70B038F43D0E}" type="presParOf" srcId="{B695CE31-0880-4087-B761-A5887D74D29B}" destId="{3FD3CC08-4AFF-467C-BC4F-DF4E07983539}" srcOrd="2" destOrd="0" presId="urn:microsoft.com/office/officeart/2005/8/layout/orgChart1"/>
    <dgm:cxn modelId="{60F4B70F-3958-4ED7-B547-FEDA1F4B6E0D}" type="presParOf" srcId="{69890738-3C7D-4649-9776-76B0D63D989D}" destId="{209F41C3-6382-4C8D-B3C2-D8E04ED7F297}" srcOrd="2" destOrd="0" presId="urn:microsoft.com/office/officeart/2005/8/layout/orgChart1"/>
    <dgm:cxn modelId="{6434C0F0-545E-4109-A405-5CD09828FB74}" type="presParOf" srcId="{DA8059D4-2DB4-46A0-9E79-1BDBB7F6DBC4}" destId="{1A0A8602-DC14-415A-A5F7-7866A6568D2E}" srcOrd="2" destOrd="0" presId="urn:microsoft.com/office/officeart/2005/8/layout/orgChart1"/>
    <dgm:cxn modelId="{A4C9A9EF-24A2-4651-B1B7-E72E73CD6EB8}" type="presParOf" srcId="{DA8059D4-2DB4-46A0-9E79-1BDBB7F6DBC4}" destId="{2610EC96-11D5-4179-9060-8FC033273680}" srcOrd="3" destOrd="0" presId="urn:microsoft.com/office/officeart/2005/8/layout/orgChart1"/>
    <dgm:cxn modelId="{1DF9F405-D65B-431E-8D8B-9439CA1DD9AC}" type="presParOf" srcId="{2610EC96-11D5-4179-9060-8FC033273680}" destId="{FD13C9EE-64E4-40C0-A479-40651EA5B8E1}" srcOrd="0" destOrd="0" presId="urn:microsoft.com/office/officeart/2005/8/layout/orgChart1"/>
    <dgm:cxn modelId="{B67626CF-709F-4019-A52B-21D59BA683AD}" type="presParOf" srcId="{FD13C9EE-64E4-40C0-A479-40651EA5B8E1}" destId="{142563BA-188D-441F-854B-F82C6C6BA649}" srcOrd="0" destOrd="0" presId="urn:microsoft.com/office/officeart/2005/8/layout/orgChart1"/>
    <dgm:cxn modelId="{AA5E3C83-C1E0-45DA-8CD9-874225E9129E}" type="presParOf" srcId="{FD13C9EE-64E4-40C0-A479-40651EA5B8E1}" destId="{1D8BD771-00F0-438E-850F-11DAF1143AE4}" srcOrd="1" destOrd="0" presId="urn:microsoft.com/office/officeart/2005/8/layout/orgChart1"/>
    <dgm:cxn modelId="{B584AA4F-5151-4100-9332-DBA704CD4068}" type="presParOf" srcId="{2610EC96-11D5-4179-9060-8FC033273680}" destId="{AFB4AD14-A419-4308-9E2F-5694B520CDF2}" srcOrd="1" destOrd="0" presId="urn:microsoft.com/office/officeart/2005/8/layout/orgChart1"/>
    <dgm:cxn modelId="{8F96C7FD-AA03-4756-84EE-E0B78C35D093}" type="presParOf" srcId="{AFB4AD14-A419-4308-9E2F-5694B520CDF2}" destId="{B022E443-A23E-4DA0-88D2-2CB6C4BBAB42}" srcOrd="0" destOrd="0" presId="urn:microsoft.com/office/officeart/2005/8/layout/orgChart1"/>
    <dgm:cxn modelId="{8F9921C2-E440-4793-BC40-A1E7B00B7C8B}" type="presParOf" srcId="{AFB4AD14-A419-4308-9E2F-5694B520CDF2}" destId="{F1CC0F7E-77BA-4EB1-9E49-904031AFE495}" srcOrd="1" destOrd="0" presId="urn:microsoft.com/office/officeart/2005/8/layout/orgChart1"/>
    <dgm:cxn modelId="{2076C741-58CE-4069-916E-9EAE3B304B55}" type="presParOf" srcId="{F1CC0F7E-77BA-4EB1-9E49-904031AFE495}" destId="{8572997E-DF4A-4D84-89ED-106A1386F46E}" srcOrd="0" destOrd="0" presId="urn:microsoft.com/office/officeart/2005/8/layout/orgChart1"/>
    <dgm:cxn modelId="{61B61AB9-B545-4B63-9919-AB3B063BA5EF}" type="presParOf" srcId="{8572997E-DF4A-4D84-89ED-106A1386F46E}" destId="{FF07F827-4F07-430B-8644-F5431D779572}" srcOrd="0" destOrd="0" presId="urn:microsoft.com/office/officeart/2005/8/layout/orgChart1"/>
    <dgm:cxn modelId="{66CC145D-F7D2-4EC9-97D5-A5A4A887BA0E}" type="presParOf" srcId="{8572997E-DF4A-4D84-89ED-106A1386F46E}" destId="{6633B0A5-B44B-46DF-83B7-43291F30E5CE}" srcOrd="1" destOrd="0" presId="urn:microsoft.com/office/officeart/2005/8/layout/orgChart1"/>
    <dgm:cxn modelId="{0C3EB6F0-1C1C-4D7E-89D3-65D49170B51C}" type="presParOf" srcId="{F1CC0F7E-77BA-4EB1-9E49-904031AFE495}" destId="{DF53E056-B250-4020-AEA6-548E4C44AF1A}" srcOrd="1" destOrd="0" presId="urn:microsoft.com/office/officeart/2005/8/layout/orgChart1"/>
    <dgm:cxn modelId="{98D2115A-5527-4979-B8D3-58889E27E49B}" type="presParOf" srcId="{F1CC0F7E-77BA-4EB1-9E49-904031AFE495}" destId="{40DEEB05-6113-41ED-BBC5-2B8D659EE805}" srcOrd="2" destOrd="0" presId="urn:microsoft.com/office/officeart/2005/8/layout/orgChart1"/>
    <dgm:cxn modelId="{01265B00-BC57-490B-B5EC-92085D8FBE75}" type="presParOf" srcId="{2610EC96-11D5-4179-9060-8FC033273680}" destId="{23809F7B-CC37-4243-8D3C-8384E62511EC}" srcOrd="2" destOrd="0" presId="urn:microsoft.com/office/officeart/2005/8/layout/orgChart1"/>
    <dgm:cxn modelId="{5C559063-5580-403B-8D73-A78A7F449A86}" type="presParOf" srcId="{82D10B48-CAFD-41AF-8E87-DF7CD55CDAC0}" destId="{2CD62FC8-0FF7-47B1-A889-FDF40295920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7C4BD7-80EE-4272-982C-ED800B6EA343}" type="doc">
      <dgm:prSet loTypeId="urn:microsoft.com/office/officeart/2005/8/layout/orgChart1" loCatId="hierarchy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755934D2-85B4-4D2A-A4B1-366C929107AA}">
      <dgm:prSet phldrT="[Text]"/>
      <dgm:spPr/>
      <dgm:t>
        <a:bodyPr/>
        <a:lstStyle/>
        <a:p>
          <a:r>
            <a:rPr lang="en-US" dirty="0" smtClean="0"/>
            <a:t>Molecule</a:t>
          </a:r>
          <a:endParaRPr lang="en-US" dirty="0"/>
        </a:p>
      </dgm:t>
    </dgm:pt>
    <dgm:pt modelId="{8BF0210B-FC7C-44A5-9E3C-6337CBA49D0C}" type="parTrans" cxnId="{5ED5671A-1A7A-429A-9641-B0E9F5C119C6}">
      <dgm:prSet/>
      <dgm:spPr/>
      <dgm:t>
        <a:bodyPr/>
        <a:lstStyle/>
        <a:p>
          <a:endParaRPr lang="en-US"/>
        </a:p>
      </dgm:t>
    </dgm:pt>
    <dgm:pt modelId="{B4A6AF2F-C780-478F-A887-7CC4AD52F96F}" type="sibTrans" cxnId="{5ED5671A-1A7A-429A-9641-B0E9F5C119C6}">
      <dgm:prSet/>
      <dgm:spPr/>
      <dgm:t>
        <a:bodyPr/>
        <a:lstStyle/>
        <a:p>
          <a:endParaRPr lang="en-US"/>
        </a:p>
      </dgm:t>
    </dgm:pt>
    <dgm:pt modelId="{AA983399-5A30-4C5D-83AA-1A77393CC2F0}">
      <dgm:prSet phldrT="[Text]"/>
      <dgm:spPr/>
      <dgm:t>
        <a:bodyPr/>
        <a:lstStyle/>
        <a:p>
          <a:r>
            <a:rPr lang="en-US" dirty="0" smtClean="0"/>
            <a:t>Inorganic</a:t>
          </a:r>
          <a:endParaRPr lang="en-US" dirty="0"/>
        </a:p>
      </dgm:t>
    </dgm:pt>
    <dgm:pt modelId="{4EEC2DD1-A3B3-47D6-982C-CCF77A20153D}" type="parTrans" cxnId="{9F1C1E58-BAF2-4426-A2D0-15441CC234D3}">
      <dgm:prSet/>
      <dgm:spPr/>
      <dgm:t>
        <a:bodyPr/>
        <a:lstStyle/>
        <a:p>
          <a:endParaRPr lang="en-US"/>
        </a:p>
      </dgm:t>
    </dgm:pt>
    <dgm:pt modelId="{672E573D-BAB5-48FA-AB4B-DBBBFE538B36}" type="sibTrans" cxnId="{9F1C1E58-BAF2-4426-A2D0-15441CC234D3}">
      <dgm:prSet/>
      <dgm:spPr/>
      <dgm:t>
        <a:bodyPr/>
        <a:lstStyle/>
        <a:p>
          <a:endParaRPr lang="en-US"/>
        </a:p>
      </dgm:t>
    </dgm:pt>
    <dgm:pt modelId="{9E37F18D-EA15-4225-8CDC-A325EC42E1B9}">
      <dgm:prSet phldrT="[Text]"/>
      <dgm:spPr/>
      <dgm:t>
        <a:bodyPr/>
        <a:lstStyle/>
        <a:p>
          <a:r>
            <a:rPr lang="en-US" dirty="0" smtClean="0"/>
            <a:t>Organic</a:t>
          </a:r>
          <a:endParaRPr lang="en-US" dirty="0"/>
        </a:p>
      </dgm:t>
    </dgm:pt>
    <dgm:pt modelId="{F95C436D-B873-4CA0-8367-1459F43F3AAE}" type="parTrans" cxnId="{104047C4-A589-4166-AE2B-B173ADCF91EF}">
      <dgm:prSet/>
      <dgm:spPr/>
      <dgm:t>
        <a:bodyPr/>
        <a:lstStyle/>
        <a:p>
          <a:endParaRPr lang="en-US"/>
        </a:p>
      </dgm:t>
    </dgm:pt>
    <dgm:pt modelId="{11440BF2-E471-463E-AE66-B8F16E6FF7CF}" type="sibTrans" cxnId="{104047C4-A589-4166-AE2B-B173ADCF91EF}">
      <dgm:prSet/>
      <dgm:spPr/>
      <dgm:t>
        <a:bodyPr/>
        <a:lstStyle/>
        <a:p>
          <a:endParaRPr lang="en-US"/>
        </a:p>
      </dgm:t>
    </dgm:pt>
    <dgm:pt modelId="{A5173D58-3A9B-4467-8CAC-29CB4BD6B0DE}">
      <dgm:prSet phldrT="[Text]"/>
      <dgm:spPr/>
      <dgm:t>
        <a:bodyPr/>
        <a:lstStyle/>
        <a:p>
          <a:r>
            <a:rPr lang="en-US" dirty="0" smtClean="0"/>
            <a:t>Mineral</a:t>
          </a:r>
          <a:endParaRPr lang="en-US" dirty="0"/>
        </a:p>
      </dgm:t>
    </dgm:pt>
    <dgm:pt modelId="{538A443F-B3C7-4E81-ADE2-008F824BB861}" type="parTrans" cxnId="{390D4353-AAC2-472D-8739-C6700DBE2912}">
      <dgm:prSet/>
      <dgm:spPr/>
      <dgm:t>
        <a:bodyPr/>
        <a:lstStyle/>
        <a:p>
          <a:endParaRPr lang="en-US"/>
        </a:p>
      </dgm:t>
    </dgm:pt>
    <dgm:pt modelId="{A127848C-2DF1-4609-AD3A-0FB4C33251D1}" type="sibTrans" cxnId="{390D4353-AAC2-472D-8739-C6700DBE2912}">
      <dgm:prSet/>
      <dgm:spPr/>
      <dgm:t>
        <a:bodyPr/>
        <a:lstStyle/>
        <a:p>
          <a:endParaRPr lang="en-US"/>
        </a:p>
      </dgm:t>
    </dgm:pt>
    <dgm:pt modelId="{4A07F8F8-24F7-4A64-81AE-213F34ECD627}">
      <dgm:prSet phldrT="[Text]"/>
      <dgm:spPr/>
      <dgm:t>
        <a:bodyPr/>
        <a:lstStyle/>
        <a:p>
          <a:r>
            <a:rPr lang="en-US" dirty="0" smtClean="0"/>
            <a:t>Protein</a:t>
          </a:r>
          <a:endParaRPr lang="en-US" dirty="0"/>
        </a:p>
      </dgm:t>
    </dgm:pt>
    <dgm:pt modelId="{72B69E05-8758-4359-9D94-91A61175B3BE}" type="parTrans" cxnId="{07C07BB8-A5DB-4C02-8D19-15971576FA17}">
      <dgm:prSet/>
      <dgm:spPr/>
      <dgm:t>
        <a:bodyPr/>
        <a:lstStyle/>
        <a:p>
          <a:endParaRPr lang="en-US"/>
        </a:p>
      </dgm:t>
    </dgm:pt>
    <dgm:pt modelId="{E755051D-056E-4A47-8C6B-46C3362A30DD}" type="sibTrans" cxnId="{07C07BB8-A5DB-4C02-8D19-15971576FA17}">
      <dgm:prSet/>
      <dgm:spPr/>
      <dgm:t>
        <a:bodyPr/>
        <a:lstStyle/>
        <a:p>
          <a:endParaRPr lang="en-US"/>
        </a:p>
      </dgm:t>
    </dgm:pt>
    <dgm:pt modelId="{BEE1B748-E7FD-41B7-8E52-0D77B5742B49}" type="pres">
      <dgm:prSet presAssocID="{297C4BD7-80EE-4272-982C-ED800B6EA3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2D10B48-CAFD-41AF-8E87-DF7CD55CDAC0}" type="pres">
      <dgm:prSet presAssocID="{755934D2-85B4-4D2A-A4B1-366C929107AA}" presName="hierRoot1" presStyleCnt="0">
        <dgm:presLayoutVars>
          <dgm:hierBranch val="init"/>
        </dgm:presLayoutVars>
      </dgm:prSet>
      <dgm:spPr/>
    </dgm:pt>
    <dgm:pt modelId="{13E68E95-B1BC-4EB2-BE9E-B9A5881DB967}" type="pres">
      <dgm:prSet presAssocID="{755934D2-85B4-4D2A-A4B1-366C929107AA}" presName="rootComposite1" presStyleCnt="0"/>
      <dgm:spPr/>
    </dgm:pt>
    <dgm:pt modelId="{E23A8512-09E7-46F0-A048-6EBDA89AACB8}" type="pres">
      <dgm:prSet presAssocID="{755934D2-85B4-4D2A-A4B1-366C929107A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CF21EC-F2FF-4311-BD45-9E1E08BA4339}" type="pres">
      <dgm:prSet presAssocID="{755934D2-85B4-4D2A-A4B1-366C929107A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A8059D4-2DB4-46A0-9E79-1BDBB7F6DBC4}" type="pres">
      <dgm:prSet presAssocID="{755934D2-85B4-4D2A-A4B1-366C929107AA}" presName="hierChild2" presStyleCnt="0"/>
      <dgm:spPr/>
    </dgm:pt>
    <dgm:pt modelId="{2FBD448E-63BF-4E39-89BC-011DE524A4F6}" type="pres">
      <dgm:prSet presAssocID="{4EEC2DD1-A3B3-47D6-982C-CCF77A20153D}" presName="Name37" presStyleLbl="parChTrans1D2" presStyleIdx="0" presStyleCnt="2"/>
      <dgm:spPr/>
      <dgm:t>
        <a:bodyPr/>
        <a:lstStyle/>
        <a:p>
          <a:endParaRPr lang="en-US"/>
        </a:p>
      </dgm:t>
    </dgm:pt>
    <dgm:pt modelId="{69890738-3C7D-4649-9776-76B0D63D989D}" type="pres">
      <dgm:prSet presAssocID="{AA983399-5A30-4C5D-83AA-1A77393CC2F0}" presName="hierRoot2" presStyleCnt="0">
        <dgm:presLayoutVars>
          <dgm:hierBranch val="init"/>
        </dgm:presLayoutVars>
      </dgm:prSet>
      <dgm:spPr/>
    </dgm:pt>
    <dgm:pt modelId="{D6C50560-7E3D-4E61-8528-74A8AE307425}" type="pres">
      <dgm:prSet presAssocID="{AA983399-5A30-4C5D-83AA-1A77393CC2F0}" presName="rootComposite" presStyleCnt="0"/>
      <dgm:spPr/>
    </dgm:pt>
    <dgm:pt modelId="{2D1D8B69-C974-4174-8F12-D7160D44193C}" type="pres">
      <dgm:prSet presAssocID="{AA983399-5A30-4C5D-83AA-1A77393CC2F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6902-A954-496A-8438-B3C2A72C333D}" type="pres">
      <dgm:prSet presAssocID="{AA983399-5A30-4C5D-83AA-1A77393CC2F0}" presName="rootConnector" presStyleLbl="node2" presStyleIdx="0" presStyleCnt="2"/>
      <dgm:spPr/>
      <dgm:t>
        <a:bodyPr/>
        <a:lstStyle/>
        <a:p>
          <a:endParaRPr lang="en-US"/>
        </a:p>
      </dgm:t>
    </dgm:pt>
    <dgm:pt modelId="{21B20E64-3AF1-406E-97EB-DF07B61F7B84}" type="pres">
      <dgm:prSet presAssocID="{AA983399-5A30-4C5D-83AA-1A77393CC2F0}" presName="hierChild4" presStyleCnt="0"/>
      <dgm:spPr/>
    </dgm:pt>
    <dgm:pt modelId="{C91B1D6D-B771-4D74-9952-E3D19C4CE204}" type="pres">
      <dgm:prSet presAssocID="{538A443F-B3C7-4E81-ADE2-008F824BB861}" presName="Name37" presStyleLbl="parChTrans1D3" presStyleIdx="0" presStyleCnt="2"/>
      <dgm:spPr/>
      <dgm:t>
        <a:bodyPr/>
        <a:lstStyle/>
        <a:p>
          <a:endParaRPr lang="en-US"/>
        </a:p>
      </dgm:t>
    </dgm:pt>
    <dgm:pt modelId="{B695CE31-0880-4087-B761-A5887D74D29B}" type="pres">
      <dgm:prSet presAssocID="{A5173D58-3A9B-4467-8CAC-29CB4BD6B0DE}" presName="hierRoot2" presStyleCnt="0">
        <dgm:presLayoutVars>
          <dgm:hierBranch val="init"/>
        </dgm:presLayoutVars>
      </dgm:prSet>
      <dgm:spPr/>
    </dgm:pt>
    <dgm:pt modelId="{EE718B1E-B7E2-4CBF-8E7B-9A3A2E5CFDCB}" type="pres">
      <dgm:prSet presAssocID="{A5173D58-3A9B-4467-8CAC-29CB4BD6B0DE}" presName="rootComposite" presStyleCnt="0"/>
      <dgm:spPr/>
    </dgm:pt>
    <dgm:pt modelId="{2760BCA4-3536-410C-A9A1-8740608A393C}" type="pres">
      <dgm:prSet presAssocID="{A5173D58-3A9B-4467-8CAC-29CB4BD6B0DE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E551E4-EA4D-4FDC-B279-1B0C0F018D7E}" type="pres">
      <dgm:prSet presAssocID="{A5173D58-3A9B-4467-8CAC-29CB4BD6B0DE}" presName="rootConnector" presStyleLbl="node3" presStyleIdx="0" presStyleCnt="2"/>
      <dgm:spPr/>
      <dgm:t>
        <a:bodyPr/>
        <a:lstStyle/>
        <a:p>
          <a:endParaRPr lang="en-US"/>
        </a:p>
      </dgm:t>
    </dgm:pt>
    <dgm:pt modelId="{58072B21-26EE-4F0F-9C6D-4CB1A4FB0029}" type="pres">
      <dgm:prSet presAssocID="{A5173D58-3A9B-4467-8CAC-29CB4BD6B0DE}" presName="hierChild4" presStyleCnt="0"/>
      <dgm:spPr/>
    </dgm:pt>
    <dgm:pt modelId="{3FD3CC08-4AFF-467C-BC4F-DF4E07983539}" type="pres">
      <dgm:prSet presAssocID="{A5173D58-3A9B-4467-8CAC-29CB4BD6B0DE}" presName="hierChild5" presStyleCnt="0"/>
      <dgm:spPr/>
    </dgm:pt>
    <dgm:pt modelId="{209F41C3-6382-4C8D-B3C2-D8E04ED7F297}" type="pres">
      <dgm:prSet presAssocID="{AA983399-5A30-4C5D-83AA-1A77393CC2F0}" presName="hierChild5" presStyleCnt="0"/>
      <dgm:spPr/>
    </dgm:pt>
    <dgm:pt modelId="{1A0A8602-DC14-415A-A5F7-7866A6568D2E}" type="pres">
      <dgm:prSet presAssocID="{F95C436D-B873-4CA0-8367-1459F43F3AAE}" presName="Name37" presStyleLbl="parChTrans1D2" presStyleIdx="1" presStyleCnt="2"/>
      <dgm:spPr/>
      <dgm:t>
        <a:bodyPr/>
        <a:lstStyle/>
        <a:p>
          <a:endParaRPr lang="en-US"/>
        </a:p>
      </dgm:t>
    </dgm:pt>
    <dgm:pt modelId="{2610EC96-11D5-4179-9060-8FC033273680}" type="pres">
      <dgm:prSet presAssocID="{9E37F18D-EA15-4225-8CDC-A325EC42E1B9}" presName="hierRoot2" presStyleCnt="0">
        <dgm:presLayoutVars>
          <dgm:hierBranch val="init"/>
        </dgm:presLayoutVars>
      </dgm:prSet>
      <dgm:spPr/>
    </dgm:pt>
    <dgm:pt modelId="{FD13C9EE-64E4-40C0-A479-40651EA5B8E1}" type="pres">
      <dgm:prSet presAssocID="{9E37F18D-EA15-4225-8CDC-A325EC42E1B9}" presName="rootComposite" presStyleCnt="0"/>
      <dgm:spPr/>
    </dgm:pt>
    <dgm:pt modelId="{142563BA-188D-441F-854B-F82C6C6BA649}" type="pres">
      <dgm:prSet presAssocID="{9E37F18D-EA15-4225-8CDC-A325EC42E1B9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8BD771-00F0-438E-850F-11DAF1143AE4}" type="pres">
      <dgm:prSet presAssocID="{9E37F18D-EA15-4225-8CDC-A325EC42E1B9}" presName="rootConnector" presStyleLbl="node2" presStyleIdx="1" presStyleCnt="2"/>
      <dgm:spPr/>
      <dgm:t>
        <a:bodyPr/>
        <a:lstStyle/>
        <a:p>
          <a:endParaRPr lang="en-US"/>
        </a:p>
      </dgm:t>
    </dgm:pt>
    <dgm:pt modelId="{AFB4AD14-A419-4308-9E2F-5694B520CDF2}" type="pres">
      <dgm:prSet presAssocID="{9E37F18D-EA15-4225-8CDC-A325EC42E1B9}" presName="hierChild4" presStyleCnt="0"/>
      <dgm:spPr/>
    </dgm:pt>
    <dgm:pt modelId="{B022E443-A23E-4DA0-88D2-2CB6C4BBAB42}" type="pres">
      <dgm:prSet presAssocID="{72B69E05-8758-4359-9D94-91A61175B3BE}" presName="Name37" presStyleLbl="parChTrans1D3" presStyleIdx="1" presStyleCnt="2"/>
      <dgm:spPr/>
      <dgm:t>
        <a:bodyPr/>
        <a:lstStyle/>
        <a:p>
          <a:endParaRPr lang="en-US"/>
        </a:p>
      </dgm:t>
    </dgm:pt>
    <dgm:pt modelId="{F1CC0F7E-77BA-4EB1-9E49-904031AFE495}" type="pres">
      <dgm:prSet presAssocID="{4A07F8F8-24F7-4A64-81AE-213F34ECD627}" presName="hierRoot2" presStyleCnt="0">
        <dgm:presLayoutVars>
          <dgm:hierBranch val="init"/>
        </dgm:presLayoutVars>
      </dgm:prSet>
      <dgm:spPr/>
    </dgm:pt>
    <dgm:pt modelId="{8572997E-DF4A-4D84-89ED-106A1386F46E}" type="pres">
      <dgm:prSet presAssocID="{4A07F8F8-24F7-4A64-81AE-213F34ECD627}" presName="rootComposite" presStyleCnt="0"/>
      <dgm:spPr/>
    </dgm:pt>
    <dgm:pt modelId="{FF07F827-4F07-430B-8644-F5431D779572}" type="pres">
      <dgm:prSet presAssocID="{4A07F8F8-24F7-4A64-81AE-213F34ECD62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33B0A5-B44B-46DF-83B7-43291F30E5CE}" type="pres">
      <dgm:prSet presAssocID="{4A07F8F8-24F7-4A64-81AE-213F34ECD627}" presName="rootConnector" presStyleLbl="node3" presStyleIdx="1" presStyleCnt="2"/>
      <dgm:spPr/>
      <dgm:t>
        <a:bodyPr/>
        <a:lstStyle/>
        <a:p>
          <a:endParaRPr lang="en-US"/>
        </a:p>
      </dgm:t>
    </dgm:pt>
    <dgm:pt modelId="{DF53E056-B250-4020-AEA6-548E4C44AF1A}" type="pres">
      <dgm:prSet presAssocID="{4A07F8F8-24F7-4A64-81AE-213F34ECD627}" presName="hierChild4" presStyleCnt="0"/>
      <dgm:spPr/>
    </dgm:pt>
    <dgm:pt modelId="{40DEEB05-6113-41ED-BBC5-2B8D659EE805}" type="pres">
      <dgm:prSet presAssocID="{4A07F8F8-24F7-4A64-81AE-213F34ECD627}" presName="hierChild5" presStyleCnt="0"/>
      <dgm:spPr/>
    </dgm:pt>
    <dgm:pt modelId="{23809F7B-CC37-4243-8D3C-8384E62511EC}" type="pres">
      <dgm:prSet presAssocID="{9E37F18D-EA15-4225-8CDC-A325EC42E1B9}" presName="hierChild5" presStyleCnt="0"/>
      <dgm:spPr/>
    </dgm:pt>
    <dgm:pt modelId="{2CD62FC8-0FF7-47B1-A889-FDF402959209}" type="pres">
      <dgm:prSet presAssocID="{755934D2-85B4-4D2A-A4B1-366C929107AA}" presName="hierChild3" presStyleCnt="0"/>
      <dgm:spPr/>
    </dgm:pt>
  </dgm:ptLst>
  <dgm:cxnLst>
    <dgm:cxn modelId="{D0E691B5-B59E-4E45-97E9-C6E4CFF3FD91}" type="presOf" srcId="{4A07F8F8-24F7-4A64-81AE-213F34ECD627}" destId="{FF07F827-4F07-430B-8644-F5431D779572}" srcOrd="0" destOrd="0" presId="urn:microsoft.com/office/officeart/2005/8/layout/orgChart1"/>
    <dgm:cxn modelId="{5C8F7A89-6759-479F-BA28-B70D1F1792C7}" type="presOf" srcId="{A5173D58-3A9B-4467-8CAC-29CB4BD6B0DE}" destId="{2CE551E4-EA4D-4FDC-B279-1B0C0F018D7E}" srcOrd="1" destOrd="0" presId="urn:microsoft.com/office/officeart/2005/8/layout/orgChart1"/>
    <dgm:cxn modelId="{11C84542-71FC-4937-B20A-B2A6061B753C}" type="presOf" srcId="{F95C436D-B873-4CA0-8367-1459F43F3AAE}" destId="{1A0A8602-DC14-415A-A5F7-7866A6568D2E}" srcOrd="0" destOrd="0" presId="urn:microsoft.com/office/officeart/2005/8/layout/orgChart1"/>
    <dgm:cxn modelId="{9E9BDD2D-C44A-4ADC-BF17-41A4826B7B10}" type="presOf" srcId="{72B69E05-8758-4359-9D94-91A61175B3BE}" destId="{B022E443-A23E-4DA0-88D2-2CB6C4BBAB42}" srcOrd="0" destOrd="0" presId="urn:microsoft.com/office/officeart/2005/8/layout/orgChart1"/>
    <dgm:cxn modelId="{B89E09BD-A753-4CC7-9B06-B8088E2125D4}" type="presOf" srcId="{AA983399-5A30-4C5D-83AA-1A77393CC2F0}" destId="{84436902-A954-496A-8438-B3C2A72C333D}" srcOrd="1" destOrd="0" presId="urn:microsoft.com/office/officeart/2005/8/layout/orgChart1"/>
    <dgm:cxn modelId="{3BE1A76C-6769-43C4-BAE9-6CE2EFE3FCF7}" type="presOf" srcId="{9E37F18D-EA15-4225-8CDC-A325EC42E1B9}" destId="{142563BA-188D-441F-854B-F82C6C6BA649}" srcOrd="0" destOrd="0" presId="urn:microsoft.com/office/officeart/2005/8/layout/orgChart1"/>
    <dgm:cxn modelId="{9F1C1E58-BAF2-4426-A2D0-15441CC234D3}" srcId="{755934D2-85B4-4D2A-A4B1-366C929107AA}" destId="{AA983399-5A30-4C5D-83AA-1A77393CC2F0}" srcOrd="0" destOrd="0" parTransId="{4EEC2DD1-A3B3-47D6-982C-CCF77A20153D}" sibTransId="{672E573D-BAB5-48FA-AB4B-DBBBFE538B36}"/>
    <dgm:cxn modelId="{AFFDC144-0CB7-409E-9E5E-82CDC2A0325A}" type="presOf" srcId="{4EEC2DD1-A3B3-47D6-982C-CCF77A20153D}" destId="{2FBD448E-63BF-4E39-89BC-011DE524A4F6}" srcOrd="0" destOrd="0" presId="urn:microsoft.com/office/officeart/2005/8/layout/orgChart1"/>
    <dgm:cxn modelId="{35B1C13D-3C0C-43FC-B8F9-918360C6DD2D}" type="presOf" srcId="{4A07F8F8-24F7-4A64-81AE-213F34ECD627}" destId="{6633B0A5-B44B-46DF-83B7-43291F30E5CE}" srcOrd="1" destOrd="0" presId="urn:microsoft.com/office/officeart/2005/8/layout/orgChart1"/>
    <dgm:cxn modelId="{5ED5671A-1A7A-429A-9641-B0E9F5C119C6}" srcId="{297C4BD7-80EE-4272-982C-ED800B6EA343}" destId="{755934D2-85B4-4D2A-A4B1-366C929107AA}" srcOrd="0" destOrd="0" parTransId="{8BF0210B-FC7C-44A5-9E3C-6337CBA49D0C}" sibTransId="{B4A6AF2F-C780-478F-A887-7CC4AD52F96F}"/>
    <dgm:cxn modelId="{903756B1-B17C-4414-808E-C0D9386206F1}" type="presOf" srcId="{755934D2-85B4-4D2A-A4B1-366C929107AA}" destId="{E23A8512-09E7-46F0-A048-6EBDA89AACB8}" srcOrd="0" destOrd="0" presId="urn:microsoft.com/office/officeart/2005/8/layout/orgChart1"/>
    <dgm:cxn modelId="{104047C4-A589-4166-AE2B-B173ADCF91EF}" srcId="{755934D2-85B4-4D2A-A4B1-366C929107AA}" destId="{9E37F18D-EA15-4225-8CDC-A325EC42E1B9}" srcOrd="1" destOrd="0" parTransId="{F95C436D-B873-4CA0-8367-1459F43F3AAE}" sibTransId="{11440BF2-E471-463E-AE66-B8F16E6FF7CF}"/>
    <dgm:cxn modelId="{10428F07-1E69-47D1-AFB1-BC95A1BF5442}" type="presOf" srcId="{538A443F-B3C7-4E81-ADE2-008F824BB861}" destId="{C91B1D6D-B771-4D74-9952-E3D19C4CE204}" srcOrd="0" destOrd="0" presId="urn:microsoft.com/office/officeart/2005/8/layout/orgChart1"/>
    <dgm:cxn modelId="{9EA1FBC0-BF6C-4C9C-A3A6-0FD5D523421B}" type="presOf" srcId="{AA983399-5A30-4C5D-83AA-1A77393CC2F0}" destId="{2D1D8B69-C974-4174-8F12-D7160D44193C}" srcOrd="0" destOrd="0" presId="urn:microsoft.com/office/officeart/2005/8/layout/orgChart1"/>
    <dgm:cxn modelId="{272D1D6B-4D5D-4CCC-932B-BF0E128950BD}" type="presOf" srcId="{297C4BD7-80EE-4272-982C-ED800B6EA343}" destId="{BEE1B748-E7FD-41B7-8E52-0D77B5742B49}" srcOrd="0" destOrd="0" presId="urn:microsoft.com/office/officeart/2005/8/layout/orgChart1"/>
    <dgm:cxn modelId="{D25E5CFF-6607-4921-B357-2F12355324B8}" type="presOf" srcId="{9E37F18D-EA15-4225-8CDC-A325EC42E1B9}" destId="{1D8BD771-00F0-438E-850F-11DAF1143AE4}" srcOrd="1" destOrd="0" presId="urn:microsoft.com/office/officeart/2005/8/layout/orgChart1"/>
    <dgm:cxn modelId="{390D4353-AAC2-472D-8739-C6700DBE2912}" srcId="{AA983399-5A30-4C5D-83AA-1A77393CC2F0}" destId="{A5173D58-3A9B-4467-8CAC-29CB4BD6B0DE}" srcOrd="0" destOrd="0" parTransId="{538A443F-B3C7-4E81-ADE2-008F824BB861}" sibTransId="{A127848C-2DF1-4609-AD3A-0FB4C33251D1}"/>
    <dgm:cxn modelId="{9E3A75FA-C245-4191-A578-EAA492C2F105}" type="presOf" srcId="{755934D2-85B4-4D2A-A4B1-366C929107AA}" destId="{4ACF21EC-F2FF-4311-BD45-9E1E08BA4339}" srcOrd="1" destOrd="0" presId="urn:microsoft.com/office/officeart/2005/8/layout/orgChart1"/>
    <dgm:cxn modelId="{AD025BF1-8D37-43A8-8AE0-74CD5232CC6A}" type="presOf" srcId="{A5173D58-3A9B-4467-8CAC-29CB4BD6B0DE}" destId="{2760BCA4-3536-410C-A9A1-8740608A393C}" srcOrd="0" destOrd="0" presId="urn:microsoft.com/office/officeart/2005/8/layout/orgChart1"/>
    <dgm:cxn modelId="{07C07BB8-A5DB-4C02-8D19-15971576FA17}" srcId="{9E37F18D-EA15-4225-8CDC-A325EC42E1B9}" destId="{4A07F8F8-24F7-4A64-81AE-213F34ECD627}" srcOrd="0" destOrd="0" parTransId="{72B69E05-8758-4359-9D94-91A61175B3BE}" sibTransId="{E755051D-056E-4A47-8C6B-46C3362A30DD}"/>
    <dgm:cxn modelId="{C1117EDD-8278-4AC6-81E3-4036CC3AA73C}" type="presParOf" srcId="{BEE1B748-E7FD-41B7-8E52-0D77B5742B49}" destId="{82D10B48-CAFD-41AF-8E87-DF7CD55CDAC0}" srcOrd="0" destOrd="0" presId="urn:microsoft.com/office/officeart/2005/8/layout/orgChart1"/>
    <dgm:cxn modelId="{BF6326DB-6A6B-4C86-B86F-716916BC72BC}" type="presParOf" srcId="{82D10B48-CAFD-41AF-8E87-DF7CD55CDAC0}" destId="{13E68E95-B1BC-4EB2-BE9E-B9A5881DB967}" srcOrd="0" destOrd="0" presId="urn:microsoft.com/office/officeart/2005/8/layout/orgChart1"/>
    <dgm:cxn modelId="{81BBADC8-AB5E-4573-9E7C-D747C90B7A42}" type="presParOf" srcId="{13E68E95-B1BC-4EB2-BE9E-B9A5881DB967}" destId="{E23A8512-09E7-46F0-A048-6EBDA89AACB8}" srcOrd="0" destOrd="0" presId="urn:microsoft.com/office/officeart/2005/8/layout/orgChart1"/>
    <dgm:cxn modelId="{4D4F2129-7D3A-447B-9792-055C8A91F6D6}" type="presParOf" srcId="{13E68E95-B1BC-4EB2-BE9E-B9A5881DB967}" destId="{4ACF21EC-F2FF-4311-BD45-9E1E08BA4339}" srcOrd="1" destOrd="0" presId="urn:microsoft.com/office/officeart/2005/8/layout/orgChart1"/>
    <dgm:cxn modelId="{14BBA228-96A8-448B-B801-77CBD924D0DD}" type="presParOf" srcId="{82D10B48-CAFD-41AF-8E87-DF7CD55CDAC0}" destId="{DA8059D4-2DB4-46A0-9E79-1BDBB7F6DBC4}" srcOrd="1" destOrd="0" presId="urn:microsoft.com/office/officeart/2005/8/layout/orgChart1"/>
    <dgm:cxn modelId="{D04F2DA9-5262-421F-AE1E-FF771D0ABC40}" type="presParOf" srcId="{DA8059D4-2DB4-46A0-9E79-1BDBB7F6DBC4}" destId="{2FBD448E-63BF-4E39-89BC-011DE524A4F6}" srcOrd="0" destOrd="0" presId="urn:microsoft.com/office/officeart/2005/8/layout/orgChart1"/>
    <dgm:cxn modelId="{AC24061A-EAC5-4432-BE07-50D0BB7A44B1}" type="presParOf" srcId="{DA8059D4-2DB4-46A0-9E79-1BDBB7F6DBC4}" destId="{69890738-3C7D-4649-9776-76B0D63D989D}" srcOrd="1" destOrd="0" presId="urn:microsoft.com/office/officeart/2005/8/layout/orgChart1"/>
    <dgm:cxn modelId="{FBAD7209-0467-4790-8DB3-44BBE2536AF6}" type="presParOf" srcId="{69890738-3C7D-4649-9776-76B0D63D989D}" destId="{D6C50560-7E3D-4E61-8528-74A8AE307425}" srcOrd="0" destOrd="0" presId="urn:microsoft.com/office/officeart/2005/8/layout/orgChart1"/>
    <dgm:cxn modelId="{F6694AD9-B25B-4804-80CA-DEA892DB2738}" type="presParOf" srcId="{D6C50560-7E3D-4E61-8528-74A8AE307425}" destId="{2D1D8B69-C974-4174-8F12-D7160D44193C}" srcOrd="0" destOrd="0" presId="urn:microsoft.com/office/officeart/2005/8/layout/orgChart1"/>
    <dgm:cxn modelId="{ACAAB209-732A-4EA3-BDF5-A7AFA09FC637}" type="presParOf" srcId="{D6C50560-7E3D-4E61-8528-74A8AE307425}" destId="{84436902-A954-496A-8438-B3C2A72C333D}" srcOrd="1" destOrd="0" presId="urn:microsoft.com/office/officeart/2005/8/layout/orgChart1"/>
    <dgm:cxn modelId="{541F52E8-9984-4899-A418-0C9D2D4D5A5E}" type="presParOf" srcId="{69890738-3C7D-4649-9776-76B0D63D989D}" destId="{21B20E64-3AF1-406E-97EB-DF07B61F7B84}" srcOrd="1" destOrd="0" presId="urn:microsoft.com/office/officeart/2005/8/layout/orgChart1"/>
    <dgm:cxn modelId="{EC0399C8-A93B-4F64-B56B-6166FB14A216}" type="presParOf" srcId="{21B20E64-3AF1-406E-97EB-DF07B61F7B84}" destId="{C91B1D6D-B771-4D74-9952-E3D19C4CE204}" srcOrd="0" destOrd="0" presId="urn:microsoft.com/office/officeart/2005/8/layout/orgChart1"/>
    <dgm:cxn modelId="{E45CECD2-C9E4-4F45-9E80-F63DF76F8753}" type="presParOf" srcId="{21B20E64-3AF1-406E-97EB-DF07B61F7B84}" destId="{B695CE31-0880-4087-B761-A5887D74D29B}" srcOrd="1" destOrd="0" presId="urn:microsoft.com/office/officeart/2005/8/layout/orgChart1"/>
    <dgm:cxn modelId="{51B2D73A-66A9-486F-B9A6-9DA553F03D34}" type="presParOf" srcId="{B695CE31-0880-4087-B761-A5887D74D29B}" destId="{EE718B1E-B7E2-4CBF-8E7B-9A3A2E5CFDCB}" srcOrd="0" destOrd="0" presId="urn:microsoft.com/office/officeart/2005/8/layout/orgChart1"/>
    <dgm:cxn modelId="{FFEA3128-7145-4AA8-8DAB-09758AFA43BF}" type="presParOf" srcId="{EE718B1E-B7E2-4CBF-8E7B-9A3A2E5CFDCB}" destId="{2760BCA4-3536-410C-A9A1-8740608A393C}" srcOrd="0" destOrd="0" presId="urn:microsoft.com/office/officeart/2005/8/layout/orgChart1"/>
    <dgm:cxn modelId="{8A26E0A8-D395-4D9E-B688-ADDEE8BE6EF8}" type="presParOf" srcId="{EE718B1E-B7E2-4CBF-8E7B-9A3A2E5CFDCB}" destId="{2CE551E4-EA4D-4FDC-B279-1B0C0F018D7E}" srcOrd="1" destOrd="0" presId="urn:microsoft.com/office/officeart/2005/8/layout/orgChart1"/>
    <dgm:cxn modelId="{EB61E6C2-7598-4C23-A54E-20C7C364C38D}" type="presParOf" srcId="{B695CE31-0880-4087-B761-A5887D74D29B}" destId="{58072B21-26EE-4F0F-9C6D-4CB1A4FB0029}" srcOrd="1" destOrd="0" presId="urn:microsoft.com/office/officeart/2005/8/layout/orgChart1"/>
    <dgm:cxn modelId="{7BB1C4F2-441A-4240-BF82-53D9FE3CD564}" type="presParOf" srcId="{B695CE31-0880-4087-B761-A5887D74D29B}" destId="{3FD3CC08-4AFF-467C-BC4F-DF4E07983539}" srcOrd="2" destOrd="0" presId="urn:microsoft.com/office/officeart/2005/8/layout/orgChart1"/>
    <dgm:cxn modelId="{E9E570F4-2646-4B60-A529-6AAFCC8ECE35}" type="presParOf" srcId="{69890738-3C7D-4649-9776-76B0D63D989D}" destId="{209F41C3-6382-4C8D-B3C2-D8E04ED7F297}" srcOrd="2" destOrd="0" presId="urn:microsoft.com/office/officeart/2005/8/layout/orgChart1"/>
    <dgm:cxn modelId="{C5D512D7-5F4F-47B0-B02F-EC1A5FB7EF34}" type="presParOf" srcId="{DA8059D4-2DB4-46A0-9E79-1BDBB7F6DBC4}" destId="{1A0A8602-DC14-415A-A5F7-7866A6568D2E}" srcOrd="2" destOrd="0" presId="urn:microsoft.com/office/officeart/2005/8/layout/orgChart1"/>
    <dgm:cxn modelId="{50C49599-EEE3-49B7-BD14-8F2BD5ABCBDE}" type="presParOf" srcId="{DA8059D4-2DB4-46A0-9E79-1BDBB7F6DBC4}" destId="{2610EC96-11D5-4179-9060-8FC033273680}" srcOrd="3" destOrd="0" presId="urn:microsoft.com/office/officeart/2005/8/layout/orgChart1"/>
    <dgm:cxn modelId="{C6D886FD-E76C-494C-89A7-D8DAAE826D58}" type="presParOf" srcId="{2610EC96-11D5-4179-9060-8FC033273680}" destId="{FD13C9EE-64E4-40C0-A479-40651EA5B8E1}" srcOrd="0" destOrd="0" presId="urn:microsoft.com/office/officeart/2005/8/layout/orgChart1"/>
    <dgm:cxn modelId="{99CC2F5A-C056-477B-B1DF-FA1B487BA092}" type="presParOf" srcId="{FD13C9EE-64E4-40C0-A479-40651EA5B8E1}" destId="{142563BA-188D-441F-854B-F82C6C6BA649}" srcOrd="0" destOrd="0" presId="urn:microsoft.com/office/officeart/2005/8/layout/orgChart1"/>
    <dgm:cxn modelId="{63EFD658-7714-44BE-B3C7-310ADB15365C}" type="presParOf" srcId="{FD13C9EE-64E4-40C0-A479-40651EA5B8E1}" destId="{1D8BD771-00F0-438E-850F-11DAF1143AE4}" srcOrd="1" destOrd="0" presId="urn:microsoft.com/office/officeart/2005/8/layout/orgChart1"/>
    <dgm:cxn modelId="{476EE5AF-8B44-4591-98CA-B6544936EB04}" type="presParOf" srcId="{2610EC96-11D5-4179-9060-8FC033273680}" destId="{AFB4AD14-A419-4308-9E2F-5694B520CDF2}" srcOrd="1" destOrd="0" presId="urn:microsoft.com/office/officeart/2005/8/layout/orgChart1"/>
    <dgm:cxn modelId="{CCDD0A63-B85B-4262-AB12-1FFD146685A5}" type="presParOf" srcId="{AFB4AD14-A419-4308-9E2F-5694B520CDF2}" destId="{B022E443-A23E-4DA0-88D2-2CB6C4BBAB42}" srcOrd="0" destOrd="0" presId="urn:microsoft.com/office/officeart/2005/8/layout/orgChart1"/>
    <dgm:cxn modelId="{3AB00364-B595-4995-9B80-B2D60FFC1E86}" type="presParOf" srcId="{AFB4AD14-A419-4308-9E2F-5694B520CDF2}" destId="{F1CC0F7E-77BA-4EB1-9E49-904031AFE495}" srcOrd="1" destOrd="0" presId="urn:microsoft.com/office/officeart/2005/8/layout/orgChart1"/>
    <dgm:cxn modelId="{31E2FC98-A549-4EB0-982A-4F1AEF7A70B5}" type="presParOf" srcId="{F1CC0F7E-77BA-4EB1-9E49-904031AFE495}" destId="{8572997E-DF4A-4D84-89ED-106A1386F46E}" srcOrd="0" destOrd="0" presId="urn:microsoft.com/office/officeart/2005/8/layout/orgChart1"/>
    <dgm:cxn modelId="{C1E5B5CF-017A-44F9-9465-971A5AF2E7A0}" type="presParOf" srcId="{8572997E-DF4A-4D84-89ED-106A1386F46E}" destId="{FF07F827-4F07-430B-8644-F5431D779572}" srcOrd="0" destOrd="0" presId="urn:microsoft.com/office/officeart/2005/8/layout/orgChart1"/>
    <dgm:cxn modelId="{96BA67D6-A79C-4A5F-82A5-76DA379DE9BF}" type="presParOf" srcId="{8572997E-DF4A-4D84-89ED-106A1386F46E}" destId="{6633B0A5-B44B-46DF-83B7-43291F30E5CE}" srcOrd="1" destOrd="0" presId="urn:microsoft.com/office/officeart/2005/8/layout/orgChart1"/>
    <dgm:cxn modelId="{CBBBC263-71C0-4D6D-B1EB-BA2B372C50CB}" type="presParOf" srcId="{F1CC0F7E-77BA-4EB1-9E49-904031AFE495}" destId="{DF53E056-B250-4020-AEA6-548E4C44AF1A}" srcOrd="1" destOrd="0" presId="urn:microsoft.com/office/officeart/2005/8/layout/orgChart1"/>
    <dgm:cxn modelId="{0FACCCE5-46E5-4CCE-8808-C1325177CFAE}" type="presParOf" srcId="{F1CC0F7E-77BA-4EB1-9E49-904031AFE495}" destId="{40DEEB05-6113-41ED-BBC5-2B8D659EE805}" srcOrd="2" destOrd="0" presId="urn:microsoft.com/office/officeart/2005/8/layout/orgChart1"/>
    <dgm:cxn modelId="{1AC510A8-B819-4F58-90DC-4B1C5DEA7E21}" type="presParOf" srcId="{2610EC96-11D5-4179-9060-8FC033273680}" destId="{23809F7B-CC37-4243-8D3C-8384E62511EC}" srcOrd="2" destOrd="0" presId="urn:microsoft.com/office/officeart/2005/8/layout/orgChart1"/>
    <dgm:cxn modelId="{4E2C0DCA-8D1E-46FD-80EC-B93A2D74BB30}" type="presParOf" srcId="{82D10B48-CAFD-41AF-8E87-DF7CD55CDAC0}" destId="{2CD62FC8-0FF7-47B1-A889-FDF40295920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BDAE79-3CCE-4E79-BA93-529932938603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2BD421C-800D-48C1-AEAB-5D2A1495DB08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sQ.Area</a:t>
          </a:r>
          <a:r>
            <a:rPr lang="en-US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()</a:t>
          </a:r>
          <a:endParaRPr lang="en-US" dirty="0">
            <a:solidFill>
              <a:schemeClr val="tx1"/>
            </a:solidFill>
          </a:endParaRPr>
        </a:p>
      </dgm:t>
    </dgm:pt>
    <dgm:pt modelId="{FD9F4E3A-9453-40B7-9B8B-FDD3261C5A2E}" type="parTrans" cxnId="{F434188D-B2B8-49F0-973C-B202391CF2A4}">
      <dgm:prSet/>
      <dgm:spPr/>
      <dgm:t>
        <a:bodyPr/>
        <a:lstStyle/>
        <a:p>
          <a:endParaRPr lang="en-US"/>
        </a:p>
      </dgm:t>
    </dgm:pt>
    <dgm:pt modelId="{8A3E6509-9A3B-4C70-817E-CE32A1CFD425}" type="sibTrans" cxnId="{F434188D-B2B8-49F0-973C-B202391CF2A4}">
      <dgm:prSet/>
      <dgm:spPr/>
      <dgm:t>
        <a:bodyPr/>
        <a:lstStyle/>
        <a:p>
          <a:endParaRPr lang="en-US"/>
        </a:p>
      </dgm:t>
    </dgm:pt>
    <dgm:pt modelId="{17E44BEC-821D-4C44-AE86-8F2D9E627B61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Square class does not implement Area() so compiler looks to superclass</a:t>
          </a:r>
          <a:endParaRPr lang="en-US" dirty="0">
            <a:solidFill>
              <a:schemeClr val="tx1"/>
            </a:solidFill>
          </a:endParaRPr>
        </a:p>
      </dgm:t>
    </dgm:pt>
    <dgm:pt modelId="{5181786A-9E97-47D3-8D8E-DCFCF50C7A08}" type="parTrans" cxnId="{4E47561A-BDDE-4068-9DA0-119AE79B8D3F}">
      <dgm:prSet/>
      <dgm:spPr/>
      <dgm:t>
        <a:bodyPr/>
        <a:lstStyle/>
        <a:p>
          <a:endParaRPr lang="en-US"/>
        </a:p>
      </dgm:t>
    </dgm:pt>
    <dgm:pt modelId="{4FA83BA7-FB6F-4E40-9661-4BAB5CF949BC}" type="sibTrans" cxnId="{4E47561A-BDDE-4068-9DA0-119AE79B8D3F}">
      <dgm:prSet/>
      <dgm:spPr/>
      <dgm:t>
        <a:bodyPr/>
        <a:lstStyle/>
        <a:p>
          <a:endParaRPr lang="en-US"/>
        </a:p>
      </dgm:t>
    </dgm:pt>
    <dgm:pt modelId="{CB57D8C4-6D38-41FF-B48C-248F5D37DA47}">
      <dgm:prSet phldrT="[Text]"/>
      <dgm:spPr/>
      <dgm:t>
        <a:bodyPr/>
        <a:lstStyle/>
        <a:p>
          <a:r>
            <a:rPr lang="en-US" dirty="0" smtClean="0">
              <a:latin typeface="+mn-lt"/>
              <a:ea typeface="Osaka" pitchFamily="-64" charset="-128"/>
              <a:cs typeface="Times" panose="02020603050405020304" pitchFamily="18" charset="0"/>
            </a:rPr>
            <a:t>Finds Area() in Rectangle class.</a:t>
          </a:r>
          <a:endParaRPr lang="en-US" dirty="0"/>
        </a:p>
      </dgm:t>
    </dgm:pt>
    <dgm:pt modelId="{B717DD59-F09D-45BA-BE39-B4158AD29658}" type="parTrans" cxnId="{C715CF9A-75CA-43AB-8977-713C5BDE1C20}">
      <dgm:prSet/>
      <dgm:spPr/>
      <dgm:t>
        <a:bodyPr/>
        <a:lstStyle/>
        <a:p>
          <a:endParaRPr lang="en-US"/>
        </a:p>
      </dgm:t>
    </dgm:pt>
    <dgm:pt modelId="{3F1DB839-65AA-4B36-861E-1F9078D60AC2}" type="sibTrans" cxnId="{C715CF9A-75CA-43AB-8977-713C5BDE1C20}">
      <dgm:prSet/>
      <dgm:spPr/>
      <dgm:t>
        <a:bodyPr/>
        <a:lstStyle/>
        <a:p>
          <a:endParaRPr lang="en-US"/>
        </a:p>
      </dgm:t>
    </dgm:pt>
    <dgm:pt modelId="{892FACEA-6FE9-420E-98CF-8DA13D09056A}">
      <dgm:prSet phldrT="[Text]"/>
      <dgm:spPr/>
      <dgm:t>
        <a:bodyPr/>
        <a:lstStyle/>
        <a:p>
          <a:r>
            <a:rPr lang="en-US" dirty="0" smtClean="0">
              <a:latin typeface="+mn-lt"/>
              <a:ea typeface="Osaka" pitchFamily="-64" charset="-128"/>
              <a:cs typeface="Times" panose="02020603050405020304" pitchFamily="18" charset="0"/>
            </a:rPr>
            <a:t>Inserts call to </a:t>
          </a:r>
          <a:r>
            <a:rPr lang="en-US" dirty="0" err="1" smtClean="0">
              <a:latin typeface="+mn-lt"/>
              <a:ea typeface="Osaka" pitchFamily="-64" charset="-128"/>
              <a:cs typeface="Times" panose="02020603050405020304" pitchFamily="18" charset="0"/>
            </a:rPr>
            <a:t>Rectangle.Area</a:t>
          </a:r>
          <a:r>
            <a:rPr lang="en-US" dirty="0" smtClean="0">
              <a:latin typeface="+mn-lt"/>
              <a:ea typeface="Osaka" pitchFamily="-64" charset="-128"/>
              <a:cs typeface="Times" panose="02020603050405020304" pitchFamily="18" charset="0"/>
            </a:rPr>
            <a:t>() method in compiled code.</a:t>
          </a:r>
          <a:endParaRPr lang="en-US" dirty="0"/>
        </a:p>
      </dgm:t>
    </dgm:pt>
    <dgm:pt modelId="{20B5E234-7436-4823-ACBF-B480B4737ABD}" type="parTrans" cxnId="{AD7414E5-4A77-4F4F-ACD6-B944F3EB9D77}">
      <dgm:prSet/>
      <dgm:spPr/>
      <dgm:t>
        <a:bodyPr/>
        <a:lstStyle/>
        <a:p>
          <a:endParaRPr lang="en-US"/>
        </a:p>
      </dgm:t>
    </dgm:pt>
    <dgm:pt modelId="{6A4F57B3-9280-4117-AB0B-D89C84A3F8D0}" type="sibTrans" cxnId="{AD7414E5-4A77-4F4F-ACD6-B944F3EB9D77}">
      <dgm:prSet/>
      <dgm:spPr/>
      <dgm:t>
        <a:bodyPr/>
        <a:lstStyle/>
        <a:p>
          <a:endParaRPr lang="en-US"/>
        </a:p>
      </dgm:t>
    </dgm:pt>
    <dgm:pt modelId="{ACF4A991-4A8C-4C26-9F5B-A1F4A8D65C17}" type="pres">
      <dgm:prSet presAssocID="{AFBDAE79-3CCE-4E79-BA93-52993293860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A582FF3-A8AC-4B61-9A1D-68381B4AC9FF}" type="pres">
      <dgm:prSet presAssocID="{52BD421C-800D-48C1-AEAB-5D2A1495DB08}" presName="composite" presStyleCnt="0"/>
      <dgm:spPr/>
    </dgm:pt>
    <dgm:pt modelId="{1EA1AF17-C729-4661-8BA6-8097B95AC402}" type="pres">
      <dgm:prSet presAssocID="{52BD421C-800D-48C1-AEAB-5D2A1495DB08}" presName="bentUpArrow1" presStyleLbl="alignImgPlace1" presStyleIdx="0" presStyleCnt="3"/>
      <dgm:spPr/>
    </dgm:pt>
    <dgm:pt modelId="{2743AEFC-AC4C-486F-9492-F789AECB554B}" type="pres">
      <dgm:prSet presAssocID="{52BD421C-800D-48C1-AEAB-5D2A1495DB08}" presName="ParentText" presStyleLbl="node1" presStyleIdx="0" presStyleCnt="4" custScaleY="58695" custLinFactNeighborX="71" custLinFactNeighborY="226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208C9-66AB-45B5-B912-BE4668ABD1BA}" type="pres">
      <dgm:prSet presAssocID="{52BD421C-800D-48C1-AEAB-5D2A1495DB08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475C72-1C00-41AC-9BBC-E49613890143}" type="pres">
      <dgm:prSet presAssocID="{8A3E6509-9A3B-4C70-817E-CE32A1CFD425}" presName="sibTrans" presStyleCnt="0"/>
      <dgm:spPr/>
    </dgm:pt>
    <dgm:pt modelId="{21C9E362-D301-4C2D-8549-864AB4C4973D}" type="pres">
      <dgm:prSet presAssocID="{17E44BEC-821D-4C44-AE86-8F2D9E627B61}" presName="composite" presStyleCnt="0"/>
      <dgm:spPr/>
    </dgm:pt>
    <dgm:pt modelId="{9796F964-863D-4198-8869-291DEF9A6A88}" type="pres">
      <dgm:prSet presAssocID="{17E44BEC-821D-4C44-AE86-8F2D9E627B61}" presName="bentUpArrow1" presStyleLbl="alignImgPlace1" presStyleIdx="1" presStyleCnt="3"/>
      <dgm:spPr/>
    </dgm:pt>
    <dgm:pt modelId="{754CE21F-9D67-4716-BD5F-AB8777D837BD}" type="pres">
      <dgm:prSet presAssocID="{17E44BEC-821D-4C44-AE86-8F2D9E627B61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439CCA-F1BF-45EB-B548-F59EFAE5D168}" type="pres">
      <dgm:prSet presAssocID="{17E44BEC-821D-4C44-AE86-8F2D9E627B61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9A907F-EE4A-40CF-BB1B-5A67B56A5271}" type="pres">
      <dgm:prSet presAssocID="{4FA83BA7-FB6F-4E40-9661-4BAB5CF949BC}" presName="sibTrans" presStyleCnt="0"/>
      <dgm:spPr/>
    </dgm:pt>
    <dgm:pt modelId="{13053E1A-22B6-4175-847F-49A95753B874}" type="pres">
      <dgm:prSet presAssocID="{CB57D8C4-6D38-41FF-B48C-248F5D37DA47}" presName="composite" presStyleCnt="0"/>
      <dgm:spPr/>
    </dgm:pt>
    <dgm:pt modelId="{31D5D8B9-FAED-4D6A-98EC-66BEE53CD8CC}" type="pres">
      <dgm:prSet presAssocID="{CB57D8C4-6D38-41FF-B48C-248F5D37DA47}" presName="bentUpArrow1" presStyleLbl="alignImgPlace1" presStyleIdx="2" presStyleCnt="3"/>
      <dgm:spPr/>
    </dgm:pt>
    <dgm:pt modelId="{2558E271-46BA-4CD4-AB43-139893BA15EE}" type="pres">
      <dgm:prSet presAssocID="{CB57D8C4-6D38-41FF-B48C-248F5D37DA47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3168A7-5D09-4C04-AAA3-787C5F8B4BF7}" type="pres">
      <dgm:prSet presAssocID="{CB57D8C4-6D38-41FF-B48C-248F5D37DA47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6B05EA01-22C0-468E-AA6C-6794A6A60128}" type="pres">
      <dgm:prSet presAssocID="{3F1DB839-65AA-4B36-861E-1F9078D60AC2}" presName="sibTrans" presStyleCnt="0"/>
      <dgm:spPr/>
    </dgm:pt>
    <dgm:pt modelId="{D1CF55E3-40EE-47A6-9015-4C1C733931EC}" type="pres">
      <dgm:prSet presAssocID="{892FACEA-6FE9-420E-98CF-8DA13D09056A}" presName="composite" presStyleCnt="0"/>
      <dgm:spPr/>
    </dgm:pt>
    <dgm:pt modelId="{E10D0F86-F730-4E5D-B112-CA894E6C7431}" type="pres">
      <dgm:prSet presAssocID="{892FACEA-6FE9-420E-98CF-8DA13D09056A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7414E5-4A77-4F4F-ACD6-B944F3EB9D77}" srcId="{AFBDAE79-3CCE-4E79-BA93-529932938603}" destId="{892FACEA-6FE9-420E-98CF-8DA13D09056A}" srcOrd="3" destOrd="0" parTransId="{20B5E234-7436-4823-ACBF-B480B4737ABD}" sibTransId="{6A4F57B3-9280-4117-AB0B-D89C84A3F8D0}"/>
    <dgm:cxn modelId="{C133830B-31C0-4BAF-9046-5C747F30B17B}" type="presOf" srcId="{17E44BEC-821D-4C44-AE86-8F2D9E627B61}" destId="{754CE21F-9D67-4716-BD5F-AB8777D837BD}" srcOrd="0" destOrd="0" presId="urn:microsoft.com/office/officeart/2005/8/layout/StepDownProcess"/>
    <dgm:cxn modelId="{DA1F412B-509F-414A-9AC7-B64F367DD182}" type="presOf" srcId="{892FACEA-6FE9-420E-98CF-8DA13D09056A}" destId="{E10D0F86-F730-4E5D-B112-CA894E6C7431}" srcOrd="0" destOrd="0" presId="urn:microsoft.com/office/officeart/2005/8/layout/StepDownProcess"/>
    <dgm:cxn modelId="{D4ECC686-E9C4-466C-BD76-D16E1AAFECD6}" type="presOf" srcId="{AFBDAE79-3CCE-4E79-BA93-529932938603}" destId="{ACF4A991-4A8C-4C26-9F5B-A1F4A8D65C17}" srcOrd="0" destOrd="0" presId="urn:microsoft.com/office/officeart/2005/8/layout/StepDownProcess"/>
    <dgm:cxn modelId="{F434188D-B2B8-49F0-973C-B202391CF2A4}" srcId="{AFBDAE79-3CCE-4E79-BA93-529932938603}" destId="{52BD421C-800D-48C1-AEAB-5D2A1495DB08}" srcOrd="0" destOrd="0" parTransId="{FD9F4E3A-9453-40B7-9B8B-FDD3261C5A2E}" sibTransId="{8A3E6509-9A3B-4C70-817E-CE32A1CFD425}"/>
    <dgm:cxn modelId="{4E47561A-BDDE-4068-9DA0-119AE79B8D3F}" srcId="{AFBDAE79-3CCE-4E79-BA93-529932938603}" destId="{17E44BEC-821D-4C44-AE86-8F2D9E627B61}" srcOrd="1" destOrd="0" parTransId="{5181786A-9E97-47D3-8D8E-DCFCF50C7A08}" sibTransId="{4FA83BA7-FB6F-4E40-9661-4BAB5CF949BC}"/>
    <dgm:cxn modelId="{648DB9FB-43D0-4A14-9853-00874AF154B1}" type="presOf" srcId="{CB57D8C4-6D38-41FF-B48C-248F5D37DA47}" destId="{2558E271-46BA-4CD4-AB43-139893BA15EE}" srcOrd="0" destOrd="0" presId="urn:microsoft.com/office/officeart/2005/8/layout/StepDownProcess"/>
    <dgm:cxn modelId="{C715CF9A-75CA-43AB-8977-713C5BDE1C20}" srcId="{AFBDAE79-3CCE-4E79-BA93-529932938603}" destId="{CB57D8C4-6D38-41FF-B48C-248F5D37DA47}" srcOrd="2" destOrd="0" parTransId="{B717DD59-F09D-45BA-BE39-B4158AD29658}" sibTransId="{3F1DB839-65AA-4B36-861E-1F9078D60AC2}"/>
    <dgm:cxn modelId="{DB125859-4775-4C48-8D5E-1D33306E7DF2}" type="presOf" srcId="{52BD421C-800D-48C1-AEAB-5D2A1495DB08}" destId="{2743AEFC-AC4C-486F-9492-F789AECB554B}" srcOrd="0" destOrd="0" presId="urn:microsoft.com/office/officeart/2005/8/layout/StepDownProcess"/>
    <dgm:cxn modelId="{E6225C2E-10CD-4E65-BEF2-14E178CD973D}" type="presParOf" srcId="{ACF4A991-4A8C-4C26-9F5B-A1F4A8D65C17}" destId="{DA582FF3-A8AC-4B61-9A1D-68381B4AC9FF}" srcOrd="0" destOrd="0" presId="urn:microsoft.com/office/officeart/2005/8/layout/StepDownProcess"/>
    <dgm:cxn modelId="{A8A8A75A-CA2E-421C-A4E8-D77BA5FBFB17}" type="presParOf" srcId="{DA582FF3-A8AC-4B61-9A1D-68381B4AC9FF}" destId="{1EA1AF17-C729-4661-8BA6-8097B95AC402}" srcOrd="0" destOrd="0" presId="urn:microsoft.com/office/officeart/2005/8/layout/StepDownProcess"/>
    <dgm:cxn modelId="{60570A9A-E2AA-4E91-A556-E804ECEE3869}" type="presParOf" srcId="{DA582FF3-A8AC-4B61-9A1D-68381B4AC9FF}" destId="{2743AEFC-AC4C-486F-9492-F789AECB554B}" srcOrd="1" destOrd="0" presId="urn:microsoft.com/office/officeart/2005/8/layout/StepDownProcess"/>
    <dgm:cxn modelId="{946A7E57-75CC-4EA0-88EA-85FC6E5F228E}" type="presParOf" srcId="{DA582FF3-A8AC-4B61-9A1D-68381B4AC9FF}" destId="{625208C9-66AB-45B5-B912-BE4668ABD1BA}" srcOrd="2" destOrd="0" presId="urn:microsoft.com/office/officeart/2005/8/layout/StepDownProcess"/>
    <dgm:cxn modelId="{D60EFFE9-2D07-4867-8EC2-2146AEFFF49C}" type="presParOf" srcId="{ACF4A991-4A8C-4C26-9F5B-A1F4A8D65C17}" destId="{82475C72-1C00-41AC-9BBC-E49613890143}" srcOrd="1" destOrd="0" presId="urn:microsoft.com/office/officeart/2005/8/layout/StepDownProcess"/>
    <dgm:cxn modelId="{96E349F2-1796-4ED0-B22D-502BBC1D0910}" type="presParOf" srcId="{ACF4A991-4A8C-4C26-9F5B-A1F4A8D65C17}" destId="{21C9E362-D301-4C2D-8549-864AB4C4973D}" srcOrd="2" destOrd="0" presId="urn:microsoft.com/office/officeart/2005/8/layout/StepDownProcess"/>
    <dgm:cxn modelId="{E6E919D3-F0B9-4E32-840F-0C7E1A6C58BC}" type="presParOf" srcId="{21C9E362-D301-4C2D-8549-864AB4C4973D}" destId="{9796F964-863D-4198-8869-291DEF9A6A88}" srcOrd="0" destOrd="0" presId="urn:microsoft.com/office/officeart/2005/8/layout/StepDownProcess"/>
    <dgm:cxn modelId="{C54EC796-9B84-422F-B78A-555BB7BAF504}" type="presParOf" srcId="{21C9E362-D301-4C2D-8549-864AB4C4973D}" destId="{754CE21F-9D67-4716-BD5F-AB8777D837BD}" srcOrd="1" destOrd="0" presId="urn:microsoft.com/office/officeart/2005/8/layout/StepDownProcess"/>
    <dgm:cxn modelId="{D8075EDB-F143-4D7A-B381-D74E7142DC2D}" type="presParOf" srcId="{21C9E362-D301-4C2D-8549-864AB4C4973D}" destId="{53439CCA-F1BF-45EB-B548-F59EFAE5D168}" srcOrd="2" destOrd="0" presId="urn:microsoft.com/office/officeart/2005/8/layout/StepDownProcess"/>
    <dgm:cxn modelId="{B9D9FE31-0C20-42E8-ADF4-23A29EA48D4C}" type="presParOf" srcId="{ACF4A991-4A8C-4C26-9F5B-A1F4A8D65C17}" destId="{6F9A907F-EE4A-40CF-BB1B-5A67B56A5271}" srcOrd="3" destOrd="0" presId="urn:microsoft.com/office/officeart/2005/8/layout/StepDownProcess"/>
    <dgm:cxn modelId="{9C1C57EC-AAA2-400B-8199-2514B3E17579}" type="presParOf" srcId="{ACF4A991-4A8C-4C26-9F5B-A1F4A8D65C17}" destId="{13053E1A-22B6-4175-847F-49A95753B874}" srcOrd="4" destOrd="0" presId="urn:microsoft.com/office/officeart/2005/8/layout/StepDownProcess"/>
    <dgm:cxn modelId="{EE60F592-AF92-4FF0-98E8-831B51EBACFF}" type="presParOf" srcId="{13053E1A-22B6-4175-847F-49A95753B874}" destId="{31D5D8B9-FAED-4D6A-98EC-66BEE53CD8CC}" srcOrd="0" destOrd="0" presId="urn:microsoft.com/office/officeart/2005/8/layout/StepDownProcess"/>
    <dgm:cxn modelId="{408D79C0-F41F-474D-A302-9D18B2E8083A}" type="presParOf" srcId="{13053E1A-22B6-4175-847F-49A95753B874}" destId="{2558E271-46BA-4CD4-AB43-139893BA15EE}" srcOrd="1" destOrd="0" presId="urn:microsoft.com/office/officeart/2005/8/layout/StepDownProcess"/>
    <dgm:cxn modelId="{1747375A-C9B6-4EA8-A20F-105894EF8A60}" type="presParOf" srcId="{13053E1A-22B6-4175-847F-49A95753B874}" destId="{BA3168A7-5D09-4C04-AAA3-787C5F8B4BF7}" srcOrd="2" destOrd="0" presId="urn:microsoft.com/office/officeart/2005/8/layout/StepDownProcess"/>
    <dgm:cxn modelId="{CE4ACC1C-8E24-41EB-A80B-642D27EA578A}" type="presParOf" srcId="{ACF4A991-4A8C-4C26-9F5B-A1F4A8D65C17}" destId="{6B05EA01-22C0-468E-AA6C-6794A6A60128}" srcOrd="5" destOrd="0" presId="urn:microsoft.com/office/officeart/2005/8/layout/StepDownProcess"/>
    <dgm:cxn modelId="{1FFF3B20-EF0A-4DE2-9EDC-0DCE0AB4E744}" type="presParOf" srcId="{ACF4A991-4A8C-4C26-9F5B-A1F4A8D65C17}" destId="{D1CF55E3-40EE-47A6-9015-4C1C733931EC}" srcOrd="6" destOrd="0" presId="urn:microsoft.com/office/officeart/2005/8/layout/StepDownProcess"/>
    <dgm:cxn modelId="{89F1CFA4-9B46-49F8-A621-8BFD947F3DF7}" type="presParOf" srcId="{D1CF55E3-40EE-47A6-9015-4C1C733931EC}" destId="{E10D0F86-F730-4E5D-B112-CA894E6C743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BDAE79-3CCE-4E79-BA93-529932938603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2BD421C-800D-48C1-AEAB-5D2A1495DB0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Square object is removed from memory</a:t>
          </a:r>
          <a:endParaRPr lang="en-US" dirty="0">
            <a:solidFill>
              <a:schemeClr val="tx1"/>
            </a:solidFill>
          </a:endParaRPr>
        </a:p>
      </dgm:t>
    </dgm:pt>
    <dgm:pt modelId="{FD9F4E3A-9453-40B7-9B8B-FDD3261C5A2E}" type="parTrans" cxnId="{F434188D-B2B8-49F0-973C-B202391CF2A4}">
      <dgm:prSet/>
      <dgm:spPr/>
      <dgm:t>
        <a:bodyPr/>
        <a:lstStyle/>
        <a:p>
          <a:endParaRPr lang="en-US"/>
        </a:p>
      </dgm:t>
    </dgm:pt>
    <dgm:pt modelId="{8A3E6509-9A3B-4C70-817E-CE32A1CFD425}" type="sibTrans" cxnId="{F434188D-B2B8-49F0-973C-B202391CF2A4}">
      <dgm:prSet/>
      <dgm:spPr/>
      <dgm:t>
        <a:bodyPr/>
        <a:lstStyle/>
        <a:p>
          <a:endParaRPr lang="en-US"/>
        </a:p>
      </dgm:t>
    </dgm:pt>
    <dgm:pt modelId="{17E44BEC-821D-4C44-AE86-8F2D9E627B61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~Square() is called</a:t>
          </a:r>
          <a:endParaRPr lang="en-US" dirty="0">
            <a:solidFill>
              <a:schemeClr val="tx1"/>
            </a:solidFill>
          </a:endParaRPr>
        </a:p>
      </dgm:t>
    </dgm:pt>
    <dgm:pt modelId="{5181786A-9E97-47D3-8D8E-DCFCF50C7A08}" type="parTrans" cxnId="{4E47561A-BDDE-4068-9DA0-119AE79B8D3F}">
      <dgm:prSet/>
      <dgm:spPr/>
      <dgm:t>
        <a:bodyPr/>
        <a:lstStyle/>
        <a:p>
          <a:endParaRPr lang="en-US"/>
        </a:p>
      </dgm:t>
    </dgm:pt>
    <dgm:pt modelId="{4FA83BA7-FB6F-4E40-9661-4BAB5CF949BC}" type="sibTrans" cxnId="{4E47561A-BDDE-4068-9DA0-119AE79B8D3F}">
      <dgm:prSet/>
      <dgm:spPr/>
      <dgm:t>
        <a:bodyPr/>
        <a:lstStyle/>
        <a:p>
          <a:endParaRPr lang="en-US"/>
        </a:p>
      </dgm:t>
    </dgm:pt>
    <dgm:pt modelId="{CB57D8C4-6D38-41FF-B48C-248F5D37DA47}">
      <dgm:prSet phldrT="[Text]"/>
      <dgm:spPr/>
      <dgm:t>
        <a:bodyPr/>
        <a:lstStyle/>
        <a:p>
          <a:r>
            <a:rPr lang="en-US" dirty="0" smtClean="0">
              <a:latin typeface="+mn-lt"/>
              <a:ea typeface="Osaka" pitchFamily="-64" charset="-128"/>
              <a:cs typeface="Times" panose="02020603050405020304" pitchFamily="18" charset="0"/>
            </a:rPr>
            <a:t>~Rectangle() is called</a:t>
          </a:r>
          <a:endParaRPr lang="en-US" dirty="0"/>
        </a:p>
      </dgm:t>
    </dgm:pt>
    <dgm:pt modelId="{B717DD59-F09D-45BA-BE39-B4158AD29658}" type="parTrans" cxnId="{C715CF9A-75CA-43AB-8977-713C5BDE1C20}">
      <dgm:prSet/>
      <dgm:spPr/>
      <dgm:t>
        <a:bodyPr/>
        <a:lstStyle/>
        <a:p>
          <a:endParaRPr lang="en-US"/>
        </a:p>
      </dgm:t>
    </dgm:pt>
    <dgm:pt modelId="{3F1DB839-65AA-4B36-861E-1F9078D60AC2}" type="sibTrans" cxnId="{C715CF9A-75CA-43AB-8977-713C5BDE1C20}">
      <dgm:prSet/>
      <dgm:spPr/>
      <dgm:t>
        <a:bodyPr/>
        <a:lstStyle/>
        <a:p>
          <a:endParaRPr lang="en-US"/>
        </a:p>
      </dgm:t>
    </dgm:pt>
    <dgm:pt modelId="{ACF4A991-4A8C-4C26-9F5B-A1F4A8D65C17}" type="pres">
      <dgm:prSet presAssocID="{AFBDAE79-3CCE-4E79-BA93-52993293860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A582FF3-A8AC-4B61-9A1D-68381B4AC9FF}" type="pres">
      <dgm:prSet presAssocID="{52BD421C-800D-48C1-AEAB-5D2A1495DB08}" presName="composite" presStyleCnt="0"/>
      <dgm:spPr/>
    </dgm:pt>
    <dgm:pt modelId="{1EA1AF17-C729-4661-8BA6-8097B95AC402}" type="pres">
      <dgm:prSet presAssocID="{52BD421C-800D-48C1-AEAB-5D2A1495DB08}" presName="bentUpArrow1" presStyleLbl="alignImgPlace1" presStyleIdx="0" presStyleCnt="2"/>
      <dgm:spPr/>
    </dgm:pt>
    <dgm:pt modelId="{2743AEFC-AC4C-486F-9492-F789AECB554B}" type="pres">
      <dgm:prSet presAssocID="{52BD421C-800D-48C1-AEAB-5D2A1495DB08}" presName="ParentText" presStyleLbl="node1" presStyleIdx="0" presStyleCnt="3" custScaleY="58695" custLinFactNeighborX="71" custLinFactNeighborY="226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208C9-66AB-45B5-B912-BE4668ABD1BA}" type="pres">
      <dgm:prSet presAssocID="{52BD421C-800D-48C1-AEAB-5D2A1495DB08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475C72-1C00-41AC-9BBC-E49613890143}" type="pres">
      <dgm:prSet presAssocID="{8A3E6509-9A3B-4C70-817E-CE32A1CFD425}" presName="sibTrans" presStyleCnt="0"/>
      <dgm:spPr/>
    </dgm:pt>
    <dgm:pt modelId="{21C9E362-D301-4C2D-8549-864AB4C4973D}" type="pres">
      <dgm:prSet presAssocID="{17E44BEC-821D-4C44-AE86-8F2D9E627B61}" presName="composite" presStyleCnt="0"/>
      <dgm:spPr/>
    </dgm:pt>
    <dgm:pt modelId="{9796F964-863D-4198-8869-291DEF9A6A88}" type="pres">
      <dgm:prSet presAssocID="{17E44BEC-821D-4C44-AE86-8F2D9E627B61}" presName="bentUpArrow1" presStyleLbl="alignImgPlace1" presStyleIdx="1" presStyleCnt="2"/>
      <dgm:spPr/>
    </dgm:pt>
    <dgm:pt modelId="{754CE21F-9D67-4716-BD5F-AB8777D837BD}" type="pres">
      <dgm:prSet presAssocID="{17E44BEC-821D-4C44-AE86-8F2D9E627B61}" presName="ParentText" presStyleLbl="node1" presStyleIdx="1" presStyleCnt="3" custScaleY="6719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439CCA-F1BF-45EB-B548-F59EFAE5D168}" type="pres">
      <dgm:prSet presAssocID="{17E44BEC-821D-4C44-AE86-8F2D9E627B61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9A907F-EE4A-40CF-BB1B-5A67B56A5271}" type="pres">
      <dgm:prSet presAssocID="{4FA83BA7-FB6F-4E40-9661-4BAB5CF949BC}" presName="sibTrans" presStyleCnt="0"/>
      <dgm:spPr/>
    </dgm:pt>
    <dgm:pt modelId="{13053E1A-22B6-4175-847F-49A95753B874}" type="pres">
      <dgm:prSet presAssocID="{CB57D8C4-6D38-41FF-B48C-248F5D37DA47}" presName="composite" presStyleCnt="0"/>
      <dgm:spPr/>
    </dgm:pt>
    <dgm:pt modelId="{2558E271-46BA-4CD4-AB43-139893BA15EE}" type="pres">
      <dgm:prSet presAssocID="{CB57D8C4-6D38-41FF-B48C-248F5D37DA47}" presName="ParentText" presStyleLbl="node1" presStyleIdx="2" presStyleCnt="3" custScaleY="649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33830B-31C0-4BAF-9046-5C747F30B17B}" type="presOf" srcId="{17E44BEC-821D-4C44-AE86-8F2D9E627B61}" destId="{754CE21F-9D67-4716-BD5F-AB8777D837BD}" srcOrd="0" destOrd="0" presId="urn:microsoft.com/office/officeart/2005/8/layout/StepDownProcess"/>
    <dgm:cxn modelId="{D4ECC686-E9C4-466C-BD76-D16E1AAFECD6}" type="presOf" srcId="{AFBDAE79-3CCE-4E79-BA93-529932938603}" destId="{ACF4A991-4A8C-4C26-9F5B-A1F4A8D65C17}" srcOrd="0" destOrd="0" presId="urn:microsoft.com/office/officeart/2005/8/layout/StepDownProcess"/>
    <dgm:cxn modelId="{F434188D-B2B8-49F0-973C-B202391CF2A4}" srcId="{AFBDAE79-3CCE-4E79-BA93-529932938603}" destId="{52BD421C-800D-48C1-AEAB-5D2A1495DB08}" srcOrd="0" destOrd="0" parTransId="{FD9F4E3A-9453-40B7-9B8B-FDD3261C5A2E}" sibTransId="{8A3E6509-9A3B-4C70-817E-CE32A1CFD425}"/>
    <dgm:cxn modelId="{4E47561A-BDDE-4068-9DA0-119AE79B8D3F}" srcId="{AFBDAE79-3CCE-4E79-BA93-529932938603}" destId="{17E44BEC-821D-4C44-AE86-8F2D9E627B61}" srcOrd="1" destOrd="0" parTransId="{5181786A-9E97-47D3-8D8E-DCFCF50C7A08}" sibTransId="{4FA83BA7-FB6F-4E40-9661-4BAB5CF949BC}"/>
    <dgm:cxn modelId="{648DB9FB-43D0-4A14-9853-00874AF154B1}" type="presOf" srcId="{CB57D8C4-6D38-41FF-B48C-248F5D37DA47}" destId="{2558E271-46BA-4CD4-AB43-139893BA15EE}" srcOrd="0" destOrd="0" presId="urn:microsoft.com/office/officeart/2005/8/layout/StepDownProcess"/>
    <dgm:cxn modelId="{C715CF9A-75CA-43AB-8977-713C5BDE1C20}" srcId="{AFBDAE79-3CCE-4E79-BA93-529932938603}" destId="{CB57D8C4-6D38-41FF-B48C-248F5D37DA47}" srcOrd="2" destOrd="0" parTransId="{B717DD59-F09D-45BA-BE39-B4158AD29658}" sibTransId="{3F1DB839-65AA-4B36-861E-1F9078D60AC2}"/>
    <dgm:cxn modelId="{DB125859-4775-4C48-8D5E-1D33306E7DF2}" type="presOf" srcId="{52BD421C-800D-48C1-AEAB-5D2A1495DB08}" destId="{2743AEFC-AC4C-486F-9492-F789AECB554B}" srcOrd="0" destOrd="0" presId="urn:microsoft.com/office/officeart/2005/8/layout/StepDownProcess"/>
    <dgm:cxn modelId="{E6225C2E-10CD-4E65-BEF2-14E178CD973D}" type="presParOf" srcId="{ACF4A991-4A8C-4C26-9F5B-A1F4A8D65C17}" destId="{DA582FF3-A8AC-4B61-9A1D-68381B4AC9FF}" srcOrd="0" destOrd="0" presId="urn:microsoft.com/office/officeart/2005/8/layout/StepDownProcess"/>
    <dgm:cxn modelId="{A8A8A75A-CA2E-421C-A4E8-D77BA5FBFB17}" type="presParOf" srcId="{DA582FF3-A8AC-4B61-9A1D-68381B4AC9FF}" destId="{1EA1AF17-C729-4661-8BA6-8097B95AC402}" srcOrd="0" destOrd="0" presId="urn:microsoft.com/office/officeart/2005/8/layout/StepDownProcess"/>
    <dgm:cxn modelId="{60570A9A-E2AA-4E91-A556-E804ECEE3869}" type="presParOf" srcId="{DA582FF3-A8AC-4B61-9A1D-68381B4AC9FF}" destId="{2743AEFC-AC4C-486F-9492-F789AECB554B}" srcOrd="1" destOrd="0" presId="urn:microsoft.com/office/officeart/2005/8/layout/StepDownProcess"/>
    <dgm:cxn modelId="{946A7E57-75CC-4EA0-88EA-85FC6E5F228E}" type="presParOf" srcId="{DA582FF3-A8AC-4B61-9A1D-68381B4AC9FF}" destId="{625208C9-66AB-45B5-B912-BE4668ABD1BA}" srcOrd="2" destOrd="0" presId="urn:microsoft.com/office/officeart/2005/8/layout/StepDownProcess"/>
    <dgm:cxn modelId="{D60EFFE9-2D07-4867-8EC2-2146AEFFF49C}" type="presParOf" srcId="{ACF4A991-4A8C-4C26-9F5B-A1F4A8D65C17}" destId="{82475C72-1C00-41AC-9BBC-E49613890143}" srcOrd="1" destOrd="0" presId="urn:microsoft.com/office/officeart/2005/8/layout/StepDownProcess"/>
    <dgm:cxn modelId="{96E349F2-1796-4ED0-B22D-502BBC1D0910}" type="presParOf" srcId="{ACF4A991-4A8C-4C26-9F5B-A1F4A8D65C17}" destId="{21C9E362-D301-4C2D-8549-864AB4C4973D}" srcOrd="2" destOrd="0" presId="urn:microsoft.com/office/officeart/2005/8/layout/StepDownProcess"/>
    <dgm:cxn modelId="{E6E919D3-F0B9-4E32-840F-0C7E1A6C58BC}" type="presParOf" srcId="{21C9E362-D301-4C2D-8549-864AB4C4973D}" destId="{9796F964-863D-4198-8869-291DEF9A6A88}" srcOrd="0" destOrd="0" presId="urn:microsoft.com/office/officeart/2005/8/layout/StepDownProcess"/>
    <dgm:cxn modelId="{C54EC796-9B84-422F-B78A-555BB7BAF504}" type="presParOf" srcId="{21C9E362-D301-4C2D-8549-864AB4C4973D}" destId="{754CE21F-9D67-4716-BD5F-AB8777D837BD}" srcOrd="1" destOrd="0" presId="urn:microsoft.com/office/officeart/2005/8/layout/StepDownProcess"/>
    <dgm:cxn modelId="{D8075EDB-F143-4D7A-B381-D74E7142DC2D}" type="presParOf" srcId="{21C9E362-D301-4C2D-8549-864AB4C4973D}" destId="{53439CCA-F1BF-45EB-B548-F59EFAE5D168}" srcOrd="2" destOrd="0" presId="urn:microsoft.com/office/officeart/2005/8/layout/StepDownProcess"/>
    <dgm:cxn modelId="{B9D9FE31-0C20-42E8-ADF4-23A29EA48D4C}" type="presParOf" srcId="{ACF4A991-4A8C-4C26-9F5B-A1F4A8D65C17}" destId="{6F9A907F-EE4A-40CF-BB1B-5A67B56A5271}" srcOrd="3" destOrd="0" presId="urn:microsoft.com/office/officeart/2005/8/layout/StepDownProcess"/>
    <dgm:cxn modelId="{9C1C57EC-AAA2-400B-8199-2514B3E17579}" type="presParOf" srcId="{ACF4A991-4A8C-4C26-9F5B-A1F4A8D65C17}" destId="{13053E1A-22B6-4175-847F-49A95753B874}" srcOrd="4" destOrd="0" presId="urn:microsoft.com/office/officeart/2005/8/layout/StepDownProcess"/>
    <dgm:cxn modelId="{408D79C0-F41F-474D-A302-9D18B2E8083A}" type="presParOf" srcId="{13053E1A-22B6-4175-847F-49A95753B874}" destId="{2558E271-46BA-4CD4-AB43-139893BA15E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144F35-B152-44E7-904C-12643CD5406C}" type="doc">
      <dgm:prSet loTypeId="urn:microsoft.com/office/officeart/2005/8/layout/radial2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3DE6639-B0BA-4258-8745-56176ED5B246}">
      <dgm:prSet phldrT="[Text]" custT="1"/>
      <dgm:spPr/>
      <dgm:t>
        <a:bodyPr/>
        <a:lstStyle/>
        <a:p>
          <a:r>
            <a:rPr lang="en-US" sz="1400" dirty="0" smtClean="0"/>
            <a:t>Encapsulation</a:t>
          </a:r>
          <a:endParaRPr lang="en-US" sz="1400" dirty="0"/>
        </a:p>
      </dgm:t>
    </dgm:pt>
    <dgm:pt modelId="{EAADB667-4C13-4E64-B4AA-852E372379E8}" type="parTrans" cxnId="{F311DDC3-CF4C-409D-8738-BB33F315047C}">
      <dgm:prSet custT="1"/>
      <dgm:spPr/>
      <dgm:t>
        <a:bodyPr/>
        <a:lstStyle/>
        <a:p>
          <a:endParaRPr lang="en-US" sz="600"/>
        </a:p>
      </dgm:t>
    </dgm:pt>
    <dgm:pt modelId="{7138569F-DFC4-4A69-B70C-4E66D06757DC}" type="sibTrans" cxnId="{F311DDC3-CF4C-409D-8738-BB33F315047C}">
      <dgm:prSet/>
      <dgm:spPr/>
      <dgm:t>
        <a:bodyPr/>
        <a:lstStyle/>
        <a:p>
          <a:endParaRPr lang="en-US" sz="2000"/>
        </a:p>
      </dgm:t>
    </dgm:pt>
    <dgm:pt modelId="{038CB38A-57B4-48B8-8375-70AB2A633403}">
      <dgm:prSet phldrT="[Text]" custT="1"/>
      <dgm:spPr/>
      <dgm:t>
        <a:bodyPr/>
        <a:lstStyle/>
        <a:p>
          <a:r>
            <a:rPr lang="en-US" sz="1400" dirty="0" smtClean="0"/>
            <a:t>Inheritance</a:t>
          </a:r>
          <a:endParaRPr lang="en-US" sz="1400" dirty="0"/>
        </a:p>
      </dgm:t>
    </dgm:pt>
    <dgm:pt modelId="{0E2F3A96-F57B-4811-889A-2ADCEED4A5BF}" type="parTrans" cxnId="{635BB313-7D72-45F1-ADB3-0FA3485F6E68}">
      <dgm:prSet custT="1"/>
      <dgm:spPr/>
      <dgm:t>
        <a:bodyPr/>
        <a:lstStyle/>
        <a:p>
          <a:endParaRPr lang="en-US" sz="600"/>
        </a:p>
      </dgm:t>
    </dgm:pt>
    <dgm:pt modelId="{66FFD3A3-45A5-4112-8F74-7B96FF97C0EF}" type="sibTrans" cxnId="{635BB313-7D72-45F1-ADB3-0FA3485F6E68}">
      <dgm:prSet/>
      <dgm:spPr/>
      <dgm:t>
        <a:bodyPr/>
        <a:lstStyle/>
        <a:p>
          <a:endParaRPr lang="en-US" sz="2000"/>
        </a:p>
      </dgm:t>
    </dgm:pt>
    <dgm:pt modelId="{62F09054-C326-486D-A1CF-7A38576B447F}">
      <dgm:prSet phldrT="[Text]" custT="1"/>
      <dgm:spPr/>
      <dgm:t>
        <a:bodyPr/>
        <a:lstStyle/>
        <a:p>
          <a:r>
            <a:rPr lang="en-US" sz="1400" dirty="0" smtClean="0"/>
            <a:t>Abstraction</a:t>
          </a:r>
          <a:endParaRPr lang="en-US" sz="1400" dirty="0"/>
        </a:p>
      </dgm:t>
    </dgm:pt>
    <dgm:pt modelId="{F9EB825B-EAB9-48AE-AF2E-24F685DEBA8C}" type="parTrans" cxnId="{B708BA6C-29C9-448A-A0E3-EDDC11594589}">
      <dgm:prSet custT="1"/>
      <dgm:spPr/>
      <dgm:t>
        <a:bodyPr/>
        <a:lstStyle/>
        <a:p>
          <a:endParaRPr lang="en-US" sz="600"/>
        </a:p>
      </dgm:t>
    </dgm:pt>
    <dgm:pt modelId="{03651C53-362D-4CFD-898E-E5D96F36F24E}" type="sibTrans" cxnId="{B708BA6C-29C9-448A-A0E3-EDDC11594589}">
      <dgm:prSet/>
      <dgm:spPr/>
      <dgm:t>
        <a:bodyPr/>
        <a:lstStyle/>
        <a:p>
          <a:endParaRPr lang="en-US" sz="2000"/>
        </a:p>
      </dgm:t>
    </dgm:pt>
    <dgm:pt modelId="{05A6CD22-0F5E-46CE-A75E-522C8B61B9B8}">
      <dgm:prSet phldrT="[Text]" custT="1"/>
      <dgm:spPr/>
      <dgm:t>
        <a:bodyPr/>
        <a:lstStyle/>
        <a:p>
          <a:r>
            <a:rPr lang="en-US" sz="1400" dirty="0" smtClean="0"/>
            <a:t>Polymorphism</a:t>
          </a:r>
          <a:endParaRPr lang="en-US" sz="1400" dirty="0"/>
        </a:p>
      </dgm:t>
    </dgm:pt>
    <dgm:pt modelId="{F3CD667B-0751-4E1B-8447-38F82447687F}" type="parTrans" cxnId="{9EF80B5C-B36C-4568-AAB7-3319AD6B617E}">
      <dgm:prSet/>
      <dgm:spPr/>
      <dgm:t>
        <a:bodyPr/>
        <a:lstStyle/>
        <a:p>
          <a:endParaRPr lang="en-US"/>
        </a:p>
      </dgm:t>
    </dgm:pt>
    <dgm:pt modelId="{219866D6-E8C8-4809-AA2A-B67005536CCB}" type="sibTrans" cxnId="{9EF80B5C-B36C-4568-AAB7-3319AD6B617E}">
      <dgm:prSet/>
      <dgm:spPr/>
      <dgm:t>
        <a:bodyPr/>
        <a:lstStyle/>
        <a:p>
          <a:endParaRPr lang="en-US"/>
        </a:p>
      </dgm:t>
    </dgm:pt>
    <dgm:pt modelId="{8C1E2D99-C503-4BE6-BD6C-0D3876CF312C}" type="pres">
      <dgm:prSet presAssocID="{BA144F35-B152-44E7-904C-12643CD5406C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D9AC2D-1670-43EF-9A9D-98FE09D5F69F}" type="pres">
      <dgm:prSet presAssocID="{BA144F35-B152-44E7-904C-12643CD5406C}" presName="cycle" presStyleCnt="0"/>
      <dgm:spPr/>
    </dgm:pt>
    <dgm:pt modelId="{00DC85C1-A8F3-4F64-8F7D-B7FD734A32C2}" type="pres">
      <dgm:prSet presAssocID="{BA144F35-B152-44E7-904C-12643CD5406C}" presName="centerShape" presStyleCnt="0"/>
      <dgm:spPr/>
    </dgm:pt>
    <dgm:pt modelId="{0FD98733-A528-48D0-B391-4F25600FBBDD}" type="pres">
      <dgm:prSet presAssocID="{BA144F35-B152-44E7-904C-12643CD5406C}" presName="connSite" presStyleLbl="node1" presStyleIdx="0" presStyleCnt="5"/>
      <dgm:spPr/>
    </dgm:pt>
    <dgm:pt modelId="{626AC5F8-1751-45AE-A46B-61F4C2A3FA55}" type="pres">
      <dgm:prSet presAssocID="{BA144F35-B152-44E7-904C-12643CD5406C}" presName="visible" presStyleLbl="node1" presStyleIdx="0" presStyleCnt="5"/>
      <dgm:spPr/>
    </dgm:pt>
    <dgm:pt modelId="{65A818E5-3FA4-4AA2-A22D-D06DFC11336B}" type="pres">
      <dgm:prSet presAssocID="{F3CD667B-0751-4E1B-8447-38F82447687F}" presName="Name25" presStyleLbl="parChTrans1D1" presStyleIdx="0" presStyleCnt="4"/>
      <dgm:spPr/>
      <dgm:t>
        <a:bodyPr/>
        <a:lstStyle/>
        <a:p>
          <a:endParaRPr lang="en-US"/>
        </a:p>
      </dgm:t>
    </dgm:pt>
    <dgm:pt modelId="{31E92B50-34AC-4B61-B3F9-E7D694D84509}" type="pres">
      <dgm:prSet presAssocID="{05A6CD22-0F5E-46CE-A75E-522C8B61B9B8}" presName="node" presStyleCnt="0"/>
      <dgm:spPr/>
    </dgm:pt>
    <dgm:pt modelId="{AA230576-5446-4C74-895F-344FAB82D8E0}" type="pres">
      <dgm:prSet presAssocID="{05A6CD22-0F5E-46CE-A75E-522C8B61B9B8}" presName="parentNode" presStyleLbl="node1" presStyleIdx="1" presStyleCnt="5" custScaleX="1474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A6B54-F5DD-4832-A01B-4F657A0DFCBC}" type="pres">
      <dgm:prSet presAssocID="{05A6CD22-0F5E-46CE-A75E-522C8B61B9B8}" presName="childNode" presStyleLbl="revTx" presStyleIdx="0" presStyleCnt="0">
        <dgm:presLayoutVars>
          <dgm:bulletEnabled val="1"/>
        </dgm:presLayoutVars>
      </dgm:prSet>
      <dgm:spPr/>
    </dgm:pt>
    <dgm:pt modelId="{B4147F3A-66B6-4D0B-8A95-165B6EF2B133}" type="pres">
      <dgm:prSet presAssocID="{EAADB667-4C13-4E64-B4AA-852E372379E8}" presName="Name25" presStyleLbl="parChTrans1D1" presStyleIdx="1" presStyleCnt="4"/>
      <dgm:spPr/>
      <dgm:t>
        <a:bodyPr/>
        <a:lstStyle/>
        <a:p>
          <a:endParaRPr lang="en-US"/>
        </a:p>
      </dgm:t>
    </dgm:pt>
    <dgm:pt modelId="{4ABD8831-EDE3-4E0F-BC36-5B17127F2F3F}" type="pres">
      <dgm:prSet presAssocID="{53DE6639-B0BA-4258-8745-56176ED5B246}" presName="node" presStyleCnt="0"/>
      <dgm:spPr/>
    </dgm:pt>
    <dgm:pt modelId="{773F0FAD-C1D7-4419-A3C1-E0C84466ECA6}" type="pres">
      <dgm:prSet presAssocID="{53DE6639-B0BA-4258-8745-56176ED5B246}" presName="parentNode" presStyleLbl="node1" presStyleIdx="2" presStyleCnt="5" custScaleX="1476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AEC9D-A2BE-4937-8462-A602310EDF84}" type="pres">
      <dgm:prSet presAssocID="{53DE6639-B0BA-4258-8745-56176ED5B24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F5DA43-3A26-400D-8DF6-5DD80E20F755}" type="pres">
      <dgm:prSet presAssocID="{0E2F3A96-F57B-4811-889A-2ADCEED4A5BF}" presName="Name25" presStyleLbl="parChTrans1D1" presStyleIdx="2" presStyleCnt="4"/>
      <dgm:spPr/>
      <dgm:t>
        <a:bodyPr/>
        <a:lstStyle/>
        <a:p>
          <a:endParaRPr lang="en-US"/>
        </a:p>
      </dgm:t>
    </dgm:pt>
    <dgm:pt modelId="{07A7C1E2-E68A-43B9-A253-157F6D223D54}" type="pres">
      <dgm:prSet presAssocID="{038CB38A-57B4-48B8-8375-70AB2A633403}" presName="node" presStyleCnt="0"/>
      <dgm:spPr/>
    </dgm:pt>
    <dgm:pt modelId="{3B9DDE1C-D057-4922-8278-16DD8872700E}" type="pres">
      <dgm:prSet presAssocID="{038CB38A-57B4-48B8-8375-70AB2A633403}" presName="parentNode" presStyleLbl="node1" presStyleIdx="3" presStyleCnt="5" custScaleX="12223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846BB-74A7-437A-908C-621A7DDBDA9A}" type="pres">
      <dgm:prSet presAssocID="{038CB38A-57B4-48B8-8375-70AB2A633403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FABCF-2227-44D4-A351-B1E03F824D88}" type="pres">
      <dgm:prSet presAssocID="{F9EB825B-EAB9-48AE-AF2E-24F685DEBA8C}" presName="Name25" presStyleLbl="parChTrans1D1" presStyleIdx="3" presStyleCnt="4"/>
      <dgm:spPr/>
      <dgm:t>
        <a:bodyPr/>
        <a:lstStyle/>
        <a:p>
          <a:endParaRPr lang="en-US"/>
        </a:p>
      </dgm:t>
    </dgm:pt>
    <dgm:pt modelId="{FC45E550-9C96-4683-91D0-CA3BB49EFB95}" type="pres">
      <dgm:prSet presAssocID="{62F09054-C326-486D-A1CF-7A38576B447F}" presName="node" presStyleCnt="0"/>
      <dgm:spPr/>
    </dgm:pt>
    <dgm:pt modelId="{CC13ED6D-E7B7-4FD2-A18A-C93A3AF0E806}" type="pres">
      <dgm:prSet presAssocID="{62F09054-C326-486D-A1CF-7A38576B447F}" presName="parentNode" presStyleLbl="node1" presStyleIdx="4" presStyleCnt="5" custScaleX="1174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6CFD2-1DC4-41BD-8BB5-A913197CCD82}" type="pres">
      <dgm:prSet presAssocID="{62F09054-C326-486D-A1CF-7A38576B447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D2A299-88FA-410E-A313-7D0562E96E57}" type="presOf" srcId="{53DE6639-B0BA-4258-8745-56176ED5B246}" destId="{773F0FAD-C1D7-4419-A3C1-E0C84466ECA6}" srcOrd="0" destOrd="0" presId="urn:microsoft.com/office/officeart/2005/8/layout/radial2"/>
    <dgm:cxn modelId="{635BB313-7D72-45F1-ADB3-0FA3485F6E68}" srcId="{BA144F35-B152-44E7-904C-12643CD5406C}" destId="{038CB38A-57B4-48B8-8375-70AB2A633403}" srcOrd="2" destOrd="0" parTransId="{0E2F3A96-F57B-4811-889A-2ADCEED4A5BF}" sibTransId="{66FFD3A3-45A5-4112-8F74-7B96FF97C0EF}"/>
    <dgm:cxn modelId="{2FD83AF5-0292-43E0-BBDD-335478AC5403}" type="presOf" srcId="{F9EB825B-EAB9-48AE-AF2E-24F685DEBA8C}" destId="{513FABCF-2227-44D4-A351-B1E03F824D88}" srcOrd="0" destOrd="0" presId="urn:microsoft.com/office/officeart/2005/8/layout/radial2"/>
    <dgm:cxn modelId="{A101D2DA-66E2-49F3-B1A8-ADE8AEFAE6A4}" type="presOf" srcId="{0E2F3A96-F57B-4811-889A-2ADCEED4A5BF}" destId="{9BF5DA43-3A26-400D-8DF6-5DD80E20F755}" srcOrd="0" destOrd="0" presId="urn:microsoft.com/office/officeart/2005/8/layout/radial2"/>
    <dgm:cxn modelId="{F3CC820A-8B5F-41D2-B3B3-F087F0159626}" type="presOf" srcId="{EAADB667-4C13-4E64-B4AA-852E372379E8}" destId="{B4147F3A-66B6-4D0B-8A95-165B6EF2B133}" srcOrd="0" destOrd="0" presId="urn:microsoft.com/office/officeart/2005/8/layout/radial2"/>
    <dgm:cxn modelId="{34E43AA9-8711-47AC-844D-2F9E6004CBE7}" type="presOf" srcId="{F3CD667B-0751-4E1B-8447-38F82447687F}" destId="{65A818E5-3FA4-4AA2-A22D-D06DFC11336B}" srcOrd="0" destOrd="0" presId="urn:microsoft.com/office/officeart/2005/8/layout/radial2"/>
    <dgm:cxn modelId="{B708BA6C-29C9-448A-A0E3-EDDC11594589}" srcId="{BA144F35-B152-44E7-904C-12643CD5406C}" destId="{62F09054-C326-486D-A1CF-7A38576B447F}" srcOrd="3" destOrd="0" parTransId="{F9EB825B-EAB9-48AE-AF2E-24F685DEBA8C}" sibTransId="{03651C53-362D-4CFD-898E-E5D96F36F24E}"/>
    <dgm:cxn modelId="{B3FF30DA-81BF-4F8D-919E-403BBC9A4669}" type="presOf" srcId="{038CB38A-57B4-48B8-8375-70AB2A633403}" destId="{3B9DDE1C-D057-4922-8278-16DD8872700E}" srcOrd="0" destOrd="0" presId="urn:microsoft.com/office/officeart/2005/8/layout/radial2"/>
    <dgm:cxn modelId="{9EF80B5C-B36C-4568-AAB7-3319AD6B617E}" srcId="{BA144F35-B152-44E7-904C-12643CD5406C}" destId="{05A6CD22-0F5E-46CE-A75E-522C8B61B9B8}" srcOrd="0" destOrd="0" parTransId="{F3CD667B-0751-4E1B-8447-38F82447687F}" sibTransId="{219866D6-E8C8-4809-AA2A-B67005536CCB}"/>
    <dgm:cxn modelId="{3735F423-1894-48F5-8686-7F448CDC5A2C}" type="presOf" srcId="{05A6CD22-0F5E-46CE-A75E-522C8B61B9B8}" destId="{AA230576-5446-4C74-895F-344FAB82D8E0}" srcOrd="0" destOrd="0" presId="urn:microsoft.com/office/officeart/2005/8/layout/radial2"/>
    <dgm:cxn modelId="{AA2579A0-36DB-460B-9AB7-D3D761124730}" type="presOf" srcId="{BA144F35-B152-44E7-904C-12643CD5406C}" destId="{8C1E2D99-C503-4BE6-BD6C-0D3876CF312C}" srcOrd="0" destOrd="0" presId="urn:microsoft.com/office/officeart/2005/8/layout/radial2"/>
    <dgm:cxn modelId="{F311DDC3-CF4C-409D-8738-BB33F315047C}" srcId="{BA144F35-B152-44E7-904C-12643CD5406C}" destId="{53DE6639-B0BA-4258-8745-56176ED5B246}" srcOrd="1" destOrd="0" parTransId="{EAADB667-4C13-4E64-B4AA-852E372379E8}" sibTransId="{7138569F-DFC4-4A69-B70C-4E66D06757DC}"/>
    <dgm:cxn modelId="{FB2285D3-C95C-4281-BCB9-74B0D6C659CA}" type="presOf" srcId="{62F09054-C326-486D-A1CF-7A38576B447F}" destId="{CC13ED6D-E7B7-4FD2-A18A-C93A3AF0E806}" srcOrd="0" destOrd="0" presId="urn:microsoft.com/office/officeart/2005/8/layout/radial2"/>
    <dgm:cxn modelId="{3A16F2FD-4383-4B53-9480-1A545F5C0D5B}" type="presParOf" srcId="{8C1E2D99-C503-4BE6-BD6C-0D3876CF312C}" destId="{BDD9AC2D-1670-43EF-9A9D-98FE09D5F69F}" srcOrd="0" destOrd="0" presId="urn:microsoft.com/office/officeart/2005/8/layout/radial2"/>
    <dgm:cxn modelId="{80F60783-33CA-408F-89B1-119F3F5BEBBB}" type="presParOf" srcId="{BDD9AC2D-1670-43EF-9A9D-98FE09D5F69F}" destId="{00DC85C1-A8F3-4F64-8F7D-B7FD734A32C2}" srcOrd="0" destOrd="0" presId="urn:microsoft.com/office/officeart/2005/8/layout/radial2"/>
    <dgm:cxn modelId="{73C7A60E-75B7-40CB-9253-4E399847DBC2}" type="presParOf" srcId="{00DC85C1-A8F3-4F64-8F7D-B7FD734A32C2}" destId="{0FD98733-A528-48D0-B391-4F25600FBBDD}" srcOrd="0" destOrd="0" presId="urn:microsoft.com/office/officeart/2005/8/layout/radial2"/>
    <dgm:cxn modelId="{916E92D8-100C-4B9A-9D8A-805F385996E4}" type="presParOf" srcId="{00DC85C1-A8F3-4F64-8F7D-B7FD734A32C2}" destId="{626AC5F8-1751-45AE-A46B-61F4C2A3FA55}" srcOrd="1" destOrd="0" presId="urn:microsoft.com/office/officeart/2005/8/layout/radial2"/>
    <dgm:cxn modelId="{3EA15D7C-7B8C-474D-9E9E-A94134D4644E}" type="presParOf" srcId="{BDD9AC2D-1670-43EF-9A9D-98FE09D5F69F}" destId="{65A818E5-3FA4-4AA2-A22D-D06DFC11336B}" srcOrd="1" destOrd="0" presId="urn:microsoft.com/office/officeart/2005/8/layout/radial2"/>
    <dgm:cxn modelId="{ADEA7ED6-543B-4DD7-A49C-AF842C260D77}" type="presParOf" srcId="{BDD9AC2D-1670-43EF-9A9D-98FE09D5F69F}" destId="{31E92B50-34AC-4B61-B3F9-E7D694D84509}" srcOrd="2" destOrd="0" presId="urn:microsoft.com/office/officeart/2005/8/layout/radial2"/>
    <dgm:cxn modelId="{5644980B-446E-48CF-B98D-89B2510DECA3}" type="presParOf" srcId="{31E92B50-34AC-4B61-B3F9-E7D694D84509}" destId="{AA230576-5446-4C74-895F-344FAB82D8E0}" srcOrd="0" destOrd="0" presId="urn:microsoft.com/office/officeart/2005/8/layout/radial2"/>
    <dgm:cxn modelId="{22658C46-DB52-4CF7-9679-C378120ECC01}" type="presParOf" srcId="{31E92B50-34AC-4B61-B3F9-E7D694D84509}" destId="{482A6B54-F5DD-4832-A01B-4F657A0DFCBC}" srcOrd="1" destOrd="0" presId="urn:microsoft.com/office/officeart/2005/8/layout/radial2"/>
    <dgm:cxn modelId="{C3912092-A18B-434F-B03A-08D4C03AD056}" type="presParOf" srcId="{BDD9AC2D-1670-43EF-9A9D-98FE09D5F69F}" destId="{B4147F3A-66B6-4D0B-8A95-165B6EF2B133}" srcOrd="3" destOrd="0" presId="urn:microsoft.com/office/officeart/2005/8/layout/radial2"/>
    <dgm:cxn modelId="{DC0BD1C7-1062-46A6-A855-EF506A0FAFD2}" type="presParOf" srcId="{BDD9AC2D-1670-43EF-9A9D-98FE09D5F69F}" destId="{4ABD8831-EDE3-4E0F-BC36-5B17127F2F3F}" srcOrd="4" destOrd="0" presId="urn:microsoft.com/office/officeart/2005/8/layout/radial2"/>
    <dgm:cxn modelId="{0B813436-982F-4D56-ABC8-D5E2990B1826}" type="presParOf" srcId="{4ABD8831-EDE3-4E0F-BC36-5B17127F2F3F}" destId="{773F0FAD-C1D7-4419-A3C1-E0C84466ECA6}" srcOrd="0" destOrd="0" presId="urn:microsoft.com/office/officeart/2005/8/layout/radial2"/>
    <dgm:cxn modelId="{72B8CF55-8FF5-4F01-9B2B-711E4EAB6750}" type="presParOf" srcId="{4ABD8831-EDE3-4E0F-BC36-5B17127F2F3F}" destId="{296AEC9D-A2BE-4937-8462-A602310EDF84}" srcOrd="1" destOrd="0" presId="urn:microsoft.com/office/officeart/2005/8/layout/radial2"/>
    <dgm:cxn modelId="{BA4EC105-594F-4378-8208-6374C2B8AF91}" type="presParOf" srcId="{BDD9AC2D-1670-43EF-9A9D-98FE09D5F69F}" destId="{9BF5DA43-3A26-400D-8DF6-5DD80E20F755}" srcOrd="5" destOrd="0" presId="urn:microsoft.com/office/officeart/2005/8/layout/radial2"/>
    <dgm:cxn modelId="{DE34ED79-7FF2-4FFC-801E-29E72DF322FF}" type="presParOf" srcId="{BDD9AC2D-1670-43EF-9A9D-98FE09D5F69F}" destId="{07A7C1E2-E68A-43B9-A253-157F6D223D54}" srcOrd="6" destOrd="0" presId="urn:microsoft.com/office/officeart/2005/8/layout/radial2"/>
    <dgm:cxn modelId="{7BC80119-4BA8-4012-B98D-6E6FC53615AC}" type="presParOf" srcId="{07A7C1E2-E68A-43B9-A253-157F6D223D54}" destId="{3B9DDE1C-D057-4922-8278-16DD8872700E}" srcOrd="0" destOrd="0" presId="urn:microsoft.com/office/officeart/2005/8/layout/radial2"/>
    <dgm:cxn modelId="{C9D65206-2FE3-4820-89BF-D7143F8E184E}" type="presParOf" srcId="{07A7C1E2-E68A-43B9-A253-157F6D223D54}" destId="{4A9846BB-74A7-437A-908C-621A7DDBDA9A}" srcOrd="1" destOrd="0" presId="urn:microsoft.com/office/officeart/2005/8/layout/radial2"/>
    <dgm:cxn modelId="{9DA8E1F8-3C99-4CC9-BC84-73C85035836D}" type="presParOf" srcId="{BDD9AC2D-1670-43EF-9A9D-98FE09D5F69F}" destId="{513FABCF-2227-44D4-A351-B1E03F824D88}" srcOrd="7" destOrd="0" presId="urn:microsoft.com/office/officeart/2005/8/layout/radial2"/>
    <dgm:cxn modelId="{5C031390-F863-44B3-998A-0872BD1B77E6}" type="presParOf" srcId="{BDD9AC2D-1670-43EF-9A9D-98FE09D5F69F}" destId="{FC45E550-9C96-4683-91D0-CA3BB49EFB95}" srcOrd="8" destOrd="0" presId="urn:microsoft.com/office/officeart/2005/8/layout/radial2"/>
    <dgm:cxn modelId="{12A551C6-6876-465C-AA55-220D7D6CEC64}" type="presParOf" srcId="{FC45E550-9C96-4683-91D0-CA3BB49EFB95}" destId="{CC13ED6D-E7B7-4FD2-A18A-C93A3AF0E806}" srcOrd="0" destOrd="0" presId="urn:microsoft.com/office/officeart/2005/8/layout/radial2"/>
    <dgm:cxn modelId="{B367676A-E1AC-4928-BBA7-F9FE171142C8}" type="presParOf" srcId="{FC45E550-9C96-4683-91D0-CA3BB49EFB95}" destId="{AF26CFD2-1DC4-41BD-8BB5-A913197CCD8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FABCF-2227-44D4-A351-B1E03F824D88}">
      <dsp:nvSpPr>
        <dsp:cNvPr id="0" name=""/>
        <dsp:cNvSpPr/>
      </dsp:nvSpPr>
      <dsp:spPr>
        <a:xfrm rot="3716386">
          <a:off x="907955" y="3870373"/>
          <a:ext cx="95184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5184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F5DA43-3A26-400D-8DF6-5DD80E20F755}">
      <dsp:nvSpPr>
        <dsp:cNvPr id="0" name=""/>
        <dsp:cNvSpPr/>
      </dsp:nvSpPr>
      <dsp:spPr>
        <a:xfrm rot="1333656">
          <a:off x="1456309" y="3154913"/>
          <a:ext cx="561388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561388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147F3A-66B6-4D0B-8A95-165B6EF2B133}">
      <dsp:nvSpPr>
        <dsp:cNvPr id="0" name=""/>
        <dsp:cNvSpPr/>
      </dsp:nvSpPr>
      <dsp:spPr>
        <a:xfrm rot="20241694">
          <a:off x="1460992" y="2407072"/>
          <a:ext cx="419887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419887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818E5-3FA4-4AA2-A22D-D06DFC11336B}">
      <dsp:nvSpPr>
        <dsp:cNvPr id="0" name=""/>
        <dsp:cNvSpPr/>
      </dsp:nvSpPr>
      <dsp:spPr>
        <a:xfrm rot="17826140">
          <a:off x="894769" y="1681862"/>
          <a:ext cx="92127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2127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6AC5F8-1751-45AE-A46B-61F4C2A3FA55}">
      <dsp:nvSpPr>
        <dsp:cNvPr id="0" name=""/>
        <dsp:cNvSpPr/>
      </dsp:nvSpPr>
      <dsp:spPr>
        <a:xfrm>
          <a:off x="-172409" y="1833863"/>
          <a:ext cx="1940679" cy="194067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30576-5446-4C74-895F-344FAB82D8E0}">
      <dsp:nvSpPr>
        <dsp:cNvPr id="0" name=""/>
        <dsp:cNvSpPr/>
      </dsp:nvSpPr>
      <dsp:spPr>
        <a:xfrm>
          <a:off x="988481" y="172647"/>
          <a:ext cx="1716522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Polymorphism</a:t>
          </a:r>
          <a:endParaRPr lang="en-US" sz="1400" kern="1200" dirty="0"/>
        </a:p>
      </dsp:txBody>
      <dsp:txXfrm>
        <a:off x="1239860" y="343170"/>
        <a:ext cx="1213764" cy="823361"/>
      </dsp:txXfrm>
    </dsp:sp>
    <dsp:sp modelId="{773F0FAD-C1D7-4419-A3C1-E0C84466ECA6}">
      <dsp:nvSpPr>
        <dsp:cNvPr id="0" name=""/>
        <dsp:cNvSpPr/>
      </dsp:nvSpPr>
      <dsp:spPr>
        <a:xfrm>
          <a:off x="1737133" y="1471884"/>
          <a:ext cx="1718863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Encapsulation</a:t>
          </a:r>
          <a:endParaRPr lang="en-US" sz="1400" kern="1200" dirty="0"/>
        </a:p>
      </dsp:txBody>
      <dsp:txXfrm>
        <a:off x="1988855" y="1642407"/>
        <a:ext cx="1215419" cy="823361"/>
      </dsp:txXfrm>
    </dsp:sp>
    <dsp:sp modelId="{3B9DDE1C-D057-4922-8278-16DD8872700E}">
      <dsp:nvSpPr>
        <dsp:cNvPr id="0" name=""/>
        <dsp:cNvSpPr/>
      </dsp:nvSpPr>
      <dsp:spPr>
        <a:xfrm>
          <a:off x="1921823" y="2972114"/>
          <a:ext cx="1423360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Inheritance</a:t>
          </a:r>
          <a:endParaRPr lang="en-US" sz="1400" kern="1200" dirty="0"/>
        </a:p>
      </dsp:txBody>
      <dsp:txXfrm>
        <a:off x="2130269" y="3142637"/>
        <a:ext cx="1006468" cy="823361"/>
      </dsp:txXfrm>
    </dsp:sp>
    <dsp:sp modelId="{CC13ED6D-E7B7-4FD2-A18A-C93A3AF0E806}">
      <dsp:nvSpPr>
        <dsp:cNvPr id="0" name=""/>
        <dsp:cNvSpPr/>
      </dsp:nvSpPr>
      <dsp:spPr>
        <a:xfrm>
          <a:off x="1206545" y="4271352"/>
          <a:ext cx="1367619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Abstraction</a:t>
          </a:r>
          <a:endParaRPr lang="en-US" sz="1400" kern="1200" dirty="0"/>
        </a:p>
      </dsp:txBody>
      <dsp:txXfrm>
        <a:off x="1406828" y="4441875"/>
        <a:ext cx="967053" cy="8233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FABCF-2227-44D4-A351-B1E03F824D88}">
      <dsp:nvSpPr>
        <dsp:cNvPr id="0" name=""/>
        <dsp:cNvSpPr/>
      </dsp:nvSpPr>
      <dsp:spPr>
        <a:xfrm rot="3716386">
          <a:off x="907955" y="3870373"/>
          <a:ext cx="95184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5184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F5DA43-3A26-400D-8DF6-5DD80E20F755}">
      <dsp:nvSpPr>
        <dsp:cNvPr id="0" name=""/>
        <dsp:cNvSpPr/>
      </dsp:nvSpPr>
      <dsp:spPr>
        <a:xfrm rot="1333656">
          <a:off x="1456309" y="3154913"/>
          <a:ext cx="561388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561388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147F3A-66B6-4D0B-8A95-165B6EF2B133}">
      <dsp:nvSpPr>
        <dsp:cNvPr id="0" name=""/>
        <dsp:cNvSpPr/>
      </dsp:nvSpPr>
      <dsp:spPr>
        <a:xfrm rot="20241694">
          <a:off x="1460992" y="2407072"/>
          <a:ext cx="419887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419887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818E5-3FA4-4AA2-A22D-D06DFC11336B}">
      <dsp:nvSpPr>
        <dsp:cNvPr id="0" name=""/>
        <dsp:cNvSpPr/>
      </dsp:nvSpPr>
      <dsp:spPr>
        <a:xfrm rot="17826140">
          <a:off x="894769" y="1681862"/>
          <a:ext cx="92127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2127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6AC5F8-1751-45AE-A46B-61F4C2A3FA55}">
      <dsp:nvSpPr>
        <dsp:cNvPr id="0" name=""/>
        <dsp:cNvSpPr/>
      </dsp:nvSpPr>
      <dsp:spPr>
        <a:xfrm>
          <a:off x="-172409" y="1833863"/>
          <a:ext cx="1940679" cy="194067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30576-5446-4C74-895F-344FAB82D8E0}">
      <dsp:nvSpPr>
        <dsp:cNvPr id="0" name=""/>
        <dsp:cNvSpPr/>
      </dsp:nvSpPr>
      <dsp:spPr>
        <a:xfrm>
          <a:off x="988481" y="172647"/>
          <a:ext cx="1716522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Polymorphism</a:t>
          </a:r>
          <a:endParaRPr lang="en-US" sz="1400" kern="1200" dirty="0"/>
        </a:p>
      </dsp:txBody>
      <dsp:txXfrm>
        <a:off x="1239860" y="343170"/>
        <a:ext cx="1213764" cy="823361"/>
      </dsp:txXfrm>
    </dsp:sp>
    <dsp:sp modelId="{773F0FAD-C1D7-4419-A3C1-E0C84466ECA6}">
      <dsp:nvSpPr>
        <dsp:cNvPr id="0" name=""/>
        <dsp:cNvSpPr/>
      </dsp:nvSpPr>
      <dsp:spPr>
        <a:xfrm>
          <a:off x="1737133" y="1471884"/>
          <a:ext cx="1718863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Encapsulation</a:t>
          </a:r>
          <a:endParaRPr lang="en-US" sz="1400" kern="1200" dirty="0"/>
        </a:p>
      </dsp:txBody>
      <dsp:txXfrm>
        <a:off x="1988855" y="1642407"/>
        <a:ext cx="1215419" cy="823361"/>
      </dsp:txXfrm>
    </dsp:sp>
    <dsp:sp modelId="{3B9DDE1C-D057-4922-8278-16DD8872700E}">
      <dsp:nvSpPr>
        <dsp:cNvPr id="0" name=""/>
        <dsp:cNvSpPr/>
      </dsp:nvSpPr>
      <dsp:spPr>
        <a:xfrm>
          <a:off x="1921823" y="2972114"/>
          <a:ext cx="1423360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Inheritance</a:t>
          </a:r>
          <a:endParaRPr lang="en-US" sz="1400" kern="1200" dirty="0"/>
        </a:p>
      </dsp:txBody>
      <dsp:txXfrm>
        <a:off x="2130269" y="3142637"/>
        <a:ext cx="1006468" cy="823361"/>
      </dsp:txXfrm>
    </dsp:sp>
    <dsp:sp modelId="{CC13ED6D-E7B7-4FD2-A18A-C93A3AF0E806}">
      <dsp:nvSpPr>
        <dsp:cNvPr id="0" name=""/>
        <dsp:cNvSpPr/>
      </dsp:nvSpPr>
      <dsp:spPr>
        <a:xfrm>
          <a:off x="1206545" y="4271352"/>
          <a:ext cx="1367619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Abstraction</a:t>
          </a:r>
          <a:endParaRPr lang="en-US" sz="1400" kern="1200" dirty="0"/>
        </a:p>
      </dsp:txBody>
      <dsp:txXfrm>
        <a:off x="1406828" y="4441875"/>
        <a:ext cx="967053" cy="823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2E443-A23E-4DA0-88D2-2CB6C4BBAB42}">
      <dsp:nvSpPr>
        <dsp:cNvPr id="0" name=""/>
        <dsp:cNvSpPr/>
      </dsp:nvSpPr>
      <dsp:spPr>
        <a:xfrm>
          <a:off x="2795508" y="2300963"/>
          <a:ext cx="285094" cy="874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290"/>
              </a:lnTo>
              <a:lnTo>
                <a:pt x="285094" y="874290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A8602-DC14-415A-A5F7-7866A6568D2E}">
      <dsp:nvSpPr>
        <dsp:cNvPr id="0" name=""/>
        <dsp:cNvSpPr/>
      </dsp:nvSpPr>
      <dsp:spPr>
        <a:xfrm>
          <a:off x="2405879" y="951515"/>
          <a:ext cx="1149881" cy="399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566"/>
              </a:lnTo>
              <a:lnTo>
                <a:pt x="1149881" y="199566"/>
              </a:lnTo>
              <a:lnTo>
                <a:pt x="1149881" y="399132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1B1D6D-B771-4D74-9952-E3D19C4CE204}">
      <dsp:nvSpPr>
        <dsp:cNvPr id="0" name=""/>
        <dsp:cNvSpPr/>
      </dsp:nvSpPr>
      <dsp:spPr>
        <a:xfrm>
          <a:off x="495745" y="2300963"/>
          <a:ext cx="285094" cy="874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290"/>
              </a:lnTo>
              <a:lnTo>
                <a:pt x="285094" y="874290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BD448E-63BF-4E39-89BC-011DE524A4F6}">
      <dsp:nvSpPr>
        <dsp:cNvPr id="0" name=""/>
        <dsp:cNvSpPr/>
      </dsp:nvSpPr>
      <dsp:spPr>
        <a:xfrm>
          <a:off x="1255997" y="951515"/>
          <a:ext cx="1149881" cy="399132"/>
        </a:xfrm>
        <a:custGeom>
          <a:avLst/>
          <a:gdLst/>
          <a:ahLst/>
          <a:cxnLst/>
          <a:rect l="0" t="0" r="0" b="0"/>
          <a:pathLst>
            <a:path>
              <a:moveTo>
                <a:pt x="1149881" y="0"/>
              </a:moveTo>
              <a:lnTo>
                <a:pt x="1149881" y="199566"/>
              </a:lnTo>
              <a:lnTo>
                <a:pt x="0" y="199566"/>
              </a:lnTo>
              <a:lnTo>
                <a:pt x="0" y="399132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3A8512-09E7-46F0-A048-6EBDA89AACB8}">
      <dsp:nvSpPr>
        <dsp:cNvPr id="0" name=""/>
        <dsp:cNvSpPr/>
      </dsp:nvSpPr>
      <dsp:spPr>
        <a:xfrm>
          <a:off x="1455564" y="1199"/>
          <a:ext cx="1900631" cy="950315"/>
        </a:xfrm>
        <a:prstGeom prst="rect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Molecule</a:t>
          </a:r>
          <a:endParaRPr lang="en-US" sz="3500" kern="1200" dirty="0"/>
        </a:p>
      </dsp:txBody>
      <dsp:txXfrm>
        <a:off x="1455564" y="1199"/>
        <a:ext cx="1900631" cy="950315"/>
      </dsp:txXfrm>
    </dsp:sp>
    <dsp:sp modelId="{2D1D8B69-C974-4174-8F12-D7160D44193C}">
      <dsp:nvSpPr>
        <dsp:cNvPr id="0" name=""/>
        <dsp:cNvSpPr/>
      </dsp:nvSpPr>
      <dsp:spPr>
        <a:xfrm>
          <a:off x="305682" y="1350647"/>
          <a:ext cx="1900631" cy="95031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Inorganic</a:t>
          </a:r>
          <a:endParaRPr lang="en-US" sz="3500" kern="1200" dirty="0"/>
        </a:p>
      </dsp:txBody>
      <dsp:txXfrm>
        <a:off x="305682" y="1350647"/>
        <a:ext cx="1900631" cy="950315"/>
      </dsp:txXfrm>
    </dsp:sp>
    <dsp:sp modelId="{2760BCA4-3536-410C-A9A1-8740608A393C}">
      <dsp:nvSpPr>
        <dsp:cNvPr id="0" name=""/>
        <dsp:cNvSpPr/>
      </dsp:nvSpPr>
      <dsp:spPr>
        <a:xfrm>
          <a:off x="780839" y="2700095"/>
          <a:ext cx="1900631" cy="950315"/>
        </a:xfrm>
        <a:prstGeom prst="rect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Mineral</a:t>
          </a:r>
          <a:endParaRPr lang="en-US" sz="3500" kern="1200" dirty="0"/>
        </a:p>
      </dsp:txBody>
      <dsp:txXfrm>
        <a:off x="780839" y="2700095"/>
        <a:ext cx="1900631" cy="950315"/>
      </dsp:txXfrm>
    </dsp:sp>
    <dsp:sp modelId="{142563BA-188D-441F-854B-F82C6C6BA649}">
      <dsp:nvSpPr>
        <dsp:cNvPr id="0" name=""/>
        <dsp:cNvSpPr/>
      </dsp:nvSpPr>
      <dsp:spPr>
        <a:xfrm>
          <a:off x="2605445" y="1350647"/>
          <a:ext cx="1900631" cy="95031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Organic</a:t>
          </a:r>
          <a:endParaRPr lang="en-US" sz="3500" kern="1200" dirty="0"/>
        </a:p>
      </dsp:txBody>
      <dsp:txXfrm>
        <a:off x="2605445" y="1350647"/>
        <a:ext cx="1900631" cy="950315"/>
      </dsp:txXfrm>
    </dsp:sp>
    <dsp:sp modelId="{FF07F827-4F07-430B-8644-F5431D779572}">
      <dsp:nvSpPr>
        <dsp:cNvPr id="0" name=""/>
        <dsp:cNvSpPr/>
      </dsp:nvSpPr>
      <dsp:spPr>
        <a:xfrm>
          <a:off x="3080603" y="2700095"/>
          <a:ext cx="1900631" cy="950315"/>
        </a:xfrm>
        <a:prstGeom prst="rect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Protein</a:t>
          </a:r>
          <a:endParaRPr lang="en-US" sz="3500" kern="1200" dirty="0"/>
        </a:p>
      </dsp:txBody>
      <dsp:txXfrm>
        <a:off x="3080603" y="2700095"/>
        <a:ext cx="1900631" cy="9503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2E443-A23E-4DA0-88D2-2CB6C4BBAB42}">
      <dsp:nvSpPr>
        <dsp:cNvPr id="0" name=""/>
        <dsp:cNvSpPr/>
      </dsp:nvSpPr>
      <dsp:spPr>
        <a:xfrm>
          <a:off x="2795508" y="2300963"/>
          <a:ext cx="285094" cy="874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290"/>
              </a:lnTo>
              <a:lnTo>
                <a:pt x="285094" y="874290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A8602-DC14-415A-A5F7-7866A6568D2E}">
      <dsp:nvSpPr>
        <dsp:cNvPr id="0" name=""/>
        <dsp:cNvSpPr/>
      </dsp:nvSpPr>
      <dsp:spPr>
        <a:xfrm>
          <a:off x="2405879" y="951515"/>
          <a:ext cx="1149881" cy="399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566"/>
              </a:lnTo>
              <a:lnTo>
                <a:pt x="1149881" y="199566"/>
              </a:lnTo>
              <a:lnTo>
                <a:pt x="1149881" y="399132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1B1D6D-B771-4D74-9952-E3D19C4CE204}">
      <dsp:nvSpPr>
        <dsp:cNvPr id="0" name=""/>
        <dsp:cNvSpPr/>
      </dsp:nvSpPr>
      <dsp:spPr>
        <a:xfrm>
          <a:off x="495745" y="2300963"/>
          <a:ext cx="285094" cy="874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290"/>
              </a:lnTo>
              <a:lnTo>
                <a:pt x="285094" y="874290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BD448E-63BF-4E39-89BC-011DE524A4F6}">
      <dsp:nvSpPr>
        <dsp:cNvPr id="0" name=""/>
        <dsp:cNvSpPr/>
      </dsp:nvSpPr>
      <dsp:spPr>
        <a:xfrm>
          <a:off x="1255997" y="951515"/>
          <a:ext cx="1149881" cy="399132"/>
        </a:xfrm>
        <a:custGeom>
          <a:avLst/>
          <a:gdLst/>
          <a:ahLst/>
          <a:cxnLst/>
          <a:rect l="0" t="0" r="0" b="0"/>
          <a:pathLst>
            <a:path>
              <a:moveTo>
                <a:pt x="1149881" y="0"/>
              </a:moveTo>
              <a:lnTo>
                <a:pt x="1149881" y="199566"/>
              </a:lnTo>
              <a:lnTo>
                <a:pt x="0" y="199566"/>
              </a:lnTo>
              <a:lnTo>
                <a:pt x="0" y="399132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3A8512-09E7-46F0-A048-6EBDA89AACB8}">
      <dsp:nvSpPr>
        <dsp:cNvPr id="0" name=""/>
        <dsp:cNvSpPr/>
      </dsp:nvSpPr>
      <dsp:spPr>
        <a:xfrm>
          <a:off x="1455564" y="1199"/>
          <a:ext cx="1900631" cy="950315"/>
        </a:xfrm>
        <a:prstGeom prst="rect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Molecule</a:t>
          </a:r>
          <a:endParaRPr lang="en-US" sz="3500" kern="1200" dirty="0"/>
        </a:p>
      </dsp:txBody>
      <dsp:txXfrm>
        <a:off x="1455564" y="1199"/>
        <a:ext cx="1900631" cy="950315"/>
      </dsp:txXfrm>
    </dsp:sp>
    <dsp:sp modelId="{2D1D8B69-C974-4174-8F12-D7160D44193C}">
      <dsp:nvSpPr>
        <dsp:cNvPr id="0" name=""/>
        <dsp:cNvSpPr/>
      </dsp:nvSpPr>
      <dsp:spPr>
        <a:xfrm>
          <a:off x="305682" y="1350647"/>
          <a:ext cx="1900631" cy="95031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Inorganic</a:t>
          </a:r>
          <a:endParaRPr lang="en-US" sz="3500" kern="1200" dirty="0"/>
        </a:p>
      </dsp:txBody>
      <dsp:txXfrm>
        <a:off x="305682" y="1350647"/>
        <a:ext cx="1900631" cy="950315"/>
      </dsp:txXfrm>
    </dsp:sp>
    <dsp:sp modelId="{2760BCA4-3536-410C-A9A1-8740608A393C}">
      <dsp:nvSpPr>
        <dsp:cNvPr id="0" name=""/>
        <dsp:cNvSpPr/>
      </dsp:nvSpPr>
      <dsp:spPr>
        <a:xfrm>
          <a:off x="780839" y="2700095"/>
          <a:ext cx="1900631" cy="950315"/>
        </a:xfrm>
        <a:prstGeom prst="rect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Mineral</a:t>
          </a:r>
          <a:endParaRPr lang="en-US" sz="3500" kern="1200" dirty="0"/>
        </a:p>
      </dsp:txBody>
      <dsp:txXfrm>
        <a:off x="780839" y="2700095"/>
        <a:ext cx="1900631" cy="950315"/>
      </dsp:txXfrm>
    </dsp:sp>
    <dsp:sp modelId="{142563BA-188D-441F-854B-F82C6C6BA649}">
      <dsp:nvSpPr>
        <dsp:cNvPr id="0" name=""/>
        <dsp:cNvSpPr/>
      </dsp:nvSpPr>
      <dsp:spPr>
        <a:xfrm>
          <a:off x="2605445" y="1350647"/>
          <a:ext cx="1900631" cy="95031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Organic</a:t>
          </a:r>
          <a:endParaRPr lang="en-US" sz="3500" kern="1200" dirty="0"/>
        </a:p>
      </dsp:txBody>
      <dsp:txXfrm>
        <a:off x="2605445" y="1350647"/>
        <a:ext cx="1900631" cy="950315"/>
      </dsp:txXfrm>
    </dsp:sp>
    <dsp:sp modelId="{FF07F827-4F07-430B-8644-F5431D779572}">
      <dsp:nvSpPr>
        <dsp:cNvPr id="0" name=""/>
        <dsp:cNvSpPr/>
      </dsp:nvSpPr>
      <dsp:spPr>
        <a:xfrm>
          <a:off x="3080603" y="2700095"/>
          <a:ext cx="1900631" cy="950315"/>
        </a:xfrm>
        <a:prstGeom prst="rect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Protein</a:t>
          </a:r>
          <a:endParaRPr lang="en-US" sz="3500" kern="1200" dirty="0"/>
        </a:p>
      </dsp:txBody>
      <dsp:txXfrm>
        <a:off x="3080603" y="2700095"/>
        <a:ext cx="1900631" cy="9503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1AF17-C729-4661-8BA6-8097B95AC402}">
      <dsp:nvSpPr>
        <dsp:cNvPr id="0" name=""/>
        <dsp:cNvSpPr/>
      </dsp:nvSpPr>
      <dsp:spPr>
        <a:xfrm rot="5400000">
          <a:off x="1155296" y="934270"/>
          <a:ext cx="913567" cy="10400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43AEFC-AC4C-486F-9492-F789AECB554B}">
      <dsp:nvSpPr>
        <dsp:cNvPr id="0" name=""/>
        <dsp:cNvSpPr/>
      </dsp:nvSpPr>
      <dsp:spPr>
        <a:xfrm>
          <a:off x="914348" y="388042"/>
          <a:ext cx="1537910" cy="631844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sQ.Area</a:t>
          </a:r>
          <a:r>
            <a:rPr lang="en-US" sz="1300" kern="1200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()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945198" y="418892"/>
        <a:ext cx="1476210" cy="570144"/>
      </dsp:txXfrm>
    </dsp:sp>
    <dsp:sp modelId="{625208C9-66AB-45B5-B912-BE4668ABD1BA}">
      <dsp:nvSpPr>
        <dsp:cNvPr id="0" name=""/>
        <dsp:cNvSpPr/>
      </dsp:nvSpPr>
      <dsp:spPr>
        <a:xfrm>
          <a:off x="2451166" y="24230"/>
          <a:ext cx="1118529" cy="870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96F964-863D-4198-8869-291DEF9A6A88}">
      <dsp:nvSpPr>
        <dsp:cNvPr id="0" name=""/>
        <dsp:cNvSpPr/>
      </dsp:nvSpPr>
      <dsp:spPr>
        <a:xfrm rot="5400000">
          <a:off x="2430387" y="2143520"/>
          <a:ext cx="913567" cy="10400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1623195"/>
            <a:satOff val="-12147"/>
            <a:lumOff val="-15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4CE21F-9D67-4716-BD5F-AB8777D837BD}">
      <dsp:nvSpPr>
        <dsp:cNvPr id="0" name=""/>
        <dsp:cNvSpPr/>
      </dsp:nvSpPr>
      <dsp:spPr>
        <a:xfrm>
          <a:off x="2188347" y="1130812"/>
          <a:ext cx="1537910" cy="1076487"/>
        </a:xfrm>
        <a:prstGeom prst="roundRect">
          <a:avLst>
            <a:gd name="adj" fmla="val 16670"/>
          </a:avLst>
        </a:prstGeom>
        <a:solidFill>
          <a:schemeClr val="accent5">
            <a:hueOff val="1085675"/>
            <a:satOff val="3732"/>
            <a:lumOff val="-179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Square class does not implement Area() so compiler looks to superclass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240906" y="1183371"/>
        <a:ext cx="1432792" cy="971369"/>
      </dsp:txXfrm>
    </dsp:sp>
    <dsp:sp modelId="{53439CCA-F1BF-45EB-B548-F59EFAE5D168}">
      <dsp:nvSpPr>
        <dsp:cNvPr id="0" name=""/>
        <dsp:cNvSpPr/>
      </dsp:nvSpPr>
      <dsp:spPr>
        <a:xfrm>
          <a:off x="3726257" y="1233480"/>
          <a:ext cx="1118529" cy="870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5D8B9-FAED-4D6A-98EC-66BEE53CD8CC}">
      <dsp:nvSpPr>
        <dsp:cNvPr id="0" name=""/>
        <dsp:cNvSpPr/>
      </dsp:nvSpPr>
      <dsp:spPr>
        <a:xfrm rot="5400000">
          <a:off x="3705478" y="3352771"/>
          <a:ext cx="913567" cy="10400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3246390"/>
            <a:satOff val="-24293"/>
            <a:lumOff val="-30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58E271-46BA-4CD4-AB43-139893BA15EE}">
      <dsp:nvSpPr>
        <dsp:cNvPr id="0" name=""/>
        <dsp:cNvSpPr/>
      </dsp:nvSpPr>
      <dsp:spPr>
        <a:xfrm>
          <a:off x="3463438" y="2340063"/>
          <a:ext cx="1537910" cy="1076487"/>
        </a:xfrm>
        <a:prstGeom prst="roundRect">
          <a:avLst>
            <a:gd name="adj" fmla="val 16670"/>
          </a:avLst>
        </a:prstGeom>
        <a:solidFill>
          <a:schemeClr val="accent5">
            <a:hueOff val="2171351"/>
            <a:satOff val="7464"/>
            <a:lumOff val="-358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+mn-lt"/>
              <a:ea typeface="Osaka" pitchFamily="-64" charset="-128"/>
              <a:cs typeface="Times" panose="02020603050405020304" pitchFamily="18" charset="0"/>
            </a:rPr>
            <a:t>Finds Area() in Rectangle class.</a:t>
          </a:r>
          <a:endParaRPr lang="en-US" sz="1300" kern="1200" dirty="0"/>
        </a:p>
      </dsp:txBody>
      <dsp:txXfrm>
        <a:off x="3515997" y="2392622"/>
        <a:ext cx="1432792" cy="971369"/>
      </dsp:txXfrm>
    </dsp:sp>
    <dsp:sp modelId="{BA3168A7-5D09-4C04-AAA3-787C5F8B4BF7}">
      <dsp:nvSpPr>
        <dsp:cNvPr id="0" name=""/>
        <dsp:cNvSpPr/>
      </dsp:nvSpPr>
      <dsp:spPr>
        <a:xfrm>
          <a:off x="5001348" y="2442730"/>
          <a:ext cx="1118529" cy="870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0D0F86-F730-4E5D-B112-CA894E6C7431}">
      <dsp:nvSpPr>
        <dsp:cNvPr id="0" name=""/>
        <dsp:cNvSpPr/>
      </dsp:nvSpPr>
      <dsp:spPr>
        <a:xfrm>
          <a:off x="4738529" y="3549313"/>
          <a:ext cx="1537910" cy="1076487"/>
        </a:xfrm>
        <a:prstGeom prst="roundRect">
          <a:avLst>
            <a:gd name="adj" fmla="val 16670"/>
          </a:avLst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+mn-lt"/>
              <a:ea typeface="Osaka" pitchFamily="-64" charset="-128"/>
              <a:cs typeface="Times" panose="02020603050405020304" pitchFamily="18" charset="0"/>
            </a:rPr>
            <a:t>Inserts call to </a:t>
          </a:r>
          <a:r>
            <a:rPr lang="en-US" sz="1300" kern="1200" dirty="0" err="1" smtClean="0">
              <a:latin typeface="+mn-lt"/>
              <a:ea typeface="Osaka" pitchFamily="-64" charset="-128"/>
              <a:cs typeface="Times" panose="02020603050405020304" pitchFamily="18" charset="0"/>
            </a:rPr>
            <a:t>Rectangle.Area</a:t>
          </a:r>
          <a:r>
            <a:rPr lang="en-US" sz="1300" kern="1200" dirty="0" smtClean="0">
              <a:latin typeface="+mn-lt"/>
              <a:ea typeface="Osaka" pitchFamily="-64" charset="-128"/>
              <a:cs typeface="Times" panose="02020603050405020304" pitchFamily="18" charset="0"/>
            </a:rPr>
            <a:t>() method in compiled code.</a:t>
          </a:r>
          <a:endParaRPr lang="en-US" sz="1300" kern="1200" dirty="0"/>
        </a:p>
      </dsp:txBody>
      <dsp:txXfrm>
        <a:off x="4791088" y="3601872"/>
        <a:ext cx="1432792" cy="9713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1AF17-C729-4661-8BA6-8097B95AC402}">
      <dsp:nvSpPr>
        <dsp:cNvPr id="0" name=""/>
        <dsp:cNvSpPr/>
      </dsp:nvSpPr>
      <dsp:spPr>
        <a:xfrm rot="5400000">
          <a:off x="319846" y="1313946"/>
          <a:ext cx="1200663" cy="136691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43AEFC-AC4C-486F-9492-F789AECB554B}">
      <dsp:nvSpPr>
        <dsp:cNvPr id="0" name=""/>
        <dsp:cNvSpPr/>
      </dsp:nvSpPr>
      <dsp:spPr>
        <a:xfrm>
          <a:off x="3179" y="596061"/>
          <a:ext cx="2021211" cy="830406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Square object is removed from memory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43723" y="636605"/>
        <a:ext cx="1940123" cy="749318"/>
      </dsp:txXfrm>
    </dsp:sp>
    <dsp:sp modelId="{625208C9-66AB-45B5-B912-BE4668ABD1BA}">
      <dsp:nvSpPr>
        <dsp:cNvPr id="0" name=""/>
        <dsp:cNvSpPr/>
      </dsp:nvSpPr>
      <dsp:spPr>
        <a:xfrm>
          <a:off x="2022955" y="117918"/>
          <a:ext cx="1470036" cy="1143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96F964-863D-4198-8869-291DEF9A6A88}">
      <dsp:nvSpPr>
        <dsp:cNvPr id="0" name=""/>
        <dsp:cNvSpPr/>
      </dsp:nvSpPr>
      <dsp:spPr>
        <a:xfrm rot="5400000">
          <a:off x="1995645" y="2768282"/>
          <a:ext cx="1200663" cy="136691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3246390"/>
            <a:satOff val="-24293"/>
            <a:lumOff val="-30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4CE21F-9D67-4716-BD5F-AB8777D837BD}">
      <dsp:nvSpPr>
        <dsp:cNvPr id="0" name=""/>
        <dsp:cNvSpPr/>
      </dsp:nvSpPr>
      <dsp:spPr>
        <a:xfrm>
          <a:off x="1677542" y="1669361"/>
          <a:ext cx="2021211" cy="950705"/>
        </a:xfrm>
        <a:prstGeom prst="roundRect">
          <a:avLst>
            <a:gd name="adj" fmla="val 16670"/>
          </a:avLst>
        </a:prstGeom>
        <a:solidFill>
          <a:schemeClr val="accent5">
            <a:hueOff val="1628513"/>
            <a:satOff val="5598"/>
            <a:lumOff val="-2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tx1"/>
              </a:solidFill>
              <a:latin typeface="+mn-lt"/>
              <a:ea typeface="Osaka" pitchFamily="-64" charset="-128"/>
              <a:cs typeface="Times" panose="02020603050405020304" pitchFamily="18" charset="0"/>
            </a:rPr>
            <a:t>~Square() is called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1723960" y="1715779"/>
        <a:ext cx="1928375" cy="857869"/>
      </dsp:txXfrm>
    </dsp:sp>
    <dsp:sp modelId="{53439CCA-F1BF-45EB-B548-F59EFAE5D168}">
      <dsp:nvSpPr>
        <dsp:cNvPr id="0" name=""/>
        <dsp:cNvSpPr/>
      </dsp:nvSpPr>
      <dsp:spPr>
        <a:xfrm>
          <a:off x="3698754" y="1572254"/>
          <a:ext cx="1470036" cy="1143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58E271-46BA-4CD4-AB43-139893BA15EE}">
      <dsp:nvSpPr>
        <dsp:cNvPr id="0" name=""/>
        <dsp:cNvSpPr/>
      </dsp:nvSpPr>
      <dsp:spPr>
        <a:xfrm>
          <a:off x="3353341" y="3026589"/>
          <a:ext cx="2021211" cy="919481"/>
        </a:xfrm>
        <a:prstGeom prst="roundRect">
          <a:avLst>
            <a:gd name="adj" fmla="val 16670"/>
          </a:avLst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latin typeface="+mn-lt"/>
              <a:ea typeface="Osaka" pitchFamily="-64" charset="-128"/>
              <a:cs typeface="Times" panose="02020603050405020304" pitchFamily="18" charset="0"/>
            </a:rPr>
            <a:t>~Rectangle() is called</a:t>
          </a:r>
          <a:endParaRPr lang="en-US" sz="1500" kern="1200" dirty="0"/>
        </a:p>
      </dsp:txBody>
      <dsp:txXfrm>
        <a:off x="3398234" y="3071482"/>
        <a:ext cx="1931425" cy="82969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FABCF-2227-44D4-A351-B1E03F824D88}">
      <dsp:nvSpPr>
        <dsp:cNvPr id="0" name=""/>
        <dsp:cNvSpPr/>
      </dsp:nvSpPr>
      <dsp:spPr>
        <a:xfrm rot="3716386">
          <a:off x="907955" y="3870373"/>
          <a:ext cx="95184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5184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F5DA43-3A26-400D-8DF6-5DD80E20F755}">
      <dsp:nvSpPr>
        <dsp:cNvPr id="0" name=""/>
        <dsp:cNvSpPr/>
      </dsp:nvSpPr>
      <dsp:spPr>
        <a:xfrm rot="1333656">
          <a:off x="1456309" y="3154913"/>
          <a:ext cx="561388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561388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147F3A-66B6-4D0B-8A95-165B6EF2B133}">
      <dsp:nvSpPr>
        <dsp:cNvPr id="0" name=""/>
        <dsp:cNvSpPr/>
      </dsp:nvSpPr>
      <dsp:spPr>
        <a:xfrm rot="20241694">
          <a:off x="1460992" y="2407072"/>
          <a:ext cx="419887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419887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818E5-3FA4-4AA2-A22D-D06DFC11336B}">
      <dsp:nvSpPr>
        <dsp:cNvPr id="0" name=""/>
        <dsp:cNvSpPr/>
      </dsp:nvSpPr>
      <dsp:spPr>
        <a:xfrm rot="17826140">
          <a:off x="894769" y="1681862"/>
          <a:ext cx="921273" cy="66093"/>
        </a:xfrm>
        <a:custGeom>
          <a:avLst/>
          <a:gdLst/>
          <a:ahLst/>
          <a:cxnLst/>
          <a:rect l="0" t="0" r="0" b="0"/>
          <a:pathLst>
            <a:path>
              <a:moveTo>
                <a:pt x="0" y="33046"/>
              </a:moveTo>
              <a:lnTo>
                <a:pt x="921273" y="330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6AC5F8-1751-45AE-A46B-61F4C2A3FA55}">
      <dsp:nvSpPr>
        <dsp:cNvPr id="0" name=""/>
        <dsp:cNvSpPr/>
      </dsp:nvSpPr>
      <dsp:spPr>
        <a:xfrm>
          <a:off x="-172409" y="1833863"/>
          <a:ext cx="1940679" cy="194067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30576-5446-4C74-895F-344FAB82D8E0}">
      <dsp:nvSpPr>
        <dsp:cNvPr id="0" name=""/>
        <dsp:cNvSpPr/>
      </dsp:nvSpPr>
      <dsp:spPr>
        <a:xfrm>
          <a:off x="988481" y="172647"/>
          <a:ext cx="1716522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Polymorphism</a:t>
          </a:r>
          <a:endParaRPr lang="en-US" sz="1400" kern="1200" dirty="0"/>
        </a:p>
      </dsp:txBody>
      <dsp:txXfrm>
        <a:off x="1239860" y="343170"/>
        <a:ext cx="1213764" cy="823361"/>
      </dsp:txXfrm>
    </dsp:sp>
    <dsp:sp modelId="{773F0FAD-C1D7-4419-A3C1-E0C84466ECA6}">
      <dsp:nvSpPr>
        <dsp:cNvPr id="0" name=""/>
        <dsp:cNvSpPr/>
      </dsp:nvSpPr>
      <dsp:spPr>
        <a:xfrm>
          <a:off x="1737133" y="1471884"/>
          <a:ext cx="1718863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Encapsulation</a:t>
          </a:r>
          <a:endParaRPr lang="en-US" sz="1400" kern="1200" dirty="0"/>
        </a:p>
      </dsp:txBody>
      <dsp:txXfrm>
        <a:off x="1988855" y="1642407"/>
        <a:ext cx="1215419" cy="823361"/>
      </dsp:txXfrm>
    </dsp:sp>
    <dsp:sp modelId="{3B9DDE1C-D057-4922-8278-16DD8872700E}">
      <dsp:nvSpPr>
        <dsp:cNvPr id="0" name=""/>
        <dsp:cNvSpPr/>
      </dsp:nvSpPr>
      <dsp:spPr>
        <a:xfrm>
          <a:off x="1921823" y="2972114"/>
          <a:ext cx="1423360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Inheritance</a:t>
          </a:r>
          <a:endParaRPr lang="en-US" sz="1400" kern="1200" dirty="0"/>
        </a:p>
      </dsp:txBody>
      <dsp:txXfrm>
        <a:off x="2130269" y="3142637"/>
        <a:ext cx="1006468" cy="823361"/>
      </dsp:txXfrm>
    </dsp:sp>
    <dsp:sp modelId="{CC13ED6D-E7B7-4FD2-A18A-C93A3AF0E806}">
      <dsp:nvSpPr>
        <dsp:cNvPr id="0" name=""/>
        <dsp:cNvSpPr/>
      </dsp:nvSpPr>
      <dsp:spPr>
        <a:xfrm>
          <a:off x="1206545" y="4271352"/>
          <a:ext cx="1367619" cy="116440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Abstraction</a:t>
          </a:r>
          <a:endParaRPr lang="en-US" sz="1400" kern="1200" dirty="0"/>
        </a:p>
      </dsp:txBody>
      <dsp:txXfrm>
        <a:off x="1406828" y="4441875"/>
        <a:ext cx="967053" cy="823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-76200"/>
            <a:ext cx="12192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 sz="180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 sz="1800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0" y="5638800"/>
            <a:ext cx="12192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-64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3312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460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5772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42738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2961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5621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7385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6575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8677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43852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762000"/>
            <a:ext cx="26416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762000"/>
            <a:ext cx="7721600" cy="49530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3685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D4DB2-1EDA-49CC-8243-0366DE93E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5609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81DF5-FA32-44A2-A499-DC6613F58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3124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0177E-E6CE-4485-A918-25EBADE37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24705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2A0C2-C681-48F0-9675-7738F5803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9742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23937-E89E-42E9-B05E-23DCE3DD3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260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CB5E-4F2F-4F34-ACCD-C45478901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7115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F6B75-2CBA-4C55-92AD-ADFC33756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6670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9EB4A-CA85-41D6-9437-6CE20D46E6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3745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AE931-CE76-4006-90BA-896AF17FD0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4940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0ACDB-1B3C-482F-B8F2-A678589D1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4650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2CBB0-64A5-4581-BD54-739AF78EC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5770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B5F3B-D066-4600-BBAB-6A716DEF9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208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auto">
          <a:xfrm>
            <a:off x="0" y="-42863"/>
            <a:ext cx="12192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 sz="180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762000"/>
            <a:ext cx="10566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828800"/>
            <a:ext cx="10566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2800" y="0"/>
            <a:ext cx="680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bg1"/>
                </a:solidFill>
                <a:latin typeface="+mn-lt"/>
                <a:ea typeface="Osaka" pitchFamily="-64" charset="-128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48800" y="5903913"/>
            <a:ext cx="1930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4400" b="1">
                <a:solidFill>
                  <a:srgbClr val="D9D9D9"/>
                </a:solidFill>
                <a:latin typeface="+mn-lt"/>
                <a:ea typeface="Osaka" pitchFamily="-64" charset="-128"/>
                <a:cs typeface="+mn-cs"/>
              </a:defRPr>
            </a:lvl1pPr>
          </a:lstStyle>
          <a:p>
            <a:fld id="{109CB268-4E0A-4A28-8082-76D581048D5E}" type="slidenum">
              <a:rPr lang="en-US" smtClean="0"/>
              <a:t>‹#›</a:t>
            </a:fld>
            <a:endParaRPr 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839200" y="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808080"/>
                </a:solidFill>
                <a:latin typeface="+mn-lt"/>
                <a:ea typeface="Osaka" pitchFamily="-64" charset="-128"/>
                <a:cs typeface="+mn-cs"/>
              </a:defRPr>
            </a:lvl1pPr>
          </a:lstStyle>
          <a:p>
            <a:fld id="{EA474AE0-3EDA-40AA-BA5F-3A3DEFA5A680}" type="datetimeFigureOut">
              <a:rPr lang="en-US" smtClean="0"/>
              <a:t>2/6/2017</a:t>
            </a:fld>
            <a:endParaRPr lang="en-US"/>
          </a:p>
        </p:txBody>
      </p:sp>
      <p:pic>
        <p:nvPicPr>
          <p:cNvPr id="103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42" y="6154738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634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Osak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Osak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fld id="{F4CC1432-5143-4B03-BE33-0141D774999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fld id="{8C21B9DE-BAC4-4BA4-9677-2003439B08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2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7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C++: Part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413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Outline: Parts 2 and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References and Pointers</a:t>
            </a:r>
          </a:p>
          <a:p>
            <a:r>
              <a:rPr lang="en-US" dirty="0" smtClean="0"/>
              <a:t>The formal concepts in OOP</a:t>
            </a:r>
          </a:p>
          <a:p>
            <a:r>
              <a:rPr lang="en-US" dirty="0" smtClean="0"/>
              <a:t>More about C++ classes</a:t>
            </a:r>
          </a:p>
          <a:p>
            <a:r>
              <a:rPr lang="en-US" dirty="0" smtClean="0"/>
              <a:t>Inheritance, Abstraction, and Encapsulation</a:t>
            </a:r>
          </a:p>
          <a:p>
            <a:r>
              <a:rPr lang="en-US" dirty="0" smtClean="0"/>
              <a:t>Virtual functions and Interfaces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051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and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10566400" cy="4280170"/>
          </a:xfrm>
        </p:spPr>
        <p:txBody>
          <a:bodyPr/>
          <a:lstStyle/>
          <a:p>
            <a:r>
              <a:rPr lang="en-US" sz="2000" dirty="0" smtClean="0"/>
              <a:t>Part 1 introduced the concept of passing by reference when calling functions.</a:t>
            </a:r>
          </a:p>
          <a:p>
            <a:pPr lvl="1"/>
            <a:r>
              <a:rPr lang="en-US" sz="1600" dirty="0" smtClean="0"/>
              <a:t>Selected by using the &amp; character in function argument types:      </a:t>
            </a:r>
            <a:r>
              <a:rPr lang="en-US" sz="1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add (</a:t>
            </a:r>
            <a:r>
              <a:rPr lang="en-US" sz="1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&amp;a, </a:t>
            </a:r>
            <a:r>
              <a:rPr lang="en-US" sz="1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b)</a:t>
            </a:r>
          </a:p>
          <a:p>
            <a:r>
              <a:rPr lang="en-US" sz="2000" dirty="0" smtClean="0"/>
              <a:t>References hold a memory address of a value.</a:t>
            </a:r>
          </a:p>
          <a:p>
            <a:pPr lvl="1"/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add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&amp;a,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b)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sz="1600" dirty="0" smtClean="0">
                <a:cs typeface="Courier New" panose="02070309020205020404" pitchFamily="49" charset="0"/>
                <a:sym typeface="Wingdings" panose="05000000000000000000" pitchFamily="2" charset="2"/>
              </a:rPr>
              <a:t>a has the value of a memory address, b has an integer value.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sz="1600" dirty="0" smtClean="0"/>
              <a:t>Used like regular variables and C++ automatically fills in the value of the reference when needed:  </a:t>
            </a:r>
          </a:p>
          <a:p>
            <a:pPr marL="457200" lvl="1" indent="0" algn="ctr">
              <a:buNone/>
            </a:pP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 = a + b ;</a:t>
            </a:r>
            <a:r>
              <a:rPr lang="en-US" sz="1600" dirty="0" smtClean="0"/>
              <a:t>   </a:t>
            </a:r>
            <a:r>
              <a:rPr lang="en-US" sz="1600" dirty="0" smtClean="0">
                <a:sym typeface="Wingdings" panose="05000000000000000000" pitchFamily="2" charset="2"/>
              </a:rPr>
              <a:t> “retrieve the value of a and add it to the value of b”</a:t>
            </a:r>
            <a:endParaRPr lang="en-US" sz="1600" dirty="0" smtClean="0"/>
          </a:p>
          <a:p>
            <a:r>
              <a:rPr lang="en-US" sz="2000" dirty="0" smtClean="0"/>
              <a:t>From C there is another way to deal with the memory address of a variable: via </a:t>
            </a:r>
            <a:r>
              <a:rPr lang="en-US" sz="2000" i="1" dirty="0" smtClean="0"/>
              <a:t>pointer</a:t>
            </a:r>
            <a:r>
              <a:rPr lang="en-US" sz="2000" dirty="0"/>
              <a:t> </a:t>
            </a:r>
            <a:r>
              <a:rPr lang="en-US" sz="2000" dirty="0" smtClean="0"/>
              <a:t>types.</a:t>
            </a:r>
          </a:p>
          <a:p>
            <a:r>
              <a:rPr lang="en-US" sz="2000" dirty="0" smtClean="0"/>
              <a:t>Similar syntax in functions except that the &amp; is replaced with a *:</a:t>
            </a:r>
          </a:p>
          <a:p>
            <a:pPr marL="0" indent="0">
              <a:buNone/>
            </a:pPr>
            <a:r>
              <a:rPr lang="en-US" sz="2000" dirty="0" smtClean="0"/>
              <a:t>                                  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add 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*a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dirty="0" smtClean="0"/>
          </a:p>
          <a:p>
            <a:r>
              <a:rPr lang="en-US" sz="2000" dirty="0" smtClean="0"/>
              <a:t>To get a value a pointer requires manual intervention by the programmer:</a:t>
            </a:r>
          </a:p>
          <a:p>
            <a:pPr marL="0" indent="0" algn="ctr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c =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*a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 b ;</a:t>
            </a:r>
            <a:r>
              <a:rPr lang="en-US" sz="2000" dirty="0"/>
              <a:t>   </a:t>
            </a:r>
            <a:r>
              <a:rPr lang="en-US" sz="2000" dirty="0">
                <a:sym typeface="Wingdings" panose="05000000000000000000" pitchFamily="2" charset="2"/>
              </a:rPr>
              <a:t> “retrieve the value of a and add it to the value of b”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5324936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91537"/>
              </p:ext>
            </p:extLst>
          </p:nvPr>
        </p:nvGraphicFramePr>
        <p:xfrm>
          <a:off x="326417" y="523119"/>
          <a:ext cx="8554937" cy="55234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83536">
                  <a:extLst>
                    <a:ext uri="{9D8B030D-6E8A-4147-A177-3AD203B41FA5}">
                      <a16:colId xmlns:a16="http://schemas.microsoft.com/office/drawing/2014/main" val="4012244833"/>
                    </a:ext>
                  </a:extLst>
                </a:gridCol>
                <a:gridCol w="2013313">
                  <a:extLst>
                    <a:ext uri="{9D8B030D-6E8A-4147-A177-3AD203B41FA5}">
                      <a16:colId xmlns:a16="http://schemas.microsoft.com/office/drawing/2014/main" val="866947511"/>
                    </a:ext>
                  </a:extLst>
                </a:gridCol>
                <a:gridCol w="2558088">
                  <a:extLst>
                    <a:ext uri="{9D8B030D-6E8A-4147-A177-3AD203B41FA5}">
                      <a16:colId xmlns:a16="http://schemas.microsoft.com/office/drawing/2014/main" val="1920966746"/>
                    </a:ext>
                  </a:extLst>
                </a:gridCol>
              </a:tblGrid>
              <a:tr h="30241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Reference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Pointer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47286"/>
                  </a:ext>
                </a:extLst>
              </a:tr>
              <a:tr h="36794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Declaration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 </a:t>
                      </a:r>
                      <a:r>
                        <a:rPr lang="en-US" sz="1400" dirty="0" err="1" smtClean="0"/>
                        <a:t>int</a:t>
                      </a:r>
                      <a:r>
                        <a:rPr lang="en-US" sz="1400" dirty="0" smtClean="0"/>
                        <a:t> &amp;ref ;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    </a:t>
                      </a:r>
                      <a:r>
                        <a:rPr lang="en-US" sz="1400" baseline="0" dirty="0" err="1" smtClean="0"/>
                        <a:t>int</a:t>
                      </a:r>
                      <a:r>
                        <a:rPr lang="en-US" sz="1400" baseline="0" dirty="0" smtClean="0"/>
                        <a:t> *</a:t>
                      </a:r>
                      <a:r>
                        <a:rPr lang="en-US" sz="1400" baseline="0" dirty="0" err="1" smtClean="0"/>
                        <a:t>ptr</a:t>
                      </a:r>
                      <a:r>
                        <a:rPr lang="en-US" sz="1400" baseline="0" dirty="0" smtClean="0"/>
                        <a:t> ;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289287"/>
                  </a:ext>
                </a:extLst>
              </a:tr>
              <a:tr h="51411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Set memory</a:t>
                      </a:r>
                      <a:r>
                        <a:rPr lang="en-US" sz="1400" baseline="0" dirty="0" smtClean="0"/>
                        <a:t> address to something in memory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 </a:t>
                      </a:r>
                      <a:r>
                        <a:rPr lang="en-US" sz="1400" dirty="0" err="1" smtClean="0"/>
                        <a:t>int</a:t>
                      </a:r>
                      <a:r>
                        <a:rPr lang="en-US" sz="1400" baseline="0" dirty="0" smtClean="0"/>
                        <a:t> a = 0 ;</a:t>
                      </a:r>
                    </a:p>
                    <a:p>
                      <a:r>
                        <a:rPr lang="en-US" sz="1400" baseline="0" dirty="0" smtClean="0"/>
                        <a:t>    </a:t>
                      </a:r>
                      <a:r>
                        <a:rPr lang="en-US" sz="1400" baseline="0" dirty="0" err="1" smtClean="0"/>
                        <a:t>int</a:t>
                      </a:r>
                      <a:r>
                        <a:rPr lang="en-US" sz="1400" baseline="0" dirty="0" smtClean="0"/>
                        <a:t> &amp;ref = a ;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 </a:t>
                      </a:r>
                      <a:r>
                        <a:rPr lang="en-US" sz="1400" dirty="0" err="1" smtClean="0"/>
                        <a:t>int</a:t>
                      </a:r>
                      <a:r>
                        <a:rPr lang="en-US" sz="1400" dirty="0" smtClean="0"/>
                        <a:t> a = 0</a:t>
                      </a:r>
                      <a:r>
                        <a:rPr lang="en-US" sz="1400" baseline="0" dirty="0" smtClean="0"/>
                        <a:t> ;</a:t>
                      </a:r>
                    </a:p>
                    <a:p>
                      <a:r>
                        <a:rPr lang="en-US" sz="1400" baseline="0" dirty="0" smtClean="0"/>
                        <a:t>    </a:t>
                      </a:r>
                      <a:r>
                        <a:rPr lang="en-US" sz="1400" baseline="0" dirty="0" err="1" smtClean="0"/>
                        <a:t>int</a:t>
                      </a:r>
                      <a:r>
                        <a:rPr lang="en-US" sz="1400" baseline="0" dirty="0" smtClean="0"/>
                        <a:t> *</a:t>
                      </a:r>
                      <a:r>
                        <a:rPr lang="en-US" sz="1400" baseline="0" dirty="0" err="1" smtClean="0"/>
                        <a:t>ptr</a:t>
                      </a:r>
                      <a:r>
                        <a:rPr lang="en-US" sz="1400" baseline="0" dirty="0" smtClean="0"/>
                        <a:t> = &amp;a ;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656706"/>
                  </a:ext>
                </a:extLst>
              </a:tr>
              <a:tr h="36794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Fetch value of thing in memory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 </a:t>
                      </a:r>
                      <a:r>
                        <a:rPr lang="en-US" sz="1400" dirty="0" err="1" smtClean="0"/>
                        <a:t>cout</a:t>
                      </a:r>
                      <a:r>
                        <a:rPr lang="en-US" sz="1400" baseline="0" dirty="0" smtClean="0"/>
                        <a:t> &lt;&lt; ref ;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 </a:t>
                      </a:r>
                      <a:r>
                        <a:rPr lang="en-US" sz="1400" dirty="0" err="1" smtClean="0"/>
                        <a:t>cout</a:t>
                      </a:r>
                      <a:r>
                        <a:rPr lang="en-US" sz="1400" dirty="0" smtClean="0"/>
                        <a:t> &lt;&lt; *</a:t>
                      </a:r>
                      <a:r>
                        <a:rPr lang="en-US" sz="1400" dirty="0" err="1" smtClean="0"/>
                        <a:t>ptr</a:t>
                      </a:r>
                      <a:r>
                        <a:rPr lang="en-US" sz="1400" dirty="0" smtClean="0"/>
                        <a:t> ;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77153"/>
                  </a:ext>
                </a:extLst>
              </a:tr>
              <a:tr h="36794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Can refer/point</a:t>
                      </a:r>
                      <a:r>
                        <a:rPr lang="en-US" sz="1400" baseline="0" dirty="0" smtClean="0"/>
                        <a:t> to nothing (null value)?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948699"/>
                  </a:ext>
                </a:extLst>
              </a:tr>
              <a:tr h="15725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Can change address that it refers</a:t>
                      </a:r>
                      <a:r>
                        <a:rPr lang="en-US" sz="1400" baseline="0" dirty="0" smtClean="0"/>
                        <a:t> to/points at?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No.</a:t>
                      </a:r>
                    </a:p>
                    <a:p>
                      <a:r>
                        <a:rPr lang="en-US" sz="1400" dirty="0" smtClean="0"/>
                        <a:t>   </a:t>
                      </a:r>
                      <a:r>
                        <a:rPr lang="en-US" sz="1400" dirty="0" err="1" smtClean="0"/>
                        <a:t>int</a:t>
                      </a:r>
                      <a:r>
                        <a:rPr lang="en-US" sz="1400" baseline="0" dirty="0" smtClean="0"/>
                        <a:t> a = 0 ;</a:t>
                      </a:r>
                    </a:p>
                    <a:p>
                      <a:r>
                        <a:rPr lang="en-US" sz="1400" baseline="0" dirty="0" smtClean="0"/>
                        <a:t>   </a:t>
                      </a:r>
                      <a:r>
                        <a:rPr lang="en-US" sz="1400" baseline="0" dirty="0" err="1" smtClean="0"/>
                        <a:t>int</a:t>
                      </a:r>
                      <a:r>
                        <a:rPr lang="en-US" sz="1400" baseline="0" dirty="0" smtClean="0"/>
                        <a:t> b = 1 ;</a:t>
                      </a:r>
                    </a:p>
                    <a:p>
                      <a:r>
                        <a:rPr lang="en-US" sz="1400" baseline="0" dirty="0" smtClean="0"/>
                        <a:t>   </a:t>
                      </a:r>
                      <a:r>
                        <a:rPr lang="en-US" sz="1400" baseline="0" dirty="0" err="1" smtClean="0"/>
                        <a:t>int</a:t>
                      </a:r>
                      <a:r>
                        <a:rPr lang="en-US" sz="1400" baseline="0" dirty="0" smtClean="0"/>
                        <a:t> &amp;ref = a ;</a:t>
                      </a:r>
                      <a:endParaRPr lang="en-US" sz="1400" dirty="0" smtClean="0"/>
                    </a:p>
                    <a:p>
                      <a:pPr algn="l"/>
                      <a:r>
                        <a:rPr lang="en-US" sz="1400" dirty="0" smtClean="0"/>
                        <a:t>   ref</a:t>
                      </a:r>
                      <a:r>
                        <a:rPr lang="en-US" sz="1400" baseline="0" dirty="0" smtClean="0"/>
                        <a:t> = b ;  </a:t>
                      </a:r>
                    </a:p>
                    <a:p>
                      <a:pPr algn="l"/>
                      <a:r>
                        <a:rPr lang="en-US" sz="1400" baseline="0" dirty="0" smtClean="0"/>
                        <a:t>   // value of a is now 1!</a:t>
                      </a:r>
                      <a:endParaRPr lang="en-US" sz="1400" dirty="0" smtClean="0"/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</a:p>
                    <a:p>
                      <a:r>
                        <a:rPr lang="en-US" sz="1400" dirty="0" smtClean="0"/>
                        <a:t>   </a:t>
                      </a:r>
                      <a:r>
                        <a:rPr lang="en-US" sz="1400" dirty="0" err="1" smtClean="0"/>
                        <a:t>int</a:t>
                      </a:r>
                      <a:r>
                        <a:rPr lang="en-US" sz="1400" baseline="0" dirty="0" smtClean="0"/>
                        <a:t> a = 0 ;</a:t>
                      </a:r>
                    </a:p>
                    <a:p>
                      <a:r>
                        <a:rPr lang="en-US" sz="1400" baseline="0" dirty="0" smtClean="0"/>
                        <a:t>   </a:t>
                      </a:r>
                      <a:r>
                        <a:rPr lang="en-US" sz="1400" baseline="0" dirty="0" err="1" smtClean="0"/>
                        <a:t>int</a:t>
                      </a:r>
                      <a:r>
                        <a:rPr lang="en-US" sz="1400" baseline="0" dirty="0" smtClean="0"/>
                        <a:t> b = 1 ;</a:t>
                      </a:r>
                    </a:p>
                    <a:p>
                      <a:r>
                        <a:rPr lang="en-US" sz="1400" baseline="0" dirty="0" smtClean="0"/>
                        <a:t>   </a:t>
                      </a:r>
                      <a:r>
                        <a:rPr lang="en-US" sz="1400" baseline="0" dirty="0" err="1" smtClean="0"/>
                        <a:t>int</a:t>
                      </a:r>
                      <a:r>
                        <a:rPr lang="en-US" sz="1400" baseline="0" dirty="0" smtClean="0"/>
                        <a:t> *</a:t>
                      </a:r>
                      <a:r>
                        <a:rPr lang="en-US" sz="1400" baseline="0" dirty="0" err="1" smtClean="0"/>
                        <a:t>ptr</a:t>
                      </a:r>
                      <a:r>
                        <a:rPr lang="en-US" sz="1400" baseline="0" dirty="0" smtClean="0"/>
                        <a:t> = &amp;a ;</a:t>
                      </a:r>
                      <a:endParaRPr lang="en-US" sz="1400" dirty="0" smtClean="0"/>
                    </a:p>
                    <a:p>
                      <a:pPr algn="l"/>
                      <a:r>
                        <a:rPr lang="en-US" sz="1400" dirty="0" smtClean="0"/>
                        <a:t>   </a:t>
                      </a:r>
                      <a:r>
                        <a:rPr lang="en-US" sz="1400" dirty="0" err="1" smtClean="0"/>
                        <a:t>ptr</a:t>
                      </a:r>
                      <a:r>
                        <a:rPr lang="en-US" sz="1400" baseline="0" dirty="0" smtClean="0"/>
                        <a:t> = &amp;b ;  </a:t>
                      </a:r>
                    </a:p>
                    <a:p>
                      <a:pPr algn="l"/>
                      <a:r>
                        <a:rPr lang="en-US" sz="1400" baseline="0" dirty="0" smtClean="0"/>
                        <a:t>   // </a:t>
                      </a:r>
                      <a:r>
                        <a:rPr lang="en-US" sz="1400" baseline="0" dirty="0" err="1" smtClean="0"/>
                        <a:t>ptr</a:t>
                      </a:r>
                      <a:r>
                        <a:rPr lang="en-US" sz="1400" baseline="0" dirty="0" smtClean="0"/>
                        <a:t> now points at b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709488"/>
                  </a:ext>
                </a:extLst>
              </a:tr>
              <a:tr h="199596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Object member/method syntax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    </a:t>
                      </a:r>
                      <a:r>
                        <a:rPr lang="en-US" sz="1400" dirty="0" err="1" smtClean="0"/>
                        <a:t>My</a:t>
                      </a:r>
                      <a:r>
                        <a:rPr lang="en-US" sz="1400" baseline="0" dirty="0" err="1" smtClean="0"/>
                        <a:t>Class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obj</a:t>
                      </a:r>
                      <a:r>
                        <a:rPr lang="en-US" sz="1400" baseline="0" dirty="0" smtClean="0"/>
                        <a:t> ;</a:t>
                      </a:r>
                    </a:p>
                    <a:p>
                      <a:pPr algn="l"/>
                      <a:r>
                        <a:rPr lang="en-US" sz="1400" dirty="0" smtClean="0"/>
                        <a:t>    </a:t>
                      </a:r>
                      <a:r>
                        <a:rPr lang="en-US" sz="1400" baseline="0" dirty="0" err="1" smtClean="0"/>
                        <a:t>obj</a:t>
                      </a:r>
                      <a:r>
                        <a:rPr lang="en-US" sz="1400" baseline="0" dirty="0" smtClean="0"/>
                        <a:t> &amp;ref = </a:t>
                      </a:r>
                      <a:r>
                        <a:rPr lang="en-US" sz="1400" baseline="0" dirty="0" err="1" smtClean="0"/>
                        <a:t>obj</a:t>
                      </a:r>
                      <a:r>
                        <a:rPr lang="en-US" sz="1400" baseline="0" dirty="0" smtClean="0"/>
                        <a:t> ;</a:t>
                      </a:r>
                    </a:p>
                    <a:p>
                      <a:pPr algn="l"/>
                      <a:endParaRPr lang="en-US" sz="1400" baseline="0" dirty="0" smtClean="0"/>
                    </a:p>
                    <a:p>
                      <a:pPr algn="l"/>
                      <a:r>
                        <a:rPr lang="en-US" sz="1400" dirty="0" smtClean="0"/>
                        <a:t>    </a:t>
                      </a:r>
                      <a:r>
                        <a:rPr lang="en-US" sz="1400" baseline="0" dirty="0" err="1" smtClean="0"/>
                        <a:t>ref.member</a:t>
                      </a:r>
                      <a:r>
                        <a:rPr lang="en-US" sz="1400" baseline="0" dirty="0" smtClean="0"/>
                        <a:t> ;</a:t>
                      </a:r>
                    </a:p>
                    <a:p>
                      <a:pPr algn="l"/>
                      <a:r>
                        <a:rPr lang="en-US" sz="1400" baseline="0" dirty="0" smtClean="0"/>
                        <a:t>    </a:t>
                      </a:r>
                      <a:r>
                        <a:rPr lang="en-US" sz="1400" baseline="0" dirty="0" err="1" smtClean="0"/>
                        <a:t>ref.method</a:t>
                      </a:r>
                      <a:r>
                        <a:rPr lang="en-US" sz="1400" baseline="0" dirty="0" smtClean="0"/>
                        <a:t>();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    </a:t>
                      </a:r>
                      <a:r>
                        <a:rPr lang="en-US" sz="1400" dirty="0" err="1" smtClean="0"/>
                        <a:t>My</a:t>
                      </a:r>
                      <a:r>
                        <a:rPr lang="en-US" sz="1400" baseline="0" dirty="0" err="1" smtClean="0"/>
                        <a:t>Class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obj</a:t>
                      </a:r>
                      <a:r>
                        <a:rPr lang="en-US" sz="1400" baseline="0" dirty="0" smtClean="0"/>
                        <a:t> ;</a:t>
                      </a:r>
                    </a:p>
                    <a:p>
                      <a:pPr algn="l"/>
                      <a:r>
                        <a:rPr lang="en-US" sz="1400" baseline="0" dirty="0" smtClean="0"/>
                        <a:t>    </a:t>
                      </a:r>
                      <a:r>
                        <a:rPr lang="en-US" sz="1400" baseline="0" dirty="0" err="1" smtClean="0"/>
                        <a:t>obj</a:t>
                      </a:r>
                      <a:r>
                        <a:rPr lang="en-US" sz="1400" baseline="0" dirty="0" smtClean="0"/>
                        <a:t> *</a:t>
                      </a:r>
                      <a:r>
                        <a:rPr lang="en-US" sz="1400" baseline="0" dirty="0" err="1" smtClean="0"/>
                        <a:t>ptr</a:t>
                      </a:r>
                      <a:r>
                        <a:rPr lang="en-US" sz="1400" baseline="0" dirty="0" smtClean="0"/>
                        <a:t> = </a:t>
                      </a:r>
                      <a:r>
                        <a:rPr lang="en-US" sz="1400" baseline="0" dirty="0" err="1" smtClean="0"/>
                        <a:t>obj</a:t>
                      </a:r>
                      <a:r>
                        <a:rPr lang="en-US" sz="1400" baseline="0" dirty="0" smtClean="0"/>
                        <a:t> ;</a:t>
                      </a:r>
                    </a:p>
                    <a:p>
                      <a:pPr algn="l"/>
                      <a:r>
                        <a:rPr lang="en-US" sz="1400" baseline="0" dirty="0" smtClean="0"/>
                        <a:t>    </a:t>
                      </a:r>
                      <a:r>
                        <a:rPr lang="en-US" sz="1400" baseline="0" dirty="0" err="1" smtClean="0"/>
                        <a:t>ptr</a:t>
                      </a:r>
                      <a:r>
                        <a:rPr lang="en-US" sz="1400" baseline="0" dirty="0" smtClean="0"/>
                        <a:t>-&gt;member ;</a:t>
                      </a:r>
                    </a:p>
                    <a:p>
                      <a:pPr algn="l"/>
                      <a:r>
                        <a:rPr lang="en-US" sz="1400" baseline="0" dirty="0" smtClean="0"/>
                        <a:t>    </a:t>
                      </a:r>
                      <a:r>
                        <a:rPr lang="en-US" sz="1400" baseline="0" dirty="0" err="1" smtClean="0"/>
                        <a:t>ptr</a:t>
                      </a:r>
                      <a:r>
                        <a:rPr lang="en-US" sz="1400" baseline="0" dirty="0" smtClean="0"/>
                        <a:t>-&gt;method(); </a:t>
                      </a:r>
                    </a:p>
                    <a:p>
                      <a:pPr algn="l"/>
                      <a:endParaRPr lang="en-US" sz="1400" baseline="0" dirty="0" smtClean="0"/>
                    </a:p>
                    <a:p>
                      <a:pPr algn="l"/>
                      <a:r>
                        <a:rPr lang="en-US" sz="1400" baseline="0" dirty="0" smtClean="0"/>
                        <a:t>    // OR</a:t>
                      </a:r>
                    </a:p>
                    <a:p>
                      <a:pPr algn="l"/>
                      <a:r>
                        <a:rPr lang="en-US" sz="1400" baseline="0" dirty="0" smtClean="0"/>
                        <a:t>    (*</a:t>
                      </a:r>
                      <a:r>
                        <a:rPr lang="en-US" sz="1400" baseline="0" dirty="0" err="1" smtClean="0"/>
                        <a:t>ptr</a:t>
                      </a:r>
                      <a:r>
                        <a:rPr lang="en-US" sz="1400" baseline="0" dirty="0" smtClean="0"/>
                        <a:t>).member ;</a:t>
                      </a:r>
                    </a:p>
                    <a:p>
                      <a:pPr algn="l"/>
                      <a:r>
                        <a:rPr lang="en-US" sz="1400" baseline="0" dirty="0" smtClean="0"/>
                        <a:t>    (*</a:t>
                      </a:r>
                      <a:r>
                        <a:rPr lang="en-US" sz="1400" baseline="0" dirty="0" err="1" smtClean="0"/>
                        <a:t>ptr</a:t>
                      </a:r>
                      <a:r>
                        <a:rPr lang="en-US" sz="1400" baseline="0" dirty="0" smtClean="0"/>
                        <a:t>).method() ; </a:t>
                      </a:r>
                      <a:endParaRPr lang="en-US" sz="1400" dirty="0" smtClean="0"/>
                    </a:p>
                    <a:p>
                      <a:pPr algn="l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1211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9027267" y="583492"/>
            <a:ext cx="2655652" cy="1371634"/>
          </a:xfrm>
          <a:prstGeom prst="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a = 0 ;</a:t>
            </a:r>
          </a:p>
          <a:p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&amp;ref = a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  <a:p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int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 *</a:t>
            </a:r>
            <a:r>
              <a:rPr kumimoji="0" lang="en-US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ptr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 = &amp;a 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964037" y="2201907"/>
            <a:ext cx="2782111" cy="1082925"/>
          </a:xfrm>
          <a:prstGeom prst="round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int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 a: 4 bytes in memory at address 0xAABBFF with a value of 0.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9328824" y="3683206"/>
            <a:ext cx="1887167" cy="711465"/>
          </a:xfrm>
          <a:prstGeom prst="round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400" dirty="0" smtClean="0">
                <a:latin typeface="Times" pitchFamily="-64" charset="0"/>
                <a:ea typeface="Osaka" pitchFamily="-64" charset="-128"/>
              </a:rPr>
              <a:t>Value stored in ref: </a:t>
            </a:r>
            <a:r>
              <a:rPr lang="en-US" sz="1400" dirty="0">
                <a:latin typeface="Times" pitchFamily="-64" charset="0"/>
                <a:ea typeface="Osaka" pitchFamily="-64" charset="-128"/>
              </a:rPr>
              <a:t>0xAABBFF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9328824" y="4699836"/>
            <a:ext cx="1887167" cy="711465"/>
          </a:xfrm>
          <a:prstGeom prst="roundRect">
            <a:avLst/>
          </a:prstGeom>
          <a:solidFill>
            <a:srgbClr val="FC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400" dirty="0" smtClean="0">
                <a:latin typeface="Times" pitchFamily="-64" charset="0"/>
                <a:ea typeface="Osaka" pitchFamily="-64" charset="-128"/>
              </a:rPr>
              <a:t>Value stored in </a:t>
            </a:r>
            <a:r>
              <a:rPr lang="en-US" sz="1400" dirty="0" err="1" smtClean="0">
                <a:latin typeface="Times" pitchFamily="-64" charset="0"/>
                <a:ea typeface="Osaka" pitchFamily="-64" charset="-128"/>
              </a:rPr>
              <a:t>ptr</a:t>
            </a:r>
            <a:r>
              <a:rPr lang="en-US" sz="1400" dirty="0" smtClean="0">
                <a:latin typeface="Times" pitchFamily="-64" charset="0"/>
                <a:ea typeface="Osaka" pitchFamily="-64" charset="-128"/>
              </a:rPr>
              <a:t>: </a:t>
            </a:r>
            <a:r>
              <a:rPr lang="en-US" sz="1400" dirty="0">
                <a:latin typeface="Times" pitchFamily="-64" charset="0"/>
                <a:ea typeface="Osaka" pitchFamily="-64" charset="-128"/>
              </a:rPr>
              <a:t>0xAABBFF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cxnSp>
        <p:nvCxnSpPr>
          <p:cNvPr id="11" name="Straight Arrow Connector 10"/>
          <p:cNvCxnSpPr>
            <a:stCxn id="8" idx="0"/>
          </p:cNvCxnSpPr>
          <p:nvPr/>
        </p:nvCxnSpPr>
        <p:spPr bwMode="auto">
          <a:xfrm flipV="1">
            <a:off x="10272408" y="3327475"/>
            <a:ext cx="82684" cy="3557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>
            <a:stCxn id="5" idx="2"/>
            <a:endCxn id="7" idx="0"/>
          </p:cNvCxnSpPr>
          <p:nvPr/>
        </p:nvCxnSpPr>
        <p:spPr bwMode="auto">
          <a:xfrm>
            <a:off x="10355093" y="1955126"/>
            <a:ext cx="0" cy="2467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Elbow Connector 37"/>
          <p:cNvCxnSpPr>
            <a:stCxn id="9" idx="3"/>
          </p:cNvCxnSpPr>
          <p:nvPr/>
        </p:nvCxnSpPr>
        <p:spPr bwMode="auto">
          <a:xfrm flipH="1" flipV="1">
            <a:off x="10355092" y="3327475"/>
            <a:ext cx="860899" cy="1728094"/>
          </a:xfrm>
          <a:prstGeom prst="bentConnector4">
            <a:avLst>
              <a:gd name="adj1" fmla="val -26554"/>
              <a:gd name="adj2" fmla="val 8506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2260370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use a reference or a pointer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Bother references and pointers can be used to refer to objects in memory in methods, functions, loops, etc. </a:t>
            </a:r>
          </a:p>
          <a:p>
            <a:r>
              <a:rPr lang="en-US" dirty="0" smtClean="0"/>
              <a:t>Avoids copying due to default call-by-value C++ behavior</a:t>
            </a:r>
          </a:p>
          <a:p>
            <a:pPr lvl="1"/>
            <a:r>
              <a:rPr lang="en-US" dirty="0" smtClean="0"/>
              <a:t>Could lead to memory/performance problems.</a:t>
            </a:r>
          </a:p>
          <a:p>
            <a:pPr lvl="1"/>
            <a:r>
              <a:rPr lang="en-US" dirty="0" smtClean="0"/>
              <a:t>Or cause issues with open files, databases, etc.  </a:t>
            </a:r>
          </a:p>
          <a:p>
            <a:r>
              <a:rPr lang="en-US" dirty="0" smtClean="0"/>
              <a:t>If you need to:</a:t>
            </a:r>
          </a:p>
          <a:p>
            <a:pPr lvl="1"/>
            <a:r>
              <a:rPr lang="en-US" dirty="0" smtClean="0"/>
              <a:t>Hold a null value (i.e. point at nothing), use a pointer.</a:t>
            </a:r>
          </a:p>
          <a:p>
            <a:pPr lvl="1"/>
            <a:r>
              <a:rPr lang="en-US" dirty="0" smtClean="0"/>
              <a:t>Re-assign the memory address stored, use a pointer.</a:t>
            </a:r>
          </a:p>
          <a:p>
            <a:r>
              <a:rPr lang="en-US" dirty="0" smtClean="0"/>
              <a:t>Otherwise, use a reference.</a:t>
            </a:r>
          </a:p>
          <a:p>
            <a:pPr lvl="1"/>
            <a:r>
              <a:rPr lang="en-US" dirty="0" smtClean="0"/>
              <a:t>References are much easier to use, no funky C-style pointer syntax.</a:t>
            </a:r>
          </a:p>
          <a:p>
            <a:pPr lvl="1"/>
            <a:r>
              <a:rPr lang="en-US" dirty="0" smtClean="0"/>
              <a:t>Same benefits as a pointer, with less chance for error.</a:t>
            </a:r>
          </a:p>
          <a:p>
            <a:pPr lvl="1"/>
            <a:r>
              <a:rPr lang="en-US" dirty="0" smtClean="0"/>
              <a:t>Also no need to check if a reference has a null value…since they can’t.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775642" y="3771900"/>
            <a:ext cx="4255311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add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check for null pointer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2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8303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formal concepts in OOP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12800" y="1447800"/>
            <a:ext cx="5470237" cy="4659017"/>
          </a:xfrm>
        </p:spPr>
        <p:txBody>
          <a:bodyPr/>
          <a:lstStyle/>
          <a:p>
            <a:r>
              <a:rPr lang="en-US" sz="2400" dirty="0" smtClean="0"/>
              <a:t>Object-oriented </a:t>
            </a:r>
            <a:r>
              <a:rPr lang="en-US" sz="2400" dirty="0"/>
              <a:t>programming (OOP):</a:t>
            </a:r>
          </a:p>
          <a:p>
            <a:pPr lvl="1"/>
            <a:r>
              <a:rPr lang="en-US" sz="1800" dirty="0" smtClean="0"/>
              <a:t>Defines </a:t>
            </a:r>
            <a:r>
              <a:rPr lang="en-US" sz="1800" i="1" dirty="0"/>
              <a:t>classes</a:t>
            </a:r>
            <a:r>
              <a:rPr lang="en-US" sz="1800" dirty="0"/>
              <a:t> to represent </a:t>
            </a:r>
            <a:r>
              <a:rPr lang="en-US" sz="1800" dirty="0" smtClean="0"/>
              <a:t>data and logic in a program.  </a:t>
            </a:r>
            <a:r>
              <a:rPr lang="en-US" sz="1800" dirty="0"/>
              <a:t>Classes can contain </a:t>
            </a:r>
            <a:r>
              <a:rPr lang="en-US" sz="1800" dirty="0" smtClean="0"/>
              <a:t>members (data) </a:t>
            </a:r>
            <a:r>
              <a:rPr lang="en-US" sz="1800" dirty="0"/>
              <a:t>and methods (internal functions</a:t>
            </a:r>
            <a:r>
              <a:rPr lang="en-US" sz="1800" dirty="0" smtClean="0"/>
              <a:t>).</a:t>
            </a:r>
          </a:p>
          <a:p>
            <a:pPr lvl="1"/>
            <a:r>
              <a:rPr lang="en-US" sz="1800" dirty="0" smtClean="0"/>
              <a:t>Creates </a:t>
            </a:r>
            <a:r>
              <a:rPr lang="en-US" sz="1800" i="1" dirty="0" smtClean="0"/>
              <a:t>instances </a:t>
            </a:r>
            <a:r>
              <a:rPr lang="en-US" sz="1800" dirty="0" smtClean="0"/>
              <a:t>of classes, aka </a:t>
            </a:r>
            <a:r>
              <a:rPr lang="en-US" sz="1800" i="1" dirty="0" smtClean="0"/>
              <a:t>objects</a:t>
            </a:r>
            <a:r>
              <a:rPr lang="en-US" sz="1800" dirty="0" smtClean="0"/>
              <a:t>, and builds the programs out of their interactions.</a:t>
            </a:r>
          </a:p>
          <a:p>
            <a:r>
              <a:rPr lang="en-US" sz="2400" dirty="0" smtClean="0"/>
              <a:t>The core concepts in addition to classes and objects are:</a:t>
            </a:r>
          </a:p>
          <a:p>
            <a:pPr lvl="1"/>
            <a:r>
              <a:rPr lang="en-US" sz="1800" dirty="0"/>
              <a:t>Encapsulation</a:t>
            </a:r>
          </a:p>
          <a:p>
            <a:pPr lvl="1"/>
            <a:r>
              <a:rPr lang="en-US" sz="1800" dirty="0"/>
              <a:t>Inheritance</a:t>
            </a:r>
          </a:p>
          <a:p>
            <a:pPr lvl="1"/>
            <a:r>
              <a:rPr lang="en-US" sz="1800" dirty="0" smtClean="0"/>
              <a:t>Polymorphism</a:t>
            </a:r>
          </a:p>
          <a:p>
            <a:pPr lvl="1"/>
            <a:r>
              <a:rPr lang="en-US" sz="1800" dirty="0" smtClean="0"/>
              <a:t>Abstraction</a:t>
            </a:r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6678146" y="973104"/>
          <a:ext cx="5285254" cy="5608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77075" y="3546474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n-lt"/>
              </a:rPr>
              <a:t>OOP</a:t>
            </a:r>
            <a:endParaRPr lang="en-US" sz="1600" b="1" dirty="0" smtClean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886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Encapsulation</a:t>
            </a:r>
          </a:p>
          <a:p>
            <a:pPr lvl="1"/>
            <a:r>
              <a:rPr lang="en-US" sz="2000" dirty="0" smtClean="0"/>
              <a:t>As mentioned while building the C++ class in the last session.</a:t>
            </a:r>
          </a:p>
          <a:p>
            <a:pPr lvl="1"/>
            <a:r>
              <a:rPr lang="en-US" sz="2000" dirty="0" smtClean="0"/>
              <a:t>Bundles related data and functions into a class</a:t>
            </a:r>
          </a:p>
          <a:p>
            <a:endParaRPr lang="en-US" sz="2400" dirty="0" smtClean="0"/>
          </a:p>
          <a:p>
            <a:r>
              <a:rPr lang="en-US" sz="2400" dirty="0" smtClean="0"/>
              <a:t>Inheritance</a:t>
            </a:r>
          </a:p>
          <a:p>
            <a:pPr lvl="1"/>
            <a:r>
              <a:rPr lang="en-US" sz="2000" dirty="0" smtClean="0"/>
              <a:t>Builds a relationship between classes to share class members and methods</a:t>
            </a:r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Abstraction</a:t>
            </a:r>
          </a:p>
          <a:p>
            <a:pPr lvl="1"/>
            <a:r>
              <a:rPr lang="en-US" sz="2000" dirty="0" smtClean="0"/>
              <a:t>The hiding of members, methods, and implementation details inside of a class.</a:t>
            </a:r>
          </a:p>
          <a:p>
            <a:endParaRPr lang="en-US" sz="2400" dirty="0" smtClean="0"/>
          </a:p>
          <a:p>
            <a:r>
              <a:rPr lang="en-US" sz="2400" dirty="0" smtClean="0"/>
              <a:t>Polymorphism</a:t>
            </a:r>
          </a:p>
          <a:p>
            <a:pPr lvl="1"/>
            <a:r>
              <a:rPr lang="en-US" sz="2000" dirty="0" smtClean="0"/>
              <a:t>The application of the same code to multiple data types</a:t>
            </a:r>
          </a:p>
          <a:p>
            <a:pPr lvl="1"/>
            <a:r>
              <a:rPr lang="en-US" sz="2000" dirty="0" smtClean="0"/>
              <a:t>There are 3 kinds, all of which are supported in C++.  However only 1 is actually called polymorphism in C++ jargon (!)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8760271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Classes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594104"/>
            <a:ext cx="5181600" cy="3886200"/>
          </a:xfrm>
        </p:spPr>
        <p:txBody>
          <a:bodyPr/>
          <a:lstStyle/>
          <a:p>
            <a:r>
              <a:rPr lang="en-US" sz="2000" dirty="0" smtClean="0"/>
              <a:t>Open the Part 2 Shapes project in C::B</a:t>
            </a:r>
          </a:p>
          <a:p>
            <a:r>
              <a:rPr lang="en-US" sz="2000" dirty="0" smtClean="0"/>
              <a:t>In the Rectangle class C::B generated two methods automatically.</a:t>
            </a:r>
          </a:p>
          <a:p>
            <a:r>
              <a:rPr lang="en-US" sz="2000" i="1" dirty="0"/>
              <a:t>Rectangle()</a:t>
            </a:r>
            <a:r>
              <a:rPr lang="en-US" sz="2000" dirty="0"/>
              <a:t> is a </a:t>
            </a:r>
            <a:r>
              <a:rPr lang="en-US" sz="2000" i="1" dirty="0"/>
              <a:t>constructor. </a:t>
            </a:r>
            <a:r>
              <a:rPr lang="en-US" sz="2000" dirty="0"/>
              <a:t>This is a method that is called when an object is instantiated for this class.</a:t>
            </a:r>
          </a:p>
          <a:p>
            <a:pPr lvl="1"/>
            <a:r>
              <a:rPr lang="en-US" sz="1800" dirty="0"/>
              <a:t>Multiple constructors per class are allowed</a:t>
            </a:r>
          </a:p>
          <a:p>
            <a:r>
              <a:rPr lang="en-US" sz="2000" dirty="0"/>
              <a:t>~Rectangle() is a </a:t>
            </a:r>
            <a:r>
              <a:rPr lang="en-US" sz="2000" i="1" dirty="0"/>
              <a:t>destructor</a:t>
            </a:r>
            <a:r>
              <a:rPr lang="en-US" sz="2000" dirty="0"/>
              <a:t>. This is called when an object is removed from memory.</a:t>
            </a:r>
          </a:p>
          <a:p>
            <a:pPr lvl="1"/>
            <a:r>
              <a:rPr lang="en-US" sz="1600" dirty="0"/>
              <a:t>Only </a:t>
            </a:r>
            <a:r>
              <a:rPr lang="en-US" sz="1600" b="1" dirty="0"/>
              <a:t>one</a:t>
            </a:r>
            <a:r>
              <a:rPr lang="en-US" sz="1600" dirty="0"/>
              <a:t> destructor per class is allowed!</a:t>
            </a:r>
          </a:p>
          <a:p>
            <a:pPr lvl="1"/>
            <a:r>
              <a:rPr lang="en-US" sz="1600" dirty="0"/>
              <a:t>(ignore the </a:t>
            </a:r>
            <a:r>
              <a:rPr lang="en-US" sz="1600" i="1" dirty="0"/>
              <a:t>virtual</a:t>
            </a:r>
            <a:r>
              <a:rPr lang="en-US" sz="1600" dirty="0"/>
              <a:t> keyword for now)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597904" y="615696"/>
            <a:ext cx="5197856" cy="563231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RECTANGLE_H</a:t>
            </a:r>
          </a:p>
          <a:p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define RECTANGLE_H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virtual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Area() 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_H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5613340" y="2734887"/>
            <a:ext cx="2075933" cy="12441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5361709" y="3100647"/>
            <a:ext cx="2394066" cy="1388226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8652422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Encapsulation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10566400" cy="3931920"/>
          </a:xfrm>
        </p:spPr>
        <p:txBody>
          <a:bodyPr/>
          <a:lstStyle/>
          <a:p>
            <a:r>
              <a:rPr lang="en-US" dirty="0" smtClean="0"/>
              <a:t>Bundling the data and area calculation for a rectangle into a single class is and example of the concept of </a:t>
            </a:r>
            <a:r>
              <a:rPr lang="en-US" i="1" dirty="0" smtClean="0"/>
              <a:t>encapsulation.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64110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and Destruction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constructor</a:t>
            </a:r>
            <a:r>
              <a:rPr lang="en-US" dirty="0" smtClean="0"/>
              <a:t> is called when an object is created.</a:t>
            </a:r>
          </a:p>
          <a:p>
            <a:r>
              <a:rPr lang="en-US" dirty="0" smtClean="0"/>
              <a:t>This is used to initialize an object:</a:t>
            </a:r>
          </a:p>
          <a:p>
            <a:pPr lvl="1"/>
            <a:r>
              <a:rPr lang="en-US" dirty="0" smtClean="0"/>
              <a:t>Load values into member variables</a:t>
            </a:r>
          </a:p>
          <a:p>
            <a:pPr lvl="1"/>
            <a:r>
              <a:rPr lang="en-US" dirty="0" smtClean="0"/>
              <a:t>Open files</a:t>
            </a:r>
          </a:p>
          <a:p>
            <a:pPr lvl="1"/>
            <a:r>
              <a:rPr lang="en-US" dirty="0" smtClean="0"/>
              <a:t>Connect to hardware, databases, networks, etc.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destructor</a:t>
            </a:r>
            <a:r>
              <a:rPr lang="en-US" dirty="0" smtClean="0"/>
              <a:t> is called when an object goes </a:t>
            </a:r>
            <a:r>
              <a:rPr lang="en-US" i="1" dirty="0" smtClean="0"/>
              <a:t>out of scope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Object c1 is created when the program reaches the first line of the function, and destroyed when the program leaves the function.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569200" y="3310235"/>
            <a:ext cx="2873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function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ClassOne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c1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93819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an object is instantiated…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1434" y="1653988"/>
            <a:ext cx="6556189" cy="3886200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 err="1" smtClean="0"/>
              <a:t>rT</a:t>
            </a:r>
            <a:r>
              <a:rPr lang="en-US" sz="2400" dirty="0" smtClean="0"/>
              <a:t> object is created in memory.</a:t>
            </a:r>
          </a:p>
          <a:p>
            <a:r>
              <a:rPr lang="en-US" sz="2400" dirty="0" smtClean="0"/>
              <a:t>When it is created its </a:t>
            </a:r>
            <a:r>
              <a:rPr lang="en-US" sz="2400" i="1" dirty="0" smtClean="0"/>
              <a:t>constructor</a:t>
            </a:r>
            <a:r>
              <a:rPr lang="en-US" sz="2400" dirty="0" smtClean="0"/>
              <a:t> is called to do any necessary initialization.</a:t>
            </a:r>
          </a:p>
          <a:p>
            <a:pPr lvl="1"/>
            <a:r>
              <a:rPr lang="en-US" sz="2000" dirty="0" smtClean="0"/>
              <a:t>Here the constructor is empty so nothing is done.</a:t>
            </a:r>
          </a:p>
          <a:p>
            <a:r>
              <a:rPr lang="en-US" sz="2400" dirty="0" smtClean="0"/>
              <a:t>The constructor can take any number of arguments like any other function but it </a:t>
            </a:r>
            <a:r>
              <a:rPr lang="en-US" sz="2400" i="1" dirty="0" smtClean="0"/>
              <a:t>cannot</a:t>
            </a:r>
            <a:r>
              <a:rPr lang="en-US" sz="2400" dirty="0" smtClean="0"/>
              <a:t> return any values.</a:t>
            </a:r>
          </a:p>
          <a:p>
            <a:pPr lvl="1"/>
            <a:r>
              <a:rPr lang="en-US" sz="1800" dirty="0" smtClean="0"/>
              <a:t>Essentially the return value is the object itself!</a:t>
            </a:r>
          </a:p>
          <a:p>
            <a:r>
              <a:rPr lang="en-US" sz="2400" dirty="0" smtClean="0"/>
              <a:t>What if there are multiple constructors?</a:t>
            </a:r>
          </a:p>
          <a:p>
            <a:pPr lvl="1"/>
            <a:r>
              <a:rPr lang="en-US" sz="1800" dirty="0" smtClean="0"/>
              <a:t>The compiler chooses the correct one based on the arguments given.</a:t>
            </a:r>
          </a:p>
          <a:p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036861" y="853470"/>
            <a:ext cx="3110752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b="1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36861" y="3036991"/>
            <a:ext cx="3110752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ctor</a:t>
            </a:r>
            <a:endParaRPr lang="en-US" sz="16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36861" y="4728069"/>
            <a:ext cx="2864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Note the constructor has no return type!</a:t>
            </a:r>
          </a:p>
        </p:txBody>
      </p:sp>
      <p:cxnSp>
        <p:nvCxnSpPr>
          <p:cNvPr id="10" name="Elbow Connector 9"/>
          <p:cNvCxnSpPr>
            <a:stCxn id="8" idx="1"/>
            <a:endCxn id="7" idx="1"/>
          </p:cNvCxnSpPr>
          <p:nvPr/>
        </p:nvCxnSpPr>
        <p:spPr bwMode="auto">
          <a:xfrm rot="10800000">
            <a:off x="8036861" y="3845337"/>
            <a:ext cx="12700" cy="1175121"/>
          </a:xfrm>
          <a:prstGeom prst="bentConnector3">
            <a:avLst>
              <a:gd name="adj1" fmla="val 180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35338156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second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815" y="1959697"/>
            <a:ext cx="1350466" cy="389209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800" dirty="0" err="1" smtClean="0"/>
              <a:t>rectangle.h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221265" y="2381811"/>
            <a:ext cx="5123329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endParaRPr lang="en-US" sz="1400" b="1" dirty="0" smtClean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400" b="1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/* </a:t>
            </a:r>
            <a:r>
              <a:rPr lang="en-US" sz="1400" b="1" dirty="0" err="1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etc</a:t>
            </a:r>
            <a:r>
              <a:rPr lang="en-US" sz="1400" b="1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*/</a:t>
            </a:r>
            <a:endParaRPr lang="en-US" sz="14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293355" y="3021037"/>
            <a:ext cx="1566951" cy="37385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kern="0" dirty="0" smtClean="0"/>
              <a:t>rectangle.cp</a:t>
            </a:r>
            <a:r>
              <a:rPr lang="en-US" sz="1800" kern="0" dirty="0"/>
              <a:t>p</a:t>
            </a:r>
          </a:p>
        </p:txBody>
      </p:sp>
      <p:sp>
        <p:nvSpPr>
          <p:cNvPr id="8" name="Rectangle 7"/>
          <p:cNvSpPr/>
          <p:nvPr/>
        </p:nvSpPr>
        <p:spPr>
          <a:xfrm>
            <a:off x="6338047" y="829478"/>
            <a:ext cx="5522259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4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rectangle.h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/* OK to do this */</a:t>
            </a:r>
            <a:endParaRPr lang="en-US" sz="14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m_width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width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m_length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5110013"/>
            <a:ext cx="5764306" cy="1656547"/>
          </a:xfrm>
        </p:spPr>
        <p:txBody>
          <a:bodyPr/>
          <a:lstStyle/>
          <a:p>
            <a:r>
              <a:rPr lang="en-US" sz="1400" dirty="0" smtClean="0"/>
              <a:t>Two styles of constructor. Above is the C++11 </a:t>
            </a:r>
            <a:r>
              <a:rPr lang="en-US" sz="1400" i="1" dirty="0" smtClean="0"/>
              <a:t>member initialization list</a:t>
            </a:r>
            <a:r>
              <a:rPr lang="en-US" sz="1400" dirty="0" smtClean="0"/>
              <a:t> style. At the top is the old way.  C++11 is preferred.</a:t>
            </a:r>
          </a:p>
          <a:p>
            <a:r>
              <a:rPr lang="en-US" sz="1400" dirty="0" smtClean="0"/>
              <a:t>With the old way </a:t>
            </a:r>
            <a:r>
              <a:rPr lang="en-US" sz="1400" i="1" dirty="0" smtClean="0"/>
              <a:t>the empty constructor is called automatically </a:t>
            </a:r>
            <a:r>
              <a:rPr lang="en-US" sz="1400" dirty="0" smtClean="0"/>
              <a:t>even though it does nothing – it still adds a function call.</a:t>
            </a:r>
            <a:endParaRPr lang="en-US" sz="1200" dirty="0" smtClean="0"/>
          </a:p>
          <a:p>
            <a:r>
              <a:rPr lang="en-US" sz="1400" dirty="0" smtClean="0"/>
              <a:t>Same </a:t>
            </a:r>
            <a:r>
              <a:rPr lang="en-US" sz="1400" dirty="0" err="1" smtClean="0"/>
              <a:t>rectangle.h</a:t>
            </a:r>
            <a:r>
              <a:rPr lang="en-US" sz="1400" dirty="0" smtClean="0"/>
              <a:t> for both styles.</a:t>
            </a: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6338047" y="3667679"/>
            <a:ext cx="5522259" cy="116955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4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rectangle.h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endParaRPr lang="en-US" sz="14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7E43B9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/* Better to do this */</a:t>
            </a:r>
            <a:endParaRPr lang="en-US" sz="1400" dirty="0">
              <a:solidFill>
                <a:srgbClr val="7E43B9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width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04909" y="3098267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71894805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 Initialization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Syntax:</a:t>
            </a:r>
          </a:p>
        </p:txBody>
      </p:sp>
      <p:sp>
        <p:nvSpPr>
          <p:cNvPr id="5" name="Rectangle 4"/>
          <p:cNvSpPr/>
          <p:nvPr/>
        </p:nvSpPr>
        <p:spPr>
          <a:xfrm>
            <a:off x="3403600" y="2344190"/>
            <a:ext cx="5574145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MyClass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OtherClass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m_B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/* other code can go here */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516388" y="1963190"/>
            <a:ext cx="2064871" cy="55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kern="0" dirty="0" smtClean="0"/>
              <a:t>Colon goes here</a:t>
            </a:r>
            <a:endParaRPr lang="en-US" sz="1800" kern="0" dirty="0"/>
          </a:p>
        </p:txBody>
      </p:sp>
      <p:cxnSp>
        <p:nvCxnSpPr>
          <p:cNvPr id="7" name="Straight Arrow Connector 6"/>
          <p:cNvCxnSpPr>
            <a:stCxn id="6" idx="1"/>
          </p:cNvCxnSpPr>
          <p:nvPr/>
        </p:nvCxnSpPr>
        <p:spPr bwMode="auto">
          <a:xfrm flipH="1">
            <a:off x="8296101" y="2238855"/>
            <a:ext cx="220287" cy="24824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7448" y="2514519"/>
            <a:ext cx="2475074" cy="124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kern="0" dirty="0" smtClean="0"/>
              <a:t>Members assigned and  separated with commas.  Note: order doesn’t matter.</a:t>
            </a:r>
            <a:endParaRPr lang="en-US" sz="1800" kern="0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2385481" y="2784764"/>
            <a:ext cx="1912199" cy="28108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2700061" y="4460512"/>
            <a:ext cx="2620084" cy="100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kern="0" dirty="0" smtClean="0"/>
              <a:t>Additional code can be added in the code block.</a:t>
            </a:r>
            <a:endParaRPr lang="en-US" sz="1800" kern="0" dirty="0"/>
          </a:p>
        </p:txBody>
      </p:sp>
      <p:cxnSp>
        <p:nvCxnSpPr>
          <p:cNvPr id="14" name="Straight Arrow Connector 13"/>
          <p:cNvCxnSpPr>
            <a:stCxn id="13" idx="0"/>
          </p:cNvCxnSpPr>
          <p:nvPr/>
        </p:nvCxnSpPr>
        <p:spPr bwMode="auto">
          <a:xfrm flipV="1">
            <a:off x="4010103" y="3612510"/>
            <a:ext cx="769715" cy="84800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7571453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682" y="762000"/>
            <a:ext cx="10566400" cy="685800"/>
          </a:xfrm>
        </p:spPr>
        <p:txBody>
          <a:bodyPr/>
          <a:lstStyle/>
          <a:p>
            <a:r>
              <a:rPr lang="en-US" dirty="0" smtClean="0"/>
              <a:t>And now use both constructors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5110" y="1742632"/>
            <a:ext cx="5181600" cy="3886200"/>
          </a:xfrm>
        </p:spPr>
        <p:txBody>
          <a:bodyPr/>
          <a:lstStyle/>
          <a:p>
            <a:r>
              <a:rPr lang="en-US" sz="2400" dirty="0" smtClean="0"/>
              <a:t>Both constructors are now used.  The new constructor initializes the values when the object is created.</a:t>
            </a:r>
          </a:p>
          <a:p>
            <a:r>
              <a:rPr lang="en-US" sz="2400" dirty="0" smtClean="0"/>
              <a:t>Constructors are used to:</a:t>
            </a:r>
          </a:p>
          <a:p>
            <a:pPr lvl="1"/>
            <a:r>
              <a:rPr lang="en-US" sz="2000" dirty="0" smtClean="0"/>
              <a:t>Initialize members</a:t>
            </a:r>
          </a:p>
          <a:p>
            <a:pPr lvl="1"/>
            <a:r>
              <a:rPr lang="en-US" sz="2000" dirty="0" smtClean="0"/>
              <a:t>Open files</a:t>
            </a:r>
          </a:p>
          <a:p>
            <a:pPr lvl="1"/>
            <a:r>
              <a:rPr lang="en-US" sz="2000" dirty="0" smtClean="0"/>
              <a:t>Connect to databases</a:t>
            </a:r>
          </a:p>
          <a:p>
            <a:pPr lvl="1"/>
            <a:r>
              <a:rPr lang="en-US" sz="2000" dirty="0" smtClean="0"/>
              <a:t>Etc.</a:t>
            </a:r>
          </a:p>
          <a:p>
            <a:endParaRPr lang="en-US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6955356" y="762000"/>
            <a:ext cx="4797373" cy="56323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&lt;</a:t>
            </a:r>
            <a:r>
              <a:rPr lang="en-US" sz="18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iostream</a:t>
            </a:r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using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namespace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std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8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rectangle.h</a:t>
            </a:r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1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main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Rectangle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</a:t>
            </a:r>
            <a:r>
              <a:rPr lang="en-US" sz="18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m_width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1.0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</a:t>
            </a:r>
            <a:r>
              <a:rPr lang="en-US" sz="18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m_length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2.0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</a:t>
            </a:r>
            <a:r>
              <a:rPr lang="en-US" sz="18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Area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Rectangle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rT_2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800" dirty="0" smtClean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2.0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800" dirty="0" smtClean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2.0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rT_2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Area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526898" y="4903042"/>
            <a:ext cx="3446690" cy="297025"/>
          </a:xfrm>
          <a:prstGeom prst="rect">
            <a:avLst/>
          </a:prstGeom>
          <a:solidFill>
            <a:srgbClr val="FFFF00">
              <a:alpha val="2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526898" y="3252492"/>
            <a:ext cx="3446690" cy="297025"/>
          </a:xfrm>
          <a:prstGeom prst="rect">
            <a:avLst/>
          </a:prstGeom>
          <a:solidFill>
            <a:srgbClr val="FFFF00">
              <a:alpha val="2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201903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800" dirty="0" smtClean="0"/>
              <a:t>C++11 added the ability to define default values in headers in an intuitive way.</a:t>
            </a:r>
          </a:p>
          <a:p>
            <a:r>
              <a:rPr lang="en-US" sz="1800" dirty="0" smtClean="0"/>
              <a:t>Pre-C++11 default values would have been coded into constructors.</a:t>
            </a:r>
          </a:p>
          <a:p>
            <a:r>
              <a:rPr lang="en-US" sz="1800" dirty="0" smtClean="0"/>
              <a:t>If members with default values get their value set in constructor than the default value is ignored.</a:t>
            </a:r>
          </a:p>
          <a:p>
            <a:pPr lvl="1"/>
            <a:r>
              <a:rPr lang="en-US" sz="1400" dirty="0" smtClean="0"/>
              <a:t>i.e. no “double setting” of the value.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6597904" y="615696"/>
            <a:ext cx="5197856" cy="563231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RECTANGLE_H</a:t>
            </a:r>
          </a:p>
          <a:p>
            <a:r>
              <a:rPr lang="en-US" sz="18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define RECTANGLE_H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virtual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could do: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0.0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0.0 </a:t>
            </a:r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Area() 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</a:t>
            </a:r>
            <a:r>
              <a:rPr lang="en-US" sz="18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_H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9699538" y="3383214"/>
            <a:ext cx="1338349" cy="565265"/>
          </a:xfrm>
          <a:prstGeom prst="rect">
            <a:avLst/>
          </a:prstGeom>
          <a:solidFill>
            <a:srgbClr val="FFFF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48494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C::B Debugger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10566400" cy="1587731"/>
          </a:xfrm>
        </p:spPr>
        <p:txBody>
          <a:bodyPr/>
          <a:lstStyle/>
          <a:p>
            <a:r>
              <a:rPr lang="en-US" sz="1400" dirty="0" smtClean="0"/>
              <a:t>To show how this works we will use the C::B interactive debugger to step through the program line-by-line to follow the constructor calls.</a:t>
            </a:r>
          </a:p>
          <a:p>
            <a:r>
              <a:rPr lang="en-US" sz="1400" dirty="0" smtClean="0"/>
              <a:t>Make sure you are running in </a:t>
            </a:r>
            <a:r>
              <a:rPr lang="en-US" sz="1400" i="1" dirty="0" smtClean="0"/>
              <a:t>Debug</a:t>
            </a:r>
            <a:r>
              <a:rPr lang="en-US" sz="1400" dirty="0" smtClean="0"/>
              <a:t> mode. This turns off compiler optimizations and has the compiler include information in the compiled code for effective debugging.</a:t>
            </a:r>
          </a:p>
          <a:p>
            <a:endParaRPr lang="en-US" sz="1400" dirty="0" smtClean="0"/>
          </a:p>
          <a:p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933" y="3497579"/>
            <a:ext cx="8034974" cy="200544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>
            <a:off x="4405746" y="2593571"/>
            <a:ext cx="216130" cy="128016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436606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a Breakpoint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Breakpoints tell the debugger to halt at a particular line so that the state of the program can be inspected.</a:t>
            </a:r>
          </a:p>
          <a:p>
            <a:r>
              <a:rPr lang="en-US" sz="2000" dirty="0" smtClean="0"/>
              <a:t>In rectangle.cpp, double click to the left of the lines in the constructors to set a pair of breakpoints. A red dot will appear.</a:t>
            </a:r>
          </a:p>
          <a:p>
            <a:r>
              <a:rPr lang="en-US" sz="2000" dirty="0" smtClean="0"/>
              <a:t>Click the red arrow to start the code in the debugger.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75" y="4648200"/>
            <a:ext cx="5800725" cy="14478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3050771" y="4159827"/>
            <a:ext cx="58189" cy="72805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545" y="847725"/>
            <a:ext cx="5757056" cy="561975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5867400" y="2733675"/>
            <a:ext cx="923925" cy="85993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5867400" y="3593609"/>
            <a:ext cx="828675" cy="778366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456" y="6358127"/>
            <a:ext cx="390145" cy="39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6996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The program has paused at the first breakpoint in the default constructor.</a:t>
            </a:r>
          </a:p>
          <a:p>
            <a:r>
              <a:rPr lang="en-US" sz="2000" dirty="0" smtClean="0"/>
              <a:t>Use the Next Line button to go back to the main() routine.  </a:t>
            </a:r>
            <a:endParaRPr lang="en-US" sz="2000" dirty="0"/>
          </a:p>
          <a:p>
            <a:r>
              <a:rPr lang="en-US" sz="2000" dirty="0" smtClean="0"/>
              <a:t>Press the red arrow to continue execution – stops at the next breakpoint.</a:t>
            </a:r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687" y="666750"/>
            <a:ext cx="6029325" cy="54864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>
            <a:off x="5191125" y="2066925"/>
            <a:ext cx="1247775" cy="76200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37447689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constructors and destructors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The two methods created by C::B automatically are explicit versions of the default C++ constructors and destructors.</a:t>
            </a:r>
          </a:p>
          <a:p>
            <a:endParaRPr lang="en-US" sz="2000" dirty="0" smtClean="0"/>
          </a:p>
          <a:p>
            <a:r>
              <a:rPr lang="en-US" sz="2000" dirty="0" smtClean="0"/>
              <a:t>Every class has them – if you don’t define them then empty ones that do nothing will be created for you by the compiler.</a:t>
            </a:r>
          </a:p>
          <a:p>
            <a:pPr lvl="1"/>
            <a:r>
              <a:rPr lang="en-US" sz="1600" dirty="0" smtClean="0"/>
              <a:t>If you really don’t want the default constructor you can delete it with the </a:t>
            </a:r>
            <a:r>
              <a:rPr lang="en-US" sz="1600" i="1" dirty="0" smtClean="0"/>
              <a:t>delete</a:t>
            </a:r>
            <a:r>
              <a:rPr lang="en-US" sz="1600" dirty="0" smtClean="0"/>
              <a:t> keyword.  Also in the header file you can use the </a:t>
            </a:r>
            <a:r>
              <a:rPr lang="en-US" sz="1600" i="1" dirty="0" smtClean="0"/>
              <a:t>default</a:t>
            </a:r>
            <a:r>
              <a:rPr lang="en-US" sz="1600" dirty="0" smtClean="0"/>
              <a:t> keyword if you like to be clear.</a:t>
            </a: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z="2000" dirty="0" smtClean="0"/>
              <a:t>You must define your own constructor when you want to initialize an object with arguments (as done here)</a:t>
            </a:r>
          </a:p>
          <a:p>
            <a:endParaRPr lang="en-US" sz="2000" dirty="0" smtClean="0"/>
          </a:p>
          <a:p>
            <a:r>
              <a:rPr lang="en-US" sz="2000" dirty="0" smtClean="0"/>
              <a:t>A custom destructor is </a:t>
            </a:r>
            <a:r>
              <a:rPr lang="en-US" sz="2000" b="1" dirty="0" smtClean="0"/>
              <a:t>always</a:t>
            </a:r>
            <a:r>
              <a:rPr lang="en-US" sz="2000" dirty="0" smtClean="0"/>
              <a:t> needed when internal members in the class need special handling.</a:t>
            </a:r>
          </a:p>
          <a:p>
            <a:pPr lvl="1"/>
            <a:r>
              <a:rPr lang="en-US" sz="1600" dirty="0" smtClean="0"/>
              <a:t>Examples: manually </a:t>
            </a:r>
            <a:r>
              <a:rPr lang="en-US" sz="1600" dirty="0"/>
              <a:t>allocated memory, open files, hardware drivers, </a:t>
            </a:r>
            <a:r>
              <a:rPr lang="en-US" sz="1600" dirty="0" smtClean="0"/>
              <a:t>database or network connections, custom data structures, etc</a:t>
            </a:r>
            <a:r>
              <a:rPr lang="en-US" sz="1600" dirty="0"/>
              <a:t>. </a:t>
            </a:r>
            <a:endParaRPr lang="en-US" sz="16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240327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Destructors are called when an object is destroyed.</a:t>
            </a:r>
          </a:p>
          <a:p>
            <a:r>
              <a:rPr lang="en-US" sz="2000" dirty="0" smtClean="0"/>
              <a:t>There is only one destructor allowed per class.</a:t>
            </a:r>
          </a:p>
          <a:p>
            <a:r>
              <a:rPr lang="en-US" sz="2000" dirty="0" smtClean="0"/>
              <a:t>Objects are destroyed when they go out of </a:t>
            </a:r>
            <a:r>
              <a:rPr lang="en-US" sz="2000" i="1" dirty="0" smtClean="0"/>
              <a:t>scope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Destructors are never called explicitly by the programmer. Calls to destructors are inserted automatically by the compiler.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6528548" y="1853955"/>
            <a:ext cx="3541059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322002" y="690611"/>
            <a:ext cx="5399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Note the destructor has no return type and is named with a ~.  This class just has 2 floats as members which are automatically removed from memory by the compiler.</a:t>
            </a:r>
          </a:p>
        </p:txBody>
      </p:sp>
      <p:cxnSp>
        <p:nvCxnSpPr>
          <p:cNvPr id="8" name="Straight Arrow Connector 7"/>
          <p:cNvCxnSpPr>
            <a:stCxn id="7" idx="2"/>
          </p:cNvCxnSpPr>
          <p:nvPr/>
        </p:nvCxnSpPr>
        <p:spPr bwMode="auto">
          <a:xfrm flipH="1">
            <a:off x="8175816" y="1521608"/>
            <a:ext cx="845862" cy="39683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0130" y="3127057"/>
            <a:ext cx="2481223" cy="37309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32824" y="6040762"/>
            <a:ext cx="1422242" cy="338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House object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59672" y="4649933"/>
            <a:ext cx="2114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~House() destructor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8655067" y="6209926"/>
            <a:ext cx="692171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9104834" y="4826113"/>
            <a:ext cx="1558684" cy="49388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24210738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447800"/>
            <a:ext cx="10086848" cy="1261872"/>
          </a:xfrm>
        </p:spPr>
        <p:txBody>
          <a:bodyPr/>
          <a:lstStyle/>
          <a:p>
            <a:r>
              <a:rPr lang="en-US" sz="2000" dirty="0" smtClean="0"/>
              <a:t>Scope is the region where a variable is valid.</a:t>
            </a:r>
          </a:p>
          <a:p>
            <a:r>
              <a:rPr lang="en-US" sz="2000" dirty="0" smtClean="0"/>
              <a:t>Constructors are called when an object is created.</a:t>
            </a:r>
          </a:p>
          <a:p>
            <a:r>
              <a:rPr lang="en-US" sz="2000" dirty="0" smtClean="0"/>
              <a:t>Destructors are only ever called implicitly.</a:t>
            </a:r>
          </a:p>
          <a:p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2182935" y="3005507"/>
            <a:ext cx="8380289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Start of a code block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in main function scope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No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constructors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 built-in types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c1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c1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constructor </a:t>
            </a:r>
            <a:r>
              <a:rPr lang="en-US" sz="160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is called.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 (1)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Start of an inner code block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scope of c2 is this inner code block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c2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//c2 constructor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is called.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c2 destructor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is called.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c3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c3 constructor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is called.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leaving program, call destructors for c3 and c1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dirty="0" err="1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ClassOne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variable x: no destructor for built-in type </a:t>
            </a:r>
          </a:p>
        </p:txBody>
      </p:sp>
    </p:spTree>
    <p:extLst>
      <p:ext uri="{BB962C8B-B14F-4D97-AF65-F5344CB8AC3E}">
        <p14:creationId xmlns:p14="http://schemas.microsoft.com/office/powerpoint/2010/main" val="246930222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Copy, Assignment, and Move Constructors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2494" y="1586753"/>
            <a:ext cx="10566400" cy="3886200"/>
          </a:xfrm>
        </p:spPr>
        <p:txBody>
          <a:bodyPr/>
          <a:lstStyle/>
          <a:p>
            <a:r>
              <a:rPr lang="en-US" sz="2000" dirty="0" smtClean="0"/>
              <a:t>The compiler will automatically create constructors to deal with copying, assignment, and moving.</a:t>
            </a:r>
          </a:p>
          <a:p>
            <a:pPr lvl="1"/>
            <a:r>
              <a:rPr lang="en-US" sz="1600" dirty="0" smtClean="0"/>
              <a:t>Moving occurs, for example</a:t>
            </a:r>
            <a:r>
              <a:rPr lang="en-US" sz="1600" dirty="0"/>
              <a:t>, when an object is </a:t>
            </a:r>
            <a:r>
              <a:rPr lang="en-US" sz="1600" dirty="0" smtClean="0"/>
              <a:t>created and added to a list in a loop.</a:t>
            </a:r>
          </a:p>
          <a:p>
            <a:pPr lvl="1"/>
            <a:r>
              <a:rPr lang="en-US" sz="1600" dirty="0" smtClean="0"/>
              <a:t>Moving is an optimization feature that’s part of C++11.  </a:t>
            </a:r>
          </a:p>
          <a:p>
            <a:r>
              <a:rPr lang="en-US" sz="2000" dirty="0" smtClean="0"/>
              <a:t>Dealing with the details of these constructors is outside of the scope of this tutorial</a:t>
            </a:r>
          </a:p>
          <a:p>
            <a:pPr lvl="1"/>
            <a:endParaRPr lang="en-US" sz="1600" dirty="0" smtClean="0"/>
          </a:p>
          <a:p>
            <a:r>
              <a:rPr lang="en-US" sz="2000" dirty="0" smtClean="0"/>
              <a:t>How do you know if you need to write one?</a:t>
            </a:r>
          </a:p>
          <a:p>
            <a:pPr lvl="1"/>
            <a:r>
              <a:rPr lang="en-US" sz="1600" dirty="0" smtClean="0"/>
              <a:t>When you move, assign, or copy an object in your code and the code won’t compile!</a:t>
            </a:r>
          </a:p>
          <a:p>
            <a:pPr lvl="1"/>
            <a:r>
              <a:rPr lang="en-US" sz="1600" dirty="0" smtClean="0"/>
              <a:t>OR you move, assign, or copy an object, it compiles, but unexpected things happen when running.</a:t>
            </a:r>
          </a:p>
          <a:p>
            <a:r>
              <a:rPr lang="en-US" sz="2000" dirty="0" smtClean="0"/>
              <a:t>You may require custom code when... </a:t>
            </a:r>
          </a:p>
          <a:p>
            <a:pPr lvl="1"/>
            <a:r>
              <a:rPr lang="en-US" sz="1600" dirty="0" smtClean="0"/>
              <a:t>dealing with open files inside an object</a:t>
            </a:r>
          </a:p>
          <a:p>
            <a:pPr lvl="1"/>
            <a:r>
              <a:rPr lang="en-US" sz="1600" dirty="0" smtClean="0"/>
              <a:t>The class manually allocated memory</a:t>
            </a:r>
          </a:p>
          <a:p>
            <a:pPr lvl="1"/>
            <a:r>
              <a:rPr lang="en-US" sz="1600" dirty="0" smtClean="0"/>
              <a:t>Hardware resources (a serial port) opened inside an object</a:t>
            </a:r>
          </a:p>
          <a:p>
            <a:pPr lvl="1"/>
            <a:r>
              <a:rPr lang="en-US" sz="1600" dirty="0" smtClean="0"/>
              <a:t>Etc.  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7058026" y="4926248"/>
            <a:ext cx="4957482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rT_1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1.0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Now use the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copy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constructor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rT_2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rT_1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</a:p>
          <a:p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 an assignment,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with the </a:t>
            </a:r>
          </a:p>
          <a:p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default assignment operator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rT_2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rT_1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3085048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C++ class</a:t>
            </a:r>
          </a:p>
          <a:p>
            <a:pPr lvl="1"/>
            <a:r>
              <a:rPr lang="en-US" dirty="0" smtClean="0"/>
              <a:t>Adding members and methods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Use separate header and source files for a C++ class.</a:t>
            </a:r>
          </a:p>
          <a:p>
            <a:r>
              <a:rPr lang="en-US" dirty="0" smtClean="0"/>
              <a:t>Class constructors &amp; destructors</a:t>
            </a:r>
          </a:p>
          <a:p>
            <a:endParaRPr lang="en-US" dirty="0" smtClean="0"/>
          </a:p>
          <a:p>
            <a:r>
              <a:rPr lang="en-US" dirty="0" smtClean="0"/>
              <a:t>OOP concept: Encapsulation</a:t>
            </a:r>
          </a:p>
        </p:txBody>
      </p:sp>
    </p:spTree>
    <p:extLst>
      <p:ext uri="{BB962C8B-B14F-4D97-AF65-F5344CB8AC3E}">
        <p14:creationId xmlns:p14="http://schemas.microsoft.com/office/powerpoint/2010/main" val="216460085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formal concepts in OOP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6678146" y="973104"/>
          <a:ext cx="5285254" cy="5608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77075" y="3546474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n-lt"/>
              </a:rPr>
              <a:t>OOP</a:t>
            </a:r>
            <a:endParaRPr lang="en-US" sz="1600" b="1" dirty="0" smtClean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799" y="2486950"/>
            <a:ext cx="449601" cy="514565"/>
          </a:xfr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4470400" cy="38862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Next up: Inheritance</a:t>
            </a:r>
          </a:p>
        </p:txBody>
      </p:sp>
    </p:spTree>
    <p:extLst>
      <p:ext uri="{BB962C8B-B14F-4D97-AF65-F5344CB8AC3E}">
        <p14:creationId xmlns:p14="http://schemas.microsoft.com/office/powerpoint/2010/main" val="12249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Inheritance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460450"/>
            <a:ext cx="5181600" cy="3886200"/>
          </a:xfrm>
        </p:spPr>
        <p:txBody>
          <a:bodyPr/>
          <a:lstStyle/>
          <a:p>
            <a:r>
              <a:rPr lang="en-US" sz="2000" dirty="0"/>
              <a:t>Inheritance is the ability to form a hierarchy of classes where they share common members and methods</a:t>
            </a:r>
            <a:r>
              <a:rPr lang="en-US" sz="2000" dirty="0" smtClean="0"/>
              <a:t>.</a:t>
            </a:r>
          </a:p>
          <a:p>
            <a:pPr lvl="1"/>
            <a:r>
              <a:rPr lang="en-US" sz="1600" dirty="0" smtClean="0"/>
              <a:t>Helps with: code re-use, consistent programming, program organization</a:t>
            </a:r>
          </a:p>
          <a:p>
            <a:pPr lvl="1"/>
            <a:endParaRPr lang="en-US" sz="1600" dirty="0"/>
          </a:p>
          <a:p>
            <a:r>
              <a:rPr lang="en-US" sz="2000" dirty="0"/>
              <a:t>This is a powerful concept!</a:t>
            </a:r>
          </a:p>
          <a:p>
            <a:endParaRPr lang="en-US" sz="20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17864147"/>
              </p:ext>
            </p:extLst>
          </p:nvPr>
        </p:nvGraphicFramePr>
        <p:xfrm>
          <a:off x="6579007" y="2063389"/>
          <a:ext cx="5286917" cy="3651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3803414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685800"/>
          </a:xfrm>
        </p:spPr>
        <p:txBody>
          <a:bodyPr/>
          <a:lstStyle/>
          <a:p>
            <a:r>
              <a:rPr lang="en-US" smtClean="0"/>
              <a:t>Inheritance</a:t>
            </a:r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460450"/>
            <a:ext cx="5181600" cy="3886200"/>
          </a:xfrm>
        </p:spPr>
        <p:txBody>
          <a:bodyPr/>
          <a:lstStyle/>
          <a:p>
            <a:r>
              <a:rPr lang="en-US" sz="2000" dirty="0" smtClean="0"/>
              <a:t>The class being derived </a:t>
            </a:r>
            <a:r>
              <a:rPr lang="en-US" sz="2000" i="1" dirty="0" smtClean="0"/>
              <a:t>from</a:t>
            </a:r>
            <a:r>
              <a:rPr lang="en-US" sz="2000" dirty="0" smtClean="0"/>
              <a:t> is referred to as the </a:t>
            </a:r>
            <a:r>
              <a:rPr lang="en-US" sz="2000" b="1" dirty="0" smtClean="0"/>
              <a:t>base</a:t>
            </a:r>
            <a:r>
              <a:rPr lang="en-US" sz="2000" dirty="0" smtClean="0"/>
              <a:t>, </a:t>
            </a:r>
            <a:r>
              <a:rPr lang="en-US" sz="2000" b="1" dirty="0" smtClean="0"/>
              <a:t>parent</a:t>
            </a:r>
            <a:r>
              <a:rPr lang="en-US" sz="2000" dirty="0" smtClean="0"/>
              <a:t>, or </a:t>
            </a:r>
            <a:r>
              <a:rPr lang="en-US" sz="2000" b="1" dirty="0" smtClean="0"/>
              <a:t>super</a:t>
            </a:r>
            <a:r>
              <a:rPr lang="en-US" sz="2000" dirty="0" smtClean="0"/>
              <a:t> class.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The class being derived is the </a:t>
            </a:r>
            <a:r>
              <a:rPr lang="en-US" sz="2000" b="1" dirty="0" smtClean="0"/>
              <a:t>derived</a:t>
            </a:r>
            <a:r>
              <a:rPr lang="en-US" sz="2000" dirty="0" smtClean="0"/>
              <a:t>, </a:t>
            </a:r>
            <a:r>
              <a:rPr lang="en-US" sz="2000" b="1" dirty="0" smtClean="0"/>
              <a:t>child</a:t>
            </a:r>
            <a:r>
              <a:rPr lang="en-US" sz="2000" dirty="0" smtClean="0"/>
              <a:t>, or </a:t>
            </a:r>
            <a:r>
              <a:rPr lang="en-US" sz="2000" b="1" dirty="0" smtClean="0"/>
              <a:t>sub</a:t>
            </a:r>
            <a:r>
              <a:rPr lang="en-US" sz="2000" dirty="0" smtClean="0"/>
              <a:t> class.</a:t>
            </a:r>
          </a:p>
          <a:p>
            <a:endParaRPr lang="en-US" sz="2000" dirty="0" smtClean="0"/>
          </a:p>
          <a:p>
            <a:r>
              <a:rPr lang="en-US" sz="2000" dirty="0" smtClean="0"/>
              <a:t>For consistency, we’ll use superclass and subclass in this tutorial. A base class is the one at the top of the hierarchy.</a:t>
            </a: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439486052"/>
              </p:ext>
            </p:extLst>
          </p:nvPr>
        </p:nvGraphicFramePr>
        <p:xfrm>
          <a:off x="6579007" y="2063389"/>
          <a:ext cx="5286917" cy="3651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192260" y="1056510"/>
            <a:ext cx="1197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Superclass</a:t>
            </a:r>
          </a:p>
        </p:txBody>
      </p:sp>
      <p:cxnSp>
        <p:nvCxnSpPr>
          <p:cNvPr id="20" name="Straight Arrow Connector 19"/>
          <p:cNvCxnSpPr>
            <a:stCxn id="19" idx="3"/>
          </p:cNvCxnSpPr>
          <p:nvPr/>
        </p:nvCxnSpPr>
        <p:spPr bwMode="auto">
          <a:xfrm>
            <a:off x="7390024" y="1225787"/>
            <a:ext cx="785788" cy="7969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>
            <a:stCxn id="19" idx="3"/>
          </p:cNvCxnSpPr>
          <p:nvPr/>
        </p:nvCxnSpPr>
        <p:spPr bwMode="auto">
          <a:xfrm>
            <a:off x="7390024" y="1225787"/>
            <a:ext cx="160300" cy="21749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10847222" y="2636100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Subclass 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>
            <a:off x="11125967" y="2974654"/>
            <a:ext cx="286474" cy="8078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11412441" y="2974654"/>
            <a:ext cx="0" cy="17557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9744572" y="1121896"/>
            <a:ext cx="122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Base Class</a:t>
            </a:r>
          </a:p>
        </p:txBody>
      </p:sp>
      <p:cxnSp>
        <p:nvCxnSpPr>
          <p:cNvPr id="26" name="Straight Arrow Connector 25"/>
          <p:cNvCxnSpPr>
            <a:stCxn id="25" idx="2"/>
          </p:cNvCxnSpPr>
          <p:nvPr/>
        </p:nvCxnSpPr>
        <p:spPr bwMode="auto">
          <a:xfrm flipH="1">
            <a:off x="9896353" y="1460450"/>
            <a:ext cx="458322" cy="5622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80971253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in 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Streams in C++ are series of characters – the C+ I/O system is based on </a:t>
            </a:r>
            <a:r>
              <a:rPr lang="en-US" sz="2000" dirty="0" smtClean="0"/>
              <a:t>this concept.</a:t>
            </a:r>
          </a:p>
          <a:p>
            <a:r>
              <a:rPr lang="en-US" sz="2000" b="1" dirty="0" err="1" smtClean="0"/>
              <a:t>cout</a:t>
            </a:r>
            <a:r>
              <a:rPr lang="en-US" sz="2000" dirty="0" smtClean="0"/>
              <a:t> is an object of the class </a:t>
            </a:r>
            <a:r>
              <a:rPr lang="en-US" sz="2000" i="1" dirty="0" err="1" smtClean="0"/>
              <a:t>ostream</a:t>
            </a:r>
            <a:r>
              <a:rPr lang="en-US" sz="2000" dirty="0" smtClean="0"/>
              <a:t>. It is a write-only series of characters that prints to the terminal.</a:t>
            </a:r>
          </a:p>
          <a:p>
            <a:r>
              <a:rPr lang="en-US" sz="2000" dirty="0" smtClean="0"/>
              <a:t>There are two subclasses of </a:t>
            </a:r>
            <a:r>
              <a:rPr lang="en-US" sz="2000" dirty="0" err="1" smtClean="0"/>
              <a:t>ostream</a:t>
            </a:r>
            <a:r>
              <a:rPr lang="en-US" sz="2000" dirty="0" smtClean="0"/>
              <a:t>: </a:t>
            </a:r>
          </a:p>
          <a:p>
            <a:pPr lvl="1"/>
            <a:r>
              <a:rPr lang="en-US" sz="1600" i="1" dirty="0" err="1" smtClean="0"/>
              <a:t>ofstream</a:t>
            </a:r>
            <a:r>
              <a:rPr lang="en-US" sz="1600" i="1" dirty="0" smtClean="0"/>
              <a:t> </a:t>
            </a:r>
            <a:r>
              <a:rPr lang="en-US" sz="1600" dirty="0" smtClean="0"/>
              <a:t>– write characters to a file</a:t>
            </a:r>
          </a:p>
          <a:p>
            <a:pPr lvl="1"/>
            <a:r>
              <a:rPr lang="en-US" sz="1600" i="1" dirty="0" err="1" smtClean="0"/>
              <a:t>ostringstream</a:t>
            </a:r>
            <a:r>
              <a:rPr lang="en-US" sz="1600" dirty="0" smtClean="0"/>
              <a:t> – write characters to a string</a:t>
            </a:r>
          </a:p>
          <a:p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 smtClean="0"/>
              <a:t>Writing to the terminal is straightforward:</a:t>
            </a:r>
          </a:p>
          <a:p>
            <a:pPr marL="0" indent="0" algn="ctr">
              <a:buNone/>
            </a:pPr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&lt;&lt;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some_variable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  <a:endParaRPr lang="en-US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dirty="0" smtClean="0"/>
          </a:p>
          <a:p>
            <a:r>
              <a:rPr lang="en-US" sz="2000" dirty="0" smtClean="0"/>
              <a:t>How might an object of class </a:t>
            </a:r>
            <a:r>
              <a:rPr lang="en-US" sz="2000" i="1" dirty="0" err="1" smtClean="0"/>
              <a:t>ofstream</a:t>
            </a:r>
            <a:r>
              <a:rPr lang="en-US" sz="2000" dirty="0" smtClean="0"/>
              <a:t> or 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ostringstream</a:t>
            </a:r>
            <a:r>
              <a:rPr lang="en-US" sz="2000" dirty="0"/>
              <a:t> </a:t>
            </a:r>
            <a:r>
              <a:rPr lang="en-US" sz="2000" dirty="0" smtClean="0"/>
              <a:t>be used if we want to write characters to a file or to a string?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58515"/>
          <a:stretch/>
        </p:blipFill>
        <p:spPr>
          <a:xfrm>
            <a:off x="5745826" y="762000"/>
            <a:ext cx="6286500" cy="6677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0224193" y="762000"/>
            <a:ext cx="1799359" cy="9102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0849" t="40446"/>
          <a:stretch/>
        </p:blipFill>
        <p:spPr>
          <a:xfrm>
            <a:off x="10224193" y="791875"/>
            <a:ext cx="1832610" cy="95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81166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in 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413000"/>
            <a:ext cx="10807700" cy="3289300"/>
          </a:xfrm>
        </p:spPr>
        <p:txBody>
          <a:bodyPr/>
          <a:lstStyle/>
          <a:p>
            <a:r>
              <a:rPr lang="en-US" sz="2400" dirty="0" smtClean="0"/>
              <a:t>For </a:t>
            </a:r>
            <a:r>
              <a:rPr lang="en-US" sz="2400" i="1" dirty="0" err="1" smtClean="0"/>
              <a:t>ofstream</a:t>
            </a:r>
            <a:r>
              <a:rPr lang="en-US" sz="2400" dirty="0" smtClean="0"/>
              <a:t> and </a:t>
            </a:r>
            <a:r>
              <a:rPr lang="en-US" sz="2400" i="1" dirty="0" err="1" smtClean="0"/>
              <a:t>ofstringstream</a:t>
            </a:r>
            <a:r>
              <a:rPr lang="en-US" sz="2400" i="1" dirty="0" smtClean="0"/>
              <a:t> </a:t>
            </a:r>
            <a:r>
              <a:rPr lang="en-US" sz="2400" dirty="0" smtClean="0"/>
              <a:t>the &lt;&lt; operator is inherited from </a:t>
            </a:r>
            <a:r>
              <a:rPr lang="en-US" sz="2400" i="1" dirty="0" err="1" smtClean="0"/>
              <a:t>ostream</a:t>
            </a:r>
            <a:r>
              <a:rPr lang="en-US" sz="2400" i="1" dirty="0" smtClean="0"/>
              <a:t> </a:t>
            </a:r>
            <a:r>
              <a:rPr lang="en-US" sz="2400" dirty="0" smtClean="0"/>
              <a:t>and behaves the same way for each from the programmer’s point of view.</a:t>
            </a:r>
            <a:endParaRPr lang="en-US" sz="2400" i="1" dirty="0" smtClean="0"/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i="1" dirty="0" err="1" smtClean="0"/>
              <a:t>ofstream</a:t>
            </a:r>
            <a:r>
              <a:rPr lang="en-US" sz="2400" i="1" dirty="0" smtClean="0"/>
              <a:t> class </a:t>
            </a:r>
            <a:r>
              <a:rPr lang="en-US" sz="2400" dirty="0" smtClean="0"/>
              <a:t>adds a constructor to open a file and a close() method.</a:t>
            </a:r>
          </a:p>
          <a:p>
            <a:r>
              <a:rPr lang="en-US" sz="2400" i="1" dirty="0" err="1" smtClean="0"/>
              <a:t>ofstringstream</a:t>
            </a:r>
            <a:r>
              <a:rPr lang="en-US" sz="2400" dirty="0" smtClean="0"/>
              <a:t> adds a method to retrieve the underlying string, </a:t>
            </a:r>
            <a:r>
              <a:rPr lang="en-US" sz="2400" dirty="0" err="1" smtClean="0"/>
              <a:t>str</a:t>
            </a:r>
            <a:r>
              <a:rPr lang="en-US" sz="2400" dirty="0" smtClean="0"/>
              <a:t>()</a:t>
            </a:r>
          </a:p>
          <a:p>
            <a:endParaRPr lang="en-US" sz="2400" dirty="0" smtClean="0"/>
          </a:p>
          <a:p>
            <a:r>
              <a:rPr lang="en-US" sz="2400" dirty="0" smtClean="0"/>
              <a:t>If you wanted a class to write to something else, like a USB port…	</a:t>
            </a:r>
          </a:p>
          <a:p>
            <a:pPr lvl="1"/>
            <a:r>
              <a:rPr lang="en-US" sz="1800" dirty="0" smtClean="0"/>
              <a:t>Maybe look into inheriting from </a:t>
            </a:r>
            <a:r>
              <a:rPr lang="en-US" sz="1800" dirty="0" err="1" smtClean="0"/>
              <a:t>ostream</a:t>
            </a:r>
            <a:r>
              <a:rPr lang="en-US" sz="1800" dirty="0" smtClean="0"/>
              <a:t>!</a:t>
            </a:r>
          </a:p>
          <a:p>
            <a:pPr lvl="2"/>
            <a:r>
              <a:rPr lang="en-US" sz="1400" dirty="0" smtClean="0"/>
              <a:t>Or </a:t>
            </a:r>
            <a:r>
              <a:rPr lang="en-US" sz="1400" i="1" dirty="0" smtClean="0"/>
              <a:t>its</a:t>
            </a:r>
            <a:r>
              <a:rPr lang="en-US" sz="1400" dirty="0" smtClean="0"/>
              <a:t> underlying class, </a:t>
            </a:r>
            <a:r>
              <a:rPr lang="en-US" sz="1400" i="1" dirty="0" err="1" smtClean="0"/>
              <a:t>basic_ostream</a:t>
            </a:r>
            <a:r>
              <a:rPr lang="en-US" sz="1400" dirty="0"/>
              <a:t> </a:t>
            </a:r>
            <a:r>
              <a:rPr lang="en-US" sz="1400" dirty="0" smtClean="0"/>
              <a:t>which handles types other than characters…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58515"/>
          <a:stretch/>
        </p:blipFill>
        <p:spPr>
          <a:xfrm>
            <a:off x="5745826" y="762000"/>
            <a:ext cx="6286500" cy="6677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0224193" y="762000"/>
            <a:ext cx="1799359" cy="9102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0849" t="40446"/>
          <a:stretch/>
        </p:blipFill>
        <p:spPr>
          <a:xfrm>
            <a:off x="10224193" y="791875"/>
            <a:ext cx="1832610" cy="95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98976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685800"/>
          </a:xfrm>
        </p:spPr>
        <p:txBody>
          <a:bodyPr/>
          <a:lstStyle/>
          <a:p>
            <a:r>
              <a:rPr lang="en-US" dirty="0" smtClean="0"/>
              <a:t>Inheritance in Action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58515"/>
          <a:stretch/>
        </p:blipFill>
        <p:spPr>
          <a:xfrm>
            <a:off x="5745826" y="762000"/>
            <a:ext cx="6286500" cy="66778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10224193" y="762000"/>
            <a:ext cx="1799359" cy="9102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70849" t="40446"/>
          <a:stretch/>
        </p:blipFill>
        <p:spPr>
          <a:xfrm>
            <a:off x="10224193" y="791875"/>
            <a:ext cx="1832610" cy="9586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406650" y="1750522"/>
            <a:ext cx="7378700" cy="477053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iostream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ofstream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ostringstream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some_func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to the terminal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The constructor opens a file for writing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ofstream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my_file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8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"filename.txt"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Write to the file.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my_file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close the file.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my_file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ostringstream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Write to the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stringstream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Get the string from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stringstream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oss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073160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vs Multiple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1535" y="1801002"/>
            <a:ext cx="7040283" cy="4428565"/>
          </a:xfrm>
        </p:spPr>
        <p:txBody>
          <a:bodyPr/>
          <a:lstStyle/>
          <a:p>
            <a:r>
              <a:rPr lang="en-US" sz="2000" dirty="0" smtClean="0"/>
              <a:t>C++ supports creating relationships where a subclass inherits data members and methods from a single superclass: </a:t>
            </a:r>
            <a:r>
              <a:rPr lang="en-US" sz="2000" dirty="0"/>
              <a:t>single inheritance</a:t>
            </a:r>
          </a:p>
          <a:p>
            <a:r>
              <a:rPr lang="en-US" sz="2000" dirty="0"/>
              <a:t>C++ also support inheriting from multiple classes simultaneously: Multiple inheritance</a:t>
            </a:r>
          </a:p>
          <a:p>
            <a:r>
              <a:rPr lang="en-US" sz="2000" b="1" dirty="0"/>
              <a:t>This tutorial will only cover single inheritance.</a:t>
            </a:r>
          </a:p>
          <a:p>
            <a:r>
              <a:rPr lang="en-US" sz="2000" dirty="0"/>
              <a:t>Generally speaking…</a:t>
            </a:r>
          </a:p>
          <a:p>
            <a:pPr lvl="1"/>
            <a:r>
              <a:rPr lang="en-US" sz="1800" dirty="0"/>
              <a:t>Multiple inheritance requires a large amount of design effort</a:t>
            </a:r>
          </a:p>
          <a:p>
            <a:pPr lvl="1"/>
            <a:r>
              <a:rPr lang="en-US" sz="1800" dirty="0"/>
              <a:t>It’s an easy way to end up with overly complex, fragile code</a:t>
            </a:r>
          </a:p>
          <a:p>
            <a:pPr lvl="1"/>
            <a:r>
              <a:rPr lang="en-US" sz="1800" dirty="0" smtClean="0"/>
              <a:t>Java, C#, and </a:t>
            </a:r>
            <a:r>
              <a:rPr lang="en-US" sz="1800" dirty="0"/>
              <a:t>Python </a:t>
            </a:r>
            <a:r>
              <a:rPr lang="en-US" sz="1800" dirty="0" smtClean="0"/>
              <a:t>(all </a:t>
            </a:r>
            <a:r>
              <a:rPr lang="en-US" sz="1800" dirty="0"/>
              <a:t>came after C++) exclude multiple inheritance </a:t>
            </a:r>
            <a:r>
              <a:rPr lang="en-US" sz="1800" i="1" dirty="0"/>
              <a:t>on </a:t>
            </a:r>
            <a:r>
              <a:rPr lang="en-US" sz="1800" i="1" dirty="0" smtClean="0"/>
              <a:t>purpose</a:t>
            </a:r>
            <a:r>
              <a:rPr lang="en-US" sz="1800" dirty="0" smtClean="0"/>
              <a:t> to avoid problems with it.</a:t>
            </a:r>
            <a:endParaRPr lang="en-US" sz="1800" dirty="0"/>
          </a:p>
          <a:p>
            <a:pPr lvl="1"/>
            <a:endParaRPr lang="en-US" sz="1800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871448" y="3657599"/>
            <a:ext cx="5204012" cy="2985247"/>
          </a:xfrm>
        </p:spPr>
        <p:txBody>
          <a:bodyPr/>
          <a:lstStyle/>
          <a:p>
            <a:pPr lvl="1"/>
            <a:r>
              <a:rPr lang="en-US" sz="1800" dirty="0" smtClean="0"/>
              <a:t>With multiple inheritance a hierarchy like this is possible to create.  This is nicknamed the </a:t>
            </a:r>
            <a:r>
              <a:rPr lang="en-US" sz="1800" b="1" dirty="0" smtClean="0"/>
              <a:t>Deadly Diamond of Death</a:t>
            </a:r>
            <a:r>
              <a:rPr lang="en-US" sz="1800" dirty="0" smtClean="0"/>
              <a:t> as it creates ambiguity in the code.</a:t>
            </a:r>
            <a:endParaRPr lang="en-US" sz="1800" b="1" dirty="0" smtClean="0"/>
          </a:p>
          <a:p>
            <a:pPr lvl="1"/>
            <a:r>
              <a:rPr lang="en-US" sz="1800" dirty="0" smtClean="0"/>
              <a:t>We will briefly address creating </a:t>
            </a:r>
            <a:r>
              <a:rPr lang="en-US" sz="1800" i="1" dirty="0" smtClean="0"/>
              <a:t>interfaces</a:t>
            </a:r>
            <a:r>
              <a:rPr lang="en-US" sz="1800" dirty="0" smtClean="0"/>
              <a:t> in C++ later on which gives most of the desired functionality of multiple inheritance without the headaches.</a:t>
            </a:r>
            <a:endParaRPr lang="en-US" sz="1800" i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9310255" y="2891118"/>
            <a:ext cx="961220" cy="6565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8601594" y="1886011"/>
            <a:ext cx="961220" cy="6565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B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10002982" y="1885155"/>
            <a:ext cx="961220" cy="6565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Times" pitchFamily="-64" charset="0"/>
                <a:ea typeface="Osaka" pitchFamily="-64" charset="-128"/>
              </a:rPr>
              <a:t>C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9310255" y="845375"/>
            <a:ext cx="961220" cy="6565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A</a:t>
            </a:r>
          </a:p>
        </p:txBody>
      </p:sp>
      <p:cxnSp>
        <p:nvCxnSpPr>
          <p:cNvPr id="14" name="Straight Arrow Connector 13"/>
          <p:cNvCxnSpPr>
            <a:stCxn id="13" idx="2"/>
            <a:endCxn id="11" idx="0"/>
          </p:cNvCxnSpPr>
          <p:nvPr/>
        </p:nvCxnSpPr>
        <p:spPr bwMode="auto">
          <a:xfrm flipH="1">
            <a:off x="9082204" y="1501915"/>
            <a:ext cx="708661" cy="3840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>
            <a:stCxn id="13" idx="2"/>
            <a:endCxn id="12" idx="0"/>
          </p:cNvCxnSpPr>
          <p:nvPr/>
        </p:nvCxnSpPr>
        <p:spPr bwMode="auto">
          <a:xfrm>
            <a:off x="9790865" y="1501915"/>
            <a:ext cx="692727" cy="3832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>
            <a:stCxn id="12" idx="2"/>
            <a:endCxn id="10" idx="0"/>
          </p:cNvCxnSpPr>
          <p:nvPr/>
        </p:nvCxnSpPr>
        <p:spPr bwMode="auto">
          <a:xfrm flipH="1">
            <a:off x="9790865" y="2541695"/>
            <a:ext cx="692727" cy="34942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>
            <a:stCxn id="11" idx="2"/>
            <a:endCxn id="10" idx="0"/>
          </p:cNvCxnSpPr>
          <p:nvPr/>
        </p:nvCxnSpPr>
        <p:spPr bwMode="auto">
          <a:xfrm>
            <a:off x="9082204" y="2542551"/>
            <a:ext cx="708661" cy="3485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Rectangle 3"/>
          <p:cNvSpPr/>
          <p:nvPr/>
        </p:nvSpPr>
        <p:spPr>
          <a:xfrm>
            <a:off x="1856420" y="5852540"/>
            <a:ext cx="5509580" cy="8566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1600" dirty="0"/>
              <a:t>“There are only two things wrong with C++: The initial concept and the implementation.” </a:t>
            </a:r>
            <a:endParaRPr lang="en-US" sz="1600" dirty="0" smtClean="0"/>
          </a:p>
          <a:p>
            <a:pPr>
              <a:spcAft>
                <a:spcPts val="200"/>
              </a:spcAft>
            </a:pPr>
            <a:r>
              <a:rPr lang="en-US" sz="1600" dirty="0" smtClean="0"/>
              <a:t>– </a:t>
            </a:r>
            <a:r>
              <a:rPr lang="en-US" sz="1600" dirty="0"/>
              <a:t>Bertrand Meyer </a:t>
            </a:r>
            <a:r>
              <a:rPr lang="en-US" sz="1100" dirty="0"/>
              <a:t>(inventor of the </a:t>
            </a:r>
            <a:r>
              <a:rPr lang="en-US" sz="1100" dirty="0" smtClean="0"/>
              <a:t>Eiffel OOP </a:t>
            </a:r>
            <a:r>
              <a:rPr lang="en-US" sz="1100" dirty="0"/>
              <a:t>language)</a:t>
            </a:r>
          </a:p>
        </p:txBody>
      </p:sp>
    </p:spTree>
    <p:extLst>
      <p:ext uri="{BB962C8B-B14F-4D97-AF65-F5344CB8AC3E}">
        <p14:creationId xmlns:p14="http://schemas.microsoft.com/office/powerpoint/2010/main" val="2927249290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Public, protected,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9388" y="2568387"/>
            <a:ext cx="5181600" cy="1909482"/>
          </a:xfrm>
        </p:spPr>
        <p:txBody>
          <a:bodyPr/>
          <a:lstStyle/>
          <a:p>
            <a:r>
              <a:rPr lang="en-US" sz="2400" dirty="0" smtClean="0"/>
              <a:t>These keywords were added by C::B to our Rectangle class.</a:t>
            </a:r>
          </a:p>
          <a:p>
            <a:endParaRPr lang="en-US" sz="2400" dirty="0" smtClean="0"/>
          </a:p>
          <a:p>
            <a:r>
              <a:rPr lang="en-US" sz="2400" dirty="0" smtClean="0"/>
              <a:t>These are used to control access to different parts of the class during inheritance by other pieces of code.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994400" y="1888191"/>
            <a:ext cx="5934364" cy="40318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Rectangle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width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m_width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m_length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81749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685800"/>
          </a:xfrm>
        </p:spPr>
        <p:txBody>
          <a:bodyPr/>
          <a:lstStyle/>
          <a:p>
            <a:r>
              <a:rPr lang="en-US" dirty="0" smtClean="0"/>
              <a:t>C++ Access Control and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10566400" cy="1059366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summary </a:t>
            </a:r>
            <a:r>
              <a:rPr lang="en-US" dirty="0" smtClean="0"/>
              <a:t>of the accessibility </a:t>
            </a:r>
            <a:r>
              <a:rPr lang="en-US" dirty="0"/>
              <a:t>of members and </a:t>
            </a:r>
            <a:r>
              <a:rPr lang="en-US" dirty="0" smtClean="0"/>
              <a:t>methods: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007286"/>
              </p:ext>
            </p:extLst>
          </p:nvPr>
        </p:nvGraphicFramePr>
        <p:xfrm>
          <a:off x="2377580" y="2344050"/>
          <a:ext cx="6574264" cy="128251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43566">
                  <a:extLst>
                    <a:ext uri="{9D8B030D-6E8A-4147-A177-3AD203B41FA5}">
                      <a16:colId xmlns:a16="http://schemas.microsoft.com/office/drawing/2014/main" val="492311734"/>
                    </a:ext>
                  </a:extLst>
                </a:gridCol>
                <a:gridCol w="1643566">
                  <a:extLst>
                    <a:ext uri="{9D8B030D-6E8A-4147-A177-3AD203B41FA5}">
                      <a16:colId xmlns:a16="http://schemas.microsoft.com/office/drawing/2014/main" val="3744745353"/>
                    </a:ext>
                  </a:extLst>
                </a:gridCol>
                <a:gridCol w="1643566">
                  <a:extLst>
                    <a:ext uri="{9D8B030D-6E8A-4147-A177-3AD203B41FA5}">
                      <a16:colId xmlns:a16="http://schemas.microsoft.com/office/drawing/2014/main" val="4175609573"/>
                    </a:ext>
                  </a:extLst>
                </a:gridCol>
                <a:gridCol w="1643566">
                  <a:extLst>
                    <a:ext uri="{9D8B030D-6E8A-4147-A177-3AD203B41FA5}">
                      <a16:colId xmlns:a16="http://schemas.microsoft.com/office/drawing/2014/main" val="1295786663"/>
                    </a:ext>
                  </a:extLst>
                </a:gridCol>
              </a:tblGrid>
              <a:tr h="320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Access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public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protected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private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12884"/>
                  </a:ext>
                </a:extLst>
              </a:tr>
              <a:tr h="320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Same class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294177"/>
                  </a:ext>
                </a:extLst>
              </a:tr>
              <a:tr h="320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Subclass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906084"/>
                  </a:ext>
                </a:extLst>
              </a:tr>
              <a:tr h="320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Outside classes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69934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15160" y="5648883"/>
            <a:ext cx="4557640" cy="83099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myobj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Myobj.i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10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ok</a:t>
            </a:r>
          </a:p>
          <a:p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Myobj.j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3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Compiler error </a:t>
            </a:r>
          </a:p>
        </p:txBody>
      </p:sp>
      <p:sp>
        <p:nvSpPr>
          <p:cNvPr id="6" name="Rectangle 5"/>
          <p:cNvSpPr/>
          <p:nvPr/>
        </p:nvSpPr>
        <p:spPr>
          <a:xfrm>
            <a:off x="689573" y="3833001"/>
            <a:ext cx="1941004" cy="206210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9718" y="3980648"/>
            <a:ext cx="3792391" cy="107721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in methods, could access</a:t>
            </a: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and k from Parent only.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2805" y="4710260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4065587" y="3639314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Inheritance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6415160" y="5338232"/>
            <a:ext cx="11288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Outside code</a:t>
            </a:r>
            <a:endParaRPr lang="en-US" sz="1400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2630577" y="4114800"/>
            <a:ext cx="1435010" cy="127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7831959" y="4945870"/>
            <a:ext cx="80150" cy="70013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8579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Having private (internal) data and methods separated from public ones is the OOP concept of </a:t>
            </a:r>
            <a:r>
              <a:rPr lang="en-US" i="1" dirty="0" smtClean="0"/>
              <a:t>abstraction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8892471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Inheritance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78862"/>
            <a:ext cx="7255435" cy="4036138"/>
          </a:xfrm>
        </p:spPr>
        <p:txBody>
          <a:bodyPr/>
          <a:lstStyle/>
          <a:p>
            <a:r>
              <a:rPr lang="en-US" dirty="0" smtClean="0"/>
              <a:t>Inheritance syntax pattern: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kern="120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Osaka"/>
                <a:cs typeface="Courier New" panose="02070309020205020404" pitchFamily="49" charset="0"/>
              </a:rPr>
              <a:t>class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SubclassName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800" b="1" kern="120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Osaka"/>
                <a:cs typeface="Courier New" panose="02070309020205020404" pitchFamily="49" charset="0"/>
              </a:rPr>
              <a:t>public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SuperclassName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Here the </a:t>
            </a:r>
            <a:r>
              <a:rPr lang="en-US" i="1" dirty="0" smtClean="0"/>
              <a:t>public</a:t>
            </a:r>
            <a:r>
              <a:rPr lang="en-US" dirty="0" smtClean="0"/>
              <a:t> keyword is used.</a:t>
            </a:r>
          </a:p>
          <a:p>
            <a:pPr lvl="1"/>
            <a:r>
              <a:rPr lang="en-US" dirty="0" smtClean="0"/>
              <a:t>Methods implemented in class Sub can access any public or protected members and methods in Super but cannot access anything that is private.</a:t>
            </a:r>
          </a:p>
          <a:p>
            <a:r>
              <a:rPr lang="en-US" dirty="0"/>
              <a:t>Other </a:t>
            </a:r>
            <a:r>
              <a:rPr lang="en-US" dirty="0" smtClean="0"/>
              <a:t>inheritance types </a:t>
            </a:r>
            <a:r>
              <a:rPr lang="en-US" dirty="0"/>
              <a:t>are </a:t>
            </a:r>
            <a:r>
              <a:rPr lang="en-US" i="1" dirty="0"/>
              <a:t>protected</a:t>
            </a:r>
            <a:r>
              <a:rPr lang="en-US" dirty="0"/>
              <a:t> and </a:t>
            </a:r>
            <a:r>
              <a:rPr lang="en-US" i="1" dirty="0"/>
              <a:t>private.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296835" y="1678862"/>
            <a:ext cx="3476885" cy="3293209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endParaRPr lang="en-US" sz="1600" b="1" dirty="0" smtClean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...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705189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now time to inherit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12" y="1828800"/>
            <a:ext cx="4902200" cy="3886200"/>
          </a:xfrm>
        </p:spPr>
        <p:txBody>
          <a:bodyPr/>
          <a:lstStyle/>
          <a:p>
            <a:r>
              <a:rPr lang="en-US" sz="2000" dirty="0" smtClean="0"/>
              <a:t>The C::B program will help with the syntax when defining a class that inherits from another class.</a:t>
            </a:r>
          </a:p>
          <a:p>
            <a:r>
              <a:rPr lang="en-US" sz="2000" dirty="0" smtClean="0"/>
              <a:t>With the Shapes project open, click on File </a:t>
            </a:r>
            <a:r>
              <a:rPr lang="en-US" sz="2000" dirty="0" smtClean="0">
                <a:sym typeface="Wingdings" panose="05000000000000000000" pitchFamily="2" charset="2"/>
              </a:rPr>
              <a:t> New  Class 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Give it the name Square and check the “Inherits another class” option.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Enter Rectangle as the superclass and the include as “</a:t>
            </a:r>
            <a:r>
              <a:rPr lang="en-US" sz="2000" dirty="0" err="1" smtClean="0">
                <a:sym typeface="Wingdings" panose="05000000000000000000" pitchFamily="2" charset="2"/>
              </a:rPr>
              <a:t>rectangle.h</a:t>
            </a:r>
            <a:r>
              <a:rPr lang="en-US" sz="2000" dirty="0" smtClean="0">
                <a:sym typeface="Wingdings" panose="05000000000000000000" pitchFamily="2" charset="2"/>
              </a:rPr>
              <a:t>”  (note the lowercase </a:t>
            </a:r>
            <a:r>
              <a:rPr lang="en-US" sz="2000" i="1" dirty="0" smtClean="0">
                <a:sym typeface="Wingdings" panose="05000000000000000000" pitchFamily="2" charset="2"/>
              </a:rPr>
              <a:t>r</a:t>
            </a:r>
            <a:r>
              <a:rPr lang="en-US" sz="2000" dirty="0">
                <a:sym typeface="Wingdings" panose="05000000000000000000" pitchFamily="2" charset="2"/>
              </a:rPr>
              <a:t>)</a:t>
            </a:r>
            <a:endParaRPr lang="en-US" sz="2000" dirty="0" smtClean="0">
              <a:sym typeface="Wingdings" panose="05000000000000000000" pitchFamily="2" charset="2"/>
            </a:endParaRPr>
          </a:p>
          <a:p>
            <a:r>
              <a:rPr lang="en-US" sz="2000" dirty="0" smtClean="0"/>
              <a:t>Click Create!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80184"/>
            <a:ext cx="5638800" cy="572452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5002306" y="2729753"/>
            <a:ext cx="2622176" cy="18691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23342606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787861" y="5316312"/>
            <a:ext cx="10035309" cy="955965"/>
          </a:xfrm>
        </p:spPr>
        <p:txBody>
          <a:bodyPr/>
          <a:lstStyle/>
          <a:p>
            <a:r>
              <a:rPr lang="en-US" sz="2000" dirty="0" smtClean="0"/>
              <a:t>2 files are automatically generated: </a:t>
            </a:r>
            <a:r>
              <a:rPr lang="en-US" sz="2000" dirty="0" err="1" smtClean="0"/>
              <a:t>square.h</a:t>
            </a:r>
            <a:r>
              <a:rPr lang="en-US" sz="2000" dirty="0" smtClean="0"/>
              <a:t> and square.cpp</a:t>
            </a:r>
          </a:p>
          <a:p>
            <a:r>
              <a:rPr lang="en-US" sz="2000" dirty="0" smtClean="0"/>
              <a:t>Class Square inherits from class Rectangle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3752" y="350764"/>
            <a:ext cx="1399370" cy="33855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+mn-lt"/>
              </a:rPr>
              <a:t>square.h</a:t>
            </a:r>
            <a:endParaRPr lang="en-US" sz="1600" dirty="0" smtClean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49802" y="318159"/>
            <a:ext cx="1470554" cy="33855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square.cpp</a:t>
            </a:r>
          </a:p>
        </p:txBody>
      </p:sp>
      <p:sp>
        <p:nvSpPr>
          <p:cNvPr id="2" name="Rectangle 1"/>
          <p:cNvSpPr/>
          <p:nvPr/>
        </p:nvSpPr>
        <p:spPr>
          <a:xfrm>
            <a:off x="931619" y="726315"/>
            <a:ext cx="4283636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ifndef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SQUARE_H</a:t>
            </a: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#define SQUARE_H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Square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Rectangle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endif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SQUARE_H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6871033" y="740304"/>
            <a:ext cx="3828091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428211" y="3707476"/>
            <a:ext cx="6209607" cy="154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kern="0" dirty="0" smtClean="0"/>
              <a:t>Note that subclasses are free to add any number of new methods or members, they are not limited to those in the superclass.</a:t>
            </a:r>
          </a:p>
          <a:p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792858528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constructor is needed.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square is, of course, just a rectangle with equal length and width.</a:t>
            </a:r>
          </a:p>
          <a:p>
            <a:r>
              <a:rPr lang="en-US" dirty="0" smtClean="0"/>
              <a:t>The area can be calculated the same way as a rectangle.</a:t>
            </a:r>
          </a:p>
          <a:p>
            <a:r>
              <a:rPr lang="en-US" dirty="0" smtClean="0"/>
              <a:t>Our Square class therefore needs just one value to initialize it and it can re-use the </a:t>
            </a:r>
            <a:r>
              <a:rPr lang="en-US" dirty="0" err="1" smtClean="0"/>
              <a:t>Rectangle.Area</a:t>
            </a:r>
            <a:r>
              <a:rPr lang="en-US" dirty="0" smtClean="0"/>
              <a:t>() method for its area.</a:t>
            </a:r>
          </a:p>
          <a:p>
            <a:r>
              <a:rPr lang="en-US" dirty="0" smtClean="0"/>
              <a:t>Go ahead and try it:</a:t>
            </a:r>
          </a:p>
          <a:p>
            <a:pPr lvl="1"/>
            <a:r>
              <a:rPr lang="en-US" dirty="0" smtClean="0"/>
              <a:t>Add an argument to the default constructor in </a:t>
            </a:r>
            <a:r>
              <a:rPr lang="en-US" dirty="0" err="1" smtClean="0"/>
              <a:t>square.h</a:t>
            </a:r>
            <a:endParaRPr lang="en-US" dirty="0" smtClean="0"/>
          </a:p>
          <a:p>
            <a:pPr lvl="1"/>
            <a:r>
              <a:rPr lang="en-US" dirty="0" smtClean="0"/>
              <a:t>Update the constructor in square.cpp to do…?</a:t>
            </a:r>
          </a:p>
          <a:p>
            <a:pPr lvl="1"/>
            <a:r>
              <a:rPr lang="en-US" dirty="0" smtClean="0"/>
              <a:t>Remember Square </a:t>
            </a:r>
            <a:r>
              <a:rPr lang="en-US" dirty="0"/>
              <a:t>can access the public members </a:t>
            </a:r>
            <a:r>
              <a:rPr lang="en-US" dirty="0" smtClean="0"/>
              <a:t>and methods in </a:t>
            </a:r>
            <a:r>
              <a:rPr lang="en-US" dirty="0"/>
              <a:t>its </a:t>
            </a:r>
            <a:r>
              <a:rPr lang="en-US" dirty="0" smtClean="0"/>
              <a:t>superclass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199" y="6134099"/>
            <a:ext cx="542545" cy="5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63758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498"/>
            <a:ext cx="10566400" cy="685800"/>
          </a:xfrm>
        </p:spPr>
        <p:txBody>
          <a:bodyPr/>
          <a:lstStyle/>
          <a:p>
            <a:r>
              <a:rPr lang="en-US" dirty="0" smtClean="0"/>
              <a:t>Solution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9" y="3237018"/>
            <a:ext cx="6916270" cy="3378935"/>
          </a:xfrm>
        </p:spPr>
        <p:txBody>
          <a:bodyPr/>
          <a:lstStyle/>
          <a:p>
            <a:r>
              <a:rPr lang="en-US" sz="1800" dirty="0" smtClean="0"/>
              <a:t>Square can access the public members in its superclass.</a:t>
            </a:r>
          </a:p>
          <a:p>
            <a:r>
              <a:rPr lang="en-US" sz="1800" dirty="0" smtClean="0"/>
              <a:t>Its constructor can then just assign the length of the side to the Rectangle </a:t>
            </a:r>
            <a:r>
              <a:rPr lang="en-US" sz="1800" dirty="0" err="1" smtClean="0"/>
              <a:t>m_width</a:t>
            </a:r>
            <a:r>
              <a:rPr lang="en-US" sz="1800" dirty="0" smtClean="0"/>
              <a:t> and </a:t>
            </a:r>
            <a:r>
              <a:rPr lang="en-US" sz="1800" dirty="0" err="1" smtClean="0"/>
              <a:t>m_length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This is unsatisfying – while there is nothing </a:t>
            </a:r>
            <a:r>
              <a:rPr lang="en-US" sz="1800" i="1" dirty="0" smtClean="0"/>
              <a:t>wrong</a:t>
            </a:r>
            <a:r>
              <a:rPr lang="en-US" sz="1800" dirty="0" smtClean="0"/>
              <a:t> with this it’s not the OOP way to do things.</a:t>
            </a:r>
          </a:p>
          <a:p>
            <a:endParaRPr lang="en-US" sz="1800" dirty="0"/>
          </a:p>
          <a:p>
            <a:r>
              <a:rPr lang="en-US" sz="1800" dirty="0" smtClean="0"/>
              <a:t>Why re-code the perfectly good constructor in Rectangle?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6843" y="1150343"/>
            <a:ext cx="4283636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#ifndef SQUARE_H</a:t>
            </a:r>
          </a:p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#define SQUARE_H</a:t>
            </a: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"rectangle.h"</a:t>
            </a: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Square 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Rectangle</a:t>
            </a:r>
          </a:p>
          <a:p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Square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width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);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virtual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protected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private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#endif </a:t>
            </a:r>
            <a:r>
              <a:rPr lang="en-US" sz="160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SQUARE_H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930589" y="1150343"/>
            <a:ext cx="3918065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square.h</a:t>
            </a:r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Square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Square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length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m_width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width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m_length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22711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delegating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365" y="1573305"/>
            <a:ext cx="5181600" cy="4544861"/>
          </a:xfrm>
        </p:spPr>
        <p:txBody>
          <a:bodyPr/>
          <a:lstStyle/>
          <a:p>
            <a:r>
              <a:rPr lang="en-US" sz="1800" dirty="0" smtClean="0"/>
              <a:t>C++11 added an additional alternate constructor syntax.   </a:t>
            </a:r>
          </a:p>
          <a:p>
            <a:endParaRPr lang="en-US" sz="1800" dirty="0" smtClean="0"/>
          </a:p>
          <a:p>
            <a:r>
              <a:rPr lang="en-US" sz="1800" dirty="0" smtClean="0"/>
              <a:t>Using member initialization lists you can call one constructor from another. </a:t>
            </a:r>
            <a:r>
              <a:rPr lang="en-US" sz="1800" dirty="0"/>
              <a:t> </a:t>
            </a:r>
            <a:r>
              <a:rPr lang="en-US" sz="1800" dirty="0" smtClean="0"/>
              <a:t>Here call a constructor within a class.</a:t>
            </a:r>
          </a:p>
          <a:p>
            <a:endParaRPr lang="en-US" sz="1800" dirty="0"/>
          </a:p>
          <a:p>
            <a:r>
              <a:rPr lang="en-US" sz="1800" dirty="0" smtClean="0"/>
              <a:t>Even better: with member initialization lists C++ </a:t>
            </a:r>
            <a:r>
              <a:rPr lang="en-US" sz="1800" dirty="0"/>
              <a:t>can call </a:t>
            </a:r>
            <a:r>
              <a:rPr lang="en-US" sz="1800" dirty="0" smtClean="0"/>
              <a:t>superclass constructors!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6299770" y="2781660"/>
            <a:ext cx="4630270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width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width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{}</a:t>
            </a:r>
            <a:endParaRPr lang="en-US" sz="1600" dirty="0"/>
          </a:p>
        </p:txBody>
      </p:sp>
      <p:cxnSp>
        <p:nvCxnSpPr>
          <p:cNvPr id="10" name="Straight Arrow Connector 9"/>
          <p:cNvCxnSpPr>
            <a:endCxn id="6" idx="1"/>
          </p:cNvCxnSpPr>
          <p:nvPr/>
        </p:nvCxnSpPr>
        <p:spPr bwMode="auto">
          <a:xfrm>
            <a:off x="4995949" y="3042458"/>
            <a:ext cx="1303821" cy="3159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65098984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498"/>
            <a:ext cx="10566400" cy="685800"/>
          </a:xfrm>
        </p:spPr>
        <p:txBody>
          <a:bodyPr/>
          <a:lstStyle/>
          <a:p>
            <a:r>
              <a:rPr lang="en-US" dirty="0" smtClean="0"/>
              <a:t>Solution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9" y="3237018"/>
            <a:ext cx="6916270" cy="3378935"/>
          </a:xfrm>
        </p:spPr>
        <p:txBody>
          <a:bodyPr/>
          <a:lstStyle/>
          <a:p>
            <a:r>
              <a:rPr lang="en-US" sz="1800" dirty="0" smtClean="0"/>
              <a:t>Square can directly call its superclass constructor and let the Rectangle constructor make the assignment to </a:t>
            </a:r>
            <a:r>
              <a:rPr lang="en-US" sz="1800" dirty="0" err="1" smtClean="0"/>
              <a:t>m_width</a:t>
            </a:r>
            <a:r>
              <a:rPr lang="en-US" sz="1800" dirty="0" smtClean="0"/>
              <a:t> and </a:t>
            </a:r>
            <a:r>
              <a:rPr lang="en-US" sz="1800" dirty="0" err="1" smtClean="0"/>
              <a:t>m_float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This saves typing, time, and </a:t>
            </a:r>
            <a:r>
              <a:rPr lang="en-US" sz="1800" b="1" dirty="0" smtClean="0"/>
              <a:t>reduces the chance of adding bugs to your code</a:t>
            </a:r>
            <a:r>
              <a:rPr lang="en-US" sz="1800" dirty="0" smtClean="0"/>
              <a:t>.</a:t>
            </a:r>
          </a:p>
          <a:p>
            <a:pPr lvl="1"/>
            <a:r>
              <a:rPr lang="en-US" sz="1200" dirty="0" smtClean="0"/>
              <a:t>The more complex your code, the more compelling this statement is.</a:t>
            </a:r>
          </a:p>
          <a:p>
            <a:endParaRPr lang="en-US" sz="1800" dirty="0"/>
          </a:p>
          <a:p>
            <a:r>
              <a:rPr lang="en-US" sz="1800" dirty="0" smtClean="0"/>
              <a:t>Code re-use is one of the prime reasons to use OOP.</a:t>
            </a:r>
            <a:endParaRPr lang="en-US" sz="1200" dirty="0" smtClean="0"/>
          </a:p>
          <a:p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366843" y="1150343"/>
            <a:ext cx="4283636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#ifndef SQUARE_H</a:t>
            </a:r>
          </a:p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#define SQUARE_H</a:t>
            </a: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"rectangle.h"</a:t>
            </a: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Square 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Rectangle</a:t>
            </a:r>
          </a:p>
          <a:p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public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Square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width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);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virtual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~</a:t>
            </a:r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();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protected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private</a:t>
            </a:r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};</a:t>
            </a:r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smtClean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#endif </a:t>
            </a:r>
            <a:r>
              <a:rPr lang="en-US" sz="160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SQUARE_H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856630" y="1150343"/>
            <a:ext cx="7064187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Rectangle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length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length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{}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4880852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Trying it out in main()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47527"/>
            <a:ext cx="5399741" cy="967074"/>
          </a:xfrm>
        </p:spPr>
        <p:txBody>
          <a:bodyPr/>
          <a:lstStyle/>
          <a:p>
            <a:r>
              <a:rPr lang="en-US" dirty="0" smtClean="0"/>
              <a:t>What happens behind the scenes when this is compiled….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82870" y="1547526"/>
            <a:ext cx="5598459" cy="378565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&lt;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iostream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namespace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std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Square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Uses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the Rectangle Area() method!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sQ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graphicFrame>
        <p:nvGraphicFramePr>
          <p:cNvPr id="27" name="Diagram 26"/>
          <p:cNvGraphicFramePr/>
          <p:nvPr>
            <p:extLst>
              <p:ext uri="{D42A27DB-BD31-4B8C-83A1-F6EECF244321}">
                <p14:modId xmlns:p14="http://schemas.microsoft.com/office/powerpoint/2010/main" val="115341433"/>
              </p:ext>
            </p:extLst>
          </p:nvPr>
        </p:nvGraphicFramePr>
        <p:xfrm>
          <a:off x="0" y="2030506"/>
          <a:ext cx="7189696" cy="4650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199" y="6078407"/>
            <a:ext cx="602129" cy="60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40477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Destructors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70126"/>
            <a:ext cx="4515658" cy="3886200"/>
          </a:xfrm>
        </p:spPr>
        <p:txBody>
          <a:bodyPr/>
          <a:lstStyle/>
          <a:p>
            <a:r>
              <a:rPr lang="en-US" sz="2000" dirty="0" smtClean="0"/>
              <a:t>When a subclass object is removed from memory, its destructor is called as it is for any object.</a:t>
            </a:r>
          </a:p>
          <a:p>
            <a:endParaRPr lang="en-US" sz="2000" dirty="0" smtClean="0"/>
          </a:p>
          <a:p>
            <a:r>
              <a:rPr lang="en-US" sz="2000" dirty="0" smtClean="0"/>
              <a:t>Its superclass destructor is than </a:t>
            </a:r>
            <a:r>
              <a:rPr lang="en-US" sz="2000" i="1" dirty="0" smtClean="0"/>
              <a:t>also</a:t>
            </a:r>
            <a:r>
              <a:rPr lang="en-US" sz="2000" dirty="0" smtClean="0"/>
              <a:t> called .</a:t>
            </a:r>
          </a:p>
          <a:p>
            <a:endParaRPr lang="en-US" sz="1400" dirty="0" smtClean="0"/>
          </a:p>
          <a:p>
            <a:r>
              <a:rPr lang="en-US" sz="2000" dirty="0" smtClean="0"/>
              <a:t>Each subclass should only clean up its own problems and let </a:t>
            </a:r>
            <a:r>
              <a:rPr lang="en-US" sz="2000" dirty="0" err="1" smtClean="0"/>
              <a:t>superclasses</a:t>
            </a:r>
            <a:r>
              <a:rPr lang="en-US" sz="2000" dirty="0" smtClean="0"/>
              <a:t> clean up theirs.</a:t>
            </a:r>
          </a:p>
          <a:p>
            <a:endParaRPr lang="en-US" sz="20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256983503"/>
              </p:ext>
            </p:extLst>
          </p:nvPr>
        </p:nvGraphicFramePr>
        <p:xfrm>
          <a:off x="6578600" y="1346200"/>
          <a:ext cx="5376297" cy="4169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0983163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formal concepts in OOP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6678146" y="973104"/>
          <a:ext cx="5285254" cy="5608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77075" y="3546474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n-lt"/>
              </a:rPr>
              <a:t>OOP</a:t>
            </a:r>
            <a:endParaRPr lang="en-US" sz="1600" b="1" dirty="0" smtClean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799" y="2486950"/>
            <a:ext cx="449601" cy="514565"/>
          </a:xfr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12800" y="1828800"/>
            <a:ext cx="4470400" cy="3886200"/>
          </a:xfrm>
        </p:spPr>
        <p:txBody>
          <a:bodyPr/>
          <a:lstStyle/>
          <a:p>
            <a:r>
              <a:rPr lang="en-US" dirty="0" smtClean="0"/>
              <a:t>Next up: Polymorphism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209" y="4008139"/>
            <a:ext cx="449601" cy="514565"/>
          </a:xfrm>
        </p:spPr>
      </p:pic>
      <p:pic>
        <p:nvPicPr>
          <p:cNvPr id="9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672" y="5340986"/>
            <a:ext cx="449601" cy="514565"/>
          </a:xfrm>
        </p:spPr>
      </p:pic>
    </p:spTree>
    <p:extLst>
      <p:ext uri="{BB962C8B-B14F-4D97-AF65-F5344CB8AC3E}">
        <p14:creationId xmlns:p14="http://schemas.microsoft.com/office/powerpoint/2010/main" val="84365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subclasses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496" y="1447800"/>
            <a:ext cx="4370646" cy="3886200"/>
          </a:xfrm>
        </p:spPr>
        <p:txBody>
          <a:bodyPr/>
          <a:lstStyle/>
          <a:p>
            <a:r>
              <a:rPr lang="en-US" sz="2000" dirty="0" smtClean="0"/>
              <a:t>A function that takes a superclass argument can </a:t>
            </a:r>
            <a:r>
              <a:rPr lang="en-US" sz="2000" i="1" dirty="0" smtClean="0"/>
              <a:t>also</a:t>
            </a:r>
            <a:r>
              <a:rPr lang="en-US" sz="2000" dirty="0" smtClean="0"/>
              <a:t> be called with a subclass as the argument.</a:t>
            </a:r>
          </a:p>
          <a:p>
            <a:endParaRPr lang="en-US" sz="2000" dirty="0" smtClean="0"/>
          </a:p>
          <a:p>
            <a:r>
              <a:rPr lang="en-US" sz="2000" dirty="0" smtClean="0"/>
              <a:t>The reverse is </a:t>
            </a:r>
            <a:r>
              <a:rPr lang="en-US" sz="2000" b="1" dirty="0" smtClean="0"/>
              <a:t>not</a:t>
            </a:r>
            <a:r>
              <a:rPr lang="en-US" sz="2000" dirty="0" smtClean="0"/>
              <a:t> true – a function expecting a subclass argument cannot accept its superclass.</a:t>
            </a:r>
            <a:r>
              <a:rPr lang="en-US" sz="1100" dirty="0" smtClean="0"/>
              <a:t> </a:t>
            </a:r>
          </a:p>
          <a:p>
            <a:endParaRPr lang="en-US" sz="1100" dirty="0"/>
          </a:p>
          <a:p>
            <a:endParaRPr lang="en-US" sz="1100" dirty="0" smtClean="0"/>
          </a:p>
          <a:p>
            <a:r>
              <a:rPr lang="en-US" sz="2000" dirty="0"/>
              <a:t>Copy the code to the right and add it to your main.cpp file.</a:t>
            </a:r>
          </a:p>
          <a:p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7051040" y="1888080"/>
            <a:ext cx="4499956" cy="25545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Rectangle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Square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3.0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5897" y="4749224"/>
            <a:ext cx="28521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The </a:t>
            </a:r>
            <a:r>
              <a:rPr lang="en-US" sz="1800" dirty="0" err="1" smtClean="0">
                <a:latin typeface="+mn-lt"/>
              </a:rPr>
              <a:t>PrintArea</a:t>
            </a:r>
            <a:r>
              <a:rPr lang="en-US" sz="1800" dirty="0" smtClean="0">
                <a:latin typeface="+mn-lt"/>
              </a:rPr>
              <a:t> function can accept the Square object </a:t>
            </a:r>
            <a:r>
              <a:rPr lang="en-US" sz="1800" i="1" dirty="0" err="1" smtClean="0">
                <a:latin typeface="+mn-lt"/>
              </a:rPr>
              <a:t>sQ</a:t>
            </a:r>
            <a:r>
              <a:rPr lang="en-US" sz="1800" dirty="0" smtClean="0">
                <a:latin typeface="+mn-lt"/>
              </a:rPr>
              <a:t> because Square is a subclass of Rectangle.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7213600" y="3984567"/>
            <a:ext cx="804487" cy="7646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595" y="5918199"/>
            <a:ext cx="669545" cy="66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6226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Overriding Methods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12800" y="1447800"/>
            <a:ext cx="5181600" cy="3886200"/>
          </a:xfrm>
        </p:spPr>
        <p:txBody>
          <a:bodyPr/>
          <a:lstStyle/>
          <a:p>
            <a:r>
              <a:rPr lang="en-US" sz="2000" dirty="0" smtClean="0"/>
              <a:t>Sometimes a subclass needs to have the same interface to a method as a superclass with different functionality.</a:t>
            </a:r>
          </a:p>
          <a:p>
            <a:endParaRPr lang="en-US" sz="2000" dirty="0" smtClean="0"/>
          </a:p>
          <a:p>
            <a:r>
              <a:rPr lang="en-US" sz="2000" dirty="0" smtClean="0"/>
              <a:t>This is achieved by </a:t>
            </a:r>
            <a:r>
              <a:rPr lang="en-US" sz="2000" i="1" dirty="0" smtClean="0"/>
              <a:t>overriding</a:t>
            </a:r>
            <a:r>
              <a:rPr lang="en-US" sz="2000" dirty="0" smtClean="0"/>
              <a:t> a method.</a:t>
            </a:r>
          </a:p>
          <a:p>
            <a:endParaRPr lang="en-US" sz="2000" dirty="0" smtClean="0"/>
          </a:p>
          <a:p>
            <a:r>
              <a:rPr lang="en-US" sz="2000" dirty="0" smtClean="0"/>
              <a:t>Overriding a method is simple: just re-implement the method with the same name and arguments in the subclass.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654090" y="5121215"/>
            <a:ext cx="5587999" cy="8509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In C::B open project:</a:t>
            </a:r>
          </a:p>
          <a:p>
            <a:pPr eaLnBrk="0" hangingPunct="0"/>
            <a:r>
              <a:rPr lang="en-US" sz="1800" dirty="0" smtClean="0">
                <a:latin typeface="Times" pitchFamily="-64" charset="0"/>
                <a:ea typeface="Osaka" pitchFamily="-64" charset="-128"/>
              </a:rPr>
              <a:t> </a:t>
            </a:r>
            <a:r>
              <a:rPr lang="en-US" sz="1800" dirty="0" err="1">
                <a:latin typeface="Times" pitchFamily="-64" charset="0"/>
                <a:ea typeface="Osaka" pitchFamily="-64" charset="-128"/>
              </a:rPr>
              <a:t>CodeBlocks</a:t>
            </a:r>
            <a:r>
              <a:rPr lang="en-US" sz="1800" dirty="0">
                <a:latin typeface="Times" pitchFamily="-64" charset="0"/>
                <a:ea typeface="Osaka" pitchFamily="-64" charset="-128"/>
              </a:rPr>
              <a:t> </a:t>
            </a:r>
            <a:r>
              <a:rPr lang="en-US" sz="1800" dirty="0" smtClean="0">
                <a:latin typeface="Times" pitchFamily="-64" charset="0"/>
                <a:ea typeface="Osaka" pitchFamily="-64" charset="-128"/>
              </a:rPr>
              <a:t>Projects </a:t>
            </a:r>
            <a:r>
              <a:rPr lang="en-US" sz="1800" dirty="0" smtClean="0">
                <a:latin typeface="Times" pitchFamily="-64" charset="0"/>
                <a:ea typeface="Osaka" pitchFamily="-64" charset="-128"/>
                <a:sym typeface="Wingdings" panose="05000000000000000000" pitchFamily="2" charset="2"/>
              </a:rPr>
              <a:t> </a:t>
            </a:r>
            <a:r>
              <a:rPr lang="en-US" sz="1800" dirty="0" smtClean="0">
                <a:latin typeface="Times" pitchFamily="-64" charset="0"/>
                <a:ea typeface="Osaka" pitchFamily="-64" charset="-128"/>
              </a:rPr>
              <a:t>Part 2 </a:t>
            </a:r>
            <a:r>
              <a:rPr lang="en-US" sz="1800" dirty="0" smtClean="0">
                <a:latin typeface="Times" pitchFamily="-64" charset="0"/>
                <a:ea typeface="Osaka" pitchFamily="-64" charset="-128"/>
                <a:sym typeface="Wingdings" panose="05000000000000000000" pitchFamily="2" charset="2"/>
              </a:rPr>
              <a:t> </a:t>
            </a:r>
            <a:r>
              <a:rPr lang="en-US" sz="1800" dirty="0" smtClean="0">
                <a:latin typeface="Times" pitchFamily="-64" charset="0"/>
                <a:ea typeface="Osaka" pitchFamily="-64" charset="-128"/>
              </a:rPr>
              <a:t>Virtual </a:t>
            </a:r>
            <a:r>
              <a:rPr lang="en-US" sz="1800" dirty="0">
                <a:latin typeface="Times" pitchFamily="-64" charset="0"/>
                <a:ea typeface="Osaka" pitchFamily="-64" charset="-128"/>
              </a:rPr>
              <a:t>Method Calls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62" y="5972115"/>
            <a:ext cx="637834" cy="6378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66239" y="1079500"/>
            <a:ext cx="4711623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Sub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Override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Prints 1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sB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Prints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622984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Overriding Methods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12800" y="1447800"/>
            <a:ext cx="5181600" cy="3886200"/>
          </a:xfrm>
        </p:spPr>
        <p:txBody>
          <a:bodyPr/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Seems simple, right?</a:t>
            </a:r>
          </a:p>
          <a:p>
            <a:pPr lvl="1"/>
            <a:endParaRPr lang="en-US" sz="2000" dirty="0"/>
          </a:p>
          <a:p>
            <a:r>
              <a:rPr lang="en-US" sz="2000" dirty="0" smtClean="0"/>
              <a:t>To quote from slide 10 in Part 1 of </a:t>
            </a:r>
            <a:r>
              <a:rPr lang="en-US" sz="2000" dirty="0"/>
              <a:t>this tutorial, C++: “Includes all the subtleties of C and adds its </a:t>
            </a:r>
            <a:r>
              <a:rPr lang="en-US" sz="2000" dirty="0" smtClean="0"/>
              <a:t>own”</a:t>
            </a:r>
          </a:p>
          <a:p>
            <a:endParaRPr lang="en-US" sz="2000" dirty="0"/>
          </a:p>
          <a:p>
            <a:r>
              <a:rPr lang="en-US" sz="2000" dirty="0" smtClean="0"/>
              <a:t>Overriding methods is one of those subtleties.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89778" y="1447800"/>
            <a:ext cx="4711623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Sub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Override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Prints 1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sB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Prints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481306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about in a function call…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Given the class definitions, what is happening in this function call?</a:t>
            </a:r>
          </a:p>
          <a:p>
            <a:endParaRPr lang="en-US" sz="2400" dirty="0"/>
          </a:p>
          <a:p>
            <a:r>
              <a:rPr lang="en-US" sz="2400" dirty="0" smtClean="0"/>
              <a:t>Using a single function to operate on different types is </a:t>
            </a:r>
            <a:r>
              <a:rPr lang="en-US" sz="2400" i="1" dirty="0" smtClean="0"/>
              <a:t>polymorphism.</a:t>
            </a:r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7340599" y="762000"/>
            <a:ext cx="4377267" cy="31085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Super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Sub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Super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Override</a:t>
            </a: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40599" y="3996267"/>
            <a:ext cx="4377267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FuncRef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Prints 1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sB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Hey!! Prints 1!!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5876" y="5027318"/>
            <a:ext cx="3442934" cy="6104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1600" dirty="0"/>
              <a:t>“C++ is an insult to the human brain” </a:t>
            </a:r>
            <a:endParaRPr lang="en-US" sz="1600" dirty="0" smtClean="0"/>
          </a:p>
          <a:p>
            <a:pPr>
              <a:spcAft>
                <a:spcPts val="200"/>
              </a:spcAft>
            </a:pPr>
            <a:r>
              <a:rPr lang="en-US" sz="1600" dirty="0" smtClean="0"/>
              <a:t>– </a:t>
            </a:r>
            <a:r>
              <a:rPr lang="en-US" sz="1600" dirty="0" err="1"/>
              <a:t>Niklaus</a:t>
            </a:r>
            <a:r>
              <a:rPr lang="en-US" sz="1600" dirty="0"/>
              <a:t> Wirth </a:t>
            </a:r>
            <a:r>
              <a:rPr lang="en-US" sz="1100" dirty="0"/>
              <a:t>(designer of Pascal)</a:t>
            </a:r>
          </a:p>
        </p:txBody>
      </p:sp>
    </p:spTree>
    <p:extLst>
      <p:ext uri="{BB962C8B-B14F-4D97-AF65-F5344CB8AC3E}">
        <p14:creationId xmlns:p14="http://schemas.microsoft.com/office/powerpoint/2010/main" val="422338473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casting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10121900" cy="3886200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 err="1" smtClean="0"/>
              <a:t>Func</a:t>
            </a:r>
            <a:r>
              <a:rPr lang="en-US" sz="2400" dirty="0" smtClean="0"/>
              <a:t> function passes the argument as a </a:t>
            </a:r>
            <a:r>
              <a:rPr lang="en-US" sz="2400" i="1" dirty="0" smtClean="0"/>
              <a:t>reference </a:t>
            </a:r>
            <a:r>
              <a:rPr lang="en-US" sz="2400" dirty="0" smtClean="0"/>
              <a:t>(Super &amp;</a:t>
            </a:r>
            <a:r>
              <a:rPr lang="en-US" sz="2400" dirty="0" err="1" smtClean="0"/>
              <a:t>sP</a:t>
            </a:r>
            <a:r>
              <a:rPr lang="en-US" sz="2400" dirty="0" smtClean="0"/>
              <a:t>).</a:t>
            </a:r>
          </a:p>
          <a:p>
            <a:pPr lvl="1"/>
            <a:r>
              <a:rPr lang="en-US" sz="2000" dirty="0"/>
              <a:t>What’s happening here is </a:t>
            </a:r>
            <a:r>
              <a:rPr lang="en-US" sz="2000" i="1" dirty="0"/>
              <a:t>dynamic type casting</a:t>
            </a:r>
            <a:r>
              <a:rPr lang="en-US" sz="2000" dirty="0"/>
              <a:t>, the process of converting from one type to another at runtime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smtClean="0"/>
              <a:t>Same mechanism as the </a:t>
            </a:r>
            <a:r>
              <a:rPr lang="en-US" sz="2000" dirty="0" err="1" smtClean="0"/>
              <a:t>dynamic_cast</a:t>
            </a:r>
            <a:r>
              <a:rPr lang="en-US" sz="2000" dirty="0" smtClean="0"/>
              <a:t> function</a:t>
            </a:r>
            <a:endParaRPr lang="en-US" sz="2000" dirty="0"/>
          </a:p>
          <a:p>
            <a:endParaRPr lang="en-US" sz="2400" dirty="0" smtClean="0"/>
          </a:p>
          <a:p>
            <a:r>
              <a:rPr lang="en-US" sz="2400" dirty="0" smtClean="0"/>
              <a:t>The incoming object is treated as though it were a superclass object in the function.  </a:t>
            </a:r>
          </a:p>
          <a:p>
            <a:endParaRPr lang="en-US" sz="2400" dirty="0" smtClean="0"/>
          </a:p>
          <a:p>
            <a:r>
              <a:rPr lang="en-US" sz="2400" dirty="0" smtClean="0"/>
              <a:t>When methods are overridden and called there are two points where the proper version of the method can be identified: either at compile time or at runtime.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557433" y="594549"/>
            <a:ext cx="4377267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FuncRef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9650186" y="800100"/>
            <a:ext cx="1831101" cy="2286000"/>
          </a:xfrm>
          <a:custGeom>
            <a:avLst/>
            <a:gdLst>
              <a:gd name="connsiteX0" fmla="*/ 408214 w 1831101"/>
              <a:gd name="connsiteY0" fmla="*/ 2286000 h 2286000"/>
              <a:gd name="connsiteX1" fmla="*/ 1436914 w 1831101"/>
              <a:gd name="connsiteY1" fmla="*/ 1681843 h 2286000"/>
              <a:gd name="connsiteX2" fmla="*/ 1747157 w 1831101"/>
              <a:gd name="connsiteY2" fmla="*/ 440871 h 2286000"/>
              <a:gd name="connsiteX3" fmla="*/ 0 w 1831101"/>
              <a:gd name="connsiteY3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1101" h="2286000">
                <a:moveTo>
                  <a:pt x="408214" y="2286000"/>
                </a:moveTo>
                <a:cubicBezTo>
                  <a:pt x="810985" y="2137682"/>
                  <a:pt x="1213757" y="1989364"/>
                  <a:pt x="1436914" y="1681843"/>
                </a:cubicBezTo>
                <a:cubicBezTo>
                  <a:pt x="1660071" y="1374322"/>
                  <a:pt x="1986643" y="721178"/>
                  <a:pt x="1747157" y="440871"/>
                </a:cubicBezTo>
                <a:cubicBezTo>
                  <a:pt x="1507671" y="160564"/>
                  <a:pt x="753835" y="80282"/>
                  <a:pt x="0" y="0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-64" charset="0"/>
              <a:ea typeface="Osaka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3160836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447800"/>
            <a:ext cx="5181600" cy="3886200"/>
          </a:xfrm>
        </p:spPr>
        <p:txBody>
          <a:bodyPr/>
          <a:lstStyle/>
          <a:p>
            <a:r>
              <a:rPr lang="en-US" sz="2000" dirty="0" smtClean="0"/>
              <a:t>When a method is labeled as virtual and overridden the compiler will generate code that will check the type of an object at </a:t>
            </a:r>
            <a:r>
              <a:rPr lang="en-US" sz="2000" b="1" dirty="0" smtClean="0"/>
              <a:t>runtime</a:t>
            </a:r>
            <a:r>
              <a:rPr lang="en-US" sz="2000" dirty="0" smtClean="0"/>
              <a:t> when the method is called. </a:t>
            </a:r>
          </a:p>
          <a:p>
            <a:endParaRPr lang="en-US" sz="2000" dirty="0" smtClean="0"/>
          </a:p>
          <a:p>
            <a:r>
              <a:rPr lang="en-US" sz="2000" dirty="0" smtClean="0"/>
              <a:t>The type check will then result in the expected version of the method being called.</a:t>
            </a:r>
          </a:p>
          <a:p>
            <a:endParaRPr lang="en-US" sz="2000" dirty="0" smtClean="0"/>
          </a:p>
          <a:p>
            <a:r>
              <a:rPr lang="en-US" sz="2000" dirty="0" smtClean="0"/>
              <a:t>When overriding a virtual method in a subclass, it’s a good idea to label the method as virtual in the subclass as well.</a:t>
            </a:r>
          </a:p>
          <a:p>
            <a:pPr lvl="1"/>
            <a:r>
              <a:rPr lang="en-US" sz="1800" dirty="0" smtClean="0"/>
              <a:t>…just in case this gets </a:t>
            </a:r>
            <a:r>
              <a:rPr lang="en-US" sz="1800" dirty="0" err="1" smtClean="0"/>
              <a:t>subclassed</a:t>
            </a:r>
            <a:r>
              <a:rPr lang="en-US" sz="1800" dirty="0" smtClean="0"/>
              <a:t> again!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955276" y="420526"/>
            <a:ext cx="4423924" cy="63401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SubVirtual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Override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 void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4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Prints 1</a:t>
            </a:r>
          </a:p>
          <a:p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SubVirtual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sB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sB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4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Prints 2!!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5669280" y="3375499"/>
            <a:ext cx="1772380" cy="9304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31286498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(static) vs. Late (dynamic) binding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What is going on here?</a:t>
            </a:r>
          </a:p>
          <a:p>
            <a:r>
              <a:rPr lang="en-US" sz="2000" dirty="0" smtClean="0"/>
              <a:t>Leaving out the virtual keyword on a method that is overridden results in the compiler deciding </a:t>
            </a:r>
            <a:r>
              <a:rPr lang="en-US" sz="2000" i="1" dirty="0" smtClean="0"/>
              <a:t>at compile time</a:t>
            </a:r>
            <a:r>
              <a:rPr lang="en-US" sz="2000" dirty="0" smtClean="0"/>
              <a:t> which version (subclass or superclass) of the method to call.</a:t>
            </a:r>
          </a:p>
          <a:p>
            <a:r>
              <a:rPr lang="en-US" sz="2000" dirty="0" smtClean="0"/>
              <a:t>This is called early or static </a:t>
            </a:r>
            <a:r>
              <a:rPr lang="en-US" sz="2000" i="1" dirty="0" smtClean="0"/>
              <a:t>binding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At compile time, a function that takes a superclass argument will only call the </a:t>
            </a:r>
            <a:r>
              <a:rPr lang="en-US" sz="2000" b="1" dirty="0" smtClean="0"/>
              <a:t>non-virtual</a:t>
            </a:r>
            <a:r>
              <a:rPr lang="en-US" sz="2000" dirty="0" smtClean="0"/>
              <a:t> superclass method under early binding. 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546167"/>
            <a:ext cx="5181600" cy="3886200"/>
          </a:xfrm>
        </p:spPr>
        <p:txBody>
          <a:bodyPr/>
          <a:lstStyle/>
          <a:p>
            <a:r>
              <a:rPr lang="en-US" sz="2000" dirty="0" smtClean="0"/>
              <a:t>Making a method virtual adds code behind the scenes (that you, the programmer, never interact with directly)</a:t>
            </a:r>
          </a:p>
          <a:p>
            <a:pPr lvl="1"/>
            <a:r>
              <a:rPr lang="en-US" sz="1600" dirty="0" smtClean="0"/>
              <a:t>A table called a </a:t>
            </a:r>
            <a:r>
              <a:rPr lang="en-US" sz="1600" i="1" dirty="0" err="1" smtClean="0"/>
              <a:t>vtable</a:t>
            </a:r>
            <a:r>
              <a:rPr lang="en-US" sz="1600" dirty="0"/>
              <a:t> </a:t>
            </a:r>
            <a:r>
              <a:rPr lang="en-US" sz="1600" dirty="0" smtClean="0"/>
              <a:t>for each class is created that tracks all the overrides of the virtual method.</a:t>
            </a:r>
          </a:p>
          <a:p>
            <a:pPr lvl="1"/>
            <a:r>
              <a:rPr lang="en-US" sz="1600" dirty="0" smtClean="0"/>
              <a:t>Lookups in the </a:t>
            </a:r>
            <a:r>
              <a:rPr lang="en-US" sz="1600" dirty="0" err="1" smtClean="0"/>
              <a:t>vtable</a:t>
            </a:r>
            <a:r>
              <a:rPr lang="en-US" sz="1600" dirty="0" smtClean="0"/>
              <a:t> are done to figure out what override of the virtual method should be run.</a:t>
            </a:r>
          </a:p>
          <a:p>
            <a:r>
              <a:rPr lang="en-US" sz="2000" dirty="0" smtClean="0"/>
              <a:t>This is called late or dynamic binding.</a:t>
            </a:r>
          </a:p>
          <a:p>
            <a:r>
              <a:rPr lang="en-US" sz="2000" dirty="0" smtClean="0"/>
              <a:t>There is a small performance penalty for late binding due to the </a:t>
            </a:r>
            <a:r>
              <a:rPr lang="en-US" sz="2000" dirty="0" err="1" smtClean="0"/>
              <a:t>vtable</a:t>
            </a:r>
            <a:r>
              <a:rPr lang="en-US" sz="2000" dirty="0" smtClean="0"/>
              <a:t> lookup.	</a:t>
            </a:r>
            <a:endParaRPr lang="en-US" sz="1600" dirty="0" smtClean="0"/>
          </a:p>
          <a:p>
            <a:r>
              <a:rPr lang="en-US" sz="2000" b="1" dirty="0" smtClean="0"/>
              <a:t>This only applies when an object is referred to by a reference or pointer.</a:t>
            </a:r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592938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Behind the scenes – </a:t>
            </a:r>
            <a:r>
              <a:rPr lang="en-US" dirty="0" err="1" smtClean="0"/>
              <a:t>vptr</a:t>
            </a:r>
            <a:r>
              <a:rPr lang="en-US" dirty="0" smtClean="0"/>
              <a:t> and </a:t>
            </a:r>
            <a:r>
              <a:rPr lang="en-US" dirty="0" err="1" smtClean="0"/>
              <a:t>vtable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C++ classes have a hidden pointer (</a:t>
            </a:r>
            <a:r>
              <a:rPr lang="en-US" sz="2000" dirty="0" err="1" smtClean="0"/>
              <a:t>vptr</a:t>
            </a:r>
            <a:r>
              <a:rPr lang="en-US" sz="2000" dirty="0" smtClean="0"/>
              <a:t>) generated that points to a table of virtual methods associated with a class (</a:t>
            </a:r>
            <a:r>
              <a:rPr lang="en-US" sz="2000" dirty="0" err="1" smtClean="0"/>
              <a:t>vtable</a:t>
            </a:r>
            <a:r>
              <a:rPr lang="en-US" sz="2000" dirty="0" smtClean="0"/>
              <a:t>).</a:t>
            </a:r>
          </a:p>
          <a:p>
            <a:r>
              <a:rPr lang="en-US" sz="2000" dirty="0" smtClean="0"/>
              <a:t>When a virtual class method (base class or its subclasses) is called by reference </a:t>
            </a:r>
            <a:r>
              <a:rPr lang="en-US" sz="2000" i="1" dirty="0" smtClean="0"/>
              <a:t>when the programming is running</a:t>
            </a:r>
            <a:r>
              <a:rPr lang="en-US" sz="2000" dirty="0" smtClean="0"/>
              <a:t> the following happens:</a:t>
            </a:r>
          </a:p>
          <a:p>
            <a:pPr lvl="1"/>
            <a:r>
              <a:rPr lang="en-US" sz="1600" dirty="0" smtClean="0"/>
              <a:t>The object’s </a:t>
            </a:r>
            <a:r>
              <a:rPr lang="en-US" sz="1600" b="1" dirty="0" smtClean="0"/>
              <a:t>class</a:t>
            </a:r>
            <a:r>
              <a:rPr lang="en-US" sz="1600" dirty="0" smtClean="0"/>
              <a:t> </a:t>
            </a:r>
            <a:r>
              <a:rPr lang="en-US" sz="1600" dirty="0" err="1" smtClean="0"/>
              <a:t>vptr</a:t>
            </a:r>
            <a:r>
              <a:rPr lang="en-US" sz="1600" dirty="0" smtClean="0"/>
              <a:t> is followed to its </a:t>
            </a:r>
            <a:r>
              <a:rPr lang="en-US" sz="1600" b="1" dirty="0" smtClean="0"/>
              <a:t>class</a:t>
            </a:r>
            <a:r>
              <a:rPr lang="en-US" sz="1600" dirty="0" smtClean="0"/>
              <a:t> </a:t>
            </a:r>
            <a:r>
              <a:rPr lang="en-US" sz="1600" dirty="0" err="1" smtClean="0"/>
              <a:t>vtable</a:t>
            </a:r>
            <a:endParaRPr lang="en-US" sz="1600" dirty="0" smtClean="0"/>
          </a:p>
          <a:p>
            <a:pPr lvl="1"/>
            <a:r>
              <a:rPr lang="en-US" sz="1600" dirty="0" smtClean="0"/>
              <a:t>The virtual method is looked up in the </a:t>
            </a:r>
            <a:r>
              <a:rPr lang="en-US" sz="1600" dirty="0" err="1" smtClean="0"/>
              <a:t>vtable</a:t>
            </a:r>
            <a:r>
              <a:rPr lang="en-US" sz="1600" dirty="0" smtClean="0"/>
              <a:t> and is then called.</a:t>
            </a:r>
          </a:p>
          <a:p>
            <a:pPr lvl="1"/>
            <a:r>
              <a:rPr lang="en-US" sz="1600" dirty="0" smtClean="0"/>
              <a:t>One </a:t>
            </a:r>
            <a:r>
              <a:rPr lang="en-US" sz="1600" dirty="0" err="1" smtClean="0"/>
              <a:t>vptr</a:t>
            </a:r>
            <a:r>
              <a:rPr lang="en-US" sz="1600" dirty="0" smtClean="0"/>
              <a:t> and one </a:t>
            </a:r>
            <a:r>
              <a:rPr lang="en-US" sz="1600" dirty="0" err="1" smtClean="0"/>
              <a:t>vtable</a:t>
            </a:r>
            <a:r>
              <a:rPr lang="en-US" sz="1600" dirty="0" smtClean="0"/>
              <a:t> per class so minimal memory overhead</a:t>
            </a:r>
          </a:p>
          <a:p>
            <a:pPr lvl="1"/>
            <a:r>
              <a:rPr lang="en-US" sz="1600" dirty="0" smtClean="0"/>
              <a:t>If a method override is non-virtual it won’t be in the </a:t>
            </a:r>
            <a:r>
              <a:rPr lang="en-US" sz="1600" dirty="0" err="1" smtClean="0"/>
              <a:t>vtable</a:t>
            </a:r>
            <a:r>
              <a:rPr lang="en-US" sz="1600" dirty="0" smtClean="0"/>
              <a:t> and it is selected a </a:t>
            </a:r>
            <a:r>
              <a:rPr lang="en-US" sz="1600" b="1" dirty="0" smtClean="0"/>
              <a:t>compile</a:t>
            </a:r>
            <a:r>
              <a:rPr lang="en-US" sz="1600" i="1" dirty="0" smtClean="0"/>
              <a:t> </a:t>
            </a:r>
            <a:r>
              <a:rPr lang="en-US" sz="1600" dirty="0" smtClean="0"/>
              <a:t>time</a:t>
            </a:r>
            <a:r>
              <a:rPr lang="en-US" sz="1600" i="1" dirty="0" smtClean="0"/>
              <a:t>.</a:t>
            </a:r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8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8998086" y="1233793"/>
            <a:ext cx="2256817" cy="42639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11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1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06253" y="1980548"/>
            <a:ext cx="1831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+mn-lt"/>
              </a:rPr>
              <a:t>sP</a:t>
            </a:r>
            <a:r>
              <a:rPr lang="en-US" sz="1200" dirty="0" smtClean="0">
                <a:latin typeface="+mn-lt"/>
              </a:rPr>
              <a:t> is a reference to a… </a:t>
            </a:r>
          </a:p>
        </p:txBody>
      </p:sp>
      <p:cxnSp>
        <p:nvCxnSpPr>
          <p:cNvPr id="10" name="Straight Arrow Connector 9"/>
          <p:cNvCxnSpPr>
            <a:stCxn id="7" idx="2"/>
            <a:endCxn id="8" idx="0"/>
          </p:cNvCxnSpPr>
          <p:nvPr/>
        </p:nvCxnSpPr>
        <p:spPr bwMode="auto">
          <a:xfrm flipH="1">
            <a:off x="10121953" y="1660189"/>
            <a:ext cx="4542" cy="3203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Rectangle 10"/>
          <p:cNvSpPr/>
          <p:nvPr/>
        </p:nvSpPr>
        <p:spPr bwMode="auto">
          <a:xfrm>
            <a:off x="8239329" y="2465962"/>
            <a:ext cx="1488331" cy="76848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0405354" y="2465962"/>
            <a:ext cx="1245141" cy="76848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SubVirtual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4" name="Straight Arrow Connector 13"/>
          <p:cNvCxnSpPr>
            <a:stCxn id="8" idx="2"/>
            <a:endCxn id="11" idx="0"/>
          </p:cNvCxnSpPr>
          <p:nvPr/>
        </p:nvCxnSpPr>
        <p:spPr bwMode="auto">
          <a:xfrm flipH="1">
            <a:off x="8983495" y="2257547"/>
            <a:ext cx="1138458" cy="2084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>
            <a:stCxn id="8" idx="2"/>
            <a:endCxn id="12" idx="0"/>
          </p:cNvCxnSpPr>
          <p:nvPr/>
        </p:nvCxnSpPr>
        <p:spPr bwMode="auto">
          <a:xfrm>
            <a:off x="10121953" y="2257547"/>
            <a:ext cx="905972" cy="2084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Rectangle 16"/>
          <p:cNvSpPr/>
          <p:nvPr/>
        </p:nvSpPr>
        <p:spPr bwMode="auto">
          <a:xfrm>
            <a:off x="8239329" y="3234447"/>
            <a:ext cx="1488332" cy="4377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SuperVirtual’s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vptr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0405353" y="3234447"/>
            <a:ext cx="1245141" cy="4377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SubVirtual’s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vptr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750997" y="4333674"/>
            <a:ext cx="2393004" cy="138132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Vtable</a:t>
            </a:r>
            <a:endParaRPr lang="en-US" sz="11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eaLnBrk="0" hangingPunct="0"/>
            <a:endParaRPr lang="en-US" sz="11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eaLnBrk="0" hangingPunct="0"/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eaLnBrk="0" hangingPunct="0"/>
            <a:endParaRPr lang="en-US" sz="11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eaLnBrk="0" hangingPunct="0"/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 </a:t>
            </a:r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9584988" y="4333673"/>
            <a:ext cx="2393004" cy="138132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Vtable</a:t>
            </a:r>
            <a:endParaRPr lang="en-US" sz="11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eaLnBrk="0" hangingPunct="0"/>
            <a:endParaRPr lang="en-US" sz="11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eaLnBrk="0" hangingPunct="0"/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eaLnBrk="0" hangingPunct="0"/>
            <a:endParaRPr lang="en-US" sz="1100" dirty="0" smtClean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eaLnBrk="0" hangingPunct="0"/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 </a:t>
            </a:r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SubVirtual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2" name="Straight Arrow Connector 21"/>
          <p:cNvCxnSpPr>
            <a:stCxn id="17" idx="2"/>
            <a:endCxn id="19" idx="0"/>
          </p:cNvCxnSpPr>
          <p:nvPr/>
        </p:nvCxnSpPr>
        <p:spPr bwMode="auto">
          <a:xfrm flipH="1">
            <a:off x="7947499" y="3672193"/>
            <a:ext cx="1035996" cy="6614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>
            <a:stCxn id="18" idx="2"/>
            <a:endCxn id="20" idx="0"/>
          </p:cNvCxnSpPr>
          <p:nvPr/>
        </p:nvCxnSpPr>
        <p:spPr bwMode="auto">
          <a:xfrm flipH="1">
            <a:off x="10781490" y="3672193"/>
            <a:ext cx="246434" cy="6614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859104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make methods virtual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If a method will be (or might be) overridden in a subclass, make it </a:t>
            </a:r>
            <a:r>
              <a:rPr lang="en-US" sz="2000" dirty="0" smtClean="0"/>
              <a:t>virtual</a:t>
            </a:r>
          </a:p>
          <a:p>
            <a:pPr lvl="1"/>
            <a:r>
              <a:rPr lang="en-US" sz="1800" dirty="0" smtClean="0"/>
              <a:t>There is a </a:t>
            </a:r>
            <a:r>
              <a:rPr lang="en-US" sz="1800" i="1" dirty="0" smtClean="0"/>
              <a:t>minor</a:t>
            </a:r>
            <a:r>
              <a:rPr lang="en-US" sz="1800" dirty="0" smtClean="0"/>
              <a:t> performance penalty.  Will that even matter to you?</a:t>
            </a:r>
          </a:p>
          <a:p>
            <a:pPr lvl="2"/>
            <a:r>
              <a:rPr lang="en-US" sz="1400" dirty="0" smtClean="0"/>
              <a:t>i.e. Have you profiled and tested your code to show that virtual method calls are a performance issue?</a:t>
            </a:r>
          </a:p>
          <a:p>
            <a:pPr lvl="1"/>
            <a:r>
              <a:rPr lang="en-US" sz="1800" dirty="0" smtClean="0"/>
              <a:t>When is this true?</a:t>
            </a:r>
          </a:p>
          <a:p>
            <a:pPr lvl="2"/>
            <a:r>
              <a:rPr lang="en-US" sz="1400" dirty="0" smtClean="0"/>
              <a:t>Almost always!  Who knows how your code will be used in the future?</a:t>
            </a:r>
          </a:p>
          <a:p>
            <a:endParaRPr lang="en-US" sz="2000" dirty="0" smtClean="0"/>
          </a:p>
          <a:p>
            <a:pPr lvl="2"/>
            <a:endParaRPr lang="en-US" sz="14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 smtClean="0"/>
              <a:t>Constructors are </a:t>
            </a:r>
            <a:r>
              <a:rPr lang="en-US" sz="2000" b="1" dirty="0" smtClean="0"/>
              <a:t>never</a:t>
            </a:r>
            <a:r>
              <a:rPr lang="en-US" sz="2000" dirty="0" smtClean="0"/>
              <a:t> virtual in C++.</a:t>
            </a:r>
          </a:p>
          <a:p>
            <a:r>
              <a:rPr lang="en-US" sz="2000" dirty="0" smtClean="0"/>
              <a:t>Destructors in a base class should always be virtual.</a:t>
            </a:r>
          </a:p>
          <a:p>
            <a:pPr lvl="1"/>
            <a:r>
              <a:rPr lang="en-US" sz="1800" dirty="0" smtClean="0"/>
              <a:t>Also – if any method in a class is virtual, make the destructor virtual</a:t>
            </a:r>
          </a:p>
          <a:p>
            <a:pPr lvl="1"/>
            <a:r>
              <a:rPr lang="en-US" sz="1800" dirty="0" smtClean="0"/>
              <a:t>These are important when dealing with objects via reference and it avoids some subtleties when manually allocating memory.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3099936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all this complexity?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784" y="3917832"/>
            <a:ext cx="10623416" cy="1859513"/>
          </a:xfrm>
        </p:spPr>
        <p:txBody>
          <a:bodyPr/>
          <a:lstStyle/>
          <a:p>
            <a:r>
              <a:rPr lang="en-US" sz="1600" dirty="0" smtClean="0"/>
              <a:t>Late binding allows for code libraries to be updated for new functionality.  As methods are identified at runtime the executable does not need to be updated.</a:t>
            </a:r>
          </a:p>
          <a:p>
            <a:r>
              <a:rPr lang="en-US" sz="1600" dirty="0" smtClean="0"/>
              <a:t>This is done </a:t>
            </a:r>
            <a:r>
              <a:rPr lang="en-US" sz="1600" i="1" dirty="0" smtClean="0"/>
              <a:t>all the time</a:t>
            </a:r>
            <a:r>
              <a:rPr lang="en-US" sz="1600" dirty="0" smtClean="0"/>
              <a:t>!  Your C++ code may be, for example, a plugin to an existing simulation code.</a:t>
            </a:r>
          </a:p>
          <a:p>
            <a:r>
              <a:rPr lang="en-US" sz="1600" dirty="0" smtClean="0"/>
              <a:t>Greater flexibility when dealing with multiple subclasses of a superclass. </a:t>
            </a:r>
          </a:p>
          <a:p>
            <a:r>
              <a:rPr lang="en-US" sz="1600" dirty="0" smtClean="0"/>
              <a:t>Most of the time this is the behavior you are looking for when building class hierarchies.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7036340" y="1447800"/>
            <a:ext cx="3488987" cy="9541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FuncLate</a:t>
            </a:r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4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810" y="1441239"/>
            <a:ext cx="3643548" cy="9541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FuncEarly</a:t>
            </a:r>
            <a:r>
              <a:rPr lang="en-US" sz="14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SuperVirtual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4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PrintNum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448891" y="2395346"/>
            <a:ext cx="3643548" cy="446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600" kern="0" dirty="0" smtClean="0"/>
              <a:t>Called by reference – late binding to </a:t>
            </a:r>
            <a:r>
              <a:rPr lang="en-US" sz="1600" kern="0" dirty="0" err="1" smtClean="0"/>
              <a:t>PrintNum</a:t>
            </a:r>
            <a:r>
              <a:rPr lang="en-US" sz="1600" kern="0" dirty="0" smtClean="0"/>
              <a:t>() </a:t>
            </a:r>
            <a:endParaRPr lang="en-US" sz="1600" kern="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959059" y="2459477"/>
            <a:ext cx="3643548" cy="446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-64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600" kern="0" dirty="0" smtClean="0"/>
              <a:t>Called by </a:t>
            </a:r>
            <a:r>
              <a:rPr lang="en-US" sz="1600" b="1" kern="0" dirty="0" smtClean="0"/>
              <a:t>value</a:t>
            </a:r>
            <a:r>
              <a:rPr lang="en-US" sz="1600" kern="0" dirty="0" smtClean="0"/>
              <a:t> – early binding to </a:t>
            </a:r>
            <a:r>
              <a:rPr lang="en-US" sz="1600" kern="0" dirty="0" err="1" smtClean="0"/>
              <a:t>PrintNum</a:t>
            </a:r>
            <a:r>
              <a:rPr lang="en-US" sz="1600" kern="0" dirty="0" smtClean="0"/>
              <a:t> even though it’s virtual! </a:t>
            </a:r>
            <a:endParaRPr 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2190586763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Remember the Deadly Diamond of Death?  Let’s explain.</a:t>
            </a:r>
          </a:p>
          <a:p>
            <a:r>
              <a:rPr lang="en-US" sz="2000" dirty="0" smtClean="0"/>
              <a:t>Look at the class hierarchy on the right.</a:t>
            </a:r>
          </a:p>
          <a:p>
            <a:pPr lvl="1"/>
            <a:r>
              <a:rPr lang="en-US" sz="1600" dirty="0" smtClean="0"/>
              <a:t>Square and Circle inherit from Shape</a:t>
            </a:r>
          </a:p>
          <a:p>
            <a:pPr lvl="1"/>
            <a:r>
              <a:rPr lang="en-US" sz="1600" dirty="0" err="1" smtClean="0"/>
              <a:t>Squircle</a:t>
            </a:r>
            <a:r>
              <a:rPr lang="en-US" sz="1600" dirty="0"/>
              <a:t> </a:t>
            </a:r>
            <a:r>
              <a:rPr lang="en-US" sz="1600" dirty="0" smtClean="0"/>
              <a:t>inherits from both Square and Circle</a:t>
            </a:r>
          </a:p>
          <a:p>
            <a:pPr lvl="1"/>
            <a:r>
              <a:rPr lang="en-US" sz="1600" dirty="0" smtClean="0"/>
              <a:t>Syntax: </a:t>
            </a:r>
          </a:p>
          <a:p>
            <a:pPr marL="457200" lvl="1" indent="0" algn="ctr">
              <a:buNone/>
            </a:pPr>
            <a:r>
              <a:rPr lang="en-US" sz="1600" dirty="0" smtClean="0"/>
              <a:t> class </a:t>
            </a:r>
            <a:r>
              <a:rPr lang="en-US" sz="1600" dirty="0" err="1" smtClean="0"/>
              <a:t>Squircle</a:t>
            </a:r>
            <a:r>
              <a:rPr lang="en-US" sz="1600" dirty="0" smtClean="0"/>
              <a:t> : public Square, public Circle  </a:t>
            </a:r>
          </a:p>
          <a:p>
            <a:r>
              <a:rPr lang="en-US" sz="2000" dirty="0" smtClean="0"/>
              <a:t>The Shape class implements an empty Area() method.  The Square and Circle classes override it. </a:t>
            </a:r>
            <a:r>
              <a:rPr lang="en-US" sz="2000" dirty="0" err="1" smtClean="0"/>
              <a:t>Squircle</a:t>
            </a:r>
            <a:r>
              <a:rPr lang="en-US" sz="2000" dirty="0" smtClean="0"/>
              <a:t> does not.</a:t>
            </a:r>
          </a:p>
          <a:p>
            <a:r>
              <a:rPr lang="en-US" sz="2000" dirty="0" smtClean="0"/>
              <a:t>Under late binding, which version of Area is accessed from </a:t>
            </a:r>
            <a:r>
              <a:rPr lang="en-US" sz="2000" dirty="0" err="1" smtClean="0"/>
              <a:t>Squircle</a:t>
            </a:r>
            <a:r>
              <a:rPr lang="en-US" sz="2000" dirty="0" smtClean="0"/>
              <a:t>?  </a:t>
            </a:r>
            <a:r>
              <a:rPr lang="en-US" sz="2000" dirty="0" err="1" smtClean="0"/>
              <a:t>Square.Area</a:t>
            </a:r>
            <a:r>
              <a:rPr lang="en-US" sz="2000" dirty="0" smtClean="0"/>
              <a:t>() or </a:t>
            </a:r>
            <a:r>
              <a:rPr lang="en-US" sz="2000" dirty="0" err="1" smtClean="0"/>
              <a:t>Circle.Area</a:t>
            </a:r>
            <a:r>
              <a:rPr lang="en-US" sz="2000" dirty="0" smtClean="0"/>
              <a:t>()?</a:t>
            </a:r>
            <a:endParaRPr lang="en-US" sz="2000" dirty="0"/>
          </a:p>
        </p:txBody>
      </p:sp>
      <p:sp>
        <p:nvSpPr>
          <p:cNvPr id="6" name="Freeform 5"/>
          <p:cNvSpPr/>
          <p:nvPr/>
        </p:nvSpPr>
        <p:spPr bwMode="auto">
          <a:xfrm>
            <a:off x="7723013" y="684849"/>
            <a:ext cx="2610821" cy="1525902"/>
          </a:xfrm>
          <a:custGeom>
            <a:avLst/>
            <a:gdLst>
              <a:gd name="connsiteX0" fmla="*/ 1450170 w 2610821"/>
              <a:gd name="connsiteY0" fmla="*/ 144574 h 1525902"/>
              <a:gd name="connsiteX1" fmla="*/ 1450170 w 2610821"/>
              <a:gd name="connsiteY1" fmla="*/ 144574 h 1525902"/>
              <a:gd name="connsiteX2" fmla="*/ 1391804 w 2610821"/>
              <a:gd name="connsiteY2" fmla="*/ 76481 h 1525902"/>
              <a:gd name="connsiteX3" fmla="*/ 1284800 w 2610821"/>
              <a:gd name="connsiteY3" fmla="*/ 37570 h 1525902"/>
              <a:gd name="connsiteX4" fmla="*/ 1206979 w 2610821"/>
              <a:gd name="connsiteY4" fmla="*/ 27842 h 1525902"/>
              <a:gd name="connsiteX5" fmla="*/ 681685 w 2610821"/>
              <a:gd name="connsiteY5" fmla="*/ 37570 h 1525902"/>
              <a:gd name="connsiteX6" fmla="*/ 555226 w 2610821"/>
              <a:gd name="connsiteY6" fmla="*/ 86208 h 1525902"/>
              <a:gd name="connsiteX7" fmla="*/ 526043 w 2610821"/>
              <a:gd name="connsiteY7" fmla="*/ 95936 h 1525902"/>
              <a:gd name="connsiteX8" fmla="*/ 467677 w 2610821"/>
              <a:gd name="connsiteY8" fmla="*/ 134847 h 1525902"/>
              <a:gd name="connsiteX9" fmla="*/ 457949 w 2610821"/>
              <a:gd name="connsiteY9" fmla="*/ 164030 h 1525902"/>
              <a:gd name="connsiteX10" fmla="*/ 477404 w 2610821"/>
              <a:gd name="connsiteY10" fmla="*/ 358583 h 1525902"/>
              <a:gd name="connsiteX11" fmla="*/ 496860 w 2610821"/>
              <a:gd name="connsiteY11" fmla="*/ 378038 h 1525902"/>
              <a:gd name="connsiteX12" fmla="*/ 594136 w 2610821"/>
              <a:gd name="connsiteY12" fmla="*/ 455859 h 1525902"/>
              <a:gd name="connsiteX13" fmla="*/ 623319 w 2610821"/>
              <a:gd name="connsiteY13" fmla="*/ 465587 h 1525902"/>
              <a:gd name="connsiteX14" fmla="*/ 652502 w 2610821"/>
              <a:gd name="connsiteY14" fmla="*/ 485042 h 1525902"/>
              <a:gd name="connsiteX15" fmla="*/ 759507 w 2610821"/>
              <a:gd name="connsiteY15" fmla="*/ 572591 h 1525902"/>
              <a:gd name="connsiteX16" fmla="*/ 769234 w 2610821"/>
              <a:gd name="connsiteY16" fmla="*/ 601774 h 1525902"/>
              <a:gd name="connsiteX17" fmla="*/ 798417 w 2610821"/>
              <a:gd name="connsiteY17" fmla="*/ 630957 h 1525902"/>
              <a:gd name="connsiteX18" fmla="*/ 749779 w 2610821"/>
              <a:gd name="connsiteY18" fmla="*/ 650413 h 1525902"/>
              <a:gd name="connsiteX19" fmla="*/ 292579 w 2610821"/>
              <a:gd name="connsiteY19" fmla="*/ 660140 h 1525902"/>
              <a:gd name="connsiteX20" fmla="*/ 224485 w 2610821"/>
              <a:gd name="connsiteY20" fmla="*/ 669868 h 1525902"/>
              <a:gd name="connsiteX21" fmla="*/ 98026 w 2610821"/>
              <a:gd name="connsiteY21" fmla="*/ 708778 h 1525902"/>
              <a:gd name="connsiteX22" fmla="*/ 20204 w 2610821"/>
              <a:gd name="connsiteY22" fmla="*/ 747689 h 1525902"/>
              <a:gd name="connsiteX23" fmla="*/ 749 w 2610821"/>
              <a:gd name="connsiteY23" fmla="*/ 776872 h 1525902"/>
              <a:gd name="connsiteX24" fmla="*/ 39660 w 2610821"/>
              <a:gd name="connsiteY24" fmla="*/ 844966 h 1525902"/>
              <a:gd name="connsiteX25" fmla="*/ 59115 w 2610821"/>
              <a:gd name="connsiteY25" fmla="*/ 874149 h 1525902"/>
              <a:gd name="connsiteX26" fmla="*/ 88298 w 2610821"/>
              <a:gd name="connsiteY26" fmla="*/ 913059 h 1525902"/>
              <a:gd name="connsiteX27" fmla="*/ 107753 w 2610821"/>
              <a:gd name="connsiteY27" fmla="*/ 942242 h 1525902"/>
              <a:gd name="connsiteX28" fmla="*/ 175847 w 2610821"/>
              <a:gd name="connsiteY28" fmla="*/ 1010336 h 1525902"/>
              <a:gd name="connsiteX29" fmla="*/ 350945 w 2610821"/>
              <a:gd name="connsiteY29" fmla="*/ 1136796 h 1525902"/>
              <a:gd name="connsiteX30" fmla="*/ 428766 w 2610821"/>
              <a:gd name="connsiteY30" fmla="*/ 1175706 h 1525902"/>
              <a:gd name="connsiteX31" fmla="*/ 506587 w 2610821"/>
              <a:gd name="connsiteY31" fmla="*/ 1224344 h 1525902"/>
              <a:gd name="connsiteX32" fmla="*/ 710868 w 2610821"/>
              <a:gd name="connsiteY32" fmla="*/ 1302166 h 1525902"/>
              <a:gd name="connsiteX33" fmla="*/ 963787 w 2610821"/>
              <a:gd name="connsiteY33" fmla="*/ 1389715 h 1525902"/>
              <a:gd name="connsiteX34" fmla="*/ 1051336 w 2610821"/>
              <a:gd name="connsiteY34" fmla="*/ 1399442 h 1525902"/>
              <a:gd name="connsiteX35" fmla="*/ 1138885 w 2610821"/>
              <a:gd name="connsiteY35" fmla="*/ 1418898 h 1525902"/>
              <a:gd name="connsiteX36" fmla="*/ 1216707 w 2610821"/>
              <a:gd name="connsiteY36" fmla="*/ 1428625 h 1525902"/>
              <a:gd name="connsiteX37" fmla="*/ 1284800 w 2610821"/>
              <a:gd name="connsiteY37" fmla="*/ 1438353 h 1525902"/>
              <a:gd name="connsiteX38" fmla="*/ 1391804 w 2610821"/>
              <a:gd name="connsiteY38" fmla="*/ 1457808 h 1525902"/>
              <a:gd name="connsiteX39" fmla="*/ 1508536 w 2610821"/>
              <a:gd name="connsiteY39" fmla="*/ 1477264 h 1525902"/>
              <a:gd name="connsiteX40" fmla="*/ 1547447 w 2610821"/>
              <a:gd name="connsiteY40" fmla="*/ 1486991 h 1525902"/>
              <a:gd name="connsiteX41" fmla="*/ 1605813 w 2610821"/>
              <a:gd name="connsiteY41" fmla="*/ 1506447 h 1525902"/>
              <a:gd name="connsiteX42" fmla="*/ 1732273 w 2610821"/>
              <a:gd name="connsiteY42" fmla="*/ 1525902 h 1525902"/>
              <a:gd name="connsiteX43" fmla="*/ 2082468 w 2610821"/>
              <a:gd name="connsiteY43" fmla="*/ 1516174 h 1525902"/>
              <a:gd name="connsiteX44" fmla="*/ 2140834 w 2610821"/>
              <a:gd name="connsiteY44" fmla="*/ 1496719 h 1525902"/>
              <a:gd name="connsiteX45" fmla="*/ 2218656 w 2610821"/>
              <a:gd name="connsiteY45" fmla="*/ 1457808 h 1525902"/>
              <a:gd name="connsiteX46" fmla="*/ 2238111 w 2610821"/>
              <a:gd name="connsiteY46" fmla="*/ 1428625 h 1525902"/>
              <a:gd name="connsiteX47" fmla="*/ 2247839 w 2610821"/>
              <a:gd name="connsiteY47" fmla="*/ 1389715 h 1525902"/>
              <a:gd name="connsiteX48" fmla="*/ 2257566 w 2610821"/>
              <a:gd name="connsiteY48" fmla="*/ 1000608 h 1525902"/>
              <a:gd name="connsiteX49" fmla="*/ 2277022 w 2610821"/>
              <a:gd name="connsiteY49" fmla="*/ 971425 h 1525902"/>
              <a:gd name="connsiteX50" fmla="*/ 2315932 w 2610821"/>
              <a:gd name="connsiteY50" fmla="*/ 961698 h 1525902"/>
              <a:gd name="connsiteX51" fmla="*/ 2364570 w 2610821"/>
              <a:gd name="connsiteY51" fmla="*/ 951970 h 1525902"/>
              <a:gd name="connsiteX52" fmla="*/ 2393753 w 2610821"/>
              <a:gd name="connsiteY52" fmla="*/ 942242 h 1525902"/>
              <a:gd name="connsiteX53" fmla="*/ 2481302 w 2610821"/>
              <a:gd name="connsiteY53" fmla="*/ 922787 h 1525902"/>
              <a:gd name="connsiteX54" fmla="*/ 2559124 w 2610821"/>
              <a:gd name="connsiteY54" fmla="*/ 854693 h 1525902"/>
              <a:gd name="connsiteX55" fmla="*/ 2568851 w 2610821"/>
              <a:gd name="connsiteY55" fmla="*/ 776872 h 1525902"/>
              <a:gd name="connsiteX56" fmla="*/ 2588307 w 2610821"/>
              <a:gd name="connsiteY56" fmla="*/ 737961 h 1525902"/>
              <a:gd name="connsiteX57" fmla="*/ 2598034 w 2610821"/>
              <a:gd name="connsiteY57" fmla="*/ 708778 h 1525902"/>
              <a:gd name="connsiteX58" fmla="*/ 2578579 w 2610821"/>
              <a:gd name="connsiteY58" fmla="*/ 416949 h 1525902"/>
              <a:gd name="connsiteX59" fmla="*/ 2510485 w 2610821"/>
              <a:gd name="connsiteY59" fmla="*/ 348855 h 1525902"/>
              <a:gd name="connsiteX60" fmla="*/ 2461847 w 2610821"/>
              <a:gd name="connsiteY60" fmla="*/ 300217 h 1525902"/>
              <a:gd name="connsiteX61" fmla="*/ 2413209 w 2610821"/>
              <a:gd name="connsiteY61" fmla="*/ 271034 h 1525902"/>
              <a:gd name="connsiteX62" fmla="*/ 2335387 w 2610821"/>
              <a:gd name="connsiteY62" fmla="*/ 202940 h 1525902"/>
              <a:gd name="connsiteX63" fmla="*/ 2345115 w 2610821"/>
              <a:gd name="connsiteY63" fmla="*/ 105664 h 1525902"/>
              <a:gd name="connsiteX64" fmla="*/ 2364570 w 2610821"/>
              <a:gd name="connsiteY64" fmla="*/ 86208 h 1525902"/>
              <a:gd name="connsiteX65" fmla="*/ 2432664 w 2610821"/>
              <a:gd name="connsiteY65" fmla="*/ 47298 h 1525902"/>
              <a:gd name="connsiteX66" fmla="*/ 2131107 w 2610821"/>
              <a:gd name="connsiteY66" fmla="*/ 57025 h 1525902"/>
              <a:gd name="connsiteX67" fmla="*/ 2092196 w 2610821"/>
              <a:gd name="connsiteY67" fmla="*/ 86208 h 1525902"/>
              <a:gd name="connsiteX68" fmla="*/ 2024102 w 2610821"/>
              <a:gd name="connsiteY68" fmla="*/ 115391 h 1525902"/>
              <a:gd name="connsiteX69" fmla="*/ 1839277 w 2610821"/>
              <a:gd name="connsiteY69" fmla="*/ 105664 h 1525902"/>
              <a:gd name="connsiteX70" fmla="*/ 1771183 w 2610821"/>
              <a:gd name="connsiteY70" fmla="*/ 86208 h 1525902"/>
              <a:gd name="connsiteX71" fmla="*/ 1693362 w 2610821"/>
              <a:gd name="connsiteY71" fmla="*/ 66753 h 1525902"/>
              <a:gd name="connsiteX72" fmla="*/ 1566902 w 2610821"/>
              <a:gd name="connsiteY72" fmla="*/ 37570 h 1525902"/>
              <a:gd name="connsiteX73" fmla="*/ 1498809 w 2610821"/>
              <a:gd name="connsiteY73" fmla="*/ 47298 h 1525902"/>
              <a:gd name="connsiteX74" fmla="*/ 1450170 w 2610821"/>
              <a:gd name="connsiteY74" fmla="*/ 105664 h 1525902"/>
              <a:gd name="connsiteX75" fmla="*/ 1372349 w 2610821"/>
              <a:gd name="connsiteY75" fmla="*/ 105664 h 1525902"/>
              <a:gd name="connsiteX76" fmla="*/ 1450170 w 2610821"/>
              <a:gd name="connsiteY76" fmla="*/ 144574 h 152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610821" h="1525902">
                <a:moveTo>
                  <a:pt x="1450170" y="144574"/>
                </a:moveTo>
                <a:lnTo>
                  <a:pt x="1450170" y="144574"/>
                </a:lnTo>
                <a:cubicBezTo>
                  <a:pt x="1430715" y="121876"/>
                  <a:pt x="1413924" y="96590"/>
                  <a:pt x="1391804" y="76481"/>
                </a:cubicBezTo>
                <a:cubicBezTo>
                  <a:pt x="1354989" y="43013"/>
                  <a:pt x="1331838" y="44290"/>
                  <a:pt x="1284800" y="37570"/>
                </a:cubicBezTo>
                <a:cubicBezTo>
                  <a:pt x="1258921" y="33873"/>
                  <a:pt x="1232919" y="31085"/>
                  <a:pt x="1206979" y="27842"/>
                </a:cubicBezTo>
                <a:cubicBezTo>
                  <a:pt x="1031881" y="31085"/>
                  <a:pt x="856602" y="28968"/>
                  <a:pt x="681685" y="37570"/>
                </a:cubicBezTo>
                <a:cubicBezTo>
                  <a:pt x="633818" y="39924"/>
                  <a:pt x="596797" y="67732"/>
                  <a:pt x="555226" y="86208"/>
                </a:cubicBezTo>
                <a:cubicBezTo>
                  <a:pt x="545856" y="90373"/>
                  <a:pt x="535006" y="90956"/>
                  <a:pt x="526043" y="95936"/>
                </a:cubicBezTo>
                <a:cubicBezTo>
                  <a:pt x="505603" y="107292"/>
                  <a:pt x="467677" y="134847"/>
                  <a:pt x="467677" y="134847"/>
                </a:cubicBezTo>
                <a:cubicBezTo>
                  <a:pt x="464434" y="144575"/>
                  <a:pt x="457504" y="153786"/>
                  <a:pt x="457949" y="164030"/>
                </a:cubicBezTo>
                <a:cubicBezTo>
                  <a:pt x="460780" y="229143"/>
                  <a:pt x="465745" y="294460"/>
                  <a:pt x="477404" y="358583"/>
                </a:cubicBezTo>
                <a:cubicBezTo>
                  <a:pt x="479045" y="367606"/>
                  <a:pt x="489814" y="372167"/>
                  <a:pt x="496860" y="378038"/>
                </a:cubicBezTo>
                <a:cubicBezTo>
                  <a:pt x="528760" y="404621"/>
                  <a:pt x="554742" y="442727"/>
                  <a:pt x="594136" y="455859"/>
                </a:cubicBezTo>
                <a:cubicBezTo>
                  <a:pt x="603864" y="459102"/>
                  <a:pt x="614148" y="461001"/>
                  <a:pt x="623319" y="465587"/>
                </a:cubicBezTo>
                <a:cubicBezTo>
                  <a:pt x="633776" y="470815"/>
                  <a:pt x="643149" y="478027"/>
                  <a:pt x="652502" y="485042"/>
                </a:cubicBezTo>
                <a:cubicBezTo>
                  <a:pt x="736755" y="548232"/>
                  <a:pt x="716522" y="529608"/>
                  <a:pt x="759507" y="572591"/>
                </a:cubicBezTo>
                <a:cubicBezTo>
                  <a:pt x="762749" y="582319"/>
                  <a:pt x="763546" y="593242"/>
                  <a:pt x="769234" y="601774"/>
                </a:cubicBezTo>
                <a:cubicBezTo>
                  <a:pt x="776865" y="613221"/>
                  <a:pt x="803526" y="618184"/>
                  <a:pt x="798417" y="630957"/>
                </a:cubicBezTo>
                <a:cubicBezTo>
                  <a:pt x="791932" y="647170"/>
                  <a:pt x="767212" y="649407"/>
                  <a:pt x="749779" y="650413"/>
                </a:cubicBezTo>
                <a:cubicBezTo>
                  <a:pt x="597598" y="659193"/>
                  <a:pt x="444979" y="656898"/>
                  <a:pt x="292579" y="660140"/>
                </a:cubicBezTo>
                <a:cubicBezTo>
                  <a:pt x="269881" y="663383"/>
                  <a:pt x="246968" y="665371"/>
                  <a:pt x="224485" y="669868"/>
                </a:cubicBezTo>
                <a:cubicBezTo>
                  <a:pt x="174310" y="679903"/>
                  <a:pt x="142374" y="688310"/>
                  <a:pt x="98026" y="708778"/>
                </a:cubicBezTo>
                <a:cubicBezTo>
                  <a:pt x="71693" y="720932"/>
                  <a:pt x="20204" y="747689"/>
                  <a:pt x="20204" y="747689"/>
                </a:cubicBezTo>
                <a:cubicBezTo>
                  <a:pt x="13719" y="757417"/>
                  <a:pt x="2402" y="765298"/>
                  <a:pt x="749" y="776872"/>
                </a:cubicBezTo>
                <a:cubicBezTo>
                  <a:pt x="-4627" y="814510"/>
                  <a:pt x="19999" y="821372"/>
                  <a:pt x="39660" y="844966"/>
                </a:cubicBezTo>
                <a:cubicBezTo>
                  <a:pt x="47144" y="853947"/>
                  <a:pt x="52320" y="864636"/>
                  <a:pt x="59115" y="874149"/>
                </a:cubicBezTo>
                <a:cubicBezTo>
                  <a:pt x="68538" y="887342"/>
                  <a:pt x="78875" y="899866"/>
                  <a:pt x="88298" y="913059"/>
                </a:cubicBezTo>
                <a:cubicBezTo>
                  <a:pt x="95093" y="922572"/>
                  <a:pt x="99932" y="933552"/>
                  <a:pt x="107753" y="942242"/>
                </a:cubicBezTo>
                <a:cubicBezTo>
                  <a:pt x="129227" y="966102"/>
                  <a:pt x="150781" y="990283"/>
                  <a:pt x="175847" y="1010336"/>
                </a:cubicBezTo>
                <a:cubicBezTo>
                  <a:pt x="256625" y="1074958"/>
                  <a:pt x="267662" y="1089949"/>
                  <a:pt x="350945" y="1136796"/>
                </a:cubicBezTo>
                <a:cubicBezTo>
                  <a:pt x="376222" y="1151015"/>
                  <a:pt x="403488" y="1161487"/>
                  <a:pt x="428766" y="1175706"/>
                </a:cubicBezTo>
                <a:cubicBezTo>
                  <a:pt x="455428" y="1190703"/>
                  <a:pt x="478673" y="1211831"/>
                  <a:pt x="506587" y="1224344"/>
                </a:cubicBezTo>
                <a:cubicBezTo>
                  <a:pt x="573079" y="1254151"/>
                  <a:pt x="642737" y="1276323"/>
                  <a:pt x="710868" y="1302166"/>
                </a:cubicBezTo>
                <a:cubicBezTo>
                  <a:pt x="768978" y="1324208"/>
                  <a:pt x="934105" y="1386417"/>
                  <a:pt x="963787" y="1389715"/>
                </a:cubicBezTo>
                <a:lnTo>
                  <a:pt x="1051336" y="1399442"/>
                </a:lnTo>
                <a:cubicBezTo>
                  <a:pt x="1080519" y="1405927"/>
                  <a:pt x="1109445" y="1413703"/>
                  <a:pt x="1138885" y="1418898"/>
                </a:cubicBezTo>
                <a:cubicBezTo>
                  <a:pt x="1164630" y="1423441"/>
                  <a:pt x="1190794" y="1425170"/>
                  <a:pt x="1216707" y="1428625"/>
                </a:cubicBezTo>
                <a:lnTo>
                  <a:pt x="1284800" y="1438353"/>
                </a:lnTo>
                <a:cubicBezTo>
                  <a:pt x="1401464" y="1456302"/>
                  <a:pt x="1288627" y="1439600"/>
                  <a:pt x="1391804" y="1457808"/>
                </a:cubicBezTo>
                <a:cubicBezTo>
                  <a:pt x="1430651" y="1464663"/>
                  <a:pt x="1470266" y="1467697"/>
                  <a:pt x="1508536" y="1477264"/>
                </a:cubicBezTo>
                <a:cubicBezTo>
                  <a:pt x="1521506" y="1480506"/>
                  <a:pt x="1534641" y="1483149"/>
                  <a:pt x="1547447" y="1486991"/>
                </a:cubicBezTo>
                <a:cubicBezTo>
                  <a:pt x="1567090" y="1492884"/>
                  <a:pt x="1585703" y="1502425"/>
                  <a:pt x="1605813" y="1506447"/>
                </a:cubicBezTo>
                <a:cubicBezTo>
                  <a:pt x="1680086" y="1521301"/>
                  <a:pt x="1638045" y="1514123"/>
                  <a:pt x="1732273" y="1525902"/>
                </a:cubicBezTo>
                <a:cubicBezTo>
                  <a:pt x="1849005" y="1522659"/>
                  <a:pt x="1965988" y="1524494"/>
                  <a:pt x="2082468" y="1516174"/>
                </a:cubicBezTo>
                <a:cubicBezTo>
                  <a:pt x="2102924" y="1514713"/>
                  <a:pt x="2121984" y="1504797"/>
                  <a:pt x="2140834" y="1496719"/>
                </a:cubicBezTo>
                <a:cubicBezTo>
                  <a:pt x="2167492" y="1485294"/>
                  <a:pt x="2218656" y="1457808"/>
                  <a:pt x="2218656" y="1457808"/>
                </a:cubicBezTo>
                <a:cubicBezTo>
                  <a:pt x="2225141" y="1448080"/>
                  <a:pt x="2233506" y="1439371"/>
                  <a:pt x="2238111" y="1428625"/>
                </a:cubicBezTo>
                <a:cubicBezTo>
                  <a:pt x="2243377" y="1416337"/>
                  <a:pt x="2247232" y="1403070"/>
                  <a:pt x="2247839" y="1389715"/>
                </a:cubicBezTo>
                <a:cubicBezTo>
                  <a:pt x="2253730" y="1260106"/>
                  <a:pt x="2248536" y="1130036"/>
                  <a:pt x="2257566" y="1000608"/>
                </a:cubicBezTo>
                <a:cubicBezTo>
                  <a:pt x="2258380" y="988945"/>
                  <a:pt x="2267294" y="977910"/>
                  <a:pt x="2277022" y="971425"/>
                </a:cubicBezTo>
                <a:cubicBezTo>
                  <a:pt x="2288146" y="964009"/>
                  <a:pt x="2302881" y="964598"/>
                  <a:pt x="2315932" y="961698"/>
                </a:cubicBezTo>
                <a:cubicBezTo>
                  <a:pt x="2332072" y="958111"/>
                  <a:pt x="2348530" y="955980"/>
                  <a:pt x="2364570" y="951970"/>
                </a:cubicBezTo>
                <a:cubicBezTo>
                  <a:pt x="2374518" y="949483"/>
                  <a:pt x="2383805" y="944729"/>
                  <a:pt x="2393753" y="942242"/>
                </a:cubicBezTo>
                <a:cubicBezTo>
                  <a:pt x="2422755" y="934991"/>
                  <a:pt x="2452119" y="929272"/>
                  <a:pt x="2481302" y="922787"/>
                </a:cubicBezTo>
                <a:cubicBezTo>
                  <a:pt x="2549396" y="877391"/>
                  <a:pt x="2526697" y="903331"/>
                  <a:pt x="2559124" y="854693"/>
                </a:cubicBezTo>
                <a:cubicBezTo>
                  <a:pt x="2562366" y="828753"/>
                  <a:pt x="2562511" y="802234"/>
                  <a:pt x="2568851" y="776872"/>
                </a:cubicBezTo>
                <a:cubicBezTo>
                  <a:pt x="2572368" y="762804"/>
                  <a:pt x="2582595" y="751290"/>
                  <a:pt x="2588307" y="737961"/>
                </a:cubicBezTo>
                <a:cubicBezTo>
                  <a:pt x="2592346" y="728536"/>
                  <a:pt x="2594792" y="718506"/>
                  <a:pt x="2598034" y="708778"/>
                </a:cubicBezTo>
                <a:cubicBezTo>
                  <a:pt x="2611861" y="598169"/>
                  <a:pt x="2624601" y="550411"/>
                  <a:pt x="2578579" y="416949"/>
                </a:cubicBezTo>
                <a:cubicBezTo>
                  <a:pt x="2568115" y="386603"/>
                  <a:pt x="2533183" y="371553"/>
                  <a:pt x="2510485" y="348855"/>
                </a:cubicBezTo>
                <a:cubicBezTo>
                  <a:pt x="2494272" y="332642"/>
                  <a:pt x="2481508" y="312014"/>
                  <a:pt x="2461847" y="300217"/>
                </a:cubicBezTo>
                <a:cubicBezTo>
                  <a:pt x="2445634" y="290489"/>
                  <a:pt x="2428698" y="281877"/>
                  <a:pt x="2413209" y="271034"/>
                </a:cubicBezTo>
                <a:cubicBezTo>
                  <a:pt x="2373620" y="243322"/>
                  <a:pt x="2366137" y="233690"/>
                  <a:pt x="2335387" y="202940"/>
                </a:cubicBezTo>
                <a:cubicBezTo>
                  <a:pt x="2338630" y="170515"/>
                  <a:pt x="2337211" y="137278"/>
                  <a:pt x="2345115" y="105664"/>
                </a:cubicBezTo>
                <a:cubicBezTo>
                  <a:pt x="2347339" y="96766"/>
                  <a:pt x="2357524" y="92079"/>
                  <a:pt x="2364570" y="86208"/>
                </a:cubicBezTo>
                <a:cubicBezTo>
                  <a:pt x="2403831" y="53490"/>
                  <a:pt x="2393067" y="60496"/>
                  <a:pt x="2432664" y="47298"/>
                </a:cubicBezTo>
                <a:cubicBezTo>
                  <a:pt x="2348237" y="-37133"/>
                  <a:pt x="2403021" y="7586"/>
                  <a:pt x="2131107" y="57025"/>
                </a:cubicBezTo>
                <a:cubicBezTo>
                  <a:pt x="2115156" y="59925"/>
                  <a:pt x="2105944" y="77615"/>
                  <a:pt x="2092196" y="86208"/>
                </a:cubicBezTo>
                <a:cubicBezTo>
                  <a:pt x="2064717" y="103382"/>
                  <a:pt x="2052474" y="105934"/>
                  <a:pt x="2024102" y="115391"/>
                </a:cubicBezTo>
                <a:cubicBezTo>
                  <a:pt x="1962494" y="112149"/>
                  <a:pt x="1900564" y="112736"/>
                  <a:pt x="1839277" y="105664"/>
                </a:cubicBezTo>
                <a:cubicBezTo>
                  <a:pt x="1815826" y="102958"/>
                  <a:pt x="1793992" y="92291"/>
                  <a:pt x="1771183" y="86208"/>
                </a:cubicBezTo>
                <a:cubicBezTo>
                  <a:pt x="1745347" y="79318"/>
                  <a:pt x="1719302" y="73238"/>
                  <a:pt x="1693362" y="66753"/>
                </a:cubicBezTo>
                <a:cubicBezTo>
                  <a:pt x="1599501" y="43288"/>
                  <a:pt x="1641760" y="52542"/>
                  <a:pt x="1566902" y="37570"/>
                </a:cubicBezTo>
                <a:cubicBezTo>
                  <a:pt x="1544204" y="40813"/>
                  <a:pt x="1519761" y="37986"/>
                  <a:pt x="1498809" y="47298"/>
                </a:cubicBezTo>
                <a:cubicBezTo>
                  <a:pt x="1440020" y="73427"/>
                  <a:pt x="1524923" y="85277"/>
                  <a:pt x="1450170" y="105664"/>
                </a:cubicBezTo>
                <a:cubicBezTo>
                  <a:pt x="1425144" y="112489"/>
                  <a:pt x="1398289" y="105664"/>
                  <a:pt x="1372349" y="105664"/>
                </a:cubicBezTo>
                <a:lnTo>
                  <a:pt x="1450170" y="144574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Shape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Times" pitchFamily="-64" charset="0"/>
              <a:ea typeface="Osaka" pitchFamily="-64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virtual float Area() {}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sp>
        <p:nvSpPr>
          <p:cNvPr id="7" name="Rectangle 6"/>
          <p:cNvSpPr>
            <a:spLocks noChangeAspect="1"/>
          </p:cNvSpPr>
          <p:nvPr/>
        </p:nvSpPr>
        <p:spPr bwMode="auto">
          <a:xfrm>
            <a:off x="6702358" y="2655650"/>
            <a:ext cx="1829073" cy="1828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Square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Times" pitchFamily="-64" charset="0"/>
              <a:ea typeface="Osaka" pitchFamily="-64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virtual float Area()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 {…}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 bwMode="auto">
          <a:xfrm>
            <a:off x="9630383" y="2655650"/>
            <a:ext cx="2198640" cy="219456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 smtClean="0">
                <a:latin typeface="Times" pitchFamily="-64" charset="0"/>
                <a:ea typeface="Osaka" pitchFamily="-64" charset="-128"/>
              </a:rPr>
              <a:t>Circle</a:t>
            </a:r>
            <a:endParaRPr lang="en-US" sz="1800" dirty="0">
              <a:latin typeface="Times" pitchFamily="-64" charset="0"/>
              <a:ea typeface="Osaka" pitchFamily="-64" charset="-128"/>
            </a:endParaRPr>
          </a:p>
          <a:p>
            <a:pPr eaLnBrk="0" hangingPunct="0"/>
            <a:endParaRPr lang="en-US" dirty="0">
              <a:latin typeface="Times" pitchFamily="-64" charset="0"/>
              <a:ea typeface="Osaka" pitchFamily="-64" charset="-128"/>
            </a:endParaRPr>
          </a:p>
          <a:p>
            <a:pPr algn="ctr" eaLnBrk="0" hangingPunct="0"/>
            <a:r>
              <a:rPr lang="en-US" sz="1200" dirty="0"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virtual float Area() </a:t>
            </a:r>
            <a:r>
              <a:rPr lang="en-US" sz="1200" dirty="0" smtClean="0">
                <a:latin typeface="Courier New" panose="02070309020205020404" pitchFamily="49" charset="0"/>
                <a:ea typeface="Osaka" pitchFamily="-64" charset="-128"/>
                <a:cs typeface="Courier New" panose="02070309020205020404" pitchFamily="49" charset="0"/>
              </a:rPr>
              <a:t>{…}</a:t>
            </a:r>
            <a:endParaRPr lang="en-US" sz="1200" dirty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cxnSp>
        <p:nvCxnSpPr>
          <p:cNvPr id="9" name="Straight Arrow Connector 8"/>
          <p:cNvCxnSpPr>
            <a:stCxn id="6" idx="38"/>
          </p:cNvCxnSpPr>
          <p:nvPr/>
        </p:nvCxnSpPr>
        <p:spPr bwMode="auto">
          <a:xfrm flipH="1">
            <a:off x="8531431" y="2142657"/>
            <a:ext cx="583386" cy="5129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>
            <a:stCxn id="6" idx="38"/>
            <a:endCxn id="8" idx="1"/>
          </p:cNvCxnSpPr>
          <p:nvPr/>
        </p:nvCxnSpPr>
        <p:spPr bwMode="auto">
          <a:xfrm>
            <a:off x="9114817" y="2142657"/>
            <a:ext cx="837549" cy="83437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ounded Rectangle 14"/>
          <p:cNvSpPr/>
          <p:nvPr/>
        </p:nvSpPr>
        <p:spPr bwMode="auto">
          <a:xfrm>
            <a:off x="8020456" y="5204298"/>
            <a:ext cx="2704289" cy="14591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Squircle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 </a:t>
            </a:r>
          </a:p>
        </p:txBody>
      </p:sp>
      <p:cxnSp>
        <p:nvCxnSpPr>
          <p:cNvPr id="16" name="Straight Arrow Connector 15"/>
          <p:cNvCxnSpPr>
            <a:endCxn id="15" idx="0"/>
          </p:cNvCxnSpPr>
          <p:nvPr/>
        </p:nvCxnSpPr>
        <p:spPr bwMode="auto">
          <a:xfrm>
            <a:off x="8176372" y="4484450"/>
            <a:ext cx="1196229" cy="71984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>
            <a:stCxn id="8" idx="3"/>
            <a:endCxn id="15" idx="0"/>
          </p:cNvCxnSpPr>
          <p:nvPr/>
        </p:nvCxnSpPr>
        <p:spPr bwMode="auto">
          <a:xfrm flipH="1">
            <a:off x="9372601" y="4528824"/>
            <a:ext cx="579765" cy="67547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88284868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800" dirty="0" smtClean="0"/>
              <a:t>Another pitfall of multiple inheritance: the </a:t>
            </a:r>
            <a:r>
              <a:rPr lang="en-US" sz="1800" i="1" dirty="0" smtClean="0"/>
              <a:t>fragile base class</a:t>
            </a:r>
            <a:r>
              <a:rPr lang="en-US" sz="1800" dirty="0" smtClean="0"/>
              <a:t> problem.</a:t>
            </a:r>
          </a:p>
          <a:p>
            <a:pPr lvl="1"/>
            <a:r>
              <a:rPr lang="en-US" sz="1600" dirty="0" smtClean="0"/>
              <a:t>If many classes inherit from a single base (super) class then changes to methods in the base class can have unexpected consequences in the program.</a:t>
            </a:r>
          </a:p>
          <a:p>
            <a:pPr lvl="1"/>
            <a:r>
              <a:rPr lang="en-US" sz="1600" dirty="0" smtClean="0"/>
              <a:t>This can happen with single inheritance but it’s much easier to run into with multiple inheritance.</a:t>
            </a:r>
          </a:p>
          <a:p>
            <a:r>
              <a:rPr lang="en-US" sz="2000" dirty="0"/>
              <a:t>Interfaces are a way to have your classes share behavior without them sharing actual code.</a:t>
            </a:r>
          </a:p>
          <a:p>
            <a:r>
              <a:rPr lang="en-US" sz="2000" dirty="0"/>
              <a:t>Gives much of the benefit of multiple inheritance without the complexity and pitfalls</a:t>
            </a:r>
            <a:endParaRPr lang="en-US" sz="1800" dirty="0"/>
          </a:p>
          <a:p>
            <a:pPr lvl="1"/>
            <a:endParaRPr lang="en-US" sz="1600" dirty="0" smtClean="0"/>
          </a:p>
        </p:txBody>
      </p:sp>
      <p:sp>
        <p:nvSpPr>
          <p:cNvPr id="5" name="Freeform 4"/>
          <p:cNvSpPr/>
          <p:nvPr/>
        </p:nvSpPr>
        <p:spPr bwMode="auto">
          <a:xfrm>
            <a:off x="7204017" y="1311272"/>
            <a:ext cx="1364932" cy="508411"/>
          </a:xfrm>
          <a:custGeom>
            <a:avLst/>
            <a:gdLst>
              <a:gd name="connsiteX0" fmla="*/ 1450170 w 2610821"/>
              <a:gd name="connsiteY0" fmla="*/ 144574 h 1525902"/>
              <a:gd name="connsiteX1" fmla="*/ 1450170 w 2610821"/>
              <a:gd name="connsiteY1" fmla="*/ 144574 h 1525902"/>
              <a:gd name="connsiteX2" fmla="*/ 1391804 w 2610821"/>
              <a:gd name="connsiteY2" fmla="*/ 76481 h 1525902"/>
              <a:gd name="connsiteX3" fmla="*/ 1284800 w 2610821"/>
              <a:gd name="connsiteY3" fmla="*/ 37570 h 1525902"/>
              <a:gd name="connsiteX4" fmla="*/ 1206979 w 2610821"/>
              <a:gd name="connsiteY4" fmla="*/ 27842 h 1525902"/>
              <a:gd name="connsiteX5" fmla="*/ 681685 w 2610821"/>
              <a:gd name="connsiteY5" fmla="*/ 37570 h 1525902"/>
              <a:gd name="connsiteX6" fmla="*/ 555226 w 2610821"/>
              <a:gd name="connsiteY6" fmla="*/ 86208 h 1525902"/>
              <a:gd name="connsiteX7" fmla="*/ 526043 w 2610821"/>
              <a:gd name="connsiteY7" fmla="*/ 95936 h 1525902"/>
              <a:gd name="connsiteX8" fmla="*/ 467677 w 2610821"/>
              <a:gd name="connsiteY8" fmla="*/ 134847 h 1525902"/>
              <a:gd name="connsiteX9" fmla="*/ 457949 w 2610821"/>
              <a:gd name="connsiteY9" fmla="*/ 164030 h 1525902"/>
              <a:gd name="connsiteX10" fmla="*/ 477404 w 2610821"/>
              <a:gd name="connsiteY10" fmla="*/ 358583 h 1525902"/>
              <a:gd name="connsiteX11" fmla="*/ 496860 w 2610821"/>
              <a:gd name="connsiteY11" fmla="*/ 378038 h 1525902"/>
              <a:gd name="connsiteX12" fmla="*/ 594136 w 2610821"/>
              <a:gd name="connsiteY12" fmla="*/ 455859 h 1525902"/>
              <a:gd name="connsiteX13" fmla="*/ 623319 w 2610821"/>
              <a:gd name="connsiteY13" fmla="*/ 465587 h 1525902"/>
              <a:gd name="connsiteX14" fmla="*/ 652502 w 2610821"/>
              <a:gd name="connsiteY14" fmla="*/ 485042 h 1525902"/>
              <a:gd name="connsiteX15" fmla="*/ 759507 w 2610821"/>
              <a:gd name="connsiteY15" fmla="*/ 572591 h 1525902"/>
              <a:gd name="connsiteX16" fmla="*/ 769234 w 2610821"/>
              <a:gd name="connsiteY16" fmla="*/ 601774 h 1525902"/>
              <a:gd name="connsiteX17" fmla="*/ 798417 w 2610821"/>
              <a:gd name="connsiteY17" fmla="*/ 630957 h 1525902"/>
              <a:gd name="connsiteX18" fmla="*/ 749779 w 2610821"/>
              <a:gd name="connsiteY18" fmla="*/ 650413 h 1525902"/>
              <a:gd name="connsiteX19" fmla="*/ 292579 w 2610821"/>
              <a:gd name="connsiteY19" fmla="*/ 660140 h 1525902"/>
              <a:gd name="connsiteX20" fmla="*/ 224485 w 2610821"/>
              <a:gd name="connsiteY20" fmla="*/ 669868 h 1525902"/>
              <a:gd name="connsiteX21" fmla="*/ 98026 w 2610821"/>
              <a:gd name="connsiteY21" fmla="*/ 708778 h 1525902"/>
              <a:gd name="connsiteX22" fmla="*/ 20204 w 2610821"/>
              <a:gd name="connsiteY22" fmla="*/ 747689 h 1525902"/>
              <a:gd name="connsiteX23" fmla="*/ 749 w 2610821"/>
              <a:gd name="connsiteY23" fmla="*/ 776872 h 1525902"/>
              <a:gd name="connsiteX24" fmla="*/ 39660 w 2610821"/>
              <a:gd name="connsiteY24" fmla="*/ 844966 h 1525902"/>
              <a:gd name="connsiteX25" fmla="*/ 59115 w 2610821"/>
              <a:gd name="connsiteY25" fmla="*/ 874149 h 1525902"/>
              <a:gd name="connsiteX26" fmla="*/ 88298 w 2610821"/>
              <a:gd name="connsiteY26" fmla="*/ 913059 h 1525902"/>
              <a:gd name="connsiteX27" fmla="*/ 107753 w 2610821"/>
              <a:gd name="connsiteY27" fmla="*/ 942242 h 1525902"/>
              <a:gd name="connsiteX28" fmla="*/ 175847 w 2610821"/>
              <a:gd name="connsiteY28" fmla="*/ 1010336 h 1525902"/>
              <a:gd name="connsiteX29" fmla="*/ 350945 w 2610821"/>
              <a:gd name="connsiteY29" fmla="*/ 1136796 h 1525902"/>
              <a:gd name="connsiteX30" fmla="*/ 428766 w 2610821"/>
              <a:gd name="connsiteY30" fmla="*/ 1175706 h 1525902"/>
              <a:gd name="connsiteX31" fmla="*/ 506587 w 2610821"/>
              <a:gd name="connsiteY31" fmla="*/ 1224344 h 1525902"/>
              <a:gd name="connsiteX32" fmla="*/ 710868 w 2610821"/>
              <a:gd name="connsiteY32" fmla="*/ 1302166 h 1525902"/>
              <a:gd name="connsiteX33" fmla="*/ 963787 w 2610821"/>
              <a:gd name="connsiteY33" fmla="*/ 1389715 h 1525902"/>
              <a:gd name="connsiteX34" fmla="*/ 1051336 w 2610821"/>
              <a:gd name="connsiteY34" fmla="*/ 1399442 h 1525902"/>
              <a:gd name="connsiteX35" fmla="*/ 1138885 w 2610821"/>
              <a:gd name="connsiteY35" fmla="*/ 1418898 h 1525902"/>
              <a:gd name="connsiteX36" fmla="*/ 1216707 w 2610821"/>
              <a:gd name="connsiteY36" fmla="*/ 1428625 h 1525902"/>
              <a:gd name="connsiteX37" fmla="*/ 1284800 w 2610821"/>
              <a:gd name="connsiteY37" fmla="*/ 1438353 h 1525902"/>
              <a:gd name="connsiteX38" fmla="*/ 1391804 w 2610821"/>
              <a:gd name="connsiteY38" fmla="*/ 1457808 h 1525902"/>
              <a:gd name="connsiteX39" fmla="*/ 1508536 w 2610821"/>
              <a:gd name="connsiteY39" fmla="*/ 1477264 h 1525902"/>
              <a:gd name="connsiteX40" fmla="*/ 1547447 w 2610821"/>
              <a:gd name="connsiteY40" fmla="*/ 1486991 h 1525902"/>
              <a:gd name="connsiteX41" fmla="*/ 1605813 w 2610821"/>
              <a:gd name="connsiteY41" fmla="*/ 1506447 h 1525902"/>
              <a:gd name="connsiteX42" fmla="*/ 1732273 w 2610821"/>
              <a:gd name="connsiteY42" fmla="*/ 1525902 h 1525902"/>
              <a:gd name="connsiteX43" fmla="*/ 2082468 w 2610821"/>
              <a:gd name="connsiteY43" fmla="*/ 1516174 h 1525902"/>
              <a:gd name="connsiteX44" fmla="*/ 2140834 w 2610821"/>
              <a:gd name="connsiteY44" fmla="*/ 1496719 h 1525902"/>
              <a:gd name="connsiteX45" fmla="*/ 2218656 w 2610821"/>
              <a:gd name="connsiteY45" fmla="*/ 1457808 h 1525902"/>
              <a:gd name="connsiteX46" fmla="*/ 2238111 w 2610821"/>
              <a:gd name="connsiteY46" fmla="*/ 1428625 h 1525902"/>
              <a:gd name="connsiteX47" fmla="*/ 2247839 w 2610821"/>
              <a:gd name="connsiteY47" fmla="*/ 1389715 h 1525902"/>
              <a:gd name="connsiteX48" fmla="*/ 2257566 w 2610821"/>
              <a:gd name="connsiteY48" fmla="*/ 1000608 h 1525902"/>
              <a:gd name="connsiteX49" fmla="*/ 2277022 w 2610821"/>
              <a:gd name="connsiteY49" fmla="*/ 971425 h 1525902"/>
              <a:gd name="connsiteX50" fmla="*/ 2315932 w 2610821"/>
              <a:gd name="connsiteY50" fmla="*/ 961698 h 1525902"/>
              <a:gd name="connsiteX51" fmla="*/ 2364570 w 2610821"/>
              <a:gd name="connsiteY51" fmla="*/ 951970 h 1525902"/>
              <a:gd name="connsiteX52" fmla="*/ 2393753 w 2610821"/>
              <a:gd name="connsiteY52" fmla="*/ 942242 h 1525902"/>
              <a:gd name="connsiteX53" fmla="*/ 2481302 w 2610821"/>
              <a:gd name="connsiteY53" fmla="*/ 922787 h 1525902"/>
              <a:gd name="connsiteX54" fmla="*/ 2559124 w 2610821"/>
              <a:gd name="connsiteY54" fmla="*/ 854693 h 1525902"/>
              <a:gd name="connsiteX55" fmla="*/ 2568851 w 2610821"/>
              <a:gd name="connsiteY55" fmla="*/ 776872 h 1525902"/>
              <a:gd name="connsiteX56" fmla="*/ 2588307 w 2610821"/>
              <a:gd name="connsiteY56" fmla="*/ 737961 h 1525902"/>
              <a:gd name="connsiteX57" fmla="*/ 2598034 w 2610821"/>
              <a:gd name="connsiteY57" fmla="*/ 708778 h 1525902"/>
              <a:gd name="connsiteX58" fmla="*/ 2578579 w 2610821"/>
              <a:gd name="connsiteY58" fmla="*/ 416949 h 1525902"/>
              <a:gd name="connsiteX59" fmla="*/ 2510485 w 2610821"/>
              <a:gd name="connsiteY59" fmla="*/ 348855 h 1525902"/>
              <a:gd name="connsiteX60" fmla="*/ 2461847 w 2610821"/>
              <a:gd name="connsiteY60" fmla="*/ 300217 h 1525902"/>
              <a:gd name="connsiteX61" fmla="*/ 2413209 w 2610821"/>
              <a:gd name="connsiteY61" fmla="*/ 271034 h 1525902"/>
              <a:gd name="connsiteX62" fmla="*/ 2335387 w 2610821"/>
              <a:gd name="connsiteY62" fmla="*/ 202940 h 1525902"/>
              <a:gd name="connsiteX63" fmla="*/ 2345115 w 2610821"/>
              <a:gd name="connsiteY63" fmla="*/ 105664 h 1525902"/>
              <a:gd name="connsiteX64" fmla="*/ 2364570 w 2610821"/>
              <a:gd name="connsiteY64" fmla="*/ 86208 h 1525902"/>
              <a:gd name="connsiteX65" fmla="*/ 2432664 w 2610821"/>
              <a:gd name="connsiteY65" fmla="*/ 47298 h 1525902"/>
              <a:gd name="connsiteX66" fmla="*/ 2131107 w 2610821"/>
              <a:gd name="connsiteY66" fmla="*/ 57025 h 1525902"/>
              <a:gd name="connsiteX67" fmla="*/ 2092196 w 2610821"/>
              <a:gd name="connsiteY67" fmla="*/ 86208 h 1525902"/>
              <a:gd name="connsiteX68" fmla="*/ 2024102 w 2610821"/>
              <a:gd name="connsiteY68" fmla="*/ 115391 h 1525902"/>
              <a:gd name="connsiteX69" fmla="*/ 1839277 w 2610821"/>
              <a:gd name="connsiteY69" fmla="*/ 105664 h 1525902"/>
              <a:gd name="connsiteX70" fmla="*/ 1771183 w 2610821"/>
              <a:gd name="connsiteY70" fmla="*/ 86208 h 1525902"/>
              <a:gd name="connsiteX71" fmla="*/ 1693362 w 2610821"/>
              <a:gd name="connsiteY71" fmla="*/ 66753 h 1525902"/>
              <a:gd name="connsiteX72" fmla="*/ 1566902 w 2610821"/>
              <a:gd name="connsiteY72" fmla="*/ 37570 h 1525902"/>
              <a:gd name="connsiteX73" fmla="*/ 1498809 w 2610821"/>
              <a:gd name="connsiteY73" fmla="*/ 47298 h 1525902"/>
              <a:gd name="connsiteX74" fmla="*/ 1450170 w 2610821"/>
              <a:gd name="connsiteY74" fmla="*/ 105664 h 1525902"/>
              <a:gd name="connsiteX75" fmla="*/ 1372349 w 2610821"/>
              <a:gd name="connsiteY75" fmla="*/ 105664 h 1525902"/>
              <a:gd name="connsiteX76" fmla="*/ 1450170 w 2610821"/>
              <a:gd name="connsiteY76" fmla="*/ 144574 h 152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610821" h="1525902">
                <a:moveTo>
                  <a:pt x="1450170" y="144574"/>
                </a:moveTo>
                <a:lnTo>
                  <a:pt x="1450170" y="144574"/>
                </a:lnTo>
                <a:cubicBezTo>
                  <a:pt x="1430715" y="121876"/>
                  <a:pt x="1413924" y="96590"/>
                  <a:pt x="1391804" y="76481"/>
                </a:cubicBezTo>
                <a:cubicBezTo>
                  <a:pt x="1354989" y="43013"/>
                  <a:pt x="1331838" y="44290"/>
                  <a:pt x="1284800" y="37570"/>
                </a:cubicBezTo>
                <a:cubicBezTo>
                  <a:pt x="1258921" y="33873"/>
                  <a:pt x="1232919" y="31085"/>
                  <a:pt x="1206979" y="27842"/>
                </a:cubicBezTo>
                <a:cubicBezTo>
                  <a:pt x="1031881" y="31085"/>
                  <a:pt x="856602" y="28968"/>
                  <a:pt x="681685" y="37570"/>
                </a:cubicBezTo>
                <a:cubicBezTo>
                  <a:pt x="633818" y="39924"/>
                  <a:pt x="596797" y="67732"/>
                  <a:pt x="555226" y="86208"/>
                </a:cubicBezTo>
                <a:cubicBezTo>
                  <a:pt x="545856" y="90373"/>
                  <a:pt x="535006" y="90956"/>
                  <a:pt x="526043" y="95936"/>
                </a:cubicBezTo>
                <a:cubicBezTo>
                  <a:pt x="505603" y="107292"/>
                  <a:pt x="467677" y="134847"/>
                  <a:pt x="467677" y="134847"/>
                </a:cubicBezTo>
                <a:cubicBezTo>
                  <a:pt x="464434" y="144575"/>
                  <a:pt x="457504" y="153786"/>
                  <a:pt x="457949" y="164030"/>
                </a:cubicBezTo>
                <a:cubicBezTo>
                  <a:pt x="460780" y="229143"/>
                  <a:pt x="465745" y="294460"/>
                  <a:pt x="477404" y="358583"/>
                </a:cubicBezTo>
                <a:cubicBezTo>
                  <a:pt x="479045" y="367606"/>
                  <a:pt x="489814" y="372167"/>
                  <a:pt x="496860" y="378038"/>
                </a:cubicBezTo>
                <a:cubicBezTo>
                  <a:pt x="528760" y="404621"/>
                  <a:pt x="554742" y="442727"/>
                  <a:pt x="594136" y="455859"/>
                </a:cubicBezTo>
                <a:cubicBezTo>
                  <a:pt x="603864" y="459102"/>
                  <a:pt x="614148" y="461001"/>
                  <a:pt x="623319" y="465587"/>
                </a:cubicBezTo>
                <a:cubicBezTo>
                  <a:pt x="633776" y="470815"/>
                  <a:pt x="643149" y="478027"/>
                  <a:pt x="652502" y="485042"/>
                </a:cubicBezTo>
                <a:cubicBezTo>
                  <a:pt x="736755" y="548232"/>
                  <a:pt x="716522" y="529608"/>
                  <a:pt x="759507" y="572591"/>
                </a:cubicBezTo>
                <a:cubicBezTo>
                  <a:pt x="762749" y="582319"/>
                  <a:pt x="763546" y="593242"/>
                  <a:pt x="769234" y="601774"/>
                </a:cubicBezTo>
                <a:cubicBezTo>
                  <a:pt x="776865" y="613221"/>
                  <a:pt x="803526" y="618184"/>
                  <a:pt x="798417" y="630957"/>
                </a:cubicBezTo>
                <a:cubicBezTo>
                  <a:pt x="791932" y="647170"/>
                  <a:pt x="767212" y="649407"/>
                  <a:pt x="749779" y="650413"/>
                </a:cubicBezTo>
                <a:cubicBezTo>
                  <a:pt x="597598" y="659193"/>
                  <a:pt x="444979" y="656898"/>
                  <a:pt x="292579" y="660140"/>
                </a:cubicBezTo>
                <a:cubicBezTo>
                  <a:pt x="269881" y="663383"/>
                  <a:pt x="246968" y="665371"/>
                  <a:pt x="224485" y="669868"/>
                </a:cubicBezTo>
                <a:cubicBezTo>
                  <a:pt x="174310" y="679903"/>
                  <a:pt x="142374" y="688310"/>
                  <a:pt x="98026" y="708778"/>
                </a:cubicBezTo>
                <a:cubicBezTo>
                  <a:pt x="71693" y="720932"/>
                  <a:pt x="20204" y="747689"/>
                  <a:pt x="20204" y="747689"/>
                </a:cubicBezTo>
                <a:cubicBezTo>
                  <a:pt x="13719" y="757417"/>
                  <a:pt x="2402" y="765298"/>
                  <a:pt x="749" y="776872"/>
                </a:cubicBezTo>
                <a:cubicBezTo>
                  <a:pt x="-4627" y="814510"/>
                  <a:pt x="19999" y="821372"/>
                  <a:pt x="39660" y="844966"/>
                </a:cubicBezTo>
                <a:cubicBezTo>
                  <a:pt x="47144" y="853947"/>
                  <a:pt x="52320" y="864636"/>
                  <a:pt x="59115" y="874149"/>
                </a:cubicBezTo>
                <a:cubicBezTo>
                  <a:pt x="68538" y="887342"/>
                  <a:pt x="78875" y="899866"/>
                  <a:pt x="88298" y="913059"/>
                </a:cubicBezTo>
                <a:cubicBezTo>
                  <a:pt x="95093" y="922572"/>
                  <a:pt x="99932" y="933552"/>
                  <a:pt x="107753" y="942242"/>
                </a:cubicBezTo>
                <a:cubicBezTo>
                  <a:pt x="129227" y="966102"/>
                  <a:pt x="150781" y="990283"/>
                  <a:pt x="175847" y="1010336"/>
                </a:cubicBezTo>
                <a:cubicBezTo>
                  <a:pt x="256625" y="1074958"/>
                  <a:pt x="267662" y="1089949"/>
                  <a:pt x="350945" y="1136796"/>
                </a:cubicBezTo>
                <a:cubicBezTo>
                  <a:pt x="376222" y="1151015"/>
                  <a:pt x="403488" y="1161487"/>
                  <a:pt x="428766" y="1175706"/>
                </a:cubicBezTo>
                <a:cubicBezTo>
                  <a:pt x="455428" y="1190703"/>
                  <a:pt x="478673" y="1211831"/>
                  <a:pt x="506587" y="1224344"/>
                </a:cubicBezTo>
                <a:cubicBezTo>
                  <a:pt x="573079" y="1254151"/>
                  <a:pt x="642737" y="1276323"/>
                  <a:pt x="710868" y="1302166"/>
                </a:cubicBezTo>
                <a:cubicBezTo>
                  <a:pt x="768978" y="1324208"/>
                  <a:pt x="934105" y="1386417"/>
                  <a:pt x="963787" y="1389715"/>
                </a:cubicBezTo>
                <a:lnTo>
                  <a:pt x="1051336" y="1399442"/>
                </a:lnTo>
                <a:cubicBezTo>
                  <a:pt x="1080519" y="1405927"/>
                  <a:pt x="1109445" y="1413703"/>
                  <a:pt x="1138885" y="1418898"/>
                </a:cubicBezTo>
                <a:cubicBezTo>
                  <a:pt x="1164630" y="1423441"/>
                  <a:pt x="1190794" y="1425170"/>
                  <a:pt x="1216707" y="1428625"/>
                </a:cubicBezTo>
                <a:lnTo>
                  <a:pt x="1284800" y="1438353"/>
                </a:lnTo>
                <a:cubicBezTo>
                  <a:pt x="1401464" y="1456302"/>
                  <a:pt x="1288627" y="1439600"/>
                  <a:pt x="1391804" y="1457808"/>
                </a:cubicBezTo>
                <a:cubicBezTo>
                  <a:pt x="1430651" y="1464663"/>
                  <a:pt x="1470266" y="1467697"/>
                  <a:pt x="1508536" y="1477264"/>
                </a:cubicBezTo>
                <a:cubicBezTo>
                  <a:pt x="1521506" y="1480506"/>
                  <a:pt x="1534641" y="1483149"/>
                  <a:pt x="1547447" y="1486991"/>
                </a:cubicBezTo>
                <a:cubicBezTo>
                  <a:pt x="1567090" y="1492884"/>
                  <a:pt x="1585703" y="1502425"/>
                  <a:pt x="1605813" y="1506447"/>
                </a:cubicBezTo>
                <a:cubicBezTo>
                  <a:pt x="1680086" y="1521301"/>
                  <a:pt x="1638045" y="1514123"/>
                  <a:pt x="1732273" y="1525902"/>
                </a:cubicBezTo>
                <a:cubicBezTo>
                  <a:pt x="1849005" y="1522659"/>
                  <a:pt x="1965988" y="1524494"/>
                  <a:pt x="2082468" y="1516174"/>
                </a:cubicBezTo>
                <a:cubicBezTo>
                  <a:pt x="2102924" y="1514713"/>
                  <a:pt x="2121984" y="1504797"/>
                  <a:pt x="2140834" y="1496719"/>
                </a:cubicBezTo>
                <a:cubicBezTo>
                  <a:pt x="2167492" y="1485294"/>
                  <a:pt x="2218656" y="1457808"/>
                  <a:pt x="2218656" y="1457808"/>
                </a:cubicBezTo>
                <a:cubicBezTo>
                  <a:pt x="2225141" y="1448080"/>
                  <a:pt x="2233506" y="1439371"/>
                  <a:pt x="2238111" y="1428625"/>
                </a:cubicBezTo>
                <a:cubicBezTo>
                  <a:pt x="2243377" y="1416337"/>
                  <a:pt x="2247232" y="1403070"/>
                  <a:pt x="2247839" y="1389715"/>
                </a:cubicBezTo>
                <a:cubicBezTo>
                  <a:pt x="2253730" y="1260106"/>
                  <a:pt x="2248536" y="1130036"/>
                  <a:pt x="2257566" y="1000608"/>
                </a:cubicBezTo>
                <a:cubicBezTo>
                  <a:pt x="2258380" y="988945"/>
                  <a:pt x="2267294" y="977910"/>
                  <a:pt x="2277022" y="971425"/>
                </a:cubicBezTo>
                <a:cubicBezTo>
                  <a:pt x="2288146" y="964009"/>
                  <a:pt x="2302881" y="964598"/>
                  <a:pt x="2315932" y="961698"/>
                </a:cubicBezTo>
                <a:cubicBezTo>
                  <a:pt x="2332072" y="958111"/>
                  <a:pt x="2348530" y="955980"/>
                  <a:pt x="2364570" y="951970"/>
                </a:cubicBezTo>
                <a:cubicBezTo>
                  <a:pt x="2374518" y="949483"/>
                  <a:pt x="2383805" y="944729"/>
                  <a:pt x="2393753" y="942242"/>
                </a:cubicBezTo>
                <a:cubicBezTo>
                  <a:pt x="2422755" y="934991"/>
                  <a:pt x="2452119" y="929272"/>
                  <a:pt x="2481302" y="922787"/>
                </a:cubicBezTo>
                <a:cubicBezTo>
                  <a:pt x="2549396" y="877391"/>
                  <a:pt x="2526697" y="903331"/>
                  <a:pt x="2559124" y="854693"/>
                </a:cubicBezTo>
                <a:cubicBezTo>
                  <a:pt x="2562366" y="828753"/>
                  <a:pt x="2562511" y="802234"/>
                  <a:pt x="2568851" y="776872"/>
                </a:cubicBezTo>
                <a:cubicBezTo>
                  <a:pt x="2572368" y="762804"/>
                  <a:pt x="2582595" y="751290"/>
                  <a:pt x="2588307" y="737961"/>
                </a:cubicBezTo>
                <a:cubicBezTo>
                  <a:pt x="2592346" y="728536"/>
                  <a:pt x="2594792" y="718506"/>
                  <a:pt x="2598034" y="708778"/>
                </a:cubicBezTo>
                <a:cubicBezTo>
                  <a:pt x="2611861" y="598169"/>
                  <a:pt x="2624601" y="550411"/>
                  <a:pt x="2578579" y="416949"/>
                </a:cubicBezTo>
                <a:cubicBezTo>
                  <a:pt x="2568115" y="386603"/>
                  <a:pt x="2533183" y="371553"/>
                  <a:pt x="2510485" y="348855"/>
                </a:cubicBezTo>
                <a:cubicBezTo>
                  <a:pt x="2494272" y="332642"/>
                  <a:pt x="2481508" y="312014"/>
                  <a:pt x="2461847" y="300217"/>
                </a:cubicBezTo>
                <a:cubicBezTo>
                  <a:pt x="2445634" y="290489"/>
                  <a:pt x="2428698" y="281877"/>
                  <a:pt x="2413209" y="271034"/>
                </a:cubicBezTo>
                <a:cubicBezTo>
                  <a:pt x="2373620" y="243322"/>
                  <a:pt x="2366137" y="233690"/>
                  <a:pt x="2335387" y="202940"/>
                </a:cubicBezTo>
                <a:cubicBezTo>
                  <a:pt x="2338630" y="170515"/>
                  <a:pt x="2337211" y="137278"/>
                  <a:pt x="2345115" y="105664"/>
                </a:cubicBezTo>
                <a:cubicBezTo>
                  <a:pt x="2347339" y="96766"/>
                  <a:pt x="2357524" y="92079"/>
                  <a:pt x="2364570" y="86208"/>
                </a:cubicBezTo>
                <a:cubicBezTo>
                  <a:pt x="2403831" y="53490"/>
                  <a:pt x="2393067" y="60496"/>
                  <a:pt x="2432664" y="47298"/>
                </a:cubicBezTo>
                <a:cubicBezTo>
                  <a:pt x="2348237" y="-37133"/>
                  <a:pt x="2403021" y="7586"/>
                  <a:pt x="2131107" y="57025"/>
                </a:cubicBezTo>
                <a:cubicBezTo>
                  <a:pt x="2115156" y="59925"/>
                  <a:pt x="2105944" y="77615"/>
                  <a:pt x="2092196" y="86208"/>
                </a:cubicBezTo>
                <a:cubicBezTo>
                  <a:pt x="2064717" y="103382"/>
                  <a:pt x="2052474" y="105934"/>
                  <a:pt x="2024102" y="115391"/>
                </a:cubicBezTo>
                <a:cubicBezTo>
                  <a:pt x="1962494" y="112149"/>
                  <a:pt x="1900564" y="112736"/>
                  <a:pt x="1839277" y="105664"/>
                </a:cubicBezTo>
                <a:cubicBezTo>
                  <a:pt x="1815826" y="102958"/>
                  <a:pt x="1793992" y="92291"/>
                  <a:pt x="1771183" y="86208"/>
                </a:cubicBezTo>
                <a:cubicBezTo>
                  <a:pt x="1745347" y="79318"/>
                  <a:pt x="1719302" y="73238"/>
                  <a:pt x="1693362" y="66753"/>
                </a:cubicBezTo>
                <a:cubicBezTo>
                  <a:pt x="1599501" y="43288"/>
                  <a:pt x="1641760" y="52542"/>
                  <a:pt x="1566902" y="37570"/>
                </a:cubicBezTo>
                <a:cubicBezTo>
                  <a:pt x="1544204" y="40813"/>
                  <a:pt x="1519761" y="37986"/>
                  <a:pt x="1498809" y="47298"/>
                </a:cubicBezTo>
                <a:cubicBezTo>
                  <a:pt x="1440020" y="73427"/>
                  <a:pt x="1524923" y="85277"/>
                  <a:pt x="1450170" y="105664"/>
                </a:cubicBezTo>
                <a:cubicBezTo>
                  <a:pt x="1425144" y="112489"/>
                  <a:pt x="1398289" y="105664"/>
                  <a:pt x="1372349" y="105664"/>
                </a:cubicBezTo>
                <a:lnTo>
                  <a:pt x="1450170" y="144574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Shape</a:t>
            </a:r>
          </a:p>
        </p:txBody>
      </p:sp>
      <p:sp>
        <p:nvSpPr>
          <p:cNvPr id="6" name="Rectangle 5"/>
          <p:cNvSpPr>
            <a:spLocks noChangeAspect="1"/>
          </p:cNvSpPr>
          <p:nvPr/>
        </p:nvSpPr>
        <p:spPr bwMode="auto">
          <a:xfrm>
            <a:off x="7575196" y="2655650"/>
            <a:ext cx="956236" cy="95609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Square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 bwMode="auto">
          <a:xfrm>
            <a:off x="10008368" y="2636468"/>
            <a:ext cx="1149445" cy="114731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 smtClean="0">
                <a:latin typeface="Times" pitchFamily="-64" charset="0"/>
                <a:ea typeface="Osaka" pitchFamily="-64" charset="-128"/>
              </a:rPr>
              <a:t>Circle</a:t>
            </a:r>
            <a:endParaRPr lang="en-US" sz="1200" dirty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cxnSp>
        <p:nvCxnSpPr>
          <p:cNvPr id="8" name="Straight Arrow Connector 7"/>
          <p:cNvCxnSpPr>
            <a:stCxn id="5" idx="38"/>
            <a:endCxn id="6" idx="0"/>
          </p:cNvCxnSpPr>
          <p:nvPr/>
        </p:nvCxnSpPr>
        <p:spPr bwMode="auto">
          <a:xfrm>
            <a:off x="7931649" y="1796995"/>
            <a:ext cx="121665" cy="8586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>
            <a:stCxn id="5" idx="38"/>
            <a:endCxn id="7" idx="1"/>
          </p:cNvCxnSpPr>
          <p:nvPr/>
        </p:nvCxnSpPr>
        <p:spPr bwMode="auto">
          <a:xfrm>
            <a:off x="7931649" y="1796995"/>
            <a:ext cx="2245051" cy="10074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463374" y="4155248"/>
            <a:ext cx="5181600" cy="1435143"/>
          </a:xfrm>
        </p:spPr>
        <p:txBody>
          <a:bodyPr/>
          <a:lstStyle/>
          <a:p>
            <a:r>
              <a:rPr lang="en-US" sz="1800" dirty="0" smtClean="0"/>
              <a:t>Example: for debugging you’d like each class to have a Log() method that would write some info to a file.  </a:t>
            </a:r>
          </a:p>
          <a:p>
            <a:pPr lvl="1"/>
            <a:r>
              <a:rPr lang="en-US" sz="1600" dirty="0" smtClean="0"/>
              <a:t>But each class has different types of information to print!</a:t>
            </a:r>
          </a:p>
          <a:p>
            <a:pPr lvl="1"/>
            <a:r>
              <a:rPr lang="en-US" sz="1600" dirty="0" smtClean="0"/>
              <a:t>With multiple inheritance each subclass might implement its own Log() method (or not).  If an override is left out in a subclass it may call the Log() method on a superclass</a:t>
            </a:r>
            <a:r>
              <a:rPr lang="en-US" sz="1600" dirty="0"/>
              <a:t> </a:t>
            </a:r>
            <a:r>
              <a:rPr lang="en-US" sz="1600" dirty="0" smtClean="0"/>
              <a:t>and print unexpected information.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18" name="Can 17"/>
          <p:cNvSpPr/>
          <p:nvPr/>
        </p:nvSpPr>
        <p:spPr bwMode="auto">
          <a:xfrm>
            <a:off x="10397434" y="1064240"/>
            <a:ext cx="680209" cy="732755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Log</a:t>
            </a:r>
          </a:p>
        </p:txBody>
      </p:sp>
      <p:cxnSp>
        <p:nvCxnSpPr>
          <p:cNvPr id="19" name="Straight Arrow Connector 18"/>
          <p:cNvCxnSpPr>
            <a:stCxn id="18" idx="2"/>
            <a:endCxn id="5" idx="57"/>
          </p:cNvCxnSpPr>
          <p:nvPr/>
        </p:nvCxnSpPr>
        <p:spPr bwMode="auto">
          <a:xfrm flipH="1">
            <a:off x="8562264" y="1430618"/>
            <a:ext cx="1835170" cy="1168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>
            <a:stCxn id="18" idx="2"/>
          </p:cNvCxnSpPr>
          <p:nvPr/>
        </p:nvCxnSpPr>
        <p:spPr bwMode="auto">
          <a:xfrm flipH="1">
            <a:off x="8531432" y="1430618"/>
            <a:ext cx="1866002" cy="12250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>
            <a:stCxn id="18" idx="2"/>
            <a:endCxn id="7" idx="1"/>
          </p:cNvCxnSpPr>
          <p:nvPr/>
        </p:nvCxnSpPr>
        <p:spPr bwMode="auto">
          <a:xfrm flipH="1">
            <a:off x="10176700" y="1430618"/>
            <a:ext cx="220734" cy="13738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24654226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354" y="1793289"/>
            <a:ext cx="6228944" cy="3886200"/>
          </a:xfrm>
        </p:spPr>
        <p:txBody>
          <a:bodyPr/>
          <a:lstStyle/>
          <a:p>
            <a:r>
              <a:rPr lang="en-US" sz="1800" dirty="0" smtClean="0"/>
              <a:t>An interface class in C++ is called a pure virtual class.</a:t>
            </a:r>
          </a:p>
          <a:p>
            <a:r>
              <a:rPr lang="en-US" sz="1800" dirty="0" smtClean="0"/>
              <a:t>It contains virtual methods only with a special syntax. Instead of {} the function is set to 0.</a:t>
            </a:r>
          </a:p>
          <a:p>
            <a:pPr lvl="1"/>
            <a:r>
              <a:rPr lang="en-US" sz="1400" dirty="0" smtClean="0"/>
              <a:t>Any subclass needs to implement the methods!</a:t>
            </a:r>
          </a:p>
          <a:p>
            <a:r>
              <a:rPr lang="en-US" sz="1800" dirty="0" smtClean="0"/>
              <a:t>Modified </a:t>
            </a:r>
            <a:r>
              <a:rPr lang="en-US" sz="1800" dirty="0" err="1" smtClean="0"/>
              <a:t>square.h</a:t>
            </a:r>
            <a:r>
              <a:rPr lang="en-US" sz="1800" dirty="0" smtClean="0"/>
              <a:t> shown.  </a:t>
            </a:r>
          </a:p>
          <a:p>
            <a:r>
              <a:rPr lang="en-US" sz="1800" dirty="0" smtClean="0"/>
              <a:t>What happens when this is compiled?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r>
              <a:rPr lang="en-US" sz="1800" dirty="0" smtClean="0"/>
              <a:t>Once the </a:t>
            </a:r>
            <a:r>
              <a:rPr lang="en-US" sz="1800" dirty="0" err="1" smtClean="0"/>
              <a:t>LogInfo</a:t>
            </a:r>
            <a:r>
              <a:rPr lang="en-US" sz="1800" dirty="0" smtClean="0"/>
              <a:t>() is uncommented it will compile.</a:t>
            </a:r>
          </a:p>
          <a:p>
            <a:endParaRPr lang="en-US" sz="1800" dirty="0" smtClean="0"/>
          </a:p>
          <a:p>
            <a:endParaRPr lang="en-US" sz="1800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4231178" y="3649287"/>
            <a:ext cx="2691800" cy="831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Rectangle 3"/>
          <p:cNvSpPr/>
          <p:nvPr/>
        </p:nvSpPr>
        <p:spPr>
          <a:xfrm>
            <a:off x="6922978" y="762000"/>
            <a:ext cx="4861128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SQUARE_H</a:t>
            </a: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#define SQUARE_H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rectangle.h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Log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LogInfo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()=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Square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Rectangle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Log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length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Square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virtual void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LogInfo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</a:p>
          <a:p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SQUARE_H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0181" y="3807971"/>
            <a:ext cx="5830047" cy="13849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(…error…)</a:t>
            </a: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include/square.h:10:7: note:   because the following virtual functions are pure within 'Square':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class Square : public Rectangle, Log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^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include/square.h:7:18: note: 	virtual void Log::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LogInfo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virtual void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LogInfo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()=0 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31976" y="6370468"/>
            <a:ext cx="87237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</a:pPr>
            <a:r>
              <a:rPr lang="en-US" sz="1200" dirty="0" smtClean="0">
                <a:latin typeface="+mn-lt"/>
                <a:ea typeface="+mn-ea"/>
              </a:rPr>
              <a:t>C++ offers another fix for the diamond problem, Virtual inheritance.  See: https</a:t>
            </a:r>
            <a:r>
              <a:rPr lang="en-US" sz="1200" dirty="0">
                <a:latin typeface="+mn-lt"/>
                <a:ea typeface="+mn-ea"/>
              </a:rPr>
              <a:t>://en.wikipedia.org/wiki/Virtual_inheritance</a:t>
            </a:r>
          </a:p>
        </p:txBody>
      </p:sp>
    </p:spTree>
    <p:extLst>
      <p:ext uri="{BB962C8B-B14F-4D97-AF65-F5344CB8AC3E}">
        <p14:creationId xmlns:p14="http://schemas.microsoft.com/office/powerpoint/2010/main" val="3938687046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799"/>
            <a:ext cx="5181600" cy="4264429"/>
          </a:xfrm>
        </p:spPr>
        <p:txBody>
          <a:bodyPr/>
          <a:lstStyle/>
          <a:p>
            <a:r>
              <a:rPr lang="en-US" sz="2400" dirty="0" smtClean="0"/>
              <a:t>Now let’s revisit our Shapes project.</a:t>
            </a:r>
          </a:p>
          <a:p>
            <a:r>
              <a:rPr lang="en-US" sz="2400" dirty="0" smtClean="0"/>
              <a:t>In the directory of C::B projects, open the “Shapes with Circle” project.	</a:t>
            </a:r>
          </a:p>
          <a:p>
            <a:pPr lvl="1"/>
            <a:r>
              <a:rPr lang="en-US" sz="2000" dirty="0" smtClean="0"/>
              <a:t>This has a Shape base class with a Rectangle and a Square</a:t>
            </a:r>
          </a:p>
          <a:p>
            <a:r>
              <a:rPr lang="en-US" sz="2400" dirty="0" smtClean="0"/>
              <a:t>Add a Circle class to the class hierarchy</a:t>
            </a:r>
            <a:r>
              <a:rPr lang="en-US" sz="2400" dirty="0"/>
              <a:t> </a:t>
            </a:r>
            <a:r>
              <a:rPr lang="en-US" sz="2400" dirty="0" smtClean="0"/>
              <a:t>in a sensible fashion.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</p:txBody>
      </p:sp>
      <p:sp>
        <p:nvSpPr>
          <p:cNvPr id="5" name="Freeform 4"/>
          <p:cNvSpPr/>
          <p:nvPr/>
        </p:nvSpPr>
        <p:spPr bwMode="auto">
          <a:xfrm>
            <a:off x="7365565" y="762000"/>
            <a:ext cx="2610821" cy="1525902"/>
          </a:xfrm>
          <a:custGeom>
            <a:avLst/>
            <a:gdLst>
              <a:gd name="connsiteX0" fmla="*/ 1450170 w 2610821"/>
              <a:gd name="connsiteY0" fmla="*/ 144574 h 1525902"/>
              <a:gd name="connsiteX1" fmla="*/ 1450170 w 2610821"/>
              <a:gd name="connsiteY1" fmla="*/ 144574 h 1525902"/>
              <a:gd name="connsiteX2" fmla="*/ 1391804 w 2610821"/>
              <a:gd name="connsiteY2" fmla="*/ 76481 h 1525902"/>
              <a:gd name="connsiteX3" fmla="*/ 1284800 w 2610821"/>
              <a:gd name="connsiteY3" fmla="*/ 37570 h 1525902"/>
              <a:gd name="connsiteX4" fmla="*/ 1206979 w 2610821"/>
              <a:gd name="connsiteY4" fmla="*/ 27842 h 1525902"/>
              <a:gd name="connsiteX5" fmla="*/ 681685 w 2610821"/>
              <a:gd name="connsiteY5" fmla="*/ 37570 h 1525902"/>
              <a:gd name="connsiteX6" fmla="*/ 555226 w 2610821"/>
              <a:gd name="connsiteY6" fmla="*/ 86208 h 1525902"/>
              <a:gd name="connsiteX7" fmla="*/ 526043 w 2610821"/>
              <a:gd name="connsiteY7" fmla="*/ 95936 h 1525902"/>
              <a:gd name="connsiteX8" fmla="*/ 467677 w 2610821"/>
              <a:gd name="connsiteY8" fmla="*/ 134847 h 1525902"/>
              <a:gd name="connsiteX9" fmla="*/ 457949 w 2610821"/>
              <a:gd name="connsiteY9" fmla="*/ 164030 h 1525902"/>
              <a:gd name="connsiteX10" fmla="*/ 477404 w 2610821"/>
              <a:gd name="connsiteY10" fmla="*/ 358583 h 1525902"/>
              <a:gd name="connsiteX11" fmla="*/ 496860 w 2610821"/>
              <a:gd name="connsiteY11" fmla="*/ 378038 h 1525902"/>
              <a:gd name="connsiteX12" fmla="*/ 594136 w 2610821"/>
              <a:gd name="connsiteY12" fmla="*/ 455859 h 1525902"/>
              <a:gd name="connsiteX13" fmla="*/ 623319 w 2610821"/>
              <a:gd name="connsiteY13" fmla="*/ 465587 h 1525902"/>
              <a:gd name="connsiteX14" fmla="*/ 652502 w 2610821"/>
              <a:gd name="connsiteY14" fmla="*/ 485042 h 1525902"/>
              <a:gd name="connsiteX15" fmla="*/ 759507 w 2610821"/>
              <a:gd name="connsiteY15" fmla="*/ 572591 h 1525902"/>
              <a:gd name="connsiteX16" fmla="*/ 769234 w 2610821"/>
              <a:gd name="connsiteY16" fmla="*/ 601774 h 1525902"/>
              <a:gd name="connsiteX17" fmla="*/ 798417 w 2610821"/>
              <a:gd name="connsiteY17" fmla="*/ 630957 h 1525902"/>
              <a:gd name="connsiteX18" fmla="*/ 749779 w 2610821"/>
              <a:gd name="connsiteY18" fmla="*/ 650413 h 1525902"/>
              <a:gd name="connsiteX19" fmla="*/ 292579 w 2610821"/>
              <a:gd name="connsiteY19" fmla="*/ 660140 h 1525902"/>
              <a:gd name="connsiteX20" fmla="*/ 224485 w 2610821"/>
              <a:gd name="connsiteY20" fmla="*/ 669868 h 1525902"/>
              <a:gd name="connsiteX21" fmla="*/ 98026 w 2610821"/>
              <a:gd name="connsiteY21" fmla="*/ 708778 h 1525902"/>
              <a:gd name="connsiteX22" fmla="*/ 20204 w 2610821"/>
              <a:gd name="connsiteY22" fmla="*/ 747689 h 1525902"/>
              <a:gd name="connsiteX23" fmla="*/ 749 w 2610821"/>
              <a:gd name="connsiteY23" fmla="*/ 776872 h 1525902"/>
              <a:gd name="connsiteX24" fmla="*/ 39660 w 2610821"/>
              <a:gd name="connsiteY24" fmla="*/ 844966 h 1525902"/>
              <a:gd name="connsiteX25" fmla="*/ 59115 w 2610821"/>
              <a:gd name="connsiteY25" fmla="*/ 874149 h 1525902"/>
              <a:gd name="connsiteX26" fmla="*/ 88298 w 2610821"/>
              <a:gd name="connsiteY26" fmla="*/ 913059 h 1525902"/>
              <a:gd name="connsiteX27" fmla="*/ 107753 w 2610821"/>
              <a:gd name="connsiteY27" fmla="*/ 942242 h 1525902"/>
              <a:gd name="connsiteX28" fmla="*/ 175847 w 2610821"/>
              <a:gd name="connsiteY28" fmla="*/ 1010336 h 1525902"/>
              <a:gd name="connsiteX29" fmla="*/ 350945 w 2610821"/>
              <a:gd name="connsiteY29" fmla="*/ 1136796 h 1525902"/>
              <a:gd name="connsiteX30" fmla="*/ 428766 w 2610821"/>
              <a:gd name="connsiteY30" fmla="*/ 1175706 h 1525902"/>
              <a:gd name="connsiteX31" fmla="*/ 506587 w 2610821"/>
              <a:gd name="connsiteY31" fmla="*/ 1224344 h 1525902"/>
              <a:gd name="connsiteX32" fmla="*/ 710868 w 2610821"/>
              <a:gd name="connsiteY32" fmla="*/ 1302166 h 1525902"/>
              <a:gd name="connsiteX33" fmla="*/ 963787 w 2610821"/>
              <a:gd name="connsiteY33" fmla="*/ 1389715 h 1525902"/>
              <a:gd name="connsiteX34" fmla="*/ 1051336 w 2610821"/>
              <a:gd name="connsiteY34" fmla="*/ 1399442 h 1525902"/>
              <a:gd name="connsiteX35" fmla="*/ 1138885 w 2610821"/>
              <a:gd name="connsiteY35" fmla="*/ 1418898 h 1525902"/>
              <a:gd name="connsiteX36" fmla="*/ 1216707 w 2610821"/>
              <a:gd name="connsiteY36" fmla="*/ 1428625 h 1525902"/>
              <a:gd name="connsiteX37" fmla="*/ 1284800 w 2610821"/>
              <a:gd name="connsiteY37" fmla="*/ 1438353 h 1525902"/>
              <a:gd name="connsiteX38" fmla="*/ 1391804 w 2610821"/>
              <a:gd name="connsiteY38" fmla="*/ 1457808 h 1525902"/>
              <a:gd name="connsiteX39" fmla="*/ 1508536 w 2610821"/>
              <a:gd name="connsiteY39" fmla="*/ 1477264 h 1525902"/>
              <a:gd name="connsiteX40" fmla="*/ 1547447 w 2610821"/>
              <a:gd name="connsiteY40" fmla="*/ 1486991 h 1525902"/>
              <a:gd name="connsiteX41" fmla="*/ 1605813 w 2610821"/>
              <a:gd name="connsiteY41" fmla="*/ 1506447 h 1525902"/>
              <a:gd name="connsiteX42" fmla="*/ 1732273 w 2610821"/>
              <a:gd name="connsiteY42" fmla="*/ 1525902 h 1525902"/>
              <a:gd name="connsiteX43" fmla="*/ 2082468 w 2610821"/>
              <a:gd name="connsiteY43" fmla="*/ 1516174 h 1525902"/>
              <a:gd name="connsiteX44" fmla="*/ 2140834 w 2610821"/>
              <a:gd name="connsiteY44" fmla="*/ 1496719 h 1525902"/>
              <a:gd name="connsiteX45" fmla="*/ 2218656 w 2610821"/>
              <a:gd name="connsiteY45" fmla="*/ 1457808 h 1525902"/>
              <a:gd name="connsiteX46" fmla="*/ 2238111 w 2610821"/>
              <a:gd name="connsiteY46" fmla="*/ 1428625 h 1525902"/>
              <a:gd name="connsiteX47" fmla="*/ 2247839 w 2610821"/>
              <a:gd name="connsiteY47" fmla="*/ 1389715 h 1525902"/>
              <a:gd name="connsiteX48" fmla="*/ 2257566 w 2610821"/>
              <a:gd name="connsiteY48" fmla="*/ 1000608 h 1525902"/>
              <a:gd name="connsiteX49" fmla="*/ 2277022 w 2610821"/>
              <a:gd name="connsiteY49" fmla="*/ 971425 h 1525902"/>
              <a:gd name="connsiteX50" fmla="*/ 2315932 w 2610821"/>
              <a:gd name="connsiteY50" fmla="*/ 961698 h 1525902"/>
              <a:gd name="connsiteX51" fmla="*/ 2364570 w 2610821"/>
              <a:gd name="connsiteY51" fmla="*/ 951970 h 1525902"/>
              <a:gd name="connsiteX52" fmla="*/ 2393753 w 2610821"/>
              <a:gd name="connsiteY52" fmla="*/ 942242 h 1525902"/>
              <a:gd name="connsiteX53" fmla="*/ 2481302 w 2610821"/>
              <a:gd name="connsiteY53" fmla="*/ 922787 h 1525902"/>
              <a:gd name="connsiteX54" fmla="*/ 2559124 w 2610821"/>
              <a:gd name="connsiteY54" fmla="*/ 854693 h 1525902"/>
              <a:gd name="connsiteX55" fmla="*/ 2568851 w 2610821"/>
              <a:gd name="connsiteY55" fmla="*/ 776872 h 1525902"/>
              <a:gd name="connsiteX56" fmla="*/ 2588307 w 2610821"/>
              <a:gd name="connsiteY56" fmla="*/ 737961 h 1525902"/>
              <a:gd name="connsiteX57" fmla="*/ 2598034 w 2610821"/>
              <a:gd name="connsiteY57" fmla="*/ 708778 h 1525902"/>
              <a:gd name="connsiteX58" fmla="*/ 2578579 w 2610821"/>
              <a:gd name="connsiteY58" fmla="*/ 416949 h 1525902"/>
              <a:gd name="connsiteX59" fmla="*/ 2510485 w 2610821"/>
              <a:gd name="connsiteY59" fmla="*/ 348855 h 1525902"/>
              <a:gd name="connsiteX60" fmla="*/ 2461847 w 2610821"/>
              <a:gd name="connsiteY60" fmla="*/ 300217 h 1525902"/>
              <a:gd name="connsiteX61" fmla="*/ 2413209 w 2610821"/>
              <a:gd name="connsiteY61" fmla="*/ 271034 h 1525902"/>
              <a:gd name="connsiteX62" fmla="*/ 2335387 w 2610821"/>
              <a:gd name="connsiteY62" fmla="*/ 202940 h 1525902"/>
              <a:gd name="connsiteX63" fmla="*/ 2345115 w 2610821"/>
              <a:gd name="connsiteY63" fmla="*/ 105664 h 1525902"/>
              <a:gd name="connsiteX64" fmla="*/ 2364570 w 2610821"/>
              <a:gd name="connsiteY64" fmla="*/ 86208 h 1525902"/>
              <a:gd name="connsiteX65" fmla="*/ 2432664 w 2610821"/>
              <a:gd name="connsiteY65" fmla="*/ 47298 h 1525902"/>
              <a:gd name="connsiteX66" fmla="*/ 2131107 w 2610821"/>
              <a:gd name="connsiteY66" fmla="*/ 57025 h 1525902"/>
              <a:gd name="connsiteX67" fmla="*/ 2092196 w 2610821"/>
              <a:gd name="connsiteY67" fmla="*/ 86208 h 1525902"/>
              <a:gd name="connsiteX68" fmla="*/ 2024102 w 2610821"/>
              <a:gd name="connsiteY68" fmla="*/ 115391 h 1525902"/>
              <a:gd name="connsiteX69" fmla="*/ 1839277 w 2610821"/>
              <a:gd name="connsiteY69" fmla="*/ 105664 h 1525902"/>
              <a:gd name="connsiteX70" fmla="*/ 1771183 w 2610821"/>
              <a:gd name="connsiteY70" fmla="*/ 86208 h 1525902"/>
              <a:gd name="connsiteX71" fmla="*/ 1693362 w 2610821"/>
              <a:gd name="connsiteY71" fmla="*/ 66753 h 1525902"/>
              <a:gd name="connsiteX72" fmla="*/ 1566902 w 2610821"/>
              <a:gd name="connsiteY72" fmla="*/ 37570 h 1525902"/>
              <a:gd name="connsiteX73" fmla="*/ 1498809 w 2610821"/>
              <a:gd name="connsiteY73" fmla="*/ 47298 h 1525902"/>
              <a:gd name="connsiteX74" fmla="*/ 1450170 w 2610821"/>
              <a:gd name="connsiteY74" fmla="*/ 105664 h 1525902"/>
              <a:gd name="connsiteX75" fmla="*/ 1372349 w 2610821"/>
              <a:gd name="connsiteY75" fmla="*/ 105664 h 1525902"/>
              <a:gd name="connsiteX76" fmla="*/ 1450170 w 2610821"/>
              <a:gd name="connsiteY76" fmla="*/ 144574 h 152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610821" h="1525902">
                <a:moveTo>
                  <a:pt x="1450170" y="144574"/>
                </a:moveTo>
                <a:lnTo>
                  <a:pt x="1450170" y="144574"/>
                </a:lnTo>
                <a:cubicBezTo>
                  <a:pt x="1430715" y="121876"/>
                  <a:pt x="1413924" y="96590"/>
                  <a:pt x="1391804" y="76481"/>
                </a:cubicBezTo>
                <a:cubicBezTo>
                  <a:pt x="1354989" y="43013"/>
                  <a:pt x="1331838" y="44290"/>
                  <a:pt x="1284800" y="37570"/>
                </a:cubicBezTo>
                <a:cubicBezTo>
                  <a:pt x="1258921" y="33873"/>
                  <a:pt x="1232919" y="31085"/>
                  <a:pt x="1206979" y="27842"/>
                </a:cubicBezTo>
                <a:cubicBezTo>
                  <a:pt x="1031881" y="31085"/>
                  <a:pt x="856602" y="28968"/>
                  <a:pt x="681685" y="37570"/>
                </a:cubicBezTo>
                <a:cubicBezTo>
                  <a:pt x="633818" y="39924"/>
                  <a:pt x="596797" y="67732"/>
                  <a:pt x="555226" y="86208"/>
                </a:cubicBezTo>
                <a:cubicBezTo>
                  <a:pt x="545856" y="90373"/>
                  <a:pt x="535006" y="90956"/>
                  <a:pt x="526043" y="95936"/>
                </a:cubicBezTo>
                <a:cubicBezTo>
                  <a:pt x="505603" y="107292"/>
                  <a:pt x="467677" y="134847"/>
                  <a:pt x="467677" y="134847"/>
                </a:cubicBezTo>
                <a:cubicBezTo>
                  <a:pt x="464434" y="144575"/>
                  <a:pt x="457504" y="153786"/>
                  <a:pt x="457949" y="164030"/>
                </a:cubicBezTo>
                <a:cubicBezTo>
                  <a:pt x="460780" y="229143"/>
                  <a:pt x="465745" y="294460"/>
                  <a:pt x="477404" y="358583"/>
                </a:cubicBezTo>
                <a:cubicBezTo>
                  <a:pt x="479045" y="367606"/>
                  <a:pt x="489814" y="372167"/>
                  <a:pt x="496860" y="378038"/>
                </a:cubicBezTo>
                <a:cubicBezTo>
                  <a:pt x="528760" y="404621"/>
                  <a:pt x="554742" y="442727"/>
                  <a:pt x="594136" y="455859"/>
                </a:cubicBezTo>
                <a:cubicBezTo>
                  <a:pt x="603864" y="459102"/>
                  <a:pt x="614148" y="461001"/>
                  <a:pt x="623319" y="465587"/>
                </a:cubicBezTo>
                <a:cubicBezTo>
                  <a:pt x="633776" y="470815"/>
                  <a:pt x="643149" y="478027"/>
                  <a:pt x="652502" y="485042"/>
                </a:cubicBezTo>
                <a:cubicBezTo>
                  <a:pt x="736755" y="548232"/>
                  <a:pt x="716522" y="529608"/>
                  <a:pt x="759507" y="572591"/>
                </a:cubicBezTo>
                <a:cubicBezTo>
                  <a:pt x="762749" y="582319"/>
                  <a:pt x="763546" y="593242"/>
                  <a:pt x="769234" y="601774"/>
                </a:cubicBezTo>
                <a:cubicBezTo>
                  <a:pt x="776865" y="613221"/>
                  <a:pt x="803526" y="618184"/>
                  <a:pt x="798417" y="630957"/>
                </a:cubicBezTo>
                <a:cubicBezTo>
                  <a:pt x="791932" y="647170"/>
                  <a:pt x="767212" y="649407"/>
                  <a:pt x="749779" y="650413"/>
                </a:cubicBezTo>
                <a:cubicBezTo>
                  <a:pt x="597598" y="659193"/>
                  <a:pt x="444979" y="656898"/>
                  <a:pt x="292579" y="660140"/>
                </a:cubicBezTo>
                <a:cubicBezTo>
                  <a:pt x="269881" y="663383"/>
                  <a:pt x="246968" y="665371"/>
                  <a:pt x="224485" y="669868"/>
                </a:cubicBezTo>
                <a:cubicBezTo>
                  <a:pt x="174310" y="679903"/>
                  <a:pt x="142374" y="688310"/>
                  <a:pt x="98026" y="708778"/>
                </a:cubicBezTo>
                <a:cubicBezTo>
                  <a:pt x="71693" y="720932"/>
                  <a:pt x="20204" y="747689"/>
                  <a:pt x="20204" y="747689"/>
                </a:cubicBezTo>
                <a:cubicBezTo>
                  <a:pt x="13719" y="757417"/>
                  <a:pt x="2402" y="765298"/>
                  <a:pt x="749" y="776872"/>
                </a:cubicBezTo>
                <a:cubicBezTo>
                  <a:pt x="-4627" y="814510"/>
                  <a:pt x="19999" y="821372"/>
                  <a:pt x="39660" y="844966"/>
                </a:cubicBezTo>
                <a:cubicBezTo>
                  <a:pt x="47144" y="853947"/>
                  <a:pt x="52320" y="864636"/>
                  <a:pt x="59115" y="874149"/>
                </a:cubicBezTo>
                <a:cubicBezTo>
                  <a:pt x="68538" y="887342"/>
                  <a:pt x="78875" y="899866"/>
                  <a:pt x="88298" y="913059"/>
                </a:cubicBezTo>
                <a:cubicBezTo>
                  <a:pt x="95093" y="922572"/>
                  <a:pt x="99932" y="933552"/>
                  <a:pt x="107753" y="942242"/>
                </a:cubicBezTo>
                <a:cubicBezTo>
                  <a:pt x="129227" y="966102"/>
                  <a:pt x="150781" y="990283"/>
                  <a:pt x="175847" y="1010336"/>
                </a:cubicBezTo>
                <a:cubicBezTo>
                  <a:pt x="256625" y="1074958"/>
                  <a:pt x="267662" y="1089949"/>
                  <a:pt x="350945" y="1136796"/>
                </a:cubicBezTo>
                <a:cubicBezTo>
                  <a:pt x="376222" y="1151015"/>
                  <a:pt x="403488" y="1161487"/>
                  <a:pt x="428766" y="1175706"/>
                </a:cubicBezTo>
                <a:cubicBezTo>
                  <a:pt x="455428" y="1190703"/>
                  <a:pt x="478673" y="1211831"/>
                  <a:pt x="506587" y="1224344"/>
                </a:cubicBezTo>
                <a:cubicBezTo>
                  <a:pt x="573079" y="1254151"/>
                  <a:pt x="642737" y="1276323"/>
                  <a:pt x="710868" y="1302166"/>
                </a:cubicBezTo>
                <a:cubicBezTo>
                  <a:pt x="768978" y="1324208"/>
                  <a:pt x="934105" y="1386417"/>
                  <a:pt x="963787" y="1389715"/>
                </a:cubicBezTo>
                <a:lnTo>
                  <a:pt x="1051336" y="1399442"/>
                </a:lnTo>
                <a:cubicBezTo>
                  <a:pt x="1080519" y="1405927"/>
                  <a:pt x="1109445" y="1413703"/>
                  <a:pt x="1138885" y="1418898"/>
                </a:cubicBezTo>
                <a:cubicBezTo>
                  <a:pt x="1164630" y="1423441"/>
                  <a:pt x="1190794" y="1425170"/>
                  <a:pt x="1216707" y="1428625"/>
                </a:cubicBezTo>
                <a:lnTo>
                  <a:pt x="1284800" y="1438353"/>
                </a:lnTo>
                <a:cubicBezTo>
                  <a:pt x="1401464" y="1456302"/>
                  <a:pt x="1288627" y="1439600"/>
                  <a:pt x="1391804" y="1457808"/>
                </a:cubicBezTo>
                <a:cubicBezTo>
                  <a:pt x="1430651" y="1464663"/>
                  <a:pt x="1470266" y="1467697"/>
                  <a:pt x="1508536" y="1477264"/>
                </a:cubicBezTo>
                <a:cubicBezTo>
                  <a:pt x="1521506" y="1480506"/>
                  <a:pt x="1534641" y="1483149"/>
                  <a:pt x="1547447" y="1486991"/>
                </a:cubicBezTo>
                <a:cubicBezTo>
                  <a:pt x="1567090" y="1492884"/>
                  <a:pt x="1585703" y="1502425"/>
                  <a:pt x="1605813" y="1506447"/>
                </a:cubicBezTo>
                <a:cubicBezTo>
                  <a:pt x="1680086" y="1521301"/>
                  <a:pt x="1638045" y="1514123"/>
                  <a:pt x="1732273" y="1525902"/>
                </a:cubicBezTo>
                <a:cubicBezTo>
                  <a:pt x="1849005" y="1522659"/>
                  <a:pt x="1965988" y="1524494"/>
                  <a:pt x="2082468" y="1516174"/>
                </a:cubicBezTo>
                <a:cubicBezTo>
                  <a:pt x="2102924" y="1514713"/>
                  <a:pt x="2121984" y="1504797"/>
                  <a:pt x="2140834" y="1496719"/>
                </a:cubicBezTo>
                <a:cubicBezTo>
                  <a:pt x="2167492" y="1485294"/>
                  <a:pt x="2218656" y="1457808"/>
                  <a:pt x="2218656" y="1457808"/>
                </a:cubicBezTo>
                <a:cubicBezTo>
                  <a:pt x="2225141" y="1448080"/>
                  <a:pt x="2233506" y="1439371"/>
                  <a:pt x="2238111" y="1428625"/>
                </a:cubicBezTo>
                <a:cubicBezTo>
                  <a:pt x="2243377" y="1416337"/>
                  <a:pt x="2247232" y="1403070"/>
                  <a:pt x="2247839" y="1389715"/>
                </a:cubicBezTo>
                <a:cubicBezTo>
                  <a:pt x="2253730" y="1260106"/>
                  <a:pt x="2248536" y="1130036"/>
                  <a:pt x="2257566" y="1000608"/>
                </a:cubicBezTo>
                <a:cubicBezTo>
                  <a:pt x="2258380" y="988945"/>
                  <a:pt x="2267294" y="977910"/>
                  <a:pt x="2277022" y="971425"/>
                </a:cubicBezTo>
                <a:cubicBezTo>
                  <a:pt x="2288146" y="964009"/>
                  <a:pt x="2302881" y="964598"/>
                  <a:pt x="2315932" y="961698"/>
                </a:cubicBezTo>
                <a:cubicBezTo>
                  <a:pt x="2332072" y="958111"/>
                  <a:pt x="2348530" y="955980"/>
                  <a:pt x="2364570" y="951970"/>
                </a:cubicBezTo>
                <a:cubicBezTo>
                  <a:pt x="2374518" y="949483"/>
                  <a:pt x="2383805" y="944729"/>
                  <a:pt x="2393753" y="942242"/>
                </a:cubicBezTo>
                <a:cubicBezTo>
                  <a:pt x="2422755" y="934991"/>
                  <a:pt x="2452119" y="929272"/>
                  <a:pt x="2481302" y="922787"/>
                </a:cubicBezTo>
                <a:cubicBezTo>
                  <a:pt x="2549396" y="877391"/>
                  <a:pt x="2526697" y="903331"/>
                  <a:pt x="2559124" y="854693"/>
                </a:cubicBezTo>
                <a:cubicBezTo>
                  <a:pt x="2562366" y="828753"/>
                  <a:pt x="2562511" y="802234"/>
                  <a:pt x="2568851" y="776872"/>
                </a:cubicBezTo>
                <a:cubicBezTo>
                  <a:pt x="2572368" y="762804"/>
                  <a:pt x="2582595" y="751290"/>
                  <a:pt x="2588307" y="737961"/>
                </a:cubicBezTo>
                <a:cubicBezTo>
                  <a:pt x="2592346" y="728536"/>
                  <a:pt x="2594792" y="718506"/>
                  <a:pt x="2598034" y="708778"/>
                </a:cubicBezTo>
                <a:cubicBezTo>
                  <a:pt x="2611861" y="598169"/>
                  <a:pt x="2624601" y="550411"/>
                  <a:pt x="2578579" y="416949"/>
                </a:cubicBezTo>
                <a:cubicBezTo>
                  <a:pt x="2568115" y="386603"/>
                  <a:pt x="2533183" y="371553"/>
                  <a:pt x="2510485" y="348855"/>
                </a:cubicBezTo>
                <a:cubicBezTo>
                  <a:pt x="2494272" y="332642"/>
                  <a:pt x="2481508" y="312014"/>
                  <a:pt x="2461847" y="300217"/>
                </a:cubicBezTo>
                <a:cubicBezTo>
                  <a:pt x="2445634" y="290489"/>
                  <a:pt x="2428698" y="281877"/>
                  <a:pt x="2413209" y="271034"/>
                </a:cubicBezTo>
                <a:cubicBezTo>
                  <a:pt x="2373620" y="243322"/>
                  <a:pt x="2366137" y="233690"/>
                  <a:pt x="2335387" y="202940"/>
                </a:cubicBezTo>
                <a:cubicBezTo>
                  <a:pt x="2338630" y="170515"/>
                  <a:pt x="2337211" y="137278"/>
                  <a:pt x="2345115" y="105664"/>
                </a:cubicBezTo>
                <a:cubicBezTo>
                  <a:pt x="2347339" y="96766"/>
                  <a:pt x="2357524" y="92079"/>
                  <a:pt x="2364570" y="86208"/>
                </a:cubicBezTo>
                <a:cubicBezTo>
                  <a:pt x="2403831" y="53490"/>
                  <a:pt x="2393067" y="60496"/>
                  <a:pt x="2432664" y="47298"/>
                </a:cubicBezTo>
                <a:cubicBezTo>
                  <a:pt x="2348237" y="-37133"/>
                  <a:pt x="2403021" y="7586"/>
                  <a:pt x="2131107" y="57025"/>
                </a:cubicBezTo>
                <a:cubicBezTo>
                  <a:pt x="2115156" y="59925"/>
                  <a:pt x="2105944" y="77615"/>
                  <a:pt x="2092196" y="86208"/>
                </a:cubicBezTo>
                <a:cubicBezTo>
                  <a:pt x="2064717" y="103382"/>
                  <a:pt x="2052474" y="105934"/>
                  <a:pt x="2024102" y="115391"/>
                </a:cubicBezTo>
                <a:cubicBezTo>
                  <a:pt x="1962494" y="112149"/>
                  <a:pt x="1900564" y="112736"/>
                  <a:pt x="1839277" y="105664"/>
                </a:cubicBezTo>
                <a:cubicBezTo>
                  <a:pt x="1815826" y="102958"/>
                  <a:pt x="1793992" y="92291"/>
                  <a:pt x="1771183" y="86208"/>
                </a:cubicBezTo>
                <a:cubicBezTo>
                  <a:pt x="1745347" y="79318"/>
                  <a:pt x="1719302" y="73238"/>
                  <a:pt x="1693362" y="66753"/>
                </a:cubicBezTo>
                <a:cubicBezTo>
                  <a:pt x="1599501" y="43288"/>
                  <a:pt x="1641760" y="52542"/>
                  <a:pt x="1566902" y="37570"/>
                </a:cubicBezTo>
                <a:cubicBezTo>
                  <a:pt x="1544204" y="40813"/>
                  <a:pt x="1519761" y="37986"/>
                  <a:pt x="1498809" y="47298"/>
                </a:cubicBezTo>
                <a:cubicBezTo>
                  <a:pt x="1440020" y="73427"/>
                  <a:pt x="1524923" y="85277"/>
                  <a:pt x="1450170" y="105664"/>
                </a:cubicBezTo>
                <a:cubicBezTo>
                  <a:pt x="1425144" y="112489"/>
                  <a:pt x="1398289" y="105664"/>
                  <a:pt x="1372349" y="105664"/>
                </a:cubicBezTo>
                <a:lnTo>
                  <a:pt x="1450170" y="144574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Shape</a:t>
            </a:r>
          </a:p>
        </p:txBody>
      </p:sp>
      <p:sp>
        <p:nvSpPr>
          <p:cNvPr id="6" name="Rectangle 5"/>
          <p:cNvSpPr>
            <a:spLocks noChangeAspect="1"/>
          </p:cNvSpPr>
          <p:nvPr/>
        </p:nvSpPr>
        <p:spPr bwMode="auto">
          <a:xfrm>
            <a:off x="7847878" y="2732801"/>
            <a:ext cx="1829073" cy="9829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Rectangle</a:t>
            </a:r>
          </a:p>
        </p:txBody>
      </p:sp>
      <p:cxnSp>
        <p:nvCxnSpPr>
          <p:cNvPr id="7" name="Straight Arrow Connector 6"/>
          <p:cNvCxnSpPr>
            <a:stCxn id="5" idx="38"/>
            <a:endCxn id="6" idx="0"/>
          </p:cNvCxnSpPr>
          <p:nvPr/>
        </p:nvCxnSpPr>
        <p:spPr bwMode="auto">
          <a:xfrm>
            <a:off x="8757369" y="2219808"/>
            <a:ext cx="5046" cy="5129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>
            <a:stCxn id="6" idx="2"/>
            <a:endCxn id="11" idx="0"/>
          </p:cNvCxnSpPr>
          <p:nvPr/>
        </p:nvCxnSpPr>
        <p:spPr bwMode="auto">
          <a:xfrm flipH="1">
            <a:off x="8757369" y="3715789"/>
            <a:ext cx="5046" cy="6711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Rectangle 10"/>
          <p:cNvSpPr>
            <a:spLocks noChangeAspect="1"/>
          </p:cNvSpPr>
          <p:nvPr/>
        </p:nvSpPr>
        <p:spPr bwMode="auto">
          <a:xfrm>
            <a:off x="8161463" y="4386890"/>
            <a:ext cx="1191811" cy="119163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Square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1"/>
          </p:nvPr>
        </p:nvSpPr>
        <p:spPr>
          <a:xfrm>
            <a:off x="6942393" y="5880142"/>
            <a:ext cx="3988844" cy="510799"/>
          </a:xfrm>
        </p:spPr>
        <p:txBody>
          <a:bodyPr/>
          <a:lstStyle/>
          <a:p>
            <a:r>
              <a:rPr lang="en-US" sz="1800" dirty="0" smtClean="0"/>
              <a:t>Hint: Think first, code second.</a:t>
            </a:r>
            <a:endParaRPr lang="en-US" sz="1600" dirty="0"/>
          </a:p>
        </p:txBody>
      </p: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10804477" y="2650639"/>
            <a:ext cx="1149445" cy="114731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 smtClean="0">
                <a:latin typeface="Times" pitchFamily="-64" charset="0"/>
                <a:ea typeface="Osaka" pitchFamily="-64" charset="-128"/>
              </a:rPr>
              <a:t>Circle</a:t>
            </a:r>
            <a:endParaRPr lang="en-US" sz="1200" dirty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cxnSp>
        <p:nvCxnSpPr>
          <p:cNvPr id="20" name="Straight Arrow Connector 19"/>
          <p:cNvCxnSpPr>
            <a:stCxn id="19" idx="1"/>
          </p:cNvCxnSpPr>
          <p:nvPr/>
        </p:nvCxnSpPr>
        <p:spPr bwMode="auto">
          <a:xfrm flipH="1" flipV="1">
            <a:off x="10407535" y="2476304"/>
            <a:ext cx="565274" cy="3423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9976386" y="2213437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???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629573" y="6251170"/>
            <a:ext cx="529915" cy="52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88498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pure virtual Shape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99" y="1577788"/>
            <a:ext cx="5662815" cy="3886200"/>
          </a:xfrm>
        </p:spPr>
        <p:txBody>
          <a:bodyPr/>
          <a:lstStyle/>
          <a:p>
            <a:r>
              <a:rPr lang="en-US" sz="2000" dirty="0" smtClean="0"/>
              <a:t>Slight bit of trickery: </a:t>
            </a:r>
          </a:p>
          <a:p>
            <a:pPr lvl="1"/>
            <a:r>
              <a:rPr lang="en-US" sz="1600" dirty="0" smtClean="0"/>
              <a:t>An empty constructor is defined in </a:t>
            </a:r>
            <a:r>
              <a:rPr lang="en-US" sz="1600" dirty="0" err="1" smtClean="0"/>
              <a:t>shape.h</a:t>
            </a:r>
            <a:endParaRPr lang="en-US" sz="1600" dirty="0" smtClean="0"/>
          </a:p>
          <a:p>
            <a:pPr lvl="1"/>
            <a:r>
              <a:rPr lang="en-US" sz="1600" dirty="0" smtClean="0"/>
              <a:t>No need to have an extra shape.cpp file if these functions do nothing!</a:t>
            </a:r>
          </a:p>
          <a:p>
            <a:endParaRPr lang="en-US" sz="2000" dirty="0" smtClean="0"/>
          </a:p>
          <a:p>
            <a:r>
              <a:rPr lang="en-US" sz="2000" dirty="0" smtClean="0"/>
              <a:t>Q: How much code can be in the header file?</a:t>
            </a:r>
          </a:p>
          <a:p>
            <a:r>
              <a:rPr lang="en-US" sz="2000" dirty="0" smtClean="0"/>
              <a:t>A: Most of it with some exceptions.</a:t>
            </a:r>
          </a:p>
          <a:p>
            <a:pPr lvl="1"/>
            <a:r>
              <a:rPr lang="en-US" sz="1600" dirty="0" smtClean="0"/>
              <a:t>.h files are not compiled into .o files so a header with a lot of code gets re-compiled every time it’s referenced in a source file.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78917" y="1447800"/>
            <a:ext cx="4873811" cy="427809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SHAPE_H</a:t>
            </a: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#define SHAPE_H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Shape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Shape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Shape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</a:p>
          <a:p>
            <a:endParaRPr lang="en-US" sz="1600" b="1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()=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SHAPE_H</a:t>
            </a:r>
          </a:p>
        </p:txBody>
      </p:sp>
    </p:spTree>
    <p:extLst>
      <p:ext uri="{BB962C8B-B14F-4D97-AF65-F5344CB8AC3E}">
        <p14:creationId xmlns:p14="http://schemas.microsoft.com/office/powerpoint/2010/main" val="3591760100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Give it a try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40541"/>
            <a:ext cx="5181600" cy="3886200"/>
          </a:xfrm>
        </p:spPr>
        <p:txBody>
          <a:bodyPr/>
          <a:lstStyle/>
          <a:p>
            <a:r>
              <a:rPr lang="en-US" dirty="0" smtClean="0"/>
              <a:t>Add inheritance from Shape to the Rectangle class</a:t>
            </a:r>
          </a:p>
          <a:p>
            <a:r>
              <a:rPr lang="en-US" dirty="0" smtClean="0"/>
              <a:t>Add a Circle class, inheriting from wherever you like.</a:t>
            </a:r>
          </a:p>
          <a:p>
            <a:r>
              <a:rPr lang="en-US" dirty="0" smtClean="0"/>
              <a:t>Implement Area() for the Circle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97600" y="1640541"/>
            <a:ext cx="5181600" cy="3886200"/>
          </a:xfrm>
        </p:spPr>
        <p:txBody>
          <a:bodyPr/>
          <a:lstStyle/>
          <a:p>
            <a:r>
              <a:rPr lang="en-US" dirty="0" smtClean="0"/>
              <a:t>If you just want to see a solution, open the project “Shapes with Circle solved”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83888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Potential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A Circle has one dimension (radius), like a Square.</a:t>
            </a:r>
          </a:p>
          <a:p>
            <a:pPr lvl="1"/>
            <a:r>
              <a:rPr lang="en-US" sz="2000" dirty="0" smtClean="0"/>
              <a:t>Would only need to override the Area() method</a:t>
            </a:r>
          </a:p>
          <a:p>
            <a:r>
              <a:rPr lang="en-US" sz="2400" dirty="0" smtClean="0"/>
              <a:t>But…</a:t>
            </a:r>
          </a:p>
          <a:p>
            <a:pPr lvl="1"/>
            <a:r>
              <a:rPr lang="en-US" sz="2000" dirty="0" smtClean="0"/>
              <a:t>Would be storing the radius in the members </a:t>
            </a:r>
            <a:r>
              <a:rPr lang="en-US" sz="2000" dirty="0" err="1" smtClean="0"/>
              <a:t>m_width</a:t>
            </a:r>
            <a:r>
              <a:rPr lang="en-US" sz="2000" dirty="0" smtClean="0"/>
              <a:t> and </a:t>
            </a:r>
            <a:r>
              <a:rPr lang="en-US" sz="2000" dirty="0" err="1" smtClean="0"/>
              <a:t>m_length</a:t>
            </a:r>
            <a:r>
              <a:rPr lang="en-US" sz="2000" dirty="0" smtClean="0"/>
              <a:t>.  This is not a very obvious to someone else who reads your code.</a:t>
            </a:r>
          </a:p>
          <a:p>
            <a:r>
              <a:rPr lang="en-US" sz="2400" dirty="0" smtClean="0"/>
              <a:t>Maybe:</a:t>
            </a:r>
          </a:p>
          <a:p>
            <a:pPr lvl="1"/>
            <a:r>
              <a:rPr lang="en-US" sz="2000" dirty="0" smtClean="0"/>
              <a:t>Change </a:t>
            </a:r>
            <a:r>
              <a:rPr lang="en-US" sz="2000" dirty="0" err="1" smtClean="0"/>
              <a:t>m_width</a:t>
            </a:r>
            <a:r>
              <a:rPr lang="en-US" sz="2000" dirty="0" smtClean="0"/>
              <a:t> and </a:t>
            </a:r>
            <a:r>
              <a:rPr lang="en-US" sz="2000" dirty="0" err="1" smtClean="0"/>
              <a:t>m_length</a:t>
            </a:r>
            <a:r>
              <a:rPr lang="en-US" sz="2000" dirty="0" smtClean="0"/>
              <a:t> names to m_dim_1 and m_dim_2?</a:t>
            </a:r>
          </a:p>
          <a:p>
            <a:pPr lvl="2"/>
            <a:r>
              <a:rPr lang="en-US" sz="1600" dirty="0" smtClean="0"/>
              <a:t>Just makes everything more muddled!</a:t>
            </a:r>
          </a:p>
        </p:txBody>
      </p:sp>
      <p:sp>
        <p:nvSpPr>
          <p:cNvPr id="5" name="Freeform 4"/>
          <p:cNvSpPr/>
          <p:nvPr/>
        </p:nvSpPr>
        <p:spPr bwMode="auto">
          <a:xfrm>
            <a:off x="7989020" y="762000"/>
            <a:ext cx="2610821" cy="1525902"/>
          </a:xfrm>
          <a:custGeom>
            <a:avLst/>
            <a:gdLst>
              <a:gd name="connsiteX0" fmla="*/ 1450170 w 2610821"/>
              <a:gd name="connsiteY0" fmla="*/ 144574 h 1525902"/>
              <a:gd name="connsiteX1" fmla="*/ 1450170 w 2610821"/>
              <a:gd name="connsiteY1" fmla="*/ 144574 h 1525902"/>
              <a:gd name="connsiteX2" fmla="*/ 1391804 w 2610821"/>
              <a:gd name="connsiteY2" fmla="*/ 76481 h 1525902"/>
              <a:gd name="connsiteX3" fmla="*/ 1284800 w 2610821"/>
              <a:gd name="connsiteY3" fmla="*/ 37570 h 1525902"/>
              <a:gd name="connsiteX4" fmla="*/ 1206979 w 2610821"/>
              <a:gd name="connsiteY4" fmla="*/ 27842 h 1525902"/>
              <a:gd name="connsiteX5" fmla="*/ 681685 w 2610821"/>
              <a:gd name="connsiteY5" fmla="*/ 37570 h 1525902"/>
              <a:gd name="connsiteX6" fmla="*/ 555226 w 2610821"/>
              <a:gd name="connsiteY6" fmla="*/ 86208 h 1525902"/>
              <a:gd name="connsiteX7" fmla="*/ 526043 w 2610821"/>
              <a:gd name="connsiteY7" fmla="*/ 95936 h 1525902"/>
              <a:gd name="connsiteX8" fmla="*/ 467677 w 2610821"/>
              <a:gd name="connsiteY8" fmla="*/ 134847 h 1525902"/>
              <a:gd name="connsiteX9" fmla="*/ 457949 w 2610821"/>
              <a:gd name="connsiteY9" fmla="*/ 164030 h 1525902"/>
              <a:gd name="connsiteX10" fmla="*/ 477404 w 2610821"/>
              <a:gd name="connsiteY10" fmla="*/ 358583 h 1525902"/>
              <a:gd name="connsiteX11" fmla="*/ 496860 w 2610821"/>
              <a:gd name="connsiteY11" fmla="*/ 378038 h 1525902"/>
              <a:gd name="connsiteX12" fmla="*/ 594136 w 2610821"/>
              <a:gd name="connsiteY12" fmla="*/ 455859 h 1525902"/>
              <a:gd name="connsiteX13" fmla="*/ 623319 w 2610821"/>
              <a:gd name="connsiteY13" fmla="*/ 465587 h 1525902"/>
              <a:gd name="connsiteX14" fmla="*/ 652502 w 2610821"/>
              <a:gd name="connsiteY14" fmla="*/ 485042 h 1525902"/>
              <a:gd name="connsiteX15" fmla="*/ 759507 w 2610821"/>
              <a:gd name="connsiteY15" fmla="*/ 572591 h 1525902"/>
              <a:gd name="connsiteX16" fmla="*/ 769234 w 2610821"/>
              <a:gd name="connsiteY16" fmla="*/ 601774 h 1525902"/>
              <a:gd name="connsiteX17" fmla="*/ 798417 w 2610821"/>
              <a:gd name="connsiteY17" fmla="*/ 630957 h 1525902"/>
              <a:gd name="connsiteX18" fmla="*/ 749779 w 2610821"/>
              <a:gd name="connsiteY18" fmla="*/ 650413 h 1525902"/>
              <a:gd name="connsiteX19" fmla="*/ 292579 w 2610821"/>
              <a:gd name="connsiteY19" fmla="*/ 660140 h 1525902"/>
              <a:gd name="connsiteX20" fmla="*/ 224485 w 2610821"/>
              <a:gd name="connsiteY20" fmla="*/ 669868 h 1525902"/>
              <a:gd name="connsiteX21" fmla="*/ 98026 w 2610821"/>
              <a:gd name="connsiteY21" fmla="*/ 708778 h 1525902"/>
              <a:gd name="connsiteX22" fmla="*/ 20204 w 2610821"/>
              <a:gd name="connsiteY22" fmla="*/ 747689 h 1525902"/>
              <a:gd name="connsiteX23" fmla="*/ 749 w 2610821"/>
              <a:gd name="connsiteY23" fmla="*/ 776872 h 1525902"/>
              <a:gd name="connsiteX24" fmla="*/ 39660 w 2610821"/>
              <a:gd name="connsiteY24" fmla="*/ 844966 h 1525902"/>
              <a:gd name="connsiteX25" fmla="*/ 59115 w 2610821"/>
              <a:gd name="connsiteY25" fmla="*/ 874149 h 1525902"/>
              <a:gd name="connsiteX26" fmla="*/ 88298 w 2610821"/>
              <a:gd name="connsiteY26" fmla="*/ 913059 h 1525902"/>
              <a:gd name="connsiteX27" fmla="*/ 107753 w 2610821"/>
              <a:gd name="connsiteY27" fmla="*/ 942242 h 1525902"/>
              <a:gd name="connsiteX28" fmla="*/ 175847 w 2610821"/>
              <a:gd name="connsiteY28" fmla="*/ 1010336 h 1525902"/>
              <a:gd name="connsiteX29" fmla="*/ 350945 w 2610821"/>
              <a:gd name="connsiteY29" fmla="*/ 1136796 h 1525902"/>
              <a:gd name="connsiteX30" fmla="*/ 428766 w 2610821"/>
              <a:gd name="connsiteY30" fmla="*/ 1175706 h 1525902"/>
              <a:gd name="connsiteX31" fmla="*/ 506587 w 2610821"/>
              <a:gd name="connsiteY31" fmla="*/ 1224344 h 1525902"/>
              <a:gd name="connsiteX32" fmla="*/ 710868 w 2610821"/>
              <a:gd name="connsiteY32" fmla="*/ 1302166 h 1525902"/>
              <a:gd name="connsiteX33" fmla="*/ 963787 w 2610821"/>
              <a:gd name="connsiteY33" fmla="*/ 1389715 h 1525902"/>
              <a:gd name="connsiteX34" fmla="*/ 1051336 w 2610821"/>
              <a:gd name="connsiteY34" fmla="*/ 1399442 h 1525902"/>
              <a:gd name="connsiteX35" fmla="*/ 1138885 w 2610821"/>
              <a:gd name="connsiteY35" fmla="*/ 1418898 h 1525902"/>
              <a:gd name="connsiteX36" fmla="*/ 1216707 w 2610821"/>
              <a:gd name="connsiteY36" fmla="*/ 1428625 h 1525902"/>
              <a:gd name="connsiteX37" fmla="*/ 1284800 w 2610821"/>
              <a:gd name="connsiteY37" fmla="*/ 1438353 h 1525902"/>
              <a:gd name="connsiteX38" fmla="*/ 1391804 w 2610821"/>
              <a:gd name="connsiteY38" fmla="*/ 1457808 h 1525902"/>
              <a:gd name="connsiteX39" fmla="*/ 1508536 w 2610821"/>
              <a:gd name="connsiteY39" fmla="*/ 1477264 h 1525902"/>
              <a:gd name="connsiteX40" fmla="*/ 1547447 w 2610821"/>
              <a:gd name="connsiteY40" fmla="*/ 1486991 h 1525902"/>
              <a:gd name="connsiteX41" fmla="*/ 1605813 w 2610821"/>
              <a:gd name="connsiteY41" fmla="*/ 1506447 h 1525902"/>
              <a:gd name="connsiteX42" fmla="*/ 1732273 w 2610821"/>
              <a:gd name="connsiteY42" fmla="*/ 1525902 h 1525902"/>
              <a:gd name="connsiteX43" fmla="*/ 2082468 w 2610821"/>
              <a:gd name="connsiteY43" fmla="*/ 1516174 h 1525902"/>
              <a:gd name="connsiteX44" fmla="*/ 2140834 w 2610821"/>
              <a:gd name="connsiteY44" fmla="*/ 1496719 h 1525902"/>
              <a:gd name="connsiteX45" fmla="*/ 2218656 w 2610821"/>
              <a:gd name="connsiteY45" fmla="*/ 1457808 h 1525902"/>
              <a:gd name="connsiteX46" fmla="*/ 2238111 w 2610821"/>
              <a:gd name="connsiteY46" fmla="*/ 1428625 h 1525902"/>
              <a:gd name="connsiteX47" fmla="*/ 2247839 w 2610821"/>
              <a:gd name="connsiteY47" fmla="*/ 1389715 h 1525902"/>
              <a:gd name="connsiteX48" fmla="*/ 2257566 w 2610821"/>
              <a:gd name="connsiteY48" fmla="*/ 1000608 h 1525902"/>
              <a:gd name="connsiteX49" fmla="*/ 2277022 w 2610821"/>
              <a:gd name="connsiteY49" fmla="*/ 971425 h 1525902"/>
              <a:gd name="connsiteX50" fmla="*/ 2315932 w 2610821"/>
              <a:gd name="connsiteY50" fmla="*/ 961698 h 1525902"/>
              <a:gd name="connsiteX51" fmla="*/ 2364570 w 2610821"/>
              <a:gd name="connsiteY51" fmla="*/ 951970 h 1525902"/>
              <a:gd name="connsiteX52" fmla="*/ 2393753 w 2610821"/>
              <a:gd name="connsiteY52" fmla="*/ 942242 h 1525902"/>
              <a:gd name="connsiteX53" fmla="*/ 2481302 w 2610821"/>
              <a:gd name="connsiteY53" fmla="*/ 922787 h 1525902"/>
              <a:gd name="connsiteX54" fmla="*/ 2559124 w 2610821"/>
              <a:gd name="connsiteY54" fmla="*/ 854693 h 1525902"/>
              <a:gd name="connsiteX55" fmla="*/ 2568851 w 2610821"/>
              <a:gd name="connsiteY55" fmla="*/ 776872 h 1525902"/>
              <a:gd name="connsiteX56" fmla="*/ 2588307 w 2610821"/>
              <a:gd name="connsiteY56" fmla="*/ 737961 h 1525902"/>
              <a:gd name="connsiteX57" fmla="*/ 2598034 w 2610821"/>
              <a:gd name="connsiteY57" fmla="*/ 708778 h 1525902"/>
              <a:gd name="connsiteX58" fmla="*/ 2578579 w 2610821"/>
              <a:gd name="connsiteY58" fmla="*/ 416949 h 1525902"/>
              <a:gd name="connsiteX59" fmla="*/ 2510485 w 2610821"/>
              <a:gd name="connsiteY59" fmla="*/ 348855 h 1525902"/>
              <a:gd name="connsiteX60" fmla="*/ 2461847 w 2610821"/>
              <a:gd name="connsiteY60" fmla="*/ 300217 h 1525902"/>
              <a:gd name="connsiteX61" fmla="*/ 2413209 w 2610821"/>
              <a:gd name="connsiteY61" fmla="*/ 271034 h 1525902"/>
              <a:gd name="connsiteX62" fmla="*/ 2335387 w 2610821"/>
              <a:gd name="connsiteY62" fmla="*/ 202940 h 1525902"/>
              <a:gd name="connsiteX63" fmla="*/ 2345115 w 2610821"/>
              <a:gd name="connsiteY63" fmla="*/ 105664 h 1525902"/>
              <a:gd name="connsiteX64" fmla="*/ 2364570 w 2610821"/>
              <a:gd name="connsiteY64" fmla="*/ 86208 h 1525902"/>
              <a:gd name="connsiteX65" fmla="*/ 2432664 w 2610821"/>
              <a:gd name="connsiteY65" fmla="*/ 47298 h 1525902"/>
              <a:gd name="connsiteX66" fmla="*/ 2131107 w 2610821"/>
              <a:gd name="connsiteY66" fmla="*/ 57025 h 1525902"/>
              <a:gd name="connsiteX67" fmla="*/ 2092196 w 2610821"/>
              <a:gd name="connsiteY67" fmla="*/ 86208 h 1525902"/>
              <a:gd name="connsiteX68" fmla="*/ 2024102 w 2610821"/>
              <a:gd name="connsiteY68" fmla="*/ 115391 h 1525902"/>
              <a:gd name="connsiteX69" fmla="*/ 1839277 w 2610821"/>
              <a:gd name="connsiteY69" fmla="*/ 105664 h 1525902"/>
              <a:gd name="connsiteX70" fmla="*/ 1771183 w 2610821"/>
              <a:gd name="connsiteY70" fmla="*/ 86208 h 1525902"/>
              <a:gd name="connsiteX71" fmla="*/ 1693362 w 2610821"/>
              <a:gd name="connsiteY71" fmla="*/ 66753 h 1525902"/>
              <a:gd name="connsiteX72" fmla="*/ 1566902 w 2610821"/>
              <a:gd name="connsiteY72" fmla="*/ 37570 h 1525902"/>
              <a:gd name="connsiteX73" fmla="*/ 1498809 w 2610821"/>
              <a:gd name="connsiteY73" fmla="*/ 47298 h 1525902"/>
              <a:gd name="connsiteX74" fmla="*/ 1450170 w 2610821"/>
              <a:gd name="connsiteY74" fmla="*/ 105664 h 1525902"/>
              <a:gd name="connsiteX75" fmla="*/ 1372349 w 2610821"/>
              <a:gd name="connsiteY75" fmla="*/ 105664 h 1525902"/>
              <a:gd name="connsiteX76" fmla="*/ 1450170 w 2610821"/>
              <a:gd name="connsiteY76" fmla="*/ 144574 h 152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610821" h="1525902">
                <a:moveTo>
                  <a:pt x="1450170" y="144574"/>
                </a:moveTo>
                <a:lnTo>
                  <a:pt x="1450170" y="144574"/>
                </a:lnTo>
                <a:cubicBezTo>
                  <a:pt x="1430715" y="121876"/>
                  <a:pt x="1413924" y="96590"/>
                  <a:pt x="1391804" y="76481"/>
                </a:cubicBezTo>
                <a:cubicBezTo>
                  <a:pt x="1354989" y="43013"/>
                  <a:pt x="1331838" y="44290"/>
                  <a:pt x="1284800" y="37570"/>
                </a:cubicBezTo>
                <a:cubicBezTo>
                  <a:pt x="1258921" y="33873"/>
                  <a:pt x="1232919" y="31085"/>
                  <a:pt x="1206979" y="27842"/>
                </a:cubicBezTo>
                <a:cubicBezTo>
                  <a:pt x="1031881" y="31085"/>
                  <a:pt x="856602" y="28968"/>
                  <a:pt x="681685" y="37570"/>
                </a:cubicBezTo>
                <a:cubicBezTo>
                  <a:pt x="633818" y="39924"/>
                  <a:pt x="596797" y="67732"/>
                  <a:pt x="555226" y="86208"/>
                </a:cubicBezTo>
                <a:cubicBezTo>
                  <a:pt x="545856" y="90373"/>
                  <a:pt x="535006" y="90956"/>
                  <a:pt x="526043" y="95936"/>
                </a:cubicBezTo>
                <a:cubicBezTo>
                  <a:pt x="505603" y="107292"/>
                  <a:pt x="467677" y="134847"/>
                  <a:pt x="467677" y="134847"/>
                </a:cubicBezTo>
                <a:cubicBezTo>
                  <a:pt x="464434" y="144575"/>
                  <a:pt x="457504" y="153786"/>
                  <a:pt x="457949" y="164030"/>
                </a:cubicBezTo>
                <a:cubicBezTo>
                  <a:pt x="460780" y="229143"/>
                  <a:pt x="465745" y="294460"/>
                  <a:pt x="477404" y="358583"/>
                </a:cubicBezTo>
                <a:cubicBezTo>
                  <a:pt x="479045" y="367606"/>
                  <a:pt x="489814" y="372167"/>
                  <a:pt x="496860" y="378038"/>
                </a:cubicBezTo>
                <a:cubicBezTo>
                  <a:pt x="528760" y="404621"/>
                  <a:pt x="554742" y="442727"/>
                  <a:pt x="594136" y="455859"/>
                </a:cubicBezTo>
                <a:cubicBezTo>
                  <a:pt x="603864" y="459102"/>
                  <a:pt x="614148" y="461001"/>
                  <a:pt x="623319" y="465587"/>
                </a:cubicBezTo>
                <a:cubicBezTo>
                  <a:pt x="633776" y="470815"/>
                  <a:pt x="643149" y="478027"/>
                  <a:pt x="652502" y="485042"/>
                </a:cubicBezTo>
                <a:cubicBezTo>
                  <a:pt x="736755" y="548232"/>
                  <a:pt x="716522" y="529608"/>
                  <a:pt x="759507" y="572591"/>
                </a:cubicBezTo>
                <a:cubicBezTo>
                  <a:pt x="762749" y="582319"/>
                  <a:pt x="763546" y="593242"/>
                  <a:pt x="769234" y="601774"/>
                </a:cubicBezTo>
                <a:cubicBezTo>
                  <a:pt x="776865" y="613221"/>
                  <a:pt x="803526" y="618184"/>
                  <a:pt x="798417" y="630957"/>
                </a:cubicBezTo>
                <a:cubicBezTo>
                  <a:pt x="791932" y="647170"/>
                  <a:pt x="767212" y="649407"/>
                  <a:pt x="749779" y="650413"/>
                </a:cubicBezTo>
                <a:cubicBezTo>
                  <a:pt x="597598" y="659193"/>
                  <a:pt x="444979" y="656898"/>
                  <a:pt x="292579" y="660140"/>
                </a:cubicBezTo>
                <a:cubicBezTo>
                  <a:pt x="269881" y="663383"/>
                  <a:pt x="246968" y="665371"/>
                  <a:pt x="224485" y="669868"/>
                </a:cubicBezTo>
                <a:cubicBezTo>
                  <a:pt x="174310" y="679903"/>
                  <a:pt x="142374" y="688310"/>
                  <a:pt x="98026" y="708778"/>
                </a:cubicBezTo>
                <a:cubicBezTo>
                  <a:pt x="71693" y="720932"/>
                  <a:pt x="20204" y="747689"/>
                  <a:pt x="20204" y="747689"/>
                </a:cubicBezTo>
                <a:cubicBezTo>
                  <a:pt x="13719" y="757417"/>
                  <a:pt x="2402" y="765298"/>
                  <a:pt x="749" y="776872"/>
                </a:cubicBezTo>
                <a:cubicBezTo>
                  <a:pt x="-4627" y="814510"/>
                  <a:pt x="19999" y="821372"/>
                  <a:pt x="39660" y="844966"/>
                </a:cubicBezTo>
                <a:cubicBezTo>
                  <a:pt x="47144" y="853947"/>
                  <a:pt x="52320" y="864636"/>
                  <a:pt x="59115" y="874149"/>
                </a:cubicBezTo>
                <a:cubicBezTo>
                  <a:pt x="68538" y="887342"/>
                  <a:pt x="78875" y="899866"/>
                  <a:pt x="88298" y="913059"/>
                </a:cubicBezTo>
                <a:cubicBezTo>
                  <a:pt x="95093" y="922572"/>
                  <a:pt x="99932" y="933552"/>
                  <a:pt x="107753" y="942242"/>
                </a:cubicBezTo>
                <a:cubicBezTo>
                  <a:pt x="129227" y="966102"/>
                  <a:pt x="150781" y="990283"/>
                  <a:pt x="175847" y="1010336"/>
                </a:cubicBezTo>
                <a:cubicBezTo>
                  <a:pt x="256625" y="1074958"/>
                  <a:pt x="267662" y="1089949"/>
                  <a:pt x="350945" y="1136796"/>
                </a:cubicBezTo>
                <a:cubicBezTo>
                  <a:pt x="376222" y="1151015"/>
                  <a:pt x="403488" y="1161487"/>
                  <a:pt x="428766" y="1175706"/>
                </a:cubicBezTo>
                <a:cubicBezTo>
                  <a:pt x="455428" y="1190703"/>
                  <a:pt x="478673" y="1211831"/>
                  <a:pt x="506587" y="1224344"/>
                </a:cubicBezTo>
                <a:cubicBezTo>
                  <a:pt x="573079" y="1254151"/>
                  <a:pt x="642737" y="1276323"/>
                  <a:pt x="710868" y="1302166"/>
                </a:cubicBezTo>
                <a:cubicBezTo>
                  <a:pt x="768978" y="1324208"/>
                  <a:pt x="934105" y="1386417"/>
                  <a:pt x="963787" y="1389715"/>
                </a:cubicBezTo>
                <a:lnTo>
                  <a:pt x="1051336" y="1399442"/>
                </a:lnTo>
                <a:cubicBezTo>
                  <a:pt x="1080519" y="1405927"/>
                  <a:pt x="1109445" y="1413703"/>
                  <a:pt x="1138885" y="1418898"/>
                </a:cubicBezTo>
                <a:cubicBezTo>
                  <a:pt x="1164630" y="1423441"/>
                  <a:pt x="1190794" y="1425170"/>
                  <a:pt x="1216707" y="1428625"/>
                </a:cubicBezTo>
                <a:lnTo>
                  <a:pt x="1284800" y="1438353"/>
                </a:lnTo>
                <a:cubicBezTo>
                  <a:pt x="1401464" y="1456302"/>
                  <a:pt x="1288627" y="1439600"/>
                  <a:pt x="1391804" y="1457808"/>
                </a:cubicBezTo>
                <a:cubicBezTo>
                  <a:pt x="1430651" y="1464663"/>
                  <a:pt x="1470266" y="1467697"/>
                  <a:pt x="1508536" y="1477264"/>
                </a:cubicBezTo>
                <a:cubicBezTo>
                  <a:pt x="1521506" y="1480506"/>
                  <a:pt x="1534641" y="1483149"/>
                  <a:pt x="1547447" y="1486991"/>
                </a:cubicBezTo>
                <a:cubicBezTo>
                  <a:pt x="1567090" y="1492884"/>
                  <a:pt x="1585703" y="1502425"/>
                  <a:pt x="1605813" y="1506447"/>
                </a:cubicBezTo>
                <a:cubicBezTo>
                  <a:pt x="1680086" y="1521301"/>
                  <a:pt x="1638045" y="1514123"/>
                  <a:pt x="1732273" y="1525902"/>
                </a:cubicBezTo>
                <a:cubicBezTo>
                  <a:pt x="1849005" y="1522659"/>
                  <a:pt x="1965988" y="1524494"/>
                  <a:pt x="2082468" y="1516174"/>
                </a:cubicBezTo>
                <a:cubicBezTo>
                  <a:pt x="2102924" y="1514713"/>
                  <a:pt x="2121984" y="1504797"/>
                  <a:pt x="2140834" y="1496719"/>
                </a:cubicBezTo>
                <a:cubicBezTo>
                  <a:pt x="2167492" y="1485294"/>
                  <a:pt x="2218656" y="1457808"/>
                  <a:pt x="2218656" y="1457808"/>
                </a:cubicBezTo>
                <a:cubicBezTo>
                  <a:pt x="2225141" y="1448080"/>
                  <a:pt x="2233506" y="1439371"/>
                  <a:pt x="2238111" y="1428625"/>
                </a:cubicBezTo>
                <a:cubicBezTo>
                  <a:pt x="2243377" y="1416337"/>
                  <a:pt x="2247232" y="1403070"/>
                  <a:pt x="2247839" y="1389715"/>
                </a:cubicBezTo>
                <a:cubicBezTo>
                  <a:pt x="2253730" y="1260106"/>
                  <a:pt x="2248536" y="1130036"/>
                  <a:pt x="2257566" y="1000608"/>
                </a:cubicBezTo>
                <a:cubicBezTo>
                  <a:pt x="2258380" y="988945"/>
                  <a:pt x="2267294" y="977910"/>
                  <a:pt x="2277022" y="971425"/>
                </a:cubicBezTo>
                <a:cubicBezTo>
                  <a:pt x="2288146" y="964009"/>
                  <a:pt x="2302881" y="964598"/>
                  <a:pt x="2315932" y="961698"/>
                </a:cubicBezTo>
                <a:cubicBezTo>
                  <a:pt x="2332072" y="958111"/>
                  <a:pt x="2348530" y="955980"/>
                  <a:pt x="2364570" y="951970"/>
                </a:cubicBezTo>
                <a:cubicBezTo>
                  <a:pt x="2374518" y="949483"/>
                  <a:pt x="2383805" y="944729"/>
                  <a:pt x="2393753" y="942242"/>
                </a:cubicBezTo>
                <a:cubicBezTo>
                  <a:pt x="2422755" y="934991"/>
                  <a:pt x="2452119" y="929272"/>
                  <a:pt x="2481302" y="922787"/>
                </a:cubicBezTo>
                <a:cubicBezTo>
                  <a:pt x="2549396" y="877391"/>
                  <a:pt x="2526697" y="903331"/>
                  <a:pt x="2559124" y="854693"/>
                </a:cubicBezTo>
                <a:cubicBezTo>
                  <a:pt x="2562366" y="828753"/>
                  <a:pt x="2562511" y="802234"/>
                  <a:pt x="2568851" y="776872"/>
                </a:cubicBezTo>
                <a:cubicBezTo>
                  <a:pt x="2572368" y="762804"/>
                  <a:pt x="2582595" y="751290"/>
                  <a:pt x="2588307" y="737961"/>
                </a:cubicBezTo>
                <a:cubicBezTo>
                  <a:pt x="2592346" y="728536"/>
                  <a:pt x="2594792" y="718506"/>
                  <a:pt x="2598034" y="708778"/>
                </a:cubicBezTo>
                <a:cubicBezTo>
                  <a:pt x="2611861" y="598169"/>
                  <a:pt x="2624601" y="550411"/>
                  <a:pt x="2578579" y="416949"/>
                </a:cubicBezTo>
                <a:cubicBezTo>
                  <a:pt x="2568115" y="386603"/>
                  <a:pt x="2533183" y="371553"/>
                  <a:pt x="2510485" y="348855"/>
                </a:cubicBezTo>
                <a:cubicBezTo>
                  <a:pt x="2494272" y="332642"/>
                  <a:pt x="2481508" y="312014"/>
                  <a:pt x="2461847" y="300217"/>
                </a:cubicBezTo>
                <a:cubicBezTo>
                  <a:pt x="2445634" y="290489"/>
                  <a:pt x="2428698" y="281877"/>
                  <a:pt x="2413209" y="271034"/>
                </a:cubicBezTo>
                <a:cubicBezTo>
                  <a:pt x="2373620" y="243322"/>
                  <a:pt x="2366137" y="233690"/>
                  <a:pt x="2335387" y="202940"/>
                </a:cubicBezTo>
                <a:cubicBezTo>
                  <a:pt x="2338630" y="170515"/>
                  <a:pt x="2337211" y="137278"/>
                  <a:pt x="2345115" y="105664"/>
                </a:cubicBezTo>
                <a:cubicBezTo>
                  <a:pt x="2347339" y="96766"/>
                  <a:pt x="2357524" y="92079"/>
                  <a:pt x="2364570" y="86208"/>
                </a:cubicBezTo>
                <a:cubicBezTo>
                  <a:pt x="2403831" y="53490"/>
                  <a:pt x="2393067" y="60496"/>
                  <a:pt x="2432664" y="47298"/>
                </a:cubicBezTo>
                <a:cubicBezTo>
                  <a:pt x="2348237" y="-37133"/>
                  <a:pt x="2403021" y="7586"/>
                  <a:pt x="2131107" y="57025"/>
                </a:cubicBezTo>
                <a:cubicBezTo>
                  <a:pt x="2115156" y="59925"/>
                  <a:pt x="2105944" y="77615"/>
                  <a:pt x="2092196" y="86208"/>
                </a:cubicBezTo>
                <a:cubicBezTo>
                  <a:pt x="2064717" y="103382"/>
                  <a:pt x="2052474" y="105934"/>
                  <a:pt x="2024102" y="115391"/>
                </a:cubicBezTo>
                <a:cubicBezTo>
                  <a:pt x="1962494" y="112149"/>
                  <a:pt x="1900564" y="112736"/>
                  <a:pt x="1839277" y="105664"/>
                </a:cubicBezTo>
                <a:cubicBezTo>
                  <a:pt x="1815826" y="102958"/>
                  <a:pt x="1793992" y="92291"/>
                  <a:pt x="1771183" y="86208"/>
                </a:cubicBezTo>
                <a:cubicBezTo>
                  <a:pt x="1745347" y="79318"/>
                  <a:pt x="1719302" y="73238"/>
                  <a:pt x="1693362" y="66753"/>
                </a:cubicBezTo>
                <a:cubicBezTo>
                  <a:pt x="1599501" y="43288"/>
                  <a:pt x="1641760" y="52542"/>
                  <a:pt x="1566902" y="37570"/>
                </a:cubicBezTo>
                <a:cubicBezTo>
                  <a:pt x="1544204" y="40813"/>
                  <a:pt x="1519761" y="37986"/>
                  <a:pt x="1498809" y="47298"/>
                </a:cubicBezTo>
                <a:cubicBezTo>
                  <a:pt x="1440020" y="73427"/>
                  <a:pt x="1524923" y="85277"/>
                  <a:pt x="1450170" y="105664"/>
                </a:cubicBezTo>
                <a:cubicBezTo>
                  <a:pt x="1425144" y="112489"/>
                  <a:pt x="1398289" y="105664"/>
                  <a:pt x="1372349" y="105664"/>
                </a:cubicBezTo>
                <a:lnTo>
                  <a:pt x="1450170" y="144574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Shape</a:t>
            </a:r>
          </a:p>
        </p:txBody>
      </p:sp>
      <p:sp>
        <p:nvSpPr>
          <p:cNvPr id="6" name="Rectangle 5"/>
          <p:cNvSpPr>
            <a:spLocks noChangeAspect="1"/>
          </p:cNvSpPr>
          <p:nvPr/>
        </p:nvSpPr>
        <p:spPr bwMode="auto">
          <a:xfrm>
            <a:off x="8471333" y="2732801"/>
            <a:ext cx="1829073" cy="9829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Rectangle</a:t>
            </a:r>
          </a:p>
        </p:txBody>
      </p:sp>
      <p:cxnSp>
        <p:nvCxnSpPr>
          <p:cNvPr id="7" name="Straight Arrow Connector 6"/>
          <p:cNvCxnSpPr>
            <a:stCxn id="5" idx="38"/>
            <a:endCxn id="6" idx="0"/>
          </p:cNvCxnSpPr>
          <p:nvPr/>
        </p:nvCxnSpPr>
        <p:spPr bwMode="auto">
          <a:xfrm>
            <a:off x="9380824" y="2219808"/>
            <a:ext cx="5046" cy="5129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>
            <a:stCxn id="6" idx="2"/>
            <a:endCxn id="9" idx="0"/>
          </p:cNvCxnSpPr>
          <p:nvPr/>
        </p:nvCxnSpPr>
        <p:spPr bwMode="auto">
          <a:xfrm flipH="1">
            <a:off x="9380824" y="3715789"/>
            <a:ext cx="5046" cy="6711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Rectangle 8"/>
          <p:cNvSpPr>
            <a:spLocks noChangeAspect="1"/>
          </p:cNvSpPr>
          <p:nvPr/>
        </p:nvSpPr>
        <p:spPr bwMode="auto">
          <a:xfrm>
            <a:off x="8784918" y="4386890"/>
            <a:ext cx="1191811" cy="119163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Square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 bwMode="auto">
          <a:xfrm>
            <a:off x="10599841" y="5485279"/>
            <a:ext cx="1149445" cy="114731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 smtClean="0">
                <a:latin typeface="Times" pitchFamily="-64" charset="0"/>
                <a:ea typeface="Osaka" pitchFamily="-64" charset="-128"/>
              </a:rPr>
              <a:t>Circle</a:t>
            </a:r>
            <a:endParaRPr lang="en-US" sz="1200" dirty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cxnSp>
        <p:nvCxnSpPr>
          <p:cNvPr id="11" name="Straight Arrow Connector 10"/>
          <p:cNvCxnSpPr>
            <a:stCxn id="9" idx="2"/>
            <a:endCxn id="10" idx="2"/>
          </p:cNvCxnSpPr>
          <p:nvPr/>
        </p:nvCxnSpPr>
        <p:spPr bwMode="auto">
          <a:xfrm>
            <a:off x="9380824" y="5578523"/>
            <a:ext cx="1219017" cy="4804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86598510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Inherit separately from the Shape base class</a:t>
            </a:r>
          </a:p>
          <a:p>
            <a:pPr lvl="1"/>
            <a:r>
              <a:rPr lang="en-US" sz="2000" dirty="0" smtClean="0"/>
              <a:t>Seems logical, to most people a circle is not a specialized form of rectangle…</a:t>
            </a:r>
          </a:p>
          <a:p>
            <a:r>
              <a:rPr lang="en-US" sz="2400" dirty="0" smtClean="0"/>
              <a:t>Add a member </a:t>
            </a:r>
            <a:r>
              <a:rPr lang="en-US" sz="2400" dirty="0" err="1" smtClean="0"/>
              <a:t>m_radius</a:t>
            </a:r>
            <a:r>
              <a:rPr lang="en-US" sz="2400" dirty="0" smtClean="0"/>
              <a:t> to store the radius.</a:t>
            </a:r>
            <a:endParaRPr lang="en-US" sz="2400" dirty="0"/>
          </a:p>
          <a:p>
            <a:r>
              <a:rPr lang="en-US" sz="2400" dirty="0" smtClean="0"/>
              <a:t>Implement the Area() method</a:t>
            </a:r>
          </a:p>
          <a:p>
            <a:r>
              <a:rPr lang="en-US" sz="2400" dirty="0" smtClean="0"/>
              <a:t>Makes more sense!</a:t>
            </a:r>
          </a:p>
          <a:p>
            <a:r>
              <a:rPr lang="en-US" sz="2400" dirty="0" smtClean="0"/>
              <a:t>Easy to extend to add an Oval class, etc.</a:t>
            </a:r>
          </a:p>
        </p:txBody>
      </p:sp>
      <p:sp>
        <p:nvSpPr>
          <p:cNvPr id="5" name="Freeform 4"/>
          <p:cNvSpPr/>
          <p:nvPr/>
        </p:nvSpPr>
        <p:spPr bwMode="auto">
          <a:xfrm>
            <a:off x="7989020" y="762000"/>
            <a:ext cx="2610821" cy="1525902"/>
          </a:xfrm>
          <a:custGeom>
            <a:avLst/>
            <a:gdLst>
              <a:gd name="connsiteX0" fmla="*/ 1450170 w 2610821"/>
              <a:gd name="connsiteY0" fmla="*/ 144574 h 1525902"/>
              <a:gd name="connsiteX1" fmla="*/ 1450170 w 2610821"/>
              <a:gd name="connsiteY1" fmla="*/ 144574 h 1525902"/>
              <a:gd name="connsiteX2" fmla="*/ 1391804 w 2610821"/>
              <a:gd name="connsiteY2" fmla="*/ 76481 h 1525902"/>
              <a:gd name="connsiteX3" fmla="*/ 1284800 w 2610821"/>
              <a:gd name="connsiteY3" fmla="*/ 37570 h 1525902"/>
              <a:gd name="connsiteX4" fmla="*/ 1206979 w 2610821"/>
              <a:gd name="connsiteY4" fmla="*/ 27842 h 1525902"/>
              <a:gd name="connsiteX5" fmla="*/ 681685 w 2610821"/>
              <a:gd name="connsiteY5" fmla="*/ 37570 h 1525902"/>
              <a:gd name="connsiteX6" fmla="*/ 555226 w 2610821"/>
              <a:gd name="connsiteY6" fmla="*/ 86208 h 1525902"/>
              <a:gd name="connsiteX7" fmla="*/ 526043 w 2610821"/>
              <a:gd name="connsiteY7" fmla="*/ 95936 h 1525902"/>
              <a:gd name="connsiteX8" fmla="*/ 467677 w 2610821"/>
              <a:gd name="connsiteY8" fmla="*/ 134847 h 1525902"/>
              <a:gd name="connsiteX9" fmla="*/ 457949 w 2610821"/>
              <a:gd name="connsiteY9" fmla="*/ 164030 h 1525902"/>
              <a:gd name="connsiteX10" fmla="*/ 477404 w 2610821"/>
              <a:gd name="connsiteY10" fmla="*/ 358583 h 1525902"/>
              <a:gd name="connsiteX11" fmla="*/ 496860 w 2610821"/>
              <a:gd name="connsiteY11" fmla="*/ 378038 h 1525902"/>
              <a:gd name="connsiteX12" fmla="*/ 594136 w 2610821"/>
              <a:gd name="connsiteY12" fmla="*/ 455859 h 1525902"/>
              <a:gd name="connsiteX13" fmla="*/ 623319 w 2610821"/>
              <a:gd name="connsiteY13" fmla="*/ 465587 h 1525902"/>
              <a:gd name="connsiteX14" fmla="*/ 652502 w 2610821"/>
              <a:gd name="connsiteY14" fmla="*/ 485042 h 1525902"/>
              <a:gd name="connsiteX15" fmla="*/ 759507 w 2610821"/>
              <a:gd name="connsiteY15" fmla="*/ 572591 h 1525902"/>
              <a:gd name="connsiteX16" fmla="*/ 769234 w 2610821"/>
              <a:gd name="connsiteY16" fmla="*/ 601774 h 1525902"/>
              <a:gd name="connsiteX17" fmla="*/ 798417 w 2610821"/>
              <a:gd name="connsiteY17" fmla="*/ 630957 h 1525902"/>
              <a:gd name="connsiteX18" fmla="*/ 749779 w 2610821"/>
              <a:gd name="connsiteY18" fmla="*/ 650413 h 1525902"/>
              <a:gd name="connsiteX19" fmla="*/ 292579 w 2610821"/>
              <a:gd name="connsiteY19" fmla="*/ 660140 h 1525902"/>
              <a:gd name="connsiteX20" fmla="*/ 224485 w 2610821"/>
              <a:gd name="connsiteY20" fmla="*/ 669868 h 1525902"/>
              <a:gd name="connsiteX21" fmla="*/ 98026 w 2610821"/>
              <a:gd name="connsiteY21" fmla="*/ 708778 h 1525902"/>
              <a:gd name="connsiteX22" fmla="*/ 20204 w 2610821"/>
              <a:gd name="connsiteY22" fmla="*/ 747689 h 1525902"/>
              <a:gd name="connsiteX23" fmla="*/ 749 w 2610821"/>
              <a:gd name="connsiteY23" fmla="*/ 776872 h 1525902"/>
              <a:gd name="connsiteX24" fmla="*/ 39660 w 2610821"/>
              <a:gd name="connsiteY24" fmla="*/ 844966 h 1525902"/>
              <a:gd name="connsiteX25" fmla="*/ 59115 w 2610821"/>
              <a:gd name="connsiteY25" fmla="*/ 874149 h 1525902"/>
              <a:gd name="connsiteX26" fmla="*/ 88298 w 2610821"/>
              <a:gd name="connsiteY26" fmla="*/ 913059 h 1525902"/>
              <a:gd name="connsiteX27" fmla="*/ 107753 w 2610821"/>
              <a:gd name="connsiteY27" fmla="*/ 942242 h 1525902"/>
              <a:gd name="connsiteX28" fmla="*/ 175847 w 2610821"/>
              <a:gd name="connsiteY28" fmla="*/ 1010336 h 1525902"/>
              <a:gd name="connsiteX29" fmla="*/ 350945 w 2610821"/>
              <a:gd name="connsiteY29" fmla="*/ 1136796 h 1525902"/>
              <a:gd name="connsiteX30" fmla="*/ 428766 w 2610821"/>
              <a:gd name="connsiteY30" fmla="*/ 1175706 h 1525902"/>
              <a:gd name="connsiteX31" fmla="*/ 506587 w 2610821"/>
              <a:gd name="connsiteY31" fmla="*/ 1224344 h 1525902"/>
              <a:gd name="connsiteX32" fmla="*/ 710868 w 2610821"/>
              <a:gd name="connsiteY32" fmla="*/ 1302166 h 1525902"/>
              <a:gd name="connsiteX33" fmla="*/ 963787 w 2610821"/>
              <a:gd name="connsiteY33" fmla="*/ 1389715 h 1525902"/>
              <a:gd name="connsiteX34" fmla="*/ 1051336 w 2610821"/>
              <a:gd name="connsiteY34" fmla="*/ 1399442 h 1525902"/>
              <a:gd name="connsiteX35" fmla="*/ 1138885 w 2610821"/>
              <a:gd name="connsiteY35" fmla="*/ 1418898 h 1525902"/>
              <a:gd name="connsiteX36" fmla="*/ 1216707 w 2610821"/>
              <a:gd name="connsiteY36" fmla="*/ 1428625 h 1525902"/>
              <a:gd name="connsiteX37" fmla="*/ 1284800 w 2610821"/>
              <a:gd name="connsiteY37" fmla="*/ 1438353 h 1525902"/>
              <a:gd name="connsiteX38" fmla="*/ 1391804 w 2610821"/>
              <a:gd name="connsiteY38" fmla="*/ 1457808 h 1525902"/>
              <a:gd name="connsiteX39" fmla="*/ 1508536 w 2610821"/>
              <a:gd name="connsiteY39" fmla="*/ 1477264 h 1525902"/>
              <a:gd name="connsiteX40" fmla="*/ 1547447 w 2610821"/>
              <a:gd name="connsiteY40" fmla="*/ 1486991 h 1525902"/>
              <a:gd name="connsiteX41" fmla="*/ 1605813 w 2610821"/>
              <a:gd name="connsiteY41" fmla="*/ 1506447 h 1525902"/>
              <a:gd name="connsiteX42" fmla="*/ 1732273 w 2610821"/>
              <a:gd name="connsiteY42" fmla="*/ 1525902 h 1525902"/>
              <a:gd name="connsiteX43" fmla="*/ 2082468 w 2610821"/>
              <a:gd name="connsiteY43" fmla="*/ 1516174 h 1525902"/>
              <a:gd name="connsiteX44" fmla="*/ 2140834 w 2610821"/>
              <a:gd name="connsiteY44" fmla="*/ 1496719 h 1525902"/>
              <a:gd name="connsiteX45" fmla="*/ 2218656 w 2610821"/>
              <a:gd name="connsiteY45" fmla="*/ 1457808 h 1525902"/>
              <a:gd name="connsiteX46" fmla="*/ 2238111 w 2610821"/>
              <a:gd name="connsiteY46" fmla="*/ 1428625 h 1525902"/>
              <a:gd name="connsiteX47" fmla="*/ 2247839 w 2610821"/>
              <a:gd name="connsiteY47" fmla="*/ 1389715 h 1525902"/>
              <a:gd name="connsiteX48" fmla="*/ 2257566 w 2610821"/>
              <a:gd name="connsiteY48" fmla="*/ 1000608 h 1525902"/>
              <a:gd name="connsiteX49" fmla="*/ 2277022 w 2610821"/>
              <a:gd name="connsiteY49" fmla="*/ 971425 h 1525902"/>
              <a:gd name="connsiteX50" fmla="*/ 2315932 w 2610821"/>
              <a:gd name="connsiteY50" fmla="*/ 961698 h 1525902"/>
              <a:gd name="connsiteX51" fmla="*/ 2364570 w 2610821"/>
              <a:gd name="connsiteY51" fmla="*/ 951970 h 1525902"/>
              <a:gd name="connsiteX52" fmla="*/ 2393753 w 2610821"/>
              <a:gd name="connsiteY52" fmla="*/ 942242 h 1525902"/>
              <a:gd name="connsiteX53" fmla="*/ 2481302 w 2610821"/>
              <a:gd name="connsiteY53" fmla="*/ 922787 h 1525902"/>
              <a:gd name="connsiteX54" fmla="*/ 2559124 w 2610821"/>
              <a:gd name="connsiteY54" fmla="*/ 854693 h 1525902"/>
              <a:gd name="connsiteX55" fmla="*/ 2568851 w 2610821"/>
              <a:gd name="connsiteY55" fmla="*/ 776872 h 1525902"/>
              <a:gd name="connsiteX56" fmla="*/ 2588307 w 2610821"/>
              <a:gd name="connsiteY56" fmla="*/ 737961 h 1525902"/>
              <a:gd name="connsiteX57" fmla="*/ 2598034 w 2610821"/>
              <a:gd name="connsiteY57" fmla="*/ 708778 h 1525902"/>
              <a:gd name="connsiteX58" fmla="*/ 2578579 w 2610821"/>
              <a:gd name="connsiteY58" fmla="*/ 416949 h 1525902"/>
              <a:gd name="connsiteX59" fmla="*/ 2510485 w 2610821"/>
              <a:gd name="connsiteY59" fmla="*/ 348855 h 1525902"/>
              <a:gd name="connsiteX60" fmla="*/ 2461847 w 2610821"/>
              <a:gd name="connsiteY60" fmla="*/ 300217 h 1525902"/>
              <a:gd name="connsiteX61" fmla="*/ 2413209 w 2610821"/>
              <a:gd name="connsiteY61" fmla="*/ 271034 h 1525902"/>
              <a:gd name="connsiteX62" fmla="*/ 2335387 w 2610821"/>
              <a:gd name="connsiteY62" fmla="*/ 202940 h 1525902"/>
              <a:gd name="connsiteX63" fmla="*/ 2345115 w 2610821"/>
              <a:gd name="connsiteY63" fmla="*/ 105664 h 1525902"/>
              <a:gd name="connsiteX64" fmla="*/ 2364570 w 2610821"/>
              <a:gd name="connsiteY64" fmla="*/ 86208 h 1525902"/>
              <a:gd name="connsiteX65" fmla="*/ 2432664 w 2610821"/>
              <a:gd name="connsiteY65" fmla="*/ 47298 h 1525902"/>
              <a:gd name="connsiteX66" fmla="*/ 2131107 w 2610821"/>
              <a:gd name="connsiteY66" fmla="*/ 57025 h 1525902"/>
              <a:gd name="connsiteX67" fmla="*/ 2092196 w 2610821"/>
              <a:gd name="connsiteY67" fmla="*/ 86208 h 1525902"/>
              <a:gd name="connsiteX68" fmla="*/ 2024102 w 2610821"/>
              <a:gd name="connsiteY68" fmla="*/ 115391 h 1525902"/>
              <a:gd name="connsiteX69" fmla="*/ 1839277 w 2610821"/>
              <a:gd name="connsiteY69" fmla="*/ 105664 h 1525902"/>
              <a:gd name="connsiteX70" fmla="*/ 1771183 w 2610821"/>
              <a:gd name="connsiteY70" fmla="*/ 86208 h 1525902"/>
              <a:gd name="connsiteX71" fmla="*/ 1693362 w 2610821"/>
              <a:gd name="connsiteY71" fmla="*/ 66753 h 1525902"/>
              <a:gd name="connsiteX72" fmla="*/ 1566902 w 2610821"/>
              <a:gd name="connsiteY72" fmla="*/ 37570 h 1525902"/>
              <a:gd name="connsiteX73" fmla="*/ 1498809 w 2610821"/>
              <a:gd name="connsiteY73" fmla="*/ 47298 h 1525902"/>
              <a:gd name="connsiteX74" fmla="*/ 1450170 w 2610821"/>
              <a:gd name="connsiteY74" fmla="*/ 105664 h 1525902"/>
              <a:gd name="connsiteX75" fmla="*/ 1372349 w 2610821"/>
              <a:gd name="connsiteY75" fmla="*/ 105664 h 1525902"/>
              <a:gd name="connsiteX76" fmla="*/ 1450170 w 2610821"/>
              <a:gd name="connsiteY76" fmla="*/ 144574 h 152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610821" h="1525902">
                <a:moveTo>
                  <a:pt x="1450170" y="144574"/>
                </a:moveTo>
                <a:lnTo>
                  <a:pt x="1450170" y="144574"/>
                </a:lnTo>
                <a:cubicBezTo>
                  <a:pt x="1430715" y="121876"/>
                  <a:pt x="1413924" y="96590"/>
                  <a:pt x="1391804" y="76481"/>
                </a:cubicBezTo>
                <a:cubicBezTo>
                  <a:pt x="1354989" y="43013"/>
                  <a:pt x="1331838" y="44290"/>
                  <a:pt x="1284800" y="37570"/>
                </a:cubicBezTo>
                <a:cubicBezTo>
                  <a:pt x="1258921" y="33873"/>
                  <a:pt x="1232919" y="31085"/>
                  <a:pt x="1206979" y="27842"/>
                </a:cubicBezTo>
                <a:cubicBezTo>
                  <a:pt x="1031881" y="31085"/>
                  <a:pt x="856602" y="28968"/>
                  <a:pt x="681685" y="37570"/>
                </a:cubicBezTo>
                <a:cubicBezTo>
                  <a:pt x="633818" y="39924"/>
                  <a:pt x="596797" y="67732"/>
                  <a:pt x="555226" y="86208"/>
                </a:cubicBezTo>
                <a:cubicBezTo>
                  <a:pt x="545856" y="90373"/>
                  <a:pt x="535006" y="90956"/>
                  <a:pt x="526043" y="95936"/>
                </a:cubicBezTo>
                <a:cubicBezTo>
                  <a:pt x="505603" y="107292"/>
                  <a:pt x="467677" y="134847"/>
                  <a:pt x="467677" y="134847"/>
                </a:cubicBezTo>
                <a:cubicBezTo>
                  <a:pt x="464434" y="144575"/>
                  <a:pt x="457504" y="153786"/>
                  <a:pt x="457949" y="164030"/>
                </a:cubicBezTo>
                <a:cubicBezTo>
                  <a:pt x="460780" y="229143"/>
                  <a:pt x="465745" y="294460"/>
                  <a:pt x="477404" y="358583"/>
                </a:cubicBezTo>
                <a:cubicBezTo>
                  <a:pt x="479045" y="367606"/>
                  <a:pt x="489814" y="372167"/>
                  <a:pt x="496860" y="378038"/>
                </a:cubicBezTo>
                <a:cubicBezTo>
                  <a:pt x="528760" y="404621"/>
                  <a:pt x="554742" y="442727"/>
                  <a:pt x="594136" y="455859"/>
                </a:cubicBezTo>
                <a:cubicBezTo>
                  <a:pt x="603864" y="459102"/>
                  <a:pt x="614148" y="461001"/>
                  <a:pt x="623319" y="465587"/>
                </a:cubicBezTo>
                <a:cubicBezTo>
                  <a:pt x="633776" y="470815"/>
                  <a:pt x="643149" y="478027"/>
                  <a:pt x="652502" y="485042"/>
                </a:cubicBezTo>
                <a:cubicBezTo>
                  <a:pt x="736755" y="548232"/>
                  <a:pt x="716522" y="529608"/>
                  <a:pt x="759507" y="572591"/>
                </a:cubicBezTo>
                <a:cubicBezTo>
                  <a:pt x="762749" y="582319"/>
                  <a:pt x="763546" y="593242"/>
                  <a:pt x="769234" y="601774"/>
                </a:cubicBezTo>
                <a:cubicBezTo>
                  <a:pt x="776865" y="613221"/>
                  <a:pt x="803526" y="618184"/>
                  <a:pt x="798417" y="630957"/>
                </a:cubicBezTo>
                <a:cubicBezTo>
                  <a:pt x="791932" y="647170"/>
                  <a:pt x="767212" y="649407"/>
                  <a:pt x="749779" y="650413"/>
                </a:cubicBezTo>
                <a:cubicBezTo>
                  <a:pt x="597598" y="659193"/>
                  <a:pt x="444979" y="656898"/>
                  <a:pt x="292579" y="660140"/>
                </a:cubicBezTo>
                <a:cubicBezTo>
                  <a:pt x="269881" y="663383"/>
                  <a:pt x="246968" y="665371"/>
                  <a:pt x="224485" y="669868"/>
                </a:cubicBezTo>
                <a:cubicBezTo>
                  <a:pt x="174310" y="679903"/>
                  <a:pt x="142374" y="688310"/>
                  <a:pt x="98026" y="708778"/>
                </a:cubicBezTo>
                <a:cubicBezTo>
                  <a:pt x="71693" y="720932"/>
                  <a:pt x="20204" y="747689"/>
                  <a:pt x="20204" y="747689"/>
                </a:cubicBezTo>
                <a:cubicBezTo>
                  <a:pt x="13719" y="757417"/>
                  <a:pt x="2402" y="765298"/>
                  <a:pt x="749" y="776872"/>
                </a:cubicBezTo>
                <a:cubicBezTo>
                  <a:pt x="-4627" y="814510"/>
                  <a:pt x="19999" y="821372"/>
                  <a:pt x="39660" y="844966"/>
                </a:cubicBezTo>
                <a:cubicBezTo>
                  <a:pt x="47144" y="853947"/>
                  <a:pt x="52320" y="864636"/>
                  <a:pt x="59115" y="874149"/>
                </a:cubicBezTo>
                <a:cubicBezTo>
                  <a:pt x="68538" y="887342"/>
                  <a:pt x="78875" y="899866"/>
                  <a:pt x="88298" y="913059"/>
                </a:cubicBezTo>
                <a:cubicBezTo>
                  <a:pt x="95093" y="922572"/>
                  <a:pt x="99932" y="933552"/>
                  <a:pt x="107753" y="942242"/>
                </a:cubicBezTo>
                <a:cubicBezTo>
                  <a:pt x="129227" y="966102"/>
                  <a:pt x="150781" y="990283"/>
                  <a:pt x="175847" y="1010336"/>
                </a:cubicBezTo>
                <a:cubicBezTo>
                  <a:pt x="256625" y="1074958"/>
                  <a:pt x="267662" y="1089949"/>
                  <a:pt x="350945" y="1136796"/>
                </a:cubicBezTo>
                <a:cubicBezTo>
                  <a:pt x="376222" y="1151015"/>
                  <a:pt x="403488" y="1161487"/>
                  <a:pt x="428766" y="1175706"/>
                </a:cubicBezTo>
                <a:cubicBezTo>
                  <a:pt x="455428" y="1190703"/>
                  <a:pt x="478673" y="1211831"/>
                  <a:pt x="506587" y="1224344"/>
                </a:cubicBezTo>
                <a:cubicBezTo>
                  <a:pt x="573079" y="1254151"/>
                  <a:pt x="642737" y="1276323"/>
                  <a:pt x="710868" y="1302166"/>
                </a:cubicBezTo>
                <a:cubicBezTo>
                  <a:pt x="768978" y="1324208"/>
                  <a:pt x="934105" y="1386417"/>
                  <a:pt x="963787" y="1389715"/>
                </a:cubicBezTo>
                <a:lnTo>
                  <a:pt x="1051336" y="1399442"/>
                </a:lnTo>
                <a:cubicBezTo>
                  <a:pt x="1080519" y="1405927"/>
                  <a:pt x="1109445" y="1413703"/>
                  <a:pt x="1138885" y="1418898"/>
                </a:cubicBezTo>
                <a:cubicBezTo>
                  <a:pt x="1164630" y="1423441"/>
                  <a:pt x="1190794" y="1425170"/>
                  <a:pt x="1216707" y="1428625"/>
                </a:cubicBezTo>
                <a:lnTo>
                  <a:pt x="1284800" y="1438353"/>
                </a:lnTo>
                <a:cubicBezTo>
                  <a:pt x="1401464" y="1456302"/>
                  <a:pt x="1288627" y="1439600"/>
                  <a:pt x="1391804" y="1457808"/>
                </a:cubicBezTo>
                <a:cubicBezTo>
                  <a:pt x="1430651" y="1464663"/>
                  <a:pt x="1470266" y="1467697"/>
                  <a:pt x="1508536" y="1477264"/>
                </a:cubicBezTo>
                <a:cubicBezTo>
                  <a:pt x="1521506" y="1480506"/>
                  <a:pt x="1534641" y="1483149"/>
                  <a:pt x="1547447" y="1486991"/>
                </a:cubicBezTo>
                <a:cubicBezTo>
                  <a:pt x="1567090" y="1492884"/>
                  <a:pt x="1585703" y="1502425"/>
                  <a:pt x="1605813" y="1506447"/>
                </a:cubicBezTo>
                <a:cubicBezTo>
                  <a:pt x="1680086" y="1521301"/>
                  <a:pt x="1638045" y="1514123"/>
                  <a:pt x="1732273" y="1525902"/>
                </a:cubicBezTo>
                <a:cubicBezTo>
                  <a:pt x="1849005" y="1522659"/>
                  <a:pt x="1965988" y="1524494"/>
                  <a:pt x="2082468" y="1516174"/>
                </a:cubicBezTo>
                <a:cubicBezTo>
                  <a:pt x="2102924" y="1514713"/>
                  <a:pt x="2121984" y="1504797"/>
                  <a:pt x="2140834" y="1496719"/>
                </a:cubicBezTo>
                <a:cubicBezTo>
                  <a:pt x="2167492" y="1485294"/>
                  <a:pt x="2218656" y="1457808"/>
                  <a:pt x="2218656" y="1457808"/>
                </a:cubicBezTo>
                <a:cubicBezTo>
                  <a:pt x="2225141" y="1448080"/>
                  <a:pt x="2233506" y="1439371"/>
                  <a:pt x="2238111" y="1428625"/>
                </a:cubicBezTo>
                <a:cubicBezTo>
                  <a:pt x="2243377" y="1416337"/>
                  <a:pt x="2247232" y="1403070"/>
                  <a:pt x="2247839" y="1389715"/>
                </a:cubicBezTo>
                <a:cubicBezTo>
                  <a:pt x="2253730" y="1260106"/>
                  <a:pt x="2248536" y="1130036"/>
                  <a:pt x="2257566" y="1000608"/>
                </a:cubicBezTo>
                <a:cubicBezTo>
                  <a:pt x="2258380" y="988945"/>
                  <a:pt x="2267294" y="977910"/>
                  <a:pt x="2277022" y="971425"/>
                </a:cubicBezTo>
                <a:cubicBezTo>
                  <a:pt x="2288146" y="964009"/>
                  <a:pt x="2302881" y="964598"/>
                  <a:pt x="2315932" y="961698"/>
                </a:cubicBezTo>
                <a:cubicBezTo>
                  <a:pt x="2332072" y="958111"/>
                  <a:pt x="2348530" y="955980"/>
                  <a:pt x="2364570" y="951970"/>
                </a:cubicBezTo>
                <a:cubicBezTo>
                  <a:pt x="2374518" y="949483"/>
                  <a:pt x="2383805" y="944729"/>
                  <a:pt x="2393753" y="942242"/>
                </a:cubicBezTo>
                <a:cubicBezTo>
                  <a:pt x="2422755" y="934991"/>
                  <a:pt x="2452119" y="929272"/>
                  <a:pt x="2481302" y="922787"/>
                </a:cubicBezTo>
                <a:cubicBezTo>
                  <a:pt x="2549396" y="877391"/>
                  <a:pt x="2526697" y="903331"/>
                  <a:pt x="2559124" y="854693"/>
                </a:cubicBezTo>
                <a:cubicBezTo>
                  <a:pt x="2562366" y="828753"/>
                  <a:pt x="2562511" y="802234"/>
                  <a:pt x="2568851" y="776872"/>
                </a:cubicBezTo>
                <a:cubicBezTo>
                  <a:pt x="2572368" y="762804"/>
                  <a:pt x="2582595" y="751290"/>
                  <a:pt x="2588307" y="737961"/>
                </a:cubicBezTo>
                <a:cubicBezTo>
                  <a:pt x="2592346" y="728536"/>
                  <a:pt x="2594792" y="718506"/>
                  <a:pt x="2598034" y="708778"/>
                </a:cubicBezTo>
                <a:cubicBezTo>
                  <a:pt x="2611861" y="598169"/>
                  <a:pt x="2624601" y="550411"/>
                  <a:pt x="2578579" y="416949"/>
                </a:cubicBezTo>
                <a:cubicBezTo>
                  <a:pt x="2568115" y="386603"/>
                  <a:pt x="2533183" y="371553"/>
                  <a:pt x="2510485" y="348855"/>
                </a:cubicBezTo>
                <a:cubicBezTo>
                  <a:pt x="2494272" y="332642"/>
                  <a:pt x="2481508" y="312014"/>
                  <a:pt x="2461847" y="300217"/>
                </a:cubicBezTo>
                <a:cubicBezTo>
                  <a:pt x="2445634" y="290489"/>
                  <a:pt x="2428698" y="281877"/>
                  <a:pt x="2413209" y="271034"/>
                </a:cubicBezTo>
                <a:cubicBezTo>
                  <a:pt x="2373620" y="243322"/>
                  <a:pt x="2366137" y="233690"/>
                  <a:pt x="2335387" y="202940"/>
                </a:cubicBezTo>
                <a:cubicBezTo>
                  <a:pt x="2338630" y="170515"/>
                  <a:pt x="2337211" y="137278"/>
                  <a:pt x="2345115" y="105664"/>
                </a:cubicBezTo>
                <a:cubicBezTo>
                  <a:pt x="2347339" y="96766"/>
                  <a:pt x="2357524" y="92079"/>
                  <a:pt x="2364570" y="86208"/>
                </a:cubicBezTo>
                <a:cubicBezTo>
                  <a:pt x="2403831" y="53490"/>
                  <a:pt x="2393067" y="60496"/>
                  <a:pt x="2432664" y="47298"/>
                </a:cubicBezTo>
                <a:cubicBezTo>
                  <a:pt x="2348237" y="-37133"/>
                  <a:pt x="2403021" y="7586"/>
                  <a:pt x="2131107" y="57025"/>
                </a:cubicBezTo>
                <a:cubicBezTo>
                  <a:pt x="2115156" y="59925"/>
                  <a:pt x="2105944" y="77615"/>
                  <a:pt x="2092196" y="86208"/>
                </a:cubicBezTo>
                <a:cubicBezTo>
                  <a:pt x="2064717" y="103382"/>
                  <a:pt x="2052474" y="105934"/>
                  <a:pt x="2024102" y="115391"/>
                </a:cubicBezTo>
                <a:cubicBezTo>
                  <a:pt x="1962494" y="112149"/>
                  <a:pt x="1900564" y="112736"/>
                  <a:pt x="1839277" y="105664"/>
                </a:cubicBezTo>
                <a:cubicBezTo>
                  <a:pt x="1815826" y="102958"/>
                  <a:pt x="1793992" y="92291"/>
                  <a:pt x="1771183" y="86208"/>
                </a:cubicBezTo>
                <a:cubicBezTo>
                  <a:pt x="1745347" y="79318"/>
                  <a:pt x="1719302" y="73238"/>
                  <a:pt x="1693362" y="66753"/>
                </a:cubicBezTo>
                <a:cubicBezTo>
                  <a:pt x="1599501" y="43288"/>
                  <a:pt x="1641760" y="52542"/>
                  <a:pt x="1566902" y="37570"/>
                </a:cubicBezTo>
                <a:cubicBezTo>
                  <a:pt x="1544204" y="40813"/>
                  <a:pt x="1519761" y="37986"/>
                  <a:pt x="1498809" y="47298"/>
                </a:cubicBezTo>
                <a:cubicBezTo>
                  <a:pt x="1440020" y="73427"/>
                  <a:pt x="1524923" y="85277"/>
                  <a:pt x="1450170" y="105664"/>
                </a:cubicBezTo>
                <a:cubicBezTo>
                  <a:pt x="1425144" y="112489"/>
                  <a:pt x="1398289" y="105664"/>
                  <a:pt x="1372349" y="105664"/>
                </a:cubicBezTo>
                <a:lnTo>
                  <a:pt x="1450170" y="144574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Shape</a:t>
            </a:r>
          </a:p>
        </p:txBody>
      </p:sp>
      <p:sp>
        <p:nvSpPr>
          <p:cNvPr id="6" name="Rectangle 5"/>
          <p:cNvSpPr>
            <a:spLocks noChangeAspect="1"/>
          </p:cNvSpPr>
          <p:nvPr/>
        </p:nvSpPr>
        <p:spPr bwMode="auto">
          <a:xfrm>
            <a:off x="8471333" y="2732801"/>
            <a:ext cx="1829073" cy="9829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Rectangle</a:t>
            </a:r>
          </a:p>
        </p:txBody>
      </p:sp>
      <p:cxnSp>
        <p:nvCxnSpPr>
          <p:cNvPr id="7" name="Straight Arrow Connector 6"/>
          <p:cNvCxnSpPr>
            <a:stCxn id="5" idx="38"/>
            <a:endCxn id="6" idx="0"/>
          </p:cNvCxnSpPr>
          <p:nvPr/>
        </p:nvCxnSpPr>
        <p:spPr bwMode="auto">
          <a:xfrm>
            <a:off x="9380824" y="2219808"/>
            <a:ext cx="5046" cy="5129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>
            <a:stCxn id="6" idx="2"/>
            <a:endCxn id="9" idx="0"/>
          </p:cNvCxnSpPr>
          <p:nvPr/>
        </p:nvCxnSpPr>
        <p:spPr bwMode="auto">
          <a:xfrm flipH="1">
            <a:off x="9380824" y="3715789"/>
            <a:ext cx="5046" cy="6711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Rectangle 8"/>
          <p:cNvSpPr>
            <a:spLocks noChangeAspect="1"/>
          </p:cNvSpPr>
          <p:nvPr/>
        </p:nvSpPr>
        <p:spPr bwMode="auto">
          <a:xfrm>
            <a:off x="8784918" y="4386890"/>
            <a:ext cx="1191811" cy="119163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64" charset="0"/>
                <a:ea typeface="Osaka" pitchFamily="-64" charset="-128"/>
              </a:rPr>
              <a:t>Square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 bwMode="auto">
          <a:xfrm>
            <a:off x="10769691" y="2732801"/>
            <a:ext cx="1149445" cy="114731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 smtClean="0">
                <a:latin typeface="Times" pitchFamily="-64" charset="0"/>
                <a:ea typeface="Osaka" pitchFamily="-64" charset="-128"/>
              </a:rPr>
              <a:t>Circle</a:t>
            </a:r>
            <a:endParaRPr lang="en-US" sz="1200" dirty="0">
              <a:latin typeface="Courier New" panose="02070309020205020404" pitchFamily="49" charset="0"/>
              <a:ea typeface="Osaka" pitchFamily="-64" charset="-128"/>
              <a:cs typeface="Courier New" panose="02070309020205020404" pitchFamily="49" charset="0"/>
            </a:endParaRPr>
          </a:p>
        </p:txBody>
      </p:sp>
      <p:cxnSp>
        <p:nvCxnSpPr>
          <p:cNvPr id="11" name="Straight Arrow Connector 10"/>
          <p:cNvCxnSpPr>
            <a:endCxn id="10" idx="1"/>
          </p:cNvCxnSpPr>
          <p:nvPr/>
        </p:nvCxnSpPr>
        <p:spPr bwMode="auto">
          <a:xfrm>
            <a:off x="10160183" y="2219808"/>
            <a:ext cx="777840" cy="68101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89873477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Circle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Also inherits from Shape</a:t>
            </a:r>
          </a:p>
          <a:p>
            <a:r>
              <a:rPr lang="en-US" sz="2000" dirty="0" smtClean="0"/>
              <a:t>Adds a constant value for </a:t>
            </a:r>
            <a:r>
              <a:rPr lang="en-US" sz="2000" dirty="0">
                <a:latin typeface="Symbol" panose="05050102010706020507" pitchFamily="18" charset="2"/>
              </a:rPr>
              <a:t>p</a:t>
            </a:r>
            <a:r>
              <a:rPr lang="en-US" sz="2000" dirty="0" smtClean="0"/>
              <a:t> </a:t>
            </a:r>
          </a:p>
          <a:p>
            <a:pPr lvl="1"/>
            <a:r>
              <a:rPr lang="en-US" sz="1600" dirty="0" smtClean="0"/>
              <a:t>Constant values can be defined right in the header file.</a:t>
            </a:r>
          </a:p>
          <a:p>
            <a:pPr lvl="1"/>
            <a:r>
              <a:rPr lang="en-US" sz="1600" dirty="0" smtClean="0"/>
              <a:t>If you accidentally try to change the value of PI the compiler will throw an error.</a:t>
            </a:r>
          </a:p>
          <a:p>
            <a:pPr lvl="1"/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80411" y="551051"/>
            <a:ext cx="4805082" cy="60016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CIRCLE_H</a:t>
            </a: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#define CIRCLE_H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shape.h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Circle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Shape</a:t>
            </a: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radius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PI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3.14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m_radius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endif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CIRCLE_H</a:t>
            </a:r>
          </a:p>
        </p:txBody>
      </p:sp>
    </p:spTree>
    <p:extLst>
      <p:ext uri="{BB962C8B-B14F-4D97-AF65-F5344CB8AC3E}">
        <p14:creationId xmlns:p14="http://schemas.microsoft.com/office/powerpoint/2010/main" val="3995644237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circle.cpp</a:t>
            </a:r>
          </a:p>
          <a:p>
            <a:r>
              <a:rPr lang="en-US" dirty="0" smtClean="0"/>
              <a:t>Questions?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94400" y="582118"/>
            <a:ext cx="6096000" cy="57554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circle.h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::~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dtor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Use a member initialization list.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radius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m_radius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radius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Circle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Quiz: what happens if this line is </a:t>
            </a:r>
            <a:endParaRPr lang="en-US" sz="1600" dirty="0" smtClean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// uncommented and then compiled:</a:t>
            </a:r>
            <a:endParaRPr lang="en-US" sz="1600" dirty="0">
              <a:solidFill>
                <a:srgbClr val="8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//PI=3.14159 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m_radius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m_radius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PI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511086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Quiz time!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3880224" cy="3886200"/>
          </a:xfrm>
        </p:spPr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What happens behind the scenes when the function </a:t>
            </a:r>
            <a:r>
              <a:rPr lang="en-US" sz="2400" dirty="0" err="1" smtClean="0"/>
              <a:t>PrintArea</a:t>
            </a:r>
            <a:r>
              <a:rPr lang="en-US" sz="2400" dirty="0" smtClean="0"/>
              <a:t> is called?</a:t>
            </a:r>
          </a:p>
          <a:p>
            <a:r>
              <a:rPr lang="en-US" sz="2400" dirty="0" smtClean="0"/>
              <a:t>How about if </a:t>
            </a:r>
            <a:r>
              <a:rPr lang="en-US" sz="2400" dirty="0" err="1" smtClean="0"/>
              <a:t>PrintArea’s</a:t>
            </a:r>
            <a:r>
              <a:rPr lang="en-US" sz="2400" dirty="0" smtClean="0"/>
              <a:t> argument was instead: </a:t>
            </a:r>
          </a:p>
          <a:p>
            <a:pPr marL="0" indent="0" algn="ctr"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PrintArea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(Shape shape)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283200" y="1275344"/>
            <a:ext cx="6096000" cy="40318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Shape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shape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008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"Area: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shape</a:t>
            </a:r>
            <a:r>
              <a:rPr lang="en-US" sz="16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main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Square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Circle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3.5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Rectangle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21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Print everything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sQ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PrintArea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circ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FF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325899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mention…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Aside from overriding functions it is also possible to override operators in C++.</a:t>
            </a:r>
          </a:p>
          <a:p>
            <a:pPr lvl="1"/>
            <a:r>
              <a:rPr lang="en-US" sz="2000" dirty="0" smtClean="0"/>
              <a:t>As seen in the C++ string.  The + operator concatenates strings:</a:t>
            </a:r>
          </a:p>
          <a:p>
            <a:pPr lvl="1"/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It’s possible to override +,-,=,&lt;,&gt;, brackets, parentheses, etc. </a:t>
            </a:r>
          </a:p>
          <a:p>
            <a:r>
              <a:rPr lang="en-US" sz="2400" dirty="0" smtClean="0"/>
              <a:t>Syntax: </a:t>
            </a:r>
          </a:p>
          <a:p>
            <a:endParaRPr lang="en-US" sz="2400" dirty="0"/>
          </a:p>
          <a:p>
            <a:r>
              <a:rPr lang="en-US" sz="2400" dirty="0" smtClean="0"/>
              <a:t>Recommendation:</a:t>
            </a:r>
            <a:endParaRPr lang="en-US" sz="2000" dirty="0" smtClean="0"/>
          </a:p>
          <a:p>
            <a:pPr lvl="1"/>
            <a:r>
              <a:rPr lang="en-US" sz="2000" dirty="0" smtClean="0"/>
              <a:t>Generally speaking, avoid this.  This is an easy way to generate very confusing code.</a:t>
            </a:r>
          </a:p>
          <a:p>
            <a:pPr lvl="1"/>
            <a:r>
              <a:rPr lang="en-US" sz="2000" dirty="0" smtClean="0"/>
              <a:t>The operator= is an exception.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1735812" y="3947251"/>
            <a:ext cx="3164541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8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"ABC"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008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"DEF"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//  </a:t>
            </a:r>
            <a:r>
              <a:rPr lang="en-US" sz="1600" dirty="0" err="1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600" dirty="0">
                <a:solidFill>
                  <a:srgbClr val="8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is now "ABCDEF"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44203" y="3115194"/>
            <a:ext cx="53687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operator</a:t>
            </a:r>
            <a:r>
              <a:rPr lang="en-US" sz="16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*(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MyClass</a:t>
            </a:r>
            <a:r>
              <a:rPr lang="en-US" sz="16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&amp; </a:t>
            </a:r>
            <a:r>
              <a:rPr lang="en-US" sz="1600" dirty="0" err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mC</a:t>
            </a:r>
            <a:r>
              <a:rPr lang="en-US" sz="16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{...}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22508"/>
      </p:ext>
    </p:extLst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800" dirty="0" smtClean="0"/>
              <a:t>C++ classes can be created in hierarchies via inheritance, a core concept in OOP.</a:t>
            </a:r>
            <a:endParaRPr lang="en-US" sz="1800" dirty="0"/>
          </a:p>
          <a:p>
            <a:r>
              <a:rPr lang="en-US" sz="1800" dirty="0" smtClean="0"/>
              <a:t>Classes that inherit from others can make use of the superclass’ public and protected members and methods</a:t>
            </a:r>
          </a:p>
          <a:p>
            <a:pPr lvl="1"/>
            <a:r>
              <a:rPr lang="en-US" sz="1600" dirty="0" smtClean="0"/>
              <a:t>You write less code!</a:t>
            </a:r>
          </a:p>
          <a:p>
            <a:r>
              <a:rPr lang="en-US" sz="2000" dirty="0" smtClean="0"/>
              <a:t>Virtual methods should be used whenever methods will be overridden in subclasses.</a:t>
            </a:r>
          </a:p>
          <a:p>
            <a:r>
              <a:rPr lang="en-US" sz="2000" dirty="0" smtClean="0"/>
              <a:t>Avoid multiple inheritance, use interfaces instead. </a:t>
            </a:r>
          </a:p>
          <a:p>
            <a:pPr lvl="1"/>
            <a:endParaRPr lang="en-US" sz="16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1800" dirty="0" smtClean="0"/>
              <a:t>Subclasses can override a superclass method for their own purposes and can still explicitly call the superclass method.</a:t>
            </a:r>
          </a:p>
          <a:p>
            <a:r>
              <a:rPr lang="en-US" sz="1800" dirty="0" smtClean="0"/>
              <a:t>Abstraction means hiding details when they don’t need to be accessed by external code.</a:t>
            </a:r>
          </a:p>
          <a:p>
            <a:pPr lvl="1"/>
            <a:r>
              <a:rPr lang="en-US" sz="1400" dirty="0" smtClean="0"/>
              <a:t>Reduces the chances for bugs.</a:t>
            </a:r>
          </a:p>
          <a:p>
            <a:r>
              <a:rPr lang="en-US" sz="1800" dirty="0" smtClean="0"/>
              <a:t>While there is a lot of complexity here – in terms of concepts, syntax, and application – keep in mind that OOP is a highly successful way of building programs!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866783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IS and T Them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dirty="0" smtClean="0">
            <a:latin typeface="+mn-lt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S and T Theme" id="{79BA2A39-EFE9-4FDA-938F-E33E51A20145}" vid="{B80829E0-25F2-42FB-8ACD-E75D2420459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 and T Theme</Template>
  <TotalTime>37118</TotalTime>
  <Words>6267</Words>
  <Application>Microsoft Office PowerPoint</Application>
  <PresentationFormat>Widescreen</PresentationFormat>
  <Paragraphs>1107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Arial</vt:lpstr>
      <vt:lpstr>Calibri</vt:lpstr>
      <vt:lpstr>Courier New</vt:lpstr>
      <vt:lpstr>Osaka</vt:lpstr>
      <vt:lpstr>Symbol</vt:lpstr>
      <vt:lpstr>Times</vt:lpstr>
      <vt:lpstr>Wingdings</vt:lpstr>
      <vt:lpstr>IS and T Theme</vt:lpstr>
      <vt:lpstr>Custom Design</vt:lpstr>
      <vt:lpstr>Introduction to C++: Part 2</vt:lpstr>
      <vt:lpstr>Tutorial Outline: Parts 2 and 3</vt:lpstr>
      <vt:lpstr>References and Pointers</vt:lpstr>
      <vt:lpstr>PowerPoint Presentation</vt:lpstr>
      <vt:lpstr>When to use a reference or a pointer</vt:lpstr>
      <vt:lpstr>The formal concepts in OOP</vt:lpstr>
      <vt:lpstr>Core Concepts</vt:lpstr>
      <vt:lpstr>C++ Classes </vt:lpstr>
      <vt:lpstr>Encapsulation</vt:lpstr>
      <vt:lpstr>Construction and Destruction</vt:lpstr>
      <vt:lpstr>When an object is instantiated…</vt:lpstr>
      <vt:lpstr>A second constructor</vt:lpstr>
      <vt:lpstr>Member Initialization Lists</vt:lpstr>
      <vt:lpstr>And now use both constructors</vt:lpstr>
      <vt:lpstr>Default values</vt:lpstr>
      <vt:lpstr>Using the C::B Debugger</vt:lpstr>
      <vt:lpstr>Add a Breakpoint</vt:lpstr>
      <vt:lpstr>PowerPoint Presentation</vt:lpstr>
      <vt:lpstr>Default constructors and destructors</vt:lpstr>
      <vt:lpstr>Destructors</vt:lpstr>
      <vt:lpstr>Scope</vt:lpstr>
      <vt:lpstr>Copy, Assignment, and Move Constructors</vt:lpstr>
      <vt:lpstr>So Far…</vt:lpstr>
      <vt:lpstr>The formal concepts in OOP</vt:lpstr>
      <vt:lpstr>Inheritance</vt:lpstr>
      <vt:lpstr>Inheritance</vt:lpstr>
      <vt:lpstr>Inheritance in Action </vt:lpstr>
      <vt:lpstr>Inheritance in Action </vt:lpstr>
      <vt:lpstr>Inheritance in Action </vt:lpstr>
      <vt:lpstr>Single vs Multiple Inheritance</vt:lpstr>
      <vt:lpstr>Public, protected, private</vt:lpstr>
      <vt:lpstr>C++ Access Control and Inheritance</vt:lpstr>
      <vt:lpstr>Abstraction</vt:lpstr>
      <vt:lpstr>C++ Inheritance Syntax</vt:lpstr>
      <vt:lpstr>It is now time to inherit</vt:lpstr>
      <vt:lpstr>PowerPoint Presentation</vt:lpstr>
      <vt:lpstr>A new constructor is needed.</vt:lpstr>
      <vt:lpstr>Solution 1</vt:lpstr>
      <vt:lpstr>The delegating constructor</vt:lpstr>
      <vt:lpstr>Solution 2 </vt:lpstr>
      <vt:lpstr>Trying it out in main()</vt:lpstr>
      <vt:lpstr>More on Destructors</vt:lpstr>
      <vt:lpstr>The formal concepts in OOP</vt:lpstr>
      <vt:lpstr>Using subclasses</vt:lpstr>
      <vt:lpstr>Overriding Methods</vt:lpstr>
      <vt:lpstr>Overriding Methods</vt:lpstr>
      <vt:lpstr>How about in a function call…</vt:lpstr>
      <vt:lpstr>Type casting</vt:lpstr>
      <vt:lpstr>Virtual methods</vt:lpstr>
      <vt:lpstr>Early (static) vs. Late (dynamic) binding</vt:lpstr>
      <vt:lpstr>Behind the scenes – vptr and vtable</vt:lpstr>
      <vt:lpstr>When to make methods virtual</vt:lpstr>
      <vt:lpstr>Why all this complexity?</vt:lpstr>
      <vt:lpstr>PowerPoint Presentation</vt:lpstr>
      <vt:lpstr>Interfaces</vt:lpstr>
      <vt:lpstr>Interfaces</vt:lpstr>
      <vt:lpstr>Putting it all together</vt:lpstr>
      <vt:lpstr>New pure virtual Shape class</vt:lpstr>
      <vt:lpstr>Give it a try </vt:lpstr>
      <vt:lpstr>A Potential Solution</vt:lpstr>
      <vt:lpstr>A Better Solution</vt:lpstr>
      <vt:lpstr>New Circle class</vt:lpstr>
      <vt:lpstr>PowerPoint Presentation</vt:lpstr>
      <vt:lpstr>Quiz time!</vt:lpstr>
      <vt:lpstr>Quick mention…</vt:lpstr>
      <vt:lpstr>Summary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C++: Part 1</dc:title>
  <dc:creator>Gregor, Brian</dc:creator>
  <cp:lastModifiedBy>Gregor, Brian</cp:lastModifiedBy>
  <cp:revision>288</cp:revision>
  <dcterms:created xsi:type="dcterms:W3CDTF">2016-09-19T16:42:28Z</dcterms:created>
  <dcterms:modified xsi:type="dcterms:W3CDTF">2017-02-06T21:33:46Z</dcterms:modified>
</cp:coreProperties>
</file>