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8"/>
  </p:notesMasterIdLst>
  <p:sldIdLst>
    <p:sldId id="258" r:id="rId3"/>
    <p:sldId id="259" r:id="rId4"/>
    <p:sldId id="260" r:id="rId5"/>
    <p:sldId id="261"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127" d="100"/>
          <a:sy n="127" d="100"/>
        </p:scale>
        <p:origin x="235"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484C7E-A311-4E1C-8212-96AD1F90ACE2}" type="datetimeFigureOut">
              <a:rPr lang="en-US" smtClean="0"/>
              <a:t>2018-10-23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ED60C1-17F8-41AF-9B55-35885EA5BD29}" type="slidenum">
              <a:rPr lang="en-US" smtClean="0"/>
              <a:t>‹#›</a:t>
            </a:fld>
            <a:endParaRPr lang="en-US"/>
          </a:p>
        </p:txBody>
      </p:sp>
    </p:spTree>
    <p:extLst>
      <p:ext uri="{BB962C8B-B14F-4D97-AF65-F5344CB8AC3E}">
        <p14:creationId xmlns:p14="http://schemas.microsoft.com/office/powerpoint/2010/main" val="2000045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Geography</a:t>
            </a:r>
            <a:r>
              <a:rPr lang="en-US" baseline="0" dirty="0" smtClean="0"/>
              <a:t> of each location is important to understanding transmission needs, primarily density of offshore wind sites, distance from shore, number of potential landing spots, and onshore network capacity.</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E1D8E7A-F6DA-5A4C-BF56-6CCEDAF8B33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908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6" name="Title Placeholder 2"/>
          <p:cNvSpPr>
            <a:spLocks noGrp="1"/>
          </p:cNvSpPr>
          <p:nvPr>
            <p:ph type="title" hasCustomPrompt="1"/>
          </p:nvPr>
        </p:nvSpPr>
        <p:spPr>
          <a:xfrm>
            <a:off x="987747" y="15962"/>
            <a:ext cx="9097476" cy="1143000"/>
          </a:xfrm>
          <a:prstGeom prst="rect">
            <a:avLst/>
          </a:prstGeom>
        </p:spPr>
        <p:txBody>
          <a:bodyPr vert="horz" lIns="91440" tIns="45720" rIns="91440" bIns="45720" rtlCol="0" anchor="ctr">
            <a:normAutofit/>
          </a:bodyPr>
          <a:lstStyle>
            <a:lvl1pPr>
              <a:defRPr>
                <a:solidFill>
                  <a:srgbClr val="0C3E7A"/>
                </a:solidFill>
              </a:defRPr>
            </a:lvl1pPr>
          </a:lstStyle>
          <a:p>
            <a:r>
              <a:rPr lang="en-US" dirty="0" smtClean="0"/>
              <a:t>Type “Agenda”</a:t>
            </a:r>
            <a:endParaRPr lang="en-US" dirty="0"/>
          </a:p>
        </p:txBody>
      </p:sp>
      <p:sp>
        <p:nvSpPr>
          <p:cNvPr id="4" name="Text Placeholder 4"/>
          <p:cNvSpPr>
            <a:spLocks noGrp="1"/>
          </p:cNvSpPr>
          <p:nvPr>
            <p:ph type="body" sz="quarter" idx="14"/>
          </p:nvPr>
        </p:nvSpPr>
        <p:spPr>
          <a:xfrm>
            <a:off x="987748" y="1485900"/>
            <a:ext cx="10066333" cy="4703690"/>
          </a:xfrm>
          <a:prstGeom prst="rect">
            <a:avLst/>
          </a:prstGeom>
        </p:spPr>
        <p:txBody>
          <a:bodyPr lIns="0">
            <a:noAutofit/>
          </a:bodyPr>
          <a:lstStyle>
            <a:lvl1pPr marL="117475" indent="-117475" algn="l" defTabSz="457200" rtl="0" eaLnBrk="1" latinLnBrk="0" hangingPunct="1">
              <a:spcBef>
                <a:spcPts val="600"/>
              </a:spcBef>
              <a:buClr>
                <a:schemeClr val="bg1"/>
              </a:buClr>
              <a:buSzPct val="100000"/>
              <a:buFont typeface="Calibri" pitchFamily="34" charset="0"/>
              <a:buChar char=" "/>
              <a:defRPr lang="en-US" sz="2400" b="0" kern="1200" dirty="0" smtClean="0">
                <a:solidFill>
                  <a:schemeClr val="bg2"/>
                </a:solidFill>
                <a:latin typeface="Century Gothic" panose="020B0502020202020204" pitchFamily="34" charset="0"/>
                <a:ea typeface="+mn-ea"/>
                <a:cs typeface="+mn-cs"/>
              </a:defRPr>
            </a:lvl1pPr>
            <a:lvl2pPr marL="457200" indent="-223838">
              <a:spcBef>
                <a:spcPts val="600"/>
              </a:spcBef>
              <a:buClr>
                <a:srgbClr val="71ADB6"/>
              </a:buClr>
              <a:buSzPct val="130000"/>
              <a:buFont typeface="Calibri" panose="020F0502020204030204" pitchFamily="34" charset="0"/>
              <a:buChar char="–"/>
              <a:defRPr lang="en-US" sz="2200" b="0" kern="1200" dirty="0" smtClean="0">
                <a:solidFill>
                  <a:srgbClr val="000000"/>
                </a:solidFill>
                <a:latin typeface="+mn-lt"/>
                <a:ea typeface="+mn-ea"/>
                <a:cs typeface="+mn-cs"/>
              </a:defRPr>
            </a:lvl2pPr>
            <a:lvl3pPr marL="690563" indent="-233363">
              <a:spcBef>
                <a:spcPts val="600"/>
              </a:spcBef>
              <a:buClr>
                <a:srgbClr val="71ADB6"/>
              </a:buClr>
              <a:buFont typeface="Calibri" pitchFamily="34" charset="0"/>
              <a:buChar char="•"/>
              <a:defRPr lang="en-US" sz="2000" kern="1200" dirty="0" smtClean="0">
                <a:solidFill>
                  <a:srgbClr val="000000"/>
                </a:solidFill>
                <a:latin typeface="+mn-lt"/>
                <a:ea typeface="+mn-ea"/>
                <a:cs typeface="+mn-cs"/>
              </a:defRPr>
            </a:lvl3pPr>
            <a:lvl4pPr marL="919163" indent="-228600" defTabSz="457200">
              <a:spcBef>
                <a:spcPts val="600"/>
              </a:spcBef>
              <a:buClr>
                <a:srgbClr val="71ADB6"/>
              </a:buClr>
              <a:buSzPct val="80000"/>
              <a:buFont typeface="Wingdings" pitchFamily="2" charset="2"/>
              <a:buChar char="§"/>
              <a:tabLst/>
              <a:defRPr sz="1800" baseline="0">
                <a:solidFill>
                  <a:srgbClr val="000000"/>
                </a:solidFill>
              </a:defRPr>
            </a:lvl4pPr>
            <a:lvl5pPr marL="1085850" indent="-171450">
              <a:buClr>
                <a:srgbClr val="71ADB6"/>
              </a:buClr>
              <a:buFont typeface="Calibri" panose="020F0502020204030204" pitchFamily="34" charset="0"/>
              <a:buChar char="−"/>
              <a:defRPr lang="en-US" sz="1800" kern="1200" baseline="0" dirty="0">
                <a:solidFill>
                  <a:srgbClr val="000000"/>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51298734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with Text">
    <p:spTree>
      <p:nvGrpSpPr>
        <p:cNvPr id="1" name=""/>
        <p:cNvGrpSpPr/>
        <p:nvPr/>
      </p:nvGrpSpPr>
      <p:grpSpPr>
        <a:xfrm>
          <a:off x="0" y="0"/>
          <a:ext cx="0" cy="0"/>
          <a:chOff x="0" y="0"/>
          <a:chExt cx="0" cy="0"/>
        </a:xfrm>
      </p:grpSpPr>
      <p:sp>
        <p:nvSpPr>
          <p:cNvPr id="9" name="TextBox 8"/>
          <p:cNvSpPr txBox="1"/>
          <p:nvPr userDrawn="1"/>
        </p:nvSpPr>
        <p:spPr>
          <a:xfrm>
            <a:off x="10587013" y="6501542"/>
            <a:ext cx="1446028" cy="246221"/>
          </a:xfrm>
          <a:prstGeom prst="rect">
            <a:avLst/>
          </a:prstGeom>
          <a:noFill/>
        </p:spPr>
        <p:txBody>
          <a:bodyPr wrap="square" rtlCol="0">
            <a:spAutoFit/>
          </a:bodyPr>
          <a:lstStyle/>
          <a:p>
            <a:pPr>
              <a:defRPr/>
            </a:pPr>
            <a:r>
              <a:rPr lang="en-US" sz="1000" dirty="0" smtClean="0">
                <a:solidFill>
                  <a:srgbClr val="7FB9C2"/>
                </a:solidFill>
              </a:rPr>
              <a:t>|</a:t>
            </a:r>
            <a:r>
              <a:rPr lang="en-US" sz="1000" dirty="0" smtClean="0">
                <a:solidFill>
                  <a:srgbClr val="302F35"/>
                </a:solidFill>
              </a:rPr>
              <a:t> </a:t>
            </a:r>
            <a:r>
              <a:rPr lang="en-US" sz="1000" dirty="0" smtClean="0">
                <a:solidFill>
                  <a:srgbClr val="0C3E70"/>
                </a:solidFill>
              </a:rPr>
              <a:t>brattle.com</a:t>
            </a:r>
          </a:p>
        </p:txBody>
      </p:sp>
      <p:sp>
        <p:nvSpPr>
          <p:cNvPr id="10" name="Rectangle 9"/>
          <p:cNvSpPr/>
          <p:nvPr userDrawn="1"/>
        </p:nvSpPr>
        <p:spPr>
          <a:xfrm>
            <a:off x="10482707" y="6501542"/>
            <a:ext cx="335348" cy="246221"/>
          </a:xfrm>
          <a:prstGeom prst="rect">
            <a:avLst/>
          </a:prstGeom>
        </p:spPr>
        <p:txBody>
          <a:bodyPr wrap="none">
            <a:spAutoFit/>
          </a:bodyPr>
          <a:lstStyle/>
          <a:p>
            <a:pPr algn="r"/>
            <a:fld id="{FB0CAFA3-61E7-4C74-80A9-05418F2CA66E}" type="slidenum">
              <a:rPr lang="en-US" sz="1000" smtClean="0">
                <a:solidFill>
                  <a:srgbClr val="0C3E70"/>
                </a:solidFill>
              </a:rPr>
              <a:pPr algn="r"/>
              <a:t>‹#›</a:t>
            </a:fld>
            <a:endParaRPr lang="en-US" sz="1000" dirty="0">
              <a:solidFill>
                <a:srgbClr val="0C3E70"/>
              </a:solidFill>
            </a:endParaRPr>
          </a:p>
        </p:txBody>
      </p:sp>
      <p:cxnSp>
        <p:nvCxnSpPr>
          <p:cNvPr id="8" name="Straight Connector 7"/>
          <p:cNvCxnSpPr/>
          <p:nvPr userDrawn="1"/>
        </p:nvCxnSpPr>
        <p:spPr>
          <a:xfrm>
            <a:off x="601803" y="1140894"/>
            <a:ext cx="10972800" cy="0"/>
          </a:xfrm>
          <a:prstGeom prst="line">
            <a:avLst/>
          </a:prstGeom>
          <a:ln w="28575">
            <a:solidFill>
              <a:srgbClr val="CCCDC3"/>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601801" y="634324"/>
            <a:ext cx="10972800" cy="530352"/>
          </a:xfrm>
          <a:prstGeom prst="rect">
            <a:avLst/>
          </a:prstGeom>
        </p:spPr>
        <p:txBody>
          <a:bodyPr wrap="square" lIns="0" anchor="b" anchorCtr="0">
            <a:noAutofit/>
          </a:bodyPr>
          <a:lstStyle>
            <a:lvl1pPr algn="l">
              <a:lnSpc>
                <a:spcPts val="2650"/>
              </a:lnSpc>
              <a:tabLst>
                <a:tab pos="7315200" algn="r"/>
              </a:tabLst>
              <a:defRPr sz="2800" b="1" baseline="0">
                <a:solidFill>
                  <a:srgbClr val="00467F"/>
                </a:solidFill>
                <a:latin typeface="Century Gothic" pitchFamily="34" charset="0"/>
              </a:defRPr>
            </a:lvl1pPr>
          </a:lstStyle>
          <a:p>
            <a:pPr marL="0" lvl="0" algn="l" defTabSz="457200">
              <a:lnSpc>
                <a:spcPts val="2750"/>
              </a:lnSpc>
            </a:pPr>
            <a:r>
              <a:rPr lang="en-US" dirty="0" smtClean="0"/>
              <a:t>Click to edit Master title style</a:t>
            </a:r>
            <a:endParaRPr lang="en-US" dirty="0"/>
          </a:p>
        </p:txBody>
      </p:sp>
      <p:sp>
        <p:nvSpPr>
          <p:cNvPr id="11" name="Text Placeholder 4"/>
          <p:cNvSpPr>
            <a:spLocks noGrp="1"/>
          </p:cNvSpPr>
          <p:nvPr>
            <p:ph type="body" sz="quarter" idx="14"/>
          </p:nvPr>
        </p:nvSpPr>
        <p:spPr>
          <a:xfrm>
            <a:off x="443345" y="1273486"/>
            <a:ext cx="11131257" cy="4916105"/>
          </a:xfrm>
          <a:prstGeom prst="rect">
            <a:avLst/>
          </a:prstGeom>
        </p:spPr>
        <p:txBody>
          <a:bodyPr lIns="0">
            <a:noAutofit/>
          </a:bodyPr>
          <a:lstStyle>
            <a:lvl1pPr marL="117475" indent="-117475" algn="l" defTabSz="457200" rtl="0" eaLnBrk="1" latinLnBrk="0" hangingPunct="1">
              <a:spcBef>
                <a:spcPct val="20000"/>
              </a:spcBef>
              <a:buClr>
                <a:schemeClr val="bg1"/>
              </a:buClr>
              <a:buSzPct val="100000"/>
              <a:buFont typeface="Calibri" pitchFamily="34" charset="0"/>
              <a:buChar char=" "/>
              <a:defRPr lang="en-US" sz="2200" b="1" kern="1200" dirty="0" smtClean="0">
                <a:solidFill>
                  <a:srgbClr val="000000"/>
                </a:solidFill>
                <a:latin typeface="+mn-lt"/>
                <a:ea typeface="+mn-ea"/>
                <a:cs typeface="+mn-cs"/>
              </a:defRPr>
            </a:lvl1pPr>
            <a:lvl2pPr marL="457200" indent="-223838">
              <a:buClr>
                <a:srgbClr val="71ADB6"/>
              </a:buClr>
              <a:buSzPct val="60000"/>
              <a:buFont typeface="Arial" pitchFamily="34" charset="0"/>
              <a:buChar char="▀"/>
              <a:defRPr lang="en-US" sz="2000" b="0" kern="1200" dirty="0" smtClean="0">
                <a:solidFill>
                  <a:srgbClr val="000000"/>
                </a:solidFill>
                <a:latin typeface="+mn-lt"/>
                <a:ea typeface="+mn-ea"/>
                <a:cs typeface="+mn-cs"/>
              </a:defRPr>
            </a:lvl2pPr>
            <a:lvl3pPr marL="690563" indent="-233363">
              <a:buClr>
                <a:srgbClr val="71ADB6"/>
              </a:buClr>
              <a:buFont typeface="Calibri" pitchFamily="34" charset="0"/>
              <a:buChar char="−"/>
              <a:defRPr lang="en-US" sz="2000" kern="1200" dirty="0" smtClean="0">
                <a:solidFill>
                  <a:srgbClr val="000000"/>
                </a:solidFill>
                <a:latin typeface="+mn-lt"/>
                <a:ea typeface="+mn-ea"/>
                <a:cs typeface="+mn-cs"/>
              </a:defRPr>
            </a:lvl3pPr>
            <a:lvl4pPr marL="919163" indent="-228600" defTabSz="457200">
              <a:buClr>
                <a:srgbClr val="71ADB6"/>
              </a:buClr>
              <a:buSzPct val="80000"/>
              <a:buFont typeface="Wingdings" pitchFamily="2" charset="2"/>
              <a:buChar char="§"/>
              <a:tabLst/>
              <a:defRPr baseline="0">
                <a:solidFill>
                  <a:srgbClr val="000000"/>
                </a:solidFill>
              </a:defRPr>
            </a:lvl4pPr>
            <a:lvl5pPr marL="1147763" indent="-233363">
              <a:buClr>
                <a:srgbClr val="71ADB6"/>
              </a:buClr>
              <a:buFont typeface="Arial" pitchFamily="34" charset="0"/>
              <a:buChar char="•"/>
              <a:defRPr lang="en-US" sz="2000" kern="1200" baseline="0" dirty="0">
                <a:solidFill>
                  <a:srgbClr val="000000"/>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379968393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io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Content Placeholder 7"/>
          <p:cNvSpPr>
            <a:spLocks noGrp="1"/>
          </p:cNvSpPr>
          <p:nvPr>
            <p:ph sz="quarter" idx="12" hasCustomPrompt="1"/>
          </p:nvPr>
        </p:nvSpPr>
        <p:spPr>
          <a:xfrm>
            <a:off x="990956" y="151966"/>
            <a:ext cx="5893939" cy="2103163"/>
          </a:xfrm>
          <a:prstGeom prst="rect">
            <a:avLst/>
          </a:prstGeom>
          <a:ln>
            <a:noFill/>
          </a:ln>
        </p:spPr>
        <p:txBody>
          <a:bodyPr anchor="ctr"/>
          <a:lstStyle>
            <a:lvl1pPr marL="0" indent="0">
              <a:lnSpc>
                <a:spcPct val="80000"/>
              </a:lnSpc>
              <a:buNone/>
              <a:defRPr sz="1400" cap="all" spc="100">
                <a:solidFill>
                  <a:schemeClr val="bg1"/>
                </a:solidFill>
                <a:latin typeface="Calibri"/>
                <a:cs typeface="Calibri"/>
              </a:defRPr>
            </a:lvl1pPr>
            <a:lvl2pPr marL="0" indent="0">
              <a:lnSpc>
                <a:spcPct val="80000"/>
              </a:lnSpc>
              <a:buNone/>
              <a:defRPr sz="2800">
                <a:solidFill>
                  <a:schemeClr val="tx2"/>
                </a:solidFill>
                <a:latin typeface="Century Gothic"/>
                <a:cs typeface="Century Gothic"/>
              </a:defRPr>
            </a:lvl2pPr>
            <a:lvl3pPr marL="0" indent="0">
              <a:lnSpc>
                <a:spcPct val="80000"/>
              </a:lnSpc>
              <a:buNone/>
              <a:defRPr sz="1600">
                <a:solidFill>
                  <a:schemeClr val="bg1"/>
                </a:solidFill>
              </a:defRPr>
            </a:lvl3pPr>
          </a:lstStyle>
          <a:p>
            <a:pPr lvl="0"/>
            <a:r>
              <a:rPr lang="en-US" dirty="0" smtClean="0"/>
              <a:t>PRESENTED BY</a:t>
            </a:r>
          </a:p>
          <a:p>
            <a:pPr lvl="1"/>
            <a:r>
              <a:rPr lang="en-US" dirty="0" smtClean="0"/>
              <a:t>Name Here</a:t>
            </a:r>
          </a:p>
          <a:p>
            <a:pPr lvl="2"/>
            <a:endParaRPr lang="en-US" dirty="0" smtClean="0"/>
          </a:p>
          <a:p>
            <a:pPr lvl="2"/>
            <a:r>
              <a:rPr lang="en-US" dirty="0" smtClean="0"/>
              <a:t>Title, Location</a:t>
            </a:r>
          </a:p>
          <a:p>
            <a:pPr lvl="2"/>
            <a:r>
              <a:rPr lang="en-US" dirty="0" smtClean="0"/>
              <a:t>Phone</a:t>
            </a:r>
          </a:p>
          <a:p>
            <a:pPr lvl="2"/>
            <a:r>
              <a:rPr lang="en-US" dirty="0" smtClean="0"/>
              <a:t>Email</a:t>
            </a:r>
          </a:p>
        </p:txBody>
      </p:sp>
      <p:sp>
        <p:nvSpPr>
          <p:cNvPr id="9" name="Text Placeholder 3"/>
          <p:cNvSpPr>
            <a:spLocks noGrp="1"/>
          </p:cNvSpPr>
          <p:nvPr>
            <p:ph idx="1" hasCustomPrompt="1"/>
          </p:nvPr>
        </p:nvSpPr>
        <p:spPr>
          <a:xfrm>
            <a:off x="1006562" y="2709333"/>
            <a:ext cx="10206708" cy="3416830"/>
          </a:xfrm>
          <a:prstGeom prst="rect">
            <a:avLst/>
          </a:prstGeom>
        </p:spPr>
        <p:txBody>
          <a:bodyPr vert="horz" lIns="91440" tIns="45720" rIns="91440" bIns="45720" rtlCol="0">
            <a:noAutofit/>
          </a:bodyPr>
          <a:lstStyle>
            <a:lvl1pPr marL="0" indent="0">
              <a:spcBef>
                <a:spcPts val="0"/>
              </a:spcBef>
              <a:buNone/>
              <a:defRPr sz="2200">
                <a:solidFill>
                  <a:srgbClr val="0C3E7A"/>
                </a:solidFill>
                <a:latin typeface="+mn-lt"/>
                <a:cs typeface="Adobe Caslon Pro"/>
              </a:defRPr>
            </a:lvl1pPr>
            <a:lvl2pPr marL="0" indent="0">
              <a:lnSpc>
                <a:spcPct val="70000"/>
              </a:lnSpc>
              <a:spcBef>
                <a:spcPts val="0"/>
              </a:spcBef>
              <a:buNone/>
              <a:defRPr sz="1600" b="1">
                <a:solidFill>
                  <a:srgbClr val="000000"/>
                </a:solidFill>
                <a:latin typeface="Calibri"/>
                <a:cs typeface="Calibri"/>
              </a:defRPr>
            </a:lvl2pPr>
            <a:lvl3pPr marL="0" indent="0">
              <a:lnSpc>
                <a:spcPct val="130000"/>
              </a:lnSpc>
              <a:spcBef>
                <a:spcPts val="0"/>
              </a:spcBef>
              <a:buNone/>
              <a:defRPr sz="2000" baseline="0">
                <a:solidFill>
                  <a:srgbClr val="000000"/>
                </a:solidFill>
                <a:latin typeface="Calibri"/>
                <a:cs typeface="Calibri"/>
              </a:defRPr>
            </a:lvl3pPr>
            <a:lvl4pPr marL="402336" indent="-176213">
              <a:spcBef>
                <a:spcPts val="500"/>
              </a:spcBef>
              <a:buClr>
                <a:schemeClr val="tx2"/>
              </a:buClr>
              <a:buSzPct val="130000"/>
              <a:buFont typeface="Lucida Grande"/>
              <a:buChar char="–"/>
              <a:defRPr sz="1500">
                <a:solidFill>
                  <a:srgbClr val="000000"/>
                </a:solidFill>
                <a:latin typeface="Calibri"/>
                <a:cs typeface="Calibri"/>
              </a:defRPr>
            </a:lvl4pPr>
            <a:lvl5pPr marL="682625" indent="-106363">
              <a:spcBef>
                <a:spcPts val="500"/>
              </a:spcBef>
              <a:buClr>
                <a:schemeClr val="accent1"/>
              </a:buClr>
              <a:buFont typeface="Arial"/>
              <a:buChar char="•"/>
              <a:defRPr sz="1300">
                <a:solidFill>
                  <a:srgbClr val="000000"/>
                </a:solidFill>
                <a:latin typeface="Calibri"/>
                <a:cs typeface="Calibri"/>
              </a:defRPr>
            </a:lvl5pPr>
          </a:lstStyle>
          <a:p>
            <a:pPr lvl="0"/>
            <a:r>
              <a:rPr lang="en-US" dirty="0" smtClean="0"/>
              <a:t>Call out text goes here</a:t>
            </a:r>
          </a:p>
          <a:p>
            <a:pPr lvl="0"/>
            <a:endParaRPr lang="en-US" dirty="0" smtClean="0"/>
          </a:p>
          <a:p>
            <a:pPr lvl="2"/>
            <a:r>
              <a:rPr lang="en-US" dirty="0" smtClean="0"/>
              <a:t>Body copy to go here</a:t>
            </a:r>
          </a:p>
        </p:txBody>
      </p:sp>
      <p:sp>
        <p:nvSpPr>
          <p:cNvPr id="13" name="Picture Placeholder 9"/>
          <p:cNvSpPr>
            <a:spLocks noGrp="1"/>
          </p:cNvSpPr>
          <p:nvPr>
            <p:ph type="pic" sz="quarter" idx="14" hasCustomPrompt="1"/>
          </p:nvPr>
        </p:nvSpPr>
        <p:spPr>
          <a:xfrm>
            <a:off x="7081065" y="-55297"/>
            <a:ext cx="5158363" cy="2469488"/>
          </a:xfrm>
          <a:custGeom>
            <a:avLst/>
            <a:gdLst>
              <a:gd name="connsiteX0" fmla="*/ 0 w 4765797"/>
              <a:gd name="connsiteY0" fmla="*/ 0 h 5461000"/>
              <a:gd name="connsiteX1" fmla="*/ 4765797 w 4765797"/>
              <a:gd name="connsiteY1" fmla="*/ 0 h 5461000"/>
              <a:gd name="connsiteX2" fmla="*/ 4765797 w 4765797"/>
              <a:gd name="connsiteY2" fmla="*/ 5461000 h 5461000"/>
              <a:gd name="connsiteX3" fmla="*/ 0 w 4765797"/>
              <a:gd name="connsiteY3" fmla="*/ 5461000 h 5461000"/>
              <a:gd name="connsiteX4" fmla="*/ 0 w 4765797"/>
              <a:gd name="connsiteY4" fmla="*/ 0 h 5461000"/>
              <a:gd name="connsiteX0" fmla="*/ 3439981 w 4765797"/>
              <a:gd name="connsiteY0" fmla="*/ 24658 h 5461000"/>
              <a:gd name="connsiteX1" fmla="*/ 4765797 w 4765797"/>
              <a:gd name="connsiteY1" fmla="*/ 0 h 5461000"/>
              <a:gd name="connsiteX2" fmla="*/ 4765797 w 4765797"/>
              <a:gd name="connsiteY2" fmla="*/ 5461000 h 5461000"/>
              <a:gd name="connsiteX3" fmla="*/ 0 w 4765797"/>
              <a:gd name="connsiteY3" fmla="*/ 5461000 h 5461000"/>
              <a:gd name="connsiteX4" fmla="*/ 3439981 w 4765797"/>
              <a:gd name="connsiteY4" fmla="*/ 24658 h 5461000"/>
              <a:gd name="connsiteX0" fmla="*/ 3439981 w 4765797"/>
              <a:gd name="connsiteY0" fmla="*/ 12329 h 5461000"/>
              <a:gd name="connsiteX1" fmla="*/ 4765797 w 4765797"/>
              <a:gd name="connsiteY1" fmla="*/ 0 h 5461000"/>
              <a:gd name="connsiteX2" fmla="*/ 4765797 w 4765797"/>
              <a:gd name="connsiteY2" fmla="*/ 5461000 h 5461000"/>
              <a:gd name="connsiteX3" fmla="*/ 0 w 4765797"/>
              <a:gd name="connsiteY3" fmla="*/ 5461000 h 5461000"/>
              <a:gd name="connsiteX4" fmla="*/ 3439981 w 4765797"/>
              <a:gd name="connsiteY4" fmla="*/ 12329 h 5461000"/>
              <a:gd name="connsiteX0" fmla="*/ 3439981 w 4765797"/>
              <a:gd name="connsiteY0" fmla="*/ 12329 h 5461000"/>
              <a:gd name="connsiteX1" fmla="*/ 3494830 w 4765797"/>
              <a:gd name="connsiteY1" fmla="*/ 0 h 5461000"/>
              <a:gd name="connsiteX2" fmla="*/ 4765797 w 4765797"/>
              <a:gd name="connsiteY2" fmla="*/ 0 h 5461000"/>
              <a:gd name="connsiteX3" fmla="*/ 4765797 w 4765797"/>
              <a:gd name="connsiteY3" fmla="*/ 5461000 h 5461000"/>
              <a:gd name="connsiteX4" fmla="*/ 0 w 4765797"/>
              <a:gd name="connsiteY4" fmla="*/ 5461000 h 5461000"/>
              <a:gd name="connsiteX5" fmla="*/ 3439981 w 4765797"/>
              <a:gd name="connsiteY5" fmla="*/ 12329 h 5461000"/>
              <a:gd name="connsiteX0" fmla="*/ 3431814 w 4765797"/>
              <a:gd name="connsiteY0" fmla="*/ 0 h 5469089"/>
              <a:gd name="connsiteX1" fmla="*/ 3494830 w 4765797"/>
              <a:gd name="connsiteY1" fmla="*/ 8089 h 5469089"/>
              <a:gd name="connsiteX2" fmla="*/ 4765797 w 4765797"/>
              <a:gd name="connsiteY2" fmla="*/ 8089 h 5469089"/>
              <a:gd name="connsiteX3" fmla="*/ 4765797 w 4765797"/>
              <a:gd name="connsiteY3" fmla="*/ 5469089 h 5469089"/>
              <a:gd name="connsiteX4" fmla="*/ 0 w 4765797"/>
              <a:gd name="connsiteY4" fmla="*/ 5469089 h 5469089"/>
              <a:gd name="connsiteX5" fmla="*/ 3431814 w 4765797"/>
              <a:gd name="connsiteY5" fmla="*/ 0 h 5469089"/>
              <a:gd name="connsiteX0" fmla="*/ 0 w 4765797"/>
              <a:gd name="connsiteY0" fmla="*/ 5461000 h 5461000"/>
              <a:gd name="connsiteX1" fmla="*/ 3494830 w 4765797"/>
              <a:gd name="connsiteY1" fmla="*/ 0 h 5461000"/>
              <a:gd name="connsiteX2" fmla="*/ 4765797 w 4765797"/>
              <a:gd name="connsiteY2" fmla="*/ 0 h 5461000"/>
              <a:gd name="connsiteX3" fmla="*/ 4765797 w 4765797"/>
              <a:gd name="connsiteY3" fmla="*/ 5461000 h 5461000"/>
              <a:gd name="connsiteX4" fmla="*/ 0 w 4765797"/>
              <a:gd name="connsiteY4" fmla="*/ 5461000 h 5461000"/>
              <a:gd name="connsiteX0" fmla="*/ 0 w 4765797"/>
              <a:gd name="connsiteY0" fmla="*/ 5461000 h 5461000"/>
              <a:gd name="connsiteX1" fmla="*/ 3453995 w 4765797"/>
              <a:gd name="connsiteY1" fmla="*/ 4084 h 5461000"/>
              <a:gd name="connsiteX2" fmla="*/ 4765797 w 4765797"/>
              <a:gd name="connsiteY2" fmla="*/ 0 h 5461000"/>
              <a:gd name="connsiteX3" fmla="*/ 4765797 w 4765797"/>
              <a:gd name="connsiteY3" fmla="*/ 5461000 h 5461000"/>
              <a:gd name="connsiteX4" fmla="*/ 0 w 4765797"/>
              <a:gd name="connsiteY4" fmla="*/ 5461000 h 5461000"/>
              <a:gd name="connsiteX0" fmla="*/ 0 w 4765797"/>
              <a:gd name="connsiteY0" fmla="*/ 5461000 h 5461000"/>
              <a:gd name="connsiteX1" fmla="*/ 3458079 w 4765797"/>
              <a:gd name="connsiteY1" fmla="*/ 0 h 5461000"/>
              <a:gd name="connsiteX2" fmla="*/ 4765797 w 4765797"/>
              <a:gd name="connsiteY2" fmla="*/ 0 h 5461000"/>
              <a:gd name="connsiteX3" fmla="*/ 4765797 w 4765797"/>
              <a:gd name="connsiteY3" fmla="*/ 5461000 h 5461000"/>
              <a:gd name="connsiteX4" fmla="*/ 0 w 4765797"/>
              <a:gd name="connsiteY4" fmla="*/ 5461000 h 5461000"/>
              <a:gd name="connsiteX0" fmla="*/ 0 w 4765797"/>
              <a:gd name="connsiteY0" fmla="*/ 5461000 h 5461000"/>
              <a:gd name="connsiteX1" fmla="*/ 3458079 w 4765797"/>
              <a:gd name="connsiteY1" fmla="*/ 0 h 5461000"/>
              <a:gd name="connsiteX2" fmla="*/ 4398281 w 4765797"/>
              <a:gd name="connsiteY2" fmla="*/ 0 h 5461000"/>
              <a:gd name="connsiteX3" fmla="*/ 4765797 w 4765797"/>
              <a:gd name="connsiteY3" fmla="*/ 5461000 h 5461000"/>
              <a:gd name="connsiteX4" fmla="*/ 0 w 4765797"/>
              <a:gd name="connsiteY4" fmla="*/ 5461000 h 5461000"/>
              <a:gd name="connsiteX0" fmla="*/ 0 w 4398281"/>
              <a:gd name="connsiteY0" fmla="*/ 5461000 h 5461000"/>
              <a:gd name="connsiteX1" fmla="*/ 3458079 w 4398281"/>
              <a:gd name="connsiteY1" fmla="*/ 0 h 5461000"/>
              <a:gd name="connsiteX2" fmla="*/ 4398281 w 4398281"/>
              <a:gd name="connsiteY2" fmla="*/ 0 h 5461000"/>
              <a:gd name="connsiteX3" fmla="*/ 4398281 w 4398281"/>
              <a:gd name="connsiteY3" fmla="*/ 5456917 h 5461000"/>
              <a:gd name="connsiteX4" fmla="*/ 0 w 4398281"/>
              <a:gd name="connsiteY4" fmla="*/ 5461000 h 5461000"/>
              <a:gd name="connsiteX0" fmla="*/ 0 w 4426503"/>
              <a:gd name="connsiteY0" fmla="*/ 5461000 h 5461000"/>
              <a:gd name="connsiteX1" fmla="*/ 3486301 w 4426503"/>
              <a:gd name="connsiteY1" fmla="*/ 0 h 5461000"/>
              <a:gd name="connsiteX2" fmla="*/ 4426503 w 4426503"/>
              <a:gd name="connsiteY2" fmla="*/ 0 h 5461000"/>
              <a:gd name="connsiteX3" fmla="*/ 4426503 w 4426503"/>
              <a:gd name="connsiteY3" fmla="*/ 5456917 h 5461000"/>
              <a:gd name="connsiteX4" fmla="*/ 0 w 4426503"/>
              <a:gd name="connsiteY4" fmla="*/ 5461000 h 5461000"/>
              <a:gd name="connsiteX0" fmla="*/ 0 w 4426503"/>
              <a:gd name="connsiteY0" fmla="*/ 5517445 h 5517445"/>
              <a:gd name="connsiteX1" fmla="*/ 3528634 w 4426503"/>
              <a:gd name="connsiteY1" fmla="*/ 0 h 5517445"/>
              <a:gd name="connsiteX2" fmla="*/ 4426503 w 4426503"/>
              <a:gd name="connsiteY2" fmla="*/ 56445 h 5517445"/>
              <a:gd name="connsiteX3" fmla="*/ 4426503 w 4426503"/>
              <a:gd name="connsiteY3" fmla="*/ 5513362 h 5517445"/>
              <a:gd name="connsiteX4" fmla="*/ 0 w 4426503"/>
              <a:gd name="connsiteY4" fmla="*/ 5517445 h 5517445"/>
              <a:gd name="connsiteX0" fmla="*/ 0 w 4426503"/>
              <a:gd name="connsiteY0" fmla="*/ 5517445 h 5517445"/>
              <a:gd name="connsiteX1" fmla="*/ 3528634 w 4426503"/>
              <a:gd name="connsiteY1" fmla="*/ 0 h 5517445"/>
              <a:gd name="connsiteX2" fmla="*/ 4418687 w 4426503"/>
              <a:gd name="connsiteY2" fmla="*/ 1737 h 5517445"/>
              <a:gd name="connsiteX3" fmla="*/ 4426503 w 4426503"/>
              <a:gd name="connsiteY3" fmla="*/ 5513362 h 5517445"/>
              <a:gd name="connsiteX4" fmla="*/ 0 w 4426503"/>
              <a:gd name="connsiteY4" fmla="*/ 5517445 h 5517445"/>
              <a:gd name="connsiteX0" fmla="*/ 0 w 4426503"/>
              <a:gd name="connsiteY0" fmla="*/ 5519615 h 5519615"/>
              <a:gd name="connsiteX1" fmla="*/ 3528634 w 4426503"/>
              <a:gd name="connsiteY1" fmla="*/ 2170 h 5519615"/>
              <a:gd name="connsiteX2" fmla="*/ 4418687 w 4426503"/>
              <a:gd name="connsiteY2" fmla="*/ 0 h 5519615"/>
              <a:gd name="connsiteX3" fmla="*/ 4426503 w 4426503"/>
              <a:gd name="connsiteY3" fmla="*/ 5515532 h 5519615"/>
              <a:gd name="connsiteX4" fmla="*/ 0 w 4426503"/>
              <a:gd name="connsiteY4" fmla="*/ 5519615 h 5519615"/>
              <a:gd name="connsiteX0" fmla="*/ 0 w 5046697"/>
              <a:gd name="connsiteY0" fmla="*/ 5517445 h 5517445"/>
              <a:gd name="connsiteX1" fmla="*/ 3528634 w 5046697"/>
              <a:gd name="connsiteY1" fmla="*/ 0 h 5517445"/>
              <a:gd name="connsiteX2" fmla="*/ 5046689 w 5046697"/>
              <a:gd name="connsiteY2" fmla="*/ 35321 h 5517445"/>
              <a:gd name="connsiteX3" fmla="*/ 4426503 w 5046697"/>
              <a:gd name="connsiteY3" fmla="*/ 5513362 h 5517445"/>
              <a:gd name="connsiteX4" fmla="*/ 0 w 5046697"/>
              <a:gd name="connsiteY4" fmla="*/ 5517445 h 5517445"/>
              <a:gd name="connsiteX0" fmla="*/ 0 w 5047297"/>
              <a:gd name="connsiteY0" fmla="*/ 5517445 h 5517445"/>
              <a:gd name="connsiteX1" fmla="*/ 3528634 w 5047297"/>
              <a:gd name="connsiteY1" fmla="*/ 0 h 5517445"/>
              <a:gd name="connsiteX2" fmla="*/ 5046689 w 5047297"/>
              <a:gd name="connsiteY2" fmla="*/ 35321 h 5517445"/>
              <a:gd name="connsiteX3" fmla="*/ 5045131 w 5047297"/>
              <a:gd name="connsiteY3" fmla="*/ 5475872 h 5517445"/>
              <a:gd name="connsiteX4" fmla="*/ 0 w 5047297"/>
              <a:gd name="connsiteY4" fmla="*/ 5517445 h 5517445"/>
              <a:gd name="connsiteX0" fmla="*/ 0 w 5047297"/>
              <a:gd name="connsiteY0" fmla="*/ 5489327 h 5489327"/>
              <a:gd name="connsiteX1" fmla="*/ 3528634 w 5047297"/>
              <a:gd name="connsiteY1" fmla="*/ 0 h 5489327"/>
              <a:gd name="connsiteX2" fmla="*/ 5046689 w 5047297"/>
              <a:gd name="connsiteY2" fmla="*/ 35321 h 5489327"/>
              <a:gd name="connsiteX3" fmla="*/ 5045131 w 5047297"/>
              <a:gd name="connsiteY3" fmla="*/ 5475872 h 5489327"/>
              <a:gd name="connsiteX4" fmla="*/ 0 w 5047297"/>
              <a:gd name="connsiteY4" fmla="*/ 5489327 h 5489327"/>
              <a:gd name="connsiteX0" fmla="*/ 0 w 5066043"/>
              <a:gd name="connsiteY0" fmla="*/ 5479955 h 5479955"/>
              <a:gd name="connsiteX1" fmla="*/ 3547380 w 5066043"/>
              <a:gd name="connsiteY1" fmla="*/ 0 h 5479955"/>
              <a:gd name="connsiteX2" fmla="*/ 5065435 w 5066043"/>
              <a:gd name="connsiteY2" fmla="*/ 35321 h 5479955"/>
              <a:gd name="connsiteX3" fmla="*/ 5063877 w 5066043"/>
              <a:gd name="connsiteY3" fmla="*/ 5475872 h 5479955"/>
              <a:gd name="connsiteX4" fmla="*/ 0 w 5066043"/>
              <a:gd name="connsiteY4" fmla="*/ 5479955 h 5479955"/>
              <a:gd name="connsiteX0" fmla="*/ 0 w 5066043"/>
              <a:gd name="connsiteY0" fmla="*/ 5564309 h 5564309"/>
              <a:gd name="connsiteX1" fmla="*/ 3594246 w 5066043"/>
              <a:gd name="connsiteY1" fmla="*/ 0 h 5564309"/>
              <a:gd name="connsiteX2" fmla="*/ 5065435 w 5066043"/>
              <a:gd name="connsiteY2" fmla="*/ 119675 h 5564309"/>
              <a:gd name="connsiteX3" fmla="*/ 5063877 w 5066043"/>
              <a:gd name="connsiteY3" fmla="*/ 5560226 h 5564309"/>
              <a:gd name="connsiteX4" fmla="*/ 0 w 5066043"/>
              <a:gd name="connsiteY4" fmla="*/ 5564309 h 5564309"/>
              <a:gd name="connsiteX0" fmla="*/ 0 w 5075094"/>
              <a:gd name="connsiteY0" fmla="*/ 5564309 h 5564309"/>
              <a:gd name="connsiteX1" fmla="*/ 3594246 w 5075094"/>
              <a:gd name="connsiteY1" fmla="*/ 0 h 5564309"/>
              <a:gd name="connsiteX2" fmla="*/ 5074809 w 5075094"/>
              <a:gd name="connsiteY2" fmla="*/ 7204 h 5564309"/>
              <a:gd name="connsiteX3" fmla="*/ 5063877 w 5075094"/>
              <a:gd name="connsiteY3" fmla="*/ 5560226 h 5564309"/>
              <a:gd name="connsiteX4" fmla="*/ 0 w 5075094"/>
              <a:gd name="connsiteY4" fmla="*/ 5564309 h 5564309"/>
              <a:gd name="connsiteX0" fmla="*/ 0 w 5075094"/>
              <a:gd name="connsiteY0" fmla="*/ 5564309 h 5564309"/>
              <a:gd name="connsiteX1" fmla="*/ 3538006 w 5075094"/>
              <a:gd name="connsiteY1" fmla="*/ 0 h 5564309"/>
              <a:gd name="connsiteX2" fmla="*/ 5074809 w 5075094"/>
              <a:gd name="connsiteY2" fmla="*/ 7204 h 5564309"/>
              <a:gd name="connsiteX3" fmla="*/ 5063877 w 5075094"/>
              <a:gd name="connsiteY3" fmla="*/ 5560226 h 5564309"/>
              <a:gd name="connsiteX4" fmla="*/ 0 w 5075094"/>
              <a:gd name="connsiteY4" fmla="*/ 5564309 h 5564309"/>
              <a:gd name="connsiteX0" fmla="*/ 0 w 5075094"/>
              <a:gd name="connsiteY0" fmla="*/ 5557105 h 5557105"/>
              <a:gd name="connsiteX1" fmla="*/ 3547380 w 5075094"/>
              <a:gd name="connsiteY1" fmla="*/ 2168 h 5557105"/>
              <a:gd name="connsiteX2" fmla="*/ 5074809 w 5075094"/>
              <a:gd name="connsiteY2" fmla="*/ 0 h 5557105"/>
              <a:gd name="connsiteX3" fmla="*/ 5063877 w 5075094"/>
              <a:gd name="connsiteY3" fmla="*/ 5553022 h 5557105"/>
              <a:gd name="connsiteX4" fmla="*/ 0 w 5075094"/>
              <a:gd name="connsiteY4" fmla="*/ 5557105 h 5557105"/>
              <a:gd name="connsiteX0" fmla="*/ 0 w 8691314"/>
              <a:gd name="connsiteY0" fmla="*/ 5557105 h 5557105"/>
              <a:gd name="connsiteX1" fmla="*/ 3547380 w 8691314"/>
              <a:gd name="connsiteY1" fmla="*/ 2168 h 5557105"/>
              <a:gd name="connsiteX2" fmla="*/ 5074809 w 8691314"/>
              <a:gd name="connsiteY2" fmla="*/ 0 h 5557105"/>
              <a:gd name="connsiteX3" fmla="*/ 8691314 w 8691314"/>
              <a:gd name="connsiteY3" fmla="*/ 5553022 h 5557105"/>
              <a:gd name="connsiteX4" fmla="*/ 0 w 8691314"/>
              <a:gd name="connsiteY4" fmla="*/ 5557105 h 5557105"/>
              <a:gd name="connsiteX0" fmla="*/ 0 w 8702527"/>
              <a:gd name="connsiteY0" fmla="*/ 5554937 h 5554937"/>
              <a:gd name="connsiteX1" fmla="*/ 3547380 w 8702527"/>
              <a:gd name="connsiteY1" fmla="*/ 0 h 5554937"/>
              <a:gd name="connsiteX2" fmla="*/ 8702242 w 8702527"/>
              <a:gd name="connsiteY2" fmla="*/ 54221 h 5554937"/>
              <a:gd name="connsiteX3" fmla="*/ 8691314 w 8702527"/>
              <a:gd name="connsiteY3" fmla="*/ 5550854 h 5554937"/>
              <a:gd name="connsiteX4" fmla="*/ 0 w 8702527"/>
              <a:gd name="connsiteY4" fmla="*/ 5554937 h 5554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2527" h="5554937">
                <a:moveTo>
                  <a:pt x="0" y="5554937"/>
                </a:moveTo>
                <a:lnTo>
                  <a:pt x="3547380" y="0"/>
                </a:lnTo>
                <a:lnTo>
                  <a:pt x="8702242" y="54221"/>
                </a:lnTo>
                <a:cubicBezTo>
                  <a:pt x="8704847" y="1891429"/>
                  <a:pt x="8688709" y="3713646"/>
                  <a:pt x="8691314" y="5550854"/>
                </a:cubicBezTo>
                <a:lnTo>
                  <a:pt x="0" y="5554937"/>
                </a:lnTo>
                <a:close/>
              </a:path>
            </a:pathLst>
          </a:custGeom>
        </p:spPr>
        <p:txBody>
          <a:bodyPr vert="horz" anchor="ctr">
            <a:normAutofit/>
          </a:bodyPr>
          <a:lstStyle>
            <a:lvl1pPr marL="0" indent="0" algn="ctr">
              <a:buNone/>
              <a:defRPr sz="1400">
                <a:solidFill>
                  <a:srgbClr val="0C3E70"/>
                </a:solidFill>
                <a:latin typeface="Century Gothic"/>
                <a:cs typeface="Century Gothic"/>
              </a:defRPr>
            </a:lvl1pPr>
          </a:lstStyle>
          <a:p>
            <a:r>
              <a:rPr lang="en-US" dirty="0" smtClean="0"/>
              <a:t>Insert Photo</a:t>
            </a:r>
            <a:endParaRPr lang="en-US" dirty="0"/>
          </a:p>
        </p:txBody>
      </p:sp>
    </p:spTree>
    <p:extLst>
      <p:ext uri="{BB962C8B-B14F-4D97-AF65-F5344CB8AC3E}">
        <p14:creationId xmlns:p14="http://schemas.microsoft.com/office/powerpoint/2010/main" val="361618549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6" name="Title Placeholder 2"/>
          <p:cNvSpPr>
            <a:spLocks noGrp="1"/>
          </p:cNvSpPr>
          <p:nvPr>
            <p:ph type="title" hasCustomPrompt="1"/>
          </p:nvPr>
        </p:nvSpPr>
        <p:spPr>
          <a:xfrm>
            <a:off x="987747" y="15962"/>
            <a:ext cx="9097476" cy="1143000"/>
          </a:xfrm>
          <a:prstGeom prst="rect">
            <a:avLst/>
          </a:prstGeom>
        </p:spPr>
        <p:txBody>
          <a:bodyPr vert="horz" lIns="91440" tIns="45720" rIns="91440" bIns="45720" rtlCol="0" anchor="ctr">
            <a:normAutofit/>
          </a:bodyPr>
          <a:lstStyle>
            <a:lvl1pPr>
              <a:defRPr>
                <a:solidFill>
                  <a:srgbClr val="0C3E7A"/>
                </a:solidFill>
              </a:defRPr>
            </a:lvl1pPr>
          </a:lstStyle>
          <a:p>
            <a:r>
              <a:rPr lang="en-US" dirty="0" smtClean="0"/>
              <a:t>Type “Agenda”</a:t>
            </a:r>
            <a:endParaRPr lang="en-US" dirty="0"/>
          </a:p>
        </p:txBody>
      </p:sp>
      <p:sp>
        <p:nvSpPr>
          <p:cNvPr id="4" name="Text Placeholder 4"/>
          <p:cNvSpPr>
            <a:spLocks noGrp="1"/>
          </p:cNvSpPr>
          <p:nvPr>
            <p:ph type="body" sz="quarter" idx="14"/>
          </p:nvPr>
        </p:nvSpPr>
        <p:spPr>
          <a:xfrm>
            <a:off x="987748" y="1485900"/>
            <a:ext cx="10066333" cy="4703690"/>
          </a:xfrm>
          <a:prstGeom prst="rect">
            <a:avLst/>
          </a:prstGeom>
        </p:spPr>
        <p:txBody>
          <a:bodyPr lIns="0">
            <a:noAutofit/>
          </a:bodyPr>
          <a:lstStyle>
            <a:lvl1pPr marL="117475" indent="-117475" algn="l" defTabSz="457200" rtl="0" eaLnBrk="1" latinLnBrk="0" hangingPunct="1">
              <a:spcBef>
                <a:spcPts val="600"/>
              </a:spcBef>
              <a:buClr>
                <a:schemeClr val="bg1"/>
              </a:buClr>
              <a:buSzPct val="100000"/>
              <a:buFont typeface="Calibri" pitchFamily="34" charset="0"/>
              <a:buChar char=" "/>
              <a:defRPr lang="en-US" sz="2400" b="0" kern="1200" dirty="0" smtClean="0">
                <a:solidFill>
                  <a:schemeClr val="bg2"/>
                </a:solidFill>
                <a:latin typeface="Century Gothic" panose="020B0502020202020204" pitchFamily="34" charset="0"/>
                <a:ea typeface="+mn-ea"/>
                <a:cs typeface="+mn-cs"/>
              </a:defRPr>
            </a:lvl1pPr>
            <a:lvl2pPr marL="457200" indent="-223838">
              <a:spcBef>
                <a:spcPts val="600"/>
              </a:spcBef>
              <a:buClr>
                <a:srgbClr val="71ADB6"/>
              </a:buClr>
              <a:buSzPct val="130000"/>
              <a:buFont typeface="Calibri" panose="020F0502020204030204" pitchFamily="34" charset="0"/>
              <a:buChar char="–"/>
              <a:defRPr lang="en-US" sz="2200" b="0" kern="1200" dirty="0" smtClean="0">
                <a:solidFill>
                  <a:srgbClr val="000000"/>
                </a:solidFill>
                <a:latin typeface="+mn-lt"/>
                <a:ea typeface="+mn-ea"/>
                <a:cs typeface="+mn-cs"/>
              </a:defRPr>
            </a:lvl2pPr>
            <a:lvl3pPr marL="690563" indent="-233363">
              <a:spcBef>
                <a:spcPts val="600"/>
              </a:spcBef>
              <a:buClr>
                <a:srgbClr val="71ADB6"/>
              </a:buClr>
              <a:buFont typeface="Calibri" pitchFamily="34" charset="0"/>
              <a:buChar char="•"/>
              <a:defRPr lang="en-US" sz="2000" kern="1200" dirty="0" smtClean="0">
                <a:solidFill>
                  <a:srgbClr val="000000"/>
                </a:solidFill>
                <a:latin typeface="+mn-lt"/>
                <a:ea typeface="+mn-ea"/>
                <a:cs typeface="+mn-cs"/>
              </a:defRPr>
            </a:lvl3pPr>
            <a:lvl4pPr marL="919163" indent="-228600" defTabSz="457200">
              <a:spcBef>
                <a:spcPts val="600"/>
              </a:spcBef>
              <a:buClr>
                <a:srgbClr val="71ADB6"/>
              </a:buClr>
              <a:buSzPct val="80000"/>
              <a:buFont typeface="Wingdings" pitchFamily="2" charset="2"/>
              <a:buChar char="§"/>
              <a:tabLst/>
              <a:defRPr sz="1800" baseline="0">
                <a:solidFill>
                  <a:srgbClr val="000000"/>
                </a:solidFill>
              </a:defRPr>
            </a:lvl4pPr>
            <a:lvl5pPr marL="1085850" indent="-171450">
              <a:buClr>
                <a:srgbClr val="71ADB6"/>
              </a:buClr>
              <a:buFont typeface="Calibri" panose="020F0502020204030204" pitchFamily="34" charset="0"/>
              <a:buChar char="−"/>
              <a:defRPr lang="en-US" sz="1800" kern="1200" baseline="0" dirty="0">
                <a:solidFill>
                  <a:srgbClr val="000000"/>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118726775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ain Text Slide">
    <p:spTree>
      <p:nvGrpSpPr>
        <p:cNvPr id="1" name=""/>
        <p:cNvGrpSpPr/>
        <p:nvPr/>
      </p:nvGrpSpPr>
      <p:grpSpPr>
        <a:xfrm>
          <a:off x="0" y="0"/>
          <a:ext cx="0" cy="0"/>
          <a:chOff x="0" y="0"/>
          <a:chExt cx="0" cy="0"/>
        </a:xfrm>
      </p:grpSpPr>
      <p:sp>
        <p:nvSpPr>
          <p:cNvPr id="6" name="Title Placeholder 2"/>
          <p:cNvSpPr>
            <a:spLocks noGrp="1"/>
          </p:cNvSpPr>
          <p:nvPr>
            <p:ph type="title"/>
          </p:nvPr>
        </p:nvSpPr>
        <p:spPr>
          <a:xfrm>
            <a:off x="987747" y="15962"/>
            <a:ext cx="9097476" cy="1143000"/>
          </a:xfrm>
          <a:prstGeom prst="rect">
            <a:avLst/>
          </a:prstGeom>
        </p:spPr>
        <p:txBody>
          <a:bodyPr vert="horz" lIns="91440" tIns="45720" rIns="91440" bIns="45720" rtlCol="0" anchor="ctr">
            <a:normAutofit/>
          </a:bodyPr>
          <a:lstStyle>
            <a:lvl1pPr>
              <a:defRPr>
                <a:solidFill>
                  <a:srgbClr val="0C3E7A"/>
                </a:solidFill>
              </a:defRPr>
            </a:lvl1pPr>
          </a:lstStyle>
          <a:p>
            <a:r>
              <a:rPr lang="en-US" dirty="0" smtClean="0"/>
              <a:t>Click to edit Master title style</a:t>
            </a:r>
            <a:endParaRPr lang="en-US" dirty="0"/>
          </a:p>
        </p:txBody>
      </p:sp>
      <p:sp>
        <p:nvSpPr>
          <p:cNvPr id="9" name="Text Placeholder 4"/>
          <p:cNvSpPr>
            <a:spLocks noGrp="1"/>
          </p:cNvSpPr>
          <p:nvPr>
            <p:ph type="body" sz="quarter" idx="14"/>
          </p:nvPr>
        </p:nvSpPr>
        <p:spPr>
          <a:xfrm>
            <a:off x="987748" y="1485900"/>
            <a:ext cx="10066333" cy="4703690"/>
          </a:xfrm>
          <a:prstGeom prst="rect">
            <a:avLst/>
          </a:prstGeom>
        </p:spPr>
        <p:txBody>
          <a:bodyPr lIns="0">
            <a:noAutofit/>
          </a:bodyPr>
          <a:lstStyle>
            <a:lvl1pPr marL="117475" indent="-117475" algn="l" defTabSz="457200" rtl="0" eaLnBrk="1" latinLnBrk="0" hangingPunct="1">
              <a:spcBef>
                <a:spcPts val="600"/>
              </a:spcBef>
              <a:buClr>
                <a:schemeClr val="bg1"/>
              </a:buClr>
              <a:buSzPct val="100000"/>
              <a:buFont typeface="Calibri" pitchFamily="34" charset="0"/>
              <a:buChar char=" "/>
              <a:defRPr lang="en-US" sz="2400" b="0" kern="1200" dirty="0" smtClean="0">
                <a:solidFill>
                  <a:schemeClr val="tx1"/>
                </a:solidFill>
                <a:latin typeface="+mn-lt"/>
                <a:ea typeface="+mn-ea"/>
                <a:cs typeface="+mn-cs"/>
              </a:defRPr>
            </a:lvl1pPr>
            <a:lvl2pPr marL="457200" indent="-223838">
              <a:spcBef>
                <a:spcPts val="600"/>
              </a:spcBef>
              <a:buClr>
                <a:srgbClr val="71ADB6"/>
              </a:buClr>
              <a:buSzPct val="130000"/>
              <a:buFont typeface="Calibri" panose="020F0502020204030204" pitchFamily="34" charset="0"/>
              <a:buChar char="–"/>
              <a:defRPr lang="en-US" sz="2200" b="0" kern="1200" dirty="0" smtClean="0">
                <a:solidFill>
                  <a:srgbClr val="000000"/>
                </a:solidFill>
                <a:latin typeface="+mn-lt"/>
                <a:ea typeface="+mn-ea"/>
                <a:cs typeface="+mn-cs"/>
              </a:defRPr>
            </a:lvl2pPr>
            <a:lvl3pPr marL="690563" indent="-233363">
              <a:spcBef>
                <a:spcPts val="600"/>
              </a:spcBef>
              <a:buClr>
                <a:srgbClr val="71ADB6"/>
              </a:buClr>
              <a:buFont typeface="Calibri" pitchFamily="34" charset="0"/>
              <a:buChar char="•"/>
              <a:defRPr lang="en-US" sz="2000" kern="1200" dirty="0" smtClean="0">
                <a:solidFill>
                  <a:srgbClr val="000000"/>
                </a:solidFill>
                <a:latin typeface="+mn-lt"/>
                <a:ea typeface="+mn-ea"/>
                <a:cs typeface="+mn-cs"/>
              </a:defRPr>
            </a:lvl3pPr>
            <a:lvl4pPr marL="919163" indent="-228600" defTabSz="457200">
              <a:spcBef>
                <a:spcPts val="600"/>
              </a:spcBef>
              <a:buClr>
                <a:srgbClr val="71ADB6"/>
              </a:buClr>
              <a:buSzPct val="80000"/>
              <a:buFont typeface="Wingdings" pitchFamily="2" charset="2"/>
              <a:buChar char="§"/>
              <a:tabLst/>
              <a:defRPr sz="1800" baseline="0">
                <a:solidFill>
                  <a:srgbClr val="000000"/>
                </a:solidFill>
              </a:defRPr>
            </a:lvl4pPr>
            <a:lvl5pPr marL="1085850" indent="-171450">
              <a:buClr>
                <a:srgbClr val="71ADB6"/>
              </a:buClr>
              <a:buFont typeface="Calibri" panose="020F0502020204030204" pitchFamily="34" charset="0"/>
              <a:buChar char="₊"/>
              <a:defRPr lang="en-US" sz="1800" kern="1200" baseline="0" dirty="0" smtClean="0">
                <a:solidFill>
                  <a:srgbClr val="000000"/>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marL="1085850" lvl="4" indent="-171450" algn="l" defTabSz="457200" rtl="0" eaLnBrk="1" latinLnBrk="0" hangingPunct="1">
              <a:spcBef>
                <a:spcPct val="20000"/>
              </a:spcBef>
              <a:buClr>
                <a:srgbClr val="71ADB6"/>
              </a:buClr>
              <a:buFont typeface="Calibri" panose="020F0502020204030204" pitchFamily="34" charset="0"/>
              <a:buChar char="−"/>
            </a:pPr>
            <a:r>
              <a:rPr lang="en-US" dirty="0" smtClean="0"/>
              <a:t>Fifth level</a:t>
            </a:r>
          </a:p>
        </p:txBody>
      </p:sp>
    </p:spTree>
    <p:extLst>
      <p:ext uri="{BB962C8B-B14F-4D97-AF65-F5344CB8AC3E}">
        <p14:creationId xmlns:p14="http://schemas.microsoft.com/office/powerpoint/2010/main" val="2417867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er &amp; Sub-Header">
    <p:spTree>
      <p:nvGrpSpPr>
        <p:cNvPr id="1" name=""/>
        <p:cNvGrpSpPr/>
        <p:nvPr/>
      </p:nvGrpSpPr>
      <p:grpSpPr>
        <a:xfrm>
          <a:off x="0" y="0"/>
          <a:ext cx="0" cy="0"/>
          <a:chOff x="0" y="0"/>
          <a:chExt cx="0" cy="0"/>
        </a:xfrm>
      </p:grpSpPr>
      <p:sp>
        <p:nvSpPr>
          <p:cNvPr id="6" name="Text Placeholder 4"/>
          <p:cNvSpPr>
            <a:spLocks noGrp="1"/>
          </p:cNvSpPr>
          <p:nvPr>
            <p:ph type="body" sz="quarter" idx="14"/>
          </p:nvPr>
        </p:nvSpPr>
        <p:spPr>
          <a:xfrm>
            <a:off x="987748" y="2697480"/>
            <a:ext cx="10204704" cy="3385430"/>
          </a:xfrm>
          <a:prstGeom prst="rect">
            <a:avLst/>
          </a:prstGeom>
        </p:spPr>
        <p:txBody>
          <a:bodyPr lIns="0">
            <a:noAutofit/>
          </a:bodyPr>
          <a:lstStyle>
            <a:lvl1pPr marL="117475" indent="-117475" algn="l" defTabSz="457200" rtl="0" eaLnBrk="1" latinLnBrk="0" hangingPunct="1">
              <a:spcBef>
                <a:spcPts val="600"/>
              </a:spcBef>
              <a:buClr>
                <a:schemeClr val="bg1"/>
              </a:buClr>
              <a:buSzPct val="100000"/>
              <a:buFont typeface="Calibri" pitchFamily="34" charset="0"/>
              <a:buChar char=" "/>
              <a:defRPr lang="en-US" sz="2400" b="0" kern="1200" dirty="0" smtClean="0">
                <a:solidFill>
                  <a:schemeClr val="tx1"/>
                </a:solidFill>
                <a:latin typeface="+mn-lt"/>
                <a:ea typeface="+mn-ea"/>
                <a:cs typeface="+mn-cs"/>
              </a:defRPr>
            </a:lvl1pPr>
            <a:lvl2pPr marL="457200" indent="-223838">
              <a:spcBef>
                <a:spcPts val="600"/>
              </a:spcBef>
              <a:buClr>
                <a:srgbClr val="71ADB6"/>
              </a:buClr>
              <a:buSzPct val="130000"/>
              <a:buFont typeface="Calibri" panose="020F0502020204030204" pitchFamily="34" charset="0"/>
              <a:buChar char="–"/>
              <a:defRPr lang="en-US" sz="2200" b="0" kern="1200" dirty="0" smtClean="0">
                <a:solidFill>
                  <a:srgbClr val="000000"/>
                </a:solidFill>
                <a:latin typeface="+mn-lt"/>
                <a:ea typeface="+mn-ea"/>
                <a:cs typeface="+mn-cs"/>
              </a:defRPr>
            </a:lvl2pPr>
            <a:lvl3pPr marL="690563" indent="-233363">
              <a:spcBef>
                <a:spcPts val="600"/>
              </a:spcBef>
              <a:buClr>
                <a:srgbClr val="71ADB6"/>
              </a:buClr>
              <a:buFont typeface="Calibri" pitchFamily="34" charset="0"/>
              <a:buChar char="•"/>
              <a:defRPr lang="en-US" sz="2000" kern="1200" dirty="0" smtClean="0">
                <a:solidFill>
                  <a:srgbClr val="000000"/>
                </a:solidFill>
                <a:latin typeface="+mn-lt"/>
                <a:ea typeface="+mn-ea"/>
                <a:cs typeface="+mn-cs"/>
              </a:defRPr>
            </a:lvl3pPr>
            <a:lvl4pPr marL="919163" indent="-228600" defTabSz="457200">
              <a:spcBef>
                <a:spcPts val="600"/>
              </a:spcBef>
              <a:buClr>
                <a:srgbClr val="71ADB6"/>
              </a:buClr>
              <a:buSzPct val="80000"/>
              <a:buFont typeface="Wingdings" pitchFamily="2" charset="2"/>
              <a:buChar char="§"/>
              <a:tabLst/>
              <a:defRPr sz="1800" baseline="0">
                <a:solidFill>
                  <a:srgbClr val="000000"/>
                </a:solidFill>
              </a:defRPr>
            </a:lvl4pPr>
            <a:lvl5pPr marL="1085850" indent="-171450">
              <a:buClr>
                <a:srgbClr val="71ADB6"/>
              </a:buClr>
              <a:buFont typeface="Calibri" panose="020F0502020204030204" pitchFamily="34" charset="0"/>
              <a:buChar char="₊"/>
              <a:defRPr lang="en-US" sz="1800" kern="1200" baseline="0" dirty="0" smtClean="0">
                <a:solidFill>
                  <a:srgbClr val="000000"/>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marL="1085850" lvl="4" indent="-171450" algn="l" defTabSz="457200" rtl="0" eaLnBrk="1" latinLnBrk="0" hangingPunct="1">
              <a:spcBef>
                <a:spcPct val="20000"/>
              </a:spcBef>
              <a:buClr>
                <a:srgbClr val="71ADB6"/>
              </a:buClr>
              <a:buFont typeface="Calibri" panose="020F0502020204030204" pitchFamily="34" charset="0"/>
              <a:buChar char="−"/>
            </a:pPr>
            <a:r>
              <a:rPr lang="en-US" dirty="0" smtClean="0"/>
              <a:t>Fifth level</a:t>
            </a:r>
          </a:p>
        </p:txBody>
      </p:sp>
      <p:sp>
        <p:nvSpPr>
          <p:cNvPr id="4" name="Title 3"/>
          <p:cNvSpPr>
            <a:spLocks noGrp="1"/>
          </p:cNvSpPr>
          <p:nvPr>
            <p:ph type="title" hasCustomPrompt="1"/>
          </p:nvPr>
        </p:nvSpPr>
        <p:spPr>
          <a:xfrm>
            <a:off x="985520" y="152718"/>
            <a:ext cx="9131808" cy="941832"/>
          </a:xfrm>
          <a:prstGeom prst="rect">
            <a:avLst/>
          </a:prstGeom>
        </p:spPr>
        <p:txBody>
          <a:bodyPr/>
          <a:lstStyle>
            <a:lvl1pPr>
              <a:defRPr>
                <a:solidFill>
                  <a:srgbClr val="0C3E7A"/>
                </a:solidFill>
              </a:defRPr>
            </a:lvl1pPr>
          </a:lstStyle>
          <a:p>
            <a:r>
              <a:rPr lang="en-US" dirty="0" smtClean="0"/>
              <a:t>Type “HEADER” (22pt)</a:t>
            </a:r>
            <a:br>
              <a:rPr lang="en-US" dirty="0" smtClean="0"/>
            </a:br>
            <a:r>
              <a:rPr lang="en-US" dirty="0" smtClean="0"/>
              <a:t>Type “Sub-Header”</a:t>
            </a:r>
            <a:endParaRPr lang="en-US" dirty="0"/>
          </a:p>
        </p:txBody>
      </p:sp>
      <p:sp>
        <p:nvSpPr>
          <p:cNvPr id="10" name="Text Placeholder 9"/>
          <p:cNvSpPr>
            <a:spLocks noGrp="1"/>
          </p:cNvSpPr>
          <p:nvPr>
            <p:ph type="body" sz="quarter" idx="15" hasCustomPrompt="1"/>
          </p:nvPr>
        </p:nvSpPr>
        <p:spPr>
          <a:xfrm>
            <a:off x="988485" y="1393826"/>
            <a:ext cx="10204449" cy="1029335"/>
          </a:xfrm>
          <a:prstGeom prst="rect">
            <a:avLst/>
          </a:prstGeom>
        </p:spPr>
        <p:txBody>
          <a:bodyPr/>
          <a:lstStyle>
            <a:lvl1pPr>
              <a:spcBef>
                <a:spcPts val="0"/>
              </a:spcBef>
              <a:defRPr sz="2400" baseline="0">
                <a:solidFill>
                  <a:srgbClr val="0C3E7A"/>
                </a:solidFill>
                <a:latin typeface="Calibri" panose="020F0502020204030204" pitchFamily="34" charset="0"/>
              </a:defRPr>
            </a:lvl1pPr>
          </a:lstStyle>
          <a:p>
            <a:pPr lvl="0"/>
            <a:r>
              <a:rPr lang="en-US" dirty="0" smtClean="0"/>
              <a:t>Call out text here</a:t>
            </a:r>
          </a:p>
          <a:p>
            <a:pPr lvl="0"/>
            <a:endParaRPr lang="en-US" dirty="0" smtClean="0"/>
          </a:p>
        </p:txBody>
      </p:sp>
    </p:spTree>
    <p:extLst>
      <p:ext uri="{BB962C8B-B14F-4D97-AF65-F5344CB8AC3E}">
        <p14:creationId xmlns:p14="http://schemas.microsoft.com/office/powerpoint/2010/main" val="150183234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2397126" y="2417764"/>
            <a:ext cx="7397751" cy="2022475"/>
          </a:xfrm>
          <a:prstGeom prst="rect">
            <a:avLst/>
          </a:prstGeom>
        </p:spPr>
        <p:txBody>
          <a:bodyPr/>
          <a:lstStyle>
            <a:lvl1pPr algn="ctr">
              <a:defRPr sz="3200">
                <a:solidFill>
                  <a:srgbClr val="0C3E7A"/>
                </a:solidFill>
              </a:defRPr>
            </a:lvl1pPr>
          </a:lstStyle>
          <a:p>
            <a:pPr lvl="0"/>
            <a:r>
              <a:rPr lang="en-US" dirty="0" smtClean="0"/>
              <a:t>Click to edit Master text styles</a:t>
            </a:r>
          </a:p>
        </p:txBody>
      </p:sp>
    </p:spTree>
    <p:extLst>
      <p:ext uri="{BB962C8B-B14F-4D97-AF65-F5344CB8AC3E}">
        <p14:creationId xmlns:p14="http://schemas.microsoft.com/office/powerpoint/2010/main" val="2481653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Chart">
    <p:spTree>
      <p:nvGrpSpPr>
        <p:cNvPr id="1" name=""/>
        <p:cNvGrpSpPr/>
        <p:nvPr/>
      </p:nvGrpSpPr>
      <p:grpSpPr>
        <a:xfrm>
          <a:off x="0" y="0"/>
          <a:ext cx="0" cy="0"/>
          <a:chOff x="0" y="0"/>
          <a:chExt cx="0" cy="0"/>
        </a:xfrm>
      </p:grpSpPr>
      <p:sp>
        <p:nvSpPr>
          <p:cNvPr id="3" name="Chart Placeholder 2"/>
          <p:cNvSpPr>
            <a:spLocks noGrp="1"/>
          </p:cNvSpPr>
          <p:nvPr>
            <p:ph type="chart" sz="quarter" idx="10"/>
          </p:nvPr>
        </p:nvSpPr>
        <p:spPr>
          <a:xfrm>
            <a:off x="6680201" y="1504950"/>
            <a:ext cx="4889500" cy="4457700"/>
          </a:xfrm>
          <a:prstGeom prst="rect">
            <a:avLst/>
          </a:prstGeom>
        </p:spPr>
        <p:txBody>
          <a:bodyPr/>
          <a:lstStyle/>
          <a:p>
            <a:endParaRPr lang="en-US"/>
          </a:p>
        </p:txBody>
      </p:sp>
      <p:sp>
        <p:nvSpPr>
          <p:cNvPr id="5" name="Text Placeholder 4"/>
          <p:cNvSpPr>
            <a:spLocks noGrp="1"/>
          </p:cNvSpPr>
          <p:nvPr>
            <p:ph type="body" sz="quarter" idx="11"/>
          </p:nvPr>
        </p:nvSpPr>
        <p:spPr>
          <a:xfrm>
            <a:off x="482601" y="1504951"/>
            <a:ext cx="5854700" cy="4457700"/>
          </a:xfrm>
          <a:prstGeom prst="rect">
            <a:avLst/>
          </a:prstGeom>
        </p:spPr>
        <p:txBody>
          <a:bodyPr lIns="0">
            <a:noAutofit/>
          </a:bodyPr>
          <a:lstStyle>
            <a:lvl1pPr>
              <a:defRPr lang="en-US" sz="2400" b="0" smtClean="0">
                <a:latin typeface="+mn-lt"/>
                <a:cs typeface="+mn-cs"/>
              </a:defRPr>
            </a:lvl1pPr>
            <a:lvl2pPr>
              <a:defRPr lang="en-US" sz="2200" b="0" smtClean="0"/>
            </a:lvl2pPr>
            <a:lvl3pPr>
              <a:defRPr lang="en-US" sz="2000" smtClean="0"/>
            </a:lvl3pPr>
            <a:lvl4pPr>
              <a:defRPr lang="en-US" sz="1800" baseline="0" smtClean="0"/>
            </a:lvl4pPr>
            <a:lvl5pPr marL="1200150" indent="-285750">
              <a:defRPr lang="en-US" sz="1800" kern="1200" baseline="0" dirty="0">
                <a:solidFill>
                  <a:srgbClr val="000000"/>
                </a:solidFill>
                <a:latin typeface="+mn-lt"/>
                <a:ea typeface="+mn-ea"/>
                <a:cs typeface="+mn-cs"/>
              </a:defRPr>
            </a:lvl5pPr>
          </a:lstStyle>
          <a:p>
            <a:pPr marL="117475" lvl="0" indent="-117475">
              <a:spcBef>
                <a:spcPts val="600"/>
              </a:spcBef>
              <a:buClr>
                <a:schemeClr val="bg1"/>
              </a:buClr>
              <a:buSzPct val="100000"/>
              <a:buFont typeface="Calibri" pitchFamily="34" charset="0"/>
              <a:buChar char=" "/>
            </a:pPr>
            <a:r>
              <a:rPr lang="en-US" dirty="0" smtClean="0"/>
              <a:t>Click to edit Master text styles</a:t>
            </a:r>
          </a:p>
          <a:p>
            <a:pPr marL="457200" lvl="1" indent="-223838">
              <a:spcBef>
                <a:spcPts val="600"/>
              </a:spcBef>
              <a:buClr>
                <a:srgbClr val="71ADB6"/>
              </a:buClr>
              <a:buFont typeface="Calibri" panose="020F0502020204030204" pitchFamily="34" charset="0"/>
            </a:pPr>
            <a:r>
              <a:rPr lang="en-US" dirty="0" smtClean="0"/>
              <a:t>Second level</a:t>
            </a:r>
          </a:p>
          <a:p>
            <a:pPr marL="690563" lvl="2" indent="-233363">
              <a:spcBef>
                <a:spcPts val="600"/>
              </a:spcBef>
              <a:buClr>
                <a:srgbClr val="71ADB6"/>
              </a:buClr>
              <a:buFont typeface="Calibri" pitchFamily="34" charset="0"/>
              <a:buChar char="•"/>
            </a:pPr>
            <a:r>
              <a:rPr lang="en-US" dirty="0" smtClean="0"/>
              <a:t>Third level</a:t>
            </a:r>
          </a:p>
          <a:p>
            <a:pPr marL="919163" lvl="3" indent="-228600">
              <a:spcBef>
                <a:spcPts val="600"/>
              </a:spcBef>
              <a:buClr>
                <a:srgbClr val="71ADB6"/>
              </a:buClr>
              <a:buSzPct val="80000"/>
              <a:buFont typeface="Wingdings" pitchFamily="2" charset="2"/>
              <a:buChar char="§"/>
              <a:tabLst/>
            </a:pPr>
            <a:r>
              <a:rPr lang="en-US" dirty="0" smtClean="0"/>
              <a:t>Fourth level</a:t>
            </a:r>
          </a:p>
          <a:p>
            <a:pPr marL="1085850" lvl="4" indent="-171450" algn="l" defTabSz="457200" rtl="0" eaLnBrk="1" latinLnBrk="0" hangingPunct="1">
              <a:spcBef>
                <a:spcPct val="20000"/>
              </a:spcBef>
              <a:buClr>
                <a:srgbClr val="71ADB6"/>
              </a:buClr>
              <a:buFont typeface="Calibri" panose="020F0502020204030204" pitchFamily="34" charset="0"/>
              <a:buChar char="−"/>
            </a:pPr>
            <a:r>
              <a:rPr lang="en-US" dirty="0" smtClean="0"/>
              <a:t>Fifth level</a:t>
            </a:r>
            <a:endParaRPr lang="en-US" dirty="0"/>
          </a:p>
        </p:txBody>
      </p:sp>
      <p:sp>
        <p:nvSpPr>
          <p:cNvPr id="8" name="Title Placeholder 2"/>
          <p:cNvSpPr>
            <a:spLocks noGrp="1"/>
          </p:cNvSpPr>
          <p:nvPr>
            <p:ph type="title"/>
          </p:nvPr>
        </p:nvSpPr>
        <p:spPr>
          <a:xfrm>
            <a:off x="987747" y="15962"/>
            <a:ext cx="9097476" cy="1143000"/>
          </a:xfrm>
          <a:prstGeom prst="rect">
            <a:avLst/>
          </a:prstGeom>
        </p:spPr>
        <p:txBody>
          <a:bodyPr vert="horz" lIns="91440" tIns="45720" rIns="91440" bIns="45720" rtlCol="0" anchor="ctr">
            <a:normAutofit/>
          </a:bodyPr>
          <a:lstStyle>
            <a:lvl1pPr>
              <a:defRPr>
                <a:solidFill>
                  <a:srgbClr val="0C3E7A"/>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669778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ented By">
    <p:spTree>
      <p:nvGrpSpPr>
        <p:cNvPr id="1" name=""/>
        <p:cNvGrpSpPr/>
        <p:nvPr/>
      </p:nvGrpSpPr>
      <p:grpSpPr>
        <a:xfrm>
          <a:off x="0" y="0"/>
          <a:ext cx="0" cy="0"/>
          <a:chOff x="0" y="0"/>
          <a:chExt cx="0" cy="0"/>
        </a:xfrm>
      </p:grpSpPr>
      <p:sp>
        <p:nvSpPr>
          <p:cNvPr id="18" name="Text Placeholder 17"/>
          <p:cNvSpPr>
            <a:spLocks noGrp="1"/>
          </p:cNvSpPr>
          <p:nvPr>
            <p:ph type="body" sz="quarter" idx="15" hasCustomPrompt="1"/>
          </p:nvPr>
        </p:nvSpPr>
        <p:spPr>
          <a:xfrm>
            <a:off x="959364" y="2936577"/>
            <a:ext cx="3233240" cy="1036070"/>
          </a:xfrm>
          <a:prstGeom prst="rect">
            <a:avLst/>
          </a:prstGeom>
        </p:spPr>
        <p:txBody>
          <a:bodyPr>
            <a:noAutofit/>
          </a:bodyPr>
          <a:lstStyle>
            <a:lvl1pPr algn="ctr">
              <a:defRPr sz="1600" b="1">
                <a:solidFill>
                  <a:srgbClr val="73ADB4"/>
                </a:solidFill>
              </a:defRPr>
            </a:lvl1pPr>
            <a:lvl2pPr marL="1588" indent="0" algn="ctr">
              <a:lnSpc>
                <a:spcPct val="80000"/>
              </a:lnSpc>
              <a:spcBef>
                <a:spcPts val="200"/>
              </a:spcBef>
              <a:buNone/>
              <a:defRPr sz="1400">
                <a:solidFill>
                  <a:schemeClr val="tx1"/>
                </a:solidFill>
              </a:defRPr>
            </a:lvl2pPr>
          </a:lstStyle>
          <a:p>
            <a:pPr lvl="0"/>
            <a:r>
              <a:rPr lang="en-US" dirty="0" smtClean="0"/>
              <a:t>Name Here</a:t>
            </a:r>
          </a:p>
          <a:p>
            <a:pPr lvl="1"/>
            <a:r>
              <a:rPr lang="en-US" dirty="0" smtClean="0"/>
              <a:t>Title, Location</a:t>
            </a:r>
          </a:p>
          <a:p>
            <a:pPr lvl="1"/>
            <a:endParaRPr lang="en-US" dirty="0" smtClean="0"/>
          </a:p>
          <a:p>
            <a:pPr lvl="1"/>
            <a:r>
              <a:rPr lang="en-US" dirty="0" smtClean="0"/>
              <a:t>Phone</a:t>
            </a:r>
          </a:p>
          <a:p>
            <a:pPr lvl="1"/>
            <a:r>
              <a:rPr lang="en-US" dirty="0" smtClean="0"/>
              <a:t>Email </a:t>
            </a:r>
          </a:p>
        </p:txBody>
      </p:sp>
      <p:sp>
        <p:nvSpPr>
          <p:cNvPr id="19" name="Text Placeholder 17"/>
          <p:cNvSpPr>
            <a:spLocks noGrp="1"/>
          </p:cNvSpPr>
          <p:nvPr>
            <p:ph type="body" sz="quarter" idx="16" hasCustomPrompt="1"/>
          </p:nvPr>
        </p:nvSpPr>
        <p:spPr>
          <a:xfrm>
            <a:off x="4507647" y="2936577"/>
            <a:ext cx="3233240" cy="1036071"/>
          </a:xfrm>
          <a:prstGeom prst="rect">
            <a:avLst/>
          </a:prstGeom>
        </p:spPr>
        <p:txBody>
          <a:bodyPr>
            <a:noAutofit/>
          </a:bodyPr>
          <a:lstStyle>
            <a:lvl1pPr algn="ctr">
              <a:defRPr sz="1600" b="1">
                <a:solidFill>
                  <a:srgbClr val="73ADB4"/>
                </a:solidFill>
              </a:defRPr>
            </a:lvl1pPr>
            <a:lvl2pPr marL="1588" indent="0" algn="ctr">
              <a:lnSpc>
                <a:spcPct val="80000"/>
              </a:lnSpc>
              <a:spcBef>
                <a:spcPts val="200"/>
              </a:spcBef>
              <a:buNone/>
              <a:defRPr sz="1400">
                <a:solidFill>
                  <a:schemeClr val="tx1"/>
                </a:solidFill>
              </a:defRPr>
            </a:lvl2pPr>
          </a:lstStyle>
          <a:p>
            <a:pPr lvl="0"/>
            <a:r>
              <a:rPr lang="en-US" dirty="0" smtClean="0"/>
              <a:t>Name Here</a:t>
            </a:r>
          </a:p>
          <a:p>
            <a:pPr lvl="1"/>
            <a:r>
              <a:rPr lang="en-US" dirty="0" smtClean="0"/>
              <a:t>Title, Location</a:t>
            </a:r>
          </a:p>
          <a:p>
            <a:pPr lvl="1"/>
            <a:endParaRPr lang="en-US" dirty="0" smtClean="0"/>
          </a:p>
          <a:p>
            <a:pPr lvl="1"/>
            <a:r>
              <a:rPr lang="en-US" dirty="0" smtClean="0"/>
              <a:t>Phone</a:t>
            </a:r>
          </a:p>
          <a:p>
            <a:pPr lvl="1"/>
            <a:r>
              <a:rPr lang="en-US" dirty="0" smtClean="0"/>
              <a:t>Email </a:t>
            </a:r>
          </a:p>
        </p:txBody>
      </p:sp>
      <p:sp>
        <p:nvSpPr>
          <p:cNvPr id="20" name="Text Placeholder 17"/>
          <p:cNvSpPr>
            <a:spLocks noGrp="1"/>
          </p:cNvSpPr>
          <p:nvPr>
            <p:ph type="body" sz="quarter" idx="17" hasCustomPrompt="1"/>
          </p:nvPr>
        </p:nvSpPr>
        <p:spPr>
          <a:xfrm>
            <a:off x="7935575" y="2936577"/>
            <a:ext cx="3233240" cy="1036071"/>
          </a:xfrm>
          <a:prstGeom prst="rect">
            <a:avLst/>
          </a:prstGeom>
        </p:spPr>
        <p:txBody>
          <a:bodyPr>
            <a:noAutofit/>
          </a:bodyPr>
          <a:lstStyle>
            <a:lvl1pPr algn="ctr">
              <a:defRPr sz="1600" b="1">
                <a:solidFill>
                  <a:srgbClr val="73ADB4"/>
                </a:solidFill>
              </a:defRPr>
            </a:lvl1pPr>
            <a:lvl2pPr marL="1588" indent="0" algn="ctr">
              <a:lnSpc>
                <a:spcPct val="80000"/>
              </a:lnSpc>
              <a:spcBef>
                <a:spcPts val="200"/>
              </a:spcBef>
              <a:buNone/>
              <a:defRPr sz="1400">
                <a:solidFill>
                  <a:schemeClr val="tx1"/>
                </a:solidFill>
              </a:defRPr>
            </a:lvl2pPr>
          </a:lstStyle>
          <a:p>
            <a:pPr lvl="0"/>
            <a:r>
              <a:rPr lang="en-US" dirty="0" smtClean="0"/>
              <a:t>Name Here</a:t>
            </a:r>
          </a:p>
          <a:p>
            <a:pPr lvl="1"/>
            <a:r>
              <a:rPr lang="en-US" dirty="0" smtClean="0"/>
              <a:t>Title, Location</a:t>
            </a:r>
          </a:p>
          <a:p>
            <a:pPr lvl="1"/>
            <a:endParaRPr lang="en-US" dirty="0" smtClean="0"/>
          </a:p>
          <a:p>
            <a:pPr lvl="1"/>
            <a:r>
              <a:rPr lang="en-US" dirty="0" smtClean="0"/>
              <a:t>Phone</a:t>
            </a:r>
          </a:p>
          <a:p>
            <a:pPr lvl="1"/>
            <a:r>
              <a:rPr lang="en-US" dirty="0" smtClean="0"/>
              <a:t>Email </a:t>
            </a:r>
          </a:p>
        </p:txBody>
      </p:sp>
      <p:sp>
        <p:nvSpPr>
          <p:cNvPr id="25" name="Text Placeholder 24"/>
          <p:cNvSpPr>
            <a:spLocks noGrp="1"/>
          </p:cNvSpPr>
          <p:nvPr>
            <p:ph type="body" sz="quarter" idx="18"/>
          </p:nvPr>
        </p:nvSpPr>
        <p:spPr>
          <a:xfrm>
            <a:off x="958851" y="4401449"/>
            <a:ext cx="3234267" cy="1479480"/>
          </a:xfrm>
          <a:prstGeom prst="rect">
            <a:avLst/>
          </a:prstGeom>
        </p:spPr>
        <p:txBody>
          <a:bodyPr>
            <a:noAutofit/>
          </a:bodyPr>
          <a:lstStyle>
            <a:lvl1pPr algn="just">
              <a:defRPr sz="1300">
                <a:solidFill>
                  <a:srgbClr val="000000"/>
                </a:solidFill>
                <a:latin typeface="Calibri"/>
                <a:cs typeface="Calibri"/>
              </a:defRPr>
            </a:lvl1pPr>
          </a:lstStyle>
          <a:p>
            <a:pPr lvl="0"/>
            <a:r>
              <a:rPr lang="en-US" dirty="0" smtClean="0"/>
              <a:t>Click to edit Master text styles</a:t>
            </a:r>
          </a:p>
        </p:txBody>
      </p:sp>
      <p:sp>
        <p:nvSpPr>
          <p:cNvPr id="26" name="Text Placeholder 24"/>
          <p:cNvSpPr>
            <a:spLocks noGrp="1"/>
          </p:cNvSpPr>
          <p:nvPr>
            <p:ph type="body" sz="quarter" idx="19"/>
          </p:nvPr>
        </p:nvSpPr>
        <p:spPr>
          <a:xfrm>
            <a:off x="4507133" y="4401449"/>
            <a:ext cx="3234267" cy="1479480"/>
          </a:xfrm>
          <a:prstGeom prst="rect">
            <a:avLst/>
          </a:prstGeom>
        </p:spPr>
        <p:txBody>
          <a:bodyPr>
            <a:noAutofit/>
          </a:bodyPr>
          <a:lstStyle>
            <a:lvl1pPr algn="just">
              <a:defRPr sz="1300">
                <a:solidFill>
                  <a:srgbClr val="000000"/>
                </a:solidFill>
                <a:latin typeface="Calibri"/>
                <a:cs typeface="Calibri"/>
              </a:defRPr>
            </a:lvl1pPr>
          </a:lstStyle>
          <a:p>
            <a:pPr lvl="0"/>
            <a:r>
              <a:rPr lang="en-US" dirty="0" smtClean="0"/>
              <a:t>Click to edit Master text styles</a:t>
            </a:r>
          </a:p>
        </p:txBody>
      </p:sp>
      <p:sp>
        <p:nvSpPr>
          <p:cNvPr id="27" name="Text Placeholder 24"/>
          <p:cNvSpPr>
            <a:spLocks noGrp="1"/>
          </p:cNvSpPr>
          <p:nvPr>
            <p:ph type="body" sz="quarter" idx="20"/>
          </p:nvPr>
        </p:nvSpPr>
        <p:spPr>
          <a:xfrm>
            <a:off x="7935061" y="4401449"/>
            <a:ext cx="3234267" cy="1479480"/>
          </a:xfrm>
          <a:prstGeom prst="rect">
            <a:avLst/>
          </a:prstGeom>
        </p:spPr>
        <p:txBody>
          <a:bodyPr>
            <a:noAutofit/>
          </a:bodyPr>
          <a:lstStyle>
            <a:lvl1pPr algn="just">
              <a:defRPr sz="1300">
                <a:solidFill>
                  <a:srgbClr val="000000"/>
                </a:solidFill>
                <a:latin typeface="Calibri"/>
                <a:cs typeface="Calibri"/>
              </a:defRPr>
            </a:lvl1pPr>
          </a:lstStyle>
          <a:p>
            <a:pPr lvl="0"/>
            <a:r>
              <a:rPr lang="en-US" dirty="0" smtClean="0"/>
              <a:t>Click to edit Master text styles</a:t>
            </a:r>
          </a:p>
        </p:txBody>
      </p:sp>
      <p:sp>
        <p:nvSpPr>
          <p:cNvPr id="28" name="Title Placeholder 2"/>
          <p:cNvSpPr>
            <a:spLocks noGrp="1"/>
          </p:cNvSpPr>
          <p:nvPr>
            <p:ph type="title" hasCustomPrompt="1"/>
          </p:nvPr>
        </p:nvSpPr>
        <p:spPr>
          <a:xfrm>
            <a:off x="987747" y="15962"/>
            <a:ext cx="9097476" cy="1143000"/>
          </a:xfrm>
          <a:prstGeom prst="rect">
            <a:avLst/>
          </a:prstGeom>
        </p:spPr>
        <p:txBody>
          <a:bodyPr vert="horz" lIns="91440" tIns="45720" rIns="91440" bIns="45720" rtlCol="0" anchor="ctr">
            <a:normAutofit/>
          </a:bodyPr>
          <a:lstStyle>
            <a:lvl1pPr>
              <a:defRPr>
                <a:solidFill>
                  <a:srgbClr val="0C3E7A"/>
                </a:solidFill>
              </a:defRPr>
            </a:lvl1pPr>
          </a:lstStyle>
          <a:p>
            <a:r>
              <a:rPr lang="en-US" dirty="0" smtClean="0"/>
              <a:t>Presented By</a:t>
            </a:r>
            <a:endParaRPr lang="en-US" dirty="0"/>
          </a:p>
        </p:txBody>
      </p:sp>
    </p:spTree>
    <p:extLst>
      <p:ext uri="{BB962C8B-B14F-4D97-AF65-F5344CB8AC3E}">
        <p14:creationId xmlns:p14="http://schemas.microsoft.com/office/powerpoint/2010/main" val="15670723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bout Brattle">
    <p:spTree>
      <p:nvGrpSpPr>
        <p:cNvPr id="1" name=""/>
        <p:cNvGrpSpPr/>
        <p:nvPr/>
      </p:nvGrpSpPr>
      <p:grpSpPr>
        <a:xfrm>
          <a:off x="0" y="0"/>
          <a:ext cx="0" cy="0"/>
          <a:chOff x="0" y="0"/>
          <a:chExt cx="0" cy="0"/>
        </a:xfrm>
      </p:grpSpPr>
      <p:cxnSp>
        <p:nvCxnSpPr>
          <p:cNvPr id="12" name="Straight Connector 11"/>
          <p:cNvCxnSpPr/>
          <p:nvPr userDrawn="1"/>
        </p:nvCxnSpPr>
        <p:spPr>
          <a:xfrm flipH="1">
            <a:off x="8088968" y="4498821"/>
            <a:ext cx="1378185" cy="1651154"/>
          </a:xfrm>
          <a:prstGeom prst="line">
            <a:avLst/>
          </a:prstGeom>
          <a:ln w="762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userDrawn="1"/>
        </p:nvSpPr>
        <p:spPr>
          <a:xfrm>
            <a:off x="956734" y="1467149"/>
            <a:ext cx="10194805" cy="1421928"/>
          </a:xfrm>
          <a:prstGeom prst="rect">
            <a:avLst/>
          </a:prstGeom>
          <a:noFill/>
        </p:spPr>
        <p:txBody>
          <a:bodyPr wrap="square" rtlCol="0">
            <a:spAutoFit/>
          </a:bodyPr>
          <a:lstStyle/>
          <a:p>
            <a:pPr algn="just" rtl="0">
              <a:lnSpc>
                <a:spcPct val="120000"/>
              </a:lnSpc>
            </a:pPr>
            <a:r>
              <a:rPr lang="en-US" sz="2400" b="0" i="0" u="none" strike="noStrike" kern="1200" baseline="0" dirty="0" smtClean="0">
                <a:solidFill>
                  <a:srgbClr val="0C3E7A"/>
                </a:solidFill>
                <a:latin typeface="+mn-lt"/>
                <a:ea typeface="+mn-ea"/>
                <a:cs typeface="+mn-cs"/>
              </a:rPr>
              <a:t>The Brattle Group provides consulting and expert testimony in economics, finance, and regulation to corporations, law firms, and governments around the world. We aim for the highest level of client service and quality in our industry.</a:t>
            </a:r>
          </a:p>
        </p:txBody>
      </p:sp>
      <p:sp>
        <p:nvSpPr>
          <p:cNvPr id="15" name="TextBox 14"/>
          <p:cNvSpPr txBox="1"/>
          <p:nvPr userDrawn="1"/>
        </p:nvSpPr>
        <p:spPr>
          <a:xfrm>
            <a:off x="1037490" y="339268"/>
            <a:ext cx="9089287" cy="523220"/>
          </a:xfrm>
          <a:prstGeom prst="rect">
            <a:avLst/>
          </a:prstGeom>
          <a:noFill/>
        </p:spPr>
        <p:txBody>
          <a:bodyPr wrap="square" rtlCol="0">
            <a:spAutoFit/>
          </a:bodyPr>
          <a:lstStyle/>
          <a:p>
            <a:r>
              <a:rPr lang="en-US" sz="2800" dirty="0" smtClean="0">
                <a:solidFill>
                  <a:srgbClr val="0C3E7A"/>
                </a:solidFill>
                <a:latin typeface="Century Gothic"/>
                <a:cs typeface="Century Gothic"/>
              </a:rPr>
              <a:t>About Brattle</a:t>
            </a:r>
            <a:endParaRPr lang="en-US" sz="2800" dirty="0">
              <a:solidFill>
                <a:srgbClr val="0C3E7A"/>
              </a:solidFill>
              <a:latin typeface="Century Gothic"/>
              <a:cs typeface="Century Gothic"/>
            </a:endParaRPr>
          </a:p>
        </p:txBody>
      </p:sp>
      <p:grpSp>
        <p:nvGrpSpPr>
          <p:cNvPr id="14" name="Group 13"/>
          <p:cNvGrpSpPr/>
          <p:nvPr userDrawn="1"/>
        </p:nvGrpSpPr>
        <p:grpSpPr>
          <a:xfrm>
            <a:off x="1152050" y="3621733"/>
            <a:ext cx="9887903" cy="2171700"/>
            <a:chOff x="827437" y="3621733"/>
            <a:chExt cx="7415927" cy="2171700"/>
          </a:xfrm>
        </p:grpSpPr>
        <p:sp>
          <p:nvSpPr>
            <p:cNvPr id="18" name="Rectangle 17"/>
            <p:cNvSpPr/>
            <p:nvPr userDrawn="1"/>
          </p:nvSpPr>
          <p:spPr>
            <a:xfrm>
              <a:off x="827437" y="3621733"/>
              <a:ext cx="2286000" cy="2171700"/>
            </a:xfrm>
            <a:prstGeom prst="rect">
              <a:avLst/>
            </a:prstGeom>
            <a:noFill/>
            <a:ln w="38100">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9" name="Rectangle 18"/>
            <p:cNvSpPr/>
            <p:nvPr userDrawn="1"/>
          </p:nvSpPr>
          <p:spPr>
            <a:xfrm>
              <a:off x="3392010" y="3621733"/>
              <a:ext cx="2286000" cy="2171700"/>
            </a:xfrm>
            <a:prstGeom prst="rect">
              <a:avLst/>
            </a:prstGeom>
            <a:noFill/>
            <a:ln w="38100">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0" name="Rectangle 19"/>
            <p:cNvSpPr/>
            <p:nvPr userDrawn="1"/>
          </p:nvSpPr>
          <p:spPr>
            <a:xfrm>
              <a:off x="5957364" y="3621733"/>
              <a:ext cx="2286000" cy="2171700"/>
            </a:xfrm>
            <a:prstGeom prst="rect">
              <a:avLst/>
            </a:prstGeom>
            <a:noFill/>
            <a:ln w="38100">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1" name="TextBox 20"/>
            <p:cNvSpPr txBox="1"/>
            <p:nvPr userDrawn="1"/>
          </p:nvSpPr>
          <p:spPr>
            <a:xfrm>
              <a:off x="827437" y="3886350"/>
              <a:ext cx="2286000" cy="1600438"/>
            </a:xfrm>
            <a:prstGeom prst="rect">
              <a:avLst/>
            </a:prstGeom>
            <a:noFill/>
          </p:spPr>
          <p:txBody>
            <a:bodyPr wrap="square" rtlCol="0">
              <a:spAutoFit/>
            </a:bodyPr>
            <a:lstStyle/>
            <a:p>
              <a:pPr algn="ctr"/>
              <a:r>
                <a:rPr lang="en-US" sz="1800" b="1" spc="100" dirty="0" smtClean="0">
                  <a:solidFill>
                    <a:srgbClr val="EB4D2A"/>
                  </a:solidFill>
                </a:rPr>
                <a:t>OUR SERVICES</a:t>
              </a:r>
            </a:p>
            <a:p>
              <a:pPr algn="ctr"/>
              <a:endParaRPr lang="en-US" sz="1800" b="1" spc="100" dirty="0" smtClean="0">
                <a:solidFill>
                  <a:srgbClr val="EB4D2A"/>
                </a:solidFill>
              </a:endParaRPr>
            </a:p>
            <a:p>
              <a:pPr algn="ctr">
                <a:lnSpc>
                  <a:spcPct val="140000"/>
                </a:lnSpc>
              </a:pPr>
              <a:r>
                <a:rPr lang="en-US" sz="1500" b="0" spc="0" dirty="0" smtClean="0">
                  <a:solidFill>
                    <a:schemeClr val="bg2"/>
                  </a:solidFill>
                </a:rPr>
                <a:t>Research and Consulting</a:t>
              </a:r>
            </a:p>
            <a:p>
              <a:pPr algn="ctr">
                <a:lnSpc>
                  <a:spcPct val="140000"/>
                </a:lnSpc>
              </a:pPr>
              <a:r>
                <a:rPr lang="en-US" sz="1500" b="0" spc="0" dirty="0" smtClean="0">
                  <a:solidFill>
                    <a:schemeClr val="bg2"/>
                  </a:solidFill>
                </a:rPr>
                <a:t>Litigation Support</a:t>
              </a:r>
            </a:p>
            <a:p>
              <a:pPr algn="ctr">
                <a:lnSpc>
                  <a:spcPct val="140000"/>
                </a:lnSpc>
              </a:pPr>
              <a:r>
                <a:rPr lang="en-US" sz="1500" b="0" spc="0" dirty="0" smtClean="0">
                  <a:solidFill>
                    <a:schemeClr val="bg2"/>
                  </a:solidFill>
                </a:rPr>
                <a:t>Expert Testimony</a:t>
              </a:r>
              <a:endParaRPr lang="en-US" sz="1500" b="0" spc="0" dirty="0">
                <a:solidFill>
                  <a:schemeClr val="bg2"/>
                </a:solidFill>
              </a:endParaRPr>
            </a:p>
          </p:txBody>
        </p:sp>
        <p:cxnSp>
          <p:nvCxnSpPr>
            <p:cNvPr id="22" name="Straight Connector 21"/>
            <p:cNvCxnSpPr/>
            <p:nvPr userDrawn="1"/>
          </p:nvCxnSpPr>
          <p:spPr>
            <a:xfrm>
              <a:off x="1633726" y="4404593"/>
              <a:ext cx="670257" cy="0"/>
            </a:xfrm>
            <a:prstGeom prst="line">
              <a:avLst/>
            </a:prstGeom>
            <a:ln w="57150" cmpd="sng">
              <a:solidFill>
                <a:srgbClr val="7FB9C2"/>
              </a:solidFill>
            </a:ln>
            <a:effectLst/>
          </p:spPr>
          <p:style>
            <a:lnRef idx="2">
              <a:schemeClr val="accent1"/>
            </a:lnRef>
            <a:fillRef idx="0">
              <a:schemeClr val="accent1"/>
            </a:fillRef>
            <a:effectRef idx="1">
              <a:schemeClr val="accent1"/>
            </a:effectRef>
            <a:fontRef idx="minor">
              <a:schemeClr val="tx1"/>
            </a:fontRef>
          </p:style>
        </p:cxnSp>
        <p:sp>
          <p:nvSpPr>
            <p:cNvPr id="28" name="TextBox 27"/>
            <p:cNvSpPr txBox="1"/>
            <p:nvPr userDrawn="1"/>
          </p:nvSpPr>
          <p:spPr>
            <a:xfrm>
              <a:off x="3392010" y="3900801"/>
              <a:ext cx="2286000" cy="1600438"/>
            </a:xfrm>
            <a:prstGeom prst="rect">
              <a:avLst/>
            </a:prstGeom>
            <a:noFill/>
          </p:spPr>
          <p:txBody>
            <a:bodyPr wrap="square" rtlCol="0">
              <a:spAutoFit/>
            </a:bodyPr>
            <a:lstStyle/>
            <a:p>
              <a:pPr algn="ctr"/>
              <a:r>
                <a:rPr lang="en-US" sz="1800" b="1" spc="100" dirty="0" smtClean="0">
                  <a:solidFill>
                    <a:srgbClr val="EB4D2A"/>
                  </a:solidFill>
                </a:rPr>
                <a:t>OUR PEOPLE</a:t>
              </a:r>
            </a:p>
            <a:p>
              <a:pPr algn="ctr"/>
              <a:endParaRPr lang="en-US" sz="1800" b="1" spc="100" dirty="0" smtClean="0">
                <a:solidFill>
                  <a:srgbClr val="EB4D2A"/>
                </a:solidFill>
              </a:endParaRPr>
            </a:p>
            <a:p>
              <a:pPr algn="ctr">
                <a:lnSpc>
                  <a:spcPct val="140000"/>
                </a:lnSpc>
              </a:pPr>
              <a:r>
                <a:rPr lang="en-US" sz="1500" b="0" spc="0" dirty="0" smtClean="0">
                  <a:solidFill>
                    <a:schemeClr val="bg2"/>
                  </a:solidFill>
                </a:rPr>
                <a:t>Renowned Experts</a:t>
              </a:r>
            </a:p>
            <a:p>
              <a:pPr algn="ctr">
                <a:lnSpc>
                  <a:spcPct val="140000"/>
                </a:lnSpc>
              </a:pPr>
              <a:r>
                <a:rPr lang="en-US" sz="1500" b="0" spc="0" dirty="0" smtClean="0">
                  <a:solidFill>
                    <a:schemeClr val="bg2"/>
                  </a:solidFill>
                </a:rPr>
                <a:t>Global Teams</a:t>
              </a:r>
            </a:p>
            <a:p>
              <a:pPr algn="ctr">
                <a:lnSpc>
                  <a:spcPct val="140000"/>
                </a:lnSpc>
              </a:pPr>
              <a:r>
                <a:rPr lang="en-US" sz="1500" b="0" spc="0" dirty="0" smtClean="0">
                  <a:solidFill>
                    <a:schemeClr val="bg2"/>
                  </a:solidFill>
                </a:rPr>
                <a:t>Intellectual Rigor</a:t>
              </a:r>
              <a:endParaRPr lang="en-US" sz="1500" b="0" spc="0" dirty="0">
                <a:solidFill>
                  <a:schemeClr val="bg2"/>
                </a:solidFill>
              </a:endParaRPr>
            </a:p>
          </p:txBody>
        </p:sp>
        <p:cxnSp>
          <p:nvCxnSpPr>
            <p:cNvPr id="29" name="Straight Connector 28"/>
            <p:cNvCxnSpPr/>
            <p:nvPr userDrawn="1"/>
          </p:nvCxnSpPr>
          <p:spPr>
            <a:xfrm>
              <a:off x="4198299" y="4419044"/>
              <a:ext cx="670257" cy="0"/>
            </a:xfrm>
            <a:prstGeom prst="line">
              <a:avLst/>
            </a:prstGeom>
            <a:ln w="57150" cmpd="sng">
              <a:solidFill>
                <a:srgbClr val="7FB9C2"/>
              </a:solidFill>
            </a:ln>
            <a:effectLst/>
          </p:spPr>
          <p:style>
            <a:lnRef idx="2">
              <a:schemeClr val="accent1"/>
            </a:lnRef>
            <a:fillRef idx="0">
              <a:schemeClr val="accent1"/>
            </a:fillRef>
            <a:effectRef idx="1">
              <a:schemeClr val="accent1"/>
            </a:effectRef>
            <a:fontRef idx="minor">
              <a:schemeClr val="tx1"/>
            </a:fontRef>
          </p:style>
        </p:cxnSp>
        <p:sp>
          <p:nvSpPr>
            <p:cNvPr id="30" name="TextBox 29"/>
            <p:cNvSpPr txBox="1"/>
            <p:nvPr userDrawn="1"/>
          </p:nvSpPr>
          <p:spPr>
            <a:xfrm>
              <a:off x="5957364" y="3917374"/>
              <a:ext cx="2286000" cy="1600438"/>
            </a:xfrm>
            <a:prstGeom prst="rect">
              <a:avLst/>
            </a:prstGeom>
            <a:noFill/>
          </p:spPr>
          <p:txBody>
            <a:bodyPr wrap="square" rtlCol="0">
              <a:spAutoFit/>
            </a:bodyPr>
            <a:lstStyle/>
            <a:p>
              <a:pPr algn="ctr"/>
              <a:r>
                <a:rPr lang="en-US" sz="1800" b="1" spc="100" dirty="0" smtClean="0">
                  <a:solidFill>
                    <a:srgbClr val="EB4D2A"/>
                  </a:solidFill>
                </a:rPr>
                <a:t>OUR INSIGHTS</a:t>
              </a:r>
            </a:p>
            <a:p>
              <a:pPr algn="ctr"/>
              <a:endParaRPr lang="en-US" sz="1800" b="1" spc="100" dirty="0" smtClean="0">
                <a:solidFill>
                  <a:srgbClr val="EB4D2A"/>
                </a:solidFill>
              </a:endParaRPr>
            </a:p>
            <a:p>
              <a:pPr algn="ctr">
                <a:lnSpc>
                  <a:spcPct val="140000"/>
                </a:lnSpc>
              </a:pPr>
              <a:r>
                <a:rPr lang="en-US" sz="1500" b="0" spc="0" dirty="0" smtClean="0">
                  <a:solidFill>
                    <a:schemeClr val="bg2"/>
                  </a:solidFill>
                </a:rPr>
                <a:t>Thoughtful Analysis</a:t>
              </a:r>
            </a:p>
            <a:p>
              <a:pPr algn="ctr">
                <a:lnSpc>
                  <a:spcPct val="140000"/>
                </a:lnSpc>
              </a:pPr>
              <a:r>
                <a:rPr lang="en-US" sz="1500" b="0" spc="0" dirty="0" smtClean="0">
                  <a:solidFill>
                    <a:schemeClr val="bg2"/>
                  </a:solidFill>
                </a:rPr>
                <a:t>Exceptional Quality</a:t>
              </a:r>
            </a:p>
            <a:p>
              <a:pPr algn="ctr">
                <a:lnSpc>
                  <a:spcPct val="140000"/>
                </a:lnSpc>
              </a:pPr>
              <a:r>
                <a:rPr lang="en-US" sz="1500" b="0" spc="0" dirty="0" smtClean="0">
                  <a:solidFill>
                    <a:schemeClr val="bg2"/>
                  </a:solidFill>
                </a:rPr>
                <a:t>Clear Communication</a:t>
              </a:r>
              <a:endParaRPr lang="en-US" sz="1500" b="0" spc="0" dirty="0">
                <a:solidFill>
                  <a:schemeClr val="bg2"/>
                </a:solidFill>
              </a:endParaRPr>
            </a:p>
          </p:txBody>
        </p:sp>
        <p:cxnSp>
          <p:nvCxnSpPr>
            <p:cNvPr id="31" name="Straight Connector 30"/>
            <p:cNvCxnSpPr/>
            <p:nvPr userDrawn="1"/>
          </p:nvCxnSpPr>
          <p:spPr>
            <a:xfrm>
              <a:off x="6763653" y="4435617"/>
              <a:ext cx="670257" cy="0"/>
            </a:xfrm>
            <a:prstGeom prst="line">
              <a:avLst/>
            </a:prstGeom>
            <a:ln w="57150" cmpd="sng">
              <a:solidFill>
                <a:srgbClr val="7FB9C2"/>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051072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ur Offices">
    <p:spTree>
      <p:nvGrpSpPr>
        <p:cNvPr id="1" name=""/>
        <p:cNvGrpSpPr/>
        <p:nvPr/>
      </p:nvGrpSpPr>
      <p:grpSpPr>
        <a:xfrm>
          <a:off x="0" y="0"/>
          <a:ext cx="0" cy="0"/>
          <a:chOff x="0" y="0"/>
          <a:chExt cx="0" cy="0"/>
        </a:xfrm>
      </p:grpSpPr>
      <p:cxnSp>
        <p:nvCxnSpPr>
          <p:cNvPr id="12" name="Straight Connector 11"/>
          <p:cNvCxnSpPr/>
          <p:nvPr userDrawn="1"/>
        </p:nvCxnSpPr>
        <p:spPr>
          <a:xfrm flipH="1">
            <a:off x="8138288" y="4523479"/>
            <a:ext cx="1378185" cy="1651154"/>
          </a:xfrm>
          <a:prstGeom prst="line">
            <a:avLst/>
          </a:prstGeom>
          <a:ln w="762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userDrawn="1"/>
        </p:nvSpPr>
        <p:spPr>
          <a:xfrm>
            <a:off x="1037490" y="339268"/>
            <a:ext cx="9089287" cy="523220"/>
          </a:xfrm>
          <a:prstGeom prst="rect">
            <a:avLst/>
          </a:prstGeom>
          <a:noFill/>
        </p:spPr>
        <p:txBody>
          <a:bodyPr wrap="square" rtlCol="0">
            <a:spAutoFit/>
          </a:bodyPr>
          <a:lstStyle/>
          <a:p>
            <a:r>
              <a:rPr lang="en-US" sz="2800" dirty="0" smtClean="0">
                <a:solidFill>
                  <a:srgbClr val="0C3E7A"/>
                </a:solidFill>
                <a:latin typeface="Century Gothic"/>
                <a:cs typeface="Century Gothic"/>
              </a:rPr>
              <a:t>Our Offices</a:t>
            </a:r>
            <a:endParaRPr lang="en-US" sz="2800" dirty="0">
              <a:solidFill>
                <a:srgbClr val="0C3E7A"/>
              </a:solidFill>
              <a:latin typeface="Century Gothic"/>
              <a:cs typeface="Century Gothic"/>
            </a:endParaRPr>
          </a:p>
        </p:txBody>
      </p:sp>
      <p:grpSp>
        <p:nvGrpSpPr>
          <p:cNvPr id="36" name="Group 35"/>
          <p:cNvGrpSpPr/>
          <p:nvPr userDrawn="1"/>
        </p:nvGrpSpPr>
        <p:grpSpPr>
          <a:xfrm>
            <a:off x="748594" y="1415334"/>
            <a:ext cx="10888524" cy="4875889"/>
            <a:chOff x="488803" y="1276806"/>
            <a:chExt cx="8166393" cy="4875889"/>
          </a:xfrm>
        </p:grpSpPr>
        <p:grpSp>
          <p:nvGrpSpPr>
            <p:cNvPr id="45" name="Group 44"/>
            <p:cNvGrpSpPr/>
            <p:nvPr/>
          </p:nvGrpSpPr>
          <p:grpSpPr>
            <a:xfrm>
              <a:off x="488803" y="1276806"/>
              <a:ext cx="8166393" cy="4875889"/>
              <a:chOff x="483128" y="1265799"/>
              <a:chExt cx="8166393" cy="4875889"/>
            </a:xfrm>
          </p:grpSpPr>
          <p:sp>
            <p:nvSpPr>
              <p:cNvPr id="47" name="Rectangle 46"/>
              <p:cNvSpPr/>
              <p:nvPr/>
            </p:nvSpPr>
            <p:spPr>
              <a:xfrm>
                <a:off x="483132" y="2564933"/>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BOSTON</a:t>
                </a:r>
                <a:endParaRPr lang="en-US" sz="1200" b="1" cap="all" dirty="0">
                  <a:solidFill>
                    <a:srgbClr val="FFFFFF"/>
                  </a:solidFill>
                  <a:latin typeface="Century Gothic" panose="020B0502020202020204" pitchFamily="34" charset="0"/>
                </a:endParaRPr>
              </a:p>
            </p:txBody>
          </p:sp>
          <p:pic>
            <p:nvPicPr>
              <p:cNvPr id="48" name="Picture 47"/>
              <p:cNvPicPr>
                <a:picLocks noChangeAspect="1"/>
              </p:cNvPicPr>
              <p:nvPr/>
            </p:nvPicPr>
            <p:blipFill rotWithShape="1">
              <a:blip r:embed="rId2" cstate="print">
                <a:extLst>
                  <a:ext uri="{28A0092B-C50C-407E-A947-70E740481C1C}">
                    <a14:useLocalDpi xmlns:a14="http://schemas.microsoft.com/office/drawing/2010/main" val="0"/>
                  </a:ext>
                </a:extLst>
              </a:blip>
              <a:srcRect t="5272" b="10036"/>
              <a:stretch/>
            </p:blipFill>
            <p:spPr>
              <a:xfrm>
                <a:off x="3357585" y="1265799"/>
                <a:ext cx="2414016" cy="1362974"/>
              </a:xfrm>
              <a:prstGeom prst="rect">
                <a:avLst/>
              </a:prstGeom>
            </p:spPr>
          </p:pic>
          <p:sp>
            <p:nvSpPr>
              <p:cNvPr id="49" name="Rectangle 48"/>
              <p:cNvSpPr/>
              <p:nvPr/>
            </p:nvSpPr>
            <p:spPr>
              <a:xfrm>
                <a:off x="3357587" y="2564934"/>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New York</a:t>
                </a:r>
                <a:endParaRPr lang="en-US" sz="1200" b="1" cap="all" dirty="0">
                  <a:solidFill>
                    <a:srgbClr val="FFFFFF"/>
                  </a:solidFill>
                  <a:latin typeface="Century Gothic" panose="020B0502020202020204" pitchFamily="34" charset="0"/>
                </a:endParaRPr>
              </a:p>
            </p:txBody>
          </p:sp>
          <p:pic>
            <p:nvPicPr>
              <p:cNvPr id="50" name="Picture 49"/>
              <p:cNvPicPr>
                <a:picLocks noChangeAspect="1"/>
              </p:cNvPicPr>
              <p:nvPr/>
            </p:nvPicPr>
            <p:blipFill rotWithShape="1">
              <a:blip r:embed="rId3" cstate="print">
                <a:extLst>
                  <a:ext uri="{28A0092B-C50C-407E-A947-70E740481C1C}">
                    <a14:useLocalDpi xmlns:a14="http://schemas.microsoft.com/office/drawing/2010/main" val="0"/>
                  </a:ext>
                </a:extLst>
              </a:blip>
              <a:srcRect t="5758" b="12209"/>
              <a:stretch/>
            </p:blipFill>
            <p:spPr>
              <a:xfrm>
                <a:off x="6235505" y="1265799"/>
                <a:ext cx="2414016" cy="1319841"/>
              </a:xfrm>
              <a:prstGeom prst="rect">
                <a:avLst/>
              </a:prstGeom>
            </p:spPr>
          </p:pic>
          <p:sp>
            <p:nvSpPr>
              <p:cNvPr id="51" name="Rectangle 50"/>
              <p:cNvSpPr/>
              <p:nvPr/>
            </p:nvSpPr>
            <p:spPr>
              <a:xfrm>
                <a:off x="6235507" y="2563339"/>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San Francisco</a:t>
                </a:r>
                <a:endParaRPr lang="en-US" sz="1200" b="1" cap="all" dirty="0">
                  <a:solidFill>
                    <a:srgbClr val="FFFFFF"/>
                  </a:solidFill>
                  <a:latin typeface="Century Gothic" panose="020B0502020202020204" pitchFamily="34" charset="0"/>
                </a:endParaRPr>
              </a:p>
            </p:txBody>
          </p:sp>
          <p:pic>
            <p:nvPicPr>
              <p:cNvPr id="52" name="Picture 51"/>
              <p:cNvPicPr>
                <a:picLocks noChangeAspect="1"/>
              </p:cNvPicPr>
              <p:nvPr/>
            </p:nvPicPr>
            <p:blipFill rotWithShape="1">
              <a:blip r:embed="rId4" cstate="print">
                <a:extLst>
                  <a:ext uri="{28A0092B-C50C-407E-A947-70E740481C1C}">
                    <a14:useLocalDpi xmlns:a14="http://schemas.microsoft.com/office/drawing/2010/main" val="0"/>
                  </a:ext>
                </a:extLst>
              </a:blip>
              <a:srcRect b="15795"/>
              <a:stretch/>
            </p:blipFill>
            <p:spPr>
              <a:xfrm>
                <a:off x="483128" y="2930732"/>
                <a:ext cx="2414016" cy="1356962"/>
              </a:xfrm>
              <a:prstGeom prst="rect">
                <a:avLst/>
              </a:prstGeom>
            </p:spPr>
          </p:pic>
          <p:sp>
            <p:nvSpPr>
              <p:cNvPr id="53" name="Rectangle 52"/>
              <p:cNvSpPr/>
              <p:nvPr/>
            </p:nvSpPr>
            <p:spPr>
              <a:xfrm>
                <a:off x="483128" y="4232715"/>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Washington</a:t>
                </a:r>
                <a:endParaRPr lang="en-US" sz="1200" b="1" cap="all" dirty="0">
                  <a:solidFill>
                    <a:srgbClr val="FFFFFF"/>
                  </a:solidFill>
                  <a:latin typeface="Century Gothic" panose="020B0502020202020204" pitchFamily="34" charset="0"/>
                </a:endParaRPr>
              </a:p>
            </p:txBody>
          </p:sp>
          <p:pic>
            <p:nvPicPr>
              <p:cNvPr id="54" name="Picture 53"/>
              <p:cNvPicPr>
                <a:picLocks noChangeAspect="1"/>
              </p:cNvPicPr>
              <p:nvPr/>
            </p:nvPicPr>
            <p:blipFill rotWithShape="1">
              <a:blip r:embed="rId5" cstate="print">
                <a:extLst>
                  <a:ext uri="{28A0092B-C50C-407E-A947-70E740481C1C}">
                    <a14:useLocalDpi xmlns:a14="http://schemas.microsoft.com/office/drawing/2010/main" val="0"/>
                  </a:ext>
                </a:extLst>
              </a:blip>
              <a:srcRect l="10171" r="14086"/>
              <a:stretch/>
            </p:blipFill>
            <p:spPr>
              <a:xfrm>
                <a:off x="3357585" y="2930732"/>
                <a:ext cx="2414016" cy="1320117"/>
              </a:xfrm>
              <a:prstGeom prst="rect">
                <a:avLst/>
              </a:prstGeom>
            </p:spPr>
          </p:pic>
          <p:sp>
            <p:nvSpPr>
              <p:cNvPr id="55" name="Rectangle 54"/>
              <p:cNvSpPr/>
              <p:nvPr/>
            </p:nvSpPr>
            <p:spPr>
              <a:xfrm>
                <a:off x="3357028" y="4232714"/>
                <a:ext cx="241613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Toronto</a:t>
                </a:r>
                <a:endParaRPr lang="en-US" sz="1200" b="1" cap="all" dirty="0">
                  <a:solidFill>
                    <a:srgbClr val="FFFFFF"/>
                  </a:solidFill>
                  <a:latin typeface="Century Gothic" panose="020B0502020202020204" pitchFamily="34" charset="0"/>
                </a:endParaRPr>
              </a:p>
            </p:txBody>
          </p:sp>
          <p:pic>
            <p:nvPicPr>
              <p:cNvPr id="56" name="Picture 55"/>
              <p:cNvPicPr>
                <a:picLocks/>
              </p:cNvPicPr>
              <p:nvPr/>
            </p:nvPicPr>
            <p:blipFill rotWithShape="1">
              <a:blip r:embed="rId6" cstate="print">
                <a:extLst>
                  <a:ext uri="{28A0092B-C50C-407E-A947-70E740481C1C}">
                    <a14:useLocalDpi xmlns:a14="http://schemas.microsoft.com/office/drawing/2010/main" val="0"/>
                  </a:ext>
                </a:extLst>
              </a:blip>
              <a:srcRect t="5807" b="2675"/>
              <a:stretch/>
            </p:blipFill>
            <p:spPr>
              <a:xfrm>
                <a:off x="6235503" y="2947184"/>
                <a:ext cx="2414016" cy="1325880"/>
              </a:xfrm>
              <a:prstGeom prst="rect">
                <a:avLst/>
              </a:prstGeom>
            </p:spPr>
          </p:pic>
          <p:sp>
            <p:nvSpPr>
              <p:cNvPr id="57" name="Rectangle 56"/>
              <p:cNvSpPr/>
              <p:nvPr/>
            </p:nvSpPr>
            <p:spPr>
              <a:xfrm>
                <a:off x="6235503" y="4232715"/>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London</a:t>
                </a:r>
                <a:endParaRPr lang="en-US" sz="1200" b="1" cap="all" dirty="0">
                  <a:solidFill>
                    <a:srgbClr val="FFFFFF"/>
                  </a:solidFill>
                  <a:latin typeface="Century Gothic" panose="020B0502020202020204" pitchFamily="34" charset="0"/>
                </a:endParaRPr>
              </a:p>
            </p:txBody>
          </p:sp>
          <p:pic>
            <p:nvPicPr>
              <p:cNvPr id="58" name="Picture 57"/>
              <p:cNvPicPr>
                <a:picLocks noChangeAspect="1"/>
              </p:cNvPicPr>
              <p:nvPr/>
            </p:nvPicPr>
            <p:blipFill rotWithShape="1">
              <a:blip r:embed="rId7" cstate="print">
                <a:extLst>
                  <a:ext uri="{28A0092B-C50C-407E-A947-70E740481C1C}">
                    <a14:useLocalDpi xmlns:a14="http://schemas.microsoft.com/office/drawing/2010/main" val="0"/>
                  </a:ext>
                </a:extLst>
              </a:blip>
              <a:srcRect t="15516"/>
              <a:stretch/>
            </p:blipFill>
            <p:spPr>
              <a:xfrm>
                <a:off x="483130" y="4612998"/>
                <a:ext cx="2414016" cy="1364313"/>
              </a:xfrm>
              <a:prstGeom prst="rect">
                <a:avLst/>
              </a:prstGeom>
            </p:spPr>
          </p:pic>
          <p:sp>
            <p:nvSpPr>
              <p:cNvPr id="59" name="Rectangle 58"/>
              <p:cNvSpPr/>
              <p:nvPr/>
            </p:nvSpPr>
            <p:spPr>
              <a:xfrm>
                <a:off x="483128" y="5864689"/>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Madrid</a:t>
                </a:r>
                <a:endParaRPr lang="en-US" sz="1200" b="1" cap="all" dirty="0">
                  <a:solidFill>
                    <a:srgbClr val="FFFFFF"/>
                  </a:solidFill>
                  <a:latin typeface="Century Gothic" panose="020B0502020202020204" pitchFamily="34" charset="0"/>
                </a:endParaRPr>
              </a:p>
            </p:txBody>
          </p:sp>
          <p:pic>
            <p:nvPicPr>
              <p:cNvPr id="60" name="Picture 59"/>
              <p:cNvPicPr>
                <a:picLocks noChangeAspect="1"/>
              </p:cNvPicPr>
              <p:nvPr/>
            </p:nvPicPr>
            <p:blipFill rotWithShape="1">
              <a:blip r:embed="rId8" cstate="print">
                <a:extLst>
                  <a:ext uri="{28A0092B-C50C-407E-A947-70E740481C1C}">
                    <a14:useLocalDpi xmlns:a14="http://schemas.microsoft.com/office/drawing/2010/main" val="0"/>
                  </a:ext>
                </a:extLst>
              </a:blip>
              <a:srcRect t="4753" b="13781"/>
              <a:stretch/>
            </p:blipFill>
            <p:spPr>
              <a:xfrm>
                <a:off x="3359146" y="4612998"/>
                <a:ext cx="2414016" cy="1311216"/>
              </a:xfrm>
              <a:prstGeom prst="rect">
                <a:avLst/>
              </a:prstGeom>
            </p:spPr>
          </p:pic>
          <p:sp>
            <p:nvSpPr>
              <p:cNvPr id="61" name="Rectangle 60"/>
              <p:cNvSpPr/>
              <p:nvPr/>
            </p:nvSpPr>
            <p:spPr>
              <a:xfrm>
                <a:off x="3356208" y="5864688"/>
                <a:ext cx="241695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Rome</a:t>
                </a:r>
                <a:endParaRPr lang="en-US" sz="1200" b="1" cap="all" dirty="0">
                  <a:solidFill>
                    <a:srgbClr val="FFFFFF"/>
                  </a:solidFill>
                  <a:latin typeface="Century Gothic" panose="020B0502020202020204" pitchFamily="34" charset="0"/>
                </a:endParaRPr>
              </a:p>
            </p:txBody>
          </p:sp>
          <p:pic>
            <p:nvPicPr>
              <p:cNvPr id="62" name="Picture 61"/>
              <p:cNvPicPr>
                <a:picLocks noChangeAspect="1"/>
              </p:cNvPicPr>
              <p:nvPr/>
            </p:nvPicPr>
            <p:blipFill rotWithShape="1">
              <a:blip r:embed="rId9" cstate="print">
                <a:extLst>
                  <a:ext uri="{28A0092B-C50C-407E-A947-70E740481C1C}">
                    <a14:useLocalDpi xmlns:a14="http://schemas.microsoft.com/office/drawing/2010/main" val="0"/>
                  </a:ext>
                </a:extLst>
              </a:blip>
              <a:srcRect t="15991" b="2676"/>
              <a:stretch/>
            </p:blipFill>
            <p:spPr>
              <a:xfrm>
                <a:off x="6235501" y="4615282"/>
                <a:ext cx="2414016" cy="1308932"/>
              </a:xfrm>
              <a:prstGeom prst="rect">
                <a:avLst/>
              </a:prstGeom>
            </p:spPr>
          </p:pic>
          <p:sp>
            <p:nvSpPr>
              <p:cNvPr id="63" name="Rectangle 62"/>
              <p:cNvSpPr/>
              <p:nvPr/>
            </p:nvSpPr>
            <p:spPr>
              <a:xfrm>
                <a:off x="6235501" y="5864687"/>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Sydney</a:t>
                </a:r>
                <a:endParaRPr lang="en-US" sz="1200" b="1" cap="all" dirty="0">
                  <a:solidFill>
                    <a:srgbClr val="FFFFFF"/>
                  </a:solidFill>
                  <a:latin typeface="Century Gothic" panose="020B0502020202020204" pitchFamily="34" charset="0"/>
                </a:endParaRPr>
              </a:p>
            </p:txBody>
          </p:sp>
        </p:grpSp>
        <p:pic>
          <p:nvPicPr>
            <p:cNvPr id="46" name="Picture 45"/>
            <p:cNvPicPr>
              <a:picLocks noChangeAspect="1"/>
            </p:cNvPicPr>
            <p:nvPr/>
          </p:nvPicPr>
          <p:blipFill rotWithShape="1">
            <a:blip r:embed="rId10" cstate="print">
              <a:extLst>
                <a:ext uri="{28A0092B-C50C-407E-A947-70E740481C1C}">
                  <a14:useLocalDpi xmlns:a14="http://schemas.microsoft.com/office/drawing/2010/main" val="0"/>
                </a:ext>
              </a:extLst>
            </a:blip>
            <a:srcRect l="14887" r="14887"/>
            <a:stretch/>
          </p:blipFill>
          <p:spPr>
            <a:xfrm>
              <a:off x="488803" y="1277324"/>
              <a:ext cx="2414018" cy="1297022"/>
            </a:xfrm>
            <a:prstGeom prst="rect">
              <a:avLst/>
            </a:prstGeom>
          </p:spPr>
        </p:pic>
      </p:grpSp>
    </p:spTree>
    <p:extLst>
      <p:ext uri="{BB962C8B-B14F-4D97-AF65-F5344CB8AC3E}">
        <p14:creationId xmlns:p14="http://schemas.microsoft.com/office/powerpoint/2010/main" val="1911994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in Text Slide">
    <p:spTree>
      <p:nvGrpSpPr>
        <p:cNvPr id="1" name=""/>
        <p:cNvGrpSpPr/>
        <p:nvPr/>
      </p:nvGrpSpPr>
      <p:grpSpPr>
        <a:xfrm>
          <a:off x="0" y="0"/>
          <a:ext cx="0" cy="0"/>
          <a:chOff x="0" y="0"/>
          <a:chExt cx="0" cy="0"/>
        </a:xfrm>
      </p:grpSpPr>
      <p:sp>
        <p:nvSpPr>
          <p:cNvPr id="6" name="Title Placeholder 2"/>
          <p:cNvSpPr>
            <a:spLocks noGrp="1"/>
          </p:cNvSpPr>
          <p:nvPr>
            <p:ph type="title"/>
          </p:nvPr>
        </p:nvSpPr>
        <p:spPr>
          <a:xfrm>
            <a:off x="987747" y="15962"/>
            <a:ext cx="9097476" cy="1143000"/>
          </a:xfrm>
          <a:prstGeom prst="rect">
            <a:avLst/>
          </a:prstGeom>
        </p:spPr>
        <p:txBody>
          <a:bodyPr vert="horz" lIns="91440" tIns="45720" rIns="91440" bIns="45720" rtlCol="0" anchor="ctr">
            <a:normAutofit/>
          </a:bodyPr>
          <a:lstStyle>
            <a:lvl1pPr>
              <a:defRPr>
                <a:solidFill>
                  <a:srgbClr val="0C3E7A"/>
                </a:solidFill>
              </a:defRPr>
            </a:lvl1pPr>
          </a:lstStyle>
          <a:p>
            <a:r>
              <a:rPr lang="en-US" dirty="0" smtClean="0"/>
              <a:t>Click to edit Master title style</a:t>
            </a:r>
            <a:endParaRPr lang="en-US" dirty="0"/>
          </a:p>
        </p:txBody>
      </p:sp>
      <p:sp>
        <p:nvSpPr>
          <p:cNvPr id="9" name="Text Placeholder 4"/>
          <p:cNvSpPr>
            <a:spLocks noGrp="1"/>
          </p:cNvSpPr>
          <p:nvPr>
            <p:ph type="body" sz="quarter" idx="14"/>
          </p:nvPr>
        </p:nvSpPr>
        <p:spPr>
          <a:xfrm>
            <a:off x="987748" y="1485900"/>
            <a:ext cx="10066333" cy="4703690"/>
          </a:xfrm>
          <a:prstGeom prst="rect">
            <a:avLst/>
          </a:prstGeom>
        </p:spPr>
        <p:txBody>
          <a:bodyPr lIns="0">
            <a:noAutofit/>
          </a:bodyPr>
          <a:lstStyle>
            <a:lvl1pPr marL="117475" indent="-117475" algn="l" defTabSz="457200" rtl="0" eaLnBrk="1" latinLnBrk="0" hangingPunct="1">
              <a:spcBef>
                <a:spcPts val="600"/>
              </a:spcBef>
              <a:buClr>
                <a:schemeClr val="bg1"/>
              </a:buClr>
              <a:buSzPct val="100000"/>
              <a:buFont typeface="Calibri" pitchFamily="34" charset="0"/>
              <a:buChar char=" "/>
              <a:defRPr lang="en-US" sz="2400" b="0" kern="1200" dirty="0" smtClean="0">
                <a:solidFill>
                  <a:schemeClr val="tx1"/>
                </a:solidFill>
                <a:latin typeface="+mn-lt"/>
                <a:ea typeface="+mn-ea"/>
                <a:cs typeface="+mn-cs"/>
              </a:defRPr>
            </a:lvl1pPr>
            <a:lvl2pPr marL="457200" indent="-223838">
              <a:spcBef>
                <a:spcPts val="600"/>
              </a:spcBef>
              <a:buClr>
                <a:srgbClr val="71ADB6"/>
              </a:buClr>
              <a:buSzPct val="130000"/>
              <a:buFont typeface="Calibri" panose="020F0502020204030204" pitchFamily="34" charset="0"/>
              <a:buChar char="–"/>
              <a:defRPr lang="en-US" sz="2200" b="0" kern="1200" dirty="0" smtClean="0">
                <a:solidFill>
                  <a:srgbClr val="000000"/>
                </a:solidFill>
                <a:latin typeface="+mn-lt"/>
                <a:ea typeface="+mn-ea"/>
                <a:cs typeface="+mn-cs"/>
              </a:defRPr>
            </a:lvl2pPr>
            <a:lvl3pPr marL="690563" indent="-233363">
              <a:spcBef>
                <a:spcPts val="600"/>
              </a:spcBef>
              <a:buClr>
                <a:srgbClr val="71ADB6"/>
              </a:buClr>
              <a:buFont typeface="Calibri" pitchFamily="34" charset="0"/>
              <a:buChar char="•"/>
              <a:defRPr lang="en-US" sz="2000" kern="1200" dirty="0" smtClean="0">
                <a:solidFill>
                  <a:srgbClr val="000000"/>
                </a:solidFill>
                <a:latin typeface="+mn-lt"/>
                <a:ea typeface="+mn-ea"/>
                <a:cs typeface="+mn-cs"/>
              </a:defRPr>
            </a:lvl3pPr>
            <a:lvl4pPr marL="919163" indent="-228600" defTabSz="457200">
              <a:spcBef>
                <a:spcPts val="600"/>
              </a:spcBef>
              <a:buClr>
                <a:srgbClr val="71ADB6"/>
              </a:buClr>
              <a:buSzPct val="80000"/>
              <a:buFont typeface="Wingdings" pitchFamily="2" charset="2"/>
              <a:buChar char="§"/>
              <a:tabLst/>
              <a:defRPr sz="1800" baseline="0">
                <a:solidFill>
                  <a:srgbClr val="000000"/>
                </a:solidFill>
              </a:defRPr>
            </a:lvl4pPr>
            <a:lvl5pPr marL="1085850" indent="-171450">
              <a:buClr>
                <a:srgbClr val="71ADB6"/>
              </a:buClr>
              <a:buFont typeface="Calibri" panose="020F0502020204030204" pitchFamily="34" charset="0"/>
              <a:buChar char="₊"/>
              <a:defRPr lang="en-US" sz="1800" kern="1200" baseline="0" dirty="0" smtClean="0">
                <a:solidFill>
                  <a:srgbClr val="000000"/>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marL="1085850" lvl="4" indent="-171450" algn="l" defTabSz="457200" rtl="0" eaLnBrk="1" latinLnBrk="0" hangingPunct="1">
              <a:spcBef>
                <a:spcPct val="20000"/>
              </a:spcBef>
              <a:buClr>
                <a:srgbClr val="71ADB6"/>
              </a:buClr>
              <a:buFont typeface="Calibri" panose="020F0502020204030204" pitchFamily="34" charset="0"/>
              <a:buChar char="−"/>
            </a:pPr>
            <a:r>
              <a:rPr lang="en-US" dirty="0" smtClean="0"/>
              <a:t>Fifth level</a:t>
            </a:r>
          </a:p>
        </p:txBody>
      </p:sp>
    </p:spTree>
    <p:extLst>
      <p:ext uri="{BB962C8B-B14F-4D97-AF65-F5344CB8AC3E}">
        <p14:creationId xmlns:p14="http://schemas.microsoft.com/office/powerpoint/2010/main" val="4473475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actices &amp; Industries">
    <p:spTree>
      <p:nvGrpSpPr>
        <p:cNvPr id="1" name=""/>
        <p:cNvGrpSpPr/>
        <p:nvPr/>
      </p:nvGrpSpPr>
      <p:grpSpPr>
        <a:xfrm>
          <a:off x="0" y="0"/>
          <a:ext cx="0" cy="0"/>
          <a:chOff x="0" y="0"/>
          <a:chExt cx="0" cy="0"/>
        </a:xfrm>
      </p:grpSpPr>
      <p:cxnSp>
        <p:nvCxnSpPr>
          <p:cNvPr id="12" name="Straight Connector 11"/>
          <p:cNvCxnSpPr/>
          <p:nvPr userDrawn="1"/>
        </p:nvCxnSpPr>
        <p:spPr>
          <a:xfrm flipH="1">
            <a:off x="8088968" y="4498821"/>
            <a:ext cx="1378185" cy="1651154"/>
          </a:xfrm>
          <a:prstGeom prst="line">
            <a:avLst/>
          </a:prstGeom>
          <a:ln w="762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userDrawn="1"/>
        </p:nvSpPr>
        <p:spPr>
          <a:xfrm>
            <a:off x="995158" y="339268"/>
            <a:ext cx="9089287" cy="523220"/>
          </a:xfrm>
          <a:prstGeom prst="rect">
            <a:avLst/>
          </a:prstGeom>
          <a:noFill/>
        </p:spPr>
        <p:txBody>
          <a:bodyPr wrap="square" rtlCol="0">
            <a:spAutoFit/>
          </a:bodyPr>
          <a:lstStyle/>
          <a:p>
            <a:r>
              <a:rPr lang="en-US" sz="2800" dirty="0" smtClean="0">
                <a:solidFill>
                  <a:srgbClr val="0C3E7A"/>
                </a:solidFill>
                <a:latin typeface="Century Gothic"/>
                <a:cs typeface="Century Gothic"/>
              </a:rPr>
              <a:t>Our Practices</a:t>
            </a:r>
            <a:r>
              <a:rPr lang="en-US" sz="2800" baseline="0" dirty="0" smtClean="0">
                <a:solidFill>
                  <a:srgbClr val="0C3E7A"/>
                </a:solidFill>
                <a:latin typeface="Century Gothic"/>
                <a:cs typeface="Century Gothic"/>
              </a:rPr>
              <a:t> and Industries</a:t>
            </a:r>
            <a:endParaRPr lang="en-US" sz="2800" dirty="0">
              <a:solidFill>
                <a:srgbClr val="0C3E7A"/>
              </a:solidFill>
              <a:latin typeface="Century Gothic"/>
              <a:cs typeface="Century Gothic"/>
            </a:endParaRPr>
          </a:p>
        </p:txBody>
      </p:sp>
      <p:grpSp>
        <p:nvGrpSpPr>
          <p:cNvPr id="18" name="Group 17"/>
          <p:cNvGrpSpPr/>
          <p:nvPr userDrawn="1"/>
        </p:nvGrpSpPr>
        <p:grpSpPr>
          <a:xfrm>
            <a:off x="816567" y="1374378"/>
            <a:ext cx="10558867" cy="5004597"/>
            <a:chOff x="796224" y="1522942"/>
            <a:chExt cx="7649365" cy="4865855"/>
          </a:xfrm>
        </p:grpSpPr>
        <p:sp>
          <p:nvSpPr>
            <p:cNvPr id="19" name="TextBox 19"/>
            <p:cNvSpPr txBox="1"/>
            <p:nvPr userDrawn="1"/>
          </p:nvSpPr>
          <p:spPr>
            <a:xfrm>
              <a:off x="965834" y="1530214"/>
              <a:ext cx="2286000" cy="44033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spcAft>
                  <a:spcPts val="300"/>
                </a:spcAft>
              </a:pPr>
              <a:r>
                <a:rPr lang="en-US" sz="1800" b="1" spc="100" dirty="0" smtClean="0">
                  <a:solidFill>
                    <a:srgbClr val="00467F"/>
                  </a:solidFill>
                </a:rPr>
                <a:t>ENERGY &amp; UTILITIES</a:t>
              </a:r>
            </a:p>
            <a:p>
              <a:pPr marL="1588" lvl="1">
                <a:lnSpc>
                  <a:spcPct val="110000"/>
                </a:lnSpc>
              </a:pPr>
              <a:r>
                <a:rPr lang="en-US" sz="1300" dirty="0">
                  <a:solidFill>
                    <a:srgbClr val="292828"/>
                  </a:solidFill>
                </a:rPr>
                <a:t>Competition </a:t>
              </a:r>
              <a:r>
                <a:rPr lang="en-US" sz="1300" dirty="0" smtClean="0">
                  <a:solidFill>
                    <a:srgbClr val="292828"/>
                  </a:solidFill>
                </a:rPr>
                <a:t>&amp; Market </a:t>
              </a:r>
              <a:endParaRPr lang="en-US" sz="1300" dirty="0">
                <a:solidFill>
                  <a:srgbClr val="292828"/>
                </a:solidFill>
              </a:endParaRPr>
            </a:p>
            <a:p>
              <a:pPr marL="1588" lvl="1">
                <a:lnSpc>
                  <a:spcPct val="90000"/>
                </a:lnSpc>
              </a:pPr>
              <a:r>
                <a:rPr lang="en-US" sz="1300" dirty="0">
                  <a:solidFill>
                    <a:srgbClr val="292828"/>
                  </a:solidFill>
                </a:rPr>
                <a:t>   Manipulation </a:t>
              </a:r>
            </a:p>
            <a:p>
              <a:pPr marL="1588" lvl="1" indent="0" algn="l">
                <a:lnSpc>
                  <a:spcPct val="110000"/>
                </a:lnSpc>
              </a:pPr>
              <a:r>
                <a:rPr lang="en-US" sz="1300" b="0" spc="0" dirty="0" smtClean="0">
                  <a:solidFill>
                    <a:srgbClr val="292828"/>
                  </a:solidFill>
                </a:rPr>
                <a:t>Distributed Energy </a:t>
              </a:r>
            </a:p>
            <a:p>
              <a:pPr marL="1588" lvl="1" indent="0" algn="l">
                <a:lnSpc>
                  <a:spcPct val="90000"/>
                </a:lnSpc>
              </a:pPr>
              <a:r>
                <a:rPr lang="en-US" sz="1300" b="0" spc="0" dirty="0" smtClean="0">
                  <a:solidFill>
                    <a:srgbClr val="292828"/>
                  </a:solidFill>
                </a:rPr>
                <a:t>   Resources </a:t>
              </a:r>
            </a:p>
            <a:p>
              <a:pPr marL="1588" lvl="1" indent="0" algn="l">
                <a:lnSpc>
                  <a:spcPct val="110000"/>
                </a:lnSpc>
              </a:pPr>
              <a:r>
                <a:rPr lang="en-US" sz="1300" b="0" spc="0" dirty="0" smtClean="0">
                  <a:solidFill>
                    <a:srgbClr val="292828"/>
                  </a:solidFill>
                </a:rPr>
                <a:t>Electric Transmission </a:t>
              </a:r>
            </a:p>
            <a:p>
              <a:pPr marL="1588" lvl="1" indent="0" algn="l">
                <a:lnSpc>
                  <a:spcPct val="110000"/>
                </a:lnSpc>
              </a:pPr>
              <a:r>
                <a:rPr lang="en-US" sz="1300" b="0" spc="0" dirty="0" smtClean="0">
                  <a:solidFill>
                    <a:srgbClr val="292828"/>
                  </a:solidFill>
                </a:rPr>
                <a:t>Electricity Market Modeling </a:t>
              </a:r>
            </a:p>
            <a:p>
              <a:pPr marL="1588" lvl="1" indent="0" algn="l">
                <a:lnSpc>
                  <a:spcPct val="90000"/>
                </a:lnSpc>
              </a:pPr>
              <a:r>
                <a:rPr lang="en-US" sz="1300" b="0" spc="0" dirty="0" smtClean="0">
                  <a:solidFill>
                    <a:srgbClr val="292828"/>
                  </a:solidFill>
                </a:rPr>
                <a:t>   &amp; Resource Planning </a:t>
              </a:r>
            </a:p>
            <a:p>
              <a:pPr marL="1588" lvl="1" indent="0" algn="l">
                <a:lnSpc>
                  <a:spcPct val="110000"/>
                </a:lnSpc>
              </a:pPr>
              <a:r>
                <a:rPr lang="en-US" sz="1300" b="0" spc="0" dirty="0" smtClean="0">
                  <a:solidFill>
                    <a:srgbClr val="292828"/>
                  </a:solidFill>
                </a:rPr>
                <a:t>Electrification &amp; Growth</a:t>
              </a:r>
            </a:p>
            <a:p>
              <a:pPr marL="1588" lvl="1" indent="0" algn="l">
                <a:lnSpc>
                  <a:spcPct val="90000"/>
                </a:lnSpc>
              </a:pPr>
              <a:r>
                <a:rPr lang="en-US" sz="1300" b="0" spc="0" dirty="0" smtClean="0">
                  <a:solidFill>
                    <a:srgbClr val="292828"/>
                  </a:solidFill>
                </a:rPr>
                <a:t>   Opportunities</a:t>
              </a:r>
            </a:p>
            <a:p>
              <a:pPr marL="1588" lvl="1" indent="0" algn="l">
                <a:lnSpc>
                  <a:spcPct val="110000"/>
                </a:lnSpc>
              </a:pPr>
              <a:r>
                <a:rPr lang="en-US" sz="1300" b="0" spc="0" dirty="0" smtClean="0">
                  <a:solidFill>
                    <a:srgbClr val="292828"/>
                  </a:solidFill>
                </a:rPr>
                <a:t>Energy Litigation</a:t>
              </a:r>
            </a:p>
            <a:p>
              <a:pPr marL="1588" lvl="1" indent="0" algn="l">
                <a:lnSpc>
                  <a:spcPct val="110000"/>
                </a:lnSpc>
              </a:pPr>
              <a:r>
                <a:rPr lang="en-US" sz="1300" b="0" spc="0" dirty="0" smtClean="0">
                  <a:solidFill>
                    <a:srgbClr val="292828"/>
                  </a:solidFill>
                </a:rPr>
                <a:t>Energy Storage</a:t>
              </a:r>
            </a:p>
            <a:p>
              <a:pPr marL="1588" lvl="1">
                <a:lnSpc>
                  <a:spcPct val="110000"/>
                </a:lnSpc>
              </a:pPr>
              <a:r>
                <a:rPr lang="en-US" sz="1300" dirty="0" smtClean="0">
                  <a:solidFill>
                    <a:srgbClr val="292828"/>
                  </a:solidFill>
                </a:rPr>
                <a:t>Environmental Policy, Planning</a:t>
              </a:r>
              <a:endParaRPr lang="en-US" sz="1300" dirty="0">
                <a:solidFill>
                  <a:srgbClr val="292828"/>
                </a:solidFill>
              </a:endParaRPr>
            </a:p>
            <a:p>
              <a:pPr marL="1588" lvl="1">
                <a:lnSpc>
                  <a:spcPct val="90000"/>
                </a:lnSpc>
              </a:pPr>
              <a:r>
                <a:rPr lang="en-US" sz="1300" dirty="0">
                  <a:solidFill>
                    <a:srgbClr val="292828"/>
                  </a:solidFill>
                </a:rPr>
                <a:t>   </a:t>
              </a:r>
              <a:r>
                <a:rPr lang="en-US" sz="1300" dirty="0" smtClean="0">
                  <a:solidFill>
                    <a:srgbClr val="292828"/>
                  </a:solidFill>
                </a:rPr>
                <a:t>and Compliance</a:t>
              </a:r>
              <a:endParaRPr lang="en-US" sz="1300" dirty="0">
                <a:solidFill>
                  <a:srgbClr val="292828"/>
                </a:solidFill>
              </a:endParaRPr>
            </a:p>
            <a:p>
              <a:pPr marL="1588" lvl="1" indent="0" algn="l">
                <a:lnSpc>
                  <a:spcPct val="110000"/>
                </a:lnSpc>
              </a:pPr>
              <a:r>
                <a:rPr lang="en-US" sz="1300" b="0" spc="0" dirty="0" smtClean="0">
                  <a:solidFill>
                    <a:srgbClr val="292828"/>
                  </a:solidFill>
                </a:rPr>
                <a:t>Finance and Ratemaking </a:t>
              </a:r>
            </a:p>
            <a:p>
              <a:pPr marL="1588" lvl="1" indent="0" algn="l">
                <a:lnSpc>
                  <a:spcPct val="110000"/>
                </a:lnSpc>
              </a:pPr>
              <a:r>
                <a:rPr lang="en-US" sz="1300" b="0" spc="0" dirty="0" smtClean="0">
                  <a:solidFill>
                    <a:srgbClr val="292828"/>
                  </a:solidFill>
                </a:rPr>
                <a:t>Gas/Electric Coordination </a:t>
              </a:r>
            </a:p>
            <a:p>
              <a:pPr marL="1588" lvl="1" indent="0" algn="l">
                <a:lnSpc>
                  <a:spcPct val="110000"/>
                </a:lnSpc>
              </a:pPr>
              <a:r>
                <a:rPr lang="en-US" sz="1300" b="0" spc="0" dirty="0" smtClean="0">
                  <a:solidFill>
                    <a:srgbClr val="292828"/>
                  </a:solidFill>
                </a:rPr>
                <a:t>Market Design  </a:t>
              </a:r>
            </a:p>
            <a:p>
              <a:pPr marL="1588" lvl="1" indent="0" algn="l">
                <a:lnSpc>
                  <a:spcPct val="110000"/>
                </a:lnSpc>
              </a:pPr>
              <a:r>
                <a:rPr lang="en-US" sz="1300" b="0" spc="0" dirty="0" smtClean="0">
                  <a:solidFill>
                    <a:srgbClr val="292828"/>
                  </a:solidFill>
                </a:rPr>
                <a:t>Natural Gas &amp; Petroleum </a:t>
              </a:r>
            </a:p>
            <a:p>
              <a:pPr marL="1588" lvl="1" indent="0" algn="l">
                <a:lnSpc>
                  <a:spcPct val="110000"/>
                </a:lnSpc>
              </a:pPr>
              <a:r>
                <a:rPr lang="en-US" sz="1300" b="0" spc="0" dirty="0" smtClean="0">
                  <a:solidFill>
                    <a:srgbClr val="292828"/>
                  </a:solidFill>
                </a:rPr>
                <a:t>Nuclear </a:t>
              </a:r>
            </a:p>
            <a:p>
              <a:pPr marL="1588" lvl="1" indent="0" algn="l">
                <a:lnSpc>
                  <a:spcPct val="110000"/>
                </a:lnSpc>
              </a:pPr>
              <a:r>
                <a:rPr lang="en-US" sz="1300" b="0" spc="0" dirty="0" smtClean="0">
                  <a:solidFill>
                    <a:srgbClr val="292828"/>
                  </a:solidFill>
                </a:rPr>
                <a:t>Renewable &amp; Alternative </a:t>
              </a:r>
            </a:p>
            <a:p>
              <a:pPr marL="1588" lvl="1" indent="0" algn="l">
                <a:lnSpc>
                  <a:spcPct val="90000"/>
                </a:lnSpc>
              </a:pPr>
              <a:r>
                <a:rPr lang="en-US" sz="1300" b="0" spc="0" dirty="0" smtClean="0">
                  <a:solidFill>
                    <a:srgbClr val="292828"/>
                  </a:solidFill>
                </a:rPr>
                <a:t>   Energy </a:t>
              </a:r>
            </a:p>
          </p:txBody>
        </p:sp>
        <p:grpSp>
          <p:nvGrpSpPr>
            <p:cNvPr id="23" name="Group 22"/>
            <p:cNvGrpSpPr/>
            <p:nvPr userDrawn="1"/>
          </p:nvGrpSpPr>
          <p:grpSpPr>
            <a:xfrm>
              <a:off x="796224" y="1628775"/>
              <a:ext cx="78734" cy="4304815"/>
              <a:chOff x="678183" y="1426313"/>
              <a:chExt cx="78734" cy="4304815"/>
            </a:xfrm>
          </p:grpSpPr>
          <p:cxnSp>
            <p:nvCxnSpPr>
              <p:cNvPr id="39" name="Straight Connector 38"/>
              <p:cNvCxnSpPr/>
              <p:nvPr userDrawn="1"/>
            </p:nvCxnSpPr>
            <p:spPr>
              <a:xfrm flipH="1">
                <a:off x="717550" y="1487869"/>
                <a:ext cx="1" cy="4243259"/>
              </a:xfrm>
              <a:prstGeom prst="line">
                <a:avLst/>
              </a:prstGeom>
              <a:ln w="3175" cmpd="sng">
                <a:solidFill>
                  <a:srgbClr val="444446"/>
                </a:solidFill>
              </a:ln>
              <a:effectLst/>
            </p:spPr>
            <p:style>
              <a:lnRef idx="2">
                <a:schemeClr val="accent1"/>
              </a:lnRef>
              <a:fillRef idx="0">
                <a:schemeClr val="accent1"/>
              </a:fillRef>
              <a:effectRef idx="1">
                <a:schemeClr val="accent1"/>
              </a:effectRef>
              <a:fontRef idx="minor">
                <a:schemeClr val="tx1"/>
              </a:fontRef>
            </p:style>
          </p:cxnSp>
          <p:sp>
            <p:nvSpPr>
              <p:cNvPr id="40" name="Rectangle 39"/>
              <p:cNvSpPr/>
              <p:nvPr userDrawn="1"/>
            </p:nvSpPr>
            <p:spPr>
              <a:xfrm>
                <a:off x="678183" y="1426313"/>
                <a:ext cx="78734" cy="295896"/>
              </a:xfrm>
              <a:prstGeom prst="rect">
                <a:avLst/>
              </a:prstGeom>
              <a:solidFill>
                <a:srgbClr val="73AD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800" dirty="0"/>
              </a:p>
            </p:txBody>
          </p:sp>
        </p:grpSp>
        <p:grpSp>
          <p:nvGrpSpPr>
            <p:cNvPr id="24" name="Group 23"/>
            <p:cNvGrpSpPr/>
            <p:nvPr userDrawn="1"/>
          </p:nvGrpSpPr>
          <p:grpSpPr>
            <a:xfrm>
              <a:off x="3394976" y="1628775"/>
              <a:ext cx="78734" cy="4673841"/>
              <a:chOff x="678183" y="1426313"/>
              <a:chExt cx="78734" cy="4673841"/>
            </a:xfrm>
          </p:grpSpPr>
          <p:cxnSp>
            <p:nvCxnSpPr>
              <p:cNvPr id="35" name="Straight Connector 34"/>
              <p:cNvCxnSpPr/>
              <p:nvPr userDrawn="1"/>
            </p:nvCxnSpPr>
            <p:spPr>
              <a:xfrm>
                <a:off x="717551" y="1701705"/>
                <a:ext cx="0" cy="4398449"/>
              </a:xfrm>
              <a:prstGeom prst="line">
                <a:avLst/>
              </a:prstGeom>
              <a:ln w="3175" cmpd="sng">
                <a:solidFill>
                  <a:srgbClr val="444446"/>
                </a:solidFill>
              </a:ln>
              <a:effectLst/>
            </p:spPr>
            <p:style>
              <a:lnRef idx="2">
                <a:schemeClr val="accent1"/>
              </a:lnRef>
              <a:fillRef idx="0">
                <a:schemeClr val="accent1"/>
              </a:fillRef>
              <a:effectRef idx="1">
                <a:schemeClr val="accent1"/>
              </a:effectRef>
              <a:fontRef idx="minor">
                <a:schemeClr val="tx1"/>
              </a:fontRef>
            </p:style>
          </p:cxnSp>
          <p:sp>
            <p:nvSpPr>
              <p:cNvPr id="38" name="Rectangle 37"/>
              <p:cNvSpPr/>
              <p:nvPr userDrawn="1"/>
            </p:nvSpPr>
            <p:spPr>
              <a:xfrm>
                <a:off x="678183" y="1426313"/>
                <a:ext cx="78734" cy="295896"/>
              </a:xfrm>
              <a:prstGeom prst="rect">
                <a:avLst/>
              </a:prstGeom>
              <a:solidFill>
                <a:srgbClr val="73AD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800" dirty="0"/>
              </a:p>
            </p:txBody>
          </p:sp>
        </p:grpSp>
        <p:grpSp>
          <p:nvGrpSpPr>
            <p:cNvPr id="25" name="Group 24"/>
            <p:cNvGrpSpPr/>
            <p:nvPr userDrawn="1"/>
          </p:nvGrpSpPr>
          <p:grpSpPr>
            <a:xfrm>
              <a:off x="5985586" y="1628775"/>
              <a:ext cx="78734" cy="2335701"/>
              <a:chOff x="678183" y="1426313"/>
              <a:chExt cx="78734" cy="2335701"/>
            </a:xfrm>
          </p:grpSpPr>
          <p:cxnSp>
            <p:nvCxnSpPr>
              <p:cNvPr id="33" name="Straight Connector 32"/>
              <p:cNvCxnSpPr/>
              <p:nvPr userDrawn="1"/>
            </p:nvCxnSpPr>
            <p:spPr>
              <a:xfrm flipH="1">
                <a:off x="717550" y="1499833"/>
                <a:ext cx="1" cy="2262181"/>
              </a:xfrm>
              <a:prstGeom prst="line">
                <a:avLst/>
              </a:prstGeom>
              <a:ln w="3175" cmpd="sng">
                <a:solidFill>
                  <a:srgbClr val="444446"/>
                </a:solidFill>
              </a:ln>
              <a:effectLst/>
            </p:spPr>
            <p:style>
              <a:lnRef idx="2">
                <a:schemeClr val="accent1"/>
              </a:lnRef>
              <a:fillRef idx="0">
                <a:schemeClr val="accent1"/>
              </a:fillRef>
              <a:effectRef idx="1">
                <a:schemeClr val="accent1"/>
              </a:effectRef>
              <a:fontRef idx="minor">
                <a:schemeClr val="tx1"/>
              </a:fontRef>
            </p:style>
          </p:cxnSp>
          <p:sp>
            <p:nvSpPr>
              <p:cNvPr id="34" name="Rectangle 33"/>
              <p:cNvSpPr/>
              <p:nvPr userDrawn="1"/>
            </p:nvSpPr>
            <p:spPr>
              <a:xfrm>
                <a:off x="678183" y="1426313"/>
                <a:ext cx="78734" cy="295896"/>
              </a:xfrm>
              <a:prstGeom prst="rect">
                <a:avLst/>
              </a:prstGeom>
              <a:solidFill>
                <a:srgbClr val="73AD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800" dirty="0"/>
              </a:p>
            </p:txBody>
          </p:sp>
        </p:grpSp>
        <p:sp>
          <p:nvSpPr>
            <p:cNvPr id="26" name="TextBox 28"/>
            <p:cNvSpPr txBox="1"/>
            <p:nvPr userDrawn="1"/>
          </p:nvSpPr>
          <p:spPr>
            <a:xfrm>
              <a:off x="3570961" y="1524584"/>
              <a:ext cx="2286000" cy="486421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300"/>
                </a:spcAft>
              </a:pPr>
              <a:r>
                <a:rPr lang="en-US" sz="1800" b="1" spc="100" dirty="0">
                  <a:solidFill>
                    <a:srgbClr val="00467F"/>
                  </a:solidFill>
                </a:rPr>
                <a:t>LITIGATION</a:t>
              </a:r>
            </a:p>
            <a:p>
              <a:pPr marL="1588" lvl="1" indent="0" algn="l">
                <a:lnSpc>
                  <a:spcPct val="110000"/>
                </a:lnSpc>
              </a:pPr>
              <a:r>
                <a:rPr lang="en-US" sz="1300" b="0" spc="0" dirty="0" smtClean="0">
                  <a:solidFill>
                    <a:srgbClr val="292828"/>
                  </a:solidFill>
                </a:rPr>
                <a:t>Accounting </a:t>
              </a:r>
            </a:p>
            <a:p>
              <a:pPr marL="1588" lvl="1">
                <a:lnSpc>
                  <a:spcPct val="110000"/>
                </a:lnSpc>
              </a:pPr>
              <a:r>
                <a:rPr lang="en-US" sz="1300" dirty="0" smtClean="0">
                  <a:solidFill>
                    <a:srgbClr val="292828"/>
                  </a:solidFill>
                </a:rPr>
                <a:t>Analysis of Market </a:t>
              </a:r>
              <a:endParaRPr lang="en-US" sz="1300" dirty="0">
                <a:solidFill>
                  <a:srgbClr val="292828"/>
                </a:solidFill>
              </a:endParaRPr>
            </a:p>
            <a:p>
              <a:pPr marL="1588" lvl="1">
                <a:lnSpc>
                  <a:spcPct val="90000"/>
                </a:lnSpc>
              </a:pPr>
              <a:r>
                <a:rPr lang="en-US" sz="1300" dirty="0">
                  <a:solidFill>
                    <a:srgbClr val="292828"/>
                  </a:solidFill>
                </a:rPr>
                <a:t>   </a:t>
              </a:r>
              <a:r>
                <a:rPr lang="en-US" sz="1300" dirty="0" smtClean="0">
                  <a:solidFill>
                    <a:srgbClr val="292828"/>
                  </a:solidFill>
                </a:rPr>
                <a:t>Manipulation</a:t>
              </a:r>
              <a:endParaRPr lang="en-US" sz="1300" dirty="0">
                <a:solidFill>
                  <a:srgbClr val="292828"/>
                </a:solidFill>
              </a:endParaRPr>
            </a:p>
            <a:p>
              <a:pPr marL="1588" lvl="1" indent="0" algn="l">
                <a:lnSpc>
                  <a:spcPct val="110000"/>
                </a:lnSpc>
              </a:pPr>
              <a:r>
                <a:rPr lang="en-US" sz="1300" b="0" spc="0" dirty="0" smtClean="0">
                  <a:solidFill>
                    <a:srgbClr val="292828"/>
                  </a:solidFill>
                </a:rPr>
                <a:t>Antitrust/Competition </a:t>
              </a:r>
            </a:p>
            <a:p>
              <a:pPr marL="1588" lvl="1" indent="0" algn="l">
                <a:lnSpc>
                  <a:spcPct val="110000"/>
                </a:lnSpc>
              </a:pPr>
              <a:r>
                <a:rPr lang="en-US" sz="1300" b="0" spc="0" dirty="0" smtClean="0">
                  <a:solidFill>
                    <a:srgbClr val="292828"/>
                  </a:solidFill>
                </a:rPr>
                <a:t>Bankruptcy &amp; Restructuring </a:t>
              </a:r>
            </a:p>
            <a:p>
              <a:pPr marL="1588" lvl="1" indent="0" algn="l">
                <a:lnSpc>
                  <a:spcPct val="110000"/>
                </a:lnSpc>
              </a:pPr>
              <a:r>
                <a:rPr lang="en-US" sz="1300" b="0" spc="0" dirty="0" smtClean="0">
                  <a:solidFill>
                    <a:srgbClr val="292828"/>
                  </a:solidFill>
                </a:rPr>
                <a:t>Big Data &amp; Document Analytics </a:t>
              </a:r>
            </a:p>
            <a:p>
              <a:pPr marL="1588" lvl="1" indent="0" algn="l">
                <a:lnSpc>
                  <a:spcPct val="110000"/>
                </a:lnSpc>
              </a:pPr>
              <a:r>
                <a:rPr lang="en-US" sz="1300" b="0" spc="0" dirty="0" smtClean="0">
                  <a:solidFill>
                    <a:srgbClr val="292828"/>
                  </a:solidFill>
                </a:rPr>
                <a:t>Commercial Damages </a:t>
              </a:r>
            </a:p>
            <a:p>
              <a:pPr marL="1588" lvl="1">
                <a:lnSpc>
                  <a:spcPct val="110000"/>
                </a:lnSpc>
              </a:pPr>
              <a:r>
                <a:rPr lang="en-US" sz="1300" dirty="0" smtClean="0">
                  <a:solidFill>
                    <a:srgbClr val="292828"/>
                  </a:solidFill>
                </a:rPr>
                <a:t>Environmental Litigation</a:t>
              </a:r>
              <a:endParaRPr lang="en-US" sz="1300" dirty="0">
                <a:solidFill>
                  <a:srgbClr val="292828"/>
                </a:solidFill>
              </a:endParaRPr>
            </a:p>
            <a:p>
              <a:pPr marL="1588" lvl="1">
                <a:lnSpc>
                  <a:spcPct val="90000"/>
                </a:lnSpc>
              </a:pPr>
              <a:r>
                <a:rPr lang="en-US" sz="1300" dirty="0">
                  <a:solidFill>
                    <a:srgbClr val="292828"/>
                  </a:solidFill>
                </a:rPr>
                <a:t>   </a:t>
              </a:r>
              <a:r>
                <a:rPr lang="en-US" sz="1300" dirty="0" smtClean="0">
                  <a:solidFill>
                    <a:srgbClr val="292828"/>
                  </a:solidFill>
                </a:rPr>
                <a:t>&amp; Regulation</a:t>
              </a:r>
              <a:endParaRPr lang="en-US" sz="1300" dirty="0">
                <a:solidFill>
                  <a:srgbClr val="292828"/>
                </a:solidFill>
              </a:endParaRPr>
            </a:p>
            <a:p>
              <a:pPr marL="1588" lvl="1" indent="0" algn="l">
                <a:lnSpc>
                  <a:spcPct val="110000"/>
                </a:lnSpc>
              </a:pPr>
              <a:r>
                <a:rPr lang="en-US" sz="1300" b="0" spc="0" dirty="0" smtClean="0">
                  <a:solidFill>
                    <a:srgbClr val="292828"/>
                  </a:solidFill>
                </a:rPr>
                <a:t>Intellectual Property </a:t>
              </a:r>
            </a:p>
            <a:p>
              <a:pPr marL="1588" lvl="1" indent="0" algn="l">
                <a:lnSpc>
                  <a:spcPct val="110000"/>
                </a:lnSpc>
              </a:pPr>
              <a:r>
                <a:rPr lang="en-US" sz="1300" b="0" spc="0" dirty="0" smtClean="0">
                  <a:solidFill>
                    <a:srgbClr val="292828"/>
                  </a:solidFill>
                </a:rPr>
                <a:t>International Arbitration </a:t>
              </a:r>
            </a:p>
            <a:p>
              <a:pPr marL="1588" lvl="1" indent="0" algn="l">
                <a:lnSpc>
                  <a:spcPct val="110000"/>
                </a:lnSpc>
              </a:pPr>
              <a:r>
                <a:rPr lang="en-US" sz="1300" b="0" spc="0" dirty="0" smtClean="0">
                  <a:solidFill>
                    <a:srgbClr val="292828"/>
                  </a:solidFill>
                </a:rPr>
                <a:t>International Trade </a:t>
              </a:r>
            </a:p>
            <a:p>
              <a:pPr marL="1588" lvl="1" indent="0" algn="l">
                <a:lnSpc>
                  <a:spcPct val="110000"/>
                </a:lnSpc>
              </a:pPr>
              <a:r>
                <a:rPr lang="en-US" sz="1300" b="0" spc="0" dirty="0" smtClean="0">
                  <a:solidFill>
                    <a:srgbClr val="292828"/>
                  </a:solidFill>
                </a:rPr>
                <a:t>Labor &amp; Employment </a:t>
              </a:r>
            </a:p>
            <a:p>
              <a:pPr marL="1588" lvl="1" indent="0" algn="l">
                <a:lnSpc>
                  <a:spcPct val="110000"/>
                </a:lnSpc>
              </a:pPr>
              <a:r>
                <a:rPr lang="en-US" sz="1300" b="0" spc="0" dirty="0" smtClean="0">
                  <a:solidFill>
                    <a:srgbClr val="292828"/>
                  </a:solidFill>
                </a:rPr>
                <a:t>Mergers &amp; Acquisitions </a:t>
              </a:r>
            </a:p>
            <a:p>
              <a:pPr marL="1588" lvl="1" indent="0" algn="l">
                <a:lnSpc>
                  <a:spcPct val="90000"/>
                </a:lnSpc>
              </a:pPr>
              <a:r>
                <a:rPr lang="en-US" sz="1300" b="0" spc="0" dirty="0" smtClean="0">
                  <a:solidFill>
                    <a:srgbClr val="292828"/>
                  </a:solidFill>
                </a:rPr>
                <a:t>   Litigation </a:t>
              </a:r>
            </a:p>
            <a:p>
              <a:pPr marL="1588" lvl="1" indent="0" algn="l">
                <a:lnSpc>
                  <a:spcPct val="110000"/>
                </a:lnSpc>
              </a:pPr>
              <a:r>
                <a:rPr lang="en-US" sz="1300" b="0" spc="0" dirty="0" smtClean="0">
                  <a:solidFill>
                    <a:srgbClr val="292828"/>
                  </a:solidFill>
                </a:rPr>
                <a:t>Product Liability </a:t>
              </a:r>
            </a:p>
            <a:p>
              <a:pPr marL="1588" lvl="1" indent="0" algn="l">
                <a:lnSpc>
                  <a:spcPct val="110000"/>
                </a:lnSpc>
              </a:pPr>
              <a:r>
                <a:rPr lang="en-US" sz="1300" b="0" spc="0" dirty="0" smtClean="0">
                  <a:solidFill>
                    <a:srgbClr val="292828"/>
                  </a:solidFill>
                </a:rPr>
                <a:t>Securities &amp; Finance</a:t>
              </a:r>
            </a:p>
            <a:p>
              <a:pPr marL="1588" lvl="1" indent="0" algn="l">
                <a:lnSpc>
                  <a:spcPct val="110000"/>
                </a:lnSpc>
              </a:pPr>
              <a:r>
                <a:rPr lang="en-US" sz="1300" b="0" spc="0" dirty="0" smtClean="0">
                  <a:solidFill>
                    <a:srgbClr val="292828"/>
                  </a:solidFill>
                </a:rPr>
                <a:t>Tax Controversy</a:t>
              </a:r>
            </a:p>
            <a:p>
              <a:pPr marL="1588" lvl="1" indent="0" algn="l">
                <a:lnSpc>
                  <a:spcPct val="90000"/>
                </a:lnSpc>
              </a:pPr>
              <a:r>
                <a:rPr lang="en-US" sz="1300" b="0" spc="0" dirty="0" smtClean="0">
                  <a:solidFill>
                    <a:srgbClr val="292828"/>
                  </a:solidFill>
                </a:rPr>
                <a:t>   &amp; Transfer Pricing </a:t>
              </a:r>
            </a:p>
            <a:p>
              <a:pPr marL="1588" lvl="1" indent="0" algn="l">
                <a:lnSpc>
                  <a:spcPct val="110000"/>
                </a:lnSpc>
              </a:pPr>
              <a:r>
                <a:rPr lang="en-US" sz="1300" b="0" spc="0" dirty="0" smtClean="0">
                  <a:solidFill>
                    <a:srgbClr val="292828"/>
                  </a:solidFill>
                </a:rPr>
                <a:t>Valuation </a:t>
              </a:r>
            </a:p>
            <a:p>
              <a:pPr marL="1588" lvl="1" indent="0" algn="l">
                <a:lnSpc>
                  <a:spcPct val="110000"/>
                </a:lnSpc>
              </a:pPr>
              <a:r>
                <a:rPr lang="en-US" sz="1300" b="0" spc="0" dirty="0" smtClean="0">
                  <a:solidFill>
                    <a:srgbClr val="292828"/>
                  </a:solidFill>
                </a:rPr>
                <a:t>White Collar Investigations </a:t>
              </a:r>
            </a:p>
            <a:p>
              <a:pPr marL="1588" lvl="1" indent="0" algn="l">
                <a:lnSpc>
                  <a:spcPct val="90000"/>
                </a:lnSpc>
              </a:pPr>
              <a:r>
                <a:rPr lang="en-US" sz="1300" b="0" spc="0" dirty="0" smtClean="0">
                  <a:solidFill>
                    <a:srgbClr val="292828"/>
                  </a:solidFill>
                </a:rPr>
                <a:t>   &amp; Litigation</a:t>
              </a:r>
              <a:endParaRPr lang="en-US" sz="1300" b="0" spc="0" dirty="0">
                <a:solidFill>
                  <a:srgbClr val="292828"/>
                </a:solidFill>
              </a:endParaRPr>
            </a:p>
          </p:txBody>
        </p:sp>
        <p:sp>
          <p:nvSpPr>
            <p:cNvPr id="27" name="TextBox 29"/>
            <p:cNvSpPr txBox="1"/>
            <p:nvPr userDrawn="1"/>
          </p:nvSpPr>
          <p:spPr>
            <a:xfrm>
              <a:off x="6159589" y="1522942"/>
              <a:ext cx="2286000" cy="245829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300"/>
                </a:spcAft>
              </a:pPr>
              <a:r>
                <a:rPr lang="en-US" sz="1800" b="1" spc="100" dirty="0">
                  <a:solidFill>
                    <a:srgbClr val="00467F"/>
                  </a:solidFill>
                </a:rPr>
                <a:t>INDUSTRIES</a:t>
              </a:r>
            </a:p>
            <a:p>
              <a:pPr marL="1588" lvl="1" indent="0" algn="l">
                <a:lnSpc>
                  <a:spcPct val="110000"/>
                </a:lnSpc>
              </a:pPr>
              <a:r>
                <a:rPr lang="en-US" sz="1300" b="0" spc="0" dirty="0" smtClean="0">
                  <a:solidFill>
                    <a:srgbClr val="292828"/>
                  </a:solidFill>
                </a:rPr>
                <a:t>Electric Power </a:t>
              </a:r>
            </a:p>
            <a:p>
              <a:pPr marL="1588" lvl="1" indent="0" algn="l">
                <a:lnSpc>
                  <a:spcPct val="110000"/>
                </a:lnSpc>
              </a:pPr>
              <a:r>
                <a:rPr lang="en-US" sz="1300" b="0" spc="0" dirty="0" smtClean="0">
                  <a:solidFill>
                    <a:srgbClr val="292828"/>
                  </a:solidFill>
                </a:rPr>
                <a:t>Financial Institutions </a:t>
              </a:r>
            </a:p>
            <a:p>
              <a:pPr marL="1588" lvl="1" indent="0" algn="l">
                <a:lnSpc>
                  <a:spcPct val="110000"/>
                </a:lnSpc>
              </a:pPr>
              <a:r>
                <a:rPr lang="en-US" sz="1300" b="0" spc="0" dirty="0" smtClean="0">
                  <a:solidFill>
                    <a:srgbClr val="292828"/>
                  </a:solidFill>
                </a:rPr>
                <a:t>Infrastructure</a:t>
              </a:r>
            </a:p>
            <a:p>
              <a:pPr marL="1588" lvl="1" indent="0" algn="l">
                <a:lnSpc>
                  <a:spcPct val="110000"/>
                </a:lnSpc>
              </a:pPr>
              <a:r>
                <a:rPr lang="en-US" sz="1300" b="0" spc="0" dirty="0" smtClean="0">
                  <a:solidFill>
                    <a:srgbClr val="292828"/>
                  </a:solidFill>
                </a:rPr>
                <a:t>Natural Gas</a:t>
              </a:r>
              <a:r>
                <a:rPr lang="en-US" sz="1300" dirty="0">
                  <a:solidFill>
                    <a:srgbClr val="292828"/>
                  </a:solidFill>
                </a:rPr>
                <a:t> </a:t>
              </a:r>
              <a:r>
                <a:rPr lang="en-US" sz="1300" b="0" spc="0" dirty="0" smtClean="0">
                  <a:solidFill>
                    <a:srgbClr val="292828"/>
                  </a:solidFill>
                </a:rPr>
                <a:t>&amp; Petroleum </a:t>
              </a:r>
            </a:p>
            <a:p>
              <a:pPr marL="1588" lvl="1">
                <a:lnSpc>
                  <a:spcPct val="110000"/>
                </a:lnSpc>
              </a:pPr>
              <a:r>
                <a:rPr lang="en-US" sz="1300" dirty="0" smtClean="0">
                  <a:solidFill>
                    <a:srgbClr val="292828"/>
                  </a:solidFill>
                </a:rPr>
                <a:t>Pharmaceuticals</a:t>
              </a:r>
              <a:endParaRPr lang="en-US" sz="1300" dirty="0">
                <a:solidFill>
                  <a:srgbClr val="292828"/>
                </a:solidFill>
              </a:endParaRPr>
            </a:p>
            <a:p>
              <a:pPr marL="1588" lvl="1">
                <a:lnSpc>
                  <a:spcPct val="90000"/>
                </a:lnSpc>
              </a:pPr>
              <a:r>
                <a:rPr lang="en-US" sz="1300" dirty="0">
                  <a:solidFill>
                    <a:srgbClr val="292828"/>
                  </a:solidFill>
                </a:rPr>
                <a:t>   </a:t>
              </a:r>
              <a:r>
                <a:rPr lang="en-US" sz="1300" dirty="0" smtClean="0">
                  <a:solidFill>
                    <a:srgbClr val="292828"/>
                  </a:solidFill>
                </a:rPr>
                <a:t>&amp; Medical </a:t>
              </a:r>
              <a:r>
                <a:rPr lang="en-US" sz="1300" dirty="0">
                  <a:solidFill>
                    <a:srgbClr val="292828"/>
                  </a:solidFill>
                </a:rPr>
                <a:t>Devices </a:t>
              </a:r>
            </a:p>
            <a:p>
              <a:pPr marL="1588" lvl="1" indent="0" algn="l">
                <a:lnSpc>
                  <a:spcPct val="110000"/>
                </a:lnSpc>
              </a:pPr>
              <a:r>
                <a:rPr lang="en-US" sz="1300" b="0" spc="0" dirty="0" smtClean="0">
                  <a:solidFill>
                    <a:srgbClr val="292828"/>
                  </a:solidFill>
                </a:rPr>
                <a:t>Telecommunications, </a:t>
              </a:r>
            </a:p>
            <a:p>
              <a:pPr marL="1588" lvl="1" indent="0" algn="l">
                <a:lnSpc>
                  <a:spcPct val="90000"/>
                </a:lnSpc>
              </a:pPr>
              <a:r>
                <a:rPr lang="en-US" sz="1300" b="0" spc="0" dirty="0" smtClean="0">
                  <a:solidFill>
                    <a:srgbClr val="292828"/>
                  </a:solidFill>
                </a:rPr>
                <a:t>   Internet, and Media </a:t>
              </a:r>
            </a:p>
            <a:p>
              <a:pPr marL="1588" lvl="1" indent="0" algn="l">
                <a:lnSpc>
                  <a:spcPct val="110000"/>
                </a:lnSpc>
              </a:pPr>
              <a:r>
                <a:rPr lang="en-US" sz="1300" b="0" spc="0" dirty="0" smtClean="0">
                  <a:solidFill>
                    <a:srgbClr val="292828"/>
                  </a:solidFill>
                </a:rPr>
                <a:t>Transportation </a:t>
              </a:r>
            </a:p>
            <a:p>
              <a:pPr marL="1588" lvl="1" indent="0" algn="l">
                <a:lnSpc>
                  <a:spcPct val="110000"/>
                </a:lnSpc>
              </a:pPr>
              <a:r>
                <a:rPr lang="en-US" sz="1300" b="0" spc="0" dirty="0" smtClean="0">
                  <a:solidFill>
                    <a:srgbClr val="292828"/>
                  </a:solidFill>
                </a:rPr>
                <a:t>Water </a:t>
              </a:r>
              <a:endParaRPr lang="en-US" sz="1300" b="0" spc="0" dirty="0">
                <a:solidFill>
                  <a:srgbClr val="292828"/>
                </a:solidFill>
              </a:endParaRPr>
            </a:p>
          </p:txBody>
        </p:sp>
      </p:grpSp>
    </p:spTree>
    <p:extLst>
      <p:ext uri="{BB962C8B-B14F-4D97-AF65-F5344CB8AC3E}">
        <p14:creationId xmlns:p14="http://schemas.microsoft.com/office/powerpoint/2010/main" val="6793214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with Text">
    <p:spTree>
      <p:nvGrpSpPr>
        <p:cNvPr id="1" name=""/>
        <p:cNvGrpSpPr/>
        <p:nvPr/>
      </p:nvGrpSpPr>
      <p:grpSpPr>
        <a:xfrm>
          <a:off x="0" y="0"/>
          <a:ext cx="0" cy="0"/>
          <a:chOff x="0" y="0"/>
          <a:chExt cx="0" cy="0"/>
        </a:xfrm>
      </p:grpSpPr>
      <p:sp>
        <p:nvSpPr>
          <p:cNvPr id="13" name="Title Placeholder 1"/>
          <p:cNvSpPr>
            <a:spLocks noGrp="1"/>
          </p:cNvSpPr>
          <p:nvPr>
            <p:ph type="title"/>
          </p:nvPr>
        </p:nvSpPr>
        <p:spPr>
          <a:xfrm>
            <a:off x="443344" y="348017"/>
            <a:ext cx="10972800" cy="530352"/>
          </a:xfrm>
          <a:prstGeom prst="rect">
            <a:avLst/>
          </a:prstGeom>
        </p:spPr>
        <p:txBody>
          <a:bodyPr wrap="square" lIns="0" anchor="b" anchorCtr="0">
            <a:noAutofit/>
          </a:bodyPr>
          <a:lstStyle>
            <a:lvl1pPr algn="l">
              <a:lnSpc>
                <a:spcPts val="2650"/>
              </a:lnSpc>
              <a:tabLst>
                <a:tab pos="7315200" algn="r"/>
              </a:tabLst>
              <a:defRPr sz="2800" b="1" baseline="0">
                <a:solidFill>
                  <a:srgbClr val="00467F"/>
                </a:solidFill>
                <a:latin typeface="Century Gothic" pitchFamily="34" charset="0"/>
              </a:defRPr>
            </a:lvl1pPr>
          </a:lstStyle>
          <a:p>
            <a:pPr marL="0" lvl="0" algn="l" defTabSz="457200">
              <a:lnSpc>
                <a:spcPts val="2750"/>
              </a:lnSpc>
            </a:pPr>
            <a:r>
              <a:rPr lang="en-US" dirty="0" smtClean="0"/>
              <a:t>Click to edit Master title style</a:t>
            </a:r>
            <a:endParaRPr lang="en-US" dirty="0"/>
          </a:p>
        </p:txBody>
      </p:sp>
      <p:sp>
        <p:nvSpPr>
          <p:cNvPr id="11" name="Text Placeholder 4"/>
          <p:cNvSpPr>
            <a:spLocks noGrp="1"/>
          </p:cNvSpPr>
          <p:nvPr>
            <p:ph type="body" sz="quarter" idx="14"/>
          </p:nvPr>
        </p:nvSpPr>
        <p:spPr>
          <a:xfrm>
            <a:off x="443345" y="1273486"/>
            <a:ext cx="11131257" cy="4916105"/>
          </a:xfrm>
          <a:prstGeom prst="rect">
            <a:avLst/>
          </a:prstGeom>
        </p:spPr>
        <p:txBody>
          <a:bodyPr lIns="0">
            <a:noAutofit/>
          </a:bodyPr>
          <a:lstStyle>
            <a:lvl1pPr marL="117475" indent="-117475" algn="l" defTabSz="457200" rtl="0" eaLnBrk="1" latinLnBrk="0" hangingPunct="1">
              <a:spcBef>
                <a:spcPct val="20000"/>
              </a:spcBef>
              <a:buClr>
                <a:schemeClr val="bg1"/>
              </a:buClr>
              <a:buSzPct val="100000"/>
              <a:buFont typeface="Calibri" pitchFamily="34" charset="0"/>
              <a:buChar char=" "/>
              <a:defRPr lang="en-US" sz="2200" b="1" kern="1200" dirty="0" smtClean="0">
                <a:solidFill>
                  <a:srgbClr val="000000"/>
                </a:solidFill>
                <a:latin typeface="+mn-lt"/>
                <a:ea typeface="+mn-ea"/>
                <a:cs typeface="+mn-cs"/>
              </a:defRPr>
            </a:lvl1pPr>
            <a:lvl2pPr marL="457200" indent="-223838">
              <a:buClr>
                <a:srgbClr val="71ADB6"/>
              </a:buClr>
              <a:buSzPct val="60000"/>
              <a:buFont typeface="Arial" pitchFamily="34" charset="0"/>
              <a:buChar char="▀"/>
              <a:defRPr lang="en-US" sz="2000" b="0" kern="1200" dirty="0" smtClean="0">
                <a:solidFill>
                  <a:srgbClr val="000000"/>
                </a:solidFill>
                <a:latin typeface="+mn-lt"/>
                <a:ea typeface="+mn-ea"/>
                <a:cs typeface="+mn-cs"/>
              </a:defRPr>
            </a:lvl2pPr>
            <a:lvl3pPr marL="690563" indent="-233363">
              <a:buClr>
                <a:srgbClr val="71ADB6"/>
              </a:buClr>
              <a:buFont typeface="Calibri" pitchFamily="34" charset="0"/>
              <a:buChar char="−"/>
              <a:defRPr lang="en-US" sz="2000" kern="1200" dirty="0" smtClean="0">
                <a:solidFill>
                  <a:srgbClr val="000000"/>
                </a:solidFill>
                <a:latin typeface="+mn-lt"/>
                <a:ea typeface="+mn-ea"/>
                <a:cs typeface="+mn-cs"/>
              </a:defRPr>
            </a:lvl3pPr>
            <a:lvl4pPr marL="919163" indent="-228600" defTabSz="457200">
              <a:buClr>
                <a:srgbClr val="71ADB6"/>
              </a:buClr>
              <a:buSzPct val="80000"/>
              <a:buFont typeface="Wingdings" pitchFamily="2" charset="2"/>
              <a:buChar char="§"/>
              <a:tabLst/>
              <a:defRPr baseline="0">
                <a:solidFill>
                  <a:srgbClr val="000000"/>
                </a:solidFill>
              </a:defRPr>
            </a:lvl4pPr>
            <a:lvl5pPr marL="1147763" indent="-233363">
              <a:buClr>
                <a:srgbClr val="71ADB6"/>
              </a:buClr>
              <a:buFont typeface="Arial" pitchFamily="34" charset="0"/>
              <a:buChar char="•"/>
              <a:defRPr lang="en-US" sz="2000" kern="1200" baseline="0" dirty="0">
                <a:solidFill>
                  <a:srgbClr val="000000"/>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256663132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io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Content Placeholder 7"/>
          <p:cNvSpPr>
            <a:spLocks noGrp="1"/>
          </p:cNvSpPr>
          <p:nvPr>
            <p:ph sz="quarter" idx="12" hasCustomPrompt="1"/>
          </p:nvPr>
        </p:nvSpPr>
        <p:spPr>
          <a:xfrm>
            <a:off x="990956" y="151966"/>
            <a:ext cx="5893939" cy="2103163"/>
          </a:xfrm>
          <a:prstGeom prst="rect">
            <a:avLst/>
          </a:prstGeom>
          <a:ln>
            <a:noFill/>
          </a:ln>
        </p:spPr>
        <p:txBody>
          <a:bodyPr anchor="ctr"/>
          <a:lstStyle>
            <a:lvl1pPr marL="0" indent="0">
              <a:lnSpc>
                <a:spcPct val="80000"/>
              </a:lnSpc>
              <a:buNone/>
              <a:defRPr sz="1400" cap="all" spc="100">
                <a:solidFill>
                  <a:schemeClr val="bg1"/>
                </a:solidFill>
                <a:latin typeface="Calibri"/>
                <a:cs typeface="Calibri"/>
              </a:defRPr>
            </a:lvl1pPr>
            <a:lvl2pPr marL="0" indent="0">
              <a:lnSpc>
                <a:spcPct val="80000"/>
              </a:lnSpc>
              <a:buNone/>
              <a:defRPr sz="2800">
                <a:solidFill>
                  <a:schemeClr val="tx2"/>
                </a:solidFill>
                <a:latin typeface="Century Gothic"/>
                <a:cs typeface="Century Gothic"/>
              </a:defRPr>
            </a:lvl2pPr>
            <a:lvl3pPr marL="0" indent="0">
              <a:lnSpc>
                <a:spcPct val="80000"/>
              </a:lnSpc>
              <a:buNone/>
              <a:defRPr sz="1600">
                <a:solidFill>
                  <a:schemeClr val="bg1"/>
                </a:solidFill>
              </a:defRPr>
            </a:lvl3pPr>
          </a:lstStyle>
          <a:p>
            <a:pPr lvl="0"/>
            <a:r>
              <a:rPr lang="en-US" dirty="0" smtClean="0"/>
              <a:t>PRESENTED BY</a:t>
            </a:r>
          </a:p>
          <a:p>
            <a:pPr lvl="1"/>
            <a:r>
              <a:rPr lang="en-US" dirty="0" smtClean="0"/>
              <a:t>Name Here</a:t>
            </a:r>
          </a:p>
          <a:p>
            <a:pPr lvl="2"/>
            <a:endParaRPr lang="en-US" dirty="0" smtClean="0"/>
          </a:p>
          <a:p>
            <a:pPr lvl="2"/>
            <a:r>
              <a:rPr lang="en-US" dirty="0" smtClean="0"/>
              <a:t>Title, Location</a:t>
            </a:r>
          </a:p>
          <a:p>
            <a:pPr lvl="2"/>
            <a:r>
              <a:rPr lang="en-US" dirty="0" smtClean="0"/>
              <a:t>Phone</a:t>
            </a:r>
          </a:p>
          <a:p>
            <a:pPr lvl="2"/>
            <a:r>
              <a:rPr lang="en-US" dirty="0" smtClean="0"/>
              <a:t>Email</a:t>
            </a:r>
          </a:p>
        </p:txBody>
      </p:sp>
      <p:sp>
        <p:nvSpPr>
          <p:cNvPr id="9" name="Text Placeholder 3"/>
          <p:cNvSpPr>
            <a:spLocks noGrp="1"/>
          </p:cNvSpPr>
          <p:nvPr>
            <p:ph idx="1" hasCustomPrompt="1"/>
          </p:nvPr>
        </p:nvSpPr>
        <p:spPr>
          <a:xfrm>
            <a:off x="1006562" y="2709333"/>
            <a:ext cx="10206708" cy="3416830"/>
          </a:xfrm>
          <a:prstGeom prst="rect">
            <a:avLst/>
          </a:prstGeom>
        </p:spPr>
        <p:txBody>
          <a:bodyPr vert="horz" lIns="91440" tIns="45720" rIns="91440" bIns="45720" rtlCol="0">
            <a:noAutofit/>
          </a:bodyPr>
          <a:lstStyle>
            <a:lvl1pPr marL="0" indent="0">
              <a:spcBef>
                <a:spcPts val="0"/>
              </a:spcBef>
              <a:buNone/>
              <a:defRPr sz="2200">
                <a:solidFill>
                  <a:srgbClr val="0C3E7A"/>
                </a:solidFill>
                <a:latin typeface="+mn-lt"/>
                <a:cs typeface="Adobe Caslon Pro"/>
              </a:defRPr>
            </a:lvl1pPr>
            <a:lvl2pPr marL="0" indent="0">
              <a:lnSpc>
                <a:spcPct val="70000"/>
              </a:lnSpc>
              <a:spcBef>
                <a:spcPts val="0"/>
              </a:spcBef>
              <a:buNone/>
              <a:defRPr sz="1600" b="1">
                <a:solidFill>
                  <a:srgbClr val="000000"/>
                </a:solidFill>
                <a:latin typeface="Calibri"/>
                <a:cs typeface="Calibri"/>
              </a:defRPr>
            </a:lvl2pPr>
            <a:lvl3pPr marL="0" indent="0">
              <a:lnSpc>
                <a:spcPct val="130000"/>
              </a:lnSpc>
              <a:spcBef>
                <a:spcPts val="0"/>
              </a:spcBef>
              <a:buNone/>
              <a:defRPr sz="2000" baseline="0">
                <a:solidFill>
                  <a:srgbClr val="000000"/>
                </a:solidFill>
                <a:latin typeface="Calibri"/>
                <a:cs typeface="Calibri"/>
              </a:defRPr>
            </a:lvl3pPr>
            <a:lvl4pPr marL="402336" indent="-176213">
              <a:spcBef>
                <a:spcPts val="500"/>
              </a:spcBef>
              <a:buClr>
                <a:schemeClr val="tx2"/>
              </a:buClr>
              <a:buSzPct val="130000"/>
              <a:buFont typeface="Lucida Grande"/>
              <a:buChar char="–"/>
              <a:defRPr sz="1500">
                <a:solidFill>
                  <a:srgbClr val="000000"/>
                </a:solidFill>
                <a:latin typeface="Calibri"/>
                <a:cs typeface="Calibri"/>
              </a:defRPr>
            </a:lvl4pPr>
            <a:lvl5pPr marL="682625" indent="-106363">
              <a:spcBef>
                <a:spcPts val="500"/>
              </a:spcBef>
              <a:buClr>
                <a:schemeClr val="accent1"/>
              </a:buClr>
              <a:buFont typeface="Arial"/>
              <a:buChar char="•"/>
              <a:defRPr sz="1300">
                <a:solidFill>
                  <a:srgbClr val="000000"/>
                </a:solidFill>
                <a:latin typeface="Calibri"/>
                <a:cs typeface="Calibri"/>
              </a:defRPr>
            </a:lvl5pPr>
          </a:lstStyle>
          <a:p>
            <a:pPr lvl="0"/>
            <a:r>
              <a:rPr lang="en-US" dirty="0" smtClean="0"/>
              <a:t>Call out text goes here</a:t>
            </a:r>
          </a:p>
          <a:p>
            <a:pPr lvl="0"/>
            <a:endParaRPr lang="en-US" dirty="0" smtClean="0"/>
          </a:p>
          <a:p>
            <a:pPr lvl="2"/>
            <a:r>
              <a:rPr lang="en-US" dirty="0" smtClean="0"/>
              <a:t>Body copy to go here</a:t>
            </a:r>
          </a:p>
        </p:txBody>
      </p:sp>
      <p:sp>
        <p:nvSpPr>
          <p:cNvPr id="13" name="Picture Placeholder 9"/>
          <p:cNvSpPr>
            <a:spLocks noGrp="1"/>
          </p:cNvSpPr>
          <p:nvPr>
            <p:ph type="pic" sz="quarter" idx="14" hasCustomPrompt="1"/>
          </p:nvPr>
        </p:nvSpPr>
        <p:spPr>
          <a:xfrm>
            <a:off x="7081065" y="-55297"/>
            <a:ext cx="5158363" cy="2469488"/>
          </a:xfrm>
          <a:custGeom>
            <a:avLst/>
            <a:gdLst>
              <a:gd name="connsiteX0" fmla="*/ 0 w 4765797"/>
              <a:gd name="connsiteY0" fmla="*/ 0 h 5461000"/>
              <a:gd name="connsiteX1" fmla="*/ 4765797 w 4765797"/>
              <a:gd name="connsiteY1" fmla="*/ 0 h 5461000"/>
              <a:gd name="connsiteX2" fmla="*/ 4765797 w 4765797"/>
              <a:gd name="connsiteY2" fmla="*/ 5461000 h 5461000"/>
              <a:gd name="connsiteX3" fmla="*/ 0 w 4765797"/>
              <a:gd name="connsiteY3" fmla="*/ 5461000 h 5461000"/>
              <a:gd name="connsiteX4" fmla="*/ 0 w 4765797"/>
              <a:gd name="connsiteY4" fmla="*/ 0 h 5461000"/>
              <a:gd name="connsiteX0" fmla="*/ 3439981 w 4765797"/>
              <a:gd name="connsiteY0" fmla="*/ 24658 h 5461000"/>
              <a:gd name="connsiteX1" fmla="*/ 4765797 w 4765797"/>
              <a:gd name="connsiteY1" fmla="*/ 0 h 5461000"/>
              <a:gd name="connsiteX2" fmla="*/ 4765797 w 4765797"/>
              <a:gd name="connsiteY2" fmla="*/ 5461000 h 5461000"/>
              <a:gd name="connsiteX3" fmla="*/ 0 w 4765797"/>
              <a:gd name="connsiteY3" fmla="*/ 5461000 h 5461000"/>
              <a:gd name="connsiteX4" fmla="*/ 3439981 w 4765797"/>
              <a:gd name="connsiteY4" fmla="*/ 24658 h 5461000"/>
              <a:gd name="connsiteX0" fmla="*/ 3439981 w 4765797"/>
              <a:gd name="connsiteY0" fmla="*/ 12329 h 5461000"/>
              <a:gd name="connsiteX1" fmla="*/ 4765797 w 4765797"/>
              <a:gd name="connsiteY1" fmla="*/ 0 h 5461000"/>
              <a:gd name="connsiteX2" fmla="*/ 4765797 w 4765797"/>
              <a:gd name="connsiteY2" fmla="*/ 5461000 h 5461000"/>
              <a:gd name="connsiteX3" fmla="*/ 0 w 4765797"/>
              <a:gd name="connsiteY3" fmla="*/ 5461000 h 5461000"/>
              <a:gd name="connsiteX4" fmla="*/ 3439981 w 4765797"/>
              <a:gd name="connsiteY4" fmla="*/ 12329 h 5461000"/>
              <a:gd name="connsiteX0" fmla="*/ 3439981 w 4765797"/>
              <a:gd name="connsiteY0" fmla="*/ 12329 h 5461000"/>
              <a:gd name="connsiteX1" fmla="*/ 3494830 w 4765797"/>
              <a:gd name="connsiteY1" fmla="*/ 0 h 5461000"/>
              <a:gd name="connsiteX2" fmla="*/ 4765797 w 4765797"/>
              <a:gd name="connsiteY2" fmla="*/ 0 h 5461000"/>
              <a:gd name="connsiteX3" fmla="*/ 4765797 w 4765797"/>
              <a:gd name="connsiteY3" fmla="*/ 5461000 h 5461000"/>
              <a:gd name="connsiteX4" fmla="*/ 0 w 4765797"/>
              <a:gd name="connsiteY4" fmla="*/ 5461000 h 5461000"/>
              <a:gd name="connsiteX5" fmla="*/ 3439981 w 4765797"/>
              <a:gd name="connsiteY5" fmla="*/ 12329 h 5461000"/>
              <a:gd name="connsiteX0" fmla="*/ 3431814 w 4765797"/>
              <a:gd name="connsiteY0" fmla="*/ 0 h 5469089"/>
              <a:gd name="connsiteX1" fmla="*/ 3494830 w 4765797"/>
              <a:gd name="connsiteY1" fmla="*/ 8089 h 5469089"/>
              <a:gd name="connsiteX2" fmla="*/ 4765797 w 4765797"/>
              <a:gd name="connsiteY2" fmla="*/ 8089 h 5469089"/>
              <a:gd name="connsiteX3" fmla="*/ 4765797 w 4765797"/>
              <a:gd name="connsiteY3" fmla="*/ 5469089 h 5469089"/>
              <a:gd name="connsiteX4" fmla="*/ 0 w 4765797"/>
              <a:gd name="connsiteY4" fmla="*/ 5469089 h 5469089"/>
              <a:gd name="connsiteX5" fmla="*/ 3431814 w 4765797"/>
              <a:gd name="connsiteY5" fmla="*/ 0 h 5469089"/>
              <a:gd name="connsiteX0" fmla="*/ 0 w 4765797"/>
              <a:gd name="connsiteY0" fmla="*/ 5461000 h 5461000"/>
              <a:gd name="connsiteX1" fmla="*/ 3494830 w 4765797"/>
              <a:gd name="connsiteY1" fmla="*/ 0 h 5461000"/>
              <a:gd name="connsiteX2" fmla="*/ 4765797 w 4765797"/>
              <a:gd name="connsiteY2" fmla="*/ 0 h 5461000"/>
              <a:gd name="connsiteX3" fmla="*/ 4765797 w 4765797"/>
              <a:gd name="connsiteY3" fmla="*/ 5461000 h 5461000"/>
              <a:gd name="connsiteX4" fmla="*/ 0 w 4765797"/>
              <a:gd name="connsiteY4" fmla="*/ 5461000 h 5461000"/>
              <a:gd name="connsiteX0" fmla="*/ 0 w 4765797"/>
              <a:gd name="connsiteY0" fmla="*/ 5461000 h 5461000"/>
              <a:gd name="connsiteX1" fmla="*/ 3453995 w 4765797"/>
              <a:gd name="connsiteY1" fmla="*/ 4084 h 5461000"/>
              <a:gd name="connsiteX2" fmla="*/ 4765797 w 4765797"/>
              <a:gd name="connsiteY2" fmla="*/ 0 h 5461000"/>
              <a:gd name="connsiteX3" fmla="*/ 4765797 w 4765797"/>
              <a:gd name="connsiteY3" fmla="*/ 5461000 h 5461000"/>
              <a:gd name="connsiteX4" fmla="*/ 0 w 4765797"/>
              <a:gd name="connsiteY4" fmla="*/ 5461000 h 5461000"/>
              <a:gd name="connsiteX0" fmla="*/ 0 w 4765797"/>
              <a:gd name="connsiteY0" fmla="*/ 5461000 h 5461000"/>
              <a:gd name="connsiteX1" fmla="*/ 3458079 w 4765797"/>
              <a:gd name="connsiteY1" fmla="*/ 0 h 5461000"/>
              <a:gd name="connsiteX2" fmla="*/ 4765797 w 4765797"/>
              <a:gd name="connsiteY2" fmla="*/ 0 h 5461000"/>
              <a:gd name="connsiteX3" fmla="*/ 4765797 w 4765797"/>
              <a:gd name="connsiteY3" fmla="*/ 5461000 h 5461000"/>
              <a:gd name="connsiteX4" fmla="*/ 0 w 4765797"/>
              <a:gd name="connsiteY4" fmla="*/ 5461000 h 5461000"/>
              <a:gd name="connsiteX0" fmla="*/ 0 w 4765797"/>
              <a:gd name="connsiteY0" fmla="*/ 5461000 h 5461000"/>
              <a:gd name="connsiteX1" fmla="*/ 3458079 w 4765797"/>
              <a:gd name="connsiteY1" fmla="*/ 0 h 5461000"/>
              <a:gd name="connsiteX2" fmla="*/ 4398281 w 4765797"/>
              <a:gd name="connsiteY2" fmla="*/ 0 h 5461000"/>
              <a:gd name="connsiteX3" fmla="*/ 4765797 w 4765797"/>
              <a:gd name="connsiteY3" fmla="*/ 5461000 h 5461000"/>
              <a:gd name="connsiteX4" fmla="*/ 0 w 4765797"/>
              <a:gd name="connsiteY4" fmla="*/ 5461000 h 5461000"/>
              <a:gd name="connsiteX0" fmla="*/ 0 w 4398281"/>
              <a:gd name="connsiteY0" fmla="*/ 5461000 h 5461000"/>
              <a:gd name="connsiteX1" fmla="*/ 3458079 w 4398281"/>
              <a:gd name="connsiteY1" fmla="*/ 0 h 5461000"/>
              <a:gd name="connsiteX2" fmla="*/ 4398281 w 4398281"/>
              <a:gd name="connsiteY2" fmla="*/ 0 h 5461000"/>
              <a:gd name="connsiteX3" fmla="*/ 4398281 w 4398281"/>
              <a:gd name="connsiteY3" fmla="*/ 5456917 h 5461000"/>
              <a:gd name="connsiteX4" fmla="*/ 0 w 4398281"/>
              <a:gd name="connsiteY4" fmla="*/ 5461000 h 5461000"/>
              <a:gd name="connsiteX0" fmla="*/ 0 w 4426503"/>
              <a:gd name="connsiteY0" fmla="*/ 5461000 h 5461000"/>
              <a:gd name="connsiteX1" fmla="*/ 3486301 w 4426503"/>
              <a:gd name="connsiteY1" fmla="*/ 0 h 5461000"/>
              <a:gd name="connsiteX2" fmla="*/ 4426503 w 4426503"/>
              <a:gd name="connsiteY2" fmla="*/ 0 h 5461000"/>
              <a:gd name="connsiteX3" fmla="*/ 4426503 w 4426503"/>
              <a:gd name="connsiteY3" fmla="*/ 5456917 h 5461000"/>
              <a:gd name="connsiteX4" fmla="*/ 0 w 4426503"/>
              <a:gd name="connsiteY4" fmla="*/ 5461000 h 5461000"/>
              <a:gd name="connsiteX0" fmla="*/ 0 w 4426503"/>
              <a:gd name="connsiteY0" fmla="*/ 5517445 h 5517445"/>
              <a:gd name="connsiteX1" fmla="*/ 3528634 w 4426503"/>
              <a:gd name="connsiteY1" fmla="*/ 0 h 5517445"/>
              <a:gd name="connsiteX2" fmla="*/ 4426503 w 4426503"/>
              <a:gd name="connsiteY2" fmla="*/ 56445 h 5517445"/>
              <a:gd name="connsiteX3" fmla="*/ 4426503 w 4426503"/>
              <a:gd name="connsiteY3" fmla="*/ 5513362 h 5517445"/>
              <a:gd name="connsiteX4" fmla="*/ 0 w 4426503"/>
              <a:gd name="connsiteY4" fmla="*/ 5517445 h 5517445"/>
              <a:gd name="connsiteX0" fmla="*/ 0 w 4426503"/>
              <a:gd name="connsiteY0" fmla="*/ 5517445 h 5517445"/>
              <a:gd name="connsiteX1" fmla="*/ 3528634 w 4426503"/>
              <a:gd name="connsiteY1" fmla="*/ 0 h 5517445"/>
              <a:gd name="connsiteX2" fmla="*/ 4418687 w 4426503"/>
              <a:gd name="connsiteY2" fmla="*/ 1737 h 5517445"/>
              <a:gd name="connsiteX3" fmla="*/ 4426503 w 4426503"/>
              <a:gd name="connsiteY3" fmla="*/ 5513362 h 5517445"/>
              <a:gd name="connsiteX4" fmla="*/ 0 w 4426503"/>
              <a:gd name="connsiteY4" fmla="*/ 5517445 h 5517445"/>
              <a:gd name="connsiteX0" fmla="*/ 0 w 4426503"/>
              <a:gd name="connsiteY0" fmla="*/ 5519615 h 5519615"/>
              <a:gd name="connsiteX1" fmla="*/ 3528634 w 4426503"/>
              <a:gd name="connsiteY1" fmla="*/ 2170 h 5519615"/>
              <a:gd name="connsiteX2" fmla="*/ 4418687 w 4426503"/>
              <a:gd name="connsiteY2" fmla="*/ 0 h 5519615"/>
              <a:gd name="connsiteX3" fmla="*/ 4426503 w 4426503"/>
              <a:gd name="connsiteY3" fmla="*/ 5515532 h 5519615"/>
              <a:gd name="connsiteX4" fmla="*/ 0 w 4426503"/>
              <a:gd name="connsiteY4" fmla="*/ 5519615 h 5519615"/>
              <a:gd name="connsiteX0" fmla="*/ 0 w 5046697"/>
              <a:gd name="connsiteY0" fmla="*/ 5517445 h 5517445"/>
              <a:gd name="connsiteX1" fmla="*/ 3528634 w 5046697"/>
              <a:gd name="connsiteY1" fmla="*/ 0 h 5517445"/>
              <a:gd name="connsiteX2" fmla="*/ 5046689 w 5046697"/>
              <a:gd name="connsiteY2" fmla="*/ 35321 h 5517445"/>
              <a:gd name="connsiteX3" fmla="*/ 4426503 w 5046697"/>
              <a:gd name="connsiteY3" fmla="*/ 5513362 h 5517445"/>
              <a:gd name="connsiteX4" fmla="*/ 0 w 5046697"/>
              <a:gd name="connsiteY4" fmla="*/ 5517445 h 5517445"/>
              <a:gd name="connsiteX0" fmla="*/ 0 w 5047297"/>
              <a:gd name="connsiteY0" fmla="*/ 5517445 h 5517445"/>
              <a:gd name="connsiteX1" fmla="*/ 3528634 w 5047297"/>
              <a:gd name="connsiteY1" fmla="*/ 0 h 5517445"/>
              <a:gd name="connsiteX2" fmla="*/ 5046689 w 5047297"/>
              <a:gd name="connsiteY2" fmla="*/ 35321 h 5517445"/>
              <a:gd name="connsiteX3" fmla="*/ 5045131 w 5047297"/>
              <a:gd name="connsiteY3" fmla="*/ 5475872 h 5517445"/>
              <a:gd name="connsiteX4" fmla="*/ 0 w 5047297"/>
              <a:gd name="connsiteY4" fmla="*/ 5517445 h 5517445"/>
              <a:gd name="connsiteX0" fmla="*/ 0 w 5047297"/>
              <a:gd name="connsiteY0" fmla="*/ 5489327 h 5489327"/>
              <a:gd name="connsiteX1" fmla="*/ 3528634 w 5047297"/>
              <a:gd name="connsiteY1" fmla="*/ 0 h 5489327"/>
              <a:gd name="connsiteX2" fmla="*/ 5046689 w 5047297"/>
              <a:gd name="connsiteY2" fmla="*/ 35321 h 5489327"/>
              <a:gd name="connsiteX3" fmla="*/ 5045131 w 5047297"/>
              <a:gd name="connsiteY3" fmla="*/ 5475872 h 5489327"/>
              <a:gd name="connsiteX4" fmla="*/ 0 w 5047297"/>
              <a:gd name="connsiteY4" fmla="*/ 5489327 h 5489327"/>
              <a:gd name="connsiteX0" fmla="*/ 0 w 5066043"/>
              <a:gd name="connsiteY0" fmla="*/ 5479955 h 5479955"/>
              <a:gd name="connsiteX1" fmla="*/ 3547380 w 5066043"/>
              <a:gd name="connsiteY1" fmla="*/ 0 h 5479955"/>
              <a:gd name="connsiteX2" fmla="*/ 5065435 w 5066043"/>
              <a:gd name="connsiteY2" fmla="*/ 35321 h 5479955"/>
              <a:gd name="connsiteX3" fmla="*/ 5063877 w 5066043"/>
              <a:gd name="connsiteY3" fmla="*/ 5475872 h 5479955"/>
              <a:gd name="connsiteX4" fmla="*/ 0 w 5066043"/>
              <a:gd name="connsiteY4" fmla="*/ 5479955 h 5479955"/>
              <a:gd name="connsiteX0" fmla="*/ 0 w 5066043"/>
              <a:gd name="connsiteY0" fmla="*/ 5564309 h 5564309"/>
              <a:gd name="connsiteX1" fmla="*/ 3594246 w 5066043"/>
              <a:gd name="connsiteY1" fmla="*/ 0 h 5564309"/>
              <a:gd name="connsiteX2" fmla="*/ 5065435 w 5066043"/>
              <a:gd name="connsiteY2" fmla="*/ 119675 h 5564309"/>
              <a:gd name="connsiteX3" fmla="*/ 5063877 w 5066043"/>
              <a:gd name="connsiteY3" fmla="*/ 5560226 h 5564309"/>
              <a:gd name="connsiteX4" fmla="*/ 0 w 5066043"/>
              <a:gd name="connsiteY4" fmla="*/ 5564309 h 5564309"/>
              <a:gd name="connsiteX0" fmla="*/ 0 w 5075094"/>
              <a:gd name="connsiteY0" fmla="*/ 5564309 h 5564309"/>
              <a:gd name="connsiteX1" fmla="*/ 3594246 w 5075094"/>
              <a:gd name="connsiteY1" fmla="*/ 0 h 5564309"/>
              <a:gd name="connsiteX2" fmla="*/ 5074809 w 5075094"/>
              <a:gd name="connsiteY2" fmla="*/ 7204 h 5564309"/>
              <a:gd name="connsiteX3" fmla="*/ 5063877 w 5075094"/>
              <a:gd name="connsiteY3" fmla="*/ 5560226 h 5564309"/>
              <a:gd name="connsiteX4" fmla="*/ 0 w 5075094"/>
              <a:gd name="connsiteY4" fmla="*/ 5564309 h 5564309"/>
              <a:gd name="connsiteX0" fmla="*/ 0 w 5075094"/>
              <a:gd name="connsiteY0" fmla="*/ 5564309 h 5564309"/>
              <a:gd name="connsiteX1" fmla="*/ 3538006 w 5075094"/>
              <a:gd name="connsiteY1" fmla="*/ 0 h 5564309"/>
              <a:gd name="connsiteX2" fmla="*/ 5074809 w 5075094"/>
              <a:gd name="connsiteY2" fmla="*/ 7204 h 5564309"/>
              <a:gd name="connsiteX3" fmla="*/ 5063877 w 5075094"/>
              <a:gd name="connsiteY3" fmla="*/ 5560226 h 5564309"/>
              <a:gd name="connsiteX4" fmla="*/ 0 w 5075094"/>
              <a:gd name="connsiteY4" fmla="*/ 5564309 h 5564309"/>
              <a:gd name="connsiteX0" fmla="*/ 0 w 5075094"/>
              <a:gd name="connsiteY0" fmla="*/ 5557105 h 5557105"/>
              <a:gd name="connsiteX1" fmla="*/ 3547380 w 5075094"/>
              <a:gd name="connsiteY1" fmla="*/ 2168 h 5557105"/>
              <a:gd name="connsiteX2" fmla="*/ 5074809 w 5075094"/>
              <a:gd name="connsiteY2" fmla="*/ 0 h 5557105"/>
              <a:gd name="connsiteX3" fmla="*/ 5063877 w 5075094"/>
              <a:gd name="connsiteY3" fmla="*/ 5553022 h 5557105"/>
              <a:gd name="connsiteX4" fmla="*/ 0 w 5075094"/>
              <a:gd name="connsiteY4" fmla="*/ 5557105 h 5557105"/>
              <a:gd name="connsiteX0" fmla="*/ 0 w 8691314"/>
              <a:gd name="connsiteY0" fmla="*/ 5557105 h 5557105"/>
              <a:gd name="connsiteX1" fmla="*/ 3547380 w 8691314"/>
              <a:gd name="connsiteY1" fmla="*/ 2168 h 5557105"/>
              <a:gd name="connsiteX2" fmla="*/ 5074809 w 8691314"/>
              <a:gd name="connsiteY2" fmla="*/ 0 h 5557105"/>
              <a:gd name="connsiteX3" fmla="*/ 8691314 w 8691314"/>
              <a:gd name="connsiteY3" fmla="*/ 5553022 h 5557105"/>
              <a:gd name="connsiteX4" fmla="*/ 0 w 8691314"/>
              <a:gd name="connsiteY4" fmla="*/ 5557105 h 5557105"/>
              <a:gd name="connsiteX0" fmla="*/ 0 w 8702527"/>
              <a:gd name="connsiteY0" fmla="*/ 5554937 h 5554937"/>
              <a:gd name="connsiteX1" fmla="*/ 3547380 w 8702527"/>
              <a:gd name="connsiteY1" fmla="*/ 0 h 5554937"/>
              <a:gd name="connsiteX2" fmla="*/ 8702242 w 8702527"/>
              <a:gd name="connsiteY2" fmla="*/ 54221 h 5554937"/>
              <a:gd name="connsiteX3" fmla="*/ 8691314 w 8702527"/>
              <a:gd name="connsiteY3" fmla="*/ 5550854 h 5554937"/>
              <a:gd name="connsiteX4" fmla="*/ 0 w 8702527"/>
              <a:gd name="connsiteY4" fmla="*/ 5554937 h 5554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2527" h="5554937">
                <a:moveTo>
                  <a:pt x="0" y="5554937"/>
                </a:moveTo>
                <a:lnTo>
                  <a:pt x="3547380" y="0"/>
                </a:lnTo>
                <a:lnTo>
                  <a:pt x="8702242" y="54221"/>
                </a:lnTo>
                <a:cubicBezTo>
                  <a:pt x="8704847" y="1891429"/>
                  <a:pt x="8688709" y="3713646"/>
                  <a:pt x="8691314" y="5550854"/>
                </a:cubicBezTo>
                <a:lnTo>
                  <a:pt x="0" y="5554937"/>
                </a:lnTo>
                <a:close/>
              </a:path>
            </a:pathLst>
          </a:custGeom>
        </p:spPr>
        <p:txBody>
          <a:bodyPr vert="horz" anchor="ctr">
            <a:normAutofit/>
          </a:bodyPr>
          <a:lstStyle>
            <a:lvl1pPr marL="0" indent="0" algn="ctr">
              <a:buNone/>
              <a:defRPr sz="1400">
                <a:solidFill>
                  <a:srgbClr val="0C3E70"/>
                </a:solidFill>
                <a:latin typeface="Century Gothic"/>
                <a:cs typeface="Century Gothic"/>
              </a:defRPr>
            </a:lvl1pPr>
          </a:lstStyle>
          <a:p>
            <a:r>
              <a:rPr lang="en-US" dirty="0" smtClean="0"/>
              <a:t>Insert Photo</a:t>
            </a:r>
            <a:endParaRPr lang="en-US" dirty="0"/>
          </a:p>
        </p:txBody>
      </p:sp>
    </p:spTree>
    <p:extLst>
      <p:ext uri="{BB962C8B-B14F-4D97-AF65-F5344CB8AC3E}">
        <p14:creationId xmlns:p14="http://schemas.microsoft.com/office/powerpoint/2010/main" val="246176582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 &amp; Sub-Header">
    <p:spTree>
      <p:nvGrpSpPr>
        <p:cNvPr id="1" name=""/>
        <p:cNvGrpSpPr/>
        <p:nvPr/>
      </p:nvGrpSpPr>
      <p:grpSpPr>
        <a:xfrm>
          <a:off x="0" y="0"/>
          <a:ext cx="0" cy="0"/>
          <a:chOff x="0" y="0"/>
          <a:chExt cx="0" cy="0"/>
        </a:xfrm>
      </p:grpSpPr>
      <p:sp>
        <p:nvSpPr>
          <p:cNvPr id="6" name="Text Placeholder 4"/>
          <p:cNvSpPr>
            <a:spLocks noGrp="1"/>
          </p:cNvSpPr>
          <p:nvPr>
            <p:ph type="body" sz="quarter" idx="14"/>
          </p:nvPr>
        </p:nvSpPr>
        <p:spPr>
          <a:xfrm>
            <a:off x="987748" y="2697480"/>
            <a:ext cx="10204704" cy="3385430"/>
          </a:xfrm>
          <a:prstGeom prst="rect">
            <a:avLst/>
          </a:prstGeom>
        </p:spPr>
        <p:txBody>
          <a:bodyPr lIns="0">
            <a:noAutofit/>
          </a:bodyPr>
          <a:lstStyle>
            <a:lvl1pPr marL="117475" indent="-117475" algn="l" defTabSz="457200" rtl="0" eaLnBrk="1" latinLnBrk="0" hangingPunct="1">
              <a:spcBef>
                <a:spcPts val="600"/>
              </a:spcBef>
              <a:buClr>
                <a:schemeClr val="bg1"/>
              </a:buClr>
              <a:buSzPct val="100000"/>
              <a:buFont typeface="Calibri" pitchFamily="34" charset="0"/>
              <a:buChar char=" "/>
              <a:defRPr lang="en-US" sz="2400" b="0" kern="1200" dirty="0" smtClean="0">
                <a:solidFill>
                  <a:schemeClr val="tx1"/>
                </a:solidFill>
                <a:latin typeface="+mn-lt"/>
                <a:ea typeface="+mn-ea"/>
                <a:cs typeface="+mn-cs"/>
              </a:defRPr>
            </a:lvl1pPr>
            <a:lvl2pPr marL="457200" indent="-223838">
              <a:spcBef>
                <a:spcPts val="600"/>
              </a:spcBef>
              <a:buClr>
                <a:srgbClr val="71ADB6"/>
              </a:buClr>
              <a:buSzPct val="130000"/>
              <a:buFont typeface="Calibri" panose="020F0502020204030204" pitchFamily="34" charset="0"/>
              <a:buChar char="–"/>
              <a:defRPr lang="en-US" sz="2200" b="0" kern="1200" dirty="0" smtClean="0">
                <a:solidFill>
                  <a:srgbClr val="000000"/>
                </a:solidFill>
                <a:latin typeface="+mn-lt"/>
                <a:ea typeface="+mn-ea"/>
                <a:cs typeface="+mn-cs"/>
              </a:defRPr>
            </a:lvl2pPr>
            <a:lvl3pPr marL="690563" indent="-233363">
              <a:spcBef>
                <a:spcPts val="600"/>
              </a:spcBef>
              <a:buClr>
                <a:srgbClr val="71ADB6"/>
              </a:buClr>
              <a:buFont typeface="Calibri" pitchFamily="34" charset="0"/>
              <a:buChar char="•"/>
              <a:defRPr lang="en-US" sz="2000" kern="1200" dirty="0" smtClean="0">
                <a:solidFill>
                  <a:srgbClr val="000000"/>
                </a:solidFill>
                <a:latin typeface="+mn-lt"/>
                <a:ea typeface="+mn-ea"/>
                <a:cs typeface="+mn-cs"/>
              </a:defRPr>
            </a:lvl3pPr>
            <a:lvl4pPr marL="919163" indent="-228600" defTabSz="457200">
              <a:spcBef>
                <a:spcPts val="600"/>
              </a:spcBef>
              <a:buClr>
                <a:srgbClr val="71ADB6"/>
              </a:buClr>
              <a:buSzPct val="80000"/>
              <a:buFont typeface="Wingdings" pitchFamily="2" charset="2"/>
              <a:buChar char="§"/>
              <a:tabLst/>
              <a:defRPr sz="1800" baseline="0">
                <a:solidFill>
                  <a:srgbClr val="000000"/>
                </a:solidFill>
              </a:defRPr>
            </a:lvl4pPr>
            <a:lvl5pPr marL="1085850" indent="-171450">
              <a:buClr>
                <a:srgbClr val="71ADB6"/>
              </a:buClr>
              <a:buFont typeface="Calibri" panose="020F0502020204030204" pitchFamily="34" charset="0"/>
              <a:buChar char="₊"/>
              <a:defRPr lang="en-US" sz="1800" kern="1200" baseline="0" dirty="0" smtClean="0">
                <a:solidFill>
                  <a:srgbClr val="000000"/>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marL="1085850" lvl="4" indent="-171450" algn="l" defTabSz="457200" rtl="0" eaLnBrk="1" latinLnBrk="0" hangingPunct="1">
              <a:spcBef>
                <a:spcPct val="20000"/>
              </a:spcBef>
              <a:buClr>
                <a:srgbClr val="71ADB6"/>
              </a:buClr>
              <a:buFont typeface="Calibri" panose="020F0502020204030204" pitchFamily="34" charset="0"/>
              <a:buChar char="−"/>
            </a:pPr>
            <a:r>
              <a:rPr lang="en-US" dirty="0" smtClean="0"/>
              <a:t>Fifth level</a:t>
            </a:r>
          </a:p>
        </p:txBody>
      </p:sp>
      <p:sp>
        <p:nvSpPr>
          <p:cNvPr id="4" name="Title 3"/>
          <p:cNvSpPr>
            <a:spLocks noGrp="1"/>
          </p:cNvSpPr>
          <p:nvPr>
            <p:ph type="title" hasCustomPrompt="1"/>
          </p:nvPr>
        </p:nvSpPr>
        <p:spPr>
          <a:xfrm>
            <a:off x="985520" y="152718"/>
            <a:ext cx="9131808" cy="941832"/>
          </a:xfrm>
          <a:prstGeom prst="rect">
            <a:avLst/>
          </a:prstGeom>
        </p:spPr>
        <p:txBody>
          <a:bodyPr/>
          <a:lstStyle>
            <a:lvl1pPr>
              <a:defRPr>
                <a:solidFill>
                  <a:srgbClr val="0C3E7A"/>
                </a:solidFill>
              </a:defRPr>
            </a:lvl1pPr>
          </a:lstStyle>
          <a:p>
            <a:r>
              <a:rPr lang="en-US" dirty="0" smtClean="0"/>
              <a:t>Type “HEADER” (22pt)</a:t>
            </a:r>
            <a:br>
              <a:rPr lang="en-US" dirty="0" smtClean="0"/>
            </a:br>
            <a:r>
              <a:rPr lang="en-US" dirty="0" smtClean="0"/>
              <a:t>Type “Sub-Header”</a:t>
            </a:r>
            <a:endParaRPr lang="en-US" dirty="0"/>
          </a:p>
        </p:txBody>
      </p:sp>
      <p:sp>
        <p:nvSpPr>
          <p:cNvPr id="10" name="Text Placeholder 9"/>
          <p:cNvSpPr>
            <a:spLocks noGrp="1"/>
          </p:cNvSpPr>
          <p:nvPr>
            <p:ph type="body" sz="quarter" idx="15" hasCustomPrompt="1"/>
          </p:nvPr>
        </p:nvSpPr>
        <p:spPr>
          <a:xfrm>
            <a:off x="988485" y="1393826"/>
            <a:ext cx="10204449" cy="1029335"/>
          </a:xfrm>
          <a:prstGeom prst="rect">
            <a:avLst/>
          </a:prstGeom>
        </p:spPr>
        <p:txBody>
          <a:bodyPr/>
          <a:lstStyle>
            <a:lvl1pPr>
              <a:spcBef>
                <a:spcPts val="0"/>
              </a:spcBef>
              <a:defRPr sz="2400" baseline="0">
                <a:solidFill>
                  <a:srgbClr val="0C3E7A"/>
                </a:solidFill>
                <a:latin typeface="Calibri" panose="020F0502020204030204" pitchFamily="34" charset="0"/>
              </a:defRPr>
            </a:lvl1pPr>
          </a:lstStyle>
          <a:p>
            <a:pPr lvl="0"/>
            <a:r>
              <a:rPr lang="en-US" dirty="0" smtClean="0"/>
              <a:t>Call out text here</a:t>
            </a:r>
          </a:p>
          <a:p>
            <a:pPr lvl="0"/>
            <a:endParaRPr lang="en-US" dirty="0" smtClean="0"/>
          </a:p>
        </p:txBody>
      </p:sp>
    </p:spTree>
    <p:extLst>
      <p:ext uri="{BB962C8B-B14F-4D97-AF65-F5344CB8AC3E}">
        <p14:creationId xmlns:p14="http://schemas.microsoft.com/office/powerpoint/2010/main" val="138865866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2397126" y="2417764"/>
            <a:ext cx="7397751" cy="2022475"/>
          </a:xfrm>
          <a:prstGeom prst="rect">
            <a:avLst/>
          </a:prstGeom>
        </p:spPr>
        <p:txBody>
          <a:bodyPr/>
          <a:lstStyle>
            <a:lvl1pPr algn="ctr">
              <a:defRPr sz="3200">
                <a:solidFill>
                  <a:srgbClr val="0C3E7A"/>
                </a:solidFill>
              </a:defRPr>
            </a:lvl1pPr>
          </a:lstStyle>
          <a:p>
            <a:pPr lvl="0"/>
            <a:r>
              <a:rPr lang="en-US" dirty="0" smtClean="0"/>
              <a:t>Click to edit Master text styles</a:t>
            </a:r>
          </a:p>
        </p:txBody>
      </p:sp>
    </p:spTree>
    <p:extLst>
      <p:ext uri="{BB962C8B-B14F-4D97-AF65-F5344CB8AC3E}">
        <p14:creationId xmlns:p14="http://schemas.microsoft.com/office/powerpoint/2010/main" val="3734180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Chart">
    <p:spTree>
      <p:nvGrpSpPr>
        <p:cNvPr id="1" name=""/>
        <p:cNvGrpSpPr/>
        <p:nvPr/>
      </p:nvGrpSpPr>
      <p:grpSpPr>
        <a:xfrm>
          <a:off x="0" y="0"/>
          <a:ext cx="0" cy="0"/>
          <a:chOff x="0" y="0"/>
          <a:chExt cx="0" cy="0"/>
        </a:xfrm>
      </p:grpSpPr>
      <p:sp>
        <p:nvSpPr>
          <p:cNvPr id="3" name="Chart Placeholder 2"/>
          <p:cNvSpPr>
            <a:spLocks noGrp="1"/>
          </p:cNvSpPr>
          <p:nvPr>
            <p:ph type="chart" sz="quarter" idx="10"/>
          </p:nvPr>
        </p:nvSpPr>
        <p:spPr>
          <a:xfrm>
            <a:off x="6680201" y="1504950"/>
            <a:ext cx="4889500" cy="4457700"/>
          </a:xfrm>
          <a:prstGeom prst="rect">
            <a:avLst/>
          </a:prstGeom>
        </p:spPr>
        <p:txBody>
          <a:bodyPr/>
          <a:lstStyle/>
          <a:p>
            <a:endParaRPr lang="en-US"/>
          </a:p>
        </p:txBody>
      </p:sp>
      <p:sp>
        <p:nvSpPr>
          <p:cNvPr id="5" name="Text Placeholder 4"/>
          <p:cNvSpPr>
            <a:spLocks noGrp="1"/>
          </p:cNvSpPr>
          <p:nvPr>
            <p:ph type="body" sz="quarter" idx="11"/>
          </p:nvPr>
        </p:nvSpPr>
        <p:spPr>
          <a:xfrm>
            <a:off x="482601" y="1504951"/>
            <a:ext cx="5854700" cy="4457700"/>
          </a:xfrm>
          <a:prstGeom prst="rect">
            <a:avLst/>
          </a:prstGeom>
        </p:spPr>
        <p:txBody>
          <a:bodyPr lIns="0">
            <a:noAutofit/>
          </a:bodyPr>
          <a:lstStyle>
            <a:lvl1pPr>
              <a:defRPr lang="en-US" sz="2400" b="0" smtClean="0">
                <a:latin typeface="+mn-lt"/>
                <a:cs typeface="+mn-cs"/>
              </a:defRPr>
            </a:lvl1pPr>
            <a:lvl2pPr>
              <a:defRPr lang="en-US" sz="2200" b="0" smtClean="0"/>
            </a:lvl2pPr>
            <a:lvl3pPr>
              <a:defRPr lang="en-US" sz="2000" smtClean="0"/>
            </a:lvl3pPr>
            <a:lvl4pPr>
              <a:defRPr lang="en-US" sz="1800" baseline="0" smtClean="0"/>
            </a:lvl4pPr>
            <a:lvl5pPr marL="1200150" indent="-285750">
              <a:defRPr lang="en-US" sz="1800" kern="1200" baseline="0" dirty="0">
                <a:solidFill>
                  <a:srgbClr val="000000"/>
                </a:solidFill>
                <a:latin typeface="+mn-lt"/>
                <a:ea typeface="+mn-ea"/>
                <a:cs typeface="+mn-cs"/>
              </a:defRPr>
            </a:lvl5pPr>
          </a:lstStyle>
          <a:p>
            <a:pPr marL="117475" lvl="0" indent="-117475">
              <a:spcBef>
                <a:spcPts val="600"/>
              </a:spcBef>
              <a:buClr>
                <a:schemeClr val="bg1"/>
              </a:buClr>
              <a:buSzPct val="100000"/>
              <a:buFont typeface="Calibri" pitchFamily="34" charset="0"/>
              <a:buChar char=" "/>
            </a:pPr>
            <a:r>
              <a:rPr lang="en-US" dirty="0" smtClean="0"/>
              <a:t>Click to edit Master text styles</a:t>
            </a:r>
          </a:p>
          <a:p>
            <a:pPr marL="457200" lvl="1" indent="-223838">
              <a:spcBef>
                <a:spcPts val="600"/>
              </a:spcBef>
              <a:buClr>
                <a:srgbClr val="71ADB6"/>
              </a:buClr>
              <a:buFont typeface="Calibri" panose="020F0502020204030204" pitchFamily="34" charset="0"/>
            </a:pPr>
            <a:r>
              <a:rPr lang="en-US" dirty="0" smtClean="0"/>
              <a:t>Second level</a:t>
            </a:r>
          </a:p>
          <a:p>
            <a:pPr marL="690563" lvl="2" indent="-233363">
              <a:spcBef>
                <a:spcPts val="600"/>
              </a:spcBef>
              <a:buClr>
                <a:srgbClr val="71ADB6"/>
              </a:buClr>
              <a:buFont typeface="Calibri" pitchFamily="34" charset="0"/>
              <a:buChar char="•"/>
            </a:pPr>
            <a:r>
              <a:rPr lang="en-US" dirty="0" smtClean="0"/>
              <a:t>Third level</a:t>
            </a:r>
          </a:p>
          <a:p>
            <a:pPr marL="919163" lvl="3" indent="-228600">
              <a:spcBef>
                <a:spcPts val="600"/>
              </a:spcBef>
              <a:buClr>
                <a:srgbClr val="71ADB6"/>
              </a:buClr>
              <a:buSzPct val="80000"/>
              <a:buFont typeface="Wingdings" pitchFamily="2" charset="2"/>
              <a:buChar char="§"/>
              <a:tabLst/>
            </a:pPr>
            <a:r>
              <a:rPr lang="en-US" dirty="0" smtClean="0"/>
              <a:t>Fourth level</a:t>
            </a:r>
          </a:p>
          <a:p>
            <a:pPr marL="1085850" lvl="4" indent="-171450" algn="l" defTabSz="457200" rtl="0" eaLnBrk="1" latinLnBrk="0" hangingPunct="1">
              <a:spcBef>
                <a:spcPct val="20000"/>
              </a:spcBef>
              <a:buClr>
                <a:srgbClr val="71ADB6"/>
              </a:buClr>
              <a:buFont typeface="Calibri" panose="020F0502020204030204" pitchFamily="34" charset="0"/>
              <a:buChar char="−"/>
            </a:pPr>
            <a:r>
              <a:rPr lang="en-US" dirty="0" smtClean="0"/>
              <a:t>Fifth level</a:t>
            </a:r>
            <a:endParaRPr lang="en-US" dirty="0"/>
          </a:p>
        </p:txBody>
      </p:sp>
      <p:sp>
        <p:nvSpPr>
          <p:cNvPr id="8" name="Title Placeholder 2"/>
          <p:cNvSpPr>
            <a:spLocks noGrp="1"/>
          </p:cNvSpPr>
          <p:nvPr>
            <p:ph type="title"/>
          </p:nvPr>
        </p:nvSpPr>
        <p:spPr>
          <a:xfrm>
            <a:off x="987747" y="15962"/>
            <a:ext cx="9097476" cy="1143000"/>
          </a:xfrm>
          <a:prstGeom prst="rect">
            <a:avLst/>
          </a:prstGeom>
        </p:spPr>
        <p:txBody>
          <a:bodyPr vert="horz" lIns="91440" tIns="45720" rIns="91440" bIns="45720" rtlCol="0" anchor="ctr">
            <a:normAutofit/>
          </a:bodyPr>
          <a:lstStyle>
            <a:lvl1pPr>
              <a:defRPr>
                <a:solidFill>
                  <a:srgbClr val="0C3E7A"/>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50708017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esented By">
    <p:spTree>
      <p:nvGrpSpPr>
        <p:cNvPr id="1" name=""/>
        <p:cNvGrpSpPr/>
        <p:nvPr/>
      </p:nvGrpSpPr>
      <p:grpSpPr>
        <a:xfrm>
          <a:off x="0" y="0"/>
          <a:ext cx="0" cy="0"/>
          <a:chOff x="0" y="0"/>
          <a:chExt cx="0" cy="0"/>
        </a:xfrm>
      </p:grpSpPr>
      <p:sp>
        <p:nvSpPr>
          <p:cNvPr id="18" name="Text Placeholder 17"/>
          <p:cNvSpPr>
            <a:spLocks noGrp="1"/>
          </p:cNvSpPr>
          <p:nvPr>
            <p:ph type="body" sz="quarter" idx="15" hasCustomPrompt="1"/>
          </p:nvPr>
        </p:nvSpPr>
        <p:spPr>
          <a:xfrm>
            <a:off x="959364" y="2936577"/>
            <a:ext cx="3233240" cy="1036070"/>
          </a:xfrm>
          <a:prstGeom prst="rect">
            <a:avLst/>
          </a:prstGeom>
        </p:spPr>
        <p:txBody>
          <a:bodyPr>
            <a:noAutofit/>
          </a:bodyPr>
          <a:lstStyle>
            <a:lvl1pPr algn="ctr">
              <a:defRPr sz="1600" b="1">
                <a:solidFill>
                  <a:srgbClr val="73ADB4"/>
                </a:solidFill>
              </a:defRPr>
            </a:lvl1pPr>
            <a:lvl2pPr marL="1588" indent="0" algn="ctr">
              <a:lnSpc>
                <a:spcPct val="80000"/>
              </a:lnSpc>
              <a:spcBef>
                <a:spcPts val="200"/>
              </a:spcBef>
              <a:buNone/>
              <a:defRPr sz="1400">
                <a:solidFill>
                  <a:schemeClr val="tx1"/>
                </a:solidFill>
              </a:defRPr>
            </a:lvl2pPr>
          </a:lstStyle>
          <a:p>
            <a:pPr lvl="0"/>
            <a:r>
              <a:rPr lang="en-US" dirty="0" smtClean="0"/>
              <a:t>Name Here</a:t>
            </a:r>
          </a:p>
          <a:p>
            <a:pPr lvl="1"/>
            <a:r>
              <a:rPr lang="en-US" dirty="0" smtClean="0"/>
              <a:t>Title, Location</a:t>
            </a:r>
          </a:p>
          <a:p>
            <a:pPr lvl="1"/>
            <a:endParaRPr lang="en-US" dirty="0" smtClean="0"/>
          </a:p>
          <a:p>
            <a:pPr lvl="1"/>
            <a:r>
              <a:rPr lang="en-US" dirty="0" smtClean="0"/>
              <a:t>Phone</a:t>
            </a:r>
          </a:p>
          <a:p>
            <a:pPr lvl="1"/>
            <a:r>
              <a:rPr lang="en-US" dirty="0" smtClean="0"/>
              <a:t>Email </a:t>
            </a:r>
          </a:p>
        </p:txBody>
      </p:sp>
      <p:sp>
        <p:nvSpPr>
          <p:cNvPr id="19" name="Text Placeholder 17"/>
          <p:cNvSpPr>
            <a:spLocks noGrp="1"/>
          </p:cNvSpPr>
          <p:nvPr>
            <p:ph type="body" sz="quarter" idx="16" hasCustomPrompt="1"/>
          </p:nvPr>
        </p:nvSpPr>
        <p:spPr>
          <a:xfrm>
            <a:off x="4507647" y="2936577"/>
            <a:ext cx="3233240" cy="1036071"/>
          </a:xfrm>
          <a:prstGeom prst="rect">
            <a:avLst/>
          </a:prstGeom>
        </p:spPr>
        <p:txBody>
          <a:bodyPr>
            <a:noAutofit/>
          </a:bodyPr>
          <a:lstStyle>
            <a:lvl1pPr algn="ctr">
              <a:defRPr sz="1600" b="1">
                <a:solidFill>
                  <a:srgbClr val="73ADB4"/>
                </a:solidFill>
              </a:defRPr>
            </a:lvl1pPr>
            <a:lvl2pPr marL="1588" indent="0" algn="ctr">
              <a:lnSpc>
                <a:spcPct val="80000"/>
              </a:lnSpc>
              <a:spcBef>
                <a:spcPts val="200"/>
              </a:spcBef>
              <a:buNone/>
              <a:defRPr sz="1400">
                <a:solidFill>
                  <a:schemeClr val="tx1"/>
                </a:solidFill>
              </a:defRPr>
            </a:lvl2pPr>
          </a:lstStyle>
          <a:p>
            <a:pPr lvl="0"/>
            <a:r>
              <a:rPr lang="en-US" dirty="0" smtClean="0"/>
              <a:t>Name Here</a:t>
            </a:r>
          </a:p>
          <a:p>
            <a:pPr lvl="1"/>
            <a:r>
              <a:rPr lang="en-US" dirty="0" smtClean="0"/>
              <a:t>Title, Location</a:t>
            </a:r>
          </a:p>
          <a:p>
            <a:pPr lvl="1"/>
            <a:endParaRPr lang="en-US" dirty="0" smtClean="0"/>
          </a:p>
          <a:p>
            <a:pPr lvl="1"/>
            <a:r>
              <a:rPr lang="en-US" dirty="0" smtClean="0"/>
              <a:t>Phone</a:t>
            </a:r>
          </a:p>
          <a:p>
            <a:pPr lvl="1"/>
            <a:r>
              <a:rPr lang="en-US" dirty="0" smtClean="0"/>
              <a:t>Email </a:t>
            </a:r>
          </a:p>
        </p:txBody>
      </p:sp>
      <p:sp>
        <p:nvSpPr>
          <p:cNvPr id="20" name="Text Placeholder 17"/>
          <p:cNvSpPr>
            <a:spLocks noGrp="1"/>
          </p:cNvSpPr>
          <p:nvPr>
            <p:ph type="body" sz="quarter" idx="17" hasCustomPrompt="1"/>
          </p:nvPr>
        </p:nvSpPr>
        <p:spPr>
          <a:xfrm>
            <a:off x="7935575" y="2936577"/>
            <a:ext cx="3233240" cy="1036071"/>
          </a:xfrm>
          <a:prstGeom prst="rect">
            <a:avLst/>
          </a:prstGeom>
        </p:spPr>
        <p:txBody>
          <a:bodyPr>
            <a:noAutofit/>
          </a:bodyPr>
          <a:lstStyle>
            <a:lvl1pPr algn="ctr">
              <a:defRPr sz="1600" b="1">
                <a:solidFill>
                  <a:srgbClr val="73ADB4"/>
                </a:solidFill>
              </a:defRPr>
            </a:lvl1pPr>
            <a:lvl2pPr marL="1588" indent="0" algn="ctr">
              <a:lnSpc>
                <a:spcPct val="80000"/>
              </a:lnSpc>
              <a:spcBef>
                <a:spcPts val="200"/>
              </a:spcBef>
              <a:buNone/>
              <a:defRPr sz="1400">
                <a:solidFill>
                  <a:schemeClr val="tx1"/>
                </a:solidFill>
              </a:defRPr>
            </a:lvl2pPr>
          </a:lstStyle>
          <a:p>
            <a:pPr lvl="0"/>
            <a:r>
              <a:rPr lang="en-US" dirty="0" smtClean="0"/>
              <a:t>Name Here</a:t>
            </a:r>
          </a:p>
          <a:p>
            <a:pPr lvl="1"/>
            <a:r>
              <a:rPr lang="en-US" dirty="0" smtClean="0"/>
              <a:t>Title, Location</a:t>
            </a:r>
          </a:p>
          <a:p>
            <a:pPr lvl="1"/>
            <a:endParaRPr lang="en-US" dirty="0" smtClean="0"/>
          </a:p>
          <a:p>
            <a:pPr lvl="1"/>
            <a:r>
              <a:rPr lang="en-US" dirty="0" smtClean="0"/>
              <a:t>Phone</a:t>
            </a:r>
          </a:p>
          <a:p>
            <a:pPr lvl="1"/>
            <a:r>
              <a:rPr lang="en-US" dirty="0" smtClean="0"/>
              <a:t>Email </a:t>
            </a:r>
          </a:p>
        </p:txBody>
      </p:sp>
      <p:sp>
        <p:nvSpPr>
          <p:cNvPr id="25" name="Text Placeholder 24"/>
          <p:cNvSpPr>
            <a:spLocks noGrp="1"/>
          </p:cNvSpPr>
          <p:nvPr>
            <p:ph type="body" sz="quarter" idx="18"/>
          </p:nvPr>
        </p:nvSpPr>
        <p:spPr>
          <a:xfrm>
            <a:off x="958851" y="4401449"/>
            <a:ext cx="3234267" cy="1479480"/>
          </a:xfrm>
          <a:prstGeom prst="rect">
            <a:avLst/>
          </a:prstGeom>
        </p:spPr>
        <p:txBody>
          <a:bodyPr>
            <a:noAutofit/>
          </a:bodyPr>
          <a:lstStyle>
            <a:lvl1pPr algn="just">
              <a:defRPr sz="1300">
                <a:solidFill>
                  <a:srgbClr val="000000"/>
                </a:solidFill>
                <a:latin typeface="Calibri"/>
                <a:cs typeface="Calibri"/>
              </a:defRPr>
            </a:lvl1pPr>
          </a:lstStyle>
          <a:p>
            <a:pPr lvl="0"/>
            <a:r>
              <a:rPr lang="en-US" dirty="0" smtClean="0"/>
              <a:t>Click to edit Master text styles</a:t>
            </a:r>
          </a:p>
        </p:txBody>
      </p:sp>
      <p:sp>
        <p:nvSpPr>
          <p:cNvPr id="26" name="Text Placeholder 24"/>
          <p:cNvSpPr>
            <a:spLocks noGrp="1"/>
          </p:cNvSpPr>
          <p:nvPr>
            <p:ph type="body" sz="quarter" idx="19"/>
          </p:nvPr>
        </p:nvSpPr>
        <p:spPr>
          <a:xfrm>
            <a:off x="4507133" y="4401449"/>
            <a:ext cx="3234267" cy="1479480"/>
          </a:xfrm>
          <a:prstGeom prst="rect">
            <a:avLst/>
          </a:prstGeom>
        </p:spPr>
        <p:txBody>
          <a:bodyPr>
            <a:noAutofit/>
          </a:bodyPr>
          <a:lstStyle>
            <a:lvl1pPr algn="just">
              <a:defRPr sz="1300">
                <a:solidFill>
                  <a:srgbClr val="000000"/>
                </a:solidFill>
                <a:latin typeface="Calibri"/>
                <a:cs typeface="Calibri"/>
              </a:defRPr>
            </a:lvl1pPr>
          </a:lstStyle>
          <a:p>
            <a:pPr lvl="0"/>
            <a:r>
              <a:rPr lang="en-US" dirty="0" smtClean="0"/>
              <a:t>Click to edit Master text styles</a:t>
            </a:r>
          </a:p>
        </p:txBody>
      </p:sp>
      <p:sp>
        <p:nvSpPr>
          <p:cNvPr id="27" name="Text Placeholder 24"/>
          <p:cNvSpPr>
            <a:spLocks noGrp="1"/>
          </p:cNvSpPr>
          <p:nvPr>
            <p:ph type="body" sz="quarter" idx="20"/>
          </p:nvPr>
        </p:nvSpPr>
        <p:spPr>
          <a:xfrm>
            <a:off x="7935061" y="4401449"/>
            <a:ext cx="3234267" cy="1479480"/>
          </a:xfrm>
          <a:prstGeom prst="rect">
            <a:avLst/>
          </a:prstGeom>
        </p:spPr>
        <p:txBody>
          <a:bodyPr>
            <a:noAutofit/>
          </a:bodyPr>
          <a:lstStyle>
            <a:lvl1pPr algn="just">
              <a:defRPr sz="1300">
                <a:solidFill>
                  <a:srgbClr val="000000"/>
                </a:solidFill>
                <a:latin typeface="Calibri"/>
                <a:cs typeface="Calibri"/>
              </a:defRPr>
            </a:lvl1pPr>
          </a:lstStyle>
          <a:p>
            <a:pPr lvl="0"/>
            <a:r>
              <a:rPr lang="en-US" dirty="0" smtClean="0"/>
              <a:t>Click to edit Master text styles</a:t>
            </a:r>
          </a:p>
        </p:txBody>
      </p:sp>
      <p:sp>
        <p:nvSpPr>
          <p:cNvPr id="28" name="Title Placeholder 2"/>
          <p:cNvSpPr>
            <a:spLocks noGrp="1"/>
          </p:cNvSpPr>
          <p:nvPr>
            <p:ph type="title" hasCustomPrompt="1"/>
          </p:nvPr>
        </p:nvSpPr>
        <p:spPr>
          <a:xfrm>
            <a:off x="987747" y="15962"/>
            <a:ext cx="9097476" cy="1143000"/>
          </a:xfrm>
          <a:prstGeom prst="rect">
            <a:avLst/>
          </a:prstGeom>
        </p:spPr>
        <p:txBody>
          <a:bodyPr vert="horz" lIns="91440" tIns="45720" rIns="91440" bIns="45720" rtlCol="0" anchor="ctr">
            <a:normAutofit/>
          </a:bodyPr>
          <a:lstStyle>
            <a:lvl1pPr>
              <a:defRPr>
                <a:solidFill>
                  <a:srgbClr val="0C3E7A"/>
                </a:solidFill>
              </a:defRPr>
            </a:lvl1pPr>
          </a:lstStyle>
          <a:p>
            <a:r>
              <a:rPr lang="en-US" dirty="0" smtClean="0"/>
              <a:t>Presented By</a:t>
            </a:r>
            <a:endParaRPr lang="en-US" dirty="0"/>
          </a:p>
        </p:txBody>
      </p:sp>
    </p:spTree>
    <p:extLst>
      <p:ext uri="{BB962C8B-B14F-4D97-AF65-F5344CB8AC3E}">
        <p14:creationId xmlns:p14="http://schemas.microsoft.com/office/powerpoint/2010/main" val="79678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bout Brattle">
    <p:spTree>
      <p:nvGrpSpPr>
        <p:cNvPr id="1" name=""/>
        <p:cNvGrpSpPr/>
        <p:nvPr/>
      </p:nvGrpSpPr>
      <p:grpSpPr>
        <a:xfrm>
          <a:off x="0" y="0"/>
          <a:ext cx="0" cy="0"/>
          <a:chOff x="0" y="0"/>
          <a:chExt cx="0" cy="0"/>
        </a:xfrm>
      </p:grpSpPr>
      <p:cxnSp>
        <p:nvCxnSpPr>
          <p:cNvPr id="12" name="Straight Connector 11"/>
          <p:cNvCxnSpPr/>
          <p:nvPr userDrawn="1"/>
        </p:nvCxnSpPr>
        <p:spPr>
          <a:xfrm flipH="1">
            <a:off x="8088968" y="4498821"/>
            <a:ext cx="1378185" cy="1651154"/>
          </a:xfrm>
          <a:prstGeom prst="line">
            <a:avLst/>
          </a:prstGeom>
          <a:ln w="762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userDrawn="1"/>
        </p:nvSpPr>
        <p:spPr>
          <a:xfrm>
            <a:off x="956734" y="1467149"/>
            <a:ext cx="10194805" cy="1421928"/>
          </a:xfrm>
          <a:prstGeom prst="rect">
            <a:avLst/>
          </a:prstGeom>
          <a:noFill/>
        </p:spPr>
        <p:txBody>
          <a:bodyPr wrap="square" rtlCol="0">
            <a:spAutoFit/>
          </a:bodyPr>
          <a:lstStyle/>
          <a:p>
            <a:pPr algn="just" rtl="0">
              <a:lnSpc>
                <a:spcPct val="120000"/>
              </a:lnSpc>
            </a:pPr>
            <a:r>
              <a:rPr lang="en-US" sz="2400" b="0" i="0" u="none" strike="noStrike" kern="1200" baseline="0" dirty="0" smtClean="0">
                <a:solidFill>
                  <a:srgbClr val="0C3E7A"/>
                </a:solidFill>
                <a:latin typeface="+mn-lt"/>
                <a:ea typeface="+mn-ea"/>
                <a:cs typeface="+mn-cs"/>
              </a:rPr>
              <a:t>The Brattle Group provides consulting and expert testimony in economics, finance, and regulation to corporations, law firms, and governments around the world. We aim for the highest level of client service and quality in our industry.</a:t>
            </a:r>
          </a:p>
        </p:txBody>
      </p:sp>
      <p:sp>
        <p:nvSpPr>
          <p:cNvPr id="15" name="TextBox 14"/>
          <p:cNvSpPr txBox="1"/>
          <p:nvPr userDrawn="1"/>
        </p:nvSpPr>
        <p:spPr>
          <a:xfrm>
            <a:off x="1037490" y="339268"/>
            <a:ext cx="9089287" cy="523220"/>
          </a:xfrm>
          <a:prstGeom prst="rect">
            <a:avLst/>
          </a:prstGeom>
          <a:noFill/>
        </p:spPr>
        <p:txBody>
          <a:bodyPr wrap="square" rtlCol="0">
            <a:spAutoFit/>
          </a:bodyPr>
          <a:lstStyle/>
          <a:p>
            <a:r>
              <a:rPr lang="en-US" sz="2800" dirty="0" smtClean="0">
                <a:solidFill>
                  <a:srgbClr val="0C3E7A"/>
                </a:solidFill>
                <a:latin typeface="Century Gothic"/>
                <a:cs typeface="Century Gothic"/>
              </a:rPr>
              <a:t>About Brattle</a:t>
            </a:r>
            <a:endParaRPr lang="en-US" sz="2800" dirty="0">
              <a:solidFill>
                <a:srgbClr val="0C3E7A"/>
              </a:solidFill>
              <a:latin typeface="Century Gothic"/>
              <a:cs typeface="Century Gothic"/>
            </a:endParaRPr>
          </a:p>
        </p:txBody>
      </p:sp>
      <p:grpSp>
        <p:nvGrpSpPr>
          <p:cNvPr id="14" name="Group 13"/>
          <p:cNvGrpSpPr/>
          <p:nvPr userDrawn="1"/>
        </p:nvGrpSpPr>
        <p:grpSpPr>
          <a:xfrm>
            <a:off x="1152050" y="3621733"/>
            <a:ext cx="9887903" cy="2171700"/>
            <a:chOff x="827437" y="3621733"/>
            <a:chExt cx="7415927" cy="2171700"/>
          </a:xfrm>
        </p:grpSpPr>
        <p:sp>
          <p:nvSpPr>
            <p:cNvPr id="18" name="Rectangle 17"/>
            <p:cNvSpPr/>
            <p:nvPr userDrawn="1"/>
          </p:nvSpPr>
          <p:spPr>
            <a:xfrm>
              <a:off x="827437" y="3621733"/>
              <a:ext cx="2286000" cy="2171700"/>
            </a:xfrm>
            <a:prstGeom prst="rect">
              <a:avLst/>
            </a:prstGeom>
            <a:noFill/>
            <a:ln w="38100">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9" name="Rectangle 18"/>
            <p:cNvSpPr/>
            <p:nvPr userDrawn="1"/>
          </p:nvSpPr>
          <p:spPr>
            <a:xfrm>
              <a:off x="3392010" y="3621733"/>
              <a:ext cx="2286000" cy="2171700"/>
            </a:xfrm>
            <a:prstGeom prst="rect">
              <a:avLst/>
            </a:prstGeom>
            <a:noFill/>
            <a:ln w="38100">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0" name="Rectangle 19"/>
            <p:cNvSpPr/>
            <p:nvPr userDrawn="1"/>
          </p:nvSpPr>
          <p:spPr>
            <a:xfrm>
              <a:off x="5957364" y="3621733"/>
              <a:ext cx="2286000" cy="2171700"/>
            </a:xfrm>
            <a:prstGeom prst="rect">
              <a:avLst/>
            </a:prstGeom>
            <a:noFill/>
            <a:ln w="38100">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1" name="TextBox 20"/>
            <p:cNvSpPr txBox="1"/>
            <p:nvPr userDrawn="1"/>
          </p:nvSpPr>
          <p:spPr>
            <a:xfrm>
              <a:off x="827437" y="3886350"/>
              <a:ext cx="2286000" cy="1600438"/>
            </a:xfrm>
            <a:prstGeom prst="rect">
              <a:avLst/>
            </a:prstGeom>
            <a:noFill/>
          </p:spPr>
          <p:txBody>
            <a:bodyPr wrap="square" rtlCol="0">
              <a:spAutoFit/>
            </a:bodyPr>
            <a:lstStyle/>
            <a:p>
              <a:pPr algn="ctr"/>
              <a:r>
                <a:rPr lang="en-US" sz="1800" b="1" spc="100" dirty="0" smtClean="0">
                  <a:solidFill>
                    <a:srgbClr val="EB4D2A"/>
                  </a:solidFill>
                </a:rPr>
                <a:t>OUR SERVICES</a:t>
              </a:r>
            </a:p>
            <a:p>
              <a:pPr algn="ctr"/>
              <a:endParaRPr lang="en-US" sz="1800" b="1" spc="100" dirty="0" smtClean="0">
                <a:solidFill>
                  <a:srgbClr val="EB4D2A"/>
                </a:solidFill>
              </a:endParaRPr>
            </a:p>
            <a:p>
              <a:pPr algn="ctr">
                <a:lnSpc>
                  <a:spcPct val="140000"/>
                </a:lnSpc>
              </a:pPr>
              <a:r>
                <a:rPr lang="en-US" sz="1500" b="0" spc="0" dirty="0" smtClean="0">
                  <a:solidFill>
                    <a:schemeClr val="bg2"/>
                  </a:solidFill>
                </a:rPr>
                <a:t>Research and Consulting</a:t>
              </a:r>
            </a:p>
            <a:p>
              <a:pPr algn="ctr">
                <a:lnSpc>
                  <a:spcPct val="140000"/>
                </a:lnSpc>
              </a:pPr>
              <a:r>
                <a:rPr lang="en-US" sz="1500" b="0" spc="0" dirty="0" smtClean="0">
                  <a:solidFill>
                    <a:schemeClr val="bg2"/>
                  </a:solidFill>
                </a:rPr>
                <a:t>Litigation Support</a:t>
              </a:r>
            </a:p>
            <a:p>
              <a:pPr algn="ctr">
                <a:lnSpc>
                  <a:spcPct val="140000"/>
                </a:lnSpc>
              </a:pPr>
              <a:r>
                <a:rPr lang="en-US" sz="1500" b="0" spc="0" dirty="0" smtClean="0">
                  <a:solidFill>
                    <a:schemeClr val="bg2"/>
                  </a:solidFill>
                </a:rPr>
                <a:t>Expert Testimony</a:t>
              </a:r>
              <a:endParaRPr lang="en-US" sz="1500" b="0" spc="0" dirty="0">
                <a:solidFill>
                  <a:schemeClr val="bg2"/>
                </a:solidFill>
              </a:endParaRPr>
            </a:p>
          </p:txBody>
        </p:sp>
        <p:cxnSp>
          <p:nvCxnSpPr>
            <p:cNvPr id="22" name="Straight Connector 21"/>
            <p:cNvCxnSpPr/>
            <p:nvPr userDrawn="1"/>
          </p:nvCxnSpPr>
          <p:spPr>
            <a:xfrm>
              <a:off x="1633726" y="4404593"/>
              <a:ext cx="670257" cy="0"/>
            </a:xfrm>
            <a:prstGeom prst="line">
              <a:avLst/>
            </a:prstGeom>
            <a:ln w="57150" cmpd="sng">
              <a:solidFill>
                <a:srgbClr val="7FB9C2"/>
              </a:solidFill>
            </a:ln>
            <a:effectLst/>
          </p:spPr>
          <p:style>
            <a:lnRef idx="2">
              <a:schemeClr val="accent1"/>
            </a:lnRef>
            <a:fillRef idx="0">
              <a:schemeClr val="accent1"/>
            </a:fillRef>
            <a:effectRef idx="1">
              <a:schemeClr val="accent1"/>
            </a:effectRef>
            <a:fontRef idx="minor">
              <a:schemeClr val="tx1"/>
            </a:fontRef>
          </p:style>
        </p:cxnSp>
        <p:sp>
          <p:nvSpPr>
            <p:cNvPr id="28" name="TextBox 27"/>
            <p:cNvSpPr txBox="1"/>
            <p:nvPr userDrawn="1"/>
          </p:nvSpPr>
          <p:spPr>
            <a:xfrm>
              <a:off x="3392010" y="3900801"/>
              <a:ext cx="2286000" cy="1600438"/>
            </a:xfrm>
            <a:prstGeom prst="rect">
              <a:avLst/>
            </a:prstGeom>
            <a:noFill/>
          </p:spPr>
          <p:txBody>
            <a:bodyPr wrap="square" rtlCol="0">
              <a:spAutoFit/>
            </a:bodyPr>
            <a:lstStyle/>
            <a:p>
              <a:pPr algn="ctr"/>
              <a:r>
                <a:rPr lang="en-US" sz="1800" b="1" spc="100" dirty="0" smtClean="0">
                  <a:solidFill>
                    <a:srgbClr val="EB4D2A"/>
                  </a:solidFill>
                </a:rPr>
                <a:t>OUR PEOPLE</a:t>
              </a:r>
            </a:p>
            <a:p>
              <a:pPr algn="ctr"/>
              <a:endParaRPr lang="en-US" sz="1800" b="1" spc="100" dirty="0" smtClean="0">
                <a:solidFill>
                  <a:srgbClr val="EB4D2A"/>
                </a:solidFill>
              </a:endParaRPr>
            </a:p>
            <a:p>
              <a:pPr algn="ctr">
                <a:lnSpc>
                  <a:spcPct val="140000"/>
                </a:lnSpc>
              </a:pPr>
              <a:r>
                <a:rPr lang="en-US" sz="1500" b="0" spc="0" dirty="0" smtClean="0">
                  <a:solidFill>
                    <a:schemeClr val="bg2"/>
                  </a:solidFill>
                </a:rPr>
                <a:t>Renowned Experts</a:t>
              </a:r>
            </a:p>
            <a:p>
              <a:pPr algn="ctr">
                <a:lnSpc>
                  <a:spcPct val="140000"/>
                </a:lnSpc>
              </a:pPr>
              <a:r>
                <a:rPr lang="en-US" sz="1500" b="0" spc="0" dirty="0" smtClean="0">
                  <a:solidFill>
                    <a:schemeClr val="bg2"/>
                  </a:solidFill>
                </a:rPr>
                <a:t>Global Teams</a:t>
              </a:r>
            </a:p>
            <a:p>
              <a:pPr algn="ctr">
                <a:lnSpc>
                  <a:spcPct val="140000"/>
                </a:lnSpc>
              </a:pPr>
              <a:r>
                <a:rPr lang="en-US" sz="1500" b="0" spc="0" dirty="0" smtClean="0">
                  <a:solidFill>
                    <a:schemeClr val="bg2"/>
                  </a:solidFill>
                </a:rPr>
                <a:t>Intellectual Rigor</a:t>
              </a:r>
              <a:endParaRPr lang="en-US" sz="1500" b="0" spc="0" dirty="0">
                <a:solidFill>
                  <a:schemeClr val="bg2"/>
                </a:solidFill>
              </a:endParaRPr>
            </a:p>
          </p:txBody>
        </p:sp>
        <p:cxnSp>
          <p:nvCxnSpPr>
            <p:cNvPr id="29" name="Straight Connector 28"/>
            <p:cNvCxnSpPr/>
            <p:nvPr userDrawn="1"/>
          </p:nvCxnSpPr>
          <p:spPr>
            <a:xfrm>
              <a:off x="4198299" y="4419044"/>
              <a:ext cx="670257" cy="0"/>
            </a:xfrm>
            <a:prstGeom prst="line">
              <a:avLst/>
            </a:prstGeom>
            <a:ln w="57150" cmpd="sng">
              <a:solidFill>
                <a:srgbClr val="7FB9C2"/>
              </a:solidFill>
            </a:ln>
            <a:effectLst/>
          </p:spPr>
          <p:style>
            <a:lnRef idx="2">
              <a:schemeClr val="accent1"/>
            </a:lnRef>
            <a:fillRef idx="0">
              <a:schemeClr val="accent1"/>
            </a:fillRef>
            <a:effectRef idx="1">
              <a:schemeClr val="accent1"/>
            </a:effectRef>
            <a:fontRef idx="minor">
              <a:schemeClr val="tx1"/>
            </a:fontRef>
          </p:style>
        </p:cxnSp>
        <p:sp>
          <p:nvSpPr>
            <p:cNvPr id="30" name="TextBox 29"/>
            <p:cNvSpPr txBox="1"/>
            <p:nvPr userDrawn="1"/>
          </p:nvSpPr>
          <p:spPr>
            <a:xfrm>
              <a:off x="5957364" y="3917374"/>
              <a:ext cx="2286000" cy="1600438"/>
            </a:xfrm>
            <a:prstGeom prst="rect">
              <a:avLst/>
            </a:prstGeom>
            <a:noFill/>
          </p:spPr>
          <p:txBody>
            <a:bodyPr wrap="square" rtlCol="0">
              <a:spAutoFit/>
            </a:bodyPr>
            <a:lstStyle/>
            <a:p>
              <a:pPr algn="ctr"/>
              <a:r>
                <a:rPr lang="en-US" sz="1800" b="1" spc="100" dirty="0" smtClean="0">
                  <a:solidFill>
                    <a:srgbClr val="EB4D2A"/>
                  </a:solidFill>
                </a:rPr>
                <a:t>OUR INSIGHTS</a:t>
              </a:r>
            </a:p>
            <a:p>
              <a:pPr algn="ctr"/>
              <a:endParaRPr lang="en-US" sz="1800" b="1" spc="100" dirty="0" smtClean="0">
                <a:solidFill>
                  <a:srgbClr val="EB4D2A"/>
                </a:solidFill>
              </a:endParaRPr>
            </a:p>
            <a:p>
              <a:pPr algn="ctr">
                <a:lnSpc>
                  <a:spcPct val="140000"/>
                </a:lnSpc>
              </a:pPr>
              <a:r>
                <a:rPr lang="en-US" sz="1500" b="0" spc="0" dirty="0" smtClean="0">
                  <a:solidFill>
                    <a:schemeClr val="bg2"/>
                  </a:solidFill>
                </a:rPr>
                <a:t>Thoughtful Analysis</a:t>
              </a:r>
            </a:p>
            <a:p>
              <a:pPr algn="ctr">
                <a:lnSpc>
                  <a:spcPct val="140000"/>
                </a:lnSpc>
              </a:pPr>
              <a:r>
                <a:rPr lang="en-US" sz="1500" b="0" spc="0" dirty="0" smtClean="0">
                  <a:solidFill>
                    <a:schemeClr val="bg2"/>
                  </a:solidFill>
                </a:rPr>
                <a:t>Exceptional Quality</a:t>
              </a:r>
            </a:p>
            <a:p>
              <a:pPr algn="ctr">
                <a:lnSpc>
                  <a:spcPct val="140000"/>
                </a:lnSpc>
              </a:pPr>
              <a:r>
                <a:rPr lang="en-US" sz="1500" b="0" spc="0" dirty="0" smtClean="0">
                  <a:solidFill>
                    <a:schemeClr val="bg2"/>
                  </a:solidFill>
                </a:rPr>
                <a:t>Clear Communication</a:t>
              </a:r>
              <a:endParaRPr lang="en-US" sz="1500" b="0" spc="0" dirty="0">
                <a:solidFill>
                  <a:schemeClr val="bg2"/>
                </a:solidFill>
              </a:endParaRPr>
            </a:p>
          </p:txBody>
        </p:sp>
        <p:cxnSp>
          <p:nvCxnSpPr>
            <p:cNvPr id="31" name="Straight Connector 30"/>
            <p:cNvCxnSpPr/>
            <p:nvPr userDrawn="1"/>
          </p:nvCxnSpPr>
          <p:spPr>
            <a:xfrm>
              <a:off x="6763653" y="4435617"/>
              <a:ext cx="670257" cy="0"/>
            </a:xfrm>
            <a:prstGeom prst="line">
              <a:avLst/>
            </a:prstGeom>
            <a:ln w="57150" cmpd="sng">
              <a:solidFill>
                <a:srgbClr val="7FB9C2"/>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12473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ur Offices">
    <p:spTree>
      <p:nvGrpSpPr>
        <p:cNvPr id="1" name=""/>
        <p:cNvGrpSpPr/>
        <p:nvPr/>
      </p:nvGrpSpPr>
      <p:grpSpPr>
        <a:xfrm>
          <a:off x="0" y="0"/>
          <a:ext cx="0" cy="0"/>
          <a:chOff x="0" y="0"/>
          <a:chExt cx="0" cy="0"/>
        </a:xfrm>
      </p:grpSpPr>
      <p:cxnSp>
        <p:nvCxnSpPr>
          <p:cNvPr id="12" name="Straight Connector 11"/>
          <p:cNvCxnSpPr/>
          <p:nvPr userDrawn="1"/>
        </p:nvCxnSpPr>
        <p:spPr>
          <a:xfrm flipH="1">
            <a:off x="8138288" y="4523479"/>
            <a:ext cx="1378185" cy="1651154"/>
          </a:xfrm>
          <a:prstGeom prst="line">
            <a:avLst/>
          </a:prstGeom>
          <a:ln w="762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userDrawn="1"/>
        </p:nvSpPr>
        <p:spPr>
          <a:xfrm>
            <a:off x="1037490" y="339268"/>
            <a:ext cx="9089287" cy="523220"/>
          </a:xfrm>
          <a:prstGeom prst="rect">
            <a:avLst/>
          </a:prstGeom>
          <a:noFill/>
        </p:spPr>
        <p:txBody>
          <a:bodyPr wrap="square" rtlCol="0">
            <a:spAutoFit/>
          </a:bodyPr>
          <a:lstStyle/>
          <a:p>
            <a:r>
              <a:rPr lang="en-US" sz="2800" dirty="0" smtClean="0">
                <a:solidFill>
                  <a:srgbClr val="0C3E7A"/>
                </a:solidFill>
                <a:latin typeface="Century Gothic"/>
                <a:cs typeface="Century Gothic"/>
              </a:rPr>
              <a:t>Our Offices</a:t>
            </a:r>
            <a:endParaRPr lang="en-US" sz="2800" dirty="0">
              <a:solidFill>
                <a:srgbClr val="0C3E7A"/>
              </a:solidFill>
              <a:latin typeface="Century Gothic"/>
              <a:cs typeface="Century Gothic"/>
            </a:endParaRPr>
          </a:p>
        </p:txBody>
      </p:sp>
      <p:grpSp>
        <p:nvGrpSpPr>
          <p:cNvPr id="36" name="Group 35"/>
          <p:cNvGrpSpPr/>
          <p:nvPr userDrawn="1"/>
        </p:nvGrpSpPr>
        <p:grpSpPr>
          <a:xfrm>
            <a:off x="748594" y="1415334"/>
            <a:ext cx="10888524" cy="4875889"/>
            <a:chOff x="488803" y="1276806"/>
            <a:chExt cx="8166393" cy="4875889"/>
          </a:xfrm>
        </p:grpSpPr>
        <p:grpSp>
          <p:nvGrpSpPr>
            <p:cNvPr id="45" name="Group 44"/>
            <p:cNvGrpSpPr/>
            <p:nvPr/>
          </p:nvGrpSpPr>
          <p:grpSpPr>
            <a:xfrm>
              <a:off x="488803" y="1276806"/>
              <a:ext cx="8166393" cy="4875889"/>
              <a:chOff x="483128" y="1265799"/>
              <a:chExt cx="8166393" cy="4875889"/>
            </a:xfrm>
          </p:grpSpPr>
          <p:sp>
            <p:nvSpPr>
              <p:cNvPr id="47" name="Rectangle 46"/>
              <p:cNvSpPr/>
              <p:nvPr/>
            </p:nvSpPr>
            <p:spPr>
              <a:xfrm>
                <a:off x="483132" y="2564933"/>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BOSTON</a:t>
                </a:r>
                <a:endParaRPr lang="en-US" sz="1200" b="1" cap="all" dirty="0">
                  <a:solidFill>
                    <a:srgbClr val="FFFFFF"/>
                  </a:solidFill>
                  <a:latin typeface="Century Gothic" panose="020B0502020202020204" pitchFamily="34" charset="0"/>
                </a:endParaRPr>
              </a:p>
            </p:txBody>
          </p:sp>
          <p:pic>
            <p:nvPicPr>
              <p:cNvPr id="48" name="Picture 47"/>
              <p:cNvPicPr>
                <a:picLocks noChangeAspect="1"/>
              </p:cNvPicPr>
              <p:nvPr/>
            </p:nvPicPr>
            <p:blipFill rotWithShape="1">
              <a:blip r:embed="rId2" cstate="print">
                <a:extLst>
                  <a:ext uri="{28A0092B-C50C-407E-A947-70E740481C1C}">
                    <a14:useLocalDpi xmlns:a14="http://schemas.microsoft.com/office/drawing/2010/main" val="0"/>
                  </a:ext>
                </a:extLst>
              </a:blip>
              <a:srcRect t="5272" b="10036"/>
              <a:stretch/>
            </p:blipFill>
            <p:spPr>
              <a:xfrm>
                <a:off x="3357585" y="1265799"/>
                <a:ext cx="2414016" cy="1362974"/>
              </a:xfrm>
              <a:prstGeom prst="rect">
                <a:avLst/>
              </a:prstGeom>
            </p:spPr>
          </p:pic>
          <p:sp>
            <p:nvSpPr>
              <p:cNvPr id="49" name="Rectangle 48"/>
              <p:cNvSpPr/>
              <p:nvPr/>
            </p:nvSpPr>
            <p:spPr>
              <a:xfrm>
                <a:off x="3357587" y="2564934"/>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New York</a:t>
                </a:r>
                <a:endParaRPr lang="en-US" sz="1200" b="1" cap="all" dirty="0">
                  <a:solidFill>
                    <a:srgbClr val="FFFFFF"/>
                  </a:solidFill>
                  <a:latin typeface="Century Gothic" panose="020B0502020202020204" pitchFamily="34" charset="0"/>
                </a:endParaRPr>
              </a:p>
            </p:txBody>
          </p:sp>
          <p:pic>
            <p:nvPicPr>
              <p:cNvPr id="50" name="Picture 49"/>
              <p:cNvPicPr>
                <a:picLocks noChangeAspect="1"/>
              </p:cNvPicPr>
              <p:nvPr/>
            </p:nvPicPr>
            <p:blipFill rotWithShape="1">
              <a:blip r:embed="rId3" cstate="print">
                <a:extLst>
                  <a:ext uri="{28A0092B-C50C-407E-A947-70E740481C1C}">
                    <a14:useLocalDpi xmlns:a14="http://schemas.microsoft.com/office/drawing/2010/main" val="0"/>
                  </a:ext>
                </a:extLst>
              </a:blip>
              <a:srcRect t="5758" b="12209"/>
              <a:stretch/>
            </p:blipFill>
            <p:spPr>
              <a:xfrm>
                <a:off x="6235505" y="1265799"/>
                <a:ext cx="2414016" cy="1319841"/>
              </a:xfrm>
              <a:prstGeom prst="rect">
                <a:avLst/>
              </a:prstGeom>
            </p:spPr>
          </p:pic>
          <p:sp>
            <p:nvSpPr>
              <p:cNvPr id="51" name="Rectangle 50"/>
              <p:cNvSpPr/>
              <p:nvPr/>
            </p:nvSpPr>
            <p:spPr>
              <a:xfrm>
                <a:off x="6235507" y="2563339"/>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San Francisco</a:t>
                </a:r>
                <a:endParaRPr lang="en-US" sz="1200" b="1" cap="all" dirty="0">
                  <a:solidFill>
                    <a:srgbClr val="FFFFFF"/>
                  </a:solidFill>
                  <a:latin typeface="Century Gothic" panose="020B0502020202020204" pitchFamily="34" charset="0"/>
                </a:endParaRPr>
              </a:p>
            </p:txBody>
          </p:sp>
          <p:pic>
            <p:nvPicPr>
              <p:cNvPr id="52" name="Picture 51"/>
              <p:cNvPicPr>
                <a:picLocks noChangeAspect="1"/>
              </p:cNvPicPr>
              <p:nvPr/>
            </p:nvPicPr>
            <p:blipFill rotWithShape="1">
              <a:blip r:embed="rId4" cstate="print">
                <a:extLst>
                  <a:ext uri="{28A0092B-C50C-407E-A947-70E740481C1C}">
                    <a14:useLocalDpi xmlns:a14="http://schemas.microsoft.com/office/drawing/2010/main" val="0"/>
                  </a:ext>
                </a:extLst>
              </a:blip>
              <a:srcRect b="15795"/>
              <a:stretch/>
            </p:blipFill>
            <p:spPr>
              <a:xfrm>
                <a:off x="483128" y="2930732"/>
                <a:ext cx="2414016" cy="1356962"/>
              </a:xfrm>
              <a:prstGeom prst="rect">
                <a:avLst/>
              </a:prstGeom>
            </p:spPr>
          </p:pic>
          <p:sp>
            <p:nvSpPr>
              <p:cNvPr id="53" name="Rectangle 52"/>
              <p:cNvSpPr/>
              <p:nvPr/>
            </p:nvSpPr>
            <p:spPr>
              <a:xfrm>
                <a:off x="483128" y="4232715"/>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Washington</a:t>
                </a:r>
                <a:endParaRPr lang="en-US" sz="1200" b="1" cap="all" dirty="0">
                  <a:solidFill>
                    <a:srgbClr val="FFFFFF"/>
                  </a:solidFill>
                  <a:latin typeface="Century Gothic" panose="020B0502020202020204" pitchFamily="34" charset="0"/>
                </a:endParaRPr>
              </a:p>
            </p:txBody>
          </p:sp>
          <p:pic>
            <p:nvPicPr>
              <p:cNvPr id="54" name="Picture 53"/>
              <p:cNvPicPr>
                <a:picLocks noChangeAspect="1"/>
              </p:cNvPicPr>
              <p:nvPr/>
            </p:nvPicPr>
            <p:blipFill rotWithShape="1">
              <a:blip r:embed="rId5" cstate="print">
                <a:extLst>
                  <a:ext uri="{28A0092B-C50C-407E-A947-70E740481C1C}">
                    <a14:useLocalDpi xmlns:a14="http://schemas.microsoft.com/office/drawing/2010/main" val="0"/>
                  </a:ext>
                </a:extLst>
              </a:blip>
              <a:srcRect l="10171" r="14086"/>
              <a:stretch/>
            </p:blipFill>
            <p:spPr>
              <a:xfrm>
                <a:off x="3357585" y="2930732"/>
                <a:ext cx="2414016" cy="1320117"/>
              </a:xfrm>
              <a:prstGeom prst="rect">
                <a:avLst/>
              </a:prstGeom>
            </p:spPr>
          </p:pic>
          <p:sp>
            <p:nvSpPr>
              <p:cNvPr id="55" name="Rectangle 54"/>
              <p:cNvSpPr/>
              <p:nvPr/>
            </p:nvSpPr>
            <p:spPr>
              <a:xfrm>
                <a:off x="3357028" y="4232714"/>
                <a:ext cx="241613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Toronto</a:t>
                </a:r>
                <a:endParaRPr lang="en-US" sz="1200" b="1" cap="all" dirty="0">
                  <a:solidFill>
                    <a:srgbClr val="FFFFFF"/>
                  </a:solidFill>
                  <a:latin typeface="Century Gothic" panose="020B0502020202020204" pitchFamily="34" charset="0"/>
                </a:endParaRPr>
              </a:p>
            </p:txBody>
          </p:sp>
          <p:pic>
            <p:nvPicPr>
              <p:cNvPr id="56" name="Picture 55"/>
              <p:cNvPicPr>
                <a:picLocks/>
              </p:cNvPicPr>
              <p:nvPr/>
            </p:nvPicPr>
            <p:blipFill rotWithShape="1">
              <a:blip r:embed="rId6" cstate="print">
                <a:extLst>
                  <a:ext uri="{28A0092B-C50C-407E-A947-70E740481C1C}">
                    <a14:useLocalDpi xmlns:a14="http://schemas.microsoft.com/office/drawing/2010/main" val="0"/>
                  </a:ext>
                </a:extLst>
              </a:blip>
              <a:srcRect t="5807" b="2675"/>
              <a:stretch/>
            </p:blipFill>
            <p:spPr>
              <a:xfrm>
                <a:off x="6235503" y="2947184"/>
                <a:ext cx="2414016" cy="1325880"/>
              </a:xfrm>
              <a:prstGeom prst="rect">
                <a:avLst/>
              </a:prstGeom>
            </p:spPr>
          </p:pic>
          <p:sp>
            <p:nvSpPr>
              <p:cNvPr id="57" name="Rectangle 56"/>
              <p:cNvSpPr/>
              <p:nvPr/>
            </p:nvSpPr>
            <p:spPr>
              <a:xfrm>
                <a:off x="6235503" y="4232715"/>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London</a:t>
                </a:r>
                <a:endParaRPr lang="en-US" sz="1200" b="1" cap="all" dirty="0">
                  <a:solidFill>
                    <a:srgbClr val="FFFFFF"/>
                  </a:solidFill>
                  <a:latin typeface="Century Gothic" panose="020B0502020202020204" pitchFamily="34" charset="0"/>
                </a:endParaRPr>
              </a:p>
            </p:txBody>
          </p:sp>
          <p:pic>
            <p:nvPicPr>
              <p:cNvPr id="58" name="Picture 57"/>
              <p:cNvPicPr>
                <a:picLocks noChangeAspect="1"/>
              </p:cNvPicPr>
              <p:nvPr/>
            </p:nvPicPr>
            <p:blipFill rotWithShape="1">
              <a:blip r:embed="rId7" cstate="print">
                <a:extLst>
                  <a:ext uri="{28A0092B-C50C-407E-A947-70E740481C1C}">
                    <a14:useLocalDpi xmlns:a14="http://schemas.microsoft.com/office/drawing/2010/main" val="0"/>
                  </a:ext>
                </a:extLst>
              </a:blip>
              <a:srcRect t="15516"/>
              <a:stretch/>
            </p:blipFill>
            <p:spPr>
              <a:xfrm>
                <a:off x="483130" y="4612998"/>
                <a:ext cx="2414016" cy="1364313"/>
              </a:xfrm>
              <a:prstGeom prst="rect">
                <a:avLst/>
              </a:prstGeom>
            </p:spPr>
          </p:pic>
          <p:sp>
            <p:nvSpPr>
              <p:cNvPr id="59" name="Rectangle 58"/>
              <p:cNvSpPr/>
              <p:nvPr/>
            </p:nvSpPr>
            <p:spPr>
              <a:xfrm>
                <a:off x="483128" y="5864689"/>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Madrid</a:t>
                </a:r>
                <a:endParaRPr lang="en-US" sz="1200" b="1" cap="all" dirty="0">
                  <a:solidFill>
                    <a:srgbClr val="FFFFFF"/>
                  </a:solidFill>
                  <a:latin typeface="Century Gothic" panose="020B0502020202020204" pitchFamily="34" charset="0"/>
                </a:endParaRPr>
              </a:p>
            </p:txBody>
          </p:sp>
          <p:pic>
            <p:nvPicPr>
              <p:cNvPr id="60" name="Picture 59"/>
              <p:cNvPicPr>
                <a:picLocks noChangeAspect="1"/>
              </p:cNvPicPr>
              <p:nvPr/>
            </p:nvPicPr>
            <p:blipFill rotWithShape="1">
              <a:blip r:embed="rId8" cstate="print">
                <a:extLst>
                  <a:ext uri="{28A0092B-C50C-407E-A947-70E740481C1C}">
                    <a14:useLocalDpi xmlns:a14="http://schemas.microsoft.com/office/drawing/2010/main" val="0"/>
                  </a:ext>
                </a:extLst>
              </a:blip>
              <a:srcRect t="4753" b="13781"/>
              <a:stretch/>
            </p:blipFill>
            <p:spPr>
              <a:xfrm>
                <a:off x="3359146" y="4612998"/>
                <a:ext cx="2414016" cy="1311216"/>
              </a:xfrm>
              <a:prstGeom prst="rect">
                <a:avLst/>
              </a:prstGeom>
            </p:spPr>
          </p:pic>
          <p:sp>
            <p:nvSpPr>
              <p:cNvPr id="61" name="Rectangle 60"/>
              <p:cNvSpPr/>
              <p:nvPr/>
            </p:nvSpPr>
            <p:spPr>
              <a:xfrm>
                <a:off x="3356208" y="5864688"/>
                <a:ext cx="241695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Rome</a:t>
                </a:r>
                <a:endParaRPr lang="en-US" sz="1200" b="1" cap="all" dirty="0">
                  <a:solidFill>
                    <a:srgbClr val="FFFFFF"/>
                  </a:solidFill>
                  <a:latin typeface="Century Gothic" panose="020B0502020202020204" pitchFamily="34" charset="0"/>
                </a:endParaRPr>
              </a:p>
            </p:txBody>
          </p:sp>
          <p:pic>
            <p:nvPicPr>
              <p:cNvPr id="62" name="Picture 61"/>
              <p:cNvPicPr>
                <a:picLocks noChangeAspect="1"/>
              </p:cNvPicPr>
              <p:nvPr/>
            </p:nvPicPr>
            <p:blipFill rotWithShape="1">
              <a:blip r:embed="rId9" cstate="print">
                <a:extLst>
                  <a:ext uri="{28A0092B-C50C-407E-A947-70E740481C1C}">
                    <a14:useLocalDpi xmlns:a14="http://schemas.microsoft.com/office/drawing/2010/main" val="0"/>
                  </a:ext>
                </a:extLst>
              </a:blip>
              <a:srcRect t="15991" b="2676"/>
              <a:stretch/>
            </p:blipFill>
            <p:spPr>
              <a:xfrm>
                <a:off x="6235501" y="4615282"/>
                <a:ext cx="2414016" cy="1308932"/>
              </a:xfrm>
              <a:prstGeom prst="rect">
                <a:avLst/>
              </a:prstGeom>
            </p:spPr>
          </p:pic>
          <p:sp>
            <p:nvSpPr>
              <p:cNvPr id="63" name="Rectangle 62"/>
              <p:cNvSpPr/>
              <p:nvPr/>
            </p:nvSpPr>
            <p:spPr>
              <a:xfrm>
                <a:off x="6235501" y="5864687"/>
                <a:ext cx="2414014" cy="276999"/>
              </a:xfrm>
              <a:prstGeom prst="rect">
                <a:avLst/>
              </a:prstGeom>
              <a:solidFill>
                <a:schemeClr val="bg2"/>
              </a:solidFill>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cap="all" dirty="0" smtClean="0">
                    <a:solidFill>
                      <a:srgbClr val="FFFFFF"/>
                    </a:solidFill>
                    <a:latin typeface="Century Gothic" panose="020B0502020202020204" pitchFamily="34" charset="0"/>
                  </a:rPr>
                  <a:t>  Sydney</a:t>
                </a:r>
                <a:endParaRPr lang="en-US" sz="1200" b="1" cap="all" dirty="0">
                  <a:solidFill>
                    <a:srgbClr val="FFFFFF"/>
                  </a:solidFill>
                  <a:latin typeface="Century Gothic" panose="020B0502020202020204" pitchFamily="34" charset="0"/>
                </a:endParaRPr>
              </a:p>
            </p:txBody>
          </p:sp>
        </p:grpSp>
        <p:pic>
          <p:nvPicPr>
            <p:cNvPr id="46" name="Picture 45"/>
            <p:cNvPicPr>
              <a:picLocks noChangeAspect="1"/>
            </p:cNvPicPr>
            <p:nvPr/>
          </p:nvPicPr>
          <p:blipFill rotWithShape="1">
            <a:blip r:embed="rId10" cstate="print">
              <a:extLst>
                <a:ext uri="{28A0092B-C50C-407E-A947-70E740481C1C}">
                  <a14:useLocalDpi xmlns:a14="http://schemas.microsoft.com/office/drawing/2010/main" val="0"/>
                </a:ext>
              </a:extLst>
            </a:blip>
            <a:srcRect l="14887" r="14887"/>
            <a:stretch/>
          </p:blipFill>
          <p:spPr>
            <a:xfrm>
              <a:off x="488803" y="1277324"/>
              <a:ext cx="2414018" cy="1297022"/>
            </a:xfrm>
            <a:prstGeom prst="rect">
              <a:avLst/>
            </a:prstGeom>
          </p:spPr>
        </p:pic>
      </p:grpSp>
    </p:spTree>
    <p:extLst>
      <p:ext uri="{BB962C8B-B14F-4D97-AF65-F5344CB8AC3E}">
        <p14:creationId xmlns:p14="http://schemas.microsoft.com/office/powerpoint/2010/main" val="1092157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actices &amp; Industries">
    <p:spTree>
      <p:nvGrpSpPr>
        <p:cNvPr id="1" name=""/>
        <p:cNvGrpSpPr/>
        <p:nvPr/>
      </p:nvGrpSpPr>
      <p:grpSpPr>
        <a:xfrm>
          <a:off x="0" y="0"/>
          <a:ext cx="0" cy="0"/>
          <a:chOff x="0" y="0"/>
          <a:chExt cx="0" cy="0"/>
        </a:xfrm>
      </p:grpSpPr>
      <p:cxnSp>
        <p:nvCxnSpPr>
          <p:cNvPr id="12" name="Straight Connector 11"/>
          <p:cNvCxnSpPr/>
          <p:nvPr userDrawn="1"/>
        </p:nvCxnSpPr>
        <p:spPr>
          <a:xfrm flipH="1">
            <a:off x="8088968" y="4498821"/>
            <a:ext cx="1378185" cy="1651154"/>
          </a:xfrm>
          <a:prstGeom prst="line">
            <a:avLst/>
          </a:prstGeom>
          <a:ln w="762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userDrawn="1"/>
        </p:nvSpPr>
        <p:spPr>
          <a:xfrm>
            <a:off x="995158" y="339268"/>
            <a:ext cx="9089287" cy="523220"/>
          </a:xfrm>
          <a:prstGeom prst="rect">
            <a:avLst/>
          </a:prstGeom>
          <a:noFill/>
        </p:spPr>
        <p:txBody>
          <a:bodyPr wrap="square" rtlCol="0">
            <a:spAutoFit/>
          </a:bodyPr>
          <a:lstStyle/>
          <a:p>
            <a:r>
              <a:rPr lang="en-US" sz="2800" dirty="0" smtClean="0">
                <a:solidFill>
                  <a:srgbClr val="0C3E7A"/>
                </a:solidFill>
                <a:latin typeface="Century Gothic"/>
                <a:cs typeface="Century Gothic"/>
              </a:rPr>
              <a:t>Our Practices</a:t>
            </a:r>
            <a:r>
              <a:rPr lang="en-US" sz="2800" baseline="0" dirty="0" smtClean="0">
                <a:solidFill>
                  <a:srgbClr val="0C3E7A"/>
                </a:solidFill>
                <a:latin typeface="Century Gothic"/>
                <a:cs typeface="Century Gothic"/>
              </a:rPr>
              <a:t> and Industries</a:t>
            </a:r>
            <a:endParaRPr lang="en-US" sz="2800" dirty="0">
              <a:solidFill>
                <a:srgbClr val="0C3E7A"/>
              </a:solidFill>
              <a:latin typeface="Century Gothic"/>
              <a:cs typeface="Century Gothic"/>
            </a:endParaRPr>
          </a:p>
        </p:txBody>
      </p:sp>
      <p:grpSp>
        <p:nvGrpSpPr>
          <p:cNvPr id="18" name="Group 17"/>
          <p:cNvGrpSpPr/>
          <p:nvPr userDrawn="1"/>
        </p:nvGrpSpPr>
        <p:grpSpPr>
          <a:xfrm>
            <a:off x="816567" y="1374378"/>
            <a:ext cx="10558867" cy="5004597"/>
            <a:chOff x="796224" y="1522942"/>
            <a:chExt cx="7649365" cy="4865855"/>
          </a:xfrm>
        </p:grpSpPr>
        <p:sp>
          <p:nvSpPr>
            <p:cNvPr id="19" name="TextBox 19"/>
            <p:cNvSpPr txBox="1"/>
            <p:nvPr userDrawn="1"/>
          </p:nvSpPr>
          <p:spPr>
            <a:xfrm>
              <a:off x="965834" y="1530214"/>
              <a:ext cx="2286000" cy="44033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spcAft>
                  <a:spcPts val="300"/>
                </a:spcAft>
              </a:pPr>
              <a:r>
                <a:rPr lang="en-US" sz="1800" b="1" spc="100" dirty="0" smtClean="0">
                  <a:solidFill>
                    <a:srgbClr val="00467F"/>
                  </a:solidFill>
                </a:rPr>
                <a:t>ENERGY &amp; UTILITIES</a:t>
              </a:r>
            </a:p>
            <a:p>
              <a:pPr marL="1588" lvl="1">
                <a:lnSpc>
                  <a:spcPct val="110000"/>
                </a:lnSpc>
              </a:pPr>
              <a:r>
                <a:rPr lang="en-US" sz="1300" dirty="0">
                  <a:solidFill>
                    <a:srgbClr val="292828"/>
                  </a:solidFill>
                </a:rPr>
                <a:t>Competition </a:t>
              </a:r>
              <a:r>
                <a:rPr lang="en-US" sz="1300" dirty="0" smtClean="0">
                  <a:solidFill>
                    <a:srgbClr val="292828"/>
                  </a:solidFill>
                </a:rPr>
                <a:t>&amp; Market </a:t>
              </a:r>
              <a:endParaRPr lang="en-US" sz="1300" dirty="0">
                <a:solidFill>
                  <a:srgbClr val="292828"/>
                </a:solidFill>
              </a:endParaRPr>
            </a:p>
            <a:p>
              <a:pPr marL="1588" lvl="1">
                <a:lnSpc>
                  <a:spcPct val="90000"/>
                </a:lnSpc>
              </a:pPr>
              <a:r>
                <a:rPr lang="en-US" sz="1300" dirty="0">
                  <a:solidFill>
                    <a:srgbClr val="292828"/>
                  </a:solidFill>
                </a:rPr>
                <a:t>   Manipulation </a:t>
              </a:r>
            </a:p>
            <a:p>
              <a:pPr marL="1588" lvl="1" indent="0" algn="l">
                <a:lnSpc>
                  <a:spcPct val="110000"/>
                </a:lnSpc>
              </a:pPr>
              <a:r>
                <a:rPr lang="en-US" sz="1300" b="0" spc="0" dirty="0" smtClean="0">
                  <a:solidFill>
                    <a:srgbClr val="292828"/>
                  </a:solidFill>
                </a:rPr>
                <a:t>Distributed Energy </a:t>
              </a:r>
            </a:p>
            <a:p>
              <a:pPr marL="1588" lvl="1" indent="0" algn="l">
                <a:lnSpc>
                  <a:spcPct val="90000"/>
                </a:lnSpc>
              </a:pPr>
              <a:r>
                <a:rPr lang="en-US" sz="1300" b="0" spc="0" dirty="0" smtClean="0">
                  <a:solidFill>
                    <a:srgbClr val="292828"/>
                  </a:solidFill>
                </a:rPr>
                <a:t>   Resources </a:t>
              </a:r>
            </a:p>
            <a:p>
              <a:pPr marL="1588" lvl="1" indent="0" algn="l">
                <a:lnSpc>
                  <a:spcPct val="110000"/>
                </a:lnSpc>
              </a:pPr>
              <a:r>
                <a:rPr lang="en-US" sz="1300" b="0" spc="0" dirty="0" smtClean="0">
                  <a:solidFill>
                    <a:srgbClr val="292828"/>
                  </a:solidFill>
                </a:rPr>
                <a:t>Electric Transmission </a:t>
              </a:r>
            </a:p>
            <a:p>
              <a:pPr marL="1588" lvl="1" indent="0" algn="l">
                <a:lnSpc>
                  <a:spcPct val="110000"/>
                </a:lnSpc>
              </a:pPr>
              <a:r>
                <a:rPr lang="en-US" sz="1300" b="0" spc="0" dirty="0" smtClean="0">
                  <a:solidFill>
                    <a:srgbClr val="292828"/>
                  </a:solidFill>
                </a:rPr>
                <a:t>Electricity Market Modeling </a:t>
              </a:r>
            </a:p>
            <a:p>
              <a:pPr marL="1588" lvl="1" indent="0" algn="l">
                <a:lnSpc>
                  <a:spcPct val="90000"/>
                </a:lnSpc>
              </a:pPr>
              <a:r>
                <a:rPr lang="en-US" sz="1300" b="0" spc="0" dirty="0" smtClean="0">
                  <a:solidFill>
                    <a:srgbClr val="292828"/>
                  </a:solidFill>
                </a:rPr>
                <a:t>   &amp; Resource Planning </a:t>
              </a:r>
            </a:p>
            <a:p>
              <a:pPr marL="1588" lvl="1" indent="0" algn="l">
                <a:lnSpc>
                  <a:spcPct val="110000"/>
                </a:lnSpc>
              </a:pPr>
              <a:r>
                <a:rPr lang="en-US" sz="1300" b="0" spc="0" dirty="0" smtClean="0">
                  <a:solidFill>
                    <a:srgbClr val="292828"/>
                  </a:solidFill>
                </a:rPr>
                <a:t>Electrification &amp; Growth</a:t>
              </a:r>
            </a:p>
            <a:p>
              <a:pPr marL="1588" lvl="1" indent="0" algn="l">
                <a:lnSpc>
                  <a:spcPct val="90000"/>
                </a:lnSpc>
              </a:pPr>
              <a:r>
                <a:rPr lang="en-US" sz="1300" b="0" spc="0" dirty="0" smtClean="0">
                  <a:solidFill>
                    <a:srgbClr val="292828"/>
                  </a:solidFill>
                </a:rPr>
                <a:t>   Opportunities</a:t>
              </a:r>
            </a:p>
            <a:p>
              <a:pPr marL="1588" lvl="1" indent="0" algn="l">
                <a:lnSpc>
                  <a:spcPct val="110000"/>
                </a:lnSpc>
              </a:pPr>
              <a:r>
                <a:rPr lang="en-US" sz="1300" b="0" spc="0" dirty="0" smtClean="0">
                  <a:solidFill>
                    <a:srgbClr val="292828"/>
                  </a:solidFill>
                </a:rPr>
                <a:t>Energy Litigation</a:t>
              </a:r>
            </a:p>
            <a:p>
              <a:pPr marL="1588" lvl="1" indent="0" algn="l">
                <a:lnSpc>
                  <a:spcPct val="110000"/>
                </a:lnSpc>
              </a:pPr>
              <a:r>
                <a:rPr lang="en-US" sz="1300" b="0" spc="0" dirty="0" smtClean="0">
                  <a:solidFill>
                    <a:srgbClr val="292828"/>
                  </a:solidFill>
                </a:rPr>
                <a:t>Energy Storage</a:t>
              </a:r>
            </a:p>
            <a:p>
              <a:pPr marL="1588" lvl="1">
                <a:lnSpc>
                  <a:spcPct val="110000"/>
                </a:lnSpc>
              </a:pPr>
              <a:r>
                <a:rPr lang="en-US" sz="1300" dirty="0" smtClean="0">
                  <a:solidFill>
                    <a:srgbClr val="292828"/>
                  </a:solidFill>
                </a:rPr>
                <a:t>Environmental Policy, Planning</a:t>
              </a:r>
              <a:endParaRPr lang="en-US" sz="1300" dirty="0">
                <a:solidFill>
                  <a:srgbClr val="292828"/>
                </a:solidFill>
              </a:endParaRPr>
            </a:p>
            <a:p>
              <a:pPr marL="1588" lvl="1">
                <a:lnSpc>
                  <a:spcPct val="90000"/>
                </a:lnSpc>
              </a:pPr>
              <a:r>
                <a:rPr lang="en-US" sz="1300" dirty="0">
                  <a:solidFill>
                    <a:srgbClr val="292828"/>
                  </a:solidFill>
                </a:rPr>
                <a:t>   </a:t>
              </a:r>
              <a:r>
                <a:rPr lang="en-US" sz="1300" dirty="0" smtClean="0">
                  <a:solidFill>
                    <a:srgbClr val="292828"/>
                  </a:solidFill>
                </a:rPr>
                <a:t>and Compliance</a:t>
              </a:r>
              <a:endParaRPr lang="en-US" sz="1300" dirty="0">
                <a:solidFill>
                  <a:srgbClr val="292828"/>
                </a:solidFill>
              </a:endParaRPr>
            </a:p>
            <a:p>
              <a:pPr marL="1588" lvl="1" indent="0" algn="l">
                <a:lnSpc>
                  <a:spcPct val="110000"/>
                </a:lnSpc>
              </a:pPr>
              <a:r>
                <a:rPr lang="en-US" sz="1300" b="0" spc="0" dirty="0" smtClean="0">
                  <a:solidFill>
                    <a:srgbClr val="292828"/>
                  </a:solidFill>
                </a:rPr>
                <a:t>Finance and Ratemaking </a:t>
              </a:r>
            </a:p>
            <a:p>
              <a:pPr marL="1588" lvl="1" indent="0" algn="l">
                <a:lnSpc>
                  <a:spcPct val="110000"/>
                </a:lnSpc>
              </a:pPr>
              <a:r>
                <a:rPr lang="en-US" sz="1300" b="0" spc="0" dirty="0" smtClean="0">
                  <a:solidFill>
                    <a:srgbClr val="292828"/>
                  </a:solidFill>
                </a:rPr>
                <a:t>Gas/Electric Coordination </a:t>
              </a:r>
            </a:p>
            <a:p>
              <a:pPr marL="1588" lvl="1" indent="0" algn="l">
                <a:lnSpc>
                  <a:spcPct val="110000"/>
                </a:lnSpc>
              </a:pPr>
              <a:r>
                <a:rPr lang="en-US" sz="1300" b="0" spc="0" dirty="0" smtClean="0">
                  <a:solidFill>
                    <a:srgbClr val="292828"/>
                  </a:solidFill>
                </a:rPr>
                <a:t>Market Design  </a:t>
              </a:r>
            </a:p>
            <a:p>
              <a:pPr marL="1588" lvl="1" indent="0" algn="l">
                <a:lnSpc>
                  <a:spcPct val="110000"/>
                </a:lnSpc>
              </a:pPr>
              <a:r>
                <a:rPr lang="en-US" sz="1300" b="0" spc="0" dirty="0" smtClean="0">
                  <a:solidFill>
                    <a:srgbClr val="292828"/>
                  </a:solidFill>
                </a:rPr>
                <a:t>Natural Gas &amp; Petroleum </a:t>
              </a:r>
            </a:p>
            <a:p>
              <a:pPr marL="1588" lvl="1" indent="0" algn="l">
                <a:lnSpc>
                  <a:spcPct val="110000"/>
                </a:lnSpc>
              </a:pPr>
              <a:r>
                <a:rPr lang="en-US" sz="1300" b="0" spc="0" dirty="0" smtClean="0">
                  <a:solidFill>
                    <a:srgbClr val="292828"/>
                  </a:solidFill>
                </a:rPr>
                <a:t>Nuclear </a:t>
              </a:r>
            </a:p>
            <a:p>
              <a:pPr marL="1588" lvl="1" indent="0" algn="l">
                <a:lnSpc>
                  <a:spcPct val="110000"/>
                </a:lnSpc>
              </a:pPr>
              <a:r>
                <a:rPr lang="en-US" sz="1300" b="0" spc="0" dirty="0" smtClean="0">
                  <a:solidFill>
                    <a:srgbClr val="292828"/>
                  </a:solidFill>
                </a:rPr>
                <a:t>Renewable &amp; Alternative </a:t>
              </a:r>
            </a:p>
            <a:p>
              <a:pPr marL="1588" lvl="1" indent="0" algn="l">
                <a:lnSpc>
                  <a:spcPct val="90000"/>
                </a:lnSpc>
              </a:pPr>
              <a:r>
                <a:rPr lang="en-US" sz="1300" b="0" spc="0" dirty="0" smtClean="0">
                  <a:solidFill>
                    <a:srgbClr val="292828"/>
                  </a:solidFill>
                </a:rPr>
                <a:t>   Energy </a:t>
              </a:r>
            </a:p>
          </p:txBody>
        </p:sp>
        <p:grpSp>
          <p:nvGrpSpPr>
            <p:cNvPr id="23" name="Group 22"/>
            <p:cNvGrpSpPr/>
            <p:nvPr userDrawn="1"/>
          </p:nvGrpSpPr>
          <p:grpSpPr>
            <a:xfrm>
              <a:off x="796224" y="1628775"/>
              <a:ext cx="78734" cy="4304815"/>
              <a:chOff x="678183" y="1426313"/>
              <a:chExt cx="78734" cy="4304815"/>
            </a:xfrm>
          </p:grpSpPr>
          <p:cxnSp>
            <p:nvCxnSpPr>
              <p:cNvPr id="39" name="Straight Connector 38"/>
              <p:cNvCxnSpPr/>
              <p:nvPr userDrawn="1"/>
            </p:nvCxnSpPr>
            <p:spPr>
              <a:xfrm flipH="1">
                <a:off x="717550" y="1487869"/>
                <a:ext cx="1" cy="4243259"/>
              </a:xfrm>
              <a:prstGeom prst="line">
                <a:avLst/>
              </a:prstGeom>
              <a:ln w="3175" cmpd="sng">
                <a:solidFill>
                  <a:srgbClr val="444446"/>
                </a:solidFill>
              </a:ln>
              <a:effectLst/>
            </p:spPr>
            <p:style>
              <a:lnRef idx="2">
                <a:schemeClr val="accent1"/>
              </a:lnRef>
              <a:fillRef idx="0">
                <a:schemeClr val="accent1"/>
              </a:fillRef>
              <a:effectRef idx="1">
                <a:schemeClr val="accent1"/>
              </a:effectRef>
              <a:fontRef idx="minor">
                <a:schemeClr val="tx1"/>
              </a:fontRef>
            </p:style>
          </p:cxnSp>
          <p:sp>
            <p:nvSpPr>
              <p:cNvPr id="40" name="Rectangle 39"/>
              <p:cNvSpPr/>
              <p:nvPr userDrawn="1"/>
            </p:nvSpPr>
            <p:spPr>
              <a:xfrm>
                <a:off x="678183" y="1426313"/>
                <a:ext cx="78734" cy="295896"/>
              </a:xfrm>
              <a:prstGeom prst="rect">
                <a:avLst/>
              </a:prstGeom>
              <a:solidFill>
                <a:srgbClr val="73AD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800" dirty="0"/>
              </a:p>
            </p:txBody>
          </p:sp>
        </p:grpSp>
        <p:grpSp>
          <p:nvGrpSpPr>
            <p:cNvPr id="24" name="Group 23"/>
            <p:cNvGrpSpPr/>
            <p:nvPr userDrawn="1"/>
          </p:nvGrpSpPr>
          <p:grpSpPr>
            <a:xfrm>
              <a:off x="3394976" y="1628775"/>
              <a:ext cx="78734" cy="4673841"/>
              <a:chOff x="678183" y="1426313"/>
              <a:chExt cx="78734" cy="4673841"/>
            </a:xfrm>
          </p:grpSpPr>
          <p:cxnSp>
            <p:nvCxnSpPr>
              <p:cNvPr id="35" name="Straight Connector 34"/>
              <p:cNvCxnSpPr/>
              <p:nvPr userDrawn="1"/>
            </p:nvCxnSpPr>
            <p:spPr>
              <a:xfrm>
                <a:off x="717551" y="1701705"/>
                <a:ext cx="0" cy="4398449"/>
              </a:xfrm>
              <a:prstGeom prst="line">
                <a:avLst/>
              </a:prstGeom>
              <a:ln w="3175" cmpd="sng">
                <a:solidFill>
                  <a:srgbClr val="444446"/>
                </a:solidFill>
              </a:ln>
              <a:effectLst/>
            </p:spPr>
            <p:style>
              <a:lnRef idx="2">
                <a:schemeClr val="accent1"/>
              </a:lnRef>
              <a:fillRef idx="0">
                <a:schemeClr val="accent1"/>
              </a:fillRef>
              <a:effectRef idx="1">
                <a:schemeClr val="accent1"/>
              </a:effectRef>
              <a:fontRef idx="minor">
                <a:schemeClr val="tx1"/>
              </a:fontRef>
            </p:style>
          </p:cxnSp>
          <p:sp>
            <p:nvSpPr>
              <p:cNvPr id="38" name="Rectangle 37"/>
              <p:cNvSpPr/>
              <p:nvPr userDrawn="1"/>
            </p:nvSpPr>
            <p:spPr>
              <a:xfrm>
                <a:off x="678183" y="1426313"/>
                <a:ext cx="78734" cy="295896"/>
              </a:xfrm>
              <a:prstGeom prst="rect">
                <a:avLst/>
              </a:prstGeom>
              <a:solidFill>
                <a:srgbClr val="73AD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800" dirty="0"/>
              </a:p>
            </p:txBody>
          </p:sp>
        </p:grpSp>
        <p:grpSp>
          <p:nvGrpSpPr>
            <p:cNvPr id="25" name="Group 24"/>
            <p:cNvGrpSpPr/>
            <p:nvPr userDrawn="1"/>
          </p:nvGrpSpPr>
          <p:grpSpPr>
            <a:xfrm>
              <a:off x="5985586" y="1628775"/>
              <a:ext cx="78734" cy="2335701"/>
              <a:chOff x="678183" y="1426313"/>
              <a:chExt cx="78734" cy="2335701"/>
            </a:xfrm>
          </p:grpSpPr>
          <p:cxnSp>
            <p:nvCxnSpPr>
              <p:cNvPr id="33" name="Straight Connector 32"/>
              <p:cNvCxnSpPr/>
              <p:nvPr userDrawn="1"/>
            </p:nvCxnSpPr>
            <p:spPr>
              <a:xfrm flipH="1">
                <a:off x="717550" y="1499833"/>
                <a:ext cx="1" cy="2262181"/>
              </a:xfrm>
              <a:prstGeom prst="line">
                <a:avLst/>
              </a:prstGeom>
              <a:ln w="3175" cmpd="sng">
                <a:solidFill>
                  <a:srgbClr val="444446"/>
                </a:solidFill>
              </a:ln>
              <a:effectLst/>
            </p:spPr>
            <p:style>
              <a:lnRef idx="2">
                <a:schemeClr val="accent1"/>
              </a:lnRef>
              <a:fillRef idx="0">
                <a:schemeClr val="accent1"/>
              </a:fillRef>
              <a:effectRef idx="1">
                <a:schemeClr val="accent1"/>
              </a:effectRef>
              <a:fontRef idx="minor">
                <a:schemeClr val="tx1"/>
              </a:fontRef>
            </p:style>
          </p:cxnSp>
          <p:sp>
            <p:nvSpPr>
              <p:cNvPr id="34" name="Rectangle 33"/>
              <p:cNvSpPr/>
              <p:nvPr userDrawn="1"/>
            </p:nvSpPr>
            <p:spPr>
              <a:xfrm>
                <a:off x="678183" y="1426313"/>
                <a:ext cx="78734" cy="295896"/>
              </a:xfrm>
              <a:prstGeom prst="rect">
                <a:avLst/>
              </a:prstGeom>
              <a:solidFill>
                <a:srgbClr val="73AD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800" dirty="0"/>
              </a:p>
            </p:txBody>
          </p:sp>
        </p:grpSp>
        <p:sp>
          <p:nvSpPr>
            <p:cNvPr id="26" name="TextBox 28"/>
            <p:cNvSpPr txBox="1"/>
            <p:nvPr userDrawn="1"/>
          </p:nvSpPr>
          <p:spPr>
            <a:xfrm>
              <a:off x="3570961" y="1524584"/>
              <a:ext cx="2286000" cy="486421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300"/>
                </a:spcAft>
              </a:pPr>
              <a:r>
                <a:rPr lang="en-US" sz="1800" b="1" spc="100" dirty="0">
                  <a:solidFill>
                    <a:srgbClr val="00467F"/>
                  </a:solidFill>
                </a:rPr>
                <a:t>LITIGATION</a:t>
              </a:r>
            </a:p>
            <a:p>
              <a:pPr marL="1588" lvl="1" indent="0" algn="l">
                <a:lnSpc>
                  <a:spcPct val="110000"/>
                </a:lnSpc>
              </a:pPr>
              <a:r>
                <a:rPr lang="en-US" sz="1300" b="0" spc="0" dirty="0" smtClean="0">
                  <a:solidFill>
                    <a:srgbClr val="292828"/>
                  </a:solidFill>
                </a:rPr>
                <a:t>Accounting </a:t>
              </a:r>
            </a:p>
            <a:p>
              <a:pPr marL="1588" lvl="1">
                <a:lnSpc>
                  <a:spcPct val="110000"/>
                </a:lnSpc>
              </a:pPr>
              <a:r>
                <a:rPr lang="en-US" sz="1300" dirty="0" smtClean="0">
                  <a:solidFill>
                    <a:srgbClr val="292828"/>
                  </a:solidFill>
                </a:rPr>
                <a:t>Analysis of Market </a:t>
              </a:r>
              <a:endParaRPr lang="en-US" sz="1300" dirty="0">
                <a:solidFill>
                  <a:srgbClr val="292828"/>
                </a:solidFill>
              </a:endParaRPr>
            </a:p>
            <a:p>
              <a:pPr marL="1588" lvl="1">
                <a:lnSpc>
                  <a:spcPct val="90000"/>
                </a:lnSpc>
              </a:pPr>
              <a:r>
                <a:rPr lang="en-US" sz="1300" dirty="0">
                  <a:solidFill>
                    <a:srgbClr val="292828"/>
                  </a:solidFill>
                </a:rPr>
                <a:t>   </a:t>
              </a:r>
              <a:r>
                <a:rPr lang="en-US" sz="1300" dirty="0" smtClean="0">
                  <a:solidFill>
                    <a:srgbClr val="292828"/>
                  </a:solidFill>
                </a:rPr>
                <a:t>Manipulation</a:t>
              </a:r>
              <a:endParaRPr lang="en-US" sz="1300" dirty="0">
                <a:solidFill>
                  <a:srgbClr val="292828"/>
                </a:solidFill>
              </a:endParaRPr>
            </a:p>
            <a:p>
              <a:pPr marL="1588" lvl="1" indent="0" algn="l">
                <a:lnSpc>
                  <a:spcPct val="110000"/>
                </a:lnSpc>
              </a:pPr>
              <a:r>
                <a:rPr lang="en-US" sz="1300" b="0" spc="0" dirty="0" smtClean="0">
                  <a:solidFill>
                    <a:srgbClr val="292828"/>
                  </a:solidFill>
                </a:rPr>
                <a:t>Antitrust/Competition </a:t>
              </a:r>
            </a:p>
            <a:p>
              <a:pPr marL="1588" lvl="1" indent="0" algn="l">
                <a:lnSpc>
                  <a:spcPct val="110000"/>
                </a:lnSpc>
              </a:pPr>
              <a:r>
                <a:rPr lang="en-US" sz="1300" b="0" spc="0" dirty="0" smtClean="0">
                  <a:solidFill>
                    <a:srgbClr val="292828"/>
                  </a:solidFill>
                </a:rPr>
                <a:t>Bankruptcy &amp; Restructuring </a:t>
              </a:r>
            </a:p>
            <a:p>
              <a:pPr marL="1588" lvl="1" indent="0" algn="l">
                <a:lnSpc>
                  <a:spcPct val="110000"/>
                </a:lnSpc>
              </a:pPr>
              <a:r>
                <a:rPr lang="en-US" sz="1300" b="0" spc="0" dirty="0" smtClean="0">
                  <a:solidFill>
                    <a:srgbClr val="292828"/>
                  </a:solidFill>
                </a:rPr>
                <a:t>Big Data &amp; Document Analytics </a:t>
              </a:r>
            </a:p>
            <a:p>
              <a:pPr marL="1588" lvl="1" indent="0" algn="l">
                <a:lnSpc>
                  <a:spcPct val="110000"/>
                </a:lnSpc>
              </a:pPr>
              <a:r>
                <a:rPr lang="en-US" sz="1300" b="0" spc="0" dirty="0" smtClean="0">
                  <a:solidFill>
                    <a:srgbClr val="292828"/>
                  </a:solidFill>
                </a:rPr>
                <a:t>Commercial Damages </a:t>
              </a:r>
            </a:p>
            <a:p>
              <a:pPr marL="1588" lvl="1">
                <a:lnSpc>
                  <a:spcPct val="110000"/>
                </a:lnSpc>
              </a:pPr>
              <a:r>
                <a:rPr lang="en-US" sz="1300" dirty="0" smtClean="0">
                  <a:solidFill>
                    <a:srgbClr val="292828"/>
                  </a:solidFill>
                </a:rPr>
                <a:t>Environmental Litigation</a:t>
              </a:r>
              <a:endParaRPr lang="en-US" sz="1300" dirty="0">
                <a:solidFill>
                  <a:srgbClr val="292828"/>
                </a:solidFill>
              </a:endParaRPr>
            </a:p>
            <a:p>
              <a:pPr marL="1588" lvl="1">
                <a:lnSpc>
                  <a:spcPct val="90000"/>
                </a:lnSpc>
              </a:pPr>
              <a:r>
                <a:rPr lang="en-US" sz="1300" dirty="0">
                  <a:solidFill>
                    <a:srgbClr val="292828"/>
                  </a:solidFill>
                </a:rPr>
                <a:t>   </a:t>
              </a:r>
              <a:r>
                <a:rPr lang="en-US" sz="1300" dirty="0" smtClean="0">
                  <a:solidFill>
                    <a:srgbClr val="292828"/>
                  </a:solidFill>
                </a:rPr>
                <a:t>&amp; Regulation</a:t>
              </a:r>
              <a:endParaRPr lang="en-US" sz="1300" dirty="0">
                <a:solidFill>
                  <a:srgbClr val="292828"/>
                </a:solidFill>
              </a:endParaRPr>
            </a:p>
            <a:p>
              <a:pPr marL="1588" lvl="1" indent="0" algn="l">
                <a:lnSpc>
                  <a:spcPct val="110000"/>
                </a:lnSpc>
              </a:pPr>
              <a:r>
                <a:rPr lang="en-US" sz="1300" b="0" spc="0" dirty="0" smtClean="0">
                  <a:solidFill>
                    <a:srgbClr val="292828"/>
                  </a:solidFill>
                </a:rPr>
                <a:t>Intellectual Property </a:t>
              </a:r>
            </a:p>
            <a:p>
              <a:pPr marL="1588" lvl="1" indent="0" algn="l">
                <a:lnSpc>
                  <a:spcPct val="110000"/>
                </a:lnSpc>
              </a:pPr>
              <a:r>
                <a:rPr lang="en-US" sz="1300" b="0" spc="0" dirty="0" smtClean="0">
                  <a:solidFill>
                    <a:srgbClr val="292828"/>
                  </a:solidFill>
                </a:rPr>
                <a:t>International Arbitration </a:t>
              </a:r>
            </a:p>
            <a:p>
              <a:pPr marL="1588" lvl="1" indent="0" algn="l">
                <a:lnSpc>
                  <a:spcPct val="110000"/>
                </a:lnSpc>
              </a:pPr>
              <a:r>
                <a:rPr lang="en-US" sz="1300" b="0" spc="0" dirty="0" smtClean="0">
                  <a:solidFill>
                    <a:srgbClr val="292828"/>
                  </a:solidFill>
                </a:rPr>
                <a:t>International Trade </a:t>
              </a:r>
            </a:p>
            <a:p>
              <a:pPr marL="1588" lvl="1" indent="0" algn="l">
                <a:lnSpc>
                  <a:spcPct val="110000"/>
                </a:lnSpc>
              </a:pPr>
              <a:r>
                <a:rPr lang="en-US" sz="1300" b="0" spc="0" dirty="0" smtClean="0">
                  <a:solidFill>
                    <a:srgbClr val="292828"/>
                  </a:solidFill>
                </a:rPr>
                <a:t>Labor &amp; Employment </a:t>
              </a:r>
            </a:p>
            <a:p>
              <a:pPr marL="1588" lvl="1" indent="0" algn="l">
                <a:lnSpc>
                  <a:spcPct val="110000"/>
                </a:lnSpc>
              </a:pPr>
              <a:r>
                <a:rPr lang="en-US" sz="1300" b="0" spc="0" dirty="0" smtClean="0">
                  <a:solidFill>
                    <a:srgbClr val="292828"/>
                  </a:solidFill>
                </a:rPr>
                <a:t>Mergers &amp; Acquisitions </a:t>
              </a:r>
            </a:p>
            <a:p>
              <a:pPr marL="1588" lvl="1" indent="0" algn="l">
                <a:lnSpc>
                  <a:spcPct val="90000"/>
                </a:lnSpc>
              </a:pPr>
              <a:r>
                <a:rPr lang="en-US" sz="1300" b="0" spc="0" dirty="0" smtClean="0">
                  <a:solidFill>
                    <a:srgbClr val="292828"/>
                  </a:solidFill>
                </a:rPr>
                <a:t>   Litigation </a:t>
              </a:r>
            </a:p>
            <a:p>
              <a:pPr marL="1588" lvl="1" indent="0" algn="l">
                <a:lnSpc>
                  <a:spcPct val="110000"/>
                </a:lnSpc>
              </a:pPr>
              <a:r>
                <a:rPr lang="en-US" sz="1300" b="0" spc="0" dirty="0" smtClean="0">
                  <a:solidFill>
                    <a:srgbClr val="292828"/>
                  </a:solidFill>
                </a:rPr>
                <a:t>Product Liability </a:t>
              </a:r>
            </a:p>
            <a:p>
              <a:pPr marL="1588" lvl="1" indent="0" algn="l">
                <a:lnSpc>
                  <a:spcPct val="110000"/>
                </a:lnSpc>
              </a:pPr>
              <a:r>
                <a:rPr lang="en-US" sz="1300" b="0" spc="0" dirty="0" smtClean="0">
                  <a:solidFill>
                    <a:srgbClr val="292828"/>
                  </a:solidFill>
                </a:rPr>
                <a:t>Securities &amp; Finance</a:t>
              </a:r>
            </a:p>
            <a:p>
              <a:pPr marL="1588" lvl="1" indent="0" algn="l">
                <a:lnSpc>
                  <a:spcPct val="110000"/>
                </a:lnSpc>
              </a:pPr>
              <a:r>
                <a:rPr lang="en-US" sz="1300" b="0" spc="0" dirty="0" smtClean="0">
                  <a:solidFill>
                    <a:srgbClr val="292828"/>
                  </a:solidFill>
                </a:rPr>
                <a:t>Tax Controversy</a:t>
              </a:r>
            </a:p>
            <a:p>
              <a:pPr marL="1588" lvl="1" indent="0" algn="l">
                <a:lnSpc>
                  <a:spcPct val="90000"/>
                </a:lnSpc>
              </a:pPr>
              <a:r>
                <a:rPr lang="en-US" sz="1300" b="0" spc="0" dirty="0" smtClean="0">
                  <a:solidFill>
                    <a:srgbClr val="292828"/>
                  </a:solidFill>
                </a:rPr>
                <a:t>   &amp; Transfer Pricing </a:t>
              </a:r>
            </a:p>
            <a:p>
              <a:pPr marL="1588" lvl="1" indent="0" algn="l">
                <a:lnSpc>
                  <a:spcPct val="110000"/>
                </a:lnSpc>
              </a:pPr>
              <a:r>
                <a:rPr lang="en-US" sz="1300" b="0" spc="0" dirty="0" smtClean="0">
                  <a:solidFill>
                    <a:srgbClr val="292828"/>
                  </a:solidFill>
                </a:rPr>
                <a:t>Valuation </a:t>
              </a:r>
            </a:p>
            <a:p>
              <a:pPr marL="1588" lvl="1" indent="0" algn="l">
                <a:lnSpc>
                  <a:spcPct val="110000"/>
                </a:lnSpc>
              </a:pPr>
              <a:r>
                <a:rPr lang="en-US" sz="1300" b="0" spc="0" dirty="0" smtClean="0">
                  <a:solidFill>
                    <a:srgbClr val="292828"/>
                  </a:solidFill>
                </a:rPr>
                <a:t>White Collar Investigations </a:t>
              </a:r>
            </a:p>
            <a:p>
              <a:pPr marL="1588" lvl="1" indent="0" algn="l">
                <a:lnSpc>
                  <a:spcPct val="90000"/>
                </a:lnSpc>
              </a:pPr>
              <a:r>
                <a:rPr lang="en-US" sz="1300" b="0" spc="0" dirty="0" smtClean="0">
                  <a:solidFill>
                    <a:srgbClr val="292828"/>
                  </a:solidFill>
                </a:rPr>
                <a:t>   &amp; Litigation</a:t>
              </a:r>
              <a:endParaRPr lang="en-US" sz="1300" b="0" spc="0" dirty="0">
                <a:solidFill>
                  <a:srgbClr val="292828"/>
                </a:solidFill>
              </a:endParaRPr>
            </a:p>
          </p:txBody>
        </p:sp>
        <p:sp>
          <p:nvSpPr>
            <p:cNvPr id="27" name="TextBox 29"/>
            <p:cNvSpPr txBox="1"/>
            <p:nvPr userDrawn="1"/>
          </p:nvSpPr>
          <p:spPr>
            <a:xfrm>
              <a:off x="6159589" y="1522942"/>
              <a:ext cx="2286000" cy="245829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300"/>
                </a:spcAft>
              </a:pPr>
              <a:r>
                <a:rPr lang="en-US" sz="1800" b="1" spc="100" dirty="0">
                  <a:solidFill>
                    <a:srgbClr val="00467F"/>
                  </a:solidFill>
                </a:rPr>
                <a:t>INDUSTRIES</a:t>
              </a:r>
            </a:p>
            <a:p>
              <a:pPr marL="1588" lvl="1" indent="0" algn="l">
                <a:lnSpc>
                  <a:spcPct val="110000"/>
                </a:lnSpc>
              </a:pPr>
              <a:r>
                <a:rPr lang="en-US" sz="1300" b="0" spc="0" dirty="0" smtClean="0">
                  <a:solidFill>
                    <a:srgbClr val="292828"/>
                  </a:solidFill>
                </a:rPr>
                <a:t>Electric Power </a:t>
              </a:r>
            </a:p>
            <a:p>
              <a:pPr marL="1588" lvl="1" indent="0" algn="l">
                <a:lnSpc>
                  <a:spcPct val="110000"/>
                </a:lnSpc>
              </a:pPr>
              <a:r>
                <a:rPr lang="en-US" sz="1300" b="0" spc="0" dirty="0" smtClean="0">
                  <a:solidFill>
                    <a:srgbClr val="292828"/>
                  </a:solidFill>
                </a:rPr>
                <a:t>Financial Institutions </a:t>
              </a:r>
            </a:p>
            <a:p>
              <a:pPr marL="1588" lvl="1" indent="0" algn="l">
                <a:lnSpc>
                  <a:spcPct val="110000"/>
                </a:lnSpc>
              </a:pPr>
              <a:r>
                <a:rPr lang="en-US" sz="1300" b="0" spc="0" dirty="0" smtClean="0">
                  <a:solidFill>
                    <a:srgbClr val="292828"/>
                  </a:solidFill>
                </a:rPr>
                <a:t>Infrastructure</a:t>
              </a:r>
            </a:p>
            <a:p>
              <a:pPr marL="1588" lvl="1" indent="0" algn="l">
                <a:lnSpc>
                  <a:spcPct val="110000"/>
                </a:lnSpc>
              </a:pPr>
              <a:r>
                <a:rPr lang="en-US" sz="1300" b="0" spc="0" dirty="0" smtClean="0">
                  <a:solidFill>
                    <a:srgbClr val="292828"/>
                  </a:solidFill>
                </a:rPr>
                <a:t>Natural Gas</a:t>
              </a:r>
              <a:r>
                <a:rPr lang="en-US" sz="1300" dirty="0">
                  <a:solidFill>
                    <a:srgbClr val="292828"/>
                  </a:solidFill>
                </a:rPr>
                <a:t> </a:t>
              </a:r>
              <a:r>
                <a:rPr lang="en-US" sz="1300" b="0" spc="0" dirty="0" smtClean="0">
                  <a:solidFill>
                    <a:srgbClr val="292828"/>
                  </a:solidFill>
                </a:rPr>
                <a:t>&amp; Petroleum </a:t>
              </a:r>
            </a:p>
            <a:p>
              <a:pPr marL="1588" lvl="1">
                <a:lnSpc>
                  <a:spcPct val="110000"/>
                </a:lnSpc>
              </a:pPr>
              <a:r>
                <a:rPr lang="en-US" sz="1300" dirty="0" smtClean="0">
                  <a:solidFill>
                    <a:srgbClr val="292828"/>
                  </a:solidFill>
                </a:rPr>
                <a:t>Pharmaceuticals</a:t>
              </a:r>
              <a:endParaRPr lang="en-US" sz="1300" dirty="0">
                <a:solidFill>
                  <a:srgbClr val="292828"/>
                </a:solidFill>
              </a:endParaRPr>
            </a:p>
            <a:p>
              <a:pPr marL="1588" lvl="1">
                <a:lnSpc>
                  <a:spcPct val="90000"/>
                </a:lnSpc>
              </a:pPr>
              <a:r>
                <a:rPr lang="en-US" sz="1300" dirty="0">
                  <a:solidFill>
                    <a:srgbClr val="292828"/>
                  </a:solidFill>
                </a:rPr>
                <a:t>   </a:t>
              </a:r>
              <a:r>
                <a:rPr lang="en-US" sz="1300" dirty="0" smtClean="0">
                  <a:solidFill>
                    <a:srgbClr val="292828"/>
                  </a:solidFill>
                </a:rPr>
                <a:t>&amp; Medical </a:t>
              </a:r>
              <a:r>
                <a:rPr lang="en-US" sz="1300" dirty="0">
                  <a:solidFill>
                    <a:srgbClr val="292828"/>
                  </a:solidFill>
                </a:rPr>
                <a:t>Devices </a:t>
              </a:r>
            </a:p>
            <a:p>
              <a:pPr marL="1588" lvl="1" indent="0" algn="l">
                <a:lnSpc>
                  <a:spcPct val="110000"/>
                </a:lnSpc>
              </a:pPr>
              <a:r>
                <a:rPr lang="en-US" sz="1300" b="0" spc="0" dirty="0" smtClean="0">
                  <a:solidFill>
                    <a:srgbClr val="292828"/>
                  </a:solidFill>
                </a:rPr>
                <a:t>Telecommunications, </a:t>
              </a:r>
            </a:p>
            <a:p>
              <a:pPr marL="1588" lvl="1" indent="0" algn="l">
                <a:lnSpc>
                  <a:spcPct val="90000"/>
                </a:lnSpc>
              </a:pPr>
              <a:r>
                <a:rPr lang="en-US" sz="1300" b="0" spc="0" dirty="0" smtClean="0">
                  <a:solidFill>
                    <a:srgbClr val="292828"/>
                  </a:solidFill>
                </a:rPr>
                <a:t>   Internet, and Media </a:t>
              </a:r>
            </a:p>
            <a:p>
              <a:pPr marL="1588" lvl="1" indent="0" algn="l">
                <a:lnSpc>
                  <a:spcPct val="110000"/>
                </a:lnSpc>
              </a:pPr>
              <a:r>
                <a:rPr lang="en-US" sz="1300" b="0" spc="0" dirty="0" smtClean="0">
                  <a:solidFill>
                    <a:srgbClr val="292828"/>
                  </a:solidFill>
                </a:rPr>
                <a:t>Transportation </a:t>
              </a:r>
            </a:p>
            <a:p>
              <a:pPr marL="1588" lvl="1" indent="0" algn="l">
                <a:lnSpc>
                  <a:spcPct val="110000"/>
                </a:lnSpc>
              </a:pPr>
              <a:r>
                <a:rPr lang="en-US" sz="1300" b="0" spc="0" dirty="0" smtClean="0">
                  <a:solidFill>
                    <a:srgbClr val="292828"/>
                  </a:solidFill>
                </a:rPr>
                <a:t>Water </a:t>
              </a:r>
              <a:endParaRPr lang="en-US" sz="1300" b="0" spc="0" dirty="0">
                <a:solidFill>
                  <a:srgbClr val="292828"/>
                </a:solidFill>
              </a:endParaRPr>
            </a:p>
          </p:txBody>
        </p:sp>
      </p:grpSp>
    </p:spTree>
    <p:extLst>
      <p:ext uri="{BB962C8B-B14F-4D97-AF65-F5344CB8AC3E}">
        <p14:creationId xmlns:p14="http://schemas.microsoft.com/office/powerpoint/2010/main" val="3632710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3"/>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996039" y="1046484"/>
            <a:ext cx="184731" cy="369332"/>
          </a:xfrm>
          <a:prstGeom prst="rect">
            <a:avLst/>
          </a:prstGeom>
          <a:noFill/>
        </p:spPr>
        <p:txBody>
          <a:bodyPr wrap="none" rtlCol="0">
            <a:spAutoFit/>
          </a:bodyPr>
          <a:lstStyle/>
          <a:p>
            <a:endParaRPr lang="en-US" sz="1800" dirty="0"/>
          </a:p>
        </p:txBody>
      </p:sp>
      <p:sp>
        <p:nvSpPr>
          <p:cNvPr id="11" name="TextBox 10"/>
          <p:cNvSpPr txBox="1"/>
          <p:nvPr/>
        </p:nvSpPr>
        <p:spPr>
          <a:xfrm>
            <a:off x="10317097" y="6526524"/>
            <a:ext cx="973343" cy="2308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0C3E70"/>
                </a:solidFill>
                <a:effectLst/>
                <a:uLnTx/>
                <a:uFillTx/>
                <a:latin typeface="Calibri"/>
                <a:ea typeface="+mn-ea"/>
                <a:cs typeface="Calibri"/>
              </a:rPr>
              <a:t>brattle.com</a:t>
            </a:r>
            <a:r>
              <a:rPr kumimoji="0" lang="en-US" sz="900" b="0" i="0" u="none" strike="noStrike" kern="1200" cap="none" spc="0" normalizeH="0" baseline="0" noProof="0" dirty="0" smtClean="0">
                <a:ln>
                  <a:noFill/>
                </a:ln>
                <a:solidFill>
                  <a:srgbClr val="0C3E70"/>
                </a:solidFill>
                <a:effectLst/>
                <a:uLnTx/>
                <a:uFillTx/>
                <a:latin typeface="+mn-lt"/>
                <a:ea typeface="+mn-ea"/>
                <a:cs typeface="+mn-cs"/>
              </a:rPr>
              <a:t> </a:t>
            </a:r>
            <a:r>
              <a:rPr kumimoji="0" lang="en-US" sz="900" b="1" i="0" u="none" strike="noStrike" kern="1200" cap="none" spc="0" normalizeH="0" baseline="0" noProof="0" dirty="0" smtClean="0">
                <a:ln>
                  <a:noFill/>
                </a:ln>
                <a:solidFill>
                  <a:srgbClr val="C1C3B6"/>
                </a:solidFill>
                <a:effectLst/>
                <a:uLnTx/>
                <a:uFillTx/>
                <a:latin typeface="+mn-lt"/>
                <a:ea typeface="+mn-ea"/>
                <a:cs typeface="+mn-cs"/>
              </a:rPr>
              <a:t>|</a:t>
            </a:r>
            <a:r>
              <a:rPr kumimoji="0" lang="en-US" sz="900" b="0" i="0" u="none" strike="noStrike" kern="1200" cap="none" spc="0" normalizeH="0" baseline="0" noProof="0" dirty="0" smtClean="0">
                <a:ln>
                  <a:noFill/>
                </a:ln>
                <a:solidFill>
                  <a:srgbClr val="0C3E70"/>
                </a:solidFill>
                <a:effectLst/>
                <a:uLnTx/>
                <a:uFillTx/>
                <a:latin typeface="+mn-lt"/>
                <a:ea typeface="+mn-ea"/>
                <a:cs typeface="+mn-cs"/>
              </a:rPr>
              <a:t> </a:t>
            </a:r>
            <a:fld id="{D3770BCF-A6D5-884C-89AA-B68168B8517C}" type="slidenum">
              <a:rPr kumimoji="0" lang="en-US" sz="900" b="0" i="0" u="none" strike="noStrike" kern="1200" cap="none" spc="0" normalizeH="0" baseline="0" noProof="0" smtClean="0">
                <a:ln>
                  <a:noFill/>
                </a:ln>
                <a:solidFill>
                  <a:srgbClr val="0C3E70"/>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smtClean="0">
              <a:ln>
                <a:noFill/>
              </a:ln>
              <a:solidFill>
                <a:srgbClr val="0C3E70"/>
              </a:solidFill>
              <a:effectLst/>
              <a:uLnTx/>
              <a:uFillTx/>
              <a:latin typeface="+mn-lt"/>
              <a:ea typeface="+mn-ea"/>
              <a:cs typeface="+mn-cs"/>
            </a:endParaRPr>
          </a:p>
        </p:txBody>
      </p:sp>
    </p:spTree>
    <p:extLst>
      <p:ext uri="{BB962C8B-B14F-4D97-AF65-F5344CB8AC3E}">
        <p14:creationId xmlns:p14="http://schemas.microsoft.com/office/powerpoint/2010/main" val="21669835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kern="1200">
          <a:solidFill>
            <a:schemeClr val="tx1"/>
          </a:solidFill>
          <a:latin typeface="Century Gothic"/>
          <a:ea typeface="+mj-ea"/>
          <a:cs typeface="Century Gothic"/>
        </a:defRPr>
      </a:lvl1pPr>
    </p:titleStyle>
    <p:bodyStyle>
      <a:lvl1pPr marL="0" indent="0" algn="l" defTabSz="457200" rtl="0" eaLnBrk="1" latinLnBrk="0" hangingPunct="1">
        <a:spcBef>
          <a:spcPct val="20000"/>
        </a:spcBef>
        <a:buFont typeface="Arial"/>
        <a:buNone/>
        <a:defRPr sz="2200" kern="1200">
          <a:solidFill>
            <a:schemeClr val="tx1"/>
          </a:solidFill>
          <a:latin typeface="Century Gothic"/>
          <a:ea typeface="+mn-ea"/>
          <a:cs typeface="Century Gothic"/>
        </a:defRPr>
      </a:lvl1pPr>
      <a:lvl2pPr marL="223838" indent="176213" algn="l" defTabSz="457200" rtl="0" eaLnBrk="1" latinLnBrk="0" hangingPunct="1">
        <a:spcBef>
          <a:spcPct val="20000"/>
        </a:spcBef>
        <a:buClr>
          <a:srgbClr val="7FB9C2"/>
        </a:buClr>
        <a:buSzPct val="130000"/>
        <a:buFont typeface="Lucida Grande"/>
        <a:buChar char="–"/>
        <a:defRPr sz="2000" kern="1200">
          <a:solidFill>
            <a:srgbClr val="000000"/>
          </a:solidFill>
          <a:latin typeface="+mn-lt"/>
          <a:ea typeface="+mn-ea"/>
          <a:cs typeface="+mn-cs"/>
        </a:defRPr>
      </a:lvl2pPr>
      <a:lvl3pPr marL="392113" indent="0" algn="l" defTabSz="457200" rtl="0" eaLnBrk="1" latinLnBrk="0" hangingPunct="1">
        <a:spcBef>
          <a:spcPct val="20000"/>
        </a:spcBef>
        <a:buFont typeface="Arial"/>
        <a:buNone/>
        <a:defRPr sz="1800" kern="1200">
          <a:solidFill>
            <a:srgbClr val="000000"/>
          </a:solidFill>
          <a:latin typeface="+mn-lt"/>
          <a:ea typeface="+mn-ea"/>
          <a:cs typeface="+mn-cs"/>
        </a:defRPr>
      </a:lvl3pPr>
      <a:lvl4pPr marL="687388" indent="-174625" algn="l" defTabSz="457200" rtl="0" eaLnBrk="1" latinLnBrk="0" hangingPunct="1">
        <a:spcBef>
          <a:spcPct val="20000"/>
        </a:spcBef>
        <a:buClr>
          <a:srgbClr val="7FB9C2"/>
        </a:buClr>
        <a:buFont typeface="Arial"/>
        <a:buChar char="•"/>
        <a:defRPr sz="1400" kern="1200">
          <a:solidFill>
            <a:srgbClr val="000000"/>
          </a:solidFill>
          <a:latin typeface="+mn-lt"/>
          <a:ea typeface="+mn-ea"/>
          <a:cs typeface="+mn-cs"/>
        </a:defRPr>
      </a:lvl4pPr>
      <a:lvl5pPr marL="687388" indent="0" algn="l" defTabSz="457200" rtl="0" eaLnBrk="1" latinLnBrk="0" hangingPunct="1">
        <a:spcBef>
          <a:spcPct val="20000"/>
        </a:spcBef>
        <a:buFont typeface="Arial"/>
        <a:buNone/>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3"/>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996039" y="1046484"/>
            <a:ext cx="184731" cy="369332"/>
          </a:xfrm>
          <a:prstGeom prst="rect">
            <a:avLst/>
          </a:prstGeom>
          <a:noFill/>
        </p:spPr>
        <p:txBody>
          <a:bodyPr wrap="none" rtlCol="0">
            <a:spAutoFit/>
          </a:bodyPr>
          <a:lstStyle/>
          <a:p>
            <a:endParaRPr lang="en-US" sz="1800" dirty="0"/>
          </a:p>
        </p:txBody>
      </p:sp>
      <p:sp>
        <p:nvSpPr>
          <p:cNvPr id="11" name="TextBox 10"/>
          <p:cNvSpPr txBox="1"/>
          <p:nvPr/>
        </p:nvSpPr>
        <p:spPr>
          <a:xfrm>
            <a:off x="10317097" y="6526524"/>
            <a:ext cx="973343" cy="2308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0C3E70"/>
                </a:solidFill>
                <a:effectLst/>
                <a:uLnTx/>
                <a:uFillTx/>
                <a:latin typeface="Calibri"/>
                <a:ea typeface="+mn-ea"/>
                <a:cs typeface="Calibri"/>
              </a:rPr>
              <a:t>brattle.com</a:t>
            </a:r>
            <a:r>
              <a:rPr kumimoji="0" lang="en-US" sz="900" b="0" i="0" u="none" strike="noStrike" kern="1200" cap="none" spc="0" normalizeH="0" baseline="0" noProof="0" dirty="0" smtClean="0">
                <a:ln>
                  <a:noFill/>
                </a:ln>
                <a:solidFill>
                  <a:srgbClr val="0C3E70"/>
                </a:solidFill>
                <a:effectLst/>
                <a:uLnTx/>
                <a:uFillTx/>
                <a:latin typeface="+mn-lt"/>
                <a:ea typeface="+mn-ea"/>
                <a:cs typeface="+mn-cs"/>
              </a:rPr>
              <a:t> </a:t>
            </a:r>
            <a:r>
              <a:rPr kumimoji="0" lang="en-US" sz="900" b="1" i="0" u="none" strike="noStrike" kern="1200" cap="none" spc="0" normalizeH="0" baseline="0" noProof="0" dirty="0" smtClean="0">
                <a:ln>
                  <a:noFill/>
                </a:ln>
                <a:solidFill>
                  <a:srgbClr val="C1C3B6"/>
                </a:solidFill>
                <a:effectLst/>
                <a:uLnTx/>
                <a:uFillTx/>
                <a:latin typeface="+mn-lt"/>
                <a:ea typeface="+mn-ea"/>
                <a:cs typeface="+mn-cs"/>
              </a:rPr>
              <a:t>|</a:t>
            </a:r>
            <a:r>
              <a:rPr kumimoji="0" lang="en-US" sz="900" b="0" i="0" u="none" strike="noStrike" kern="1200" cap="none" spc="0" normalizeH="0" baseline="0" noProof="0" dirty="0" smtClean="0">
                <a:ln>
                  <a:noFill/>
                </a:ln>
                <a:solidFill>
                  <a:srgbClr val="0C3E70"/>
                </a:solidFill>
                <a:effectLst/>
                <a:uLnTx/>
                <a:uFillTx/>
                <a:latin typeface="+mn-lt"/>
                <a:ea typeface="+mn-ea"/>
                <a:cs typeface="+mn-cs"/>
              </a:rPr>
              <a:t> </a:t>
            </a:r>
            <a:fld id="{D3770BCF-A6D5-884C-89AA-B68168B8517C}" type="slidenum">
              <a:rPr kumimoji="0" lang="en-US" sz="900" b="0" i="0" u="none" strike="noStrike" kern="1200" cap="none" spc="0" normalizeH="0" baseline="0" noProof="0" smtClean="0">
                <a:ln>
                  <a:noFill/>
                </a:ln>
                <a:solidFill>
                  <a:srgbClr val="0C3E70"/>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smtClean="0">
              <a:ln>
                <a:noFill/>
              </a:ln>
              <a:solidFill>
                <a:srgbClr val="0C3E70"/>
              </a:solidFill>
              <a:effectLst/>
              <a:uLnTx/>
              <a:uFillTx/>
              <a:latin typeface="+mn-lt"/>
              <a:ea typeface="+mn-ea"/>
              <a:cs typeface="+mn-cs"/>
            </a:endParaRPr>
          </a:p>
        </p:txBody>
      </p:sp>
    </p:spTree>
    <p:extLst>
      <p:ext uri="{BB962C8B-B14F-4D97-AF65-F5344CB8AC3E}">
        <p14:creationId xmlns:p14="http://schemas.microsoft.com/office/powerpoint/2010/main" val="15537483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kern="1200">
          <a:solidFill>
            <a:schemeClr val="tx1"/>
          </a:solidFill>
          <a:latin typeface="Century Gothic"/>
          <a:ea typeface="+mj-ea"/>
          <a:cs typeface="Century Gothic"/>
        </a:defRPr>
      </a:lvl1pPr>
    </p:titleStyle>
    <p:bodyStyle>
      <a:lvl1pPr marL="0" indent="0" algn="l" defTabSz="457200" rtl="0" eaLnBrk="1" latinLnBrk="0" hangingPunct="1">
        <a:spcBef>
          <a:spcPct val="20000"/>
        </a:spcBef>
        <a:buFont typeface="Arial"/>
        <a:buNone/>
        <a:defRPr sz="2200" kern="1200">
          <a:solidFill>
            <a:schemeClr val="tx1"/>
          </a:solidFill>
          <a:latin typeface="Century Gothic"/>
          <a:ea typeface="+mn-ea"/>
          <a:cs typeface="Century Gothic"/>
        </a:defRPr>
      </a:lvl1pPr>
      <a:lvl2pPr marL="223838" indent="176213" algn="l" defTabSz="457200" rtl="0" eaLnBrk="1" latinLnBrk="0" hangingPunct="1">
        <a:spcBef>
          <a:spcPct val="20000"/>
        </a:spcBef>
        <a:buClr>
          <a:srgbClr val="7FB9C2"/>
        </a:buClr>
        <a:buSzPct val="130000"/>
        <a:buFont typeface="Lucida Grande"/>
        <a:buChar char="–"/>
        <a:defRPr sz="2000" kern="1200">
          <a:solidFill>
            <a:srgbClr val="000000"/>
          </a:solidFill>
          <a:latin typeface="+mn-lt"/>
          <a:ea typeface="+mn-ea"/>
          <a:cs typeface="+mn-cs"/>
        </a:defRPr>
      </a:lvl2pPr>
      <a:lvl3pPr marL="392113" indent="0" algn="l" defTabSz="457200" rtl="0" eaLnBrk="1" latinLnBrk="0" hangingPunct="1">
        <a:spcBef>
          <a:spcPct val="20000"/>
        </a:spcBef>
        <a:buFont typeface="Arial"/>
        <a:buNone/>
        <a:defRPr sz="1800" kern="1200">
          <a:solidFill>
            <a:srgbClr val="000000"/>
          </a:solidFill>
          <a:latin typeface="+mn-lt"/>
          <a:ea typeface="+mn-ea"/>
          <a:cs typeface="+mn-cs"/>
        </a:defRPr>
      </a:lvl3pPr>
      <a:lvl4pPr marL="687388" indent="-174625" algn="l" defTabSz="457200" rtl="0" eaLnBrk="1" latinLnBrk="0" hangingPunct="1">
        <a:spcBef>
          <a:spcPct val="20000"/>
        </a:spcBef>
        <a:buClr>
          <a:srgbClr val="7FB9C2"/>
        </a:buClr>
        <a:buFont typeface="Arial"/>
        <a:buChar char="•"/>
        <a:defRPr sz="1400" kern="1200">
          <a:solidFill>
            <a:srgbClr val="000000"/>
          </a:solidFill>
          <a:latin typeface="+mn-lt"/>
          <a:ea typeface="+mn-ea"/>
          <a:cs typeface="+mn-cs"/>
        </a:defRPr>
      </a:lvl4pPr>
      <a:lvl5pPr marL="687388" indent="0" algn="l" defTabSz="457200" rtl="0" eaLnBrk="1" latinLnBrk="0" hangingPunct="1">
        <a:spcBef>
          <a:spcPct val="20000"/>
        </a:spcBef>
        <a:buFont typeface="Arial"/>
        <a:buNone/>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hyperlink" Target="http://eta-publications.lbl.gov/sites/default/files/offshore_erl_lbnl_format_final.pdf" TargetMode="External"/><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29926" y="9891"/>
            <a:ext cx="9332920" cy="1143000"/>
          </a:xfrm>
          <a:prstGeom prst="rect">
            <a:avLst/>
          </a:prstGeom>
          <a:noFill/>
        </p:spPr>
        <p:txBody>
          <a:bodyPr>
            <a:normAutofit/>
          </a:bodyPr>
          <a:lstStyle/>
          <a:p>
            <a:r>
              <a:rPr lang="en-US" b="1" dirty="0" smtClean="0"/>
              <a:t>Currently </a:t>
            </a:r>
            <a:r>
              <a:rPr lang="en-US" b="1" dirty="0"/>
              <a:t>Proposed U.S. Offshore Wind Projects</a:t>
            </a:r>
            <a:endParaRPr lang="en-US" sz="2700" b="1" dirty="0"/>
          </a:p>
        </p:txBody>
      </p:sp>
      <p:sp>
        <p:nvSpPr>
          <p:cNvPr id="12" name="Text Placeholder 2"/>
          <p:cNvSpPr txBox="1">
            <a:spLocks/>
          </p:cNvSpPr>
          <p:nvPr/>
        </p:nvSpPr>
        <p:spPr>
          <a:xfrm>
            <a:off x="1853926" y="2007451"/>
            <a:ext cx="4048344" cy="4146070"/>
          </a:xfrm>
          <a:prstGeom prst="rect">
            <a:avLst/>
          </a:prstGeom>
        </p:spPr>
        <p:txBody>
          <a:bodyPr vert="horz" lIns="0" tIns="45720" rIns="91440" bIns="45720" rtlCol="0">
            <a:noAutofit/>
          </a:bodyPr>
          <a:lstStyle>
            <a:lvl1pPr marL="117475" indent="-117475" algn="l" defTabSz="457200" rtl="0" eaLnBrk="1" latinLnBrk="0" hangingPunct="1">
              <a:spcBef>
                <a:spcPct val="20000"/>
              </a:spcBef>
              <a:buClr>
                <a:schemeClr val="bg1"/>
              </a:buClr>
              <a:buSzPct val="100000"/>
              <a:buFont typeface="Calibri" pitchFamily="34" charset="0"/>
              <a:buChar char=" "/>
              <a:defRPr lang="en-US" sz="2200" b="1" kern="1200" dirty="0" smtClean="0">
                <a:solidFill>
                  <a:srgbClr val="000000"/>
                </a:solidFill>
                <a:latin typeface="+mn-lt"/>
                <a:ea typeface="+mn-ea"/>
                <a:cs typeface="+mn-cs"/>
              </a:defRPr>
            </a:lvl1pPr>
            <a:lvl2pPr marL="457200" indent="-223838" algn="l" defTabSz="457200" rtl="0" eaLnBrk="1" latinLnBrk="0" hangingPunct="1">
              <a:spcBef>
                <a:spcPct val="20000"/>
              </a:spcBef>
              <a:buClr>
                <a:srgbClr val="71ADB6"/>
              </a:buClr>
              <a:buSzPct val="60000"/>
              <a:buFont typeface="Arial" pitchFamily="34" charset="0"/>
              <a:buChar char="▀"/>
              <a:defRPr lang="en-US" sz="2000" b="0" kern="1200" dirty="0" smtClean="0">
                <a:solidFill>
                  <a:srgbClr val="000000"/>
                </a:solidFill>
                <a:latin typeface="+mn-lt"/>
                <a:ea typeface="+mn-ea"/>
                <a:cs typeface="+mn-cs"/>
              </a:defRPr>
            </a:lvl2pPr>
            <a:lvl3pPr marL="690563" indent="-233363" algn="l" defTabSz="457200" rtl="0" eaLnBrk="1" latinLnBrk="0" hangingPunct="1">
              <a:spcBef>
                <a:spcPct val="20000"/>
              </a:spcBef>
              <a:buClr>
                <a:srgbClr val="71ADB6"/>
              </a:buClr>
              <a:buFont typeface="Calibri" pitchFamily="34" charset="0"/>
              <a:buChar char="−"/>
              <a:defRPr lang="en-US" sz="2000" kern="1200" dirty="0" smtClean="0">
                <a:solidFill>
                  <a:srgbClr val="000000"/>
                </a:solidFill>
                <a:latin typeface="+mn-lt"/>
                <a:ea typeface="+mn-ea"/>
                <a:cs typeface="+mn-cs"/>
              </a:defRPr>
            </a:lvl3pPr>
            <a:lvl4pPr marL="919163" indent="-228600" algn="l" defTabSz="457200" rtl="0" eaLnBrk="1" latinLnBrk="0" hangingPunct="1">
              <a:spcBef>
                <a:spcPct val="20000"/>
              </a:spcBef>
              <a:buClr>
                <a:srgbClr val="71ADB6"/>
              </a:buClr>
              <a:buSzPct val="80000"/>
              <a:buFont typeface="Wingdings" pitchFamily="2" charset="2"/>
              <a:buChar char="§"/>
              <a:tabLst/>
              <a:defRPr sz="2000" kern="1200" baseline="0">
                <a:solidFill>
                  <a:srgbClr val="000000"/>
                </a:solidFill>
                <a:latin typeface="+mn-lt"/>
                <a:ea typeface="+mn-ea"/>
                <a:cs typeface="+mn-cs"/>
              </a:defRPr>
            </a:lvl4pPr>
            <a:lvl5pPr marL="1147763" indent="-233363" algn="l" defTabSz="457200" rtl="0" eaLnBrk="1" latinLnBrk="0" hangingPunct="1">
              <a:spcBef>
                <a:spcPct val="20000"/>
              </a:spcBef>
              <a:buClr>
                <a:srgbClr val="71ADB6"/>
              </a:buClr>
              <a:buFont typeface="Arial" pitchFamily="34" charset="0"/>
              <a:buChar char="•"/>
              <a:defRPr lang="en-US" sz="2000" kern="1200" baseline="0" dirty="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marR="0" lvl="1" indent="-223838" algn="l" defTabSz="457200" rtl="0" eaLnBrk="1" fontAlgn="auto" latinLnBrk="0" hangingPunct="1">
              <a:lnSpc>
                <a:spcPct val="100000"/>
              </a:lnSpc>
              <a:spcBef>
                <a:spcPct val="20000"/>
              </a:spcBef>
              <a:spcAft>
                <a:spcPts val="0"/>
              </a:spcAft>
              <a:buClr>
                <a:srgbClr val="71ADB6"/>
              </a:buClr>
              <a:buSzPct val="60000"/>
              <a:buFont typeface="Arial" pitchFamily="34" charset="0"/>
              <a:buChar char="▀"/>
              <a:tabLst/>
              <a:defRPr/>
            </a:pP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6" name="TextBox 15"/>
          <p:cNvSpPr txBox="1"/>
          <p:nvPr/>
        </p:nvSpPr>
        <p:spPr>
          <a:xfrm>
            <a:off x="1551664" y="6442502"/>
            <a:ext cx="5965106" cy="4154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0000"/>
                </a:solidFill>
                <a:effectLst/>
                <a:uLnTx/>
                <a:uFillTx/>
                <a:latin typeface="Calibri"/>
                <a:ea typeface="+mn-ea"/>
                <a:cs typeface="+mn-cs"/>
              </a:rPr>
              <a:t>Source: </a:t>
            </a:r>
            <a:r>
              <a:rPr kumimoji="0" lang="en-US" sz="1050" b="0" i="0" u="none" strike="noStrike" kern="1200" cap="none" spc="0" normalizeH="0" baseline="0" noProof="0" dirty="0" err="1">
                <a:ln>
                  <a:noFill/>
                </a:ln>
                <a:solidFill>
                  <a:srgbClr val="000000"/>
                </a:solidFill>
                <a:effectLst/>
                <a:uLnTx/>
                <a:uFillTx/>
                <a:latin typeface="Calibri"/>
                <a:ea typeface="+mn-ea"/>
                <a:cs typeface="+mn-cs"/>
              </a:rPr>
              <a:t>Beiter</a:t>
            </a:r>
            <a:r>
              <a:rPr kumimoji="0" lang="en-US" sz="1050" b="0" i="0" u="none" strike="noStrike" kern="1200" cap="none" spc="0" normalizeH="0" baseline="0" noProof="0" dirty="0">
                <a:ln>
                  <a:noFill/>
                </a:ln>
                <a:solidFill>
                  <a:srgbClr val="000000"/>
                </a:solidFill>
                <a:effectLst/>
                <a:uLnTx/>
                <a:uFillTx/>
                <a:latin typeface="Calibri"/>
                <a:ea typeface="+mn-ea"/>
                <a:cs typeface="+mn-cs"/>
              </a:rPr>
              <a:t>, Musial, et al. 2018. </a:t>
            </a:r>
            <a:r>
              <a:rPr kumimoji="0" lang="en-US" sz="1050" b="0" i="1" u="none" strike="noStrike" kern="1200" cap="none" spc="0" normalizeH="0" baseline="0" noProof="0" dirty="0">
                <a:ln>
                  <a:noFill/>
                </a:ln>
                <a:solidFill>
                  <a:srgbClr val="000000"/>
                </a:solidFill>
                <a:effectLst/>
                <a:uLnTx/>
                <a:uFillTx/>
                <a:latin typeface="Calibri"/>
                <a:ea typeface="+mn-ea"/>
                <a:cs typeface="+mn-cs"/>
              </a:rPr>
              <a:t>2017 Offshore Wind Technologies Market Update. Figure “U.S. Offshore  Wind Lease and Call Areas”; Figure “ U.S. Project Pipeline by States as of June 2018”</a:t>
            </a:r>
            <a:r>
              <a:rPr kumimoji="0" lang="en-US" sz="1050" b="0" i="0" u="none" strike="noStrike" kern="1200" cap="none" spc="0" normalizeH="0" baseline="0" noProof="0" dirty="0">
                <a:ln>
                  <a:noFill/>
                </a:ln>
                <a:solidFill>
                  <a:srgbClr val="000000"/>
                </a:solidFill>
                <a:effectLst/>
                <a:uLnTx/>
                <a:uFillTx/>
                <a:latin typeface="Calibri"/>
                <a:ea typeface="+mn-ea"/>
                <a:cs typeface="+mn-cs"/>
              </a:rPr>
              <a:t> </a:t>
            </a:r>
          </a:p>
        </p:txBody>
      </p:sp>
      <p:sp>
        <p:nvSpPr>
          <p:cNvPr id="18" name="Text Placeholder 2"/>
          <p:cNvSpPr txBox="1">
            <a:spLocks/>
          </p:cNvSpPr>
          <p:nvPr/>
        </p:nvSpPr>
        <p:spPr>
          <a:xfrm>
            <a:off x="1129925" y="1209026"/>
            <a:ext cx="10329985" cy="782518"/>
          </a:xfrm>
          <a:prstGeom prst="rect">
            <a:avLst/>
          </a:prstGeom>
          <a:noFill/>
        </p:spPr>
        <p:txBody>
          <a:bodyPr vert="horz" lIns="0" tIns="45720" rIns="91440" bIns="45720" rtlCol="0">
            <a:noAutofit/>
          </a:bodyPr>
          <a:lstStyle>
            <a:lvl1pPr marL="117475" indent="-117475" algn="l" defTabSz="457200" rtl="0" eaLnBrk="1" latinLnBrk="0" hangingPunct="1">
              <a:spcBef>
                <a:spcPct val="20000"/>
              </a:spcBef>
              <a:buClr>
                <a:schemeClr val="bg1"/>
              </a:buClr>
              <a:buSzPct val="100000"/>
              <a:buFont typeface="Calibri" pitchFamily="34" charset="0"/>
              <a:buChar char=" "/>
              <a:defRPr lang="en-US" sz="2200" b="1" kern="1200" dirty="0" smtClean="0">
                <a:solidFill>
                  <a:srgbClr val="000000"/>
                </a:solidFill>
                <a:latin typeface="+mn-lt"/>
                <a:ea typeface="+mn-ea"/>
                <a:cs typeface="+mn-cs"/>
              </a:defRPr>
            </a:lvl1pPr>
            <a:lvl2pPr marL="457200" indent="-223838" algn="l" defTabSz="457200" rtl="0" eaLnBrk="1" latinLnBrk="0" hangingPunct="1">
              <a:spcBef>
                <a:spcPct val="20000"/>
              </a:spcBef>
              <a:buClr>
                <a:srgbClr val="71ADB6"/>
              </a:buClr>
              <a:buSzPct val="60000"/>
              <a:buFont typeface="Arial" pitchFamily="34" charset="0"/>
              <a:buChar char="▀"/>
              <a:defRPr lang="en-US" sz="2000" b="0" kern="1200" dirty="0" smtClean="0">
                <a:solidFill>
                  <a:srgbClr val="000000"/>
                </a:solidFill>
                <a:latin typeface="+mn-lt"/>
                <a:ea typeface="+mn-ea"/>
                <a:cs typeface="+mn-cs"/>
              </a:defRPr>
            </a:lvl2pPr>
            <a:lvl3pPr marL="690563" indent="-233363" algn="l" defTabSz="457200" rtl="0" eaLnBrk="1" latinLnBrk="0" hangingPunct="1">
              <a:spcBef>
                <a:spcPct val="20000"/>
              </a:spcBef>
              <a:buClr>
                <a:srgbClr val="71ADB6"/>
              </a:buClr>
              <a:buFont typeface="Calibri" pitchFamily="34" charset="0"/>
              <a:buChar char="−"/>
              <a:defRPr lang="en-US" sz="2000" kern="1200" dirty="0" smtClean="0">
                <a:solidFill>
                  <a:srgbClr val="000000"/>
                </a:solidFill>
                <a:latin typeface="+mn-lt"/>
                <a:ea typeface="+mn-ea"/>
                <a:cs typeface="+mn-cs"/>
              </a:defRPr>
            </a:lvl3pPr>
            <a:lvl4pPr marL="919163" indent="-228600" algn="l" defTabSz="457200" rtl="0" eaLnBrk="1" latinLnBrk="0" hangingPunct="1">
              <a:spcBef>
                <a:spcPct val="20000"/>
              </a:spcBef>
              <a:buClr>
                <a:srgbClr val="71ADB6"/>
              </a:buClr>
              <a:buSzPct val="80000"/>
              <a:buFont typeface="Wingdings" pitchFamily="2" charset="2"/>
              <a:buChar char="§"/>
              <a:tabLst/>
              <a:defRPr sz="2000" kern="1200" baseline="0">
                <a:solidFill>
                  <a:srgbClr val="000000"/>
                </a:solidFill>
                <a:latin typeface="+mn-lt"/>
                <a:ea typeface="+mn-ea"/>
                <a:cs typeface="+mn-cs"/>
              </a:defRPr>
            </a:lvl4pPr>
            <a:lvl5pPr marL="1147763" indent="-233363" algn="l" defTabSz="457200" rtl="0" eaLnBrk="1" latinLnBrk="0" hangingPunct="1">
              <a:spcBef>
                <a:spcPct val="20000"/>
              </a:spcBef>
              <a:buClr>
                <a:srgbClr val="71ADB6"/>
              </a:buClr>
              <a:buFont typeface="Arial" pitchFamily="34" charset="0"/>
              <a:buChar char="•"/>
              <a:defRPr lang="en-US" sz="2000" kern="1200" baseline="0" dirty="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marR="0" lvl="1" indent="-223838" algn="l" defTabSz="457200" rtl="0" eaLnBrk="1" fontAlgn="auto" latinLnBrk="0" hangingPunct="1">
              <a:lnSpc>
                <a:spcPct val="90000"/>
              </a:lnSpc>
              <a:spcBef>
                <a:spcPts val="600"/>
              </a:spcBef>
              <a:spcAft>
                <a:spcPts val="0"/>
              </a:spcAft>
              <a:buClr>
                <a:srgbClr val="71ADB6"/>
              </a:buClr>
              <a:buSzPct val="130000"/>
              <a:buFont typeface="Calibri" panose="020F050202020403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5 projects selected for near-term development (1,900 MW), in MA, CT, RI, MD and NY</a:t>
            </a:r>
          </a:p>
          <a:p>
            <a:pPr marL="457200" marR="0" lvl="1" indent="-223838" algn="l" defTabSz="457200" rtl="0" eaLnBrk="1" fontAlgn="auto" latinLnBrk="0" hangingPunct="1">
              <a:lnSpc>
                <a:spcPct val="90000"/>
              </a:lnSpc>
              <a:spcBef>
                <a:spcPts val="600"/>
              </a:spcBef>
              <a:spcAft>
                <a:spcPts val="0"/>
              </a:spcAft>
              <a:buClr>
                <a:srgbClr val="71ADB6"/>
              </a:buClr>
              <a:buSzPct val="130000"/>
              <a:buFont typeface="Calibri" panose="020F050202020403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18 projects with site control (14,585 MW), mostly in Mid-Atlantic and New England</a:t>
            </a:r>
          </a:p>
          <a:p>
            <a:pPr marL="457200" marR="0" lvl="1" indent="-223838" algn="l" defTabSz="457200" rtl="0" eaLnBrk="1" fontAlgn="auto" latinLnBrk="0" hangingPunct="1">
              <a:lnSpc>
                <a:spcPct val="90000"/>
              </a:lnSpc>
              <a:spcBef>
                <a:spcPts val="600"/>
              </a:spcBef>
              <a:spcAft>
                <a:spcPts val="0"/>
              </a:spcAft>
              <a:buClr>
                <a:srgbClr val="71ADB6"/>
              </a:buClr>
              <a:buSzPct val="130000"/>
              <a:buFont typeface="Calibri" panose="020F050202020403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28 projects “under development” (25,435 MW)</a:t>
            </a:r>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0710" y="2473914"/>
            <a:ext cx="4080983" cy="3347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6555" y="2298069"/>
            <a:ext cx="5775325" cy="4059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33639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1091695" y="1260472"/>
            <a:ext cx="4573783" cy="1156793"/>
          </a:xfrm>
        </p:spPr>
        <p:txBody>
          <a:bodyPr/>
          <a:lstStyle/>
          <a:p>
            <a:r>
              <a:rPr lang="en-US" sz="2000" b="0" dirty="0"/>
              <a:t>LBNL estimated the total market value of offshore wind generation based on historical market prices for energy, capacity, and RECs:</a:t>
            </a:r>
          </a:p>
          <a:p>
            <a:pPr lvl="1">
              <a:spcBef>
                <a:spcPts val="1200"/>
              </a:spcBef>
              <a:buSzPct val="130000"/>
              <a:buFont typeface="Calibri" panose="020F0502020204030204" pitchFamily="34" charset="0"/>
              <a:buChar char="–"/>
            </a:pPr>
            <a:r>
              <a:rPr lang="en-US" sz="1800" dirty="0"/>
              <a:t>Highest value in New England at $110/MWh</a:t>
            </a:r>
          </a:p>
          <a:p>
            <a:pPr lvl="1">
              <a:spcBef>
                <a:spcPts val="1200"/>
              </a:spcBef>
              <a:buSzPct val="130000"/>
              <a:buFont typeface="Calibri" panose="020F0502020204030204" pitchFamily="34" charset="0"/>
              <a:buChar char="–"/>
            </a:pPr>
            <a:r>
              <a:rPr lang="en-US" sz="1800" dirty="0"/>
              <a:t>New York: $100/MWh</a:t>
            </a:r>
          </a:p>
          <a:p>
            <a:pPr lvl="1">
              <a:spcBef>
                <a:spcPts val="1200"/>
              </a:spcBef>
              <a:buSzPct val="130000"/>
              <a:buFont typeface="Calibri" panose="020F0502020204030204" pitchFamily="34" charset="0"/>
              <a:buChar char="–"/>
            </a:pPr>
            <a:r>
              <a:rPr lang="en-US" sz="1800" dirty="0"/>
              <a:t>Mid-Atlantic (PJM): $70/MWh</a:t>
            </a:r>
          </a:p>
          <a:p>
            <a:pPr lvl="1">
              <a:spcBef>
                <a:spcPts val="1200"/>
              </a:spcBef>
              <a:buSzPct val="130000"/>
              <a:buFont typeface="Calibri" panose="020F0502020204030204" pitchFamily="34" charset="0"/>
              <a:buChar char="–"/>
            </a:pPr>
            <a:r>
              <a:rPr lang="en-US" sz="1800" dirty="0"/>
              <a:t>South of PJM: $40-55/MWh</a:t>
            </a:r>
          </a:p>
          <a:p>
            <a:pPr marL="0" indent="0">
              <a:spcBef>
                <a:spcPts val="1200"/>
              </a:spcBef>
              <a:buSzPct val="130000"/>
              <a:buNone/>
            </a:pPr>
            <a:r>
              <a:rPr lang="en-US" sz="2000" b="0" dirty="0"/>
              <a:t>Total costs of Vineyard Wind (MA) is likely in the $70 – 85/MWh range, after accounting for the capacity market value</a:t>
            </a:r>
          </a:p>
          <a:p>
            <a:pPr lvl="1"/>
            <a:endParaRPr lang="en-US" dirty="0" smtClean="0"/>
          </a:p>
        </p:txBody>
      </p:sp>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161" b="1618"/>
          <a:stretch/>
        </p:blipFill>
        <p:spPr bwMode="auto">
          <a:xfrm>
            <a:off x="5665478" y="1260472"/>
            <a:ext cx="4284760" cy="5148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72077" y="6222601"/>
            <a:ext cx="4943815" cy="528606"/>
          </a:xfrm>
          <a:prstGeom prst="rect">
            <a:avLst/>
          </a:prstGeom>
          <a:noFill/>
        </p:spPr>
        <p:txBody>
          <a:bodyPr wrap="square" rtlCol="0">
            <a:spAutoFit/>
          </a:bodyPr>
          <a:lstStyle/>
          <a:p>
            <a:pPr marL="0" marR="0" lvl="0" indent="0" algn="l" defTabSz="457200" rtl="0" eaLnBrk="1" fontAlgn="auto" latinLnBrk="0" hangingPunct="1">
              <a:lnSpc>
                <a:spcPct val="9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0000"/>
                </a:solidFill>
                <a:effectLst/>
                <a:uLnTx/>
                <a:uFillTx/>
                <a:latin typeface="Calibri"/>
                <a:ea typeface="+mn-ea"/>
                <a:cs typeface="+mn-cs"/>
              </a:rPr>
              <a:t>Source: </a:t>
            </a:r>
            <a:r>
              <a:rPr kumimoji="0" lang="en-US" sz="1050" b="0" i="0" u="none" strike="noStrike" kern="1200" cap="none" spc="0" normalizeH="0" baseline="0" noProof="0" dirty="0">
                <a:ln>
                  <a:noFill/>
                </a:ln>
                <a:solidFill>
                  <a:srgbClr val="000000"/>
                </a:solidFill>
                <a:effectLst/>
                <a:uLnTx/>
                <a:uFillTx/>
                <a:latin typeface="Calibri"/>
                <a:ea typeface="+mn-ea"/>
                <a:cs typeface="+mn-cs"/>
              </a:rPr>
              <a:t>LBNL (2018). Estimating the Value of Offshore Wind </a:t>
            </a:r>
          </a:p>
          <a:p>
            <a:pPr marL="0" marR="0" lvl="0" indent="0" algn="l" defTabSz="457200" rtl="0" eaLnBrk="1" fontAlgn="auto" latinLnBrk="0" hangingPunct="1">
              <a:lnSpc>
                <a:spcPct val="9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Calibri"/>
                <a:ea typeface="+mn-ea"/>
                <a:cs typeface="+mn-cs"/>
              </a:rPr>
              <a:t>Along the United States’ Eastern Coast</a:t>
            </a:r>
          </a:p>
          <a:p>
            <a:pPr marL="0" marR="0" lvl="0" indent="0" algn="l" defTabSz="457200" rtl="0" eaLnBrk="1" fontAlgn="auto" latinLnBrk="0" hangingPunct="1">
              <a:lnSpc>
                <a:spcPct val="90000"/>
              </a:lnSpc>
              <a:spcBef>
                <a:spcPts val="0"/>
              </a:spcBef>
              <a:spcAft>
                <a:spcPts val="0"/>
              </a:spcAft>
              <a:buClrTx/>
              <a:buSzTx/>
              <a:buFontTx/>
              <a:buNone/>
              <a:tabLst/>
              <a:defRPr/>
            </a:pPr>
            <a:r>
              <a:rPr kumimoji="0" lang="en-US" sz="1050" b="0" i="0" u="sng" strike="noStrike" kern="1200" cap="none" spc="0" normalizeH="0" baseline="0" noProof="0" dirty="0">
                <a:ln>
                  <a:noFill/>
                </a:ln>
                <a:solidFill>
                  <a:srgbClr val="000000"/>
                </a:solidFill>
                <a:effectLst/>
                <a:uLnTx/>
                <a:uFillTx/>
                <a:latin typeface="Calibri"/>
                <a:ea typeface="+mn-ea"/>
                <a:cs typeface="+mn-cs"/>
                <a:hlinkClick r:id="rId3"/>
              </a:rPr>
              <a:t>http://eta-publications.lbl.gov/sites/default/files/offshore_erl_lbnl_format_final.pdf</a:t>
            </a:r>
            <a:endParaRPr kumimoji="0" lang="en-US" sz="1050" b="0" i="0" u="none" strike="noStrike" kern="1200" cap="none" spc="0" normalizeH="0" baseline="0" noProof="0" dirty="0">
              <a:ln>
                <a:noFill/>
              </a:ln>
              <a:solidFill>
                <a:srgbClr val="000000"/>
              </a:solidFill>
              <a:effectLst/>
              <a:uLnTx/>
              <a:uFillTx/>
              <a:latin typeface="Calibri"/>
              <a:ea typeface="+mn-ea"/>
              <a:cs typeface="+mn-cs"/>
            </a:endParaRPr>
          </a:p>
        </p:txBody>
      </p:sp>
      <p:sp>
        <p:nvSpPr>
          <p:cNvPr id="6" name="Title 1"/>
          <p:cNvSpPr txBox="1">
            <a:spLocks/>
          </p:cNvSpPr>
          <p:nvPr/>
        </p:nvSpPr>
        <p:spPr>
          <a:xfrm>
            <a:off x="1091696" y="294774"/>
            <a:ext cx="8940327" cy="630070"/>
          </a:xfrm>
          <a:prstGeom prst="rect">
            <a:avLst/>
          </a:prstGeom>
          <a:noFill/>
        </p:spPr>
        <p:txBody>
          <a:bodyPr wrap="square" lIns="0" anchor="b" anchorCtr="0">
            <a:normAutofit fontScale="97500"/>
          </a:bodyPr>
          <a:lstStyle>
            <a:lvl1pPr algn="l" defTabSz="457200" rtl="0" eaLnBrk="1" latinLnBrk="0" hangingPunct="1">
              <a:lnSpc>
                <a:spcPts val="2650"/>
              </a:lnSpc>
              <a:spcBef>
                <a:spcPct val="0"/>
              </a:spcBef>
              <a:buNone/>
              <a:tabLst>
                <a:tab pos="7315200" algn="r"/>
              </a:tabLst>
              <a:defRPr sz="2800" b="1" kern="1200" baseline="0">
                <a:solidFill>
                  <a:srgbClr val="00467F"/>
                </a:solidFill>
                <a:latin typeface="Century Gothic" pitchFamily="34" charset="0"/>
                <a:ea typeface="+mj-ea"/>
                <a:cs typeface="Century Gothic"/>
              </a:defRPr>
            </a:lvl1pPr>
          </a:lstStyle>
          <a:p>
            <a:pPr marL="0" marR="0" lvl="0" indent="0" algn="l" defTabSz="457200" rtl="0" eaLnBrk="1" fontAlgn="auto" latinLnBrk="0" hangingPunct="1">
              <a:lnSpc>
                <a:spcPts val="2650"/>
              </a:lnSpc>
              <a:spcBef>
                <a:spcPct val="0"/>
              </a:spcBef>
              <a:spcAft>
                <a:spcPts val="0"/>
              </a:spcAft>
              <a:buClrTx/>
              <a:buSzTx/>
              <a:buFontTx/>
              <a:buNone/>
              <a:tabLst>
                <a:tab pos="7315200" algn="r"/>
              </a:tabLst>
              <a:defRPr/>
            </a:pPr>
            <a:r>
              <a:rPr kumimoji="0" lang="en-US" sz="2900" b="1" i="0" u="none" strike="noStrike" kern="1200" cap="none" spc="0" normalizeH="0" baseline="0" noProof="0" dirty="0" smtClean="0">
                <a:ln>
                  <a:noFill/>
                </a:ln>
                <a:solidFill>
                  <a:srgbClr val="0C3E7A"/>
                </a:solidFill>
                <a:effectLst/>
                <a:uLnTx/>
                <a:uFillTx/>
                <a:latin typeface="Century Gothic"/>
                <a:ea typeface="+mj-ea"/>
              </a:rPr>
              <a:t>Market </a:t>
            </a:r>
            <a:r>
              <a:rPr kumimoji="0" lang="en-US" sz="2900" b="1" i="0" u="none" strike="noStrike" kern="1200" cap="none" spc="0" normalizeH="0" baseline="0" noProof="0" dirty="0">
                <a:ln>
                  <a:noFill/>
                </a:ln>
                <a:solidFill>
                  <a:srgbClr val="0C3E7A"/>
                </a:solidFill>
                <a:effectLst/>
                <a:uLnTx/>
                <a:uFillTx/>
                <a:latin typeface="Century Gothic"/>
                <a:ea typeface="+mj-ea"/>
              </a:rPr>
              <a:t>Value of Offshore Wind in the U.S.</a:t>
            </a:r>
          </a:p>
        </p:txBody>
      </p:sp>
    </p:spTree>
    <p:extLst>
      <p:ext uri="{BB962C8B-B14F-4D97-AF65-F5344CB8AC3E}">
        <p14:creationId xmlns:p14="http://schemas.microsoft.com/office/powerpoint/2010/main" val="3391631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3918" y="2309165"/>
            <a:ext cx="10972800" cy="530352"/>
          </a:xfrm>
        </p:spPr>
        <p:txBody>
          <a:bodyPr/>
          <a:lstStyle/>
          <a:p>
            <a:r>
              <a:rPr lang="en-US" sz="2400" dirty="0"/>
              <a:t>Competitive Auctions for Subsidized Policy Resources (CASPR) </a:t>
            </a:r>
          </a:p>
        </p:txBody>
      </p:sp>
      <p:sp>
        <p:nvSpPr>
          <p:cNvPr id="3" name="Text Placeholder 2"/>
          <p:cNvSpPr>
            <a:spLocks noGrp="1"/>
          </p:cNvSpPr>
          <p:nvPr>
            <p:ph type="body" sz="quarter" idx="14"/>
          </p:nvPr>
        </p:nvSpPr>
        <p:spPr>
          <a:xfrm>
            <a:off x="443345" y="2965622"/>
            <a:ext cx="11131257" cy="3223969"/>
          </a:xfrm>
        </p:spPr>
        <p:txBody>
          <a:bodyPr/>
          <a:lstStyle/>
          <a:p>
            <a:pPr algn="ctr"/>
            <a:r>
              <a:rPr lang="en-US" sz="2400" b="0" i="1" dirty="0" smtClean="0"/>
              <a:t>ISO-NE’s </a:t>
            </a:r>
            <a:r>
              <a:rPr lang="en-US" sz="2400" b="0" i="1" dirty="0"/>
              <a:t>Proposed Approach to Balancing Wholesale Markets and States’ Policies </a:t>
            </a:r>
            <a:endParaRPr lang="en-US" sz="2400" dirty="0"/>
          </a:p>
        </p:txBody>
      </p:sp>
    </p:spTree>
    <p:extLst>
      <p:ext uri="{BB962C8B-B14F-4D97-AF65-F5344CB8AC3E}">
        <p14:creationId xmlns:p14="http://schemas.microsoft.com/office/powerpoint/2010/main" val="3742776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Regional </a:t>
            </a:r>
            <a:r>
              <a:rPr lang="en-US" dirty="0"/>
              <a:t>Concerns Over State-Supported Resources </a:t>
            </a:r>
          </a:p>
        </p:txBody>
      </p:sp>
      <p:sp>
        <p:nvSpPr>
          <p:cNvPr id="3" name="Text Placeholder 2"/>
          <p:cNvSpPr>
            <a:spLocks noGrp="1"/>
          </p:cNvSpPr>
          <p:nvPr>
            <p:ph type="body" sz="quarter" idx="14"/>
          </p:nvPr>
        </p:nvSpPr>
        <p:spPr>
          <a:xfrm>
            <a:off x="443345" y="1408670"/>
            <a:ext cx="11131257" cy="5152768"/>
          </a:xfrm>
        </p:spPr>
        <p:txBody>
          <a:bodyPr/>
          <a:lstStyle/>
          <a:p>
            <a:r>
              <a:rPr lang="en-US" dirty="0"/>
              <a:t>Status quo </a:t>
            </a:r>
            <a:endParaRPr lang="en-US" b="0" dirty="0" smtClean="0"/>
          </a:p>
          <a:p>
            <a:pPr lvl="2"/>
            <a:r>
              <a:rPr lang="en-US" dirty="0" smtClean="0"/>
              <a:t>Under </a:t>
            </a:r>
            <a:r>
              <a:rPr lang="en-US" dirty="0"/>
              <a:t>Minimum Offer Price Rule (MOPR), most state-supported resources would not clear in FCM Limited MOPR exemption for some new renewables </a:t>
            </a:r>
          </a:p>
          <a:p>
            <a:pPr lvl="1"/>
            <a:endParaRPr lang="en-US" dirty="0"/>
          </a:p>
          <a:p>
            <a:r>
              <a:rPr lang="en-US" dirty="0" smtClean="0"/>
              <a:t>States</a:t>
            </a:r>
            <a:r>
              <a:rPr lang="en-US" dirty="0"/>
              <a:t>’ concern </a:t>
            </a:r>
            <a:endParaRPr lang="en-US" b="0" dirty="0"/>
          </a:p>
          <a:p>
            <a:pPr lvl="2"/>
            <a:r>
              <a:rPr lang="en-US" dirty="0"/>
              <a:t>Consumers will “pay twice” Once for cost of subsidizing state-preferred new resources, </a:t>
            </a:r>
            <a:r>
              <a:rPr lang="en-US" i="1" dirty="0"/>
              <a:t>and </a:t>
            </a:r>
            <a:r>
              <a:rPr lang="en-US" dirty="0" smtClean="0"/>
              <a:t>again </a:t>
            </a:r>
            <a:r>
              <a:rPr lang="en-US" dirty="0"/>
              <a:t>for additional resources procured in </a:t>
            </a:r>
            <a:r>
              <a:rPr lang="en-US" dirty="0" smtClean="0"/>
              <a:t>forward capacity market (FCM) </a:t>
            </a:r>
            <a:endParaRPr lang="en-US" dirty="0"/>
          </a:p>
          <a:p>
            <a:pPr marL="690563" lvl="3" indent="0">
              <a:buNone/>
            </a:pPr>
            <a:endParaRPr lang="en-US" dirty="0"/>
          </a:p>
          <a:p>
            <a:r>
              <a:rPr lang="en-US" dirty="0" smtClean="0"/>
              <a:t>Investors</a:t>
            </a:r>
            <a:r>
              <a:rPr lang="en-US" dirty="0"/>
              <a:t>’ concern </a:t>
            </a:r>
            <a:endParaRPr lang="en-US" b="0" dirty="0"/>
          </a:p>
          <a:p>
            <a:pPr lvl="2"/>
            <a:r>
              <a:rPr lang="en-US" dirty="0"/>
              <a:t>MOPR is essential to avoid capacity price suppression, and attract (non-state-supported) entry cost-effectively when needed Even if unintentional, subsidized entry has a similar effect as buyer-side market power, </a:t>
            </a:r>
            <a:r>
              <a:rPr lang="en-US" i="1" dirty="0"/>
              <a:t>if unmitigated </a:t>
            </a:r>
            <a:endParaRPr lang="en-US" dirty="0"/>
          </a:p>
          <a:p>
            <a:pPr lvl="2"/>
            <a:r>
              <a:rPr lang="en-US" dirty="0"/>
              <a:t>Both undermine competitive investment and cost-effectiveness of markets </a:t>
            </a:r>
          </a:p>
          <a:p>
            <a:pPr lvl="1"/>
            <a:endParaRPr lang="en-US" dirty="0"/>
          </a:p>
          <a:p>
            <a:endParaRPr lang="en-US" dirty="0"/>
          </a:p>
        </p:txBody>
      </p:sp>
    </p:spTree>
    <p:extLst>
      <p:ext uri="{BB962C8B-B14F-4D97-AF65-F5344CB8AC3E}">
        <p14:creationId xmlns:p14="http://schemas.microsoft.com/office/powerpoint/2010/main" val="1130667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5482" y="348017"/>
            <a:ext cx="10810662" cy="530352"/>
          </a:xfrm>
        </p:spPr>
        <p:txBody>
          <a:bodyPr/>
          <a:lstStyle/>
          <a:p>
            <a:pPr algn="ctr"/>
            <a:r>
              <a:rPr lang="en-US" dirty="0"/>
              <a:t>Who </a:t>
            </a:r>
            <a:r>
              <a:rPr lang="en-US" dirty="0" smtClean="0"/>
              <a:t>Pays </a:t>
            </a:r>
            <a:r>
              <a:rPr lang="en-US" dirty="0"/>
              <a:t>What to Whom, and Why? </a:t>
            </a:r>
          </a:p>
        </p:txBody>
      </p:sp>
      <p:sp>
        <p:nvSpPr>
          <p:cNvPr id="3" name="Text Placeholder 2"/>
          <p:cNvSpPr>
            <a:spLocks noGrp="1"/>
          </p:cNvSpPr>
          <p:nvPr>
            <p:ph type="body" sz="quarter" idx="14"/>
          </p:nvPr>
        </p:nvSpPr>
        <p:spPr>
          <a:xfrm>
            <a:off x="445184" y="1495908"/>
            <a:ext cx="11131257" cy="4916105"/>
          </a:xfrm>
        </p:spPr>
        <p:txBody>
          <a:bodyPr/>
          <a:lstStyle/>
          <a:p>
            <a:pPr lvl="1">
              <a:buSzPct val="100000"/>
              <a:buFont typeface="Arial" panose="020B0604020202020204" pitchFamily="34" charset="0"/>
              <a:buChar char="•"/>
            </a:pPr>
            <a:r>
              <a:rPr lang="en-US" sz="2200" b="1" dirty="0" smtClean="0"/>
              <a:t>Who pays </a:t>
            </a:r>
            <a:r>
              <a:rPr lang="en-US" sz="2200" b="1" dirty="0"/>
              <a:t>for this incentive? </a:t>
            </a:r>
            <a:endParaRPr lang="en-US" sz="2200" b="1" dirty="0" smtClean="0"/>
          </a:p>
          <a:p>
            <a:pPr lvl="2"/>
            <a:r>
              <a:rPr lang="en-US" b="1" dirty="0" smtClean="0">
                <a:solidFill>
                  <a:schemeClr val="accent2">
                    <a:lumMod val="75000"/>
                  </a:schemeClr>
                </a:solidFill>
              </a:rPr>
              <a:t>State </a:t>
            </a:r>
            <a:r>
              <a:rPr lang="en-US" b="1" dirty="0">
                <a:solidFill>
                  <a:schemeClr val="accent2">
                    <a:lumMod val="75000"/>
                  </a:schemeClr>
                </a:solidFill>
              </a:rPr>
              <a:t>subsidies </a:t>
            </a:r>
            <a:r>
              <a:rPr lang="en-US" b="0" dirty="0"/>
              <a:t>enable high-cost, existing resources to receive a </a:t>
            </a:r>
            <a:r>
              <a:rPr lang="en-US" dirty="0"/>
              <a:t>net payment to retire </a:t>
            </a:r>
            <a:r>
              <a:rPr lang="en-US" b="0" dirty="0"/>
              <a:t>and be replaced by state preferred new resources (e.g., higher-cost clean energy</a:t>
            </a:r>
            <a:r>
              <a:rPr lang="en-US" b="0"/>
              <a:t>) </a:t>
            </a:r>
            <a:endParaRPr lang="en-US" sz="2000" b="0" dirty="0"/>
          </a:p>
          <a:p>
            <a:pPr lvl="1">
              <a:buSzPct val="100000"/>
              <a:buFont typeface="Arial" panose="020B0604020202020204" pitchFamily="34" charset="0"/>
              <a:buChar char="•"/>
            </a:pPr>
            <a:r>
              <a:rPr lang="en-US" sz="2200" b="1" dirty="0" smtClean="0"/>
              <a:t>In </a:t>
            </a:r>
            <a:r>
              <a:rPr lang="en-US" sz="2200" b="1" dirty="0" smtClean="0"/>
              <a:t>th</a:t>
            </a:r>
            <a:r>
              <a:rPr lang="en-US" sz="2200" b="1" dirty="0" smtClean="0"/>
              <a:t>e ISO-NE’s proposed </a:t>
            </a:r>
            <a:r>
              <a:rPr lang="en-US" sz="2200" b="1" dirty="0" smtClean="0"/>
              <a:t>two-settlement </a:t>
            </a:r>
            <a:r>
              <a:rPr lang="en-US" sz="2200" b="1" dirty="0"/>
              <a:t>design, the logic is: </a:t>
            </a:r>
            <a:endParaRPr lang="en-US" sz="2200" b="1" dirty="0" smtClean="0"/>
          </a:p>
          <a:p>
            <a:pPr lvl="2"/>
            <a:r>
              <a:rPr lang="en-US" dirty="0" smtClean="0"/>
              <a:t>Subsidies </a:t>
            </a:r>
            <a:r>
              <a:rPr lang="en-US" dirty="0"/>
              <a:t>enable new units to offer capacity </a:t>
            </a:r>
            <a:r>
              <a:rPr lang="en-US" i="1" dirty="0"/>
              <a:t>below </a:t>
            </a:r>
            <a:r>
              <a:rPr lang="en-US" dirty="0"/>
              <a:t>their true </a:t>
            </a:r>
            <a:r>
              <a:rPr lang="en-US" dirty="0" smtClean="0"/>
              <a:t>costs.</a:t>
            </a:r>
          </a:p>
          <a:p>
            <a:pPr lvl="2"/>
            <a:r>
              <a:rPr lang="en-US" dirty="0" smtClean="0"/>
              <a:t>Provides </a:t>
            </a:r>
            <a:r>
              <a:rPr lang="en-US" dirty="0"/>
              <a:t>an opportunity for potentially retiring units to transfer (buy out) their obligations at less than </a:t>
            </a:r>
            <a:r>
              <a:rPr lang="en-US" i="1" dirty="0"/>
              <a:t>their </a:t>
            </a:r>
            <a:r>
              <a:rPr lang="en-US" dirty="0"/>
              <a:t>true cost </a:t>
            </a:r>
          </a:p>
          <a:p>
            <a:pPr lvl="1">
              <a:buSzPct val="100000"/>
              <a:buFont typeface="Arial" panose="020B0604020202020204" pitchFamily="34" charset="0"/>
              <a:buChar char="•"/>
            </a:pPr>
            <a:r>
              <a:rPr lang="en-US" sz="2200" b="1" dirty="0"/>
              <a:t>Retiring units </a:t>
            </a:r>
            <a:endParaRPr lang="en-US" sz="2200" b="1" dirty="0" smtClean="0"/>
          </a:p>
          <a:p>
            <a:pPr lvl="2"/>
            <a:r>
              <a:rPr lang="en-US" dirty="0"/>
              <a:t>T</a:t>
            </a:r>
            <a:r>
              <a:rPr lang="en-US" dirty="0" smtClean="0"/>
              <a:t>ransfer </a:t>
            </a:r>
            <a:r>
              <a:rPr lang="en-US" dirty="0"/>
              <a:t>supply obligations to subsidized units, and transfer part (but not all) of primary </a:t>
            </a:r>
            <a:r>
              <a:rPr lang="en-US" dirty="0"/>
              <a:t>forward capacity </a:t>
            </a:r>
            <a:r>
              <a:rPr lang="en-US" dirty="0" smtClean="0"/>
              <a:t>auction (FCA) </a:t>
            </a:r>
            <a:r>
              <a:rPr lang="en-US" dirty="0"/>
              <a:t>payments </a:t>
            </a:r>
          </a:p>
          <a:p>
            <a:pPr lvl="2"/>
            <a:r>
              <a:rPr lang="en-US" dirty="0"/>
              <a:t>Keep a portion of primary </a:t>
            </a:r>
            <a:r>
              <a:rPr lang="en-US" dirty="0" smtClean="0"/>
              <a:t>FCA </a:t>
            </a:r>
            <a:r>
              <a:rPr lang="en-US" dirty="0"/>
              <a:t>payment – a </a:t>
            </a:r>
            <a:r>
              <a:rPr lang="en-US" i="1" dirty="0"/>
              <a:t>severance </a:t>
            </a:r>
            <a:r>
              <a:rPr lang="en-US" dirty="0"/>
              <a:t>payment – in consideration for a final obligation to retire </a:t>
            </a:r>
          </a:p>
          <a:p>
            <a:pPr lvl="1"/>
            <a:endParaRPr lang="en-US" dirty="0"/>
          </a:p>
          <a:p>
            <a:pPr lvl="1"/>
            <a:endParaRPr lang="en-US" dirty="0"/>
          </a:p>
          <a:p>
            <a:endParaRPr lang="en-US" dirty="0"/>
          </a:p>
        </p:txBody>
      </p:sp>
    </p:spTree>
    <p:extLst>
      <p:ext uri="{BB962C8B-B14F-4D97-AF65-F5344CB8AC3E}">
        <p14:creationId xmlns:p14="http://schemas.microsoft.com/office/powerpoint/2010/main" val="3846857628"/>
      </p:ext>
    </p:extLst>
  </p:cSld>
  <p:clrMapOvr>
    <a:masterClrMapping/>
  </p:clrMapOvr>
</p:sld>
</file>

<file path=ppt/theme/theme1.xml><?xml version="1.0" encoding="utf-8"?>
<a:theme xmlns:a="http://schemas.openxmlformats.org/drawingml/2006/main" name="Interior Slides">
  <a:themeElements>
    <a:clrScheme name="Brattle 2015">
      <a:dk1>
        <a:srgbClr val="000000"/>
      </a:dk1>
      <a:lt1>
        <a:srgbClr val="FFFFFF"/>
      </a:lt1>
      <a:dk2>
        <a:srgbClr val="FFFFFF"/>
      </a:dk2>
      <a:lt2>
        <a:srgbClr val="00467F"/>
      </a:lt2>
      <a:accent1>
        <a:srgbClr val="002B54"/>
      </a:accent1>
      <a:accent2>
        <a:srgbClr val="7FB9C2"/>
      </a:accent2>
      <a:accent3>
        <a:srgbClr val="6A7277"/>
      </a:accent3>
      <a:accent4>
        <a:srgbClr val="EF4623"/>
      </a:accent4>
      <a:accent5>
        <a:srgbClr val="00467F"/>
      </a:accent5>
      <a:accent6>
        <a:srgbClr val="CCCDC3"/>
      </a:accent6>
      <a:hlink>
        <a:srgbClr val="7FB9C2"/>
      </a:hlink>
      <a:folHlink>
        <a:srgbClr val="00467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Interior Slides">
  <a:themeElements>
    <a:clrScheme name="Brattle 2015">
      <a:dk1>
        <a:srgbClr val="000000"/>
      </a:dk1>
      <a:lt1>
        <a:srgbClr val="FFFFFF"/>
      </a:lt1>
      <a:dk2>
        <a:srgbClr val="FFFFFF"/>
      </a:dk2>
      <a:lt2>
        <a:srgbClr val="00467F"/>
      </a:lt2>
      <a:accent1>
        <a:srgbClr val="002B54"/>
      </a:accent1>
      <a:accent2>
        <a:srgbClr val="7FB9C2"/>
      </a:accent2>
      <a:accent3>
        <a:srgbClr val="6A7277"/>
      </a:accent3>
      <a:accent4>
        <a:srgbClr val="EF4623"/>
      </a:accent4>
      <a:accent5>
        <a:srgbClr val="00467F"/>
      </a:accent5>
      <a:accent6>
        <a:srgbClr val="CCCDC3"/>
      </a:accent6>
      <a:hlink>
        <a:srgbClr val="7FB9C2"/>
      </a:hlink>
      <a:folHlink>
        <a:srgbClr val="00467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462</Words>
  <Application>Microsoft Office PowerPoint</Application>
  <PresentationFormat>Widescreen</PresentationFormat>
  <Paragraphs>39</Paragraphs>
  <Slides>5</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vt:i4>
      </vt:variant>
    </vt:vector>
  </HeadingPairs>
  <TitlesOfParts>
    <vt:vector size="13" baseType="lpstr">
      <vt:lpstr>Adobe Caslon Pro</vt:lpstr>
      <vt:lpstr>Arial</vt:lpstr>
      <vt:lpstr>Calibri</vt:lpstr>
      <vt:lpstr>Century Gothic</vt:lpstr>
      <vt:lpstr>Lucida Grande</vt:lpstr>
      <vt:lpstr>Wingdings</vt:lpstr>
      <vt:lpstr>Interior Slides</vt:lpstr>
      <vt:lpstr>1_Interior Slides</vt:lpstr>
      <vt:lpstr>Currently Proposed U.S. Offshore Wind Projects</vt:lpstr>
      <vt:lpstr>PowerPoint Presentation</vt:lpstr>
      <vt:lpstr>Competitive Auctions for Subsidized Policy Resources (CASPR) </vt:lpstr>
      <vt:lpstr>Regional Concerns Over State-Supported Resources </vt:lpstr>
      <vt:lpstr>Who Pays What to Whom, and Why? </vt:lpstr>
    </vt:vector>
  </TitlesOfParts>
  <Company>The Brattle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Currently Proposed U.S. Offshore Wind Projects</dc:title>
  <dc:creator>Hanser, Phil</dc:creator>
  <cp:lastModifiedBy>Hanser, Phil</cp:lastModifiedBy>
  <cp:revision>10</cp:revision>
  <dcterms:created xsi:type="dcterms:W3CDTF">2018-10-23T14:15:08Z</dcterms:created>
  <dcterms:modified xsi:type="dcterms:W3CDTF">2018-10-23T16:41:13Z</dcterms:modified>
</cp:coreProperties>
</file>