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47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93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140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186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233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279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326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372" algn="l" defTabSz="1881047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756" userDrawn="1">
          <p15:clr>
            <a:srgbClr val="A4A3A4"/>
          </p15:clr>
        </p15:guide>
        <p15:guide id="2" pos="17588" userDrawn="1">
          <p15:clr>
            <a:srgbClr val="A4A3A4"/>
          </p15:clr>
        </p15:guide>
        <p15:guide id="3" pos="202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3B6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3194" autoAdjust="0"/>
    <p:restoredTop sz="50000" autoAdjust="0"/>
  </p:normalViewPr>
  <p:slideViewPr>
    <p:cSldViewPr snapToGrid="0" snapToObjects="1" showGuides="1">
      <p:cViewPr varScale="1">
        <p:scale>
          <a:sx n="14" d="100"/>
          <a:sy n="14" d="100"/>
        </p:scale>
        <p:origin x="2340" y="174"/>
      </p:cViewPr>
      <p:guideLst>
        <p:guide orient="horz" pos="9756"/>
        <p:guide pos="17588"/>
        <p:guide pos="2025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Martin" userId="0b85900822f01ffc" providerId="LiveId" clId="{DDD29C87-FCE4-4DFA-896D-76537E8D39BF}"/>
    <pc:docChg chg="undo redo custSel delSld modSld">
      <pc:chgData name="Alison Martin" userId="0b85900822f01ffc" providerId="LiveId" clId="{DDD29C87-FCE4-4DFA-896D-76537E8D39BF}" dt="2022-08-09T19:43:47.084" v="3867" actId="47"/>
      <pc:docMkLst>
        <pc:docMk/>
      </pc:docMkLst>
      <pc:sldChg chg="addSp delSp modSp mod setBg">
        <pc:chgData name="Alison Martin" userId="0b85900822f01ffc" providerId="LiveId" clId="{DDD29C87-FCE4-4DFA-896D-76537E8D39BF}" dt="2022-08-09T18:06:12.572" v="3866"/>
        <pc:sldMkLst>
          <pc:docMk/>
          <pc:sldMk cId="1508868815" sldId="256"/>
        </pc:sldMkLst>
        <pc:spChg chg="add mod">
          <ac:chgData name="Alison Martin" userId="0b85900822f01ffc" providerId="LiveId" clId="{DDD29C87-FCE4-4DFA-896D-76537E8D39BF}" dt="2022-08-09T16:40:43.225" v="3841" actId="1076"/>
          <ac:spMkLst>
            <pc:docMk/>
            <pc:sldMk cId="1508868815" sldId="256"/>
            <ac:spMk id="2" creationId="{E69C077D-5FCF-7A76-AFFF-60A8C48EDEC2}"/>
          </ac:spMkLst>
        </pc:spChg>
        <pc:spChg chg="add mod">
          <ac:chgData name="Alison Martin" userId="0b85900822f01ffc" providerId="LiveId" clId="{DDD29C87-FCE4-4DFA-896D-76537E8D39BF}" dt="2022-08-09T18:06:12.572" v="3866"/>
          <ac:spMkLst>
            <pc:docMk/>
            <pc:sldMk cId="1508868815" sldId="256"/>
            <ac:spMk id="3" creationId="{76376863-7E8A-75AA-BEB8-A14AD9851DCD}"/>
          </ac:spMkLst>
        </pc:spChg>
        <pc:spChg chg="mod">
          <ac:chgData name="Alison Martin" userId="0b85900822f01ffc" providerId="LiveId" clId="{DDD29C87-FCE4-4DFA-896D-76537E8D39BF}" dt="2022-08-05T18:50:05.578" v="2655" actId="20577"/>
          <ac:spMkLst>
            <pc:docMk/>
            <pc:sldMk cId="1508868815" sldId="256"/>
            <ac:spMk id="5" creationId="{00000000-0000-0000-0000-000000000000}"/>
          </ac:spMkLst>
        </pc:spChg>
        <pc:spChg chg="add del mod">
          <ac:chgData name="Alison Martin" userId="0b85900822f01ffc" providerId="LiveId" clId="{DDD29C87-FCE4-4DFA-896D-76537E8D39BF}" dt="2022-08-05T15:51:39.236" v="1122"/>
          <ac:spMkLst>
            <pc:docMk/>
            <pc:sldMk cId="1508868815" sldId="256"/>
            <ac:spMk id="7" creationId="{44A74FA1-40AA-21C2-EC35-ED0F548C14A4}"/>
          </ac:spMkLst>
        </pc:spChg>
        <pc:spChg chg="add mod">
          <ac:chgData name="Alison Martin" userId="0b85900822f01ffc" providerId="LiveId" clId="{DDD29C87-FCE4-4DFA-896D-76537E8D39BF}" dt="2022-08-09T16:42:47.128" v="3864" actId="1076"/>
          <ac:spMkLst>
            <pc:docMk/>
            <pc:sldMk cId="1508868815" sldId="256"/>
            <ac:spMk id="11" creationId="{C5FFFEC5-616B-744D-1433-0A840347FF57}"/>
          </ac:spMkLst>
        </pc:spChg>
        <pc:spChg chg="add mod">
          <ac:chgData name="Alison Martin" userId="0b85900822f01ffc" providerId="LiveId" clId="{DDD29C87-FCE4-4DFA-896D-76537E8D39BF}" dt="2022-08-08T21:42:20.014" v="3091" actId="114"/>
          <ac:spMkLst>
            <pc:docMk/>
            <pc:sldMk cId="1508868815" sldId="256"/>
            <ac:spMk id="17" creationId="{79C0B77D-9B4A-216B-5FEE-B43E58384DC8}"/>
          </ac:spMkLst>
        </pc:spChg>
        <pc:spChg chg="mod">
          <ac:chgData name="Alison Martin" userId="0b85900822f01ffc" providerId="LiveId" clId="{DDD29C87-FCE4-4DFA-896D-76537E8D39BF}" dt="2022-08-04T16:45:42.774" v="639" actId="14100"/>
          <ac:spMkLst>
            <pc:docMk/>
            <pc:sldMk cId="1508868815" sldId="256"/>
            <ac:spMk id="18" creationId="{00000000-0000-0000-0000-000000000000}"/>
          </ac:spMkLst>
        </pc:spChg>
        <pc:spChg chg="add mod">
          <ac:chgData name="Alison Martin" userId="0b85900822f01ffc" providerId="LiveId" clId="{DDD29C87-FCE4-4DFA-896D-76537E8D39BF}" dt="2022-08-09T18:06:12.572" v="3866"/>
          <ac:spMkLst>
            <pc:docMk/>
            <pc:sldMk cId="1508868815" sldId="256"/>
            <ac:spMk id="19" creationId="{BD0A304E-8D78-CC97-4A22-0EB723894FC4}"/>
          </ac:spMkLst>
        </pc:spChg>
        <pc:spChg chg="add mod">
          <ac:chgData name="Alison Martin" userId="0b85900822f01ffc" providerId="LiveId" clId="{DDD29C87-FCE4-4DFA-896D-76537E8D39BF}" dt="2022-08-08T21:47:22.549" v="3229" actId="1076"/>
          <ac:spMkLst>
            <pc:docMk/>
            <pc:sldMk cId="1508868815" sldId="256"/>
            <ac:spMk id="21" creationId="{9F2B77A7-F90C-F11F-646A-342CE2EA7FFD}"/>
          </ac:spMkLst>
        </pc:spChg>
        <pc:spChg chg="mod">
          <ac:chgData name="Alison Martin" userId="0b85900822f01ffc" providerId="LiveId" clId="{DDD29C87-FCE4-4DFA-896D-76537E8D39BF}" dt="2022-08-04T16:47:53.224" v="659" actId="1076"/>
          <ac:spMkLst>
            <pc:docMk/>
            <pc:sldMk cId="1508868815" sldId="256"/>
            <ac:spMk id="22" creationId="{00000000-0000-0000-0000-000000000000}"/>
          </ac:spMkLst>
        </pc:spChg>
        <pc:spChg chg="add del mod">
          <ac:chgData name="Alison Martin" userId="0b85900822f01ffc" providerId="LiveId" clId="{DDD29C87-FCE4-4DFA-896D-76537E8D39BF}" dt="2022-08-08T21:48:43.920" v="3255" actId="1076"/>
          <ac:spMkLst>
            <pc:docMk/>
            <pc:sldMk cId="1508868815" sldId="256"/>
            <ac:spMk id="23" creationId="{00000000-0000-0000-0000-000000000000}"/>
          </ac:spMkLst>
        </pc:spChg>
        <pc:spChg chg="mod">
          <ac:chgData name="Alison Martin" userId="0b85900822f01ffc" providerId="LiveId" clId="{DDD29C87-FCE4-4DFA-896D-76537E8D39BF}" dt="2022-08-08T21:45:48.872" v="3190" actId="14100"/>
          <ac:spMkLst>
            <pc:docMk/>
            <pc:sldMk cId="1508868815" sldId="256"/>
            <ac:spMk id="24" creationId="{00000000-0000-0000-0000-000000000000}"/>
          </ac:spMkLst>
        </pc:spChg>
        <pc:spChg chg="mod">
          <ac:chgData name="Alison Martin" userId="0b85900822f01ffc" providerId="LiveId" clId="{DDD29C87-FCE4-4DFA-896D-76537E8D39BF}" dt="2022-08-08T21:44:09.164" v="3163" actId="20577"/>
          <ac:spMkLst>
            <pc:docMk/>
            <pc:sldMk cId="1508868815" sldId="256"/>
            <ac:spMk id="26" creationId="{00000000-0000-0000-0000-000000000000}"/>
          </ac:spMkLst>
        </pc:spChg>
        <pc:spChg chg="mod">
          <ac:chgData name="Alison Martin" userId="0b85900822f01ffc" providerId="LiveId" clId="{DDD29C87-FCE4-4DFA-896D-76537E8D39BF}" dt="2022-08-04T16:46:02.905" v="643" actId="14100"/>
          <ac:spMkLst>
            <pc:docMk/>
            <pc:sldMk cId="1508868815" sldId="256"/>
            <ac:spMk id="30" creationId="{00000000-0000-0000-0000-000000000000}"/>
          </ac:spMkLst>
        </pc:spChg>
        <pc:spChg chg="mod">
          <ac:chgData name="Alison Martin" userId="0b85900822f01ffc" providerId="LiveId" clId="{DDD29C87-FCE4-4DFA-896D-76537E8D39BF}" dt="2022-08-08T21:48:37.668" v="3254" actId="14100"/>
          <ac:spMkLst>
            <pc:docMk/>
            <pc:sldMk cId="1508868815" sldId="256"/>
            <ac:spMk id="31" creationId="{00000000-0000-0000-0000-000000000000}"/>
          </ac:spMkLst>
        </pc:spChg>
        <pc:spChg chg="mod">
          <ac:chgData name="Alison Martin" userId="0b85900822f01ffc" providerId="LiveId" clId="{DDD29C87-FCE4-4DFA-896D-76537E8D39BF}" dt="2022-08-04T16:44:09.431" v="634" actId="207"/>
          <ac:spMkLst>
            <pc:docMk/>
            <pc:sldMk cId="1508868815" sldId="256"/>
            <ac:spMk id="32" creationId="{00000000-0000-0000-0000-000000000000}"/>
          </ac:spMkLst>
        </pc:spChg>
        <pc:spChg chg="add mod">
          <ac:chgData name="Alison Martin" userId="0b85900822f01ffc" providerId="LiveId" clId="{DDD29C87-FCE4-4DFA-896D-76537E8D39BF}" dt="2022-08-09T16:42:50.770" v="3865" actId="1076"/>
          <ac:spMkLst>
            <pc:docMk/>
            <pc:sldMk cId="1508868815" sldId="256"/>
            <ac:spMk id="33" creationId="{88CF886B-0AA3-6D7E-414D-A2410A53CEFA}"/>
          </ac:spMkLst>
        </pc:spChg>
        <pc:spChg chg="add del mod">
          <ac:chgData name="Alison Martin" userId="0b85900822f01ffc" providerId="LiveId" clId="{DDD29C87-FCE4-4DFA-896D-76537E8D39BF}" dt="2022-08-05T16:45:14.164" v="1162"/>
          <ac:spMkLst>
            <pc:docMk/>
            <pc:sldMk cId="1508868815" sldId="256"/>
            <ac:spMk id="34" creationId="{F6D4C4C3-81BD-B63B-88F7-101CE743D57F}"/>
          </ac:spMkLst>
        </pc:spChg>
        <pc:spChg chg="add mod">
          <ac:chgData name="Alison Martin" userId="0b85900822f01ffc" providerId="LiveId" clId="{DDD29C87-FCE4-4DFA-896D-76537E8D39BF}" dt="2022-08-09T16:38:16.329" v="3615" actId="1076"/>
          <ac:spMkLst>
            <pc:docMk/>
            <pc:sldMk cId="1508868815" sldId="256"/>
            <ac:spMk id="36" creationId="{CBF66676-D84B-A3E9-85A2-5B9C9803727D}"/>
          </ac:spMkLst>
        </pc:spChg>
        <pc:spChg chg="add mod">
          <ac:chgData name="Alison Martin" userId="0b85900822f01ffc" providerId="LiveId" clId="{DDD29C87-FCE4-4DFA-896D-76537E8D39BF}" dt="2022-08-09T18:06:12.572" v="3866"/>
          <ac:spMkLst>
            <pc:docMk/>
            <pc:sldMk cId="1508868815" sldId="256"/>
            <ac:spMk id="38" creationId="{FB83305B-779D-E76F-970E-E445F21024F8}"/>
          </ac:spMkLst>
        </pc:spChg>
        <pc:spChg chg="add mod">
          <ac:chgData name="Alison Martin" userId="0b85900822f01ffc" providerId="LiveId" clId="{DDD29C87-FCE4-4DFA-896D-76537E8D39BF}" dt="2022-08-05T18:15:47.424" v="1481" actId="1076"/>
          <ac:spMkLst>
            <pc:docMk/>
            <pc:sldMk cId="1508868815" sldId="256"/>
            <ac:spMk id="39" creationId="{288A9761-49E3-7795-59EF-DF891D12BAF0}"/>
          </ac:spMkLst>
        </pc:spChg>
        <pc:spChg chg="add mod">
          <ac:chgData name="Alison Martin" userId="0b85900822f01ffc" providerId="LiveId" clId="{DDD29C87-FCE4-4DFA-896D-76537E8D39BF}" dt="2022-08-05T18:16:21.243" v="1487" actId="1076"/>
          <ac:spMkLst>
            <pc:docMk/>
            <pc:sldMk cId="1508868815" sldId="256"/>
            <ac:spMk id="40" creationId="{2F0CD50E-33AB-37E7-0265-F1DE9FDD2286}"/>
          </ac:spMkLst>
        </pc:spChg>
        <pc:spChg chg="add mod">
          <ac:chgData name="Alison Martin" userId="0b85900822f01ffc" providerId="LiveId" clId="{DDD29C87-FCE4-4DFA-896D-76537E8D39BF}" dt="2022-08-05T18:16:37.588" v="1492" actId="14100"/>
          <ac:spMkLst>
            <pc:docMk/>
            <pc:sldMk cId="1508868815" sldId="256"/>
            <ac:spMk id="41" creationId="{6C93A9E5-F476-6354-9EC6-5A0DABDA2C5A}"/>
          </ac:spMkLst>
        </pc:spChg>
        <pc:spChg chg="add mod">
          <ac:chgData name="Alison Martin" userId="0b85900822f01ffc" providerId="LiveId" clId="{DDD29C87-FCE4-4DFA-896D-76537E8D39BF}" dt="2022-08-08T21:45:45.042" v="3189" actId="20577"/>
          <ac:spMkLst>
            <pc:docMk/>
            <pc:sldMk cId="1508868815" sldId="256"/>
            <ac:spMk id="42" creationId="{E7714C26-5F5F-66EC-25A8-6B9975B2DC96}"/>
          </ac:spMkLst>
        </pc:spChg>
        <pc:spChg chg="add mod">
          <ac:chgData name="Alison Martin" userId="0b85900822f01ffc" providerId="LiveId" clId="{DDD29C87-FCE4-4DFA-896D-76537E8D39BF}" dt="2022-08-09T18:06:12.572" v="3866"/>
          <ac:spMkLst>
            <pc:docMk/>
            <pc:sldMk cId="1508868815" sldId="256"/>
            <ac:spMk id="43" creationId="{886BBCA9-6E57-BD36-7A62-A5CFCD99C65E}"/>
          </ac:spMkLst>
        </pc:spChg>
        <pc:spChg chg="add mod">
          <ac:chgData name="Alison Martin" userId="0b85900822f01ffc" providerId="LiveId" clId="{DDD29C87-FCE4-4DFA-896D-76537E8D39BF}" dt="2022-08-08T21:48:53.752" v="3256" actId="14100"/>
          <ac:spMkLst>
            <pc:docMk/>
            <pc:sldMk cId="1508868815" sldId="256"/>
            <ac:spMk id="45" creationId="{6D7A1475-E1C3-6A7B-210F-E26237522A3B}"/>
          </ac:spMkLst>
        </pc:spChg>
        <pc:spChg chg="add mod">
          <ac:chgData name="Alison Martin" userId="0b85900822f01ffc" providerId="LiveId" clId="{DDD29C87-FCE4-4DFA-896D-76537E8D39BF}" dt="2022-08-08T21:49:12.367" v="3259" actId="1076"/>
          <ac:spMkLst>
            <pc:docMk/>
            <pc:sldMk cId="1508868815" sldId="256"/>
            <ac:spMk id="47" creationId="{68339456-5D43-13CE-46A3-AC22B292D788}"/>
          </ac:spMkLst>
        </pc:spChg>
        <pc:spChg chg="add mod">
          <ac:chgData name="Alison Martin" userId="0b85900822f01ffc" providerId="LiveId" clId="{DDD29C87-FCE4-4DFA-896D-76537E8D39BF}" dt="2022-08-09T18:06:12.572" v="3866"/>
          <ac:spMkLst>
            <pc:docMk/>
            <pc:sldMk cId="1508868815" sldId="256"/>
            <ac:spMk id="49" creationId="{BEA8B4C2-0CC5-D3CF-9ABD-95EF40624970}"/>
          </ac:spMkLst>
        </pc:spChg>
        <pc:spChg chg="add del mod">
          <ac:chgData name="Alison Martin" userId="0b85900822f01ffc" providerId="LiveId" clId="{DDD29C87-FCE4-4DFA-896D-76537E8D39BF}" dt="2022-08-05T18:16:54.867" v="1496"/>
          <ac:spMkLst>
            <pc:docMk/>
            <pc:sldMk cId="1508868815" sldId="256"/>
            <ac:spMk id="50" creationId="{AFAD2B3C-72AC-116D-B6D6-0B8604BC5569}"/>
          </ac:spMkLst>
        </pc:spChg>
        <pc:spChg chg="add del mod">
          <ac:chgData name="Alison Martin" userId="0b85900822f01ffc" providerId="LiveId" clId="{DDD29C87-FCE4-4DFA-896D-76537E8D39BF}" dt="2022-08-08T21:31:18.711" v="2661" actId="478"/>
          <ac:spMkLst>
            <pc:docMk/>
            <pc:sldMk cId="1508868815" sldId="256"/>
            <ac:spMk id="59" creationId="{9AB91D2B-FA78-0C31-CCBA-5DCA85436A84}"/>
          </ac:spMkLst>
        </pc:spChg>
        <pc:spChg chg="add mod">
          <ac:chgData name="Alison Martin" userId="0b85900822f01ffc" providerId="LiveId" clId="{DDD29C87-FCE4-4DFA-896D-76537E8D39BF}" dt="2022-08-09T16:41:21.821" v="3846" actId="1076"/>
          <ac:spMkLst>
            <pc:docMk/>
            <pc:sldMk cId="1508868815" sldId="256"/>
            <ac:spMk id="62" creationId="{010DF270-F36E-A10C-5F4D-8E7721F6F93D}"/>
          </ac:spMkLst>
        </pc:spChg>
        <pc:spChg chg="add mod">
          <ac:chgData name="Alison Martin" userId="0b85900822f01ffc" providerId="LiveId" clId="{DDD29C87-FCE4-4DFA-896D-76537E8D39BF}" dt="2022-08-09T16:41:21.821" v="3846" actId="1076"/>
          <ac:spMkLst>
            <pc:docMk/>
            <pc:sldMk cId="1508868815" sldId="256"/>
            <ac:spMk id="63" creationId="{E48012B6-AF57-2714-5598-ADCA68C0EAF9}"/>
          </ac:spMkLst>
        </pc:spChg>
        <pc:spChg chg="add mod">
          <ac:chgData name="Alison Martin" userId="0b85900822f01ffc" providerId="LiveId" clId="{DDD29C87-FCE4-4DFA-896D-76537E8D39BF}" dt="2022-08-09T16:41:21.821" v="3846" actId="1076"/>
          <ac:spMkLst>
            <pc:docMk/>
            <pc:sldMk cId="1508868815" sldId="256"/>
            <ac:spMk id="64" creationId="{94712311-062C-18E4-ABF4-24308E2E17C1}"/>
          </ac:spMkLst>
        </pc:spChg>
        <pc:spChg chg="add mod">
          <ac:chgData name="Alison Martin" userId="0b85900822f01ffc" providerId="LiveId" clId="{DDD29C87-FCE4-4DFA-896D-76537E8D39BF}" dt="2022-08-09T16:41:21.821" v="3846" actId="1076"/>
          <ac:spMkLst>
            <pc:docMk/>
            <pc:sldMk cId="1508868815" sldId="256"/>
            <ac:spMk id="78" creationId="{A863E588-29D4-FA5D-96E7-DFBE5FE74F70}"/>
          </ac:spMkLst>
        </pc:spChg>
        <pc:spChg chg="add mod">
          <ac:chgData name="Alison Martin" userId="0b85900822f01ffc" providerId="LiveId" clId="{DDD29C87-FCE4-4DFA-896D-76537E8D39BF}" dt="2022-08-09T16:41:21.821" v="3846" actId="1076"/>
          <ac:spMkLst>
            <pc:docMk/>
            <pc:sldMk cId="1508868815" sldId="256"/>
            <ac:spMk id="79" creationId="{18307155-B426-5BE4-B625-30A57F003BA9}"/>
          </ac:spMkLst>
        </pc:spChg>
        <pc:spChg chg="add mod">
          <ac:chgData name="Alison Martin" userId="0b85900822f01ffc" providerId="LiveId" clId="{DDD29C87-FCE4-4DFA-896D-76537E8D39BF}" dt="2022-08-09T16:41:29.652" v="3847" actId="1076"/>
          <ac:spMkLst>
            <pc:docMk/>
            <pc:sldMk cId="1508868815" sldId="256"/>
            <ac:spMk id="80" creationId="{942CA613-A62A-058C-358A-7D564513A2BA}"/>
          </ac:spMkLst>
        </pc:spChg>
        <pc:spChg chg="add mod">
          <ac:chgData name="Alison Martin" userId="0b85900822f01ffc" providerId="LiveId" clId="{DDD29C87-FCE4-4DFA-896D-76537E8D39BF}" dt="2022-08-09T16:41:40.983" v="3849" actId="1076"/>
          <ac:spMkLst>
            <pc:docMk/>
            <pc:sldMk cId="1508868815" sldId="256"/>
            <ac:spMk id="81" creationId="{FD4A787F-D253-3C15-FE2B-78D0AB3F0488}"/>
          </ac:spMkLst>
        </pc:spChg>
        <pc:spChg chg="add mod">
          <ac:chgData name="Alison Martin" userId="0b85900822f01ffc" providerId="LiveId" clId="{DDD29C87-FCE4-4DFA-896D-76537E8D39BF}" dt="2022-08-09T16:39:55.883" v="3836" actId="1076"/>
          <ac:spMkLst>
            <pc:docMk/>
            <pc:sldMk cId="1508868815" sldId="256"/>
            <ac:spMk id="82" creationId="{A343C41E-EE05-624C-3363-76224955B0D3}"/>
          </ac:spMkLst>
        </pc:spChg>
        <pc:graphicFrameChg chg="add del mod">
          <ac:chgData name="Alison Martin" userId="0b85900822f01ffc" providerId="LiveId" clId="{DDD29C87-FCE4-4DFA-896D-76537E8D39BF}" dt="2022-08-09T16:12:24.273" v="3262"/>
          <ac:graphicFrameMkLst>
            <pc:docMk/>
            <pc:sldMk cId="1508868815" sldId="256"/>
            <ac:graphicFrameMk id="4" creationId="{5FF1EFB0-DD4F-C7E7-CF75-FC9548569247}"/>
          </ac:graphicFrameMkLst>
        </pc:graphicFrameChg>
        <pc:graphicFrameChg chg="add del mod">
          <ac:chgData name="Alison Martin" userId="0b85900822f01ffc" providerId="LiveId" clId="{DDD29C87-FCE4-4DFA-896D-76537E8D39BF}" dt="2022-08-05T15:50:11.320" v="1112"/>
          <ac:graphicFrameMkLst>
            <pc:docMk/>
            <pc:sldMk cId="1508868815" sldId="256"/>
            <ac:graphicFrameMk id="4" creationId="{996FD388-FE73-F959-4869-0C6D22F6AAA5}"/>
          </ac:graphicFrameMkLst>
        </pc:graphicFrameChg>
        <pc:graphicFrameChg chg="add del mod">
          <ac:chgData name="Alison Martin" userId="0b85900822f01ffc" providerId="LiveId" clId="{DDD29C87-FCE4-4DFA-896D-76537E8D39BF}" dt="2022-08-09T16:12:48.875" v="3273"/>
          <ac:graphicFrameMkLst>
            <pc:docMk/>
            <pc:sldMk cId="1508868815" sldId="256"/>
            <ac:graphicFrameMk id="7" creationId="{9B830830-FB33-279D-ACFE-A1B80D1F70DE}"/>
          </ac:graphicFrameMkLst>
        </pc:graphicFrameChg>
        <pc:graphicFrameChg chg="add del mod">
          <ac:chgData name="Alison Martin" userId="0b85900822f01ffc" providerId="LiveId" clId="{DDD29C87-FCE4-4DFA-896D-76537E8D39BF}" dt="2022-08-05T15:51:39.236" v="1120"/>
          <ac:graphicFrameMkLst>
            <pc:docMk/>
            <pc:sldMk cId="1508868815" sldId="256"/>
            <ac:graphicFrameMk id="9" creationId="{D04EC84F-D4A4-353C-1F9F-3BCF08BF127A}"/>
          </ac:graphicFrameMkLst>
        </pc:graphicFrameChg>
        <pc:graphicFrameChg chg="add del mod">
          <ac:chgData name="Alison Martin" userId="0b85900822f01ffc" providerId="LiveId" clId="{DDD29C87-FCE4-4DFA-896D-76537E8D39BF}" dt="2022-08-05T16:44:13.080" v="1148"/>
          <ac:graphicFrameMkLst>
            <pc:docMk/>
            <pc:sldMk cId="1508868815" sldId="256"/>
            <ac:graphicFrameMk id="13" creationId="{267ACBEE-ECED-83A2-A12D-44FB39F20023}"/>
          </ac:graphicFrameMkLst>
        </pc:graphicFrameChg>
        <pc:graphicFrameChg chg="add del mod">
          <ac:chgData name="Alison Martin" userId="0b85900822f01ffc" providerId="LiveId" clId="{DDD29C87-FCE4-4DFA-896D-76537E8D39BF}" dt="2022-08-09T16:13:23.741" v="3283"/>
          <ac:graphicFrameMkLst>
            <pc:docMk/>
            <pc:sldMk cId="1508868815" sldId="256"/>
            <ac:graphicFrameMk id="13" creationId="{41CEF701-7740-3B40-84E3-78AD0C225AA2}"/>
          </ac:graphicFrameMkLst>
        </pc:graphicFrameChg>
        <pc:graphicFrameChg chg="add del mod">
          <ac:chgData name="Alison Martin" userId="0b85900822f01ffc" providerId="LiveId" clId="{DDD29C87-FCE4-4DFA-896D-76537E8D39BF}" dt="2022-08-05T16:45:41.469" v="1166"/>
          <ac:graphicFrameMkLst>
            <pc:docMk/>
            <pc:sldMk cId="1508868815" sldId="256"/>
            <ac:graphicFrameMk id="15" creationId="{EA7EEC1C-99DF-F311-BFA9-C1D4A34BBFAB}"/>
          </ac:graphicFrameMkLst>
        </pc:graphicFrameChg>
        <pc:graphicFrameChg chg="add del mod">
          <ac:chgData name="Alison Martin" userId="0b85900822f01ffc" providerId="LiveId" clId="{DDD29C87-FCE4-4DFA-896D-76537E8D39BF}" dt="2022-08-05T16:45:44.545" v="1168"/>
          <ac:graphicFrameMkLst>
            <pc:docMk/>
            <pc:sldMk cId="1508868815" sldId="256"/>
            <ac:graphicFrameMk id="16" creationId="{F17B81EF-4331-31E4-DD3E-8F18DBBC7284}"/>
          </ac:graphicFrameMkLst>
        </pc:graphicFrameChg>
        <pc:graphicFrameChg chg="add del mod">
          <ac:chgData name="Alison Martin" userId="0b85900822f01ffc" providerId="LiveId" clId="{DDD29C87-FCE4-4DFA-896D-76537E8D39BF}" dt="2022-08-05T16:48:54.771" v="1180"/>
          <ac:graphicFrameMkLst>
            <pc:docMk/>
            <pc:sldMk cId="1508868815" sldId="256"/>
            <ac:graphicFrameMk id="25" creationId="{D29D0C2B-C8CC-6A5E-602C-CD4F1D914BA6}"/>
          </ac:graphicFrameMkLst>
        </pc:graphicFrameChg>
        <pc:graphicFrameChg chg="add del mod">
          <ac:chgData name="Alison Martin" userId="0b85900822f01ffc" providerId="LiveId" clId="{DDD29C87-FCE4-4DFA-896D-76537E8D39BF}" dt="2022-08-05T16:50:08.266" v="1208"/>
          <ac:graphicFrameMkLst>
            <pc:docMk/>
            <pc:sldMk cId="1508868815" sldId="256"/>
            <ac:graphicFrameMk id="37" creationId="{B0E3D64B-C5B1-DD4B-112D-1B1165A5ED7F}"/>
          </ac:graphicFrameMkLst>
        </pc:graphicFrameChg>
        <pc:graphicFrameChg chg="add del mod">
          <ac:chgData name="Alison Martin" userId="0b85900822f01ffc" providerId="LiveId" clId="{DDD29C87-FCE4-4DFA-896D-76537E8D39BF}" dt="2022-08-05T18:13:20.782" v="1444"/>
          <ac:graphicFrameMkLst>
            <pc:docMk/>
            <pc:sldMk cId="1508868815" sldId="256"/>
            <ac:graphicFrameMk id="43" creationId="{D52DA807-E7AC-E317-7821-B12BA4034CCF}"/>
          </ac:graphicFrameMkLst>
        </pc:graphicFrameChg>
        <pc:graphicFrameChg chg="add del mod">
          <ac:chgData name="Alison Martin" userId="0b85900822f01ffc" providerId="LiveId" clId="{DDD29C87-FCE4-4DFA-896D-76537E8D39BF}" dt="2022-08-05T18:13:52.205" v="1453"/>
          <ac:graphicFrameMkLst>
            <pc:docMk/>
            <pc:sldMk cId="1508868815" sldId="256"/>
            <ac:graphicFrameMk id="45" creationId="{57E94C15-7B17-4FAD-9C60-C8C49228F7F9}"/>
          </ac:graphicFrameMkLst>
        </pc:graphicFrameChg>
        <pc:graphicFrameChg chg="add del mod">
          <ac:chgData name="Alison Martin" userId="0b85900822f01ffc" providerId="LiveId" clId="{DDD29C87-FCE4-4DFA-896D-76537E8D39BF}" dt="2022-08-05T18:14:15.475" v="1460"/>
          <ac:graphicFrameMkLst>
            <pc:docMk/>
            <pc:sldMk cId="1508868815" sldId="256"/>
            <ac:graphicFrameMk id="47" creationId="{9069282C-61C6-7C42-DC90-58368250E59C}"/>
          </ac:graphicFrameMkLst>
        </pc:graphicFrameChg>
        <pc:picChg chg="del">
          <ac:chgData name="Alison Martin" userId="0b85900822f01ffc" providerId="LiveId" clId="{DDD29C87-FCE4-4DFA-896D-76537E8D39BF}" dt="2022-08-05T16:38:30.650" v="1134" actId="478"/>
          <ac:picMkLst>
            <pc:docMk/>
            <pc:sldMk cId="1508868815" sldId="256"/>
            <ac:picMk id="2" creationId="{00000000-0000-0000-0000-000000000000}"/>
          </ac:picMkLst>
        </pc:picChg>
        <pc:picChg chg="add del mod">
          <ac:chgData name="Alison Martin" userId="0b85900822f01ffc" providerId="LiveId" clId="{DDD29C87-FCE4-4DFA-896D-76537E8D39BF}" dt="2022-08-05T16:50:04.358" v="1206" actId="478"/>
          <ac:picMkLst>
            <pc:docMk/>
            <pc:sldMk cId="1508868815" sldId="256"/>
            <ac:picMk id="6" creationId="{437C0113-AACD-4936-EDA6-57ADEB339675}"/>
          </ac:picMkLst>
        </pc:picChg>
        <pc:picChg chg="add mod">
          <ac:chgData name="Alison Martin" userId="0b85900822f01ffc" providerId="LiveId" clId="{DDD29C87-FCE4-4DFA-896D-76537E8D39BF}" dt="2022-08-09T16:42:35.609" v="3862" actId="14100"/>
          <ac:picMkLst>
            <pc:docMk/>
            <pc:sldMk cId="1508868815" sldId="256"/>
            <ac:picMk id="6" creationId="{D1DFFE96-1C3E-8F3E-D91A-7E0F56C7CE7B}"/>
          </ac:picMkLst>
        </pc:picChg>
        <pc:picChg chg="add del mod">
          <ac:chgData name="Alison Martin" userId="0b85900822f01ffc" providerId="LiveId" clId="{DDD29C87-FCE4-4DFA-896D-76537E8D39BF}" dt="2022-08-04T17:58:21.369" v="879" actId="478"/>
          <ac:picMkLst>
            <pc:docMk/>
            <pc:sldMk cId="1508868815" sldId="256"/>
            <ac:picMk id="6" creationId="{ED50B1CD-6279-78AF-51E6-4EDFB619346B}"/>
          </ac:picMkLst>
        </pc:picChg>
        <pc:picChg chg="add del mod">
          <ac:chgData name="Alison Martin" userId="0b85900822f01ffc" providerId="LiveId" clId="{DDD29C87-FCE4-4DFA-896D-76537E8D39BF}" dt="2022-08-09T16:21:54.303" v="3303" actId="478"/>
          <ac:picMkLst>
            <pc:docMk/>
            <pc:sldMk cId="1508868815" sldId="256"/>
            <ac:picMk id="8" creationId="{B6C007A3-F03A-70E5-6F6D-3D24A22710EA}"/>
          </ac:picMkLst>
        </pc:picChg>
        <pc:picChg chg="add mod">
          <ac:chgData name="Alison Martin" userId="0b85900822f01ffc" providerId="LiveId" clId="{DDD29C87-FCE4-4DFA-896D-76537E8D39BF}" dt="2022-08-09T16:42:41.096" v="3863" actId="14100"/>
          <ac:picMkLst>
            <pc:docMk/>
            <pc:sldMk cId="1508868815" sldId="256"/>
            <ac:picMk id="9" creationId="{D50C181A-647E-52ED-1C57-591B55A2BAA1}"/>
          </ac:picMkLst>
        </pc:picChg>
        <pc:picChg chg="add del mod">
          <ac:chgData name="Alison Martin" userId="0b85900822f01ffc" providerId="LiveId" clId="{DDD29C87-FCE4-4DFA-896D-76537E8D39BF}" dt="2022-08-09T16:21:55.852" v="3304" actId="478"/>
          <ac:picMkLst>
            <pc:docMk/>
            <pc:sldMk cId="1508868815" sldId="256"/>
            <ac:picMk id="10" creationId="{AFBB2D76-E897-F975-CFF4-5EC4694D0AF1}"/>
          </ac:picMkLst>
        </pc:picChg>
        <pc:picChg chg="add del mod">
          <ac:chgData name="Alison Martin" userId="0b85900822f01ffc" providerId="LiveId" clId="{DDD29C87-FCE4-4DFA-896D-76537E8D39BF}" dt="2022-08-09T16:21:52.288" v="3302" actId="478"/>
          <ac:picMkLst>
            <pc:docMk/>
            <pc:sldMk cId="1508868815" sldId="256"/>
            <ac:picMk id="12" creationId="{921ED749-9D44-0CFA-35C2-160E3C86B424}"/>
          </ac:picMkLst>
        </pc:picChg>
        <pc:picChg chg="add mod">
          <ac:chgData name="Alison Martin" userId="0b85900822f01ffc" providerId="LiveId" clId="{DDD29C87-FCE4-4DFA-896D-76537E8D39BF}" dt="2022-08-09T16:37:37.275" v="3611" actId="1076"/>
          <ac:picMkLst>
            <pc:docMk/>
            <pc:sldMk cId="1508868815" sldId="256"/>
            <ac:picMk id="14" creationId="{098ED793-4186-D1F2-680F-2AA880408B4F}"/>
          </ac:picMkLst>
        </pc:picChg>
        <pc:picChg chg="add del mod modCrop">
          <ac:chgData name="Alison Martin" userId="0b85900822f01ffc" providerId="LiveId" clId="{DDD29C87-FCE4-4DFA-896D-76537E8D39BF}" dt="2022-08-05T18:13:39.593" v="1450" actId="478"/>
          <ac:picMkLst>
            <pc:docMk/>
            <pc:sldMk cId="1508868815" sldId="256"/>
            <ac:picMk id="14" creationId="{8EAB0D90-AB41-91A3-2714-994DF3A5A475}"/>
          </ac:picMkLst>
        </pc:picChg>
        <pc:picChg chg="add mod">
          <ac:chgData name="Alison Martin" userId="0b85900822f01ffc" providerId="LiveId" clId="{DDD29C87-FCE4-4DFA-896D-76537E8D39BF}" dt="2022-08-09T16:22:30.505" v="3310" actId="1076"/>
          <ac:picMkLst>
            <pc:docMk/>
            <pc:sldMk cId="1508868815" sldId="256"/>
            <ac:picMk id="16" creationId="{4227B7EE-D4E7-0A15-2B60-D3B0C51DBC6E}"/>
          </ac:picMkLst>
        </pc:picChg>
        <pc:picChg chg="add mod">
          <ac:chgData name="Alison Martin" userId="0b85900822f01ffc" providerId="LiveId" clId="{DDD29C87-FCE4-4DFA-896D-76537E8D39BF}" dt="2022-08-09T16:22:23.877" v="3309" actId="1076"/>
          <ac:picMkLst>
            <pc:docMk/>
            <pc:sldMk cId="1508868815" sldId="256"/>
            <ac:picMk id="34" creationId="{A1096487-D330-317C-EAD6-2584FC619F09}"/>
          </ac:picMkLst>
        </pc:picChg>
        <pc:picChg chg="add del mod modCrop">
          <ac:chgData name="Alison Martin" userId="0b85900822f01ffc" providerId="LiveId" clId="{DDD29C87-FCE4-4DFA-896D-76537E8D39BF}" dt="2022-08-05T18:13:41.001" v="1451" actId="478"/>
          <ac:picMkLst>
            <pc:docMk/>
            <pc:sldMk cId="1508868815" sldId="256"/>
            <ac:picMk id="35" creationId="{20CD206B-55D0-AEE4-B539-F73B66B70754}"/>
          </ac:picMkLst>
        </pc:picChg>
        <pc:picChg chg="add mod">
          <ac:chgData name="Alison Martin" userId="0b85900822f01ffc" providerId="LiveId" clId="{DDD29C87-FCE4-4DFA-896D-76537E8D39BF}" dt="2022-08-09T16:22:12.592" v="3306" actId="1076"/>
          <ac:picMkLst>
            <pc:docMk/>
            <pc:sldMk cId="1508868815" sldId="256"/>
            <ac:picMk id="37" creationId="{9BA3CDA7-423A-E1B8-7481-A99818BD2495}"/>
          </ac:picMkLst>
        </pc:picChg>
        <pc:picChg chg="add del mod modCrop">
          <ac:chgData name="Alison Martin" userId="0b85900822f01ffc" providerId="LiveId" clId="{DDD29C87-FCE4-4DFA-896D-76537E8D39BF}" dt="2022-08-05T18:13:17.860" v="1442" actId="478"/>
          <ac:picMkLst>
            <pc:docMk/>
            <pc:sldMk cId="1508868815" sldId="256"/>
            <ac:picMk id="38" creationId="{1348B424-DDEE-2F89-5B1D-FCDA998D3747}"/>
          </ac:picMkLst>
        </pc:picChg>
        <pc:picChg chg="add del mod">
          <ac:chgData name="Alison Martin" userId="0b85900822f01ffc" providerId="LiveId" clId="{DDD29C87-FCE4-4DFA-896D-76537E8D39BF}" dt="2022-08-09T16:12:20.755" v="3260" actId="478"/>
          <ac:picMkLst>
            <pc:docMk/>
            <pc:sldMk cId="1508868815" sldId="256"/>
            <ac:picMk id="44" creationId="{D5861B36-F414-7100-ABDD-2F5069A7ACB1}"/>
          </ac:picMkLst>
        </pc:picChg>
        <pc:picChg chg="add del mod">
          <ac:chgData name="Alison Martin" userId="0b85900822f01ffc" providerId="LiveId" clId="{DDD29C87-FCE4-4DFA-896D-76537E8D39BF}" dt="2022-08-09T16:12:32.509" v="3267" actId="478"/>
          <ac:picMkLst>
            <pc:docMk/>
            <pc:sldMk cId="1508868815" sldId="256"/>
            <ac:picMk id="46" creationId="{439BE734-CAEC-5116-4202-C88EA3942641}"/>
          </ac:picMkLst>
        </pc:picChg>
        <pc:picChg chg="add del mod">
          <ac:chgData name="Alison Martin" userId="0b85900822f01ffc" providerId="LiveId" clId="{DDD29C87-FCE4-4DFA-896D-76537E8D39BF}" dt="2022-08-09T16:12:34.260" v="3268" actId="478"/>
          <ac:picMkLst>
            <pc:docMk/>
            <pc:sldMk cId="1508868815" sldId="256"/>
            <ac:picMk id="48" creationId="{7FF0B14E-4E9A-10C1-FB90-F17B5EB57BF8}"/>
          </ac:picMkLst>
        </pc:picChg>
        <pc:picChg chg="add mod">
          <ac:chgData name="Alison Martin" userId="0b85900822f01ffc" providerId="LiveId" clId="{DDD29C87-FCE4-4DFA-896D-76537E8D39BF}" dt="2022-08-09T16:29:31.471" v="3327" actId="196"/>
          <ac:picMkLst>
            <pc:docMk/>
            <pc:sldMk cId="1508868815" sldId="256"/>
            <ac:picMk id="51" creationId="{EDE0FED3-AB46-FF04-1334-9F0A701BE5DF}"/>
          </ac:picMkLst>
        </pc:picChg>
        <pc:picChg chg="add del mod">
          <ac:chgData name="Alison Martin" userId="0b85900822f01ffc" providerId="LiveId" clId="{DDD29C87-FCE4-4DFA-896D-76537E8D39BF}" dt="2022-08-05T18:25:51.866" v="1522" actId="478"/>
          <ac:picMkLst>
            <pc:docMk/>
            <pc:sldMk cId="1508868815" sldId="256"/>
            <ac:picMk id="52" creationId="{2C69F684-89EF-B9B2-8FC2-AF1DF8400404}"/>
          </ac:picMkLst>
        </pc:picChg>
        <pc:picChg chg="add mod">
          <ac:chgData name="Alison Martin" userId="0b85900822f01ffc" providerId="LiveId" clId="{DDD29C87-FCE4-4DFA-896D-76537E8D39BF}" dt="2022-08-09T16:29:34.628" v="3328" actId="196"/>
          <ac:picMkLst>
            <pc:docMk/>
            <pc:sldMk cId="1508868815" sldId="256"/>
            <ac:picMk id="53" creationId="{0F456D47-A7C5-0491-5BF7-2001E5C3C0FB}"/>
          </ac:picMkLst>
        </pc:picChg>
        <pc:picChg chg="add del mod">
          <ac:chgData name="Alison Martin" userId="0b85900822f01ffc" providerId="LiveId" clId="{DDD29C87-FCE4-4DFA-896D-76537E8D39BF}" dt="2022-08-09T16:27:50.124" v="3318" actId="478"/>
          <ac:picMkLst>
            <pc:docMk/>
            <pc:sldMk cId="1508868815" sldId="256"/>
            <ac:picMk id="54" creationId="{35598836-125A-76DC-7B55-43FCAEDC313A}"/>
          </ac:picMkLst>
        </pc:picChg>
        <pc:picChg chg="add del mod">
          <ac:chgData name="Alison Martin" userId="0b85900822f01ffc" providerId="LiveId" clId="{DDD29C87-FCE4-4DFA-896D-76537E8D39BF}" dt="2022-08-09T16:27:51.438" v="3319" actId="478"/>
          <ac:picMkLst>
            <pc:docMk/>
            <pc:sldMk cId="1508868815" sldId="256"/>
            <ac:picMk id="56" creationId="{9E5A323B-3E24-1E78-7A8C-C4FD862E62B6}"/>
          </ac:picMkLst>
        </pc:picChg>
        <pc:picChg chg="add mod">
          <ac:chgData name="Alison Martin" userId="0b85900822f01ffc" providerId="LiveId" clId="{DDD29C87-FCE4-4DFA-896D-76537E8D39BF}" dt="2022-08-09T16:29:38.066" v="3329" actId="196"/>
          <ac:picMkLst>
            <pc:docMk/>
            <pc:sldMk cId="1508868815" sldId="256"/>
            <ac:picMk id="57" creationId="{51D5789B-0ACE-D8D0-EDE2-CB001C4EA73B}"/>
          </ac:picMkLst>
        </pc:picChg>
        <pc:picChg chg="add del mod">
          <ac:chgData name="Alison Martin" userId="0b85900822f01ffc" providerId="LiveId" clId="{DDD29C87-FCE4-4DFA-896D-76537E8D39BF}" dt="2022-08-09T16:27:52.985" v="3320" actId="478"/>
          <ac:picMkLst>
            <pc:docMk/>
            <pc:sldMk cId="1508868815" sldId="256"/>
            <ac:picMk id="58" creationId="{23AE785B-393B-BB4E-A170-133D5E7C3FC8}"/>
          </ac:picMkLst>
        </pc:picChg>
        <pc:picChg chg="add mod">
          <ac:chgData name="Alison Martin" userId="0b85900822f01ffc" providerId="LiveId" clId="{DDD29C87-FCE4-4DFA-896D-76537E8D39BF}" dt="2022-08-05T18:49:57.517" v="2652"/>
          <ac:picMkLst>
            <pc:docMk/>
            <pc:sldMk cId="1508868815" sldId="256"/>
            <ac:picMk id="60" creationId="{32E41054-0DC2-FB8B-C00E-25057FD32595}"/>
          </ac:picMkLst>
        </pc:picChg>
        <pc:picChg chg="add mod modCrop">
          <ac:chgData name="Alison Martin" userId="0b85900822f01ffc" providerId="LiveId" clId="{DDD29C87-FCE4-4DFA-896D-76537E8D39BF}" dt="2022-08-09T16:41:34.324" v="3848" actId="1076"/>
          <ac:picMkLst>
            <pc:docMk/>
            <pc:sldMk cId="1508868815" sldId="256"/>
            <ac:picMk id="61" creationId="{6B561B71-7B33-E1C4-EE2C-413979A9782B}"/>
          </ac:picMkLst>
        </pc:picChg>
        <pc:cxnChg chg="add mod">
          <ac:chgData name="Alison Martin" userId="0b85900822f01ffc" providerId="LiveId" clId="{DDD29C87-FCE4-4DFA-896D-76537E8D39BF}" dt="2022-08-09T16:41:21.821" v="3846" actId="1076"/>
          <ac:cxnSpMkLst>
            <pc:docMk/>
            <pc:sldMk cId="1508868815" sldId="256"/>
            <ac:cxnSpMk id="66" creationId="{0DC3C32D-95A4-F2B8-9047-6C094AD14D87}"/>
          </ac:cxnSpMkLst>
        </pc:cxnChg>
        <pc:cxnChg chg="add mod">
          <ac:chgData name="Alison Martin" userId="0b85900822f01ffc" providerId="LiveId" clId="{DDD29C87-FCE4-4DFA-896D-76537E8D39BF}" dt="2022-08-09T16:41:21.821" v="3846" actId="1076"/>
          <ac:cxnSpMkLst>
            <pc:docMk/>
            <pc:sldMk cId="1508868815" sldId="256"/>
            <ac:cxnSpMk id="67" creationId="{C618F7BE-C624-784B-902A-8FDDEF1ADE38}"/>
          </ac:cxnSpMkLst>
        </pc:cxnChg>
        <pc:cxnChg chg="add mod">
          <ac:chgData name="Alison Martin" userId="0b85900822f01ffc" providerId="LiveId" clId="{DDD29C87-FCE4-4DFA-896D-76537E8D39BF}" dt="2022-08-09T16:41:21.821" v="3846" actId="1076"/>
          <ac:cxnSpMkLst>
            <pc:docMk/>
            <pc:sldMk cId="1508868815" sldId="256"/>
            <ac:cxnSpMk id="68" creationId="{C6DCC82B-D9DB-43CC-1E2A-BB3E576C4F01}"/>
          </ac:cxnSpMkLst>
        </pc:cxnChg>
      </pc:sldChg>
      <pc:sldChg chg="del">
        <pc:chgData name="Alison Martin" userId="0b85900822f01ffc" providerId="LiveId" clId="{DDD29C87-FCE4-4DFA-896D-76537E8D39BF}" dt="2022-08-09T19:43:47.084" v="3867" actId="47"/>
        <pc:sldMkLst>
          <pc:docMk/>
          <pc:sldMk cId="2822941840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4"/>
            <a:ext cx="27980640" cy="940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2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3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4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5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6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7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4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54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3"/>
            <a:ext cx="27980640" cy="8717280"/>
          </a:xfrm>
        </p:spPr>
        <p:txBody>
          <a:bodyPr anchor="t"/>
          <a:lstStyle>
            <a:lvl1pPr algn="l">
              <a:defRPr sz="1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7"/>
            <a:ext cx="27980640" cy="960119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81000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1999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299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39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49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599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699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799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1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18303" y="54620161"/>
            <a:ext cx="82678903" cy="154482803"/>
          </a:xfrm>
        </p:spPr>
        <p:txBody>
          <a:bodyPr/>
          <a:lstStyle>
            <a:lvl1pPr>
              <a:defRPr sz="11600"/>
            </a:lvl1pPr>
            <a:lvl2pPr>
              <a:defRPr sz="9900"/>
            </a:lvl2pPr>
            <a:lvl3pPr>
              <a:defRPr sz="83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445848" y="54620161"/>
            <a:ext cx="82678907" cy="154482803"/>
          </a:xfrm>
        </p:spPr>
        <p:txBody>
          <a:bodyPr/>
          <a:lstStyle>
            <a:lvl1pPr>
              <a:defRPr sz="11600"/>
            </a:lvl1pPr>
            <a:lvl2pPr>
              <a:defRPr sz="9900"/>
            </a:lvl2pPr>
            <a:lvl3pPr>
              <a:defRPr sz="83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2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6" y="9824727"/>
            <a:ext cx="14544677" cy="4094477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00" indent="0">
              <a:buNone/>
              <a:defRPr sz="8300" b="1"/>
            </a:lvl2pPr>
            <a:lvl3pPr marL="3761999" indent="0">
              <a:buNone/>
              <a:defRPr sz="7400" b="1"/>
            </a:lvl3pPr>
            <a:lvl4pPr marL="5642999" indent="0">
              <a:buNone/>
              <a:defRPr sz="6600" b="1"/>
            </a:lvl4pPr>
            <a:lvl5pPr marL="7523998" indent="0">
              <a:buNone/>
              <a:defRPr sz="6600" b="1"/>
            </a:lvl5pPr>
            <a:lvl6pPr marL="9404998" indent="0">
              <a:buNone/>
              <a:defRPr sz="6600" b="1"/>
            </a:lvl6pPr>
            <a:lvl7pPr marL="11285997" indent="0">
              <a:buNone/>
              <a:defRPr sz="6600" b="1"/>
            </a:lvl7pPr>
            <a:lvl8pPr marL="13166997" indent="0">
              <a:buNone/>
              <a:defRPr sz="6600" b="1"/>
            </a:lvl8pPr>
            <a:lvl9pPr marL="15047996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6" y="13919204"/>
            <a:ext cx="14544677" cy="25288243"/>
          </a:xfrm>
        </p:spPr>
        <p:txBody>
          <a:bodyPr/>
          <a:lstStyle>
            <a:lvl1pPr>
              <a:defRPr sz="9900"/>
            </a:lvl1pPr>
            <a:lvl2pPr>
              <a:defRPr sz="83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7"/>
            <a:ext cx="14550390" cy="4094477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00" indent="0">
              <a:buNone/>
              <a:defRPr sz="8300" b="1"/>
            </a:lvl2pPr>
            <a:lvl3pPr marL="3761999" indent="0">
              <a:buNone/>
              <a:defRPr sz="7400" b="1"/>
            </a:lvl3pPr>
            <a:lvl4pPr marL="5642999" indent="0">
              <a:buNone/>
              <a:defRPr sz="6600" b="1"/>
            </a:lvl4pPr>
            <a:lvl5pPr marL="7523998" indent="0">
              <a:buNone/>
              <a:defRPr sz="6600" b="1"/>
            </a:lvl5pPr>
            <a:lvl6pPr marL="9404998" indent="0">
              <a:buNone/>
              <a:defRPr sz="6600" b="1"/>
            </a:lvl6pPr>
            <a:lvl7pPr marL="11285997" indent="0">
              <a:buNone/>
              <a:defRPr sz="6600" b="1"/>
            </a:lvl7pPr>
            <a:lvl8pPr marL="13166997" indent="0">
              <a:buNone/>
              <a:defRPr sz="6600" b="1"/>
            </a:lvl8pPr>
            <a:lvl9pPr marL="15047996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4"/>
            <a:ext cx="14550390" cy="25288243"/>
          </a:xfrm>
        </p:spPr>
        <p:txBody>
          <a:bodyPr/>
          <a:lstStyle>
            <a:lvl1pPr>
              <a:defRPr sz="9900"/>
            </a:lvl1pPr>
            <a:lvl2pPr>
              <a:defRPr sz="83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0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8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4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8" y="1747520"/>
            <a:ext cx="10829927" cy="7437120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3"/>
            <a:ext cx="18402300" cy="37459924"/>
          </a:xfrm>
        </p:spPr>
        <p:txBody>
          <a:bodyPr/>
          <a:lstStyle>
            <a:lvl1pPr>
              <a:defRPr sz="13200"/>
            </a:lvl1pPr>
            <a:lvl2pPr>
              <a:defRPr sz="11600"/>
            </a:lvl2pPr>
            <a:lvl3pPr>
              <a:defRPr sz="99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8" y="9184643"/>
            <a:ext cx="10829927" cy="30022804"/>
          </a:xfrm>
        </p:spPr>
        <p:txBody>
          <a:bodyPr/>
          <a:lstStyle>
            <a:lvl1pPr marL="0" indent="0">
              <a:buNone/>
              <a:defRPr sz="5800"/>
            </a:lvl1pPr>
            <a:lvl2pPr marL="1881000" indent="0">
              <a:buNone/>
              <a:defRPr sz="5000"/>
            </a:lvl2pPr>
            <a:lvl3pPr marL="3761999" indent="0">
              <a:buNone/>
              <a:defRPr sz="4100"/>
            </a:lvl3pPr>
            <a:lvl4pPr marL="5642999" indent="0">
              <a:buNone/>
              <a:defRPr sz="3700"/>
            </a:lvl4pPr>
            <a:lvl5pPr marL="7523998" indent="0">
              <a:buNone/>
              <a:defRPr sz="3700"/>
            </a:lvl5pPr>
            <a:lvl6pPr marL="9404998" indent="0">
              <a:buNone/>
              <a:defRPr sz="3700"/>
            </a:lvl6pPr>
            <a:lvl7pPr marL="11285997" indent="0">
              <a:buNone/>
              <a:defRPr sz="3700"/>
            </a:lvl7pPr>
            <a:lvl8pPr marL="13166997" indent="0">
              <a:buNone/>
              <a:defRPr sz="3700"/>
            </a:lvl8pPr>
            <a:lvl9pPr marL="15047996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4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3"/>
            <a:ext cx="19751040" cy="362712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/>
          <a:lstStyle>
            <a:lvl1pPr marL="0" indent="0">
              <a:buNone/>
              <a:defRPr sz="13200"/>
            </a:lvl1pPr>
            <a:lvl2pPr marL="1881000" indent="0">
              <a:buNone/>
              <a:defRPr sz="11600"/>
            </a:lvl2pPr>
            <a:lvl3pPr marL="3761999" indent="0">
              <a:buNone/>
              <a:defRPr sz="9900"/>
            </a:lvl3pPr>
            <a:lvl4pPr marL="5642999" indent="0">
              <a:buNone/>
              <a:defRPr sz="8300"/>
            </a:lvl4pPr>
            <a:lvl5pPr marL="7523998" indent="0">
              <a:buNone/>
              <a:defRPr sz="8300"/>
            </a:lvl5pPr>
            <a:lvl6pPr marL="9404998" indent="0">
              <a:buNone/>
              <a:defRPr sz="8300"/>
            </a:lvl6pPr>
            <a:lvl7pPr marL="11285997" indent="0">
              <a:buNone/>
              <a:defRPr sz="8300"/>
            </a:lvl7pPr>
            <a:lvl8pPr marL="13166997" indent="0">
              <a:buNone/>
              <a:defRPr sz="8300"/>
            </a:lvl8pPr>
            <a:lvl9pPr marL="15047996" indent="0">
              <a:buNone/>
              <a:defRPr sz="8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7"/>
            <a:ext cx="19751040" cy="5151116"/>
          </a:xfrm>
        </p:spPr>
        <p:txBody>
          <a:bodyPr/>
          <a:lstStyle>
            <a:lvl1pPr marL="0" indent="0">
              <a:buNone/>
              <a:defRPr sz="5800"/>
            </a:lvl1pPr>
            <a:lvl2pPr marL="1881000" indent="0">
              <a:buNone/>
              <a:defRPr sz="5000"/>
            </a:lvl2pPr>
            <a:lvl3pPr marL="3761999" indent="0">
              <a:buNone/>
              <a:defRPr sz="4100"/>
            </a:lvl3pPr>
            <a:lvl4pPr marL="5642999" indent="0">
              <a:buNone/>
              <a:defRPr sz="3700"/>
            </a:lvl4pPr>
            <a:lvl5pPr marL="7523998" indent="0">
              <a:buNone/>
              <a:defRPr sz="3700"/>
            </a:lvl5pPr>
            <a:lvl6pPr marL="9404998" indent="0">
              <a:buNone/>
              <a:defRPr sz="3700"/>
            </a:lvl6pPr>
            <a:lvl7pPr marL="11285997" indent="0">
              <a:buNone/>
              <a:defRPr sz="3700"/>
            </a:lvl7pPr>
            <a:lvl8pPr marL="13166997" indent="0">
              <a:buNone/>
              <a:defRPr sz="3700"/>
            </a:lvl8pPr>
            <a:lvl9pPr marL="15047996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66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7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650996" y="9377687"/>
            <a:ext cx="41473757" cy="1997252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18305" y="9377687"/>
            <a:ext cx="123884053" cy="1997252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 vert="horz" lIns="376209" tIns="188105" rIns="376209" bIns="18810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88"/>
            <a:ext cx="29626560" cy="28966163"/>
          </a:xfrm>
          <a:prstGeom prst="rect">
            <a:avLst/>
          </a:prstGeom>
        </p:spPr>
        <p:txBody>
          <a:bodyPr vert="horz" lIns="376209" tIns="188105" rIns="376209" bIns="18810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</p:spPr>
        <p:txBody>
          <a:bodyPr vert="horz" lIns="376209" tIns="188105" rIns="376209" bIns="188105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C9A68-3435-DD44-89FC-3BBEC56B694F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</p:spPr>
        <p:txBody>
          <a:bodyPr vert="horz" lIns="376209" tIns="188105" rIns="376209" bIns="188105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</p:spPr>
        <p:txBody>
          <a:bodyPr vert="horz" lIns="376209" tIns="188105" rIns="376209" bIns="188105" rtlCol="0" anchor="ctr"/>
          <a:lstStyle>
            <a:lvl1pPr algn="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CEE19-EA7F-294B-8444-B8587F7CB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5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81000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0" indent="-1410750" algn="l" defTabSz="1881000" rtl="0" eaLnBrk="1" latinLnBrk="0" hangingPunct="1">
        <a:spcBef>
          <a:spcPct val="20000"/>
        </a:spcBef>
        <a:buFont typeface="Arial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24" indent="-1175624" algn="l" defTabSz="1881000" rtl="0" eaLnBrk="1" latinLnBrk="0" hangingPunct="1">
        <a:spcBef>
          <a:spcPct val="20000"/>
        </a:spcBef>
        <a:buFont typeface="Arial"/>
        <a:buChar char="–"/>
        <a:defRPr sz="116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499" indent="-940499" algn="l" defTabSz="1881000" rtl="0" eaLnBrk="1" latinLnBrk="0" hangingPunct="1">
        <a:spcBef>
          <a:spcPct val="20000"/>
        </a:spcBef>
        <a:buFont typeface="Arial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499" indent="-940499" algn="l" defTabSz="1881000" rtl="0" eaLnBrk="1" latinLnBrk="0" hangingPunct="1">
        <a:spcBef>
          <a:spcPct val="20000"/>
        </a:spcBef>
        <a:buFont typeface="Arial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498" indent="-940499" algn="l" defTabSz="1881000" rtl="0" eaLnBrk="1" latinLnBrk="0" hangingPunct="1">
        <a:spcBef>
          <a:spcPct val="20000"/>
        </a:spcBef>
        <a:buFont typeface="Arial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497" indent="-940499" algn="l" defTabSz="1881000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496" indent="-940499" algn="l" defTabSz="1881000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496" indent="-940499" algn="l" defTabSz="1881000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496" indent="-940499" algn="l" defTabSz="1881000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00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1999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2999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3998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4998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5997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6997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7996" algn="l" defTabSz="1881000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emf"/><Relationship Id="rId7" Type="http://schemas.openxmlformats.org/officeDocument/2006/relationships/image" Target="../media/image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emf"/><Relationship Id="rId10" Type="http://schemas.openxmlformats.org/officeDocument/2006/relationships/image" Target="../media/image9.jpg"/><Relationship Id="rId4" Type="http://schemas.openxmlformats.org/officeDocument/2006/relationships/image" Target="../media/image3.emf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100000">
              <a:srgbClr val="C3B6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24380" y="436527"/>
            <a:ext cx="30278004" cy="452431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7200" dirty="0"/>
              <a:t>	  Determining the Interplay between Lymphocyte and Macrophage Development in Zebrafish</a:t>
            </a:r>
            <a:endParaRPr lang="en-US" sz="8800" dirty="0"/>
          </a:p>
          <a:p>
            <a:pPr algn="ctr"/>
            <a:r>
              <a:rPr lang="en-US" sz="4800" b="1" dirty="0"/>
              <a:t>Elise Whitlinger</a:t>
            </a:r>
            <a:r>
              <a:rPr lang="en-US" sz="4800" b="1" baseline="30000" dirty="0"/>
              <a:t>1,2</a:t>
            </a:r>
            <a:r>
              <a:rPr lang="en-US" sz="4800" b="1" dirty="0"/>
              <a:t>, Madison Rager</a:t>
            </a:r>
            <a:r>
              <a:rPr lang="en-US" sz="4800" b="1" baseline="30000" dirty="0"/>
              <a:t>2</a:t>
            </a:r>
            <a:r>
              <a:rPr lang="en-US" sz="4800" b="1" dirty="0"/>
              <a:t>, Andrew Kwok-Ping Lam</a:t>
            </a:r>
            <a:r>
              <a:rPr lang="en-US" sz="4800" b="1" baseline="30000" dirty="0"/>
              <a:t>2</a:t>
            </a:r>
            <a:r>
              <a:rPr lang="en-US" sz="4800" b="1" dirty="0"/>
              <a:t>, Hui Feng</a:t>
            </a:r>
            <a:r>
              <a:rPr lang="en-US" sz="4800" b="1" baseline="30000" dirty="0"/>
              <a:t>2</a:t>
            </a:r>
          </a:p>
          <a:p>
            <a:pPr algn="ctr"/>
            <a:r>
              <a:rPr lang="en-US" sz="4800" dirty="0"/>
              <a:t>Freeport Area High School, 625 S Pike Road, Sarver, PA 16055</a:t>
            </a:r>
            <a:r>
              <a:rPr lang="en-US" sz="4800" baseline="30000" dirty="0"/>
              <a:t>1</a:t>
            </a:r>
            <a:r>
              <a:rPr lang="en-US" sz="4800" dirty="0"/>
              <a:t>, Boston University School of Medicine, 72 East Concord Street, K-712A Boston, MA 021182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7225" y="22335544"/>
            <a:ext cx="8073814" cy="14641510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5182991" y="5378649"/>
            <a:ext cx="2707147" cy="110799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Results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4060" y="37593264"/>
            <a:ext cx="4040141" cy="110799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References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729272" y="34804317"/>
            <a:ext cx="7095913" cy="110799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Acknowledgements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4189037" y="5007631"/>
            <a:ext cx="7938831" cy="15433457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930071" y="5296813"/>
            <a:ext cx="4694316" cy="110799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Conclusions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91100" y="22703187"/>
            <a:ext cx="3339115" cy="110799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Methods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284" y="5378649"/>
            <a:ext cx="4568746" cy="110799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Introduction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60269" y="5007632"/>
            <a:ext cx="13726885" cy="37951487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844023" y="37529538"/>
            <a:ext cx="7965776" cy="4671645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24189037" y="34602057"/>
            <a:ext cx="7965776" cy="8357061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837225" y="5007632"/>
            <a:ext cx="8046867" cy="16775428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76863-7E8A-75AA-BEB8-A14AD9851DCD}"/>
              </a:ext>
            </a:extLst>
          </p:cNvPr>
          <p:cNvSpPr txBox="1"/>
          <p:nvPr/>
        </p:nvSpPr>
        <p:spPr>
          <a:xfrm>
            <a:off x="971551" y="6640492"/>
            <a:ext cx="7710721" cy="1425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600" dirty="0"/>
              <a:t>The zebrafish has emerged as a front-running animal model for human cancers.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600" dirty="0"/>
              <a:t>Zebrafish share similar hematopoietic development with humans</a:t>
            </a:r>
          </a:p>
          <a:p>
            <a:pPr marL="2452547" lvl="1" indent="-571500">
              <a:buFont typeface="Arial" panose="020B0604020202020204" pitchFamily="34" charset="0"/>
              <a:buChar char="•"/>
            </a:pPr>
            <a:r>
              <a:rPr lang="en-US" sz="4600" dirty="0"/>
              <a:t>Lymphoid and myeloid lineages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600" i="1" dirty="0" err="1"/>
              <a:t>Tg</a:t>
            </a:r>
            <a:r>
              <a:rPr lang="en-US" sz="4600" i="1" dirty="0"/>
              <a:t>(mpeg1:mCherry) </a:t>
            </a:r>
            <a:r>
              <a:rPr lang="en-US" sz="4600" dirty="0"/>
              <a:t>fish labels macrophages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600" i="1" dirty="0" err="1"/>
              <a:t>Tg</a:t>
            </a:r>
            <a:r>
              <a:rPr lang="en-US" sz="4600" i="1" dirty="0"/>
              <a:t>(rag2:EGFP-mMYC;rag2:EGFP) </a:t>
            </a:r>
            <a:r>
              <a:rPr lang="en-US" sz="4600" dirty="0"/>
              <a:t>fish expresses the </a:t>
            </a:r>
            <a:r>
              <a:rPr lang="en-US" sz="4600" i="1" dirty="0"/>
              <a:t>c-MYC</a:t>
            </a:r>
            <a:r>
              <a:rPr lang="en-US" sz="4600" dirty="0"/>
              <a:t> proto-oncoprotein in T and B cell lineages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600" dirty="0"/>
              <a:t>This research focused on utilizing these two fish lines to understand the developmental interactions between immune cells.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C0B77D-9B4A-216B-5FEE-B43E58384DC8}"/>
              </a:ext>
            </a:extLst>
          </p:cNvPr>
          <p:cNvSpPr txBox="1"/>
          <p:nvPr/>
        </p:nvSpPr>
        <p:spPr>
          <a:xfrm>
            <a:off x="1039670" y="23983375"/>
            <a:ext cx="7710721" cy="1264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Zebrafish at 19 days post fertilization (</a:t>
            </a:r>
            <a:r>
              <a:rPr lang="en-US" sz="4800" dirty="0" err="1"/>
              <a:t>dpf</a:t>
            </a:r>
            <a:r>
              <a:rPr lang="en-US" sz="4800" dirty="0"/>
              <a:t>) expressing </a:t>
            </a:r>
            <a:r>
              <a:rPr lang="en-US" sz="4800" i="1" dirty="0"/>
              <a:t>EGFP</a:t>
            </a:r>
            <a:r>
              <a:rPr lang="en-US" sz="4800" dirty="0"/>
              <a:t>-labeled T and B cells as well as </a:t>
            </a:r>
            <a:r>
              <a:rPr lang="en-US" sz="4800" i="1" dirty="0"/>
              <a:t>mCherry</a:t>
            </a:r>
            <a:r>
              <a:rPr lang="en-US" sz="4800" dirty="0"/>
              <a:t>-labeled macrophages were observed and imaged under a microscope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Number of macrophages present was visually compared based on </a:t>
            </a:r>
            <a:r>
              <a:rPr lang="en-US" sz="4800" i="1" dirty="0"/>
              <a:t>mCherry</a:t>
            </a:r>
            <a:r>
              <a:rPr lang="en-US" sz="4800" dirty="0"/>
              <a:t> fluorescence intensity and distribution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ImageJ analysis software was used for quantitative analyzation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GraphPad Prism was used for statistical analysis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0A304E-8D78-CC97-4A22-0EB723894FC4}"/>
              </a:ext>
            </a:extLst>
          </p:cNvPr>
          <p:cNvSpPr txBox="1"/>
          <p:nvPr/>
        </p:nvSpPr>
        <p:spPr>
          <a:xfrm>
            <a:off x="1018771" y="38576551"/>
            <a:ext cx="77107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Anderson, N. M.; Li, D.; Peng, H.; Laroche, F.; Mansour, M.; </a:t>
            </a:r>
            <a:r>
              <a:rPr lang="en-US" sz="1800" dirty="0" err="1"/>
              <a:t>Gjini</a:t>
            </a:r>
            <a:r>
              <a:rPr lang="en-US" sz="1800" dirty="0"/>
              <a:t>, E.; </a:t>
            </a:r>
            <a:r>
              <a:rPr lang="en-US" sz="1800" dirty="0" err="1"/>
              <a:t>Aioub</a:t>
            </a:r>
            <a:r>
              <a:rPr lang="en-US" sz="1800" dirty="0"/>
              <a:t>, M.; Helman, D. The TCA cycle transferase DLST is important for MYC-mediated leukemogenesis. https://pubmed.ncbi.nlm.nih.gov/26876595/. </a:t>
            </a:r>
          </a:p>
          <a:p>
            <a:r>
              <a:rPr lang="en-US" sz="1800" dirty="0"/>
              <a:t>Delgado, M. D.; León, J. MYC Roles in Hematopoiesis and Leukemia. https://www.ncbi.nlm.nih.gov/pmc/articles/PMC3092227/. </a:t>
            </a:r>
          </a:p>
          <a:p>
            <a:r>
              <a:rPr lang="en-US" sz="1800" dirty="0"/>
              <a:t>Ferrero, G.; Gomez, E.; Sowmya, S. The macrophage-expressed gene (mpeg) 1 identifies a subpopulation of B cells in the adult zebrafish. https://jlb.onlinelibrary.wiley.com/doi/full/10.1002/JLB.1A1119-223R. </a:t>
            </a:r>
          </a:p>
          <a:p>
            <a:r>
              <a:rPr lang="en-US" sz="1800" dirty="0" err="1"/>
              <a:t>Langenau</a:t>
            </a:r>
            <a:r>
              <a:rPr lang="en-US" sz="1800" dirty="0"/>
              <a:t>, D. M.; Traver , D.; </a:t>
            </a:r>
            <a:r>
              <a:rPr lang="en-US" sz="1800" dirty="0" err="1"/>
              <a:t>Ferrando</a:t>
            </a:r>
            <a:r>
              <a:rPr lang="en-US" sz="1800" dirty="0"/>
              <a:t> ; </a:t>
            </a:r>
            <a:r>
              <a:rPr lang="en-US" sz="1800" dirty="0" err="1"/>
              <a:t>Kutok</a:t>
            </a:r>
            <a:r>
              <a:rPr lang="en-US" sz="1800" dirty="0"/>
              <a:t>. MYC-induced T cell leukemia in transgenic zebrafish. https://pubmed.ncbi.nlm.nih.gov/12574629/. </a:t>
            </a:r>
          </a:p>
          <a:p>
            <a:r>
              <a:rPr lang="en-US" sz="1800" dirty="0"/>
              <a:t>Miller, D. M.; Thomas, S. D.; Islam, A.; Muench, D.; </a:t>
            </a:r>
            <a:r>
              <a:rPr lang="en-US" sz="1800" dirty="0" err="1"/>
              <a:t>Sedoris</a:t>
            </a:r>
            <a:r>
              <a:rPr lang="en-US" sz="1800" dirty="0"/>
              <a:t>, K. C-MYC and cancer metabolism. https://www.ncbi.nlm.nih.gov/pmc/articles/PMC3505847/.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2B77A7-F90C-F11F-646A-342CE2EA7FFD}"/>
              </a:ext>
            </a:extLst>
          </p:cNvPr>
          <p:cNvSpPr txBox="1"/>
          <p:nvPr/>
        </p:nvSpPr>
        <p:spPr>
          <a:xfrm>
            <a:off x="24406717" y="36059443"/>
            <a:ext cx="753041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 would like to thank my mentors Madi </a:t>
            </a:r>
            <a:r>
              <a:rPr lang="en-US" sz="3600" dirty="0" err="1"/>
              <a:t>Rager</a:t>
            </a:r>
            <a:r>
              <a:rPr lang="en-US" sz="3600" dirty="0"/>
              <a:t> and Andrew Lam for their assistance with this project.  I would also like to thank Dr. Hui Feng for accepting me into her lab and providing me with this research project. I would also like to thank the rest of the Feng lab staff for all of their help and mentoring.  Finally, I would like to thank RISE at Boston University for providing me with this incredible learning opportunity.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FFFEC5-616B-744D-1433-0A840347FF57}"/>
              </a:ext>
            </a:extLst>
          </p:cNvPr>
          <p:cNvSpPr txBox="1"/>
          <p:nvPr/>
        </p:nvSpPr>
        <p:spPr>
          <a:xfrm>
            <a:off x="12524549" y="32575945"/>
            <a:ext cx="2215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 = 0.0483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CF886B-0AA3-6D7E-414D-A2410A53CEFA}"/>
              </a:ext>
            </a:extLst>
          </p:cNvPr>
          <p:cNvSpPr txBox="1"/>
          <p:nvPr/>
        </p:nvSpPr>
        <p:spPr>
          <a:xfrm>
            <a:off x="20916525" y="32662254"/>
            <a:ext cx="230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 = 0.1308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F66676-D84B-A3E9-85A2-5B9C9803727D}"/>
              </a:ext>
            </a:extLst>
          </p:cNvPr>
          <p:cNvSpPr txBox="1"/>
          <p:nvPr/>
        </p:nvSpPr>
        <p:spPr>
          <a:xfrm>
            <a:off x="17278532" y="38253385"/>
            <a:ext cx="2297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 = 0.0799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8A9761-49E3-7795-59EF-DF891D12BAF0}"/>
              </a:ext>
            </a:extLst>
          </p:cNvPr>
          <p:cNvSpPr txBox="1"/>
          <p:nvPr/>
        </p:nvSpPr>
        <p:spPr>
          <a:xfrm>
            <a:off x="9606136" y="8860347"/>
            <a:ext cx="2251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0000"/>
                </a:solidFill>
              </a:rPr>
              <a:t>RFP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0CD50E-33AB-37E7-0265-F1DE9FDD2286}"/>
              </a:ext>
            </a:extLst>
          </p:cNvPr>
          <p:cNvSpPr txBox="1"/>
          <p:nvPr/>
        </p:nvSpPr>
        <p:spPr>
          <a:xfrm>
            <a:off x="9636874" y="13161902"/>
            <a:ext cx="2251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0000"/>
                </a:solidFill>
              </a:rPr>
              <a:t>GFP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C93A9E5-F476-6354-9EC6-5A0DABDA2C5A}"/>
              </a:ext>
            </a:extLst>
          </p:cNvPr>
          <p:cNvSpPr txBox="1"/>
          <p:nvPr/>
        </p:nvSpPr>
        <p:spPr>
          <a:xfrm>
            <a:off x="9585686" y="16286476"/>
            <a:ext cx="27186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0000"/>
                </a:solidFill>
              </a:rPr>
              <a:t>RFP &amp; GFP Overlay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714C26-5F5F-66EC-25A8-6B9975B2DC96}"/>
              </a:ext>
            </a:extLst>
          </p:cNvPr>
          <p:cNvSpPr txBox="1"/>
          <p:nvPr/>
        </p:nvSpPr>
        <p:spPr>
          <a:xfrm>
            <a:off x="24496294" y="6498810"/>
            <a:ext cx="7223587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The amount of macrophages in fish that did and didn’t have </a:t>
            </a:r>
            <a:r>
              <a:rPr lang="en-US" sz="4500" i="1" dirty="0"/>
              <a:t>EGFP</a:t>
            </a:r>
            <a:r>
              <a:rPr lang="en-US" sz="4500" dirty="0"/>
              <a:t>-labeled T and B cells varied by location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In the thymus, </a:t>
            </a:r>
            <a:r>
              <a:rPr lang="en-US" sz="4500" i="1" dirty="0"/>
              <a:t>EGFP</a:t>
            </a:r>
            <a:r>
              <a:rPr lang="en-US" sz="4500" dirty="0"/>
              <a:t>+ fish had a significantly higher amount of macrophages (p = 0.0483).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In the kidney and cheek, they did not have a significantly higher number (p = 0.1308 and 0.0799)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However, the </a:t>
            </a:r>
            <a:r>
              <a:rPr lang="en-US" sz="4500" i="1" dirty="0"/>
              <a:t>EGFP</a:t>
            </a:r>
            <a:r>
              <a:rPr lang="en-US" sz="4500" dirty="0"/>
              <a:t>+ fish trended towards higher amounts of macrophages.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If more fish were analyzed, these two categories could have had statistical significance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EA8B4C2-0CC5-D3CF-9ABD-95EF40624970}"/>
              </a:ext>
            </a:extLst>
          </p:cNvPr>
          <p:cNvSpPr txBox="1"/>
          <p:nvPr/>
        </p:nvSpPr>
        <p:spPr>
          <a:xfrm>
            <a:off x="12062267" y="6529708"/>
            <a:ext cx="4950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/>
              <a:t>EGFP-</a:t>
            </a:r>
            <a:r>
              <a:rPr lang="en-US" sz="6000" b="1" i="1" dirty="0" err="1"/>
              <a:t>mMYC</a:t>
            </a:r>
            <a:r>
              <a:rPr lang="en-US" sz="6000" b="1" i="1" dirty="0"/>
              <a:t> </a:t>
            </a:r>
            <a:r>
              <a:rPr lang="en-US" sz="6000" b="1" i="1" dirty="0">
                <a:solidFill>
                  <a:srgbClr val="000000"/>
                </a:solidFill>
              </a:rPr>
              <a:t>-</a:t>
            </a:r>
            <a:endParaRPr lang="en-US" sz="6000" b="1" dirty="0">
              <a:solidFill>
                <a:srgbClr val="000000"/>
              </a:solidFill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2E41054-0DC2-FB8B-C00E-25057FD32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5" y="823388"/>
            <a:ext cx="4312197" cy="193441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B83305B-779D-E76F-970E-E445F21024F8}"/>
              </a:ext>
            </a:extLst>
          </p:cNvPr>
          <p:cNvSpPr txBox="1"/>
          <p:nvPr/>
        </p:nvSpPr>
        <p:spPr>
          <a:xfrm>
            <a:off x="17748849" y="6542522"/>
            <a:ext cx="4950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/>
              <a:t>EGFP-</a:t>
            </a:r>
            <a:r>
              <a:rPr lang="en-US" sz="6000" b="1" i="1" dirty="0" err="1"/>
              <a:t>mMYC</a:t>
            </a:r>
            <a:r>
              <a:rPr lang="en-US" sz="6000" b="1" i="1" dirty="0"/>
              <a:t> </a:t>
            </a:r>
            <a:r>
              <a:rPr lang="en-US" sz="6000" b="1" dirty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9C077D-5FCF-7A76-AFFF-60A8C48EDEC2}"/>
              </a:ext>
            </a:extLst>
          </p:cNvPr>
          <p:cNvSpPr txBox="1"/>
          <p:nvPr/>
        </p:nvSpPr>
        <p:spPr>
          <a:xfrm>
            <a:off x="11638858" y="19781376"/>
            <a:ext cx="113227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Figure 1: The red and green fluorescent proteins being illuminated in each of the fish types.  The EGFP- fish are negative because of the absence of GFP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6BBCA9-6E57-BD36-7A62-A5CFCD99C65E}"/>
              </a:ext>
            </a:extLst>
          </p:cNvPr>
          <p:cNvSpPr txBox="1"/>
          <p:nvPr/>
        </p:nvSpPr>
        <p:spPr>
          <a:xfrm>
            <a:off x="24496294" y="22092377"/>
            <a:ext cx="7223587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Fish that express </a:t>
            </a:r>
            <a:r>
              <a:rPr lang="en-US" sz="4500" i="1" dirty="0"/>
              <a:t>c-MYC</a:t>
            </a:r>
            <a:r>
              <a:rPr lang="en-US" sz="4500" dirty="0"/>
              <a:t> in T and B cells could have more macrophages than fish that do not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This research is applicable to studies of leukemia because macrophages and T and B cells are vital to immunological responses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500" dirty="0"/>
              <a:t>Future studies in this topic should analyze macrophage counts of the fish as they mature and monitor whether these trends change into adulthood</a:t>
            </a:r>
          </a:p>
        </p:txBody>
      </p:sp>
      <p:sp>
        <p:nvSpPr>
          <p:cNvPr id="45" name="Rounded Rectangle 23">
            <a:extLst>
              <a:ext uri="{FF2B5EF4-FFF2-40B4-BE49-F238E27FC236}">
                <a16:creationId xmlns:a16="http://schemas.microsoft.com/office/drawing/2014/main" id="{6D7A1475-E1C3-6A7B-210F-E26237522A3B}"/>
              </a:ext>
            </a:extLst>
          </p:cNvPr>
          <p:cNvSpPr/>
          <p:nvPr/>
        </p:nvSpPr>
        <p:spPr>
          <a:xfrm>
            <a:off x="24138671" y="20843050"/>
            <a:ext cx="7938831" cy="13192950"/>
          </a:xfrm>
          <a:prstGeom prst="roundRect">
            <a:avLst>
              <a:gd name="adj" fmla="val 7569"/>
            </a:avLst>
          </a:prstGeom>
          <a:noFill/>
          <a:ln w="762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339456-5D43-13CE-46A3-AC22B292D788}"/>
              </a:ext>
            </a:extLst>
          </p:cNvPr>
          <p:cNvSpPr txBox="1"/>
          <p:nvPr/>
        </p:nvSpPr>
        <p:spPr>
          <a:xfrm>
            <a:off x="25760928" y="20984383"/>
            <a:ext cx="4694316" cy="110799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6600" b="1" dirty="0"/>
              <a:t>Discussion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DFFE96-1C3E-8F3E-D91A-7E0F56C7C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921" y="28223348"/>
            <a:ext cx="5470070" cy="7847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0C181A-647E-52ED-1C57-591B55A2B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1224" y="28217020"/>
            <a:ext cx="5370603" cy="78533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8ED793-4186-D1F2-680F-2AA880408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7320" y="33926247"/>
            <a:ext cx="5124633" cy="74936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27B7EE-D4E7-0A15-2B60-D3B0C51DB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3543" y="15713406"/>
            <a:ext cx="4950712" cy="372759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1096487-D330-317C-EAD6-2584FC619F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9855" y="11662418"/>
            <a:ext cx="4950712" cy="372759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BA3CDA7-423A-E1B8-7481-A99818BD24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99855" y="7564964"/>
            <a:ext cx="4950712" cy="372759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DE0FED3-AB46-FF04-1334-9F0A701BE5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2217596" y="15754648"/>
            <a:ext cx="4950712" cy="37275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F456D47-A7C5-0491-5BF7-2001E5C3C0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2177822" y="11690565"/>
            <a:ext cx="4950712" cy="372759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1D5789B-0ACE-D8D0-EDE2-CB001C4EA7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2177822" y="7564964"/>
            <a:ext cx="4950712" cy="372759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B561B71-7B33-E1C4-EE2C-413979A9782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9891" b="7139"/>
          <a:stretch/>
        </p:blipFill>
        <p:spPr>
          <a:xfrm>
            <a:off x="9965129" y="22054621"/>
            <a:ext cx="8340126" cy="3954295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010DF270-F36E-A10C-5F4D-8E7721F6F93D}"/>
              </a:ext>
            </a:extLst>
          </p:cNvPr>
          <p:cNvSpPr/>
          <p:nvPr/>
        </p:nvSpPr>
        <p:spPr>
          <a:xfrm>
            <a:off x="12977783" y="23122043"/>
            <a:ext cx="856343" cy="824317"/>
          </a:xfrm>
          <a:prstGeom prst="ellipse">
            <a:avLst/>
          </a:prstGeom>
          <a:noFill/>
          <a:ln w="762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48012B6-AF57-2714-5598-ADCA68C0EAF9}"/>
              </a:ext>
            </a:extLst>
          </p:cNvPr>
          <p:cNvSpPr/>
          <p:nvPr/>
        </p:nvSpPr>
        <p:spPr>
          <a:xfrm>
            <a:off x="13945547" y="23031192"/>
            <a:ext cx="1073541" cy="1006017"/>
          </a:xfrm>
          <a:prstGeom prst="ellipse">
            <a:avLst/>
          </a:prstGeom>
          <a:noFill/>
          <a:ln w="762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712311-062C-18E4-ABF4-24308E2E17C1}"/>
              </a:ext>
            </a:extLst>
          </p:cNvPr>
          <p:cNvSpPr/>
          <p:nvPr/>
        </p:nvSpPr>
        <p:spPr>
          <a:xfrm>
            <a:off x="12304295" y="24044828"/>
            <a:ext cx="1411705" cy="1252418"/>
          </a:xfrm>
          <a:prstGeom prst="rect">
            <a:avLst/>
          </a:prstGeom>
          <a:noFill/>
          <a:ln w="76200" cmpd="sng">
            <a:solidFill>
              <a:schemeClr val="bg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DC3C32D-95A4-F2B8-9047-6C094AD14D87}"/>
              </a:ext>
            </a:extLst>
          </p:cNvPr>
          <p:cNvCxnSpPr>
            <a:cxnSpLocks/>
            <a:endCxn id="64" idx="3"/>
          </p:cNvCxnSpPr>
          <p:nvPr/>
        </p:nvCxnSpPr>
        <p:spPr>
          <a:xfrm flipH="1" flipV="1">
            <a:off x="13716000" y="24671037"/>
            <a:ext cx="6008914" cy="84470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618F7BE-C624-784B-902A-8FDDEF1ADE38}"/>
              </a:ext>
            </a:extLst>
          </p:cNvPr>
          <p:cNvCxnSpPr>
            <a:cxnSpLocks/>
            <a:endCxn id="62" idx="7"/>
          </p:cNvCxnSpPr>
          <p:nvPr/>
        </p:nvCxnSpPr>
        <p:spPr>
          <a:xfrm flipH="1">
            <a:off x="13708717" y="22346683"/>
            <a:ext cx="5867099" cy="896078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6DCC82B-D9DB-43CC-1E2A-BB3E576C4F01}"/>
              </a:ext>
            </a:extLst>
          </p:cNvPr>
          <p:cNvCxnSpPr>
            <a:cxnSpLocks/>
            <a:endCxn id="63" idx="5"/>
          </p:cNvCxnSpPr>
          <p:nvPr/>
        </p:nvCxnSpPr>
        <p:spPr>
          <a:xfrm flipH="1">
            <a:off x="14861872" y="23783195"/>
            <a:ext cx="4863042" cy="10668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A863E588-29D4-FA5D-96E7-DFBE5FE74F70}"/>
              </a:ext>
            </a:extLst>
          </p:cNvPr>
          <p:cNvSpPr txBox="1"/>
          <p:nvPr/>
        </p:nvSpPr>
        <p:spPr>
          <a:xfrm>
            <a:off x="19743110" y="21945600"/>
            <a:ext cx="230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Thymus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307155-B426-5BE4-B625-30A57F003BA9}"/>
              </a:ext>
            </a:extLst>
          </p:cNvPr>
          <p:cNvSpPr txBox="1"/>
          <p:nvPr/>
        </p:nvSpPr>
        <p:spPr>
          <a:xfrm>
            <a:off x="19979940" y="23416454"/>
            <a:ext cx="230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Kidney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42CA613-A62A-058C-358A-7D564513A2BA}"/>
              </a:ext>
            </a:extLst>
          </p:cNvPr>
          <p:cNvSpPr txBox="1"/>
          <p:nvPr/>
        </p:nvSpPr>
        <p:spPr>
          <a:xfrm>
            <a:off x="19895510" y="25191998"/>
            <a:ext cx="230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Body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D4A787F-D253-3C15-FE2B-78D0AB3F0488}"/>
              </a:ext>
            </a:extLst>
          </p:cNvPr>
          <p:cNvSpPr txBox="1"/>
          <p:nvPr/>
        </p:nvSpPr>
        <p:spPr>
          <a:xfrm>
            <a:off x="9960965" y="26350632"/>
            <a:ext cx="129964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Figure 2: This shows the regions analyzed for fluorescence in each fish.  Macrophages can be found concentrated in the thymus and kidney as well as scattered throughout the body.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343C41E-EE05-624C-3363-76224955B0D3}"/>
              </a:ext>
            </a:extLst>
          </p:cNvPr>
          <p:cNvSpPr txBox="1"/>
          <p:nvPr/>
        </p:nvSpPr>
        <p:spPr>
          <a:xfrm>
            <a:off x="10319657" y="41181795"/>
            <a:ext cx="126377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Figure 3: These scatter graphs show the fluorescence in each indicated region.  The bold bar represents the median and the error bars show the 95% confidence interval.</a:t>
            </a:r>
          </a:p>
        </p:txBody>
      </p:sp>
    </p:spTree>
    <p:extLst>
      <p:ext uri="{BB962C8B-B14F-4D97-AF65-F5344CB8AC3E}">
        <p14:creationId xmlns:p14="http://schemas.microsoft.com/office/powerpoint/2010/main" val="1508868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 cmpd="sng">
          <a:solidFill>
            <a:schemeClr val="tx1"/>
          </a:solidFill>
        </a:ln>
        <a:effectLst/>
      </a:spPr>
      <a:bodyPr lIns="91438" tIns="45719" rIns="91438" bIns="45719"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3841</TotalTime>
  <Words>762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Cornell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Greenswag</dc:creator>
  <cp:lastModifiedBy>Alison Martin</cp:lastModifiedBy>
  <cp:revision>236</cp:revision>
  <cp:lastPrinted>2014-04-24T13:35:43Z</cp:lastPrinted>
  <dcterms:created xsi:type="dcterms:W3CDTF">2014-04-07T21:10:39Z</dcterms:created>
  <dcterms:modified xsi:type="dcterms:W3CDTF">2022-08-09T19:43:48Z</dcterms:modified>
</cp:coreProperties>
</file>