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74" r:id="rId4"/>
    <p:sldId id="268" r:id="rId5"/>
    <p:sldId id="262" r:id="rId6"/>
    <p:sldId id="263" r:id="rId7"/>
    <p:sldId id="267" r:id="rId8"/>
    <p:sldId id="265" r:id="rId9"/>
    <p:sldId id="264" r:id="rId10"/>
    <p:sldId id="258" r:id="rId11"/>
    <p:sldId id="272" r:id="rId12"/>
    <p:sldId id="261" r:id="rId13"/>
    <p:sldId id="269" r:id="rId14"/>
    <p:sldId id="270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943" autoAdjust="0"/>
  </p:normalViewPr>
  <p:slideViewPr>
    <p:cSldViewPr>
      <p:cViewPr varScale="1">
        <p:scale>
          <a:sx n="114" d="100"/>
          <a:sy n="114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711B3E9-BA1A-43A5-B297-A1CEB1C2F7E4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653417B-7838-491F-B06B-478F81E36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2045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7A29A20-EC3D-441E-9ABE-B02D30324002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508341A-1327-4C7D-B806-84695A3D1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63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First Senate meeting?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8341A-1327-4C7D-B806-84695A3D190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088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8341A-1327-4C7D-B806-84695A3D190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007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8341A-1327-4C7D-B806-84695A3D190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252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9CAB8-843F-424A-AB83-2212333B663A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AEF765C-7E0C-4014-ADD9-2026DC3A0EF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9CAB8-843F-424A-AB83-2212333B663A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F765C-7E0C-4014-ADD9-2026DC3A0E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9CAB8-843F-424A-AB83-2212333B663A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F765C-7E0C-4014-ADD9-2026DC3A0EF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9CAB8-843F-424A-AB83-2212333B663A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F765C-7E0C-4014-ADD9-2026DC3A0E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9CAB8-843F-424A-AB83-2212333B663A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F765C-7E0C-4014-ADD9-2026DC3A0E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9CAB8-843F-424A-AB83-2212333B663A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F765C-7E0C-4014-ADD9-2026DC3A0E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9CAB8-843F-424A-AB83-2212333B663A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F765C-7E0C-4014-ADD9-2026DC3A0E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9CAB8-843F-424A-AB83-2212333B663A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F765C-7E0C-4014-ADD9-2026DC3A0EF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9CAB8-843F-424A-AB83-2212333B663A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F765C-7E0C-4014-ADD9-2026DC3A0EF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9CAB8-843F-424A-AB83-2212333B663A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F765C-7E0C-4014-ADD9-2026DC3A0E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9CAB8-843F-424A-AB83-2212333B663A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F765C-7E0C-4014-ADD9-2026DC3A0E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DF9CAB8-843F-424A-AB83-2212333B663A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AEF765C-7E0C-4014-ADD9-2026DC3A0EF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b="1" dirty="0" smtClean="0"/>
              <a:t>December 11, 2017  |  5-6 pm  |  L-311</a:t>
            </a:r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SPH Senate General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178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News &amp; updates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0772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National </a:t>
            </a:r>
            <a:r>
              <a:rPr lang="en-US" dirty="0"/>
              <a:t>Emerging Infectious Diseases </a:t>
            </a:r>
            <a:r>
              <a:rPr lang="en-US" dirty="0" smtClean="0"/>
              <a:t>Laboratories (NEIDL) – Biosafety Level 4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SPH Social @ </a:t>
            </a:r>
            <a:r>
              <a:rPr lang="en-US" dirty="0" err="1" smtClean="0"/>
              <a:t>Chequer’s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BU Men’s Ice Hockey tickets winner: Shannon </a:t>
            </a:r>
            <a:r>
              <a:rPr lang="en-US" dirty="0" err="1" smtClean="0"/>
              <a:t>Hearney</a:t>
            </a:r>
            <a:endParaRPr lang="en-US" dirty="0" smtClean="0"/>
          </a:p>
          <a:p>
            <a:pPr marL="411480" lvl="1" indent="0">
              <a:buNone/>
            </a:pPr>
            <a:endParaRPr lang="en-US" dirty="0" smtClean="0"/>
          </a:p>
          <a:p>
            <a:r>
              <a:rPr lang="en-US" dirty="0"/>
              <a:t>Alumni Network Express</a:t>
            </a:r>
          </a:p>
          <a:p>
            <a:endParaRPr lang="en-US" dirty="0" smtClean="0"/>
          </a:p>
          <a:p>
            <a:r>
              <a:rPr lang="en-US" dirty="0" smtClean="0"/>
              <a:t>Phone changes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Lots of on-campus talks </a:t>
            </a:r>
          </a:p>
          <a:p>
            <a:pPr marL="114300" indent="0">
              <a:buNone/>
            </a:pPr>
            <a:r>
              <a:rPr lang="en-US" dirty="0" smtClean="0"/>
              <a:t>   and forums!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4855" y="3928541"/>
            <a:ext cx="3772703" cy="251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074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457200"/>
            <a:ext cx="4628458" cy="60051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0" y="12954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/>
              <a:t>SPH This Year</a:t>
            </a:r>
            <a:endParaRPr lang="en-US" sz="3600" i="1" dirty="0"/>
          </a:p>
        </p:txBody>
      </p:sp>
    </p:spTree>
    <p:extLst>
      <p:ext uri="{BB962C8B-B14F-4D97-AF65-F5344CB8AC3E}">
        <p14:creationId xmlns:p14="http://schemas.microsoft.com/office/powerpoint/2010/main" val="2711902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8652386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573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12/12 Precision Public Health: Balancing Scientific 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	Investment </a:t>
            </a:r>
            <a:r>
              <a:rPr lang="en-US" dirty="0"/>
              <a:t>and </a:t>
            </a:r>
            <a:r>
              <a:rPr lang="en-US" dirty="0" smtClean="0"/>
              <a:t>Prevention (4:30-6 pm, Hiebert)</a:t>
            </a:r>
          </a:p>
          <a:p>
            <a:r>
              <a:rPr lang="en-US" dirty="0" smtClean="0"/>
              <a:t>12/13 Barkley Holiday Party by the Activist Lab and </a:t>
            </a:r>
          </a:p>
          <a:p>
            <a:pPr marL="114300" indent="0">
              <a:buNone/>
            </a:pPr>
            <a:r>
              <a:rPr lang="en-US" dirty="0"/>
              <a:t>	</a:t>
            </a:r>
            <a:r>
              <a:rPr lang="en-US" dirty="0" smtClean="0"/>
              <a:t>the Students of Color for Public Health</a:t>
            </a:r>
          </a:p>
          <a:p>
            <a:r>
              <a:rPr lang="en-US" dirty="0" smtClean="0"/>
              <a:t>12/19 Student Coffee Chat with the Dean </a:t>
            </a:r>
          </a:p>
          <a:p>
            <a:pPr marL="114300" indent="0">
              <a:buNone/>
            </a:pPr>
            <a:r>
              <a:rPr lang="en-US" dirty="0"/>
              <a:t>	</a:t>
            </a:r>
            <a:r>
              <a:rPr lang="en-US" dirty="0" smtClean="0"/>
              <a:t>(5-6 pm, Founder’s Room)</a:t>
            </a:r>
          </a:p>
          <a:p>
            <a:r>
              <a:rPr lang="en-US" dirty="0"/>
              <a:t>12/20 Take your student survey! </a:t>
            </a:r>
          </a:p>
          <a:p>
            <a:pPr marL="114300" indent="0">
              <a:buNone/>
            </a:pPr>
            <a:r>
              <a:rPr lang="en-US" dirty="0"/>
              <a:t>	(Jacey Greece - jabloom@bu.edu)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025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Events: Next Semester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smtClean="0"/>
              <a:t>New Senate General Meeting format</a:t>
            </a:r>
          </a:p>
          <a:p>
            <a:pPr lvl="1"/>
            <a:r>
              <a:rPr lang="en-US" dirty="0" smtClean="0"/>
              <a:t>Student Org Fair</a:t>
            </a:r>
          </a:p>
          <a:p>
            <a:pPr lvl="1"/>
            <a:r>
              <a:rPr lang="en-US" dirty="0" err="1" smtClean="0"/>
              <a:t>Practicuum</a:t>
            </a:r>
            <a:endParaRPr lang="en-US" dirty="0" smtClean="0"/>
          </a:p>
          <a:p>
            <a:pPr marL="411480" lvl="1" indent="0">
              <a:buNone/>
            </a:pPr>
            <a:endParaRPr lang="en-US" dirty="0" smtClean="0"/>
          </a:p>
          <a:p>
            <a:r>
              <a:rPr lang="en-US" dirty="0" smtClean="0"/>
              <a:t>1/17 (10am-3pm) New Member Orientation</a:t>
            </a:r>
          </a:p>
          <a:p>
            <a:pPr lvl="1"/>
            <a:r>
              <a:rPr lang="en-US" dirty="0" smtClean="0"/>
              <a:t>Campus tours, set up and clean up, team building activity</a:t>
            </a:r>
          </a:p>
          <a:p>
            <a:pPr marL="411480" lvl="1" indent="0">
              <a:buNone/>
            </a:pPr>
            <a:endParaRPr lang="en-US" dirty="0" smtClean="0"/>
          </a:p>
          <a:p>
            <a:r>
              <a:rPr lang="en-US" dirty="0" smtClean="0"/>
              <a:t>TBD - Mixer with Questrom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710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1828800"/>
            <a:ext cx="5181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What’s going on with clubs?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31336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on your mind?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83" y="1905000"/>
            <a:ext cx="4197387" cy="25908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355200"/>
            <a:ext cx="3593258" cy="319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930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FINALS / Stress relief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Mugar</a:t>
            </a:r>
            <a:r>
              <a:rPr lang="en-US" dirty="0" smtClean="0"/>
              <a:t> Library open 24 hours from 12/14 – 12/21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Other library options: </a:t>
            </a:r>
          </a:p>
          <a:p>
            <a:pPr lvl="1"/>
            <a:r>
              <a:rPr lang="en-US" dirty="0" smtClean="0"/>
              <a:t>BU Medical Library</a:t>
            </a:r>
          </a:p>
          <a:p>
            <a:pPr lvl="1"/>
            <a:r>
              <a:rPr lang="en-US" dirty="0" smtClean="0"/>
              <a:t>BU Law Libraries</a:t>
            </a:r>
          </a:p>
          <a:p>
            <a:pPr lvl="1"/>
            <a:r>
              <a:rPr lang="en-US" dirty="0" smtClean="0"/>
              <a:t>School of Theology Library</a:t>
            </a:r>
          </a:p>
          <a:p>
            <a:pPr lvl="1"/>
            <a:r>
              <a:rPr lang="en-US" dirty="0" smtClean="0"/>
              <a:t>BUSPH Student Lounge</a:t>
            </a:r>
          </a:p>
          <a:p>
            <a:pPr lvl="1"/>
            <a:r>
              <a:rPr lang="en-US" dirty="0" smtClean="0"/>
              <a:t>BPL- main, Cambridge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Check the SPH Student Weekly for more options!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662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128" y="5393167"/>
            <a:ext cx="4572000" cy="931433"/>
          </a:xfrm>
        </p:spPr>
        <p:txBody>
          <a:bodyPr/>
          <a:lstStyle/>
          <a:p>
            <a:pPr marL="11430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Facebook @</a:t>
            </a:r>
            <a:r>
              <a:rPr lang="en-US" dirty="0" err="1" smtClean="0">
                <a:solidFill>
                  <a:schemeClr val="tx1"/>
                </a:solidFill>
              </a:rPr>
              <a:t>BUSPHStudentSenate</a:t>
            </a:r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905000"/>
            <a:ext cx="2536397" cy="3352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05300" y="5417403"/>
            <a:ext cx="350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Instagram @</a:t>
            </a:r>
            <a:r>
              <a:rPr lang="en-US" sz="2400" dirty="0" err="1"/>
              <a:t>BUSPHSenate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968" y="1908068"/>
            <a:ext cx="2205832" cy="342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120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2971800"/>
            <a:ext cx="7696200" cy="1295401"/>
          </a:xfrm>
        </p:spPr>
        <p:txBody>
          <a:bodyPr/>
          <a:lstStyle/>
          <a:p>
            <a:r>
              <a:rPr lang="en-US" dirty="0" smtClean="0"/>
              <a:t>Thank you, Ola!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We’ll miss </a:t>
            </a:r>
            <a:r>
              <a:rPr lang="en-US" dirty="0" err="1" smtClean="0"/>
              <a:t>ya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750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e-Board positions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endParaRPr lang="en-US" dirty="0"/>
          </a:p>
          <a:p>
            <a:pPr marL="114300" indent="0" algn="ctr">
              <a:buNone/>
            </a:pPr>
            <a:r>
              <a:rPr lang="en-US" sz="2800" dirty="0" smtClean="0"/>
              <a:t>...Let us know you’re </a:t>
            </a:r>
          </a:p>
          <a:p>
            <a:pPr marL="114300" indent="0" algn="ctr">
              <a:buNone/>
            </a:pPr>
            <a:r>
              <a:rPr lang="en-US" sz="2800" dirty="0" smtClean="0"/>
              <a:t>interested and we’ll be in touch!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89718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hey girl meme fina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685800"/>
            <a:ext cx="5410199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236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hey girl meme final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18" r="-583" b="10394"/>
          <a:stretch/>
        </p:blipFill>
        <p:spPr bwMode="auto">
          <a:xfrm>
            <a:off x="1905000" y="1844566"/>
            <a:ext cx="5441731" cy="3689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8199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274</TotalTime>
  <Words>196</Words>
  <Application>Microsoft Office PowerPoint</Application>
  <PresentationFormat>On-screen Show (4:3)</PresentationFormat>
  <Paragraphs>61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Book Antiqua</vt:lpstr>
      <vt:lpstr>Calibri</vt:lpstr>
      <vt:lpstr>Century Gothic</vt:lpstr>
      <vt:lpstr>Apothecary</vt:lpstr>
      <vt:lpstr>SPH Senate General Meeting</vt:lpstr>
      <vt:lpstr>News &amp; updates</vt:lpstr>
      <vt:lpstr>PowerPoint Presentation</vt:lpstr>
      <vt:lpstr>PowerPoint Presentation</vt:lpstr>
      <vt:lpstr>Upcoming Events</vt:lpstr>
      <vt:lpstr>Events: Next Semester</vt:lpstr>
      <vt:lpstr>PowerPoint Presentation</vt:lpstr>
      <vt:lpstr>What’s on your mind?</vt:lpstr>
      <vt:lpstr>FINALS / Stress relief</vt:lpstr>
      <vt:lpstr>Social Media</vt:lpstr>
      <vt:lpstr>Thank you, Ola! </vt:lpstr>
      <vt:lpstr>New e-Board positions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Morgan Simko</dc:creator>
  <cp:lastModifiedBy>Price, Mahogany B</cp:lastModifiedBy>
  <cp:revision>13</cp:revision>
  <cp:lastPrinted>2017-12-11T21:20:31Z</cp:lastPrinted>
  <dcterms:created xsi:type="dcterms:W3CDTF">2017-11-30T21:46:03Z</dcterms:created>
  <dcterms:modified xsi:type="dcterms:W3CDTF">2018-05-30T17:31:44Z</dcterms:modified>
</cp:coreProperties>
</file>