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4" r:id="rId8"/>
    <p:sldId id="265" r:id="rId9"/>
    <p:sldId id="266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signupgenius.com/go/508044ba8a92eaafc1-voluntee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changemakerchat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phsenate@b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3040379"/>
            <a:ext cx="8144134" cy="1066399"/>
          </a:xfrm>
        </p:spPr>
        <p:txBody>
          <a:bodyPr/>
          <a:lstStyle/>
          <a:p>
            <a:r>
              <a:rPr lang="en-US" sz="4600" dirty="0" smtClean="0"/>
              <a:t>Boston University School of Public Health Student Senate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General Body Meeting 30 October 2017 5:00-6:00 L311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6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BUSPH Stories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to all those who presented</a:t>
            </a:r>
          </a:p>
          <a:p>
            <a:r>
              <a:rPr lang="en-US" dirty="0" smtClean="0"/>
              <a:t>7 AMAZING Stories</a:t>
            </a:r>
          </a:p>
          <a:p>
            <a:r>
              <a:rPr lang="en-US" dirty="0" smtClean="0"/>
              <a:t>$1,500 raised in TOTAL </a:t>
            </a:r>
          </a:p>
          <a:p>
            <a:r>
              <a:rPr lang="en-US" dirty="0" smtClean="0"/>
              <a:t>Thank you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1" y="2991875"/>
            <a:ext cx="6042660" cy="3672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21" y="4292566"/>
            <a:ext cx="387667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Health Movie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Susan Knoll								         One Health </a:t>
            </a:r>
            <a:r>
              <a:rPr lang="en-US" dirty="0" smtClean="0"/>
              <a:t>President</a:t>
            </a:r>
          </a:p>
          <a:p>
            <a:r>
              <a:rPr lang="en-US" dirty="0" smtClean="0"/>
              <a:t>Friday, 3 November 2017</a:t>
            </a:r>
          </a:p>
          <a:p>
            <a:r>
              <a:rPr lang="en-US" dirty="0" smtClean="0"/>
              <a:t>5:00pm-8:00pm</a:t>
            </a:r>
          </a:p>
          <a:p>
            <a:r>
              <a:rPr lang="en-US" dirty="0" smtClean="0"/>
              <a:t>INS 210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326" y="2159854"/>
            <a:ext cx="3070422" cy="454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8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Cultural Show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95566" y="2054495"/>
            <a:ext cx="3748189" cy="480350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Gianni Bermudez						           President of ISO</a:t>
            </a:r>
          </a:p>
          <a:p>
            <a:r>
              <a:rPr lang="en-US" dirty="0"/>
              <a:t>Friday, </a:t>
            </a:r>
            <a:r>
              <a:rPr lang="en-US" dirty="0" smtClean="0"/>
              <a:t>10 </a:t>
            </a:r>
            <a:r>
              <a:rPr lang="en-US" dirty="0"/>
              <a:t>November 2017</a:t>
            </a:r>
          </a:p>
          <a:p>
            <a:r>
              <a:rPr lang="en-US" dirty="0"/>
              <a:t>5:00pm-8:00pm</a:t>
            </a:r>
          </a:p>
          <a:p>
            <a:r>
              <a:rPr lang="en-US" dirty="0" err="1" smtClean="0"/>
              <a:t>Heibert</a:t>
            </a:r>
            <a:r>
              <a:rPr lang="en-US" dirty="0" smtClean="0"/>
              <a:t> Lounge 5$ tickets!</a:t>
            </a:r>
          </a:p>
          <a:p>
            <a:r>
              <a:rPr lang="en-US" dirty="0" smtClean="0"/>
              <a:t>Proceeds benefit United Puerto </a:t>
            </a:r>
            <a:r>
              <a:rPr lang="en-US" dirty="0"/>
              <a:t>R</a:t>
            </a:r>
            <a:r>
              <a:rPr lang="en-US" dirty="0" smtClean="0"/>
              <a:t>ico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7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Boston Symphony Orchestra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8879" y="2264569"/>
            <a:ext cx="4428995" cy="37476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1540" y="2377440"/>
            <a:ext cx="3794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For </a:t>
            </a:r>
            <a:r>
              <a:rPr lang="en-US" sz="2400" b="1" dirty="0"/>
              <a:t>only $25 (College Card) students can attend many BSO concerts at no additional </a:t>
            </a:r>
            <a:r>
              <a:rPr lang="en-US" sz="2400" b="1" dirty="0" smtClean="0"/>
              <a:t>cost!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Great opportunity to explore the 2017-2018 Boston Orchestra season at a low cost!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Coffee Chat with the Dean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517321" cy="3599316"/>
          </a:xfrm>
        </p:spPr>
        <p:txBody>
          <a:bodyPr/>
          <a:lstStyle/>
          <a:p>
            <a:r>
              <a:rPr lang="en-US" dirty="0" smtClean="0"/>
              <a:t>31 October 2017</a:t>
            </a:r>
          </a:p>
          <a:p>
            <a:endParaRPr lang="en-US" dirty="0" smtClean="0"/>
          </a:p>
          <a:p>
            <a:r>
              <a:rPr lang="en-US" dirty="0" smtClean="0"/>
              <a:t>Founders Room 5pm-6pm</a:t>
            </a:r>
          </a:p>
          <a:p>
            <a:endParaRPr lang="en-US" dirty="0"/>
          </a:p>
          <a:p>
            <a:r>
              <a:rPr lang="en-US" dirty="0" smtClean="0"/>
              <a:t>Any mid-semester feedback can be given to the Dean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6273065" y="2506690"/>
            <a:ext cx="4193707" cy="278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7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Chequers</a:t>
            </a:r>
            <a:r>
              <a:rPr lang="en-US" dirty="0" smtClean="0"/>
              <a:t> Student Social!!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3914539" cy="3599316"/>
          </a:xfrm>
        </p:spPr>
        <p:txBody>
          <a:bodyPr/>
          <a:lstStyle/>
          <a:p>
            <a:r>
              <a:rPr lang="en-US" dirty="0" err="1" smtClean="0"/>
              <a:t>Chequers</a:t>
            </a:r>
            <a:r>
              <a:rPr lang="en-US" dirty="0" smtClean="0"/>
              <a:t> Student Social</a:t>
            </a:r>
          </a:p>
          <a:p>
            <a:r>
              <a:rPr lang="en-US" dirty="0" smtClean="0"/>
              <a:t>Thursday, 9 November 2017 </a:t>
            </a:r>
          </a:p>
          <a:p>
            <a:r>
              <a:rPr lang="en-US" dirty="0"/>
              <a:t>5pm-6pm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251" y="2336873"/>
            <a:ext cx="5075435" cy="386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Salvation Army Volunteer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4623199" cy="3599316"/>
          </a:xfrm>
        </p:spPr>
        <p:txBody>
          <a:bodyPr/>
          <a:lstStyle/>
          <a:p>
            <a:r>
              <a:rPr lang="en-US" dirty="0" smtClean="0"/>
              <a:t>Thanksgiving Dinner Distribution</a:t>
            </a:r>
          </a:p>
          <a:p>
            <a:r>
              <a:rPr lang="en-US" dirty="0" smtClean="0"/>
              <a:t>18 November 2017 </a:t>
            </a:r>
          </a:p>
          <a:p>
            <a:r>
              <a:rPr lang="en-US" dirty="0" smtClean="0"/>
              <a:t>10am-3:30pm</a:t>
            </a:r>
          </a:p>
          <a:p>
            <a:r>
              <a:rPr lang="en-US" dirty="0" smtClean="0"/>
              <a:t>1500 Washington Street Boston, MA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www.signupgenius.com/go/508044ba8a92eaafc1-volunteer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2336873"/>
            <a:ext cx="5240463" cy="350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1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Mid-semester Feedback?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3213499" cy="3599316"/>
          </a:xfrm>
        </p:spPr>
        <p:txBody>
          <a:bodyPr/>
          <a:lstStyle/>
          <a:p>
            <a:r>
              <a:rPr lang="en-US" dirty="0" smtClean="0"/>
              <a:t>Open forum time!</a:t>
            </a:r>
          </a:p>
          <a:p>
            <a:r>
              <a:rPr lang="en-US" dirty="0" smtClean="0"/>
              <a:t>What feedback do you have for the student senate?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820" y="2336873"/>
            <a:ext cx="6621780" cy="441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ChangeMaker</a:t>
            </a:r>
            <a:r>
              <a:rPr lang="en-US" dirty="0" smtClean="0"/>
              <a:t> Chats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Tamara </a:t>
            </a:r>
            <a:r>
              <a:rPr lang="en-US" dirty="0" err="1" smtClean="0"/>
              <a:t>Wyzanski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Changemaker</a:t>
            </a:r>
            <a:r>
              <a:rPr lang="en-US" dirty="0" smtClean="0"/>
              <a:t> Chats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changemakerchat.com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784" y="2074292"/>
            <a:ext cx="4677152" cy="466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 you!!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Reach out to us at </a:t>
            </a:r>
            <a:r>
              <a:rPr lang="en-US" dirty="0" smtClean="0">
                <a:hlinkClick r:id="rId2"/>
              </a:rPr>
              <a:t>phsenate@bu.edu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Follow us!!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60" y="3749017"/>
            <a:ext cx="2657239" cy="77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140</TotalTime>
  <Words>174</Words>
  <Application>Microsoft Office PowerPoint</Application>
  <PresentationFormat>Widescreen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Berlin</vt:lpstr>
      <vt:lpstr>Boston University School of Public Health Student Senate</vt:lpstr>
      <vt:lpstr>BUSPH Stories Recap</vt:lpstr>
      <vt:lpstr>One Health Movie Screening</vt:lpstr>
      <vt:lpstr>ISO Cultural Show</vt:lpstr>
      <vt:lpstr>Boston Symphony Orchestra</vt:lpstr>
      <vt:lpstr>Student Coffee Chat with the Dean</vt:lpstr>
      <vt:lpstr>Chequers Student Social!!</vt:lpstr>
      <vt:lpstr>Salvation Army Volunteer Opportunity</vt:lpstr>
      <vt:lpstr>Mid-semester Feedback? </vt:lpstr>
      <vt:lpstr>ChangeMaker Chats</vt:lpstr>
      <vt:lpstr>Thank you!!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Boston University School of Public Health Student Senate</dc:title>
  <dc:creator>Olaoluwa Omotowa</dc:creator>
  <cp:lastModifiedBy>Townsend, Erica L</cp:lastModifiedBy>
  <cp:revision>18</cp:revision>
  <dcterms:created xsi:type="dcterms:W3CDTF">2017-10-30T00:43:47Z</dcterms:created>
  <dcterms:modified xsi:type="dcterms:W3CDTF">2017-11-10T20:04:03Z</dcterms:modified>
</cp:coreProperties>
</file>