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43" r:id="rId1"/>
    <p:sldMasterId id="2147483744" r:id="rId2"/>
  </p:sldMasterIdLst>
  <p:notesMasterIdLst>
    <p:notesMasterId r:id="rId1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Lst>
  <p:sldSz cx="9144000" cy="5143500" type="screen16x9"/>
  <p:notesSz cx="6858000" cy="9144000"/>
  <p:embeddedFontLst>
    <p:embeddedFont>
      <p:font typeface="Lexend" panose="020B0604020202020204" charset="0"/>
      <p:regular r:id="rId19"/>
      <p:bold r:id="rId20"/>
    </p:embeddedFont>
    <p:embeddedFont>
      <p:font typeface="Lexend Light" panose="020B0604020202020204" charset="0"/>
      <p:regular r:id="rId21"/>
      <p:bold r:id="rId22"/>
    </p:embeddedFont>
    <p:embeddedFont>
      <p:font typeface="Merriweather" panose="020B0604020202020204" charset="0"/>
      <p:regular r:id="rId23"/>
      <p:bold r:id="rId24"/>
      <p:italic r:id="rId25"/>
      <p:boldItalic r:id="rId26"/>
    </p:embeddedFont>
    <p:embeddedFont>
      <p:font typeface="Merriweather Light" panose="020B0604020202020204" charset="0"/>
      <p:regular r:id="rId27"/>
      <p:bold r:id="rId28"/>
      <p:italic r:id="rId29"/>
      <p:boldItalic r:id="rId30"/>
    </p:embeddedFont>
    <p:embeddedFont>
      <p:font typeface="Montserrat" panose="020B0604020202020204" charset="0"/>
      <p:regular r:id="rId31"/>
      <p:bold r:id="rId32"/>
      <p:italic r:id="rId33"/>
      <p:boldItalic r:id="rId34"/>
    </p:embeddedFont>
    <p:embeddedFont>
      <p:font typeface="Unbounded" panose="020B0604020202020204" charset="0"/>
      <p:regular r:id="rId35"/>
      <p:bold r:id="rId36"/>
    </p:embeddedFont>
    <p:embeddedFont>
      <p:font typeface="Work Sans" panose="020B0604020202020204" charset="0"/>
      <p:regular r:id="rId37"/>
      <p:bold r:id="rId38"/>
      <p:italic r:id="rId39"/>
      <p:boldItalic r:id="rId40"/>
    </p:embeddedFont>
    <p:embeddedFont>
      <p:font typeface="Work Sans Medium" panose="020B060402020202020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730"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font" Target="fonts/font24.fntdata"/><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font" Target="fonts/font2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font" Target="fonts/font25.fntdata"/><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46" Type="http://schemas.openxmlformats.org/officeDocument/2006/relationships/viewProps" Target="viewProps.xml"/><Relationship Id="rId20" Type="http://schemas.openxmlformats.org/officeDocument/2006/relationships/font" Target="fonts/font2.fntdata"/><Relationship Id="rId41"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digitalcommonwealth.org/search/commonwealth:fn109w06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31b7844a855_0_5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31b7844a855_0_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2d694a13828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 name="Google Shape;989;g2d694a13828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31cecbd913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31cecbd913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31cecbd9136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31cecbd9136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g31cecbd9136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1" name="Google Shape;1011;g31cecbd913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31cecbd913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31cecbd9136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2d6991fdbb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2d6991fdbb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31b7844a855_0_9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31b7844a855_0_9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31b7844a855_0_9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31b7844a855_0_9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https://www.digitalcommonwealth.org/search/commonwealth:fn109w06f</a:t>
            </a: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31b7844a855_0_10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6" name="Google Shape;946;g31b7844a855_0_10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31b7844a855_0_10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31b7844a855_0_10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31b7844a855_0_10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2" name="Google Shape;962;g31b7844a855_0_10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2d694a13828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2d694a13828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2d694a13828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2d694a13828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2d694a13828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2d694a13828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p:cSld name="CUSTOM_1">
    <p:bg>
      <p:bgPr>
        <a:solidFill>
          <a:schemeClr val="accent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4999086" y="314238"/>
            <a:ext cx="3867278" cy="5117184"/>
            <a:chOff x="4999086" y="314238"/>
            <a:chExt cx="3867278" cy="5117184"/>
          </a:xfrm>
        </p:grpSpPr>
        <p:sp>
          <p:nvSpPr>
            <p:cNvPr id="11" name="Google Shape;11;p2"/>
            <p:cNvSpPr/>
            <p:nvPr/>
          </p:nvSpPr>
          <p:spPr>
            <a:xfrm rot="-2279872">
              <a:off x="5390488" y="3101850"/>
              <a:ext cx="1938496" cy="1938444"/>
            </a:xfrm>
            <a:prstGeom prst="star4">
              <a:avLst>
                <a:gd name="adj" fmla="val 27317"/>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Work Sans"/>
                <a:ea typeface="Work Sans"/>
                <a:cs typeface="Work Sans"/>
                <a:sym typeface="Work Sans"/>
              </a:endParaRPr>
            </a:p>
          </p:txBody>
        </p:sp>
        <p:sp>
          <p:nvSpPr>
            <p:cNvPr id="12" name="Google Shape;12;p2"/>
            <p:cNvSpPr/>
            <p:nvPr/>
          </p:nvSpPr>
          <p:spPr>
            <a:xfrm rot="-9001516">
              <a:off x="6992089" y="433587"/>
              <a:ext cx="1242950" cy="2861501"/>
            </a:xfrm>
            <a:prstGeom prst="trapezoid">
              <a:avLst>
                <a:gd name="adj" fmla="val 16489"/>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Work Sans"/>
                <a:ea typeface="Work Sans"/>
                <a:cs typeface="Work Sans"/>
                <a:sym typeface="Work Sans"/>
              </a:endParaRPr>
            </a:p>
          </p:txBody>
        </p:sp>
      </p:grpSp>
      <p:sp>
        <p:nvSpPr>
          <p:cNvPr id="13" name="Google Shape;13;p2"/>
          <p:cNvSpPr txBox="1">
            <a:spLocks noGrp="1"/>
          </p:cNvSpPr>
          <p:nvPr>
            <p:ph type="title"/>
          </p:nvPr>
        </p:nvSpPr>
        <p:spPr>
          <a:xfrm>
            <a:off x="328350" y="991800"/>
            <a:ext cx="8487300" cy="3159900"/>
          </a:xfrm>
          <a:prstGeom prst="rect">
            <a:avLst/>
          </a:prstGeom>
        </p:spPr>
        <p:txBody>
          <a:bodyPr spcFirstLastPara="1" wrap="square" lIns="91425" tIns="91425" rIns="91425" bIns="91425" anchor="ctr" anchorCtr="0">
            <a:noAutofit/>
          </a:bodyPr>
          <a:lstStyle>
            <a:lvl1pPr lvl="0" algn="ctr">
              <a:spcBef>
                <a:spcPts val="0"/>
              </a:spcBef>
              <a:spcAft>
                <a:spcPts val="0"/>
              </a:spcAft>
              <a:buSzPts val="5600"/>
              <a:buNone/>
              <a:defRPr/>
            </a:lvl1pPr>
            <a:lvl2pPr lvl="1" algn="ctr">
              <a:spcBef>
                <a:spcPts val="0"/>
              </a:spcBef>
              <a:spcAft>
                <a:spcPts val="0"/>
              </a:spcAft>
              <a:buSzPts val="5600"/>
              <a:buNone/>
              <a:defRPr/>
            </a:lvl2pPr>
            <a:lvl3pPr lvl="2" algn="ctr">
              <a:spcBef>
                <a:spcPts val="0"/>
              </a:spcBef>
              <a:spcAft>
                <a:spcPts val="0"/>
              </a:spcAft>
              <a:buSzPts val="5600"/>
              <a:buNone/>
              <a:defRPr/>
            </a:lvl3pPr>
            <a:lvl4pPr lvl="3" algn="ctr">
              <a:spcBef>
                <a:spcPts val="0"/>
              </a:spcBef>
              <a:spcAft>
                <a:spcPts val="0"/>
              </a:spcAft>
              <a:buSzPts val="5600"/>
              <a:buNone/>
              <a:defRPr/>
            </a:lvl4pPr>
            <a:lvl5pPr lvl="4" algn="ctr">
              <a:spcBef>
                <a:spcPts val="0"/>
              </a:spcBef>
              <a:spcAft>
                <a:spcPts val="0"/>
              </a:spcAft>
              <a:buSzPts val="5600"/>
              <a:buNone/>
              <a:defRPr/>
            </a:lvl5pPr>
            <a:lvl6pPr lvl="5" algn="ctr">
              <a:spcBef>
                <a:spcPts val="0"/>
              </a:spcBef>
              <a:spcAft>
                <a:spcPts val="0"/>
              </a:spcAft>
              <a:buSzPts val="5600"/>
              <a:buNone/>
              <a:defRPr/>
            </a:lvl6pPr>
            <a:lvl7pPr lvl="6" algn="ctr">
              <a:spcBef>
                <a:spcPts val="0"/>
              </a:spcBef>
              <a:spcAft>
                <a:spcPts val="0"/>
              </a:spcAft>
              <a:buSzPts val="5600"/>
              <a:buNone/>
              <a:defRPr/>
            </a:lvl7pPr>
            <a:lvl8pPr lvl="7" algn="ctr">
              <a:spcBef>
                <a:spcPts val="0"/>
              </a:spcBef>
              <a:spcAft>
                <a:spcPts val="0"/>
              </a:spcAft>
              <a:buSzPts val="5600"/>
              <a:buNone/>
              <a:defRPr/>
            </a:lvl8pPr>
            <a:lvl9pPr lvl="8" algn="ctr">
              <a:spcBef>
                <a:spcPts val="0"/>
              </a:spcBef>
              <a:spcAft>
                <a:spcPts val="0"/>
              </a:spcAft>
              <a:buSzPts val="5600"/>
              <a:buNone/>
              <a:defRPr/>
            </a:lvl9pPr>
          </a:lstStyle>
          <a:p>
            <a:endParaRPr/>
          </a:p>
        </p:txBody>
      </p:sp>
      <p:sp>
        <p:nvSpPr>
          <p:cNvPr id="14" name="Google Shape;14;p2"/>
          <p:cNvSpPr txBox="1">
            <a:spLocks noGrp="1"/>
          </p:cNvSpPr>
          <p:nvPr>
            <p:ph type="subTitle" idx="1"/>
          </p:nvPr>
        </p:nvSpPr>
        <p:spPr>
          <a:xfrm>
            <a:off x="1568850" y="3519600"/>
            <a:ext cx="6006300" cy="5031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Font typeface="Work Sans"/>
              <a:buNone/>
              <a:defRPr sz="28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2"/>
          <p:cNvSpPr/>
          <p:nvPr/>
        </p:nvSpPr>
        <p:spPr>
          <a:xfrm>
            <a:off x="100" y="0"/>
            <a:ext cx="3474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subTitle" idx="2"/>
          </p:nvPr>
        </p:nvSpPr>
        <p:spPr>
          <a:xfrm rot="5400000">
            <a:off x="-635125" y="716225"/>
            <a:ext cx="1616400" cy="348000"/>
          </a:xfrm>
          <a:prstGeom prst="rect">
            <a:avLst/>
          </a:prstGeom>
        </p:spPr>
        <p:txBody>
          <a:bodyPr spcFirstLastPara="1" wrap="square" lIns="91425" tIns="91425" rIns="91425" bIns="91425" anchor="ctr" anchorCtr="0">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17" name="Google Shape;17;p2"/>
          <p:cNvSpPr txBox="1">
            <a:spLocks noGrp="1"/>
          </p:cNvSpPr>
          <p:nvPr>
            <p:ph type="subTitle" idx="3"/>
          </p:nvPr>
        </p:nvSpPr>
        <p:spPr>
          <a:xfrm rot="5400000">
            <a:off x="-591025" y="4140400"/>
            <a:ext cx="1529100" cy="347100"/>
          </a:xfrm>
          <a:prstGeom prst="rect">
            <a:avLst/>
          </a:prstGeom>
        </p:spPr>
        <p:txBody>
          <a:bodyPr spcFirstLastPara="1" wrap="square" lIns="91425" tIns="91425" rIns="91425" bIns="91425" anchor="ctr" anchorCtr="0">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18" name="Google Shape;18;p2"/>
          <p:cNvSpPr txBox="1">
            <a:spLocks noGrp="1"/>
          </p:cNvSpPr>
          <p:nvPr>
            <p:ph type="subTitle" idx="4"/>
          </p:nvPr>
        </p:nvSpPr>
        <p:spPr>
          <a:xfrm rot="5400000">
            <a:off x="-578575" y="2397750"/>
            <a:ext cx="1503300" cy="34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ree structure">
  <p:cSld name="CUSTOM_4">
    <p:spTree>
      <p:nvGrpSpPr>
        <p:cNvPr id="1" name="Shape 155"/>
        <p:cNvGrpSpPr/>
        <p:nvPr/>
      </p:nvGrpSpPr>
      <p:grpSpPr>
        <a:xfrm>
          <a:off x="0" y="0"/>
          <a:ext cx="0" cy="0"/>
          <a:chOff x="0" y="0"/>
          <a:chExt cx="0" cy="0"/>
        </a:xfrm>
      </p:grpSpPr>
      <p:sp>
        <p:nvSpPr>
          <p:cNvPr id="156" name="Google Shape;156;p11"/>
          <p:cNvSpPr/>
          <p:nvPr/>
        </p:nvSpPr>
        <p:spPr>
          <a:xfrm>
            <a:off x="100" y="0"/>
            <a:ext cx="3474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txBox="1">
            <a:spLocks noGrp="1"/>
          </p:cNvSpPr>
          <p:nvPr>
            <p:ph type="subTitle" idx="1"/>
          </p:nvPr>
        </p:nvSpPr>
        <p:spPr>
          <a:xfrm rot="5400000">
            <a:off x="-635125" y="716225"/>
            <a:ext cx="1616400" cy="348000"/>
          </a:xfrm>
          <a:prstGeom prst="rect">
            <a:avLst/>
          </a:prstGeom>
        </p:spPr>
        <p:txBody>
          <a:bodyPr spcFirstLastPara="1" wrap="square" lIns="91425" tIns="91425" rIns="91425" bIns="91425" anchor="ctr" anchorCtr="0">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158" name="Google Shape;158;p11"/>
          <p:cNvSpPr txBox="1">
            <a:spLocks noGrp="1"/>
          </p:cNvSpPr>
          <p:nvPr>
            <p:ph type="subTitle" idx="2"/>
          </p:nvPr>
        </p:nvSpPr>
        <p:spPr>
          <a:xfrm rot="5400000">
            <a:off x="-591025" y="4140400"/>
            <a:ext cx="1529100" cy="347100"/>
          </a:xfrm>
          <a:prstGeom prst="rect">
            <a:avLst/>
          </a:prstGeom>
        </p:spPr>
        <p:txBody>
          <a:bodyPr spcFirstLastPara="1" wrap="square" lIns="91425" tIns="91425" rIns="91425" bIns="91425" anchor="ctr" anchorCtr="0">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159" name="Google Shape;159;p11"/>
          <p:cNvSpPr txBox="1">
            <a:spLocks noGrp="1"/>
          </p:cNvSpPr>
          <p:nvPr>
            <p:ph type="subTitle" idx="3"/>
          </p:nvPr>
        </p:nvSpPr>
        <p:spPr>
          <a:xfrm rot="5400000">
            <a:off x="-578575" y="2397750"/>
            <a:ext cx="1503300" cy="34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to &amp; text 1">
  <p:cSld name="CUSTOM_13">
    <p:spTree>
      <p:nvGrpSpPr>
        <p:cNvPr id="1" name="Shape 160"/>
        <p:cNvGrpSpPr/>
        <p:nvPr/>
      </p:nvGrpSpPr>
      <p:grpSpPr>
        <a:xfrm>
          <a:off x="0" y="0"/>
          <a:ext cx="0" cy="0"/>
          <a:chOff x="0" y="0"/>
          <a:chExt cx="0" cy="0"/>
        </a:xfrm>
      </p:grpSpPr>
      <p:sp>
        <p:nvSpPr>
          <p:cNvPr id="161" name="Google Shape;161;p12"/>
          <p:cNvSpPr/>
          <p:nvPr/>
        </p:nvSpPr>
        <p:spPr>
          <a:xfrm>
            <a:off x="343100" y="0"/>
            <a:ext cx="4296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dk2"/>
              </a:highlight>
            </a:endParaRPr>
          </a:p>
        </p:txBody>
      </p:sp>
      <p:sp>
        <p:nvSpPr>
          <p:cNvPr id="162" name="Google Shape;162;p12"/>
          <p:cNvSpPr/>
          <p:nvPr/>
        </p:nvSpPr>
        <p:spPr>
          <a:xfrm>
            <a:off x="100" y="0"/>
            <a:ext cx="3474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2"/>
          <p:cNvSpPr txBox="1">
            <a:spLocks noGrp="1"/>
          </p:cNvSpPr>
          <p:nvPr>
            <p:ph type="subTitle" idx="1"/>
          </p:nvPr>
        </p:nvSpPr>
        <p:spPr>
          <a:xfrm rot="5400000">
            <a:off x="-635125" y="716225"/>
            <a:ext cx="1616400" cy="348000"/>
          </a:xfrm>
          <a:prstGeom prst="rect">
            <a:avLst/>
          </a:prstGeom>
        </p:spPr>
        <p:txBody>
          <a:bodyPr spcFirstLastPara="1" wrap="square" lIns="91425" tIns="91425" rIns="91425" bIns="91425" anchor="ctr" anchorCtr="0">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164" name="Google Shape;164;p12"/>
          <p:cNvSpPr txBox="1">
            <a:spLocks noGrp="1"/>
          </p:cNvSpPr>
          <p:nvPr>
            <p:ph type="subTitle" idx="2"/>
          </p:nvPr>
        </p:nvSpPr>
        <p:spPr>
          <a:xfrm rot="5400000">
            <a:off x="-591025" y="4140400"/>
            <a:ext cx="1529100" cy="347100"/>
          </a:xfrm>
          <a:prstGeom prst="rect">
            <a:avLst/>
          </a:prstGeom>
        </p:spPr>
        <p:txBody>
          <a:bodyPr spcFirstLastPara="1" wrap="square" lIns="91425" tIns="91425" rIns="91425" bIns="91425" anchor="ctr" anchorCtr="0">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165" name="Google Shape;165;p12"/>
          <p:cNvSpPr txBox="1">
            <a:spLocks noGrp="1"/>
          </p:cNvSpPr>
          <p:nvPr>
            <p:ph type="subTitle" idx="3"/>
          </p:nvPr>
        </p:nvSpPr>
        <p:spPr>
          <a:xfrm rot="5400000">
            <a:off x="-578575" y="2397750"/>
            <a:ext cx="1503300" cy="34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166" name="Google Shape;166;p12"/>
          <p:cNvSpPr>
            <a:spLocks noGrp="1"/>
          </p:cNvSpPr>
          <p:nvPr>
            <p:ph type="pic" idx="4"/>
          </p:nvPr>
        </p:nvSpPr>
        <p:spPr>
          <a:xfrm>
            <a:off x="4977650" y="386948"/>
            <a:ext cx="3824100" cy="2096100"/>
          </a:xfrm>
          <a:prstGeom prst="trapezoid">
            <a:avLst>
              <a:gd name="adj" fmla="val 25000"/>
            </a:avLst>
          </a:prstGeom>
          <a:noFill/>
          <a:ln>
            <a:noFill/>
          </a:ln>
        </p:spPr>
      </p:sp>
      <p:sp>
        <p:nvSpPr>
          <p:cNvPr id="167" name="Google Shape;167;p12"/>
          <p:cNvSpPr>
            <a:spLocks noGrp="1"/>
          </p:cNvSpPr>
          <p:nvPr>
            <p:ph type="pic" idx="5"/>
          </p:nvPr>
        </p:nvSpPr>
        <p:spPr>
          <a:xfrm>
            <a:off x="784550" y="326525"/>
            <a:ext cx="3413100" cy="2198100"/>
          </a:xfrm>
          <a:prstGeom prst="ellipse">
            <a:avLst/>
          </a:prstGeom>
          <a:noFill/>
          <a:ln>
            <a:noFill/>
          </a:ln>
        </p:spPr>
      </p:sp>
      <p:sp>
        <p:nvSpPr>
          <p:cNvPr id="168" name="Google Shape;168;p12"/>
          <p:cNvSpPr txBox="1">
            <a:spLocks noGrp="1"/>
          </p:cNvSpPr>
          <p:nvPr>
            <p:ph type="subTitle" idx="6"/>
          </p:nvPr>
        </p:nvSpPr>
        <p:spPr>
          <a:xfrm>
            <a:off x="784550" y="2700975"/>
            <a:ext cx="3135600" cy="5466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169" name="Google Shape;169;p12"/>
          <p:cNvSpPr txBox="1">
            <a:spLocks noGrp="1"/>
          </p:cNvSpPr>
          <p:nvPr>
            <p:ph type="subTitle" idx="7"/>
          </p:nvPr>
        </p:nvSpPr>
        <p:spPr>
          <a:xfrm>
            <a:off x="4977650" y="2700975"/>
            <a:ext cx="3135600" cy="546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170" name="Google Shape;170;p12"/>
          <p:cNvSpPr txBox="1">
            <a:spLocks noGrp="1"/>
          </p:cNvSpPr>
          <p:nvPr>
            <p:ph type="body" idx="8"/>
          </p:nvPr>
        </p:nvSpPr>
        <p:spPr>
          <a:xfrm>
            <a:off x="784425" y="3247575"/>
            <a:ext cx="3135600" cy="17100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71" name="Google Shape;171;p12"/>
          <p:cNvSpPr txBox="1">
            <a:spLocks noGrp="1"/>
          </p:cNvSpPr>
          <p:nvPr>
            <p:ph type="body" idx="9"/>
          </p:nvPr>
        </p:nvSpPr>
        <p:spPr>
          <a:xfrm>
            <a:off x="4977650" y="3247575"/>
            <a:ext cx="3135600" cy="17100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to &amp; text 2">
  <p:cSld name="CUSTOM_13_1">
    <p:spTree>
      <p:nvGrpSpPr>
        <p:cNvPr id="1" name="Shape 172"/>
        <p:cNvGrpSpPr/>
        <p:nvPr/>
      </p:nvGrpSpPr>
      <p:grpSpPr>
        <a:xfrm>
          <a:off x="0" y="0"/>
          <a:ext cx="0" cy="0"/>
          <a:chOff x="0" y="0"/>
          <a:chExt cx="0" cy="0"/>
        </a:xfrm>
      </p:grpSpPr>
      <p:sp>
        <p:nvSpPr>
          <p:cNvPr id="173" name="Google Shape;173;p13"/>
          <p:cNvSpPr/>
          <p:nvPr/>
        </p:nvSpPr>
        <p:spPr>
          <a:xfrm>
            <a:off x="343100" y="0"/>
            <a:ext cx="4296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dk2"/>
              </a:highlight>
            </a:endParaRPr>
          </a:p>
        </p:txBody>
      </p:sp>
      <p:sp>
        <p:nvSpPr>
          <p:cNvPr id="174" name="Google Shape;174;p13"/>
          <p:cNvSpPr/>
          <p:nvPr/>
        </p:nvSpPr>
        <p:spPr>
          <a:xfrm>
            <a:off x="100" y="0"/>
            <a:ext cx="3474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3"/>
          <p:cNvSpPr txBox="1">
            <a:spLocks noGrp="1"/>
          </p:cNvSpPr>
          <p:nvPr>
            <p:ph type="subTitle" idx="1"/>
          </p:nvPr>
        </p:nvSpPr>
        <p:spPr>
          <a:xfrm rot="5400000">
            <a:off x="-635125" y="716225"/>
            <a:ext cx="1616400" cy="348000"/>
          </a:xfrm>
          <a:prstGeom prst="rect">
            <a:avLst/>
          </a:prstGeom>
        </p:spPr>
        <p:txBody>
          <a:bodyPr spcFirstLastPara="1" wrap="square" lIns="91425" tIns="91425" rIns="91425" bIns="91425" anchor="ctr" anchorCtr="0">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176" name="Google Shape;176;p13"/>
          <p:cNvSpPr txBox="1">
            <a:spLocks noGrp="1"/>
          </p:cNvSpPr>
          <p:nvPr>
            <p:ph type="subTitle" idx="2"/>
          </p:nvPr>
        </p:nvSpPr>
        <p:spPr>
          <a:xfrm rot="5400000">
            <a:off x="-591025" y="4140400"/>
            <a:ext cx="1529100" cy="347100"/>
          </a:xfrm>
          <a:prstGeom prst="rect">
            <a:avLst/>
          </a:prstGeom>
        </p:spPr>
        <p:txBody>
          <a:bodyPr spcFirstLastPara="1" wrap="square" lIns="91425" tIns="91425" rIns="91425" bIns="91425" anchor="ctr" anchorCtr="0">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177" name="Google Shape;177;p13"/>
          <p:cNvSpPr txBox="1">
            <a:spLocks noGrp="1"/>
          </p:cNvSpPr>
          <p:nvPr>
            <p:ph type="subTitle" idx="3"/>
          </p:nvPr>
        </p:nvSpPr>
        <p:spPr>
          <a:xfrm rot="5400000">
            <a:off x="-578575" y="2397750"/>
            <a:ext cx="1503300" cy="34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178" name="Google Shape;178;p13"/>
          <p:cNvSpPr>
            <a:spLocks noGrp="1"/>
          </p:cNvSpPr>
          <p:nvPr>
            <p:ph type="pic" idx="4"/>
          </p:nvPr>
        </p:nvSpPr>
        <p:spPr>
          <a:xfrm>
            <a:off x="4977650" y="386948"/>
            <a:ext cx="3824100" cy="2096100"/>
          </a:xfrm>
          <a:prstGeom prst="trapezoid">
            <a:avLst>
              <a:gd name="adj" fmla="val 25000"/>
            </a:avLst>
          </a:prstGeom>
          <a:noFill/>
          <a:ln>
            <a:noFill/>
          </a:ln>
        </p:spPr>
      </p:sp>
      <p:sp>
        <p:nvSpPr>
          <p:cNvPr id="179" name="Google Shape;179;p13"/>
          <p:cNvSpPr>
            <a:spLocks noGrp="1"/>
          </p:cNvSpPr>
          <p:nvPr>
            <p:ph type="pic" idx="5"/>
          </p:nvPr>
        </p:nvSpPr>
        <p:spPr>
          <a:xfrm>
            <a:off x="784550" y="326525"/>
            <a:ext cx="3413100" cy="2198100"/>
          </a:xfrm>
          <a:prstGeom prst="ellipse">
            <a:avLst/>
          </a:prstGeom>
          <a:noFill/>
          <a:ln>
            <a:noFill/>
          </a:ln>
        </p:spPr>
      </p:sp>
      <p:sp>
        <p:nvSpPr>
          <p:cNvPr id="180" name="Google Shape;180;p13"/>
          <p:cNvSpPr txBox="1">
            <a:spLocks noGrp="1"/>
          </p:cNvSpPr>
          <p:nvPr>
            <p:ph type="subTitle" idx="6"/>
          </p:nvPr>
        </p:nvSpPr>
        <p:spPr>
          <a:xfrm>
            <a:off x="784550" y="2700975"/>
            <a:ext cx="3135600" cy="5466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181" name="Google Shape;181;p13"/>
          <p:cNvSpPr txBox="1">
            <a:spLocks noGrp="1"/>
          </p:cNvSpPr>
          <p:nvPr>
            <p:ph type="subTitle" idx="7"/>
          </p:nvPr>
        </p:nvSpPr>
        <p:spPr>
          <a:xfrm>
            <a:off x="4977650" y="2700975"/>
            <a:ext cx="3135600" cy="546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182" name="Google Shape;182;p13"/>
          <p:cNvSpPr txBox="1">
            <a:spLocks noGrp="1"/>
          </p:cNvSpPr>
          <p:nvPr>
            <p:ph type="body" idx="8"/>
          </p:nvPr>
        </p:nvSpPr>
        <p:spPr>
          <a:xfrm>
            <a:off x="784425" y="3247575"/>
            <a:ext cx="3135600" cy="17100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83" name="Google Shape;183;p13"/>
          <p:cNvSpPr txBox="1">
            <a:spLocks noGrp="1"/>
          </p:cNvSpPr>
          <p:nvPr>
            <p:ph type="body" idx="9"/>
          </p:nvPr>
        </p:nvSpPr>
        <p:spPr>
          <a:xfrm>
            <a:off x="4977650" y="3247575"/>
            <a:ext cx="3135600" cy="17100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hoto &amp; text 3">
  <p:cSld name="CUSTOM_13_1_1">
    <p:spTree>
      <p:nvGrpSpPr>
        <p:cNvPr id="1" name="Shape 184"/>
        <p:cNvGrpSpPr/>
        <p:nvPr/>
      </p:nvGrpSpPr>
      <p:grpSpPr>
        <a:xfrm>
          <a:off x="0" y="0"/>
          <a:ext cx="0" cy="0"/>
          <a:chOff x="0" y="0"/>
          <a:chExt cx="0" cy="0"/>
        </a:xfrm>
      </p:grpSpPr>
      <p:sp>
        <p:nvSpPr>
          <p:cNvPr id="185" name="Google Shape;185;p14"/>
          <p:cNvSpPr/>
          <p:nvPr/>
        </p:nvSpPr>
        <p:spPr>
          <a:xfrm>
            <a:off x="100" y="0"/>
            <a:ext cx="3474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4"/>
          <p:cNvSpPr txBox="1">
            <a:spLocks noGrp="1"/>
          </p:cNvSpPr>
          <p:nvPr>
            <p:ph type="subTitle" idx="1"/>
          </p:nvPr>
        </p:nvSpPr>
        <p:spPr>
          <a:xfrm rot="5400000">
            <a:off x="-635125" y="716225"/>
            <a:ext cx="1616400" cy="348000"/>
          </a:xfrm>
          <a:prstGeom prst="rect">
            <a:avLst/>
          </a:prstGeom>
        </p:spPr>
        <p:txBody>
          <a:bodyPr spcFirstLastPara="1" wrap="square" lIns="91425" tIns="91425" rIns="91425" bIns="91425" anchor="ctr" anchorCtr="0">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187" name="Google Shape;187;p14"/>
          <p:cNvSpPr txBox="1">
            <a:spLocks noGrp="1"/>
          </p:cNvSpPr>
          <p:nvPr>
            <p:ph type="subTitle" idx="2"/>
          </p:nvPr>
        </p:nvSpPr>
        <p:spPr>
          <a:xfrm rot="5400000">
            <a:off x="-591025" y="4140400"/>
            <a:ext cx="1529100" cy="347100"/>
          </a:xfrm>
          <a:prstGeom prst="rect">
            <a:avLst/>
          </a:prstGeom>
        </p:spPr>
        <p:txBody>
          <a:bodyPr spcFirstLastPara="1" wrap="square" lIns="91425" tIns="91425" rIns="91425" bIns="91425" anchor="ctr" anchorCtr="0">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188" name="Google Shape;188;p14"/>
          <p:cNvSpPr txBox="1">
            <a:spLocks noGrp="1"/>
          </p:cNvSpPr>
          <p:nvPr>
            <p:ph type="subTitle" idx="3"/>
          </p:nvPr>
        </p:nvSpPr>
        <p:spPr>
          <a:xfrm rot="5400000">
            <a:off x="-578575" y="2397750"/>
            <a:ext cx="1503300" cy="34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189" name="Google Shape;189;p14"/>
          <p:cNvSpPr>
            <a:spLocks noGrp="1"/>
          </p:cNvSpPr>
          <p:nvPr>
            <p:ph type="pic" idx="4"/>
          </p:nvPr>
        </p:nvSpPr>
        <p:spPr>
          <a:xfrm>
            <a:off x="4977650" y="386948"/>
            <a:ext cx="3824100" cy="2096100"/>
          </a:xfrm>
          <a:prstGeom prst="trapezoid">
            <a:avLst>
              <a:gd name="adj" fmla="val 25000"/>
            </a:avLst>
          </a:prstGeom>
          <a:noFill/>
          <a:ln>
            <a:noFill/>
          </a:ln>
        </p:spPr>
      </p:sp>
      <p:sp>
        <p:nvSpPr>
          <p:cNvPr id="190" name="Google Shape;190;p14"/>
          <p:cNvSpPr>
            <a:spLocks noGrp="1"/>
          </p:cNvSpPr>
          <p:nvPr>
            <p:ph type="pic" idx="5"/>
          </p:nvPr>
        </p:nvSpPr>
        <p:spPr>
          <a:xfrm>
            <a:off x="784550" y="326525"/>
            <a:ext cx="3413100" cy="2198100"/>
          </a:xfrm>
          <a:prstGeom prst="ellipse">
            <a:avLst/>
          </a:prstGeom>
          <a:noFill/>
          <a:ln>
            <a:noFill/>
          </a:ln>
        </p:spPr>
      </p:sp>
      <p:sp>
        <p:nvSpPr>
          <p:cNvPr id="191" name="Google Shape;191;p14"/>
          <p:cNvSpPr txBox="1">
            <a:spLocks noGrp="1"/>
          </p:cNvSpPr>
          <p:nvPr>
            <p:ph type="subTitle" idx="6"/>
          </p:nvPr>
        </p:nvSpPr>
        <p:spPr>
          <a:xfrm>
            <a:off x="784550" y="2700975"/>
            <a:ext cx="3135600" cy="546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192" name="Google Shape;192;p14"/>
          <p:cNvSpPr txBox="1">
            <a:spLocks noGrp="1"/>
          </p:cNvSpPr>
          <p:nvPr>
            <p:ph type="subTitle" idx="7"/>
          </p:nvPr>
        </p:nvSpPr>
        <p:spPr>
          <a:xfrm>
            <a:off x="4977650" y="2700975"/>
            <a:ext cx="3135600" cy="546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193" name="Google Shape;193;p14"/>
          <p:cNvSpPr txBox="1">
            <a:spLocks noGrp="1"/>
          </p:cNvSpPr>
          <p:nvPr>
            <p:ph type="body" idx="8"/>
          </p:nvPr>
        </p:nvSpPr>
        <p:spPr>
          <a:xfrm>
            <a:off x="784425" y="3247575"/>
            <a:ext cx="3135600" cy="17100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94" name="Google Shape;194;p14"/>
          <p:cNvSpPr txBox="1">
            <a:spLocks noGrp="1"/>
          </p:cNvSpPr>
          <p:nvPr>
            <p:ph type="body" idx="9"/>
          </p:nvPr>
        </p:nvSpPr>
        <p:spPr>
          <a:xfrm>
            <a:off x="4977650" y="3247575"/>
            <a:ext cx="3135600" cy="17100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rget audience 1">
  <p:cSld name="CUSTOM_2_2_1">
    <p:spTree>
      <p:nvGrpSpPr>
        <p:cNvPr id="1" name="Shape 195"/>
        <p:cNvGrpSpPr/>
        <p:nvPr/>
      </p:nvGrpSpPr>
      <p:grpSpPr>
        <a:xfrm>
          <a:off x="0" y="0"/>
          <a:ext cx="0" cy="0"/>
          <a:chOff x="0" y="0"/>
          <a:chExt cx="0" cy="0"/>
        </a:xfrm>
      </p:grpSpPr>
      <p:sp>
        <p:nvSpPr>
          <p:cNvPr id="196" name="Google Shape;196;p15"/>
          <p:cNvSpPr/>
          <p:nvPr/>
        </p:nvSpPr>
        <p:spPr>
          <a:xfrm>
            <a:off x="3697825" y="277950"/>
            <a:ext cx="5103900" cy="3148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7" name="Google Shape;197;p15"/>
          <p:cNvSpPr/>
          <p:nvPr/>
        </p:nvSpPr>
        <p:spPr>
          <a:xfrm>
            <a:off x="644900" y="1702275"/>
            <a:ext cx="5103900" cy="31482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8" name="Google Shape;198;p15"/>
          <p:cNvSpPr/>
          <p:nvPr/>
        </p:nvSpPr>
        <p:spPr>
          <a:xfrm>
            <a:off x="3699350" y="1702275"/>
            <a:ext cx="2049300" cy="17235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Unbounded"/>
              <a:ea typeface="Unbounded"/>
              <a:cs typeface="Unbounded"/>
              <a:sym typeface="Unbounded"/>
            </a:endParaRPr>
          </a:p>
        </p:txBody>
      </p:sp>
      <p:sp>
        <p:nvSpPr>
          <p:cNvPr id="199" name="Google Shape;199;p15"/>
          <p:cNvSpPr txBox="1">
            <a:spLocks noGrp="1"/>
          </p:cNvSpPr>
          <p:nvPr>
            <p:ph type="subTitle" idx="1"/>
          </p:nvPr>
        </p:nvSpPr>
        <p:spPr>
          <a:xfrm>
            <a:off x="3711750" y="1720500"/>
            <a:ext cx="2049300" cy="17235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0" name="Google Shape;200;p15"/>
          <p:cNvSpPr txBox="1">
            <a:spLocks noGrp="1"/>
          </p:cNvSpPr>
          <p:nvPr>
            <p:ph type="body" idx="2"/>
          </p:nvPr>
        </p:nvSpPr>
        <p:spPr>
          <a:xfrm>
            <a:off x="794750" y="2127975"/>
            <a:ext cx="2759700" cy="2296800"/>
          </a:xfrm>
          <a:prstGeom prst="rect">
            <a:avLst/>
          </a:prstGeom>
        </p:spPr>
        <p:txBody>
          <a:bodyPr spcFirstLastPara="1" wrap="square" lIns="91425" tIns="91425" rIns="91425" bIns="91425" anchor="ctr"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01" name="Google Shape;201;p15"/>
          <p:cNvSpPr txBox="1">
            <a:spLocks noGrp="1"/>
          </p:cNvSpPr>
          <p:nvPr>
            <p:ph type="body" idx="3"/>
          </p:nvPr>
        </p:nvSpPr>
        <p:spPr>
          <a:xfrm>
            <a:off x="5893550" y="703650"/>
            <a:ext cx="2759700" cy="2296800"/>
          </a:xfrm>
          <a:prstGeom prst="rect">
            <a:avLst/>
          </a:prstGeom>
        </p:spPr>
        <p:txBody>
          <a:bodyPr spcFirstLastPara="1" wrap="square" lIns="91425" tIns="91425" rIns="91425" bIns="91425" anchor="ctr"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02" name="Google Shape;202;p15"/>
          <p:cNvSpPr/>
          <p:nvPr/>
        </p:nvSpPr>
        <p:spPr>
          <a:xfrm>
            <a:off x="100" y="0"/>
            <a:ext cx="3474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5"/>
          <p:cNvSpPr txBox="1">
            <a:spLocks noGrp="1"/>
          </p:cNvSpPr>
          <p:nvPr>
            <p:ph type="subTitle" idx="4"/>
          </p:nvPr>
        </p:nvSpPr>
        <p:spPr>
          <a:xfrm rot="5400000">
            <a:off x="-635125" y="716225"/>
            <a:ext cx="1616400" cy="348000"/>
          </a:xfrm>
          <a:prstGeom prst="rect">
            <a:avLst/>
          </a:prstGeom>
        </p:spPr>
        <p:txBody>
          <a:bodyPr spcFirstLastPara="1" wrap="square" lIns="91425" tIns="91425" rIns="91425" bIns="91425" anchor="ctr" anchorCtr="0">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204" name="Google Shape;204;p15"/>
          <p:cNvSpPr txBox="1">
            <a:spLocks noGrp="1"/>
          </p:cNvSpPr>
          <p:nvPr>
            <p:ph type="subTitle" idx="5"/>
          </p:nvPr>
        </p:nvSpPr>
        <p:spPr>
          <a:xfrm rot="5400000">
            <a:off x="-591025" y="4140400"/>
            <a:ext cx="1529100" cy="347100"/>
          </a:xfrm>
          <a:prstGeom prst="rect">
            <a:avLst/>
          </a:prstGeom>
        </p:spPr>
        <p:txBody>
          <a:bodyPr spcFirstLastPara="1" wrap="square" lIns="91425" tIns="91425" rIns="91425" bIns="91425" anchor="ctr" anchorCtr="0">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205" name="Google Shape;205;p15"/>
          <p:cNvSpPr txBox="1">
            <a:spLocks noGrp="1"/>
          </p:cNvSpPr>
          <p:nvPr>
            <p:ph type="subTitle" idx="6"/>
          </p:nvPr>
        </p:nvSpPr>
        <p:spPr>
          <a:xfrm rot="5400000">
            <a:off x="-578575" y="2397750"/>
            <a:ext cx="1503300" cy="34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rget audience 2">
  <p:cSld name="CUSTOM_2_2_1_1">
    <p:bg>
      <p:bgPr>
        <a:solidFill>
          <a:schemeClr val="dk1"/>
        </a:solidFill>
        <a:effectLst/>
      </p:bgPr>
    </p:bg>
    <p:spTree>
      <p:nvGrpSpPr>
        <p:cNvPr id="1" name="Shape 206"/>
        <p:cNvGrpSpPr/>
        <p:nvPr/>
      </p:nvGrpSpPr>
      <p:grpSpPr>
        <a:xfrm>
          <a:off x="0" y="0"/>
          <a:ext cx="0" cy="0"/>
          <a:chOff x="0" y="0"/>
          <a:chExt cx="0" cy="0"/>
        </a:xfrm>
      </p:grpSpPr>
      <p:sp>
        <p:nvSpPr>
          <p:cNvPr id="207" name="Google Shape;207;p16"/>
          <p:cNvSpPr/>
          <p:nvPr/>
        </p:nvSpPr>
        <p:spPr>
          <a:xfrm>
            <a:off x="3697825" y="277950"/>
            <a:ext cx="5103900" cy="3148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8" name="Google Shape;208;p16"/>
          <p:cNvSpPr/>
          <p:nvPr/>
        </p:nvSpPr>
        <p:spPr>
          <a:xfrm>
            <a:off x="644900" y="1702275"/>
            <a:ext cx="5103900" cy="31482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9" name="Google Shape;209;p16"/>
          <p:cNvSpPr/>
          <p:nvPr/>
        </p:nvSpPr>
        <p:spPr>
          <a:xfrm>
            <a:off x="3699350" y="1702275"/>
            <a:ext cx="2049300" cy="17235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Unbounded"/>
              <a:ea typeface="Unbounded"/>
              <a:cs typeface="Unbounded"/>
              <a:sym typeface="Unbounded"/>
            </a:endParaRPr>
          </a:p>
        </p:txBody>
      </p:sp>
      <p:sp>
        <p:nvSpPr>
          <p:cNvPr id="210" name="Google Shape;210;p16"/>
          <p:cNvSpPr txBox="1">
            <a:spLocks noGrp="1"/>
          </p:cNvSpPr>
          <p:nvPr>
            <p:ph type="subTitle" idx="1"/>
          </p:nvPr>
        </p:nvSpPr>
        <p:spPr>
          <a:xfrm>
            <a:off x="3711750" y="1720500"/>
            <a:ext cx="2049300" cy="17235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1" name="Google Shape;211;p16"/>
          <p:cNvSpPr txBox="1">
            <a:spLocks noGrp="1"/>
          </p:cNvSpPr>
          <p:nvPr>
            <p:ph type="body" idx="2"/>
          </p:nvPr>
        </p:nvSpPr>
        <p:spPr>
          <a:xfrm>
            <a:off x="794750" y="2127975"/>
            <a:ext cx="2759700" cy="2296800"/>
          </a:xfrm>
          <a:prstGeom prst="rect">
            <a:avLst/>
          </a:prstGeom>
        </p:spPr>
        <p:txBody>
          <a:bodyPr spcFirstLastPara="1" wrap="square" lIns="91425" tIns="91425" rIns="91425" bIns="91425" anchor="ctr"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12" name="Google Shape;212;p16"/>
          <p:cNvSpPr txBox="1">
            <a:spLocks noGrp="1"/>
          </p:cNvSpPr>
          <p:nvPr>
            <p:ph type="body" idx="3"/>
          </p:nvPr>
        </p:nvSpPr>
        <p:spPr>
          <a:xfrm>
            <a:off x="5893550" y="703650"/>
            <a:ext cx="2759700" cy="2296800"/>
          </a:xfrm>
          <a:prstGeom prst="rect">
            <a:avLst/>
          </a:prstGeom>
        </p:spPr>
        <p:txBody>
          <a:bodyPr spcFirstLastPara="1" wrap="square" lIns="91425" tIns="91425" rIns="91425" bIns="91425" anchor="ctr"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13" name="Google Shape;213;p16"/>
          <p:cNvSpPr/>
          <p:nvPr/>
        </p:nvSpPr>
        <p:spPr>
          <a:xfrm>
            <a:off x="100" y="0"/>
            <a:ext cx="3474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6"/>
          <p:cNvSpPr txBox="1">
            <a:spLocks noGrp="1"/>
          </p:cNvSpPr>
          <p:nvPr>
            <p:ph type="subTitle" idx="4"/>
          </p:nvPr>
        </p:nvSpPr>
        <p:spPr>
          <a:xfrm rot="5400000">
            <a:off x="-635125" y="716225"/>
            <a:ext cx="1616400" cy="348000"/>
          </a:xfrm>
          <a:prstGeom prst="rect">
            <a:avLst/>
          </a:prstGeom>
        </p:spPr>
        <p:txBody>
          <a:bodyPr spcFirstLastPara="1" wrap="square" lIns="91425" tIns="91425" rIns="91425" bIns="91425" anchor="ctr" anchorCtr="0">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215" name="Google Shape;215;p16"/>
          <p:cNvSpPr txBox="1">
            <a:spLocks noGrp="1"/>
          </p:cNvSpPr>
          <p:nvPr>
            <p:ph type="subTitle" idx="5"/>
          </p:nvPr>
        </p:nvSpPr>
        <p:spPr>
          <a:xfrm rot="5400000">
            <a:off x="-591025" y="4140400"/>
            <a:ext cx="1529100" cy="347100"/>
          </a:xfrm>
          <a:prstGeom prst="rect">
            <a:avLst/>
          </a:prstGeom>
        </p:spPr>
        <p:txBody>
          <a:bodyPr spcFirstLastPara="1" wrap="square" lIns="91425" tIns="91425" rIns="91425" bIns="91425" anchor="ctr" anchorCtr="0">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216" name="Google Shape;216;p16"/>
          <p:cNvSpPr txBox="1">
            <a:spLocks noGrp="1"/>
          </p:cNvSpPr>
          <p:nvPr>
            <p:ph type="subTitle" idx="6"/>
          </p:nvPr>
        </p:nvSpPr>
        <p:spPr>
          <a:xfrm rot="5400000">
            <a:off x="-578575" y="2397750"/>
            <a:ext cx="1503300" cy="34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reakout groups 1">
  <p:cSld name="CUSTOM_6">
    <p:bg>
      <p:bgPr>
        <a:solidFill>
          <a:schemeClr val="accent1"/>
        </a:solidFill>
        <a:effectLst/>
      </p:bgPr>
    </p:bg>
    <p:spTree>
      <p:nvGrpSpPr>
        <p:cNvPr id="1" name="Shape 217"/>
        <p:cNvGrpSpPr/>
        <p:nvPr/>
      </p:nvGrpSpPr>
      <p:grpSpPr>
        <a:xfrm>
          <a:off x="0" y="0"/>
          <a:ext cx="0" cy="0"/>
          <a:chOff x="0" y="0"/>
          <a:chExt cx="0" cy="0"/>
        </a:xfrm>
      </p:grpSpPr>
      <p:sp>
        <p:nvSpPr>
          <p:cNvPr id="218" name="Google Shape;218;p17"/>
          <p:cNvSpPr/>
          <p:nvPr/>
        </p:nvSpPr>
        <p:spPr>
          <a:xfrm>
            <a:off x="346850" y="0"/>
            <a:ext cx="29337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dk2"/>
              </a:highlight>
            </a:endParaRPr>
          </a:p>
        </p:txBody>
      </p:sp>
      <p:sp>
        <p:nvSpPr>
          <p:cNvPr id="219" name="Google Shape;219;p17"/>
          <p:cNvSpPr/>
          <p:nvPr/>
        </p:nvSpPr>
        <p:spPr>
          <a:xfrm>
            <a:off x="100" y="0"/>
            <a:ext cx="3474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7"/>
          <p:cNvSpPr txBox="1">
            <a:spLocks noGrp="1"/>
          </p:cNvSpPr>
          <p:nvPr>
            <p:ph type="subTitle" idx="1"/>
          </p:nvPr>
        </p:nvSpPr>
        <p:spPr>
          <a:xfrm rot="5400000">
            <a:off x="-635125" y="716225"/>
            <a:ext cx="1616400" cy="348000"/>
          </a:xfrm>
          <a:prstGeom prst="rect">
            <a:avLst/>
          </a:prstGeom>
        </p:spPr>
        <p:txBody>
          <a:bodyPr spcFirstLastPara="1" wrap="square" lIns="91425" tIns="91425" rIns="91425" bIns="91425" anchor="ctr" anchorCtr="0">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221" name="Google Shape;221;p17"/>
          <p:cNvSpPr txBox="1">
            <a:spLocks noGrp="1"/>
          </p:cNvSpPr>
          <p:nvPr>
            <p:ph type="subTitle" idx="2"/>
          </p:nvPr>
        </p:nvSpPr>
        <p:spPr>
          <a:xfrm rot="5400000">
            <a:off x="-591025" y="4140400"/>
            <a:ext cx="1529100" cy="347100"/>
          </a:xfrm>
          <a:prstGeom prst="rect">
            <a:avLst/>
          </a:prstGeom>
        </p:spPr>
        <p:txBody>
          <a:bodyPr spcFirstLastPara="1" wrap="square" lIns="91425" tIns="91425" rIns="91425" bIns="91425" anchor="ctr" anchorCtr="0">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222" name="Google Shape;222;p17"/>
          <p:cNvSpPr txBox="1">
            <a:spLocks noGrp="1"/>
          </p:cNvSpPr>
          <p:nvPr>
            <p:ph type="subTitle" idx="3"/>
          </p:nvPr>
        </p:nvSpPr>
        <p:spPr>
          <a:xfrm rot="5400000">
            <a:off x="-578575" y="2397750"/>
            <a:ext cx="1503300" cy="34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223" name="Google Shape;223;p17"/>
          <p:cNvSpPr txBox="1">
            <a:spLocks noGrp="1"/>
          </p:cNvSpPr>
          <p:nvPr>
            <p:ph type="subTitle" idx="4"/>
          </p:nvPr>
        </p:nvSpPr>
        <p:spPr>
          <a:xfrm>
            <a:off x="549500" y="236750"/>
            <a:ext cx="1673100" cy="5739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4" name="Google Shape;224;p17"/>
          <p:cNvSpPr/>
          <p:nvPr/>
        </p:nvSpPr>
        <p:spPr>
          <a:xfrm>
            <a:off x="3280550" y="0"/>
            <a:ext cx="2933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dk2"/>
              </a:highlight>
            </a:endParaRPr>
          </a:p>
        </p:txBody>
      </p:sp>
      <p:sp>
        <p:nvSpPr>
          <p:cNvPr id="225" name="Google Shape;225;p17"/>
          <p:cNvSpPr txBox="1">
            <a:spLocks noGrp="1"/>
          </p:cNvSpPr>
          <p:nvPr>
            <p:ph type="subTitle" idx="5"/>
          </p:nvPr>
        </p:nvSpPr>
        <p:spPr>
          <a:xfrm>
            <a:off x="3483200" y="236750"/>
            <a:ext cx="1673100" cy="5739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17"/>
          <p:cNvSpPr/>
          <p:nvPr/>
        </p:nvSpPr>
        <p:spPr>
          <a:xfrm>
            <a:off x="6214250" y="0"/>
            <a:ext cx="29337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dk2"/>
              </a:highlight>
            </a:endParaRPr>
          </a:p>
        </p:txBody>
      </p:sp>
      <p:sp>
        <p:nvSpPr>
          <p:cNvPr id="227" name="Google Shape;227;p17"/>
          <p:cNvSpPr txBox="1">
            <a:spLocks noGrp="1"/>
          </p:cNvSpPr>
          <p:nvPr>
            <p:ph type="subTitle" idx="6"/>
          </p:nvPr>
        </p:nvSpPr>
        <p:spPr>
          <a:xfrm>
            <a:off x="6416900" y="236750"/>
            <a:ext cx="1673100" cy="5739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8" name="Google Shape;228;p17"/>
          <p:cNvSpPr>
            <a:spLocks noGrp="1"/>
          </p:cNvSpPr>
          <p:nvPr>
            <p:ph type="pic" idx="7"/>
          </p:nvPr>
        </p:nvSpPr>
        <p:spPr>
          <a:xfrm>
            <a:off x="626397" y="1905927"/>
            <a:ext cx="865800" cy="865800"/>
          </a:xfrm>
          <a:prstGeom prst="teardrop">
            <a:avLst>
              <a:gd name="adj" fmla="val 100000"/>
            </a:avLst>
          </a:prstGeom>
          <a:noFill/>
          <a:ln>
            <a:noFill/>
          </a:ln>
        </p:spPr>
      </p:sp>
      <p:sp>
        <p:nvSpPr>
          <p:cNvPr id="229" name="Google Shape;229;p17"/>
          <p:cNvSpPr>
            <a:spLocks noGrp="1"/>
          </p:cNvSpPr>
          <p:nvPr>
            <p:ph type="pic" idx="8"/>
          </p:nvPr>
        </p:nvSpPr>
        <p:spPr>
          <a:xfrm>
            <a:off x="2041233" y="986175"/>
            <a:ext cx="1054800" cy="1054800"/>
          </a:xfrm>
          <a:prstGeom prst="diamond">
            <a:avLst/>
          </a:prstGeom>
          <a:noFill/>
          <a:ln>
            <a:noFill/>
          </a:ln>
        </p:spPr>
      </p:sp>
      <p:sp>
        <p:nvSpPr>
          <p:cNvPr id="230" name="Google Shape;230;p17"/>
          <p:cNvSpPr>
            <a:spLocks noGrp="1"/>
          </p:cNvSpPr>
          <p:nvPr>
            <p:ph type="pic" idx="9"/>
          </p:nvPr>
        </p:nvSpPr>
        <p:spPr>
          <a:xfrm>
            <a:off x="626397" y="3256649"/>
            <a:ext cx="865800" cy="865800"/>
          </a:xfrm>
          <a:prstGeom prst="octagon">
            <a:avLst>
              <a:gd name="adj" fmla="val 29289"/>
            </a:avLst>
          </a:prstGeom>
          <a:noFill/>
          <a:ln>
            <a:noFill/>
          </a:ln>
        </p:spPr>
      </p:sp>
      <p:sp>
        <p:nvSpPr>
          <p:cNvPr id="231" name="Google Shape;231;p17"/>
          <p:cNvSpPr>
            <a:spLocks noGrp="1"/>
          </p:cNvSpPr>
          <p:nvPr>
            <p:ph type="pic" idx="13"/>
          </p:nvPr>
        </p:nvSpPr>
        <p:spPr>
          <a:xfrm>
            <a:off x="2016263" y="2431449"/>
            <a:ext cx="1104900" cy="865800"/>
          </a:xfrm>
          <a:prstGeom prst="parallelogram">
            <a:avLst>
              <a:gd name="adj" fmla="val 25000"/>
            </a:avLst>
          </a:prstGeom>
          <a:noFill/>
          <a:ln>
            <a:noFill/>
          </a:ln>
        </p:spPr>
      </p:sp>
      <p:sp>
        <p:nvSpPr>
          <p:cNvPr id="232" name="Google Shape;232;p17"/>
          <p:cNvSpPr>
            <a:spLocks noGrp="1"/>
          </p:cNvSpPr>
          <p:nvPr>
            <p:ph type="pic" idx="14"/>
          </p:nvPr>
        </p:nvSpPr>
        <p:spPr>
          <a:xfrm>
            <a:off x="2031976" y="3738145"/>
            <a:ext cx="1054800" cy="865800"/>
          </a:xfrm>
          <a:prstGeom prst="trapezoid">
            <a:avLst>
              <a:gd name="adj" fmla="val 12350"/>
            </a:avLst>
          </a:prstGeom>
          <a:noFill/>
          <a:ln>
            <a:noFill/>
          </a:ln>
        </p:spPr>
      </p:sp>
      <p:sp>
        <p:nvSpPr>
          <p:cNvPr id="233" name="Google Shape;233;p17"/>
          <p:cNvSpPr txBox="1">
            <a:spLocks noGrp="1"/>
          </p:cNvSpPr>
          <p:nvPr>
            <p:ph type="subTitle" idx="15"/>
          </p:nvPr>
        </p:nvSpPr>
        <p:spPr>
          <a:xfrm>
            <a:off x="506875" y="2812604"/>
            <a:ext cx="1104900" cy="358200"/>
          </a:xfrm>
          <a:prstGeom prst="rect">
            <a:avLst/>
          </a:prstGeom>
        </p:spPr>
        <p:txBody>
          <a:bodyPr spcFirstLastPara="1" wrap="square" lIns="91425" tIns="91425" rIns="91425" bIns="91425" anchor="t"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9pPr>
          </a:lstStyle>
          <a:p>
            <a:endParaRPr/>
          </a:p>
        </p:txBody>
      </p:sp>
      <p:sp>
        <p:nvSpPr>
          <p:cNvPr id="234" name="Google Shape;234;p17"/>
          <p:cNvSpPr txBox="1">
            <a:spLocks noGrp="1"/>
          </p:cNvSpPr>
          <p:nvPr>
            <p:ph type="subTitle" idx="16"/>
          </p:nvPr>
        </p:nvSpPr>
        <p:spPr>
          <a:xfrm>
            <a:off x="2016261" y="1987404"/>
            <a:ext cx="1104900" cy="358200"/>
          </a:xfrm>
          <a:prstGeom prst="rect">
            <a:avLst/>
          </a:prstGeom>
        </p:spPr>
        <p:txBody>
          <a:bodyPr spcFirstLastPara="1" wrap="square" lIns="91425" tIns="91425" rIns="91425" bIns="91425" anchor="t"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9pPr>
          </a:lstStyle>
          <a:p>
            <a:endParaRPr/>
          </a:p>
        </p:txBody>
      </p:sp>
      <p:sp>
        <p:nvSpPr>
          <p:cNvPr id="235" name="Google Shape;235;p17"/>
          <p:cNvSpPr txBox="1">
            <a:spLocks noGrp="1"/>
          </p:cNvSpPr>
          <p:nvPr>
            <p:ph type="subTitle" idx="17"/>
          </p:nvPr>
        </p:nvSpPr>
        <p:spPr>
          <a:xfrm>
            <a:off x="506875" y="4149613"/>
            <a:ext cx="1104900" cy="358200"/>
          </a:xfrm>
          <a:prstGeom prst="rect">
            <a:avLst/>
          </a:prstGeom>
        </p:spPr>
        <p:txBody>
          <a:bodyPr spcFirstLastPara="1" wrap="square" lIns="91425" tIns="91425" rIns="91425" bIns="91425" anchor="t"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9pPr>
          </a:lstStyle>
          <a:p>
            <a:endParaRPr/>
          </a:p>
        </p:txBody>
      </p:sp>
      <p:sp>
        <p:nvSpPr>
          <p:cNvPr id="236" name="Google Shape;236;p17"/>
          <p:cNvSpPr txBox="1">
            <a:spLocks noGrp="1"/>
          </p:cNvSpPr>
          <p:nvPr>
            <p:ph type="subTitle" idx="18"/>
          </p:nvPr>
        </p:nvSpPr>
        <p:spPr>
          <a:xfrm>
            <a:off x="2016261" y="3324413"/>
            <a:ext cx="1104900" cy="358200"/>
          </a:xfrm>
          <a:prstGeom prst="rect">
            <a:avLst/>
          </a:prstGeom>
        </p:spPr>
        <p:txBody>
          <a:bodyPr spcFirstLastPara="1" wrap="square" lIns="91425" tIns="91425" rIns="91425" bIns="91425" anchor="t"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9pPr>
          </a:lstStyle>
          <a:p>
            <a:endParaRPr/>
          </a:p>
        </p:txBody>
      </p:sp>
      <p:sp>
        <p:nvSpPr>
          <p:cNvPr id="237" name="Google Shape;237;p17"/>
          <p:cNvSpPr txBox="1">
            <a:spLocks noGrp="1"/>
          </p:cNvSpPr>
          <p:nvPr>
            <p:ph type="subTitle" idx="19"/>
          </p:nvPr>
        </p:nvSpPr>
        <p:spPr>
          <a:xfrm>
            <a:off x="2016261" y="4627263"/>
            <a:ext cx="1104900" cy="358200"/>
          </a:xfrm>
          <a:prstGeom prst="rect">
            <a:avLst/>
          </a:prstGeom>
        </p:spPr>
        <p:txBody>
          <a:bodyPr spcFirstLastPara="1" wrap="square" lIns="91425" tIns="91425" rIns="91425" bIns="91425" anchor="t"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9pPr>
          </a:lstStyle>
          <a:p>
            <a:endParaRPr/>
          </a:p>
        </p:txBody>
      </p:sp>
      <p:sp>
        <p:nvSpPr>
          <p:cNvPr id="238" name="Google Shape;238;p17"/>
          <p:cNvSpPr>
            <a:spLocks noGrp="1"/>
          </p:cNvSpPr>
          <p:nvPr>
            <p:ph type="pic" idx="20"/>
          </p:nvPr>
        </p:nvSpPr>
        <p:spPr>
          <a:xfrm>
            <a:off x="3559772" y="1911802"/>
            <a:ext cx="865800" cy="865800"/>
          </a:xfrm>
          <a:prstGeom prst="teardrop">
            <a:avLst>
              <a:gd name="adj" fmla="val 100000"/>
            </a:avLst>
          </a:prstGeom>
          <a:noFill/>
          <a:ln>
            <a:noFill/>
          </a:ln>
        </p:spPr>
      </p:sp>
      <p:sp>
        <p:nvSpPr>
          <p:cNvPr id="239" name="Google Shape;239;p17"/>
          <p:cNvSpPr>
            <a:spLocks noGrp="1"/>
          </p:cNvSpPr>
          <p:nvPr>
            <p:ph type="pic" idx="21"/>
          </p:nvPr>
        </p:nvSpPr>
        <p:spPr>
          <a:xfrm>
            <a:off x="4974608" y="992050"/>
            <a:ext cx="1054800" cy="1054800"/>
          </a:xfrm>
          <a:prstGeom prst="diamond">
            <a:avLst/>
          </a:prstGeom>
          <a:noFill/>
          <a:ln>
            <a:noFill/>
          </a:ln>
        </p:spPr>
      </p:sp>
      <p:sp>
        <p:nvSpPr>
          <p:cNvPr id="240" name="Google Shape;240;p17"/>
          <p:cNvSpPr>
            <a:spLocks noGrp="1"/>
          </p:cNvSpPr>
          <p:nvPr>
            <p:ph type="pic" idx="22"/>
          </p:nvPr>
        </p:nvSpPr>
        <p:spPr>
          <a:xfrm>
            <a:off x="3559772" y="3262524"/>
            <a:ext cx="865800" cy="865800"/>
          </a:xfrm>
          <a:prstGeom prst="octagon">
            <a:avLst>
              <a:gd name="adj" fmla="val 29289"/>
            </a:avLst>
          </a:prstGeom>
          <a:noFill/>
          <a:ln>
            <a:noFill/>
          </a:ln>
        </p:spPr>
      </p:sp>
      <p:sp>
        <p:nvSpPr>
          <p:cNvPr id="241" name="Google Shape;241;p17"/>
          <p:cNvSpPr>
            <a:spLocks noGrp="1"/>
          </p:cNvSpPr>
          <p:nvPr>
            <p:ph type="pic" idx="23"/>
          </p:nvPr>
        </p:nvSpPr>
        <p:spPr>
          <a:xfrm>
            <a:off x="4949638" y="2437324"/>
            <a:ext cx="1104900" cy="865800"/>
          </a:xfrm>
          <a:prstGeom prst="parallelogram">
            <a:avLst>
              <a:gd name="adj" fmla="val 25000"/>
            </a:avLst>
          </a:prstGeom>
          <a:noFill/>
          <a:ln>
            <a:noFill/>
          </a:ln>
        </p:spPr>
      </p:sp>
      <p:sp>
        <p:nvSpPr>
          <p:cNvPr id="242" name="Google Shape;242;p17"/>
          <p:cNvSpPr>
            <a:spLocks noGrp="1"/>
          </p:cNvSpPr>
          <p:nvPr>
            <p:ph type="pic" idx="24"/>
          </p:nvPr>
        </p:nvSpPr>
        <p:spPr>
          <a:xfrm>
            <a:off x="4965351" y="3744020"/>
            <a:ext cx="1054800" cy="865800"/>
          </a:xfrm>
          <a:prstGeom prst="trapezoid">
            <a:avLst>
              <a:gd name="adj" fmla="val 12350"/>
            </a:avLst>
          </a:prstGeom>
          <a:noFill/>
          <a:ln>
            <a:noFill/>
          </a:ln>
        </p:spPr>
      </p:sp>
      <p:sp>
        <p:nvSpPr>
          <p:cNvPr id="243" name="Google Shape;243;p17"/>
          <p:cNvSpPr txBox="1">
            <a:spLocks noGrp="1"/>
          </p:cNvSpPr>
          <p:nvPr>
            <p:ph type="subTitle" idx="25"/>
          </p:nvPr>
        </p:nvSpPr>
        <p:spPr>
          <a:xfrm>
            <a:off x="3440250" y="2818479"/>
            <a:ext cx="1104900" cy="358200"/>
          </a:xfrm>
          <a:prstGeom prst="rect">
            <a:avLst/>
          </a:prstGeom>
        </p:spPr>
        <p:txBody>
          <a:bodyPr spcFirstLastPara="1" wrap="square" lIns="91425" tIns="91425" rIns="91425" bIns="91425" anchor="t"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9pPr>
          </a:lstStyle>
          <a:p>
            <a:endParaRPr/>
          </a:p>
        </p:txBody>
      </p:sp>
      <p:sp>
        <p:nvSpPr>
          <p:cNvPr id="244" name="Google Shape;244;p17"/>
          <p:cNvSpPr txBox="1">
            <a:spLocks noGrp="1"/>
          </p:cNvSpPr>
          <p:nvPr>
            <p:ph type="subTitle" idx="26"/>
          </p:nvPr>
        </p:nvSpPr>
        <p:spPr>
          <a:xfrm>
            <a:off x="4949636" y="1993279"/>
            <a:ext cx="1104900" cy="358200"/>
          </a:xfrm>
          <a:prstGeom prst="rect">
            <a:avLst/>
          </a:prstGeom>
        </p:spPr>
        <p:txBody>
          <a:bodyPr spcFirstLastPara="1" wrap="square" lIns="91425" tIns="91425" rIns="91425" bIns="91425" anchor="t"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9pPr>
          </a:lstStyle>
          <a:p>
            <a:endParaRPr/>
          </a:p>
        </p:txBody>
      </p:sp>
      <p:sp>
        <p:nvSpPr>
          <p:cNvPr id="245" name="Google Shape;245;p17"/>
          <p:cNvSpPr txBox="1">
            <a:spLocks noGrp="1"/>
          </p:cNvSpPr>
          <p:nvPr>
            <p:ph type="subTitle" idx="27"/>
          </p:nvPr>
        </p:nvSpPr>
        <p:spPr>
          <a:xfrm>
            <a:off x="3440250" y="4155488"/>
            <a:ext cx="1104900" cy="358200"/>
          </a:xfrm>
          <a:prstGeom prst="rect">
            <a:avLst/>
          </a:prstGeom>
        </p:spPr>
        <p:txBody>
          <a:bodyPr spcFirstLastPara="1" wrap="square" lIns="91425" tIns="91425" rIns="91425" bIns="91425" anchor="t"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9pPr>
          </a:lstStyle>
          <a:p>
            <a:endParaRPr/>
          </a:p>
        </p:txBody>
      </p:sp>
      <p:sp>
        <p:nvSpPr>
          <p:cNvPr id="246" name="Google Shape;246;p17"/>
          <p:cNvSpPr txBox="1">
            <a:spLocks noGrp="1"/>
          </p:cNvSpPr>
          <p:nvPr>
            <p:ph type="subTitle" idx="28"/>
          </p:nvPr>
        </p:nvSpPr>
        <p:spPr>
          <a:xfrm>
            <a:off x="4949636" y="3330288"/>
            <a:ext cx="1104900" cy="358200"/>
          </a:xfrm>
          <a:prstGeom prst="rect">
            <a:avLst/>
          </a:prstGeom>
        </p:spPr>
        <p:txBody>
          <a:bodyPr spcFirstLastPara="1" wrap="square" lIns="91425" tIns="91425" rIns="91425" bIns="91425" anchor="t"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9pPr>
          </a:lstStyle>
          <a:p>
            <a:endParaRPr/>
          </a:p>
        </p:txBody>
      </p:sp>
      <p:sp>
        <p:nvSpPr>
          <p:cNvPr id="247" name="Google Shape;247;p17"/>
          <p:cNvSpPr txBox="1">
            <a:spLocks noGrp="1"/>
          </p:cNvSpPr>
          <p:nvPr>
            <p:ph type="subTitle" idx="29"/>
          </p:nvPr>
        </p:nvSpPr>
        <p:spPr>
          <a:xfrm>
            <a:off x="4949636" y="4633138"/>
            <a:ext cx="1104900" cy="358200"/>
          </a:xfrm>
          <a:prstGeom prst="rect">
            <a:avLst/>
          </a:prstGeom>
        </p:spPr>
        <p:txBody>
          <a:bodyPr spcFirstLastPara="1" wrap="square" lIns="91425" tIns="91425" rIns="91425" bIns="91425" anchor="t"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9pPr>
          </a:lstStyle>
          <a:p>
            <a:endParaRPr/>
          </a:p>
        </p:txBody>
      </p:sp>
      <p:sp>
        <p:nvSpPr>
          <p:cNvPr id="248" name="Google Shape;248;p17"/>
          <p:cNvSpPr>
            <a:spLocks noGrp="1"/>
          </p:cNvSpPr>
          <p:nvPr>
            <p:ph type="pic" idx="30"/>
          </p:nvPr>
        </p:nvSpPr>
        <p:spPr>
          <a:xfrm>
            <a:off x="6493147" y="1905927"/>
            <a:ext cx="865800" cy="865800"/>
          </a:xfrm>
          <a:prstGeom prst="teardrop">
            <a:avLst>
              <a:gd name="adj" fmla="val 100000"/>
            </a:avLst>
          </a:prstGeom>
          <a:noFill/>
          <a:ln>
            <a:noFill/>
          </a:ln>
        </p:spPr>
      </p:sp>
      <p:sp>
        <p:nvSpPr>
          <p:cNvPr id="249" name="Google Shape;249;p17"/>
          <p:cNvSpPr>
            <a:spLocks noGrp="1"/>
          </p:cNvSpPr>
          <p:nvPr>
            <p:ph type="pic" idx="31"/>
          </p:nvPr>
        </p:nvSpPr>
        <p:spPr>
          <a:xfrm>
            <a:off x="7907983" y="986175"/>
            <a:ext cx="1054800" cy="1054800"/>
          </a:xfrm>
          <a:prstGeom prst="diamond">
            <a:avLst/>
          </a:prstGeom>
          <a:noFill/>
          <a:ln>
            <a:noFill/>
          </a:ln>
        </p:spPr>
      </p:sp>
      <p:sp>
        <p:nvSpPr>
          <p:cNvPr id="250" name="Google Shape;250;p17"/>
          <p:cNvSpPr>
            <a:spLocks noGrp="1"/>
          </p:cNvSpPr>
          <p:nvPr>
            <p:ph type="pic" idx="32"/>
          </p:nvPr>
        </p:nvSpPr>
        <p:spPr>
          <a:xfrm>
            <a:off x="6493147" y="3256649"/>
            <a:ext cx="865800" cy="865800"/>
          </a:xfrm>
          <a:prstGeom prst="octagon">
            <a:avLst>
              <a:gd name="adj" fmla="val 29289"/>
            </a:avLst>
          </a:prstGeom>
          <a:noFill/>
          <a:ln>
            <a:noFill/>
          </a:ln>
        </p:spPr>
      </p:sp>
      <p:sp>
        <p:nvSpPr>
          <p:cNvPr id="251" name="Google Shape;251;p17"/>
          <p:cNvSpPr>
            <a:spLocks noGrp="1"/>
          </p:cNvSpPr>
          <p:nvPr>
            <p:ph type="pic" idx="33"/>
          </p:nvPr>
        </p:nvSpPr>
        <p:spPr>
          <a:xfrm>
            <a:off x="7883013" y="2431449"/>
            <a:ext cx="1104900" cy="865800"/>
          </a:xfrm>
          <a:prstGeom prst="parallelogram">
            <a:avLst>
              <a:gd name="adj" fmla="val 25000"/>
            </a:avLst>
          </a:prstGeom>
          <a:noFill/>
          <a:ln>
            <a:noFill/>
          </a:ln>
        </p:spPr>
      </p:sp>
      <p:sp>
        <p:nvSpPr>
          <p:cNvPr id="252" name="Google Shape;252;p17"/>
          <p:cNvSpPr>
            <a:spLocks noGrp="1"/>
          </p:cNvSpPr>
          <p:nvPr>
            <p:ph type="pic" idx="34"/>
          </p:nvPr>
        </p:nvSpPr>
        <p:spPr>
          <a:xfrm>
            <a:off x="7898726" y="3738145"/>
            <a:ext cx="1054800" cy="865800"/>
          </a:xfrm>
          <a:prstGeom prst="trapezoid">
            <a:avLst>
              <a:gd name="adj" fmla="val 12350"/>
            </a:avLst>
          </a:prstGeom>
          <a:noFill/>
          <a:ln>
            <a:noFill/>
          </a:ln>
        </p:spPr>
      </p:sp>
      <p:sp>
        <p:nvSpPr>
          <p:cNvPr id="253" name="Google Shape;253;p17"/>
          <p:cNvSpPr txBox="1">
            <a:spLocks noGrp="1"/>
          </p:cNvSpPr>
          <p:nvPr>
            <p:ph type="subTitle" idx="35"/>
          </p:nvPr>
        </p:nvSpPr>
        <p:spPr>
          <a:xfrm>
            <a:off x="6373625" y="2812604"/>
            <a:ext cx="1104900" cy="358200"/>
          </a:xfrm>
          <a:prstGeom prst="rect">
            <a:avLst/>
          </a:prstGeom>
        </p:spPr>
        <p:txBody>
          <a:bodyPr spcFirstLastPara="1" wrap="square" lIns="91425" tIns="91425" rIns="91425" bIns="91425" anchor="t"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9pPr>
          </a:lstStyle>
          <a:p>
            <a:endParaRPr/>
          </a:p>
        </p:txBody>
      </p:sp>
      <p:sp>
        <p:nvSpPr>
          <p:cNvPr id="254" name="Google Shape;254;p17"/>
          <p:cNvSpPr txBox="1">
            <a:spLocks noGrp="1"/>
          </p:cNvSpPr>
          <p:nvPr>
            <p:ph type="subTitle" idx="36"/>
          </p:nvPr>
        </p:nvSpPr>
        <p:spPr>
          <a:xfrm>
            <a:off x="7883011" y="1987404"/>
            <a:ext cx="1104900" cy="358200"/>
          </a:xfrm>
          <a:prstGeom prst="rect">
            <a:avLst/>
          </a:prstGeom>
        </p:spPr>
        <p:txBody>
          <a:bodyPr spcFirstLastPara="1" wrap="square" lIns="91425" tIns="91425" rIns="91425" bIns="91425" anchor="t"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9pPr>
          </a:lstStyle>
          <a:p>
            <a:endParaRPr/>
          </a:p>
        </p:txBody>
      </p:sp>
      <p:sp>
        <p:nvSpPr>
          <p:cNvPr id="255" name="Google Shape;255;p17"/>
          <p:cNvSpPr txBox="1">
            <a:spLocks noGrp="1"/>
          </p:cNvSpPr>
          <p:nvPr>
            <p:ph type="subTitle" idx="37"/>
          </p:nvPr>
        </p:nvSpPr>
        <p:spPr>
          <a:xfrm>
            <a:off x="6373625" y="4149613"/>
            <a:ext cx="1104900" cy="358200"/>
          </a:xfrm>
          <a:prstGeom prst="rect">
            <a:avLst/>
          </a:prstGeom>
        </p:spPr>
        <p:txBody>
          <a:bodyPr spcFirstLastPara="1" wrap="square" lIns="91425" tIns="91425" rIns="91425" bIns="91425" anchor="t"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9pPr>
          </a:lstStyle>
          <a:p>
            <a:endParaRPr/>
          </a:p>
        </p:txBody>
      </p:sp>
      <p:sp>
        <p:nvSpPr>
          <p:cNvPr id="256" name="Google Shape;256;p17"/>
          <p:cNvSpPr txBox="1">
            <a:spLocks noGrp="1"/>
          </p:cNvSpPr>
          <p:nvPr>
            <p:ph type="subTitle" idx="38"/>
          </p:nvPr>
        </p:nvSpPr>
        <p:spPr>
          <a:xfrm>
            <a:off x="7883011" y="3324413"/>
            <a:ext cx="1104900" cy="358200"/>
          </a:xfrm>
          <a:prstGeom prst="rect">
            <a:avLst/>
          </a:prstGeom>
        </p:spPr>
        <p:txBody>
          <a:bodyPr spcFirstLastPara="1" wrap="square" lIns="91425" tIns="91425" rIns="91425" bIns="91425" anchor="t"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9pPr>
          </a:lstStyle>
          <a:p>
            <a:endParaRPr/>
          </a:p>
        </p:txBody>
      </p:sp>
      <p:sp>
        <p:nvSpPr>
          <p:cNvPr id="257" name="Google Shape;257;p17"/>
          <p:cNvSpPr txBox="1">
            <a:spLocks noGrp="1"/>
          </p:cNvSpPr>
          <p:nvPr>
            <p:ph type="subTitle" idx="39"/>
          </p:nvPr>
        </p:nvSpPr>
        <p:spPr>
          <a:xfrm>
            <a:off x="7883011" y="4627263"/>
            <a:ext cx="1104900" cy="358200"/>
          </a:xfrm>
          <a:prstGeom prst="rect">
            <a:avLst/>
          </a:prstGeom>
        </p:spPr>
        <p:txBody>
          <a:bodyPr spcFirstLastPara="1" wrap="square" lIns="91425" tIns="91425" rIns="91425" bIns="91425" anchor="t"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1400"/>
              <a:buFont typeface="Work Sans Medium"/>
              <a:buNone/>
              <a:defRPr>
                <a:solidFill>
                  <a:schemeClr val="dk1"/>
                </a:solidFill>
                <a:latin typeface="Work Sans Medium"/>
                <a:ea typeface="Work Sans Medium"/>
                <a:cs typeface="Work Sans Medium"/>
                <a:sym typeface="Work Sans Medium"/>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reakout groups 2">
  <p:cSld name="CUSTOM_2_1_1_1_1_1_1_1_1">
    <p:spTree>
      <p:nvGrpSpPr>
        <p:cNvPr id="1" name="Shape 258"/>
        <p:cNvGrpSpPr/>
        <p:nvPr/>
      </p:nvGrpSpPr>
      <p:grpSpPr>
        <a:xfrm>
          <a:off x="0" y="0"/>
          <a:ext cx="0" cy="0"/>
          <a:chOff x="0" y="0"/>
          <a:chExt cx="0" cy="0"/>
        </a:xfrm>
      </p:grpSpPr>
      <p:sp>
        <p:nvSpPr>
          <p:cNvPr id="259" name="Google Shape;259;p18"/>
          <p:cNvSpPr/>
          <p:nvPr/>
        </p:nvSpPr>
        <p:spPr>
          <a:xfrm>
            <a:off x="0" y="2571750"/>
            <a:ext cx="4572000" cy="25806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Work Sans"/>
              <a:ea typeface="Work Sans"/>
              <a:cs typeface="Work Sans"/>
              <a:sym typeface="Work Sans"/>
            </a:endParaRPr>
          </a:p>
        </p:txBody>
      </p:sp>
      <p:sp>
        <p:nvSpPr>
          <p:cNvPr id="260" name="Google Shape;260;p18"/>
          <p:cNvSpPr/>
          <p:nvPr/>
        </p:nvSpPr>
        <p:spPr>
          <a:xfrm>
            <a:off x="4572000" y="0"/>
            <a:ext cx="4572000" cy="25806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Work Sans"/>
              <a:ea typeface="Work Sans"/>
              <a:cs typeface="Work Sans"/>
              <a:sym typeface="Work Sans"/>
            </a:endParaRPr>
          </a:p>
        </p:txBody>
      </p:sp>
      <p:sp>
        <p:nvSpPr>
          <p:cNvPr id="261" name="Google Shape;261;p18"/>
          <p:cNvSpPr txBox="1">
            <a:spLocks noGrp="1"/>
          </p:cNvSpPr>
          <p:nvPr>
            <p:ph type="subTitle" idx="1"/>
          </p:nvPr>
        </p:nvSpPr>
        <p:spPr>
          <a:xfrm>
            <a:off x="5391900" y="1038750"/>
            <a:ext cx="2932200" cy="5031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1400"/>
              <a:buFont typeface="Work Sans Medium"/>
              <a:buNone/>
              <a:defRPr>
                <a:latin typeface="Work Sans Medium"/>
                <a:ea typeface="Work Sans Medium"/>
                <a:cs typeface="Work Sans Medium"/>
                <a:sym typeface="Work Sans Medium"/>
              </a:defRPr>
            </a:lvl2pPr>
            <a:lvl3pPr lvl="2">
              <a:spcBef>
                <a:spcPts val="0"/>
              </a:spcBef>
              <a:spcAft>
                <a:spcPts val="0"/>
              </a:spcAft>
              <a:buSzPts val="1400"/>
              <a:buFont typeface="Work Sans Medium"/>
              <a:buNone/>
              <a:defRPr>
                <a:latin typeface="Work Sans Medium"/>
                <a:ea typeface="Work Sans Medium"/>
                <a:cs typeface="Work Sans Medium"/>
                <a:sym typeface="Work Sans Medium"/>
              </a:defRPr>
            </a:lvl3pPr>
            <a:lvl4pPr lvl="3">
              <a:spcBef>
                <a:spcPts val="0"/>
              </a:spcBef>
              <a:spcAft>
                <a:spcPts val="0"/>
              </a:spcAft>
              <a:buSzPts val="1400"/>
              <a:buFont typeface="Work Sans Medium"/>
              <a:buNone/>
              <a:defRPr>
                <a:latin typeface="Work Sans Medium"/>
                <a:ea typeface="Work Sans Medium"/>
                <a:cs typeface="Work Sans Medium"/>
                <a:sym typeface="Work Sans Medium"/>
              </a:defRPr>
            </a:lvl4pPr>
            <a:lvl5pPr lvl="4">
              <a:spcBef>
                <a:spcPts val="0"/>
              </a:spcBef>
              <a:spcAft>
                <a:spcPts val="0"/>
              </a:spcAft>
              <a:buSzPts val="1400"/>
              <a:buFont typeface="Work Sans Medium"/>
              <a:buNone/>
              <a:defRPr>
                <a:latin typeface="Work Sans Medium"/>
                <a:ea typeface="Work Sans Medium"/>
                <a:cs typeface="Work Sans Medium"/>
                <a:sym typeface="Work Sans Medium"/>
              </a:defRPr>
            </a:lvl5pPr>
            <a:lvl6pPr lvl="5">
              <a:spcBef>
                <a:spcPts val="0"/>
              </a:spcBef>
              <a:spcAft>
                <a:spcPts val="0"/>
              </a:spcAft>
              <a:buSzPts val="1400"/>
              <a:buFont typeface="Work Sans Medium"/>
              <a:buNone/>
              <a:defRPr>
                <a:latin typeface="Work Sans Medium"/>
                <a:ea typeface="Work Sans Medium"/>
                <a:cs typeface="Work Sans Medium"/>
                <a:sym typeface="Work Sans Medium"/>
              </a:defRPr>
            </a:lvl6pPr>
            <a:lvl7pPr lvl="6">
              <a:spcBef>
                <a:spcPts val="0"/>
              </a:spcBef>
              <a:spcAft>
                <a:spcPts val="0"/>
              </a:spcAft>
              <a:buSzPts val="1400"/>
              <a:buFont typeface="Work Sans Medium"/>
              <a:buNone/>
              <a:defRPr>
                <a:latin typeface="Work Sans Medium"/>
                <a:ea typeface="Work Sans Medium"/>
                <a:cs typeface="Work Sans Medium"/>
                <a:sym typeface="Work Sans Medium"/>
              </a:defRPr>
            </a:lvl7pPr>
            <a:lvl8pPr lvl="7">
              <a:spcBef>
                <a:spcPts val="0"/>
              </a:spcBef>
              <a:spcAft>
                <a:spcPts val="0"/>
              </a:spcAft>
              <a:buSzPts val="1400"/>
              <a:buFont typeface="Work Sans Medium"/>
              <a:buNone/>
              <a:defRPr>
                <a:latin typeface="Work Sans Medium"/>
                <a:ea typeface="Work Sans Medium"/>
                <a:cs typeface="Work Sans Medium"/>
                <a:sym typeface="Work Sans Medium"/>
              </a:defRPr>
            </a:lvl8pPr>
            <a:lvl9pPr lvl="8">
              <a:spcBef>
                <a:spcPts val="0"/>
              </a:spcBef>
              <a:spcAft>
                <a:spcPts val="0"/>
              </a:spcAft>
              <a:buSzPts val="1400"/>
              <a:buFont typeface="Work Sans Medium"/>
              <a:buNone/>
              <a:defRPr>
                <a:latin typeface="Work Sans Medium"/>
                <a:ea typeface="Work Sans Medium"/>
                <a:cs typeface="Work Sans Medium"/>
                <a:sym typeface="Work Sans Medium"/>
              </a:defRPr>
            </a:lvl9pPr>
          </a:lstStyle>
          <a:p>
            <a:endParaRPr/>
          </a:p>
        </p:txBody>
      </p:sp>
      <p:sp>
        <p:nvSpPr>
          <p:cNvPr id="262" name="Google Shape;262;p18"/>
          <p:cNvSpPr txBox="1">
            <a:spLocks noGrp="1"/>
          </p:cNvSpPr>
          <p:nvPr>
            <p:ph type="subTitle" idx="2"/>
          </p:nvPr>
        </p:nvSpPr>
        <p:spPr>
          <a:xfrm>
            <a:off x="1025000" y="3597525"/>
            <a:ext cx="2932200" cy="5031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1400"/>
              <a:buFont typeface="Work Sans Medium"/>
              <a:buNone/>
              <a:defRPr>
                <a:latin typeface="Work Sans Medium"/>
                <a:ea typeface="Work Sans Medium"/>
                <a:cs typeface="Work Sans Medium"/>
                <a:sym typeface="Work Sans Medium"/>
              </a:defRPr>
            </a:lvl2pPr>
            <a:lvl3pPr lvl="2">
              <a:spcBef>
                <a:spcPts val="0"/>
              </a:spcBef>
              <a:spcAft>
                <a:spcPts val="0"/>
              </a:spcAft>
              <a:buSzPts val="1400"/>
              <a:buFont typeface="Work Sans Medium"/>
              <a:buNone/>
              <a:defRPr>
                <a:latin typeface="Work Sans Medium"/>
                <a:ea typeface="Work Sans Medium"/>
                <a:cs typeface="Work Sans Medium"/>
                <a:sym typeface="Work Sans Medium"/>
              </a:defRPr>
            </a:lvl3pPr>
            <a:lvl4pPr lvl="3">
              <a:spcBef>
                <a:spcPts val="0"/>
              </a:spcBef>
              <a:spcAft>
                <a:spcPts val="0"/>
              </a:spcAft>
              <a:buSzPts val="1400"/>
              <a:buFont typeface="Work Sans Medium"/>
              <a:buNone/>
              <a:defRPr>
                <a:latin typeface="Work Sans Medium"/>
                <a:ea typeface="Work Sans Medium"/>
                <a:cs typeface="Work Sans Medium"/>
                <a:sym typeface="Work Sans Medium"/>
              </a:defRPr>
            </a:lvl4pPr>
            <a:lvl5pPr lvl="4">
              <a:spcBef>
                <a:spcPts val="0"/>
              </a:spcBef>
              <a:spcAft>
                <a:spcPts val="0"/>
              </a:spcAft>
              <a:buSzPts val="1400"/>
              <a:buFont typeface="Work Sans Medium"/>
              <a:buNone/>
              <a:defRPr>
                <a:latin typeface="Work Sans Medium"/>
                <a:ea typeface="Work Sans Medium"/>
                <a:cs typeface="Work Sans Medium"/>
                <a:sym typeface="Work Sans Medium"/>
              </a:defRPr>
            </a:lvl5pPr>
            <a:lvl6pPr lvl="5">
              <a:spcBef>
                <a:spcPts val="0"/>
              </a:spcBef>
              <a:spcAft>
                <a:spcPts val="0"/>
              </a:spcAft>
              <a:buSzPts val="1400"/>
              <a:buFont typeface="Work Sans Medium"/>
              <a:buNone/>
              <a:defRPr>
                <a:latin typeface="Work Sans Medium"/>
                <a:ea typeface="Work Sans Medium"/>
                <a:cs typeface="Work Sans Medium"/>
                <a:sym typeface="Work Sans Medium"/>
              </a:defRPr>
            </a:lvl6pPr>
            <a:lvl7pPr lvl="6">
              <a:spcBef>
                <a:spcPts val="0"/>
              </a:spcBef>
              <a:spcAft>
                <a:spcPts val="0"/>
              </a:spcAft>
              <a:buSzPts val="1400"/>
              <a:buFont typeface="Work Sans Medium"/>
              <a:buNone/>
              <a:defRPr>
                <a:latin typeface="Work Sans Medium"/>
                <a:ea typeface="Work Sans Medium"/>
                <a:cs typeface="Work Sans Medium"/>
                <a:sym typeface="Work Sans Medium"/>
              </a:defRPr>
            </a:lvl7pPr>
            <a:lvl8pPr lvl="7">
              <a:spcBef>
                <a:spcPts val="0"/>
              </a:spcBef>
              <a:spcAft>
                <a:spcPts val="0"/>
              </a:spcAft>
              <a:buSzPts val="1400"/>
              <a:buFont typeface="Work Sans Medium"/>
              <a:buNone/>
              <a:defRPr>
                <a:latin typeface="Work Sans Medium"/>
                <a:ea typeface="Work Sans Medium"/>
                <a:cs typeface="Work Sans Medium"/>
                <a:sym typeface="Work Sans Medium"/>
              </a:defRPr>
            </a:lvl8pPr>
            <a:lvl9pPr lvl="8">
              <a:spcBef>
                <a:spcPts val="0"/>
              </a:spcBef>
              <a:spcAft>
                <a:spcPts val="0"/>
              </a:spcAft>
              <a:buSzPts val="1400"/>
              <a:buFont typeface="Work Sans Medium"/>
              <a:buNone/>
              <a:defRPr>
                <a:latin typeface="Work Sans Medium"/>
                <a:ea typeface="Work Sans Medium"/>
                <a:cs typeface="Work Sans Medium"/>
                <a:sym typeface="Work Sans Medium"/>
              </a:defRPr>
            </a:lvl9pPr>
          </a:lstStyle>
          <a:p>
            <a:endParaRPr/>
          </a:p>
        </p:txBody>
      </p:sp>
      <p:sp>
        <p:nvSpPr>
          <p:cNvPr id="263" name="Google Shape;263;p18"/>
          <p:cNvSpPr txBox="1">
            <a:spLocks noGrp="1"/>
          </p:cNvSpPr>
          <p:nvPr>
            <p:ph type="subTitle" idx="3"/>
          </p:nvPr>
        </p:nvSpPr>
        <p:spPr>
          <a:xfrm>
            <a:off x="1025000" y="1038750"/>
            <a:ext cx="2932200" cy="5031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1400"/>
              <a:buFont typeface="Work Sans Medium"/>
              <a:buNone/>
              <a:defRPr>
                <a:latin typeface="Work Sans Medium"/>
                <a:ea typeface="Work Sans Medium"/>
                <a:cs typeface="Work Sans Medium"/>
                <a:sym typeface="Work Sans Medium"/>
              </a:defRPr>
            </a:lvl2pPr>
            <a:lvl3pPr lvl="2">
              <a:spcBef>
                <a:spcPts val="0"/>
              </a:spcBef>
              <a:spcAft>
                <a:spcPts val="0"/>
              </a:spcAft>
              <a:buSzPts val="1400"/>
              <a:buFont typeface="Work Sans Medium"/>
              <a:buNone/>
              <a:defRPr>
                <a:latin typeface="Work Sans Medium"/>
                <a:ea typeface="Work Sans Medium"/>
                <a:cs typeface="Work Sans Medium"/>
                <a:sym typeface="Work Sans Medium"/>
              </a:defRPr>
            </a:lvl3pPr>
            <a:lvl4pPr lvl="3">
              <a:spcBef>
                <a:spcPts val="0"/>
              </a:spcBef>
              <a:spcAft>
                <a:spcPts val="0"/>
              </a:spcAft>
              <a:buSzPts val="1400"/>
              <a:buFont typeface="Work Sans Medium"/>
              <a:buNone/>
              <a:defRPr>
                <a:latin typeface="Work Sans Medium"/>
                <a:ea typeface="Work Sans Medium"/>
                <a:cs typeface="Work Sans Medium"/>
                <a:sym typeface="Work Sans Medium"/>
              </a:defRPr>
            </a:lvl4pPr>
            <a:lvl5pPr lvl="4">
              <a:spcBef>
                <a:spcPts val="0"/>
              </a:spcBef>
              <a:spcAft>
                <a:spcPts val="0"/>
              </a:spcAft>
              <a:buSzPts val="1400"/>
              <a:buFont typeface="Work Sans Medium"/>
              <a:buNone/>
              <a:defRPr>
                <a:latin typeface="Work Sans Medium"/>
                <a:ea typeface="Work Sans Medium"/>
                <a:cs typeface="Work Sans Medium"/>
                <a:sym typeface="Work Sans Medium"/>
              </a:defRPr>
            </a:lvl5pPr>
            <a:lvl6pPr lvl="5">
              <a:spcBef>
                <a:spcPts val="0"/>
              </a:spcBef>
              <a:spcAft>
                <a:spcPts val="0"/>
              </a:spcAft>
              <a:buSzPts val="1400"/>
              <a:buFont typeface="Work Sans Medium"/>
              <a:buNone/>
              <a:defRPr>
                <a:latin typeface="Work Sans Medium"/>
                <a:ea typeface="Work Sans Medium"/>
                <a:cs typeface="Work Sans Medium"/>
                <a:sym typeface="Work Sans Medium"/>
              </a:defRPr>
            </a:lvl6pPr>
            <a:lvl7pPr lvl="6">
              <a:spcBef>
                <a:spcPts val="0"/>
              </a:spcBef>
              <a:spcAft>
                <a:spcPts val="0"/>
              </a:spcAft>
              <a:buSzPts val="1400"/>
              <a:buFont typeface="Work Sans Medium"/>
              <a:buNone/>
              <a:defRPr>
                <a:latin typeface="Work Sans Medium"/>
                <a:ea typeface="Work Sans Medium"/>
                <a:cs typeface="Work Sans Medium"/>
                <a:sym typeface="Work Sans Medium"/>
              </a:defRPr>
            </a:lvl7pPr>
            <a:lvl8pPr lvl="7">
              <a:spcBef>
                <a:spcPts val="0"/>
              </a:spcBef>
              <a:spcAft>
                <a:spcPts val="0"/>
              </a:spcAft>
              <a:buSzPts val="1400"/>
              <a:buFont typeface="Work Sans Medium"/>
              <a:buNone/>
              <a:defRPr>
                <a:latin typeface="Work Sans Medium"/>
                <a:ea typeface="Work Sans Medium"/>
                <a:cs typeface="Work Sans Medium"/>
                <a:sym typeface="Work Sans Medium"/>
              </a:defRPr>
            </a:lvl8pPr>
            <a:lvl9pPr lvl="8">
              <a:spcBef>
                <a:spcPts val="0"/>
              </a:spcBef>
              <a:spcAft>
                <a:spcPts val="0"/>
              </a:spcAft>
              <a:buSzPts val="1400"/>
              <a:buFont typeface="Work Sans Medium"/>
              <a:buNone/>
              <a:defRPr>
                <a:latin typeface="Work Sans Medium"/>
                <a:ea typeface="Work Sans Medium"/>
                <a:cs typeface="Work Sans Medium"/>
                <a:sym typeface="Work Sans Medium"/>
              </a:defRPr>
            </a:lvl9pPr>
          </a:lstStyle>
          <a:p>
            <a:endParaRPr/>
          </a:p>
        </p:txBody>
      </p:sp>
      <p:sp>
        <p:nvSpPr>
          <p:cNvPr id="264" name="Google Shape;264;p18"/>
          <p:cNvSpPr txBox="1">
            <a:spLocks noGrp="1"/>
          </p:cNvSpPr>
          <p:nvPr>
            <p:ph type="subTitle" idx="4"/>
          </p:nvPr>
        </p:nvSpPr>
        <p:spPr>
          <a:xfrm>
            <a:off x="5391900" y="3610500"/>
            <a:ext cx="2932200" cy="5031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1400"/>
              <a:buFont typeface="Work Sans Medium"/>
              <a:buNone/>
              <a:defRPr>
                <a:latin typeface="Work Sans Medium"/>
                <a:ea typeface="Work Sans Medium"/>
                <a:cs typeface="Work Sans Medium"/>
                <a:sym typeface="Work Sans Medium"/>
              </a:defRPr>
            </a:lvl2pPr>
            <a:lvl3pPr lvl="2">
              <a:spcBef>
                <a:spcPts val="0"/>
              </a:spcBef>
              <a:spcAft>
                <a:spcPts val="0"/>
              </a:spcAft>
              <a:buSzPts val="1400"/>
              <a:buFont typeface="Work Sans Medium"/>
              <a:buNone/>
              <a:defRPr>
                <a:latin typeface="Work Sans Medium"/>
                <a:ea typeface="Work Sans Medium"/>
                <a:cs typeface="Work Sans Medium"/>
                <a:sym typeface="Work Sans Medium"/>
              </a:defRPr>
            </a:lvl3pPr>
            <a:lvl4pPr lvl="3">
              <a:spcBef>
                <a:spcPts val="0"/>
              </a:spcBef>
              <a:spcAft>
                <a:spcPts val="0"/>
              </a:spcAft>
              <a:buSzPts val="1400"/>
              <a:buFont typeface="Work Sans Medium"/>
              <a:buNone/>
              <a:defRPr>
                <a:latin typeface="Work Sans Medium"/>
                <a:ea typeface="Work Sans Medium"/>
                <a:cs typeface="Work Sans Medium"/>
                <a:sym typeface="Work Sans Medium"/>
              </a:defRPr>
            </a:lvl4pPr>
            <a:lvl5pPr lvl="4">
              <a:spcBef>
                <a:spcPts val="0"/>
              </a:spcBef>
              <a:spcAft>
                <a:spcPts val="0"/>
              </a:spcAft>
              <a:buSzPts val="1400"/>
              <a:buFont typeface="Work Sans Medium"/>
              <a:buNone/>
              <a:defRPr>
                <a:latin typeface="Work Sans Medium"/>
                <a:ea typeface="Work Sans Medium"/>
                <a:cs typeface="Work Sans Medium"/>
                <a:sym typeface="Work Sans Medium"/>
              </a:defRPr>
            </a:lvl5pPr>
            <a:lvl6pPr lvl="5">
              <a:spcBef>
                <a:spcPts val="0"/>
              </a:spcBef>
              <a:spcAft>
                <a:spcPts val="0"/>
              </a:spcAft>
              <a:buSzPts val="1400"/>
              <a:buFont typeface="Work Sans Medium"/>
              <a:buNone/>
              <a:defRPr>
                <a:latin typeface="Work Sans Medium"/>
                <a:ea typeface="Work Sans Medium"/>
                <a:cs typeface="Work Sans Medium"/>
                <a:sym typeface="Work Sans Medium"/>
              </a:defRPr>
            </a:lvl6pPr>
            <a:lvl7pPr lvl="6">
              <a:spcBef>
                <a:spcPts val="0"/>
              </a:spcBef>
              <a:spcAft>
                <a:spcPts val="0"/>
              </a:spcAft>
              <a:buSzPts val="1400"/>
              <a:buFont typeface="Work Sans Medium"/>
              <a:buNone/>
              <a:defRPr>
                <a:latin typeface="Work Sans Medium"/>
                <a:ea typeface="Work Sans Medium"/>
                <a:cs typeface="Work Sans Medium"/>
                <a:sym typeface="Work Sans Medium"/>
              </a:defRPr>
            </a:lvl7pPr>
            <a:lvl8pPr lvl="7">
              <a:spcBef>
                <a:spcPts val="0"/>
              </a:spcBef>
              <a:spcAft>
                <a:spcPts val="0"/>
              </a:spcAft>
              <a:buSzPts val="1400"/>
              <a:buFont typeface="Work Sans Medium"/>
              <a:buNone/>
              <a:defRPr>
                <a:latin typeface="Work Sans Medium"/>
                <a:ea typeface="Work Sans Medium"/>
                <a:cs typeface="Work Sans Medium"/>
                <a:sym typeface="Work Sans Medium"/>
              </a:defRPr>
            </a:lvl8pPr>
            <a:lvl9pPr lvl="8">
              <a:spcBef>
                <a:spcPts val="0"/>
              </a:spcBef>
              <a:spcAft>
                <a:spcPts val="0"/>
              </a:spcAft>
              <a:buSzPts val="1400"/>
              <a:buFont typeface="Work Sans Medium"/>
              <a:buNone/>
              <a:defRPr>
                <a:latin typeface="Work Sans Medium"/>
                <a:ea typeface="Work Sans Medium"/>
                <a:cs typeface="Work Sans Medium"/>
                <a:sym typeface="Work Sans Medium"/>
              </a:defRPr>
            </a:lvl9pPr>
          </a:lstStyle>
          <a:p>
            <a:endParaRPr/>
          </a:p>
        </p:txBody>
      </p:sp>
      <p:sp>
        <p:nvSpPr>
          <p:cNvPr id="265" name="Google Shape;265;p18"/>
          <p:cNvSpPr>
            <a:spLocks noGrp="1"/>
          </p:cNvSpPr>
          <p:nvPr>
            <p:ph type="pic" idx="5"/>
          </p:nvPr>
        </p:nvSpPr>
        <p:spPr>
          <a:xfrm>
            <a:off x="7281668" y="4104482"/>
            <a:ext cx="845100" cy="845100"/>
          </a:xfrm>
          <a:prstGeom prst="teardrop">
            <a:avLst>
              <a:gd name="adj" fmla="val 100000"/>
            </a:avLst>
          </a:prstGeom>
          <a:noFill/>
          <a:ln>
            <a:noFill/>
          </a:ln>
        </p:spPr>
      </p:sp>
      <p:sp>
        <p:nvSpPr>
          <p:cNvPr id="266" name="Google Shape;266;p18"/>
          <p:cNvSpPr>
            <a:spLocks noGrp="1"/>
          </p:cNvSpPr>
          <p:nvPr>
            <p:ph type="pic" idx="6"/>
          </p:nvPr>
        </p:nvSpPr>
        <p:spPr>
          <a:xfrm>
            <a:off x="2766425" y="82475"/>
            <a:ext cx="1033800" cy="1033800"/>
          </a:xfrm>
          <a:prstGeom prst="diamond">
            <a:avLst/>
          </a:prstGeom>
          <a:noFill/>
          <a:ln>
            <a:noFill/>
          </a:ln>
        </p:spPr>
      </p:sp>
      <p:sp>
        <p:nvSpPr>
          <p:cNvPr id="267" name="Google Shape;267;p18"/>
          <p:cNvSpPr>
            <a:spLocks noGrp="1"/>
          </p:cNvSpPr>
          <p:nvPr>
            <p:ph type="pic" idx="7"/>
          </p:nvPr>
        </p:nvSpPr>
        <p:spPr>
          <a:xfrm>
            <a:off x="1694350" y="1590164"/>
            <a:ext cx="1033800" cy="848400"/>
          </a:xfrm>
          <a:prstGeom prst="trapezoid">
            <a:avLst>
              <a:gd name="adj" fmla="val 12350"/>
            </a:avLst>
          </a:prstGeom>
          <a:noFill/>
          <a:ln>
            <a:noFill/>
          </a:ln>
        </p:spPr>
      </p:sp>
      <p:sp>
        <p:nvSpPr>
          <p:cNvPr id="268" name="Google Shape;268;p18"/>
          <p:cNvSpPr>
            <a:spLocks noGrp="1"/>
          </p:cNvSpPr>
          <p:nvPr>
            <p:ph type="pic" idx="8"/>
          </p:nvPr>
        </p:nvSpPr>
        <p:spPr>
          <a:xfrm>
            <a:off x="471375" y="943066"/>
            <a:ext cx="1033800" cy="810000"/>
          </a:xfrm>
          <a:prstGeom prst="parallelogram">
            <a:avLst>
              <a:gd name="adj" fmla="val 25000"/>
            </a:avLst>
          </a:prstGeom>
          <a:noFill/>
          <a:ln>
            <a:noFill/>
          </a:ln>
        </p:spPr>
      </p:sp>
      <p:sp>
        <p:nvSpPr>
          <p:cNvPr id="269" name="Google Shape;269;p18"/>
          <p:cNvSpPr>
            <a:spLocks noGrp="1"/>
          </p:cNvSpPr>
          <p:nvPr>
            <p:ph type="pic" idx="9"/>
          </p:nvPr>
        </p:nvSpPr>
        <p:spPr>
          <a:xfrm>
            <a:off x="7232328" y="208314"/>
            <a:ext cx="943800" cy="943800"/>
          </a:xfrm>
          <a:prstGeom prst="pentagon">
            <a:avLst>
              <a:gd name="hf" fmla="val 105146"/>
              <a:gd name="vf" fmla="val 110557"/>
            </a:avLst>
          </a:prstGeom>
          <a:noFill/>
          <a:ln>
            <a:noFill/>
          </a:ln>
        </p:spPr>
      </p:sp>
      <p:sp>
        <p:nvSpPr>
          <p:cNvPr id="270" name="Google Shape;270;p18"/>
          <p:cNvSpPr>
            <a:spLocks noGrp="1"/>
          </p:cNvSpPr>
          <p:nvPr>
            <p:ph type="pic" idx="13"/>
          </p:nvPr>
        </p:nvSpPr>
        <p:spPr>
          <a:xfrm>
            <a:off x="4926593" y="1453373"/>
            <a:ext cx="845100" cy="845100"/>
          </a:xfrm>
          <a:prstGeom prst="octagon">
            <a:avLst>
              <a:gd name="adj" fmla="val 29289"/>
            </a:avLst>
          </a:prstGeom>
          <a:noFill/>
          <a:ln>
            <a:noFill/>
          </a:ln>
        </p:spPr>
      </p:sp>
      <p:sp>
        <p:nvSpPr>
          <p:cNvPr id="271" name="Google Shape;271;p18"/>
          <p:cNvSpPr>
            <a:spLocks noGrp="1"/>
          </p:cNvSpPr>
          <p:nvPr>
            <p:ph type="pic" idx="14"/>
          </p:nvPr>
        </p:nvSpPr>
        <p:spPr>
          <a:xfrm>
            <a:off x="3337313" y="1453363"/>
            <a:ext cx="925800" cy="925800"/>
          </a:xfrm>
          <a:prstGeom prst="teardrop">
            <a:avLst>
              <a:gd name="adj" fmla="val 100000"/>
            </a:avLst>
          </a:prstGeom>
          <a:noFill/>
          <a:ln>
            <a:noFill/>
          </a:ln>
        </p:spPr>
      </p:sp>
      <p:sp>
        <p:nvSpPr>
          <p:cNvPr id="272" name="Google Shape;272;p18"/>
          <p:cNvSpPr>
            <a:spLocks noGrp="1"/>
          </p:cNvSpPr>
          <p:nvPr>
            <p:ph type="pic" idx="15"/>
          </p:nvPr>
        </p:nvSpPr>
        <p:spPr>
          <a:xfrm>
            <a:off x="5117041" y="2817273"/>
            <a:ext cx="1078500" cy="845100"/>
          </a:xfrm>
          <a:prstGeom prst="parallelogram">
            <a:avLst>
              <a:gd name="adj" fmla="val 25000"/>
            </a:avLst>
          </a:prstGeom>
          <a:noFill/>
          <a:ln>
            <a:noFill/>
          </a:ln>
        </p:spPr>
      </p:sp>
      <p:sp>
        <p:nvSpPr>
          <p:cNvPr id="273" name="Google Shape;273;p18"/>
          <p:cNvSpPr>
            <a:spLocks noGrp="1"/>
          </p:cNvSpPr>
          <p:nvPr>
            <p:ph type="pic" idx="16"/>
          </p:nvPr>
        </p:nvSpPr>
        <p:spPr>
          <a:xfrm>
            <a:off x="942143" y="2666705"/>
            <a:ext cx="943800" cy="943800"/>
          </a:xfrm>
          <a:prstGeom prst="pentagon">
            <a:avLst>
              <a:gd name="hf" fmla="val 105146"/>
              <a:gd name="vf" fmla="val 110557"/>
            </a:avLst>
          </a:prstGeom>
          <a:noFill/>
          <a:ln>
            <a:noFill/>
          </a:ln>
        </p:spPr>
      </p:sp>
      <p:sp>
        <p:nvSpPr>
          <p:cNvPr id="274" name="Google Shape;274;p18"/>
          <p:cNvSpPr>
            <a:spLocks noGrp="1"/>
          </p:cNvSpPr>
          <p:nvPr>
            <p:ph type="pic" idx="17"/>
          </p:nvPr>
        </p:nvSpPr>
        <p:spPr>
          <a:xfrm>
            <a:off x="3001785" y="2765398"/>
            <a:ext cx="1078500" cy="845100"/>
          </a:xfrm>
          <a:prstGeom prst="parallelogram">
            <a:avLst>
              <a:gd name="adj" fmla="val 25000"/>
            </a:avLst>
          </a:prstGeom>
          <a:noFill/>
          <a:ln>
            <a:noFill/>
          </a:ln>
        </p:spPr>
      </p:sp>
      <p:sp>
        <p:nvSpPr>
          <p:cNvPr id="275" name="Google Shape;275;p18"/>
          <p:cNvSpPr>
            <a:spLocks noGrp="1"/>
          </p:cNvSpPr>
          <p:nvPr>
            <p:ph type="pic" idx="18"/>
          </p:nvPr>
        </p:nvSpPr>
        <p:spPr>
          <a:xfrm>
            <a:off x="2733725" y="3996724"/>
            <a:ext cx="943800" cy="943800"/>
          </a:xfrm>
          <a:prstGeom prst="pentagon">
            <a:avLst>
              <a:gd name="hf" fmla="val 105146"/>
              <a:gd name="vf" fmla="val 110557"/>
            </a:avLst>
          </a:prstGeom>
          <a:noFill/>
          <a:ln>
            <a:noFill/>
          </a:ln>
        </p:spPr>
      </p:sp>
      <p:sp>
        <p:nvSpPr>
          <p:cNvPr id="276" name="Google Shape;276;p18"/>
          <p:cNvSpPr>
            <a:spLocks noGrp="1"/>
          </p:cNvSpPr>
          <p:nvPr>
            <p:ph type="pic" idx="19"/>
          </p:nvPr>
        </p:nvSpPr>
        <p:spPr>
          <a:xfrm>
            <a:off x="671603" y="4104479"/>
            <a:ext cx="1029600" cy="845100"/>
          </a:xfrm>
          <a:prstGeom prst="trapezoid">
            <a:avLst>
              <a:gd name="adj" fmla="val 12350"/>
            </a:avLst>
          </a:prstGeom>
          <a:noFill/>
          <a:ln>
            <a:noFill/>
          </a:ln>
        </p:spPr>
      </p:sp>
      <p:sp>
        <p:nvSpPr>
          <p:cNvPr id="277" name="Google Shape;277;p18"/>
          <p:cNvSpPr>
            <a:spLocks noGrp="1"/>
          </p:cNvSpPr>
          <p:nvPr>
            <p:ph type="pic" idx="20"/>
          </p:nvPr>
        </p:nvSpPr>
        <p:spPr>
          <a:xfrm>
            <a:off x="5117047" y="176817"/>
            <a:ext cx="1078500" cy="845100"/>
          </a:xfrm>
          <a:prstGeom prst="parallelogram">
            <a:avLst>
              <a:gd name="adj" fmla="val 25000"/>
            </a:avLst>
          </a:prstGeom>
          <a:noFill/>
          <a:ln>
            <a:noFill/>
          </a:ln>
        </p:spPr>
      </p:sp>
      <p:sp>
        <p:nvSpPr>
          <p:cNvPr id="278" name="Google Shape;278;p18"/>
          <p:cNvSpPr>
            <a:spLocks noGrp="1"/>
          </p:cNvSpPr>
          <p:nvPr>
            <p:ph type="pic" idx="21"/>
          </p:nvPr>
        </p:nvSpPr>
        <p:spPr>
          <a:xfrm>
            <a:off x="7589511" y="1493717"/>
            <a:ext cx="845100" cy="845100"/>
          </a:xfrm>
          <a:prstGeom prst="teardrop">
            <a:avLst>
              <a:gd name="adj" fmla="val 100000"/>
            </a:avLst>
          </a:prstGeom>
          <a:noFill/>
          <a:ln>
            <a:noFill/>
          </a:ln>
        </p:spPr>
      </p:sp>
      <p:sp>
        <p:nvSpPr>
          <p:cNvPr id="279" name="Google Shape;279;p18"/>
          <p:cNvSpPr>
            <a:spLocks noGrp="1"/>
          </p:cNvSpPr>
          <p:nvPr>
            <p:ph type="pic" idx="22"/>
          </p:nvPr>
        </p:nvSpPr>
        <p:spPr>
          <a:xfrm>
            <a:off x="7405007" y="2680430"/>
            <a:ext cx="1029600" cy="1029600"/>
          </a:xfrm>
          <a:prstGeom prst="diamond">
            <a:avLst/>
          </a:prstGeom>
          <a:noFill/>
          <a:ln>
            <a:noFill/>
          </a:ln>
        </p:spPr>
      </p:sp>
      <p:sp>
        <p:nvSpPr>
          <p:cNvPr id="280" name="Google Shape;280;p18"/>
          <p:cNvSpPr>
            <a:spLocks noGrp="1"/>
          </p:cNvSpPr>
          <p:nvPr>
            <p:ph type="pic" idx="23"/>
          </p:nvPr>
        </p:nvSpPr>
        <p:spPr>
          <a:xfrm>
            <a:off x="5391900" y="3996724"/>
            <a:ext cx="943800" cy="943800"/>
          </a:xfrm>
          <a:prstGeom prst="pentagon">
            <a:avLst>
              <a:gd name="hf" fmla="val 105146"/>
              <a:gd name="vf" fmla="val 110557"/>
            </a:avLst>
          </a:prstGeom>
          <a:noFill/>
          <a:ln>
            <a:noFill/>
          </a:ln>
        </p:spPr>
      </p:sp>
      <p:sp>
        <p:nvSpPr>
          <p:cNvPr id="281" name="Google Shape;281;p18"/>
          <p:cNvSpPr txBox="1">
            <a:spLocks noGrp="1"/>
          </p:cNvSpPr>
          <p:nvPr>
            <p:ph type="title"/>
          </p:nvPr>
        </p:nvSpPr>
        <p:spPr>
          <a:xfrm>
            <a:off x="488375" y="208325"/>
            <a:ext cx="3591900" cy="7821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sz="1800"/>
            </a:lvl1pPr>
            <a:lvl2pPr lvl="1" algn="ctr">
              <a:spcBef>
                <a:spcPts val="0"/>
              </a:spcBef>
              <a:spcAft>
                <a:spcPts val="0"/>
              </a:spcAft>
              <a:buClr>
                <a:schemeClr val="dk1"/>
              </a:buClr>
              <a:buSzPts val="5600"/>
              <a:buNone/>
              <a:defRPr>
                <a:solidFill>
                  <a:schemeClr val="dk1"/>
                </a:solidFill>
              </a:defRPr>
            </a:lvl2pPr>
            <a:lvl3pPr lvl="2" algn="ctr">
              <a:spcBef>
                <a:spcPts val="0"/>
              </a:spcBef>
              <a:spcAft>
                <a:spcPts val="0"/>
              </a:spcAft>
              <a:buClr>
                <a:schemeClr val="dk1"/>
              </a:buClr>
              <a:buSzPts val="5600"/>
              <a:buNone/>
              <a:defRPr>
                <a:solidFill>
                  <a:schemeClr val="dk1"/>
                </a:solidFill>
              </a:defRPr>
            </a:lvl3pPr>
            <a:lvl4pPr lvl="3" algn="ctr">
              <a:spcBef>
                <a:spcPts val="0"/>
              </a:spcBef>
              <a:spcAft>
                <a:spcPts val="0"/>
              </a:spcAft>
              <a:buClr>
                <a:schemeClr val="dk1"/>
              </a:buClr>
              <a:buSzPts val="5600"/>
              <a:buNone/>
              <a:defRPr>
                <a:solidFill>
                  <a:schemeClr val="dk1"/>
                </a:solidFill>
              </a:defRPr>
            </a:lvl4pPr>
            <a:lvl5pPr lvl="4" algn="ctr">
              <a:spcBef>
                <a:spcPts val="0"/>
              </a:spcBef>
              <a:spcAft>
                <a:spcPts val="0"/>
              </a:spcAft>
              <a:buClr>
                <a:schemeClr val="dk1"/>
              </a:buClr>
              <a:buSzPts val="5600"/>
              <a:buNone/>
              <a:defRPr>
                <a:solidFill>
                  <a:schemeClr val="dk1"/>
                </a:solidFill>
              </a:defRPr>
            </a:lvl5pPr>
            <a:lvl6pPr lvl="5" algn="ctr">
              <a:spcBef>
                <a:spcPts val="0"/>
              </a:spcBef>
              <a:spcAft>
                <a:spcPts val="0"/>
              </a:spcAft>
              <a:buClr>
                <a:schemeClr val="dk1"/>
              </a:buClr>
              <a:buSzPts val="5600"/>
              <a:buNone/>
              <a:defRPr>
                <a:solidFill>
                  <a:schemeClr val="dk1"/>
                </a:solidFill>
              </a:defRPr>
            </a:lvl6pPr>
            <a:lvl7pPr lvl="6" algn="ctr">
              <a:spcBef>
                <a:spcPts val="0"/>
              </a:spcBef>
              <a:spcAft>
                <a:spcPts val="0"/>
              </a:spcAft>
              <a:buClr>
                <a:schemeClr val="dk1"/>
              </a:buClr>
              <a:buSzPts val="5600"/>
              <a:buNone/>
              <a:defRPr>
                <a:solidFill>
                  <a:schemeClr val="dk1"/>
                </a:solidFill>
              </a:defRPr>
            </a:lvl7pPr>
            <a:lvl8pPr lvl="7" algn="ctr">
              <a:spcBef>
                <a:spcPts val="0"/>
              </a:spcBef>
              <a:spcAft>
                <a:spcPts val="0"/>
              </a:spcAft>
              <a:buClr>
                <a:schemeClr val="dk1"/>
              </a:buClr>
              <a:buSzPts val="5600"/>
              <a:buNone/>
              <a:defRPr>
                <a:solidFill>
                  <a:schemeClr val="dk1"/>
                </a:solidFill>
              </a:defRPr>
            </a:lvl8pPr>
            <a:lvl9pPr lvl="8" algn="ctr">
              <a:spcBef>
                <a:spcPts val="0"/>
              </a:spcBef>
              <a:spcAft>
                <a:spcPts val="0"/>
              </a:spcAft>
              <a:buClr>
                <a:schemeClr val="dk1"/>
              </a:buClr>
              <a:buSzPts val="5600"/>
              <a:buNone/>
              <a:defRPr>
                <a:solidFill>
                  <a:schemeClr val="dk1"/>
                </a:solidFill>
              </a:defRPr>
            </a:lvl9pPr>
          </a:lstStyle>
          <a:p>
            <a:endParaRPr/>
          </a:p>
        </p:txBody>
      </p:sp>
      <p:sp>
        <p:nvSpPr>
          <p:cNvPr id="282" name="Google Shape;282;p18"/>
          <p:cNvSpPr/>
          <p:nvPr/>
        </p:nvSpPr>
        <p:spPr>
          <a:xfrm>
            <a:off x="100" y="0"/>
            <a:ext cx="3474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8"/>
          <p:cNvSpPr txBox="1">
            <a:spLocks noGrp="1"/>
          </p:cNvSpPr>
          <p:nvPr>
            <p:ph type="subTitle" idx="24"/>
          </p:nvPr>
        </p:nvSpPr>
        <p:spPr>
          <a:xfrm rot="5400000">
            <a:off x="-635125" y="716225"/>
            <a:ext cx="1616400" cy="348000"/>
          </a:xfrm>
          <a:prstGeom prst="rect">
            <a:avLst/>
          </a:prstGeom>
        </p:spPr>
        <p:txBody>
          <a:bodyPr spcFirstLastPara="1" wrap="square" lIns="91425" tIns="91425" rIns="91425" bIns="91425" anchor="ctr" anchorCtr="0">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284" name="Google Shape;284;p18"/>
          <p:cNvSpPr txBox="1">
            <a:spLocks noGrp="1"/>
          </p:cNvSpPr>
          <p:nvPr>
            <p:ph type="subTitle" idx="25"/>
          </p:nvPr>
        </p:nvSpPr>
        <p:spPr>
          <a:xfrm rot="5400000">
            <a:off x="-591025" y="4140400"/>
            <a:ext cx="1529100" cy="347100"/>
          </a:xfrm>
          <a:prstGeom prst="rect">
            <a:avLst/>
          </a:prstGeom>
        </p:spPr>
        <p:txBody>
          <a:bodyPr spcFirstLastPara="1" wrap="square" lIns="91425" tIns="91425" rIns="91425" bIns="91425" anchor="ctr" anchorCtr="0">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285" name="Google Shape;285;p18"/>
          <p:cNvSpPr txBox="1">
            <a:spLocks noGrp="1"/>
          </p:cNvSpPr>
          <p:nvPr>
            <p:ph type="subTitle" idx="26"/>
          </p:nvPr>
        </p:nvSpPr>
        <p:spPr>
          <a:xfrm rot="5400000">
            <a:off x="-578575" y="2397750"/>
            <a:ext cx="1503300" cy="34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Tree>
  </p:cSld>
  <p:clrMapOvr>
    <a:masterClrMapping/>
  </p:clrMapOvr>
  <p:extLst>
    <p:ext uri="{DCECCB84-F9BA-43D5-87BE-67443E8EF086}">
      <p15:sldGuideLst xmlns:p15="http://schemas.microsoft.com/office/powerpoint/2012/main">
        <p15:guide id="1" pos="2880">
          <p15:clr>
            <a:srgbClr val="E46962"/>
          </p15:clr>
        </p15:guide>
        <p15:guide id="2" orient="horz" pos="1620">
          <p15:clr>
            <a:srgbClr val="E46962"/>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ercentage">
  <p:cSld name="CUSTOM_2_1_1_1_1_1_2">
    <p:spTree>
      <p:nvGrpSpPr>
        <p:cNvPr id="1" name="Shape 286"/>
        <p:cNvGrpSpPr/>
        <p:nvPr/>
      </p:nvGrpSpPr>
      <p:grpSpPr>
        <a:xfrm>
          <a:off x="0" y="0"/>
          <a:ext cx="0" cy="0"/>
          <a:chOff x="0" y="0"/>
          <a:chExt cx="0" cy="0"/>
        </a:xfrm>
      </p:grpSpPr>
      <p:sp>
        <p:nvSpPr>
          <p:cNvPr id="287" name="Google Shape;287;p19"/>
          <p:cNvSpPr/>
          <p:nvPr/>
        </p:nvSpPr>
        <p:spPr>
          <a:xfrm>
            <a:off x="4572000" y="-100"/>
            <a:ext cx="4580700" cy="514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Work Sans"/>
              <a:ea typeface="Work Sans"/>
              <a:cs typeface="Work Sans"/>
              <a:sym typeface="Work Sans"/>
            </a:endParaRPr>
          </a:p>
        </p:txBody>
      </p:sp>
      <p:sp>
        <p:nvSpPr>
          <p:cNvPr id="288" name="Google Shape;288;p19"/>
          <p:cNvSpPr txBox="1">
            <a:spLocks noGrp="1"/>
          </p:cNvSpPr>
          <p:nvPr>
            <p:ph type="title"/>
          </p:nvPr>
        </p:nvSpPr>
        <p:spPr>
          <a:xfrm>
            <a:off x="606176" y="209625"/>
            <a:ext cx="3202500" cy="1155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5600"/>
              <a:buNone/>
              <a:defRPr>
                <a:solidFill>
                  <a:schemeClr val="lt1"/>
                </a:solidFill>
              </a:defRPr>
            </a:lvl1pPr>
            <a:lvl2pPr lvl="1">
              <a:spcBef>
                <a:spcPts val="0"/>
              </a:spcBef>
              <a:spcAft>
                <a:spcPts val="0"/>
              </a:spcAft>
              <a:buClr>
                <a:schemeClr val="lt1"/>
              </a:buClr>
              <a:buSzPts val="5600"/>
              <a:buNone/>
              <a:defRPr>
                <a:solidFill>
                  <a:schemeClr val="lt1"/>
                </a:solidFill>
              </a:defRPr>
            </a:lvl2pPr>
            <a:lvl3pPr lvl="2">
              <a:spcBef>
                <a:spcPts val="0"/>
              </a:spcBef>
              <a:spcAft>
                <a:spcPts val="0"/>
              </a:spcAft>
              <a:buClr>
                <a:schemeClr val="lt1"/>
              </a:buClr>
              <a:buSzPts val="5600"/>
              <a:buNone/>
              <a:defRPr>
                <a:solidFill>
                  <a:schemeClr val="lt1"/>
                </a:solidFill>
              </a:defRPr>
            </a:lvl3pPr>
            <a:lvl4pPr lvl="3">
              <a:spcBef>
                <a:spcPts val="0"/>
              </a:spcBef>
              <a:spcAft>
                <a:spcPts val="0"/>
              </a:spcAft>
              <a:buClr>
                <a:schemeClr val="lt1"/>
              </a:buClr>
              <a:buSzPts val="5600"/>
              <a:buNone/>
              <a:defRPr>
                <a:solidFill>
                  <a:schemeClr val="lt1"/>
                </a:solidFill>
              </a:defRPr>
            </a:lvl4pPr>
            <a:lvl5pPr lvl="4">
              <a:spcBef>
                <a:spcPts val="0"/>
              </a:spcBef>
              <a:spcAft>
                <a:spcPts val="0"/>
              </a:spcAft>
              <a:buClr>
                <a:schemeClr val="lt1"/>
              </a:buClr>
              <a:buSzPts val="5600"/>
              <a:buNone/>
              <a:defRPr>
                <a:solidFill>
                  <a:schemeClr val="lt1"/>
                </a:solidFill>
              </a:defRPr>
            </a:lvl5pPr>
            <a:lvl6pPr lvl="5">
              <a:spcBef>
                <a:spcPts val="0"/>
              </a:spcBef>
              <a:spcAft>
                <a:spcPts val="0"/>
              </a:spcAft>
              <a:buClr>
                <a:schemeClr val="lt1"/>
              </a:buClr>
              <a:buSzPts val="5600"/>
              <a:buNone/>
              <a:defRPr>
                <a:solidFill>
                  <a:schemeClr val="lt1"/>
                </a:solidFill>
              </a:defRPr>
            </a:lvl6pPr>
            <a:lvl7pPr lvl="6">
              <a:spcBef>
                <a:spcPts val="0"/>
              </a:spcBef>
              <a:spcAft>
                <a:spcPts val="0"/>
              </a:spcAft>
              <a:buClr>
                <a:schemeClr val="lt1"/>
              </a:buClr>
              <a:buSzPts val="5600"/>
              <a:buNone/>
              <a:defRPr>
                <a:solidFill>
                  <a:schemeClr val="lt1"/>
                </a:solidFill>
              </a:defRPr>
            </a:lvl7pPr>
            <a:lvl8pPr lvl="7">
              <a:spcBef>
                <a:spcPts val="0"/>
              </a:spcBef>
              <a:spcAft>
                <a:spcPts val="0"/>
              </a:spcAft>
              <a:buClr>
                <a:schemeClr val="lt1"/>
              </a:buClr>
              <a:buSzPts val="5600"/>
              <a:buNone/>
              <a:defRPr>
                <a:solidFill>
                  <a:schemeClr val="lt1"/>
                </a:solidFill>
              </a:defRPr>
            </a:lvl8pPr>
            <a:lvl9pPr lvl="8">
              <a:spcBef>
                <a:spcPts val="0"/>
              </a:spcBef>
              <a:spcAft>
                <a:spcPts val="0"/>
              </a:spcAft>
              <a:buClr>
                <a:schemeClr val="lt1"/>
              </a:buClr>
              <a:buSzPts val="5600"/>
              <a:buNone/>
              <a:defRPr>
                <a:solidFill>
                  <a:schemeClr val="lt1"/>
                </a:solidFill>
              </a:defRPr>
            </a:lvl9pPr>
          </a:lstStyle>
          <a:p>
            <a:endParaRPr/>
          </a:p>
        </p:txBody>
      </p:sp>
      <p:sp>
        <p:nvSpPr>
          <p:cNvPr id="289" name="Google Shape;289;p19"/>
          <p:cNvSpPr txBox="1">
            <a:spLocks noGrp="1"/>
          </p:cNvSpPr>
          <p:nvPr>
            <p:ph type="body" idx="1"/>
          </p:nvPr>
        </p:nvSpPr>
        <p:spPr>
          <a:xfrm>
            <a:off x="637550" y="1316375"/>
            <a:ext cx="3202500" cy="20283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90" name="Google Shape;290;p19"/>
          <p:cNvSpPr txBox="1">
            <a:spLocks noGrp="1"/>
          </p:cNvSpPr>
          <p:nvPr>
            <p:ph type="title" idx="2"/>
          </p:nvPr>
        </p:nvSpPr>
        <p:spPr>
          <a:xfrm>
            <a:off x="4903076" y="2401725"/>
            <a:ext cx="3202500" cy="1155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dk1"/>
              </a:buClr>
              <a:buSzPts val="5600"/>
              <a:buNone/>
              <a:defRPr/>
            </a:lvl1pPr>
            <a:lvl2pPr lvl="1">
              <a:spcBef>
                <a:spcPts val="0"/>
              </a:spcBef>
              <a:spcAft>
                <a:spcPts val="0"/>
              </a:spcAft>
              <a:buClr>
                <a:schemeClr val="dk1"/>
              </a:buClr>
              <a:buSzPts val="5600"/>
              <a:buNone/>
              <a:defRPr>
                <a:solidFill>
                  <a:schemeClr val="dk1"/>
                </a:solidFill>
              </a:defRPr>
            </a:lvl2pPr>
            <a:lvl3pPr lvl="2">
              <a:spcBef>
                <a:spcPts val="0"/>
              </a:spcBef>
              <a:spcAft>
                <a:spcPts val="0"/>
              </a:spcAft>
              <a:buClr>
                <a:schemeClr val="dk1"/>
              </a:buClr>
              <a:buSzPts val="5600"/>
              <a:buNone/>
              <a:defRPr>
                <a:solidFill>
                  <a:schemeClr val="dk1"/>
                </a:solidFill>
              </a:defRPr>
            </a:lvl3pPr>
            <a:lvl4pPr lvl="3">
              <a:spcBef>
                <a:spcPts val="0"/>
              </a:spcBef>
              <a:spcAft>
                <a:spcPts val="0"/>
              </a:spcAft>
              <a:buClr>
                <a:schemeClr val="dk1"/>
              </a:buClr>
              <a:buSzPts val="5600"/>
              <a:buNone/>
              <a:defRPr>
                <a:solidFill>
                  <a:schemeClr val="dk1"/>
                </a:solidFill>
              </a:defRPr>
            </a:lvl4pPr>
            <a:lvl5pPr lvl="4">
              <a:spcBef>
                <a:spcPts val="0"/>
              </a:spcBef>
              <a:spcAft>
                <a:spcPts val="0"/>
              </a:spcAft>
              <a:buClr>
                <a:schemeClr val="dk1"/>
              </a:buClr>
              <a:buSzPts val="5600"/>
              <a:buNone/>
              <a:defRPr>
                <a:solidFill>
                  <a:schemeClr val="dk1"/>
                </a:solidFill>
              </a:defRPr>
            </a:lvl5pPr>
            <a:lvl6pPr lvl="5">
              <a:spcBef>
                <a:spcPts val="0"/>
              </a:spcBef>
              <a:spcAft>
                <a:spcPts val="0"/>
              </a:spcAft>
              <a:buClr>
                <a:schemeClr val="dk1"/>
              </a:buClr>
              <a:buSzPts val="5600"/>
              <a:buNone/>
              <a:defRPr>
                <a:solidFill>
                  <a:schemeClr val="dk1"/>
                </a:solidFill>
              </a:defRPr>
            </a:lvl6pPr>
            <a:lvl7pPr lvl="6">
              <a:spcBef>
                <a:spcPts val="0"/>
              </a:spcBef>
              <a:spcAft>
                <a:spcPts val="0"/>
              </a:spcAft>
              <a:buClr>
                <a:schemeClr val="dk1"/>
              </a:buClr>
              <a:buSzPts val="5600"/>
              <a:buNone/>
              <a:defRPr>
                <a:solidFill>
                  <a:schemeClr val="dk1"/>
                </a:solidFill>
              </a:defRPr>
            </a:lvl7pPr>
            <a:lvl8pPr lvl="7">
              <a:spcBef>
                <a:spcPts val="0"/>
              </a:spcBef>
              <a:spcAft>
                <a:spcPts val="0"/>
              </a:spcAft>
              <a:buClr>
                <a:schemeClr val="dk1"/>
              </a:buClr>
              <a:buSzPts val="5600"/>
              <a:buNone/>
              <a:defRPr>
                <a:solidFill>
                  <a:schemeClr val="dk1"/>
                </a:solidFill>
              </a:defRPr>
            </a:lvl8pPr>
            <a:lvl9pPr lvl="8">
              <a:spcBef>
                <a:spcPts val="0"/>
              </a:spcBef>
              <a:spcAft>
                <a:spcPts val="0"/>
              </a:spcAft>
              <a:buClr>
                <a:schemeClr val="dk1"/>
              </a:buClr>
              <a:buSzPts val="5600"/>
              <a:buNone/>
              <a:defRPr>
                <a:solidFill>
                  <a:schemeClr val="dk1"/>
                </a:solidFill>
              </a:defRPr>
            </a:lvl9pPr>
          </a:lstStyle>
          <a:p>
            <a:endParaRPr/>
          </a:p>
        </p:txBody>
      </p:sp>
      <p:sp>
        <p:nvSpPr>
          <p:cNvPr id="291" name="Google Shape;291;p19"/>
          <p:cNvSpPr txBox="1">
            <a:spLocks noGrp="1"/>
          </p:cNvSpPr>
          <p:nvPr>
            <p:ph type="body" idx="3"/>
          </p:nvPr>
        </p:nvSpPr>
        <p:spPr>
          <a:xfrm>
            <a:off x="4934450" y="3508475"/>
            <a:ext cx="3202500" cy="13767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dk1"/>
              </a:buClr>
              <a:buSzPts val="1100"/>
              <a:buChar char="●"/>
              <a:defRPr/>
            </a:lvl1pPr>
            <a:lvl2pPr marL="914400" lvl="1" indent="-298450">
              <a:spcBef>
                <a:spcPts val="0"/>
              </a:spcBef>
              <a:spcAft>
                <a:spcPts val="0"/>
              </a:spcAft>
              <a:buClr>
                <a:schemeClr val="dk1"/>
              </a:buClr>
              <a:buSzPts val="1100"/>
              <a:buChar char="○"/>
              <a:defRPr/>
            </a:lvl2pPr>
            <a:lvl3pPr marL="1371600" lvl="2" indent="-298450">
              <a:spcBef>
                <a:spcPts val="0"/>
              </a:spcBef>
              <a:spcAft>
                <a:spcPts val="0"/>
              </a:spcAft>
              <a:buClr>
                <a:schemeClr val="dk1"/>
              </a:buClr>
              <a:buSzPts val="1100"/>
              <a:buChar char="■"/>
              <a:defRPr/>
            </a:lvl3pPr>
            <a:lvl4pPr marL="1828800" lvl="3" indent="-298450">
              <a:spcBef>
                <a:spcPts val="0"/>
              </a:spcBef>
              <a:spcAft>
                <a:spcPts val="0"/>
              </a:spcAft>
              <a:buClr>
                <a:schemeClr val="dk1"/>
              </a:buClr>
              <a:buSzPts val="1100"/>
              <a:buChar char="●"/>
              <a:defRPr/>
            </a:lvl4pPr>
            <a:lvl5pPr marL="2286000" lvl="4" indent="-298450">
              <a:spcBef>
                <a:spcPts val="0"/>
              </a:spcBef>
              <a:spcAft>
                <a:spcPts val="0"/>
              </a:spcAft>
              <a:buClr>
                <a:schemeClr val="dk1"/>
              </a:buClr>
              <a:buSzPts val="1100"/>
              <a:buChar char="○"/>
              <a:defRPr/>
            </a:lvl5pPr>
            <a:lvl6pPr marL="2743200" lvl="5" indent="-298450">
              <a:spcBef>
                <a:spcPts val="0"/>
              </a:spcBef>
              <a:spcAft>
                <a:spcPts val="0"/>
              </a:spcAft>
              <a:buClr>
                <a:schemeClr val="dk1"/>
              </a:buClr>
              <a:buSzPts val="1100"/>
              <a:buChar char="■"/>
              <a:defRPr/>
            </a:lvl6pPr>
            <a:lvl7pPr marL="3200400" lvl="6" indent="-298450">
              <a:spcBef>
                <a:spcPts val="0"/>
              </a:spcBef>
              <a:spcAft>
                <a:spcPts val="0"/>
              </a:spcAft>
              <a:buClr>
                <a:schemeClr val="dk1"/>
              </a:buClr>
              <a:buSzPts val="1100"/>
              <a:buChar char="●"/>
              <a:defRPr/>
            </a:lvl7pPr>
            <a:lvl8pPr marL="3657600" lvl="7" indent="-298450">
              <a:spcBef>
                <a:spcPts val="0"/>
              </a:spcBef>
              <a:spcAft>
                <a:spcPts val="0"/>
              </a:spcAft>
              <a:buClr>
                <a:schemeClr val="dk1"/>
              </a:buClr>
              <a:buSzPts val="1100"/>
              <a:buChar char="○"/>
              <a:defRPr/>
            </a:lvl8pPr>
            <a:lvl9pPr marL="4114800" lvl="8" indent="-298450">
              <a:spcBef>
                <a:spcPts val="0"/>
              </a:spcBef>
              <a:spcAft>
                <a:spcPts val="0"/>
              </a:spcAft>
              <a:buClr>
                <a:schemeClr val="dk1"/>
              </a:buClr>
              <a:buSzPts val="1100"/>
              <a:buChar char="■"/>
              <a:defRPr/>
            </a:lvl9pPr>
          </a:lstStyle>
          <a:p>
            <a:endParaRPr/>
          </a:p>
        </p:txBody>
      </p:sp>
      <p:sp>
        <p:nvSpPr>
          <p:cNvPr id="292" name="Google Shape;292;p19"/>
          <p:cNvSpPr/>
          <p:nvPr/>
        </p:nvSpPr>
        <p:spPr>
          <a:xfrm>
            <a:off x="100" y="0"/>
            <a:ext cx="3474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txBox="1">
            <a:spLocks noGrp="1"/>
          </p:cNvSpPr>
          <p:nvPr>
            <p:ph type="subTitle" idx="4"/>
          </p:nvPr>
        </p:nvSpPr>
        <p:spPr>
          <a:xfrm rot="5400000">
            <a:off x="-635125" y="716225"/>
            <a:ext cx="1616400" cy="348000"/>
          </a:xfrm>
          <a:prstGeom prst="rect">
            <a:avLst/>
          </a:prstGeom>
        </p:spPr>
        <p:txBody>
          <a:bodyPr spcFirstLastPara="1" wrap="square" lIns="91425" tIns="91425" rIns="91425" bIns="91425" anchor="ctr" anchorCtr="0">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294" name="Google Shape;294;p19"/>
          <p:cNvSpPr txBox="1">
            <a:spLocks noGrp="1"/>
          </p:cNvSpPr>
          <p:nvPr>
            <p:ph type="subTitle" idx="5"/>
          </p:nvPr>
        </p:nvSpPr>
        <p:spPr>
          <a:xfrm rot="5400000">
            <a:off x="-591025" y="4140400"/>
            <a:ext cx="1529100" cy="347100"/>
          </a:xfrm>
          <a:prstGeom prst="rect">
            <a:avLst/>
          </a:prstGeom>
        </p:spPr>
        <p:txBody>
          <a:bodyPr spcFirstLastPara="1" wrap="square" lIns="91425" tIns="91425" rIns="91425" bIns="91425" anchor="ctr" anchorCtr="0">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295" name="Google Shape;295;p19"/>
          <p:cNvSpPr txBox="1">
            <a:spLocks noGrp="1"/>
          </p:cNvSpPr>
          <p:nvPr>
            <p:ph type="subTitle" idx="6"/>
          </p:nvPr>
        </p:nvSpPr>
        <p:spPr>
          <a:xfrm rot="5400000">
            <a:off x="-578575" y="2397750"/>
            <a:ext cx="1503300" cy="34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Tree>
  </p:cSld>
  <p:clrMapOvr>
    <a:masterClrMapping/>
  </p:clrMapOvr>
  <p:extLst>
    <p:ext uri="{DCECCB84-F9BA-43D5-87BE-67443E8EF086}">
      <p15:sldGuideLst xmlns:p15="http://schemas.microsoft.com/office/powerpoint/2012/main">
        <p15:guide id="1" pos="2880">
          <p15:clr>
            <a:srgbClr val="E46962"/>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1">
  <p:cSld name="CUSTOM_2_1_1_1_1_1_2_1">
    <p:spTree>
      <p:nvGrpSpPr>
        <p:cNvPr id="1" name="Shape 296"/>
        <p:cNvGrpSpPr/>
        <p:nvPr/>
      </p:nvGrpSpPr>
      <p:grpSpPr>
        <a:xfrm>
          <a:off x="0" y="0"/>
          <a:ext cx="0" cy="0"/>
          <a:chOff x="0" y="0"/>
          <a:chExt cx="0" cy="0"/>
        </a:xfrm>
      </p:grpSpPr>
      <p:sp>
        <p:nvSpPr>
          <p:cNvPr id="297" name="Google Shape;297;p20"/>
          <p:cNvSpPr txBox="1"/>
          <p:nvPr/>
        </p:nvSpPr>
        <p:spPr>
          <a:xfrm>
            <a:off x="91634" y="-352519"/>
            <a:ext cx="3167400" cy="57258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 sz="40000">
                <a:solidFill>
                  <a:schemeClr val="accent1"/>
                </a:solidFill>
                <a:latin typeface="Unbounded"/>
                <a:ea typeface="Unbounded"/>
                <a:cs typeface="Unbounded"/>
                <a:sym typeface="Unbounded"/>
              </a:rPr>
              <a:t>“</a:t>
            </a:r>
            <a:endParaRPr sz="40000">
              <a:solidFill>
                <a:schemeClr val="accent1"/>
              </a:solidFill>
              <a:latin typeface="Unbounded"/>
              <a:ea typeface="Unbounded"/>
              <a:cs typeface="Unbounded"/>
              <a:sym typeface="Unbounded"/>
            </a:endParaRPr>
          </a:p>
        </p:txBody>
      </p:sp>
      <p:sp>
        <p:nvSpPr>
          <p:cNvPr id="298" name="Google Shape;298;p20"/>
          <p:cNvSpPr txBox="1">
            <a:spLocks noGrp="1"/>
          </p:cNvSpPr>
          <p:nvPr>
            <p:ph type="subTitle" idx="1"/>
          </p:nvPr>
        </p:nvSpPr>
        <p:spPr>
          <a:xfrm>
            <a:off x="698675" y="1292550"/>
            <a:ext cx="7746600" cy="25584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chemeClr val="lt1"/>
              </a:buClr>
              <a:buSzPts val="5600"/>
              <a:buNone/>
              <a:defRPr sz="5600">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299" name="Google Shape;299;p20"/>
          <p:cNvSpPr/>
          <p:nvPr/>
        </p:nvSpPr>
        <p:spPr>
          <a:xfrm>
            <a:off x="100" y="0"/>
            <a:ext cx="3474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0"/>
          <p:cNvSpPr txBox="1">
            <a:spLocks noGrp="1"/>
          </p:cNvSpPr>
          <p:nvPr>
            <p:ph type="subTitle" idx="2"/>
          </p:nvPr>
        </p:nvSpPr>
        <p:spPr>
          <a:xfrm rot="5400000">
            <a:off x="-635125" y="716225"/>
            <a:ext cx="1616400" cy="348000"/>
          </a:xfrm>
          <a:prstGeom prst="rect">
            <a:avLst/>
          </a:prstGeom>
        </p:spPr>
        <p:txBody>
          <a:bodyPr spcFirstLastPara="1" wrap="square" lIns="91425" tIns="91425" rIns="91425" bIns="91425" anchor="ctr" anchorCtr="0">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301" name="Google Shape;301;p20"/>
          <p:cNvSpPr txBox="1">
            <a:spLocks noGrp="1"/>
          </p:cNvSpPr>
          <p:nvPr>
            <p:ph type="subTitle" idx="3"/>
          </p:nvPr>
        </p:nvSpPr>
        <p:spPr>
          <a:xfrm rot="5400000">
            <a:off x="-591025" y="4140400"/>
            <a:ext cx="1529100" cy="347100"/>
          </a:xfrm>
          <a:prstGeom prst="rect">
            <a:avLst/>
          </a:prstGeom>
        </p:spPr>
        <p:txBody>
          <a:bodyPr spcFirstLastPara="1" wrap="square" lIns="91425" tIns="91425" rIns="91425" bIns="91425" anchor="ctr" anchorCtr="0">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302" name="Google Shape;302;p20"/>
          <p:cNvSpPr txBox="1">
            <a:spLocks noGrp="1"/>
          </p:cNvSpPr>
          <p:nvPr>
            <p:ph type="subTitle" idx="4"/>
          </p:nvPr>
        </p:nvSpPr>
        <p:spPr>
          <a:xfrm rot="5400000">
            <a:off x="-578575" y="2397750"/>
            <a:ext cx="1503300" cy="34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Tree>
  </p:cSld>
  <p:clrMapOvr>
    <a:masterClrMapping/>
  </p:clrMapOvr>
  <p:extLst>
    <p:ext uri="{DCECCB84-F9BA-43D5-87BE-67443E8EF086}">
      <p15:sldGuideLst xmlns:p15="http://schemas.microsoft.com/office/powerpoint/2012/main">
        <p15:guide id="1" pos="2880">
          <p15:clr>
            <a:srgbClr val="E46962"/>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agenda">
  <p:cSld name="CUSTOM_2">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328350" y="340600"/>
            <a:ext cx="8487300" cy="4462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2"/>
              </a:buClr>
              <a:buSzPts val="5600"/>
              <a:buNone/>
              <a:defRPr>
                <a:solidFill>
                  <a:schemeClr val="lt2"/>
                </a:solidFill>
              </a:defRPr>
            </a:lvl1pPr>
            <a:lvl2pPr lvl="1" algn="ctr">
              <a:spcBef>
                <a:spcPts val="0"/>
              </a:spcBef>
              <a:spcAft>
                <a:spcPts val="0"/>
              </a:spcAft>
              <a:buClr>
                <a:schemeClr val="lt2"/>
              </a:buClr>
              <a:buSzPts val="5600"/>
              <a:buNone/>
              <a:defRPr>
                <a:solidFill>
                  <a:schemeClr val="lt2"/>
                </a:solidFill>
              </a:defRPr>
            </a:lvl2pPr>
            <a:lvl3pPr lvl="2" algn="ctr">
              <a:spcBef>
                <a:spcPts val="0"/>
              </a:spcBef>
              <a:spcAft>
                <a:spcPts val="0"/>
              </a:spcAft>
              <a:buClr>
                <a:schemeClr val="lt2"/>
              </a:buClr>
              <a:buSzPts val="5600"/>
              <a:buNone/>
              <a:defRPr>
                <a:solidFill>
                  <a:schemeClr val="lt2"/>
                </a:solidFill>
              </a:defRPr>
            </a:lvl3pPr>
            <a:lvl4pPr lvl="3" algn="ctr">
              <a:spcBef>
                <a:spcPts val="0"/>
              </a:spcBef>
              <a:spcAft>
                <a:spcPts val="0"/>
              </a:spcAft>
              <a:buClr>
                <a:schemeClr val="lt2"/>
              </a:buClr>
              <a:buSzPts val="5600"/>
              <a:buNone/>
              <a:defRPr>
                <a:solidFill>
                  <a:schemeClr val="lt2"/>
                </a:solidFill>
              </a:defRPr>
            </a:lvl4pPr>
            <a:lvl5pPr lvl="4" algn="ctr">
              <a:spcBef>
                <a:spcPts val="0"/>
              </a:spcBef>
              <a:spcAft>
                <a:spcPts val="0"/>
              </a:spcAft>
              <a:buClr>
                <a:schemeClr val="lt2"/>
              </a:buClr>
              <a:buSzPts val="5600"/>
              <a:buNone/>
              <a:defRPr>
                <a:solidFill>
                  <a:schemeClr val="lt2"/>
                </a:solidFill>
              </a:defRPr>
            </a:lvl5pPr>
            <a:lvl6pPr lvl="5" algn="ctr">
              <a:spcBef>
                <a:spcPts val="0"/>
              </a:spcBef>
              <a:spcAft>
                <a:spcPts val="0"/>
              </a:spcAft>
              <a:buClr>
                <a:schemeClr val="lt2"/>
              </a:buClr>
              <a:buSzPts val="5600"/>
              <a:buNone/>
              <a:defRPr>
                <a:solidFill>
                  <a:schemeClr val="lt2"/>
                </a:solidFill>
              </a:defRPr>
            </a:lvl6pPr>
            <a:lvl7pPr lvl="6" algn="ctr">
              <a:spcBef>
                <a:spcPts val="0"/>
              </a:spcBef>
              <a:spcAft>
                <a:spcPts val="0"/>
              </a:spcAft>
              <a:buClr>
                <a:schemeClr val="lt2"/>
              </a:buClr>
              <a:buSzPts val="5600"/>
              <a:buNone/>
              <a:defRPr>
                <a:solidFill>
                  <a:schemeClr val="lt2"/>
                </a:solidFill>
              </a:defRPr>
            </a:lvl7pPr>
            <a:lvl8pPr lvl="7" algn="ctr">
              <a:spcBef>
                <a:spcPts val="0"/>
              </a:spcBef>
              <a:spcAft>
                <a:spcPts val="0"/>
              </a:spcAft>
              <a:buClr>
                <a:schemeClr val="lt2"/>
              </a:buClr>
              <a:buSzPts val="5600"/>
              <a:buNone/>
              <a:defRPr>
                <a:solidFill>
                  <a:schemeClr val="lt2"/>
                </a:solidFill>
              </a:defRPr>
            </a:lvl8pPr>
            <a:lvl9pPr lvl="8" algn="ctr">
              <a:spcBef>
                <a:spcPts val="0"/>
              </a:spcBef>
              <a:spcAft>
                <a:spcPts val="0"/>
              </a:spcAft>
              <a:buClr>
                <a:schemeClr val="lt2"/>
              </a:buClr>
              <a:buSzPts val="5600"/>
              <a:buNone/>
              <a:defRPr>
                <a:solidFill>
                  <a:schemeClr val="lt2"/>
                </a:solidFill>
              </a:defRPr>
            </a:lvl9pPr>
          </a:lstStyle>
          <a:p>
            <a:endParaRPr/>
          </a:p>
        </p:txBody>
      </p:sp>
      <p:sp>
        <p:nvSpPr>
          <p:cNvPr id="21" name="Google Shape;21;p3"/>
          <p:cNvSpPr/>
          <p:nvPr/>
        </p:nvSpPr>
        <p:spPr>
          <a:xfrm>
            <a:off x="100" y="0"/>
            <a:ext cx="3474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txBox="1">
            <a:spLocks noGrp="1"/>
          </p:cNvSpPr>
          <p:nvPr>
            <p:ph type="subTitle" idx="1"/>
          </p:nvPr>
        </p:nvSpPr>
        <p:spPr>
          <a:xfrm rot="5400000">
            <a:off x="-635125" y="716225"/>
            <a:ext cx="1616400" cy="348000"/>
          </a:xfrm>
          <a:prstGeom prst="rect">
            <a:avLst/>
          </a:prstGeom>
        </p:spPr>
        <p:txBody>
          <a:bodyPr spcFirstLastPara="1" wrap="square" lIns="91425" tIns="91425" rIns="91425" bIns="91425" anchor="ctr" anchorCtr="0">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23" name="Google Shape;23;p3"/>
          <p:cNvSpPr txBox="1">
            <a:spLocks noGrp="1"/>
          </p:cNvSpPr>
          <p:nvPr>
            <p:ph type="subTitle" idx="2"/>
          </p:nvPr>
        </p:nvSpPr>
        <p:spPr>
          <a:xfrm rot="5400000">
            <a:off x="-591025" y="4140400"/>
            <a:ext cx="1529100" cy="347100"/>
          </a:xfrm>
          <a:prstGeom prst="rect">
            <a:avLst/>
          </a:prstGeom>
        </p:spPr>
        <p:txBody>
          <a:bodyPr spcFirstLastPara="1" wrap="square" lIns="91425" tIns="91425" rIns="91425" bIns="91425" anchor="ctr" anchorCtr="0">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24" name="Google Shape;24;p3"/>
          <p:cNvSpPr txBox="1">
            <a:spLocks noGrp="1"/>
          </p:cNvSpPr>
          <p:nvPr>
            <p:ph type="subTitle" idx="3"/>
          </p:nvPr>
        </p:nvSpPr>
        <p:spPr>
          <a:xfrm rot="5400000">
            <a:off x="-578575" y="2397750"/>
            <a:ext cx="1503300" cy="34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2">
  <p:cSld name="CUSTOM_2_1_1_1_1_1_2_1_1">
    <p:spTree>
      <p:nvGrpSpPr>
        <p:cNvPr id="1" name="Shape 303"/>
        <p:cNvGrpSpPr/>
        <p:nvPr/>
      </p:nvGrpSpPr>
      <p:grpSpPr>
        <a:xfrm>
          <a:off x="0" y="0"/>
          <a:ext cx="0" cy="0"/>
          <a:chOff x="0" y="0"/>
          <a:chExt cx="0" cy="0"/>
        </a:xfrm>
      </p:grpSpPr>
      <p:sp>
        <p:nvSpPr>
          <p:cNvPr id="304" name="Google Shape;304;p21"/>
          <p:cNvSpPr/>
          <p:nvPr/>
        </p:nvSpPr>
        <p:spPr>
          <a:xfrm>
            <a:off x="565225" y="157000"/>
            <a:ext cx="8394600" cy="4218300"/>
          </a:xfrm>
          <a:prstGeom prst="wedgeRectCallout">
            <a:avLst>
              <a:gd name="adj1" fmla="val -33264"/>
              <a:gd name="adj2" fmla="val 63432"/>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5" name="Google Shape;305;p21"/>
          <p:cNvSpPr txBox="1"/>
          <p:nvPr/>
        </p:nvSpPr>
        <p:spPr>
          <a:xfrm>
            <a:off x="717625" y="78725"/>
            <a:ext cx="1926000" cy="43407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0000">
                <a:solidFill>
                  <a:schemeClr val="lt1"/>
                </a:solidFill>
                <a:latin typeface="Unbounded"/>
                <a:ea typeface="Unbounded"/>
                <a:cs typeface="Unbounded"/>
                <a:sym typeface="Unbounded"/>
              </a:rPr>
              <a:t>“</a:t>
            </a:r>
            <a:endParaRPr sz="30000">
              <a:solidFill>
                <a:schemeClr val="lt1"/>
              </a:solidFill>
              <a:latin typeface="Unbounded"/>
              <a:ea typeface="Unbounded"/>
              <a:cs typeface="Unbounded"/>
              <a:sym typeface="Unbounded"/>
            </a:endParaRPr>
          </a:p>
        </p:txBody>
      </p:sp>
      <p:sp>
        <p:nvSpPr>
          <p:cNvPr id="306" name="Google Shape;306;p21"/>
          <p:cNvSpPr txBox="1">
            <a:spLocks noGrp="1"/>
          </p:cNvSpPr>
          <p:nvPr>
            <p:ph type="subTitle" idx="1"/>
          </p:nvPr>
        </p:nvSpPr>
        <p:spPr>
          <a:xfrm>
            <a:off x="2643625" y="454150"/>
            <a:ext cx="6090000" cy="36420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chemeClr val="dk1"/>
              </a:buClr>
              <a:buSzPts val="3600"/>
              <a:buNone/>
              <a:defRPr sz="3600"/>
            </a:lvl1pPr>
            <a:lvl2pPr lvl="1">
              <a:spcBef>
                <a:spcPts val="0"/>
              </a:spcBef>
              <a:spcAft>
                <a:spcPts val="0"/>
              </a:spcAft>
              <a:buClr>
                <a:schemeClr val="dk1"/>
              </a:buClr>
              <a:buSzPts val="3600"/>
              <a:buNone/>
              <a:defRPr sz="3600">
                <a:solidFill>
                  <a:schemeClr val="dk1"/>
                </a:solidFill>
              </a:defRPr>
            </a:lvl2pPr>
            <a:lvl3pPr lvl="2">
              <a:spcBef>
                <a:spcPts val="0"/>
              </a:spcBef>
              <a:spcAft>
                <a:spcPts val="0"/>
              </a:spcAft>
              <a:buClr>
                <a:schemeClr val="dk1"/>
              </a:buClr>
              <a:buSzPts val="3600"/>
              <a:buNone/>
              <a:defRPr sz="3600">
                <a:solidFill>
                  <a:schemeClr val="dk1"/>
                </a:solidFill>
              </a:defRPr>
            </a:lvl3pPr>
            <a:lvl4pPr lvl="3">
              <a:spcBef>
                <a:spcPts val="0"/>
              </a:spcBef>
              <a:spcAft>
                <a:spcPts val="0"/>
              </a:spcAft>
              <a:buClr>
                <a:schemeClr val="dk1"/>
              </a:buClr>
              <a:buSzPts val="3600"/>
              <a:buNone/>
              <a:defRPr sz="3600">
                <a:solidFill>
                  <a:schemeClr val="dk1"/>
                </a:solidFill>
              </a:defRPr>
            </a:lvl4pPr>
            <a:lvl5pPr lvl="4">
              <a:spcBef>
                <a:spcPts val="0"/>
              </a:spcBef>
              <a:spcAft>
                <a:spcPts val="0"/>
              </a:spcAft>
              <a:buClr>
                <a:schemeClr val="dk1"/>
              </a:buClr>
              <a:buSzPts val="3600"/>
              <a:buNone/>
              <a:defRPr sz="3600">
                <a:solidFill>
                  <a:schemeClr val="dk1"/>
                </a:solidFill>
              </a:defRPr>
            </a:lvl5pPr>
            <a:lvl6pPr lvl="5">
              <a:spcBef>
                <a:spcPts val="0"/>
              </a:spcBef>
              <a:spcAft>
                <a:spcPts val="0"/>
              </a:spcAft>
              <a:buClr>
                <a:schemeClr val="dk1"/>
              </a:buClr>
              <a:buSzPts val="3600"/>
              <a:buNone/>
              <a:defRPr sz="3600">
                <a:solidFill>
                  <a:schemeClr val="dk1"/>
                </a:solidFill>
              </a:defRPr>
            </a:lvl6pPr>
            <a:lvl7pPr lvl="6">
              <a:spcBef>
                <a:spcPts val="0"/>
              </a:spcBef>
              <a:spcAft>
                <a:spcPts val="0"/>
              </a:spcAft>
              <a:buClr>
                <a:schemeClr val="dk1"/>
              </a:buClr>
              <a:buSzPts val="3600"/>
              <a:buNone/>
              <a:defRPr sz="3600">
                <a:solidFill>
                  <a:schemeClr val="dk1"/>
                </a:solidFill>
              </a:defRPr>
            </a:lvl7pPr>
            <a:lvl8pPr lvl="7">
              <a:spcBef>
                <a:spcPts val="0"/>
              </a:spcBef>
              <a:spcAft>
                <a:spcPts val="0"/>
              </a:spcAft>
              <a:buClr>
                <a:schemeClr val="dk1"/>
              </a:buClr>
              <a:buSzPts val="3600"/>
              <a:buNone/>
              <a:defRPr sz="3600">
                <a:solidFill>
                  <a:schemeClr val="dk1"/>
                </a:solidFill>
              </a:defRPr>
            </a:lvl8pPr>
            <a:lvl9pPr lvl="8">
              <a:spcBef>
                <a:spcPts val="0"/>
              </a:spcBef>
              <a:spcAft>
                <a:spcPts val="0"/>
              </a:spcAft>
              <a:buClr>
                <a:schemeClr val="dk1"/>
              </a:buClr>
              <a:buSzPts val="3600"/>
              <a:buNone/>
              <a:defRPr sz="3600">
                <a:solidFill>
                  <a:schemeClr val="dk1"/>
                </a:solidFill>
              </a:defRPr>
            </a:lvl9pPr>
          </a:lstStyle>
          <a:p>
            <a:endParaRPr/>
          </a:p>
        </p:txBody>
      </p:sp>
      <p:sp>
        <p:nvSpPr>
          <p:cNvPr id="307" name="Google Shape;307;p21"/>
          <p:cNvSpPr/>
          <p:nvPr/>
        </p:nvSpPr>
        <p:spPr>
          <a:xfrm>
            <a:off x="100" y="0"/>
            <a:ext cx="3474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1"/>
          <p:cNvSpPr txBox="1">
            <a:spLocks noGrp="1"/>
          </p:cNvSpPr>
          <p:nvPr>
            <p:ph type="subTitle" idx="2"/>
          </p:nvPr>
        </p:nvSpPr>
        <p:spPr>
          <a:xfrm rot="5400000">
            <a:off x="-635125" y="716225"/>
            <a:ext cx="1616400" cy="348000"/>
          </a:xfrm>
          <a:prstGeom prst="rect">
            <a:avLst/>
          </a:prstGeom>
        </p:spPr>
        <p:txBody>
          <a:bodyPr spcFirstLastPara="1" wrap="square" lIns="91425" tIns="91425" rIns="91425" bIns="91425" anchor="ctr" anchorCtr="0">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309" name="Google Shape;309;p21"/>
          <p:cNvSpPr txBox="1">
            <a:spLocks noGrp="1"/>
          </p:cNvSpPr>
          <p:nvPr>
            <p:ph type="subTitle" idx="3"/>
          </p:nvPr>
        </p:nvSpPr>
        <p:spPr>
          <a:xfrm rot="5400000">
            <a:off x="-591025" y="4140400"/>
            <a:ext cx="1529100" cy="347100"/>
          </a:xfrm>
          <a:prstGeom prst="rect">
            <a:avLst/>
          </a:prstGeom>
        </p:spPr>
        <p:txBody>
          <a:bodyPr spcFirstLastPara="1" wrap="square" lIns="91425" tIns="91425" rIns="91425" bIns="91425" anchor="ctr" anchorCtr="0">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310" name="Google Shape;310;p21"/>
          <p:cNvSpPr txBox="1">
            <a:spLocks noGrp="1"/>
          </p:cNvSpPr>
          <p:nvPr>
            <p:ph type="subTitle" idx="4"/>
          </p:nvPr>
        </p:nvSpPr>
        <p:spPr>
          <a:xfrm rot="5400000">
            <a:off x="-578575" y="2397750"/>
            <a:ext cx="1503300" cy="34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Tree>
  </p:cSld>
  <p:clrMapOvr>
    <a:masterClrMapping/>
  </p:clrMapOvr>
  <p:extLst>
    <p:ext uri="{DCECCB84-F9BA-43D5-87BE-67443E8EF086}">
      <p15:sldGuideLst xmlns:p15="http://schemas.microsoft.com/office/powerpoint/2012/main">
        <p15:guide id="1" pos="2880">
          <p15:clr>
            <a:srgbClr val="E46962"/>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3">
  <p:cSld name="CUSTOM_2_1_1_1_1_1_2_1_1_1">
    <p:bg>
      <p:bgPr>
        <a:solidFill>
          <a:schemeClr val="dk1"/>
        </a:solidFill>
        <a:effectLst/>
      </p:bgPr>
    </p:bg>
    <p:spTree>
      <p:nvGrpSpPr>
        <p:cNvPr id="1" name="Shape 311"/>
        <p:cNvGrpSpPr/>
        <p:nvPr/>
      </p:nvGrpSpPr>
      <p:grpSpPr>
        <a:xfrm>
          <a:off x="0" y="0"/>
          <a:ext cx="0" cy="0"/>
          <a:chOff x="0" y="0"/>
          <a:chExt cx="0" cy="0"/>
        </a:xfrm>
      </p:grpSpPr>
      <p:sp>
        <p:nvSpPr>
          <p:cNvPr id="312" name="Google Shape;312;p22"/>
          <p:cNvSpPr/>
          <p:nvPr/>
        </p:nvSpPr>
        <p:spPr>
          <a:xfrm>
            <a:off x="565225" y="157000"/>
            <a:ext cx="8394600" cy="4218300"/>
          </a:xfrm>
          <a:prstGeom prst="wedgeRectCallout">
            <a:avLst>
              <a:gd name="adj1" fmla="val -33264"/>
              <a:gd name="adj2" fmla="val 63432"/>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3" name="Google Shape;313;p22"/>
          <p:cNvSpPr txBox="1"/>
          <p:nvPr/>
        </p:nvSpPr>
        <p:spPr>
          <a:xfrm>
            <a:off x="717625" y="78725"/>
            <a:ext cx="1926000" cy="43407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0000">
                <a:solidFill>
                  <a:schemeClr val="lt1"/>
                </a:solidFill>
                <a:latin typeface="Unbounded"/>
                <a:ea typeface="Unbounded"/>
                <a:cs typeface="Unbounded"/>
                <a:sym typeface="Unbounded"/>
              </a:rPr>
              <a:t>“</a:t>
            </a:r>
            <a:endParaRPr sz="30000">
              <a:solidFill>
                <a:schemeClr val="lt1"/>
              </a:solidFill>
              <a:latin typeface="Unbounded"/>
              <a:ea typeface="Unbounded"/>
              <a:cs typeface="Unbounded"/>
              <a:sym typeface="Unbounded"/>
            </a:endParaRPr>
          </a:p>
        </p:txBody>
      </p:sp>
      <p:sp>
        <p:nvSpPr>
          <p:cNvPr id="314" name="Google Shape;314;p22"/>
          <p:cNvSpPr txBox="1">
            <a:spLocks noGrp="1"/>
          </p:cNvSpPr>
          <p:nvPr>
            <p:ph type="subTitle" idx="1"/>
          </p:nvPr>
        </p:nvSpPr>
        <p:spPr>
          <a:xfrm>
            <a:off x="2643625" y="454150"/>
            <a:ext cx="6090000" cy="36420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chemeClr val="dk1"/>
              </a:buClr>
              <a:buSzPts val="3600"/>
              <a:buNone/>
              <a:defRPr sz="3600"/>
            </a:lvl1pPr>
            <a:lvl2pPr lvl="1">
              <a:spcBef>
                <a:spcPts val="0"/>
              </a:spcBef>
              <a:spcAft>
                <a:spcPts val="0"/>
              </a:spcAft>
              <a:buClr>
                <a:schemeClr val="dk1"/>
              </a:buClr>
              <a:buSzPts val="3600"/>
              <a:buNone/>
              <a:defRPr sz="3600">
                <a:solidFill>
                  <a:schemeClr val="dk1"/>
                </a:solidFill>
              </a:defRPr>
            </a:lvl2pPr>
            <a:lvl3pPr lvl="2">
              <a:spcBef>
                <a:spcPts val="0"/>
              </a:spcBef>
              <a:spcAft>
                <a:spcPts val="0"/>
              </a:spcAft>
              <a:buClr>
                <a:schemeClr val="dk1"/>
              </a:buClr>
              <a:buSzPts val="3600"/>
              <a:buNone/>
              <a:defRPr sz="3600">
                <a:solidFill>
                  <a:schemeClr val="dk1"/>
                </a:solidFill>
              </a:defRPr>
            </a:lvl3pPr>
            <a:lvl4pPr lvl="3">
              <a:spcBef>
                <a:spcPts val="0"/>
              </a:spcBef>
              <a:spcAft>
                <a:spcPts val="0"/>
              </a:spcAft>
              <a:buClr>
                <a:schemeClr val="dk1"/>
              </a:buClr>
              <a:buSzPts val="3600"/>
              <a:buNone/>
              <a:defRPr sz="3600">
                <a:solidFill>
                  <a:schemeClr val="dk1"/>
                </a:solidFill>
              </a:defRPr>
            </a:lvl4pPr>
            <a:lvl5pPr lvl="4">
              <a:spcBef>
                <a:spcPts val="0"/>
              </a:spcBef>
              <a:spcAft>
                <a:spcPts val="0"/>
              </a:spcAft>
              <a:buClr>
                <a:schemeClr val="dk1"/>
              </a:buClr>
              <a:buSzPts val="3600"/>
              <a:buNone/>
              <a:defRPr sz="3600">
                <a:solidFill>
                  <a:schemeClr val="dk1"/>
                </a:solidFill>
              </a:defRPr>
            </a:lvl5pPr>
            <a:lvl6pPr lvl="5">
              <a:spcBef>
                <a:spcPts val="0"/>
              </a:spcBef>
              <a:spcAft>
                <a:spcPts val="0"/>
              </a:spcAft>
              <a:buClr>
                <a:schemeClr val="dk1"/>
              </a:buClr>
              <a:buSzPts val="3600"/>
              <a:buNone/>
              <a:defRPr sz="3600">
                <a:solidFill>
                  <a:schemeClr val="dk1"/>
                </a:solidFill>
              </a:defRPr>
            </a:lvl6pPr>
            <a:lvl7pPr lvl="6">
              <a:spcBef>
                <a:spcPts val="0"/>
              </a:spcBef>
              <a:spcAft>
                <a:spcPts val="0"/>
              </a:spcAft>
              <a:buClr>
                <a:schemeClr val="dk1"/>
              </a:buClr>
              <a:buSzPts val="3600"/>
              <a:buNone/>
              <a:defRPr sz="3600">
                <a:solidFill>
                  <a:schemeClr val="dk1"/>
                </a:solidFill>
              </a:defRPr>
            </a:lvl7pPr>
            <a:lvl8pPr lvl="7">
              <a:spcBef>
                <a:spcPts val="0"/>
              </a:spcBef>
              <a:spcAft>
                <a:spcPts val="0"/>
              </a:spcAft>
              <a:buClr>
                <a:schemeClr val="dk1"/>
              </a:buClr>
              <a:buSzPts val="3600"/>
              <a:buNone/>
              <a:defRPr sz="3600">
                <a:solidFill>
                  <a:schemeClr val="dk1"/>
                </a:solidFill>
              </a:defRPr>
            </a:lvl8pPr>
            <a:lvl9pPr lvl="8">
              <a:spcBef>
                <a:spcPts val="0"/>
              </a:spcBef>
              <a:spcAft>
                <a:spcPts val="0"/>
              </a:spcAft>
              <a:buClr>
                <a:schemeClr val="dk1"/>
              </a:buClr>
              <a:buSzPts val="3600"/>
              <a:buNone/>
              <a:defRPr sz="3600">
                <a:solidFill>
                  <a:schemeClr val="dk1"/>
                </a:solidFill>
              </a:defRPr>
            </a:lvl9pPr>
          </a:lstStyle>
          <a:p>
            <a:endParaRPr/>
          </a:p>
        </p:txBody>
      </p:sp>
      <p:sp>
        <p:nvSpPr>
          <p:cNvPr id="315" name="Google Shape;315;p22"/>
          <p:cNvSpPr/>
          <p:nvPr/>
        </p:nvSpPr>
        <p:spPr>
          <a:xfrm>
            <a:off x="100" y="0"/>
            <a:ext cx="3474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2"/>
          <p:cNvSpPr txBox="1">
            <a:spLocks noGrp="1"/>
          </p:cNvSpPr>
          <p:nvPr>
            <p:ph type="subTitle" idx="2"/>
          </p:nvPr>
        </p:nvSpPr>
        <p:spPr>
          <a:xfrm rot="5400000">
            <a:off x="-635125" y="716225"/>
            <a:ext cx="1616400" cy="348000"/>
          </a:xfrm>
          <a:prstGeom prst="rect">
            <a:avLst/>
          </a:prstGeom>
        </p:spPr>
        <p:txBody>
          <a:bodyPr spcFirstLastPara="1" wrap="square" lIns="91425" tIns="91425" rIns="91425" bIns="91425" anchor="ctr" anchorCtr="0">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317" name="Google Shape;317;p22"/>
          <p:cNvSpPr txBox="1">
            <a:spLocks noGrp="1"/>
          </p:cNvSpPr>
          <p:nvPr>
            <p:ph type="subTitle" idx="3"/>
          </p:nvPr>
        </p:nvSpPr>
        <p:spPr>
          <a:xfrm rot="5400000">
            <a:off x="-591025" y="4140400"/>
            <a:ext cx="1529100" cy="347100"/>
          </a:xfrm>
          <a:prstGeom prst="rect">
            <a:avLst/>
          </a:prstGeom>
        </p:spPr>
        <p:txBody>
          <a:bodyPr spcFirstLastPara="1" wrap="square" lIns="91425" tIns="91425" rIns="91425" bIns="91425" anchor="ctr" anchorCtr="0">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318" name="Google Shape;318;p22"/>
          <p:cNvSpPr txBox="1">
            <a:spLocks noGrp="1"/>
          </p:cNvSpPr>
          <p:nvPr>
            <p:ph type="subTitle" idx="4"/>
          </p:nvPr>
        </p:nvSpPr>
        <p:spPr>
          <a:xfrm rot="5400000">
            <a:off x="-578575" y="2397750"/>
            <a:ext cx="1503300" cy="34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Tree>
  </p:cSld>
  <p:clrMapOvr>
    <a:masterClrMapping/>
  </p:clrMapOvr>
  <p:extLst>
    <p:ext uri="{DCECCB84-F9BA-43D5-87BE-67443E8EF086}">
      <p15:sldGuideLst xmlns:p15="http://schemas.microsoft.com/office/powerpoint/2012/main">
        <p15:guide id="1" pos="2880">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 sections">
  <p:cSld name="CUSTOM_2_1_1_1_1_1_2_1_2_1">
    <p:spTree>
      <p:nvGrpSpPr>
        <p:cNvPr id="1" name="Shape 319"/>
        <p:cNvGrpSpPr/>
        <p:nvPr/>
      </p:nvGrpSpPr>
      <p:grpSpPr>
        <a:xfrm>
          <a:off x="0" y="0"/>
          <a:ext cx="0" cy="0"/>
          <a:chOff x="0" y="0"/>
          <a:chExt cx="0" cy="0"/>
        </a:xfrm>
      </p:grpSpPr>
      <p:sp>
        <p:nvSpPr>
          <p:cNvPr id="320" name="Google Shape;320;p23"/>
          <p:cNvSpPr txBox="1">
            <a:spLocks noGrp="1"/>
          </p:cNvSpPr>
          <p:nvPr>
            <p:ph type="body" idx="1"/>
          </p:nvPr>
        </p:nvSpPr>
        <p:spPr>
          <a:xfrm>
            <a:off x="1043825" y="3013059"/>
            <a:ext cx="2161800" cy="847200"/>
          </a:xfrm>
          <a:prstGeom prst="rect">
            <a:avLst/>
          </a:prstGeom>
        </p:spPr>
        <p:txBody>
          <a:bodyPr spcFirstLastPara="1" wrap="square" lIns="91425" tIns="91425" rIns="91425" bIns="91425" anchor="t" anchorCtr="0">
            <a:noAutofit/>
          </a:bodyPr>
          <a:lstStyle>
            <a:lvl1pPr marL="457200" lvl="0" indent="-298450" algn="ctr">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21" name="Google Shape;321;p23"/>
          <p:cNvSpPr txBox="1">
            <a:spLocks noGrp="1"/>
          </p:cNvSpPr>
          <p:nvPr>
            <p:ph type="title"/>
          </p:nvPr>
        </p:nvSpPr>
        <p:spPr>
          <a:xfrm>
            <a:off x="328350" y="160550"/>
            <a:ext cx="8487300" cy="14814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5600"/>
              <a:buNone/>
              <a:defRPr>
                <a:solidFill>
                  <a:schemeClr val="lt1"/>
                </a:solidFill>
              </a:defRPr>
            </a:lvl1pPr>
            <a:lvl2pPr lvl="1" algn="ctr">
              <a:spcBef>
                <a:spcPts val="0"/>
              </a:spcBef>
              <a:spcAft>
                <a:spcPts val="0"/>
              </a:spcAft>
              <a:buClr>
                <a:schemeClr val="lt1"/>
              </a:buClr>
              <a:buSzPts val="5600"/>
              <a:buNone/>
              <a:defRPr>
                <a:solidFill>
                  <a:schemeClr val="lt1"/>
                </a:solidFill>
              </a:defRPr>
            </a:lvl2pPr>
            <a:lvl3pPr lvl="2" algn="ctr">
              <a:spcBef>
                <a:spcPts val="0"/>
              </a:spcBef>
              <a:spcAft>
                <a:spcPts val="0"/>
              </a:spcAft>
              <a:buClr>
                <a:schemeClr val="lt1"/>
              </a:buClr>
              <a:buSzPts val="5600"/>
              <a:buNone/>
              <a:defRPr>
                <a:solidFill>
                  <a:schemeClr val="lt1"/>
                </a:solidFill>
              </a:defRPr>
            </a:lvl3pPr>
            <a:lvl4pPr lvl="3" algn="ctr">
              <a:spcBef>
                <a:spcPts val="0"/>
              </a:spcBef>
              <a:spcAft>
                <a:spcPts val="0"/>
              </a:spcAft>
              <a:buClr>
                <a:schemeClr val="lt1"/>
              </a:buClr>
              <a:buSzPts val="5600"/>
              <a:buNone/>
              <a:defRPr>
                <a:solidFill>
                  <a:schemeClr val="lt1"/>
                </a:solidFill>
              </a:defRPr>
            </a:lvl4pPr>
            <a:lvl5pPr lvl="4" algn="ctr">
              <a:spcBef>
                <a:spcPts val="0"/>
              </a:spcBef>
              <a:spcAft>
                <a:spcPts val="0"/>
              </a:spcAft>
              <a:buClr>
                <a:schemeClr val="lt1"/>
              </a:buClr>
              <a:buSzPts val="5600"/>
              <a:buNone/>
              <a:defRPr>
                <a:solidFill>
                  <a:schemeClr val="lt1"/>
                </a:solidFill>
              </a:defRPr>
            </a:lvl5pPr>
            <a:lvl6pPr lvl="5" algn="ctr">
              <a:spcBef>
                <a:spcPts val="0"/>
              </a:spcBef>
              <a:spcAft>
                <a:spcPts val="0"/>
              </a:spcAft>
              <a:buClr>
                <a:schemeClr val="lt1"/>
              </a:buClr>
              <a:buSzPts val="5600"/>
              <a:buNone/>
              <a:defRPr>
                <a:solidFill>
                  <a:schemeClr val="lt1"/>
                </a:solidFill>
              </a:defRPr>
            </a:lvl6pPr>
            <a:lvl7pPr lvl="6" algn="ctr">
              <a:spcBef>
                <a:spcPts val="0"/>
              </a:spcBef>
              <a:spcAft>
                <a:spcPts val="0"/>
              </a:spcAft>
              <a:buClr>
                <a:schemeClr val="lt1"/>
              </a:buClr>
              <a:buSzPts val="5600"/>
              <a:buNone/>
              <a:defRPr>
                <a:solidFill>
                  <a:schemeClr val="lt1"/>
                </a:solidFill>
              </a:defRPr>
            </a:lvl7pPr>
            <a:lvl8pPr lvl="7" algn="ctr">
              <a:spcBef>
                <a:spcPts val="0"/>
              </a:spcBef>
              <a:spcAft>
                <a:spcPts val="0"/>
              </a:spcAft>
              <a:buClr>
                <a:schemeClr val="lt1"/>
              </a:buClr>
              <a:buSzPts val="5600"/>
              <a:buNone/>
              <a:defRPr>
                <a:solidFill>
                  <a:schemeClr val="lt1"/>
                </a:solidFill>
              </a:defRPr>
            </a:lvl8pPr>
            <a:lvl9pPr lvl="8" algn="ctr">
              <a:spcBef>
                <a:spcPts val="0"/>
              </a:spcBef>
              <a:spcAft>
                <a:spcPts val="0"/>
              </a:spcAft>
              <a:buClr>
                <a:schemeClr val="lt1"/>
              </a:buClr>
              <a:buSzPts val="5600"/>
              <a:buNone/>
              <a:defRPr>
                <a:solidFill>
                  <a:schemeClr val="lt1"/>
                </a:solidFill>
              </a:defRPr>
            </a:lvl9pPr>
          </a:lstStyle>
          <a:p>
            <a:endParaRPr/>
          </a:p>
        </p:txBody>
      </p:sp>
      <p:sp>
        <p:nvSpPr>
          <p:cNvPr id="322" name="Google Shape;322;p23"/>
          <p:cNvSpPr/>
          <p:nvPr/>
        </p:nvSpPr>
        <p:spPr>
          <a:xfrm>
            <a:off x="1842125" y="2085075"/>
            <a:ext cx="565200" cy="423900"/>
          </a:xfrm>
          <a:prstGeom prst="parallelogram">
            <a:avLst>
              <a:gd name="adj" fmla="val 25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23" name="Google Shape;323;p23"/>
          <p:cNvSpPr/>
          <p:nvPr/>
        </p:nvSpPr>
        <p:spPr>
          <a:xfrm>
            <a:off x="4490425" y="2029575"/>
            <a:ext cx="534900" cy="534900"/>
          </a:xfrm>
          <a:prstGeom prst="diamond">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24" name="Google Shape;324;p23"/>
          <p:cNvSpPr/>
          <p:nvPr/>
        </p:nvSpPr>
        <p:spPr>
          <a:xfrm rot="2700000">
            <a:off x="7215267" y="2132761"/>
            <a:ext cx="379716" cy="459478"/>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25" name="Google Shape;325;p23"/>
          <p:cNvSpPr txBox="1">
            <a:spLocks noGrp="1"/>
          </p:cNvSpPr>
          <p:nvPr>
            <p:ph type="subTitle" idx="2"/>
          </p:nvPr>
        </p:nvSpPr>
        <p:spPr>
          <a:xfrm>
            <a:off x="1043825" y="2547008"/>
            <a:ext cx="2161800" cy="5031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326" name="Google Shape;326;p23"/>
          <p:cNvSpPr txBox="1">
            <a:spLocks noGrp="1"/>
          </p:cNvSpPr>
          <p:nvPr>
            <p:ph type="body" idx="3"/>
          </p:nvPr>
        </p:nvSpPr>
        <p:spPr>
          <a:xfrm>
            <a:off x="3676975" y="3013059"/>
            <a:ext cx="2161800" cy="847200"/>
          </a:xfrm>
          <a:prstGeom prst="rect">
            <a:avLst/>
          </a:prstGeom>
        </p:spPr>
        <p:txBody>
          <a:bodyPr spcFirstLastPara="1" wrap="square" lIns="91425" tIns="91425" rIns="91425" bIns="91425" anchor="t" anchorCtr="0">
            <a:noAutofit/>
          </a:bodyPr>
          <a:lstStyle>
            <a:lvl1pPr marL="457200" lvl="0" indent="-298450" algn="ctr">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27" name="Google Shape;327;p23"/>
          <p:cNvSpPr txBox="1">
            <a:spLocks noGrp="1"/>
          </p:cNvSpPr>
          <p:nvPr>
            <p:ph type="subTitle" idx="4"/>
          </p:nvPr>
        </p:nvSpPr>
        <p:spPr>
          <a:xfrm>
            <a:off x="3676975" y="2547008"/>
            <a:ext cx="2161800" cy="5031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328" name="Google Shape;328;p23"/>
          <p:cNvSpPr txBox="1">
            <a:spLocks noGrp="1"/>
          </p:cNvSpPr>
          <p:nvPr>
            <p:ph type="body" idx="5"/>
          </p:nvPr>
        </p:nvSpPr>
        <p:spPr>
          <a:xfrm>
            <a:off x="6324225" y="3013059"/>
            <a:ext cx="2161800" cy="847200"/>
          </a:xfrm>
          <a:prstGeom prst="rect">
            <a:avLst/>
          </a:prstGeom>
        </p:spPr>
        <p:txBody>
          <a:bodyPr spcFirstLastPara="1" wrap="square" lIns="91425" tIns="91425" rIns="91425" bIns="91425" anchor="t" anchorCtr="0">
            <a:noAutofit/>
          </a:bodyPr>
          <a:lstStyle>
            <a:lvl1pPr marL="457200" lvl="0" indent="-298450" algn="ctr">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29" name="Google Shape;329;p23"/>
          <p:cNvSpPr txBox="1">
            <a:spLocks noGrp="1"/>
          </p:cNvSpPr>
          <p:nvPr>
            <p:ph type="subTitle" idx="6"/>
          </p:nvPr>
        </p:nvSpPr>
        <p:spPr>
          <a:xfrm>
            <a:off x="6324225" y="2547008"/>
            <a:ext cx="2161800" cy="5031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330" name="Google Shape;330;p23"/>
          <p:cNvSpPr/>
          <p:nvPr/>
        </p:nvSpPr>
        <p:spPr>
          <a:xfrm>
            <a:off x="100" y="0"/>
            <a:ext cx="3474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3"/>
          <p:cNvSpPr txBox="1">
            <a:spLocks noGrp="1"/>
          </p:cNvSpPr>
          <p:nvPr>
            <p:ph type="subTitle" idx="7"/>
          </p:nvPr>
        </p:nvSpPr>
        <p:spPr>
          <a:xfrm rot="5400000">
            <a:off x="-635125" y="716225"/>
            <a:ext cx="1616400" cy="348000"/>
          </a:xfrm>
          <a:prstGeom prst="rect">
            <a:avLst/>
          </a:prstGeom>
        </p:spPr>
        <p:txBody>
          <a:bodyPr spcFirstLastPara="1" wrap="square" lIns="91425" tIns="91425" rIns="91425" bIns="91425" anchor="ctr" anchorCtr="0">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332" name="Google Shape;332;p23"/>
          <p:cNvSpPr txBox="1">
            <a:spLocks noGrp="1"/>
          </p:cNvSpPr>
          <p:nvPr>
            <p:ph type="subTitle" idx="8"/>
          </p:nvPr>
        </p:nvSpPr>
        <p:spPr>
          <a:xfrm rot="5400000">
            <a:off x="-591025" y="4140400"/>
            <a:ext cx="1529100" cy="347100"/>
          </a:xfrm>
          <a:prstGeom prst="rect">
            <a:avLst/>
          </a:prstGeom>
        </p:spPr>
        <p:txBody>
          <a:bodyPr spcFirstLastPara="1" wrap="square" lIns="91425" tIns="91425" rIns="91425" bIns="91425" anchor="ctr" anchorCtr="0">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333" name="Google Shape;333;p23"/>
          <p:cNvSpPr txBox="1">
            <a:spLocks noGrp="1"/>
          </p:cNvSpPr>
          <p:nvPr>
            <p:ph type="subTitle" idx="9"/>
          </p:nvPr>
        </p:nvSpPr>
        <p:spPr>
          <a:xfrm rot="5400000">
            <a:off x="-578575" y="2397750"/>
            <a:ext cx="1503300" cy="34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Tree>
  </p:cSld>
  <p:clrMapOvr>
    <a:masterClrMapping/>
  </p:clrMapOvr>
  <p:extLst>
    <p:ext uri="{DCECCB84-F9BA-43D5-87BE-67443E8EF086}">
      <p15:sldGuideLst xmlns:p15="http://schemas.microsoft.com/office/powerpoint/2012/main">
        <p15:guide id="1" pos="2880">
          <p15:clr>
            <a:srgbClr val="E46962"/>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agram">
  <p:cSld name="CUSTOM_2_1_1_1_1_1_2_1_2_1_1">
    <p:spTree>
      <p:nvGrpSpPr>
        <p:cNvPr id="1" name="Shape 334"/>
        <p:cNvGrpSpPr/>
        <p:nvPr/>
      </p:nvGrpSpPr>
      <p:grpSpPr>
        <a:xfrm>
          <a:off x="0" y="0"/>
          <a:ext cx="0" cy="0"/>
          <a:chOff x="0" y="0"/>
          <a:chExt cx="0" cy="0"/>
        </a:xfrm>
      </p:grpSpPr>
      <p:sp>
        <p:nvSpPr>
          <p:cNvPr id="335" name="Google Shape;335;p24"/>
          <p:cNvSpPr txBox="1">
            <a:spLocks noGrp="1"/>
          </p:cNvSpPr>
          <p:nvPr>
            <p:ph type="title"/>
          </p:nvPr>
        </p:nvSpPr>
        <p:spPr>
          <a:xfrm>
            <a:off x="488375" y="208325"/>
            <a:ext cx="3591900" cy="7821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lt1"/>
              </a:buClr>
              <a:buSzPts val="5600"/>
              <a:buNone/>
              <a:defRPr>
                <a:solidFill>
                  <a:schemeClr val="lt1"/>
                </a:solidFill>
              </a:defRPr>
            </a:lvl2pPr>
            <a:lvl3pPr lvl="2" algn="ctr">
              <a:spcBef>
                <a:spcPts val="0"/>
              </a:spcBef>
              <a:spcAft>
                <a:spcPts val="0"/>
              </a:spcAft>
              <a:buClr>
                <a:schemeClr val="lt1"/>
              </a:buClr>
              <a:buSzPts val="5600"/>
              <a:buNone/>
              <a:defRPr>
                <a:solidFill>
                  <a:schemeClr val="lt1"/>
                </a:solidFill>
              </a:defRPr>
            </a:lvl3pPr>
            <a:lvl4pPr lvl="3" algn="ctr">
              <a:spcBef>
                <a:spcPts val="0"/>
              </a:spcBef>
              <a:spcAft>
                <a:spcPts val="0"/>
              </a:spcAft>
              <a:buClr>
                <a:schemeClr val="lt1"/>
              </a:buClr>
              <a:buSzPts val="5600"/>
              <a:buNone/>
              <a:defRPr>
                <a:solidFill>
                  <a:schemeClr val="lt1"/>
                </a:solidFill>
              </a:defRPr>
            </a:lvl4pPr>
            <a:lvl5pPr lvl="4" algn="ctr">
              <a:spcBef>
                <a:spcPts val="0"/>
              </a:spcBef>
              <a:spcAft>
                <a:spcPts val="0"/>
              </a:spcAft>
              <a:buClr>
                <a:schemeClr val="lt1"/>
              </a:buClr>
              <a:buSzPts val="5600"/>
              <a:buNone/>
              <a:defRPr>
                <a:solidFill>
                  <a:schemeClr val="lt1"/>
                </a:solidFill>
              </a:defRPr>
            </a:lvl5pPr>
            <a:lvl6pPr lvl="5" algn="ctr">
              <a:spcBef>
                <a:spcPts val="0"/>
              </a:spcBef>
              <a:spcAft>
                <a:spcPts val="0"/>
              </a:spcAft>
              <a:buClr>
                <a:schemeClr val="lt1"/>
              </a:buClr>
              <a:buSzPts val="5600"/>
              <a:buNone/>
              <a:defRPr>
                <a:solidFill>
                  <a:schemeClr val="lt1"/>
                </a:solidFill>
              </a:defRPr>
            </a:lvl6pPr>
            <a:lvl7pPr lvl="6" algn="ctr">
              <a:spcBef>
                <a:spcPts val="0"/>
              </a:spcBef>
              <a:spcAft>
                <a:spcPts val="0"/>
              </a:spcAft>
              <a:buClr>
                <a:schemeClr val="lt1"/>
              </a:buClr>
              <a:buSzPts val="5600"/>
              <a:buNone/>
              <a:defRPr>
                <a:solidFill>
                  <a:schemeClr val="lt1"/>
                </a:solidFill>
              </a:defRPr>
            </a:lvl7pPr>
            <a:lvl8pPr lvl="7" algn="ctr">
              <a:spcBef>
                <a:spcPts val="0"/>
              </a:spcBef>
              <a:spcAft>
                <a:spcPts val="0"/>
              </a:spcAft>
              <a:buClr>
                <a:schemeClr val="lt1"/>
              </a:buClr>
              <a:buSzPts val="5600"/>
              <a:buNone/>
              <a:defRPr>
                <a:solidFill>
                  <a:schemeClr val="lt1"/>
                </a:solidFill>
              </a:defRPr>
            </a:lvl8pPr>
            <a:lvl9pPr lvl="8" algn="ctr">
              <a:spcBef>
                <a:spcPts val="0"/>
              </a:spcBef>
              <a:spcAft>
                <a:spcPts val="0"/>
              </a:spcAft>
              <a:buClr>
                <a:schemeClr val="lt1"/>
              </a:buClr>
              <a:buSzPts val="5600"/>
              <a:buNone/>
              <a:defRPr>
                <a:solidFill>
                  <a:schemeClr val="lt1"/>
                </a:solidFill>
              </a:defRPr>
            </a:lvl9pPr>
          </a:lstStyle>
          <a:p>
            <a:endParaRPr/>
          </a:p>
        </p:txBody>
      </p:sp>
      <p:cxnSp>
        <p:nvCxnSpPr>
          <p:cNvPr id="336" name="Google Shape;336;p24"/>
          <p:cNvCxnSpPr/>
          <p:nvPr/>
        </p:nvCxnSpPr>
        <p:spPr>
          <a:xfrm>
            <a:off x="4773100" y="761825"/>
            <a:ext cx="0" cy="3698100"/>
          </a:xfrm>
          <a:prstGeom prst="straightConnector1">
            <a:avLst/>
          </a:prstGeom>
          <a:noFill/>
          <a:ln w="9525" cap="flat" cmpd="sng">
            <a:solidFill>
              <a:schemeClr val="lt1"/>
            </a:solidFill>
            <a:prstDash val="solid"/>
            <a:round/>
            <a:headEnd type="triangle" w="med" len="med"/>
            <a:tailEnd type="triangle" w="med" len="med"/>
          </a:ln>
        </p:spPr>
      </p:cxnSp>
      <p:cxnSp>
        <p:nvCxnSpPr>
          <p:cNvPr id="337" name="Google Shape;337;p24"/>
          <p:cNvCxnSpPr/>
          <p:nvPr/>
        </p:nvCxnSpPr>
        <p:spPr>
          <a:xfrm>
            <a:off x="1009900" y="2470625"/>
            <a:ext cx="7526400" cy="0"/>
          </a:xfrm>
          <a:prstGeom prst="straightConnector1">
            <a:avLst/>
          </a:prstGeom>
          <a:noFill/>
          <a:ln w="9525" cap="flat" cmpd="sng">
            <a:solidFill>
              <a:schemeClr val="lt1"/>
            </a:solidFill>
            <a:prstDash val="solid"/>
            <a:round/>
            <a:headEnd type="triangle" w="med" len="med"/>
            <a:tailEnd type="triangle" w="med" len="med"/>
          </a:ln>
        </p:spPr>
      </p:cxnSp>
      <p:sp>
        <p:nvSpPr>
          <p:cNvPr id="338" name="Google Shape;338;p24"/>
          <p:cNvSpPr>
            <a:spLocks noGrp="1"/>
          </p:cNvSpPr>
          <p:nvPr>
            <p:ph type="pic" idx="2"/>
          </p:nvPr>
        </p:nvSpPr>
        <p:spPr>
          <a:xfrm>
            <a:off x="1976010" y="868478"/>
            <a:ext cx="515100" cy="515100"/>
          </a:xfrm>
          <a:prstGeom prst="teardrop">
            <a:avLst>
              <a:gd name="adj" fmla="val 100000"/>
            </a:avLst>
          </a:prstGeom>
          <a:noFill/>
          <a:ln>
            <a:noFill/>
          </a:ln>
        </p:spPr>
      </p:sp>
      <p:sp>
        <p:nvSpPr>
          <p:cNvPr id="339" name="Google Shape;339;p24"/>
          <p:cNvSpPr>
            <a:spLocks noGrp="1"/>
          </p:cNvSpPr>
          <p:nvPr>
            <p:ph type="pic" idx="3"/>
          </p:nvPr>
        </p:nvSpPr>
        <p:spPr>
          <a:xfrm>
            <a:off x="7293297" y="3715450"/>
            <a:ext cx="627900" cy="627900"/>
          </a:xfrm>
          <a:prstGeom prst="diamond">
            <a:avLst/>
          </a:prstGeom>
          <a:noFill/>
          <a:ln>
            <a:noFill/>
          </a:ln>
        </p:spPr>
      </p:sp>
      <p:sp>
        <p:nvSpPr>
          <p:cNvPr id="340" name="Google Shape;340;p24"/>
          <p:cNvSpPr>
            <a:spLocks noGrp="1"/>
          </p:cNvSpPr>
          <p:nvPr>
            <p:ph type="pic" idx="4"/>
          </p:nvPr>
        </p:nvSpPr>
        <p:spPr>
          <a:xfrm>
            <a:off x="3876878" y="1617353"/>
            <a:ext cx="627900" cy="515100"/>
          </a:xfrm>
          <a:prstGeom prst="trapezoid">
            <a:avLst>
              <a:gd name="adj" fmla="val 12350"/>
            </a:avLst>
          </a:prstGeom>
          <a:noFill/>
          <a:ln>
            <a:noFill/>
          </a:ln>
        </p:spPr>
      </p:sp>
      <p:sp>
        <p:nvSpPr>
          <p:cNvPr id="341" name="Google Shape;341;p24"/>
          <p:cNvSpPr>
            <a:spLocks noGrp="1"/>
          </p:cNvSpPr>
          <p:nvPr>
            <p:ph type="pic" idx="5"/>
          </p:nvPr>
        </p:nvSpPr>
        <p:spPr>
          <a:xfrm>
            <a:off x="5406064" y="868478"/>
            <a:ext cx="657600" cy="515100"/>
          </a:xfrm>
          <a:prstGeom prst="parallelogram">
            <a:avLst>
              <a:gd name="adj" fmla="val 25000"/>
            </a:avLst>
          </a:prstGeom>
          <a:noFill/>
          <a:ln>
            <a:noFill/>
          </a:ln>
        </p:spPr>
      </p:sp>
      <p:sp>
        <p:nvSpPr>
          <p:cNvPr id="342" name="Google Shape;342;p24"/>
          <p:cNvSpPr>
            <a:spLocks noGrp="1"/>
          </p:cNvSpPr>
          <p:nvPr>
            <p:ph type="pic" idx="6"/>
          </p:nvPr>
        </p:nvSpPr>
        <p:spPr>
          <a:xfrm>
            <a:off x="5061306" y="1656719"/>
            <a:ext cx="575700" cy="575700"/>
          </a:xfrm>
          <a:prstGeom prst="pentagon">
            <a:avLst>
              <a:gd name="hf" fmla="val 105146"/>
              <a:gd name="vf" fmla="val 110557"/>
            </a:avLst>
          </a:prstGeom>
          <a:noFill/>
          <a:ln>
            <a:noFill/>
          </a:ln>
        </p:spPr>
      </p:sp>
      <p:sp>
        <p:nvSpPr>
          <p:cNvPr id="343" name="Google Shape;343;p24"/>
          <p:cNvSpPr>
            <a:spLocks noGrp="1"/>
          </p:cNvSpPr>
          <p:nvPr>
            <p:ph type="pic" idx="7"/>
          </p:nvPr>
        </p:nvSpPr>
        <p:spPr>
          <a:xfrm>
            <a:off x="3140485" y="813462"/>
            <a:ext cx="515100" cy="515100"/>
          </a:xfrm>
          <a:prstGeom prst="octagon">
            <a:avLst>
              <a:gd name="adj" fmla="val 29289"/>
            </a:avLst>
          </a:prstGeom>
          <a:noFill/>
          <a:ln>
            <a:noFill/>
          </a:ln>
        </p:spPr>
      </p:sp>
      <p:sp>
        <p:nvSpPr>
          <p:cNvPr id="344" name="Google Shape;344;p24"/>
          <p:cNvSpPr>
            <a:spLocks noGrp="1"/>
          </p:cNvSpPr>
          <p:nvPr>
            <p:ph type="pic" idx="8"/>
          </p:nvPr>
        </p:nvSpPr>
        <p:spPr>
          <a:xfrm>
            <a:off x="3044407" y="3311287"/>
            <a:ext cx="515100" cy="515100"/>
          </a:xfrm>
          <a:prstGeom prst="teardrop">
            <a:avLst>
              <a:gd name="adj" fmla="val 100000"/>
            </a:avLst>
          </a:prstGeom>
          <a:noFill/>
          <a:ln>
            <a:noFill/>
          </a:ln>
        </p:spPr>
      </p:sp>
      <p:sp>
        <p:nvSpPr>
          <p:cNvPr id="345" name="Google Shape;345;p24"/>
          <p:cNvSpPr>
            <a:spLocks noGrp="1"/>
          </p:cNvSpPr>
          <p:nvPr>
            <p:ph type="pic" idx="9"/>
          </p:nvPr>
        </p:nvSpPr>
        <p:spPr>
          <a:xfrm>
            <a:off x="5235484" y="2756837"/>
            <a:ext cx="657600" cy="515100"/>
          </a:xfrm>
          <a:prstGeom prst="parallelogram">
            <a:avLst>
              <a:gd name="adj" fmla="val 25000"/>
            </a:avLst>
          </a:prstGeom>
          <a:noFill/>
          <a:ln>
            <a:noFill/>
          </a:ln>
        </p:spPr>
      </p:sp>
      <p:sp>
        <p:nvSpPr>
          <p:cNvPr id="346" name="Google Shape;346;p24"/>
          <p:cNvSpPr>
            <a:spLocks noGrp="1"/>
          </p:cNvSpPr>
          <p:nvPr>
            <p:ph type="pic" idx="13"/>
          </p:nvPr>
        </p:nvSpPr>
        <p:spPr>
          <a:xfrm>
            <a:off x="3735019" y="2611064"/>
            <a:ext cx="575700" cy="575700"/>
          </a:xfrm>
          <a:prstGeom prst="pentagon">
            <a:avLst>
              <a:gd name="hf" fmla="val 105146"/>
              <a:gd name="vf" fmla="val 110557"/>
            </a:avLst>
          </a:prstGeom>
          <a:noFill/>
          <a:ln>
            <a:noFill/>
          </a:ln>
        </p:spPr>
      </p:sp>
      <p:sp>
        <p:nvSpPr>
          <p:cNvPr id="347" name="Google Shape;347;p24"/>
          <p:cNvSpPr>
            <a:spLocks noGrp="1"/>
          </p:cNvSpPr>
          <p:nvPr>
            <p:ph type="pic" idx="14"/>
          </p:nvPr>
        </p:nvSpPr>
        <p:spPr>
          <a:xfrm>
            <a:off x="5986712" y="1687037"/>
            <a:ext cx="657600" cy="515100"/>
          </a:xfrm>
          <a:prstGeom prst="parallelogram">
            <a:avLst>
              <a:gd name="adj" fmla="val 25000"/>
            </a:avLst>
          </a:prstGeom>
          <a:noFill/>
          <a:ln>
            <a:noFill/>
          </a:ln>
        </p:spPr>
      </p:sp>
      <p:sp>
        <p:nvSpPr>
          <p:cNvPr id="348" name="Google Shape;348;p24"/>
          <p:cNvSpPr>
            <a:spLocks noGrp="1"/>
          </p:cNvSpPr>
          <p:nvPr>
            <p:ph type="pic" idx="15"/>
          </p:nvPr>
        </p:nvSpPr>
        <p:spPr>
          <a:xfrm>
            <a:off x="5986700" y="3473305"/>
            <a:ext cx="575700" cy="575700"/>
          </a:xfrm>
          <a:prstGeom prst="pentagon">
            <a:avLst>
              <a:gd name="hf" fmla="val 105146"/>
              <a:gd name="vf" fmla="val 110557"/>
            </a:avLst>
          </a:prstGeom>
          <a:noFill/>
          <a:ln>
            <a:noFill/>
          </a:ln>
        </p:spPr>
      </p:sp>
      <p:sp>
        <p:nvSpPr>
          <p:cNvPr id="349" name="Google Shape;349;p24"/>
          <p:cNvSpPr>
            <a:spLocks noGrp="1"/>
          </p:cNvSpPr>
          <p:nvPr>
            <p:ph type="pic" idx="16"/>
          </p:nvPr>
        </p:nvSpPr>
        <p:spPr>
          <a:xfrm>
            <a:off x="2182387" y="2641378"/>
            <a:ext cx="627900" cy="515100"/>
          </a:xfrm>
          <a:prstGeom prst="trapezoid">
            <a:avLst>
              <a:gd name="adj" fmla="val 12350"/>
            </a:avLst>
          </a:prstGeom>
          <a:noFill/>
          <a:ln>
            <a:noFill/>
          </a:ln>
        </p:spPr>
      </p:sp>
      <p:sp>
        <p:nvSpPr>
          <p:cNvPr id="350" name="Google Shape;350;p24"/>
          <p:cNvSpPr>
            <a:spLocks noGrp="1"/>
          </p:cNvSpPr>
          <p:nvPr>
            <p:ph type="pic" idx="17"/>
          </p:nvPr>
        </p:nvSpPr>
        <p:spPr>
          <a:xfrm>
            <a:off x="2571711" y="1675003"/>
            <a:ext cx="657600" cy="515100"/>
          </a:xfrm>
          <a:prstGeom prst="parallelogram">
            <a:avLst>
              <a:gd name="adj" fmla="val 25000"/>
            </a:avLst>
          </a:prstGeom>
          <a:noFill/>
          <a:ln>
            <a:noFill/>
          </a:ln>
        </p:spPr>
      </p:sp>
      <p:sp>
        <p:nvSpPr>
          <p:cNvPr id="351" name="Google Shape;351;p24"/>
          <p:cNvSpPr>
            <a:spLocks noGrp="1"/>
          </p:cNvSpPr>
          <p:nvPr>
            <p:ph type="pic" idx="18"/>
          </p:nvPr>
        </p:nvSpPr>
        <p:spPr>
          <a:xfrm>
            <a:off x="6778204" y="2796165"/>
            <a:ext cx="515100" cy="515100"/>
          </a:xfrm>
          <a:prstGeom prst="teardrop">
            <a:avLst>
              <a:gd name="adj" fmla="val 100000"/>
            </a:avLst>
          </a:prstGeom>
          <a:noFill/>
          <a:ln>
            <a:noFill/>
          </a:ln>
        </p:spPr>
      </p:sp>
      <p:sp>
        <p:nvSpPr>
          <p:cNvPr id="352" name="Google Shape;352;p24"/>
          <p:cNvSpPr>
            <a:spLocks noGrp="1"/>
          </p:cNvSpPr>
          <p:nvPr>
            <p:ph type="pic" idx="19"/>
          </p:nvPr>
        </p:nvSpPr>
        <p:spPr>
          <a:xfrm>
            <a:off x="4459150" y="3447212"/>
            <a:ext cx="627900" cy="627900"/>
          </a:xfrm>
          <a:prstGeom prst="diamond">
            <a:avLst/>
          </a:prstGeom>
          <a:noFill/>
          <a:ln>
            <a:noFill/>
          </a:ln>
        </p:spPr>
      </p:sp>
      <p:sp>
        <p:nvSpPr>
          <p:cNvPr id="353" name="Google Shape;353;p24"/>
          <p:cNvSpPr txBox="1">
            <a:spLocks noGrp="1"/>
          </p:cNvSpPr>
          <p:nvPr>
            <p:ph type="subTitle" idx="1"/>
          </p:nvPr>
        </p:nvSpPr>
        <p:spPr>
          <a:xfrm>
            <a:off x="347550" y="2132450"/>
            <a:ext cx="1429200" cy="325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100"/>
              <a:buFont typeface="Work Sans"/>
              <a:buNone/>
              <a:defRPr sz="1100">
                <a:latin typeface="Work Sans"/>
                <a:ea typeface="Work Sans"/>
                <a:cs typeface="Work Sans"/>
                <a:sym typeface="Work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354" name="Google Shape;354;p24"/>
          <p:cNvSpPr txBox="1">
            <a:spLocks noGrp="1"/>
          </p:cNvSpPr>
          <p:nvPr>
            <p:ph type="subTitle" idx="20"/>
          </p:nvPr>
        </p:nvSpPr>
        <p:spPr>
          <a:xfrm>
            <a:off x="7714800" y="2132450"/>
            <a:ext cx="1429200" cy="325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100"/>
              <a:buFont typeface="Work Sans"/>
              <a:buNone/>
              <a:defRPr sz="1100">
                <a:latin typeface="Work Sans"/>
                <a:ea typeface="Work Sans"/>
                <a:cs typeface="Work Sans"/>
                <a:sym typeface="Work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355" name="Google Shape;355;p24"/>
          <p:cNvSpPr txBox="1">
            <a:spLocks noGrp="1"/>
          </p:cNvSpPr>
          <p:nvPr>
            <p:ph type="subTitle" idx="21"/>
          </p:nvPr>
        </p:nvSpPr>
        <p:spPr>
          <a:xfrm>
            <a:off x="4059250" y="4459925"/>
            <a:ext cx="1429200" cy="325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100"/>
              <a:buFont typeface="Work Sans"/>
              <a:buNone/>
              <a:defRPr sz="1100">
                <a:latin typeface="Work Sans"/>
                <a:ea typeface="Work Sans"/>
                <a:cs typeface="Work Sans"/>
                <a:sym typeface="Work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356" name="Google Shape;356;p24"/>
          <p:cNvSpPr txBox="1">
            <a:spLocks noGrp="1"/>
          </p:cNvSpPr>
          <p:nvPr>
            <p:ph type="subTitle" idx="22"/>
          </p:nvPr>
        </p:nvSpPr>
        <p:spPr>
          <a:xfrm>
            <a:off x="4059250" y="436775"/>
            <a:ext cx="1429200" cy="325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100"/>
              <a:buFont typeface="Work Sans"/>
              <a:buNone/>
              <a:defRPr sz="1100">
                <a:latin typeface="Work Sans"/>
                <a:ea typeface="Work Sans"/>
                <a:cs typeface="Work Sans"/>
                <a:sym typeface="Work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357" name="Google Shape;357;p24"/>
          <p:cNvSpPr/>
          <p:nvPr/>
        </p:nvSpPr>
        <p:spPr>
          <a:xfrm>
            <a:off x="100" y="0"/>
            <a:ext cx="3474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4"/>
          <p:cNvSpPr txBox="1">
            <a:spLocks noGrp="1"/>
          </p:cNvSpPr>
          <p:nvPr>
            <p:ph type="subTitle" idx="23"/>
          </p:nvPr>
        </p:nvSpPr>
        <p:spPr>
          <a:xfrm rot="5400000">
            <a:off x="-635125" y="716225"/>
            <a:ext cx="1616400" cy="348000"/>
          </a:xfrm>
          <a:prstGeom prst="rect">
            <a:avLst/>
          </a:prstGeom>
        </p:spPr>
        <p:txBody>
          <a:bodyPr spcFirstLastPara="1" wrap="square" lIns="91425" tIns="91425" rIns="91425" bIns="91425" anchor="ctr" anchorCtr="0">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359" name="Google Shape;359;p24"/>
          <p:cNvSpPr txBox="1">
            <a:spLocks noGrp="1"/>
          </p:cNvSpPr>
          <p:nvPr>
            <p:ph type="subTitle" idx="24"/>
          </p:nvPr>
        </p:nvSpPr>
        <p:spPr>
          <a:xfrm rot="5400000">
            <a:off x="-591025" y="4140400"/>
            <a:ext cx="1529100" cy="347100"/>
          </a:xfrm>
          <a:prstGeom prst="rect">
            <a:avLst/>
          </a:prstGeom>
        </p:spPr>
        <p:txBody>
          <a:bodyPr spcFirstLastPara="1" wrap="square" lIns="91425" tIns="91425" rIns="91425" bIns="91425" anchor="ctr" anchorCtr="0">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360" name="Google Shape;360;p24"/>
          <p:cNvSpPr txBox="1">
            <a:spLocks noGrp="1"/>
          </p:cNvSpPr>
          <p:nvPr>
            <p:ph type="subTitle" idx="25"/>
          </p:nvPr>
        </p:nvSpPr>
        <p:spPr>
          <a:xfrm rot="5400000">
            <a:off x="-578575" y="2397750"/>
            <a:ext cx="1503300" cy="34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Tree>
  </p:cSld>
  <p:clrMapOvr>
    <a:masterClrMapping/>
  </p:clrMapOvr>
  <p:extLst>
    <p:ext uri="{DCECCB84-F9BA-43D5-87BE-67443E8EF086}">
      <p15:sldGuideLst xmlns:p15="http://schemas.microsoft.com/office/powerpoint/2012/main">
        <p15:guide id="1" pos="2880">
          <p15:clr>
            <a:srgbClr val="E46962"/>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meline">
  <p:cSld name="CUSTOM_2_1_1_1_1_1_2_1_2_1_1_1">
    <p:spTree>
      <p:nvGrpSpPr>
        <p:cNvPr id="1" name="Shape 361"/>
        <p:cNvGrpSpPr/>
        <p:nvPr/>
      </p:nvGrpSpPr>
      <p:grpSpPr>
        <a:xfrm>
          <a:off x="0" y="0"/>
          <a:ext cx="0" cy="0"/>
          <a:chOff x="0" y="0"/>
          <a:chExt cx="0" cy="0"/>
        </a:xfrm>
      </p:grpSpPr>
      <p:sp>
        <p:nvSpPr>
          <p:cNvPr id="362" name="Google Shape;362;p25"/>
          <p:cNvSpPr txBox="1">
            <a:spLocks noGrp="1"/>
          </p:cNvSpPr>
          <p:nvPr>
            <p:ph type="title"/>
          </p:nvPr>
        </p:nvSpPr>
        <p:spPr>
          <a:xfrm>
            <a:off x="488375" y="208325"/>
            <a:ext cx="3591900" cy="7821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lt1"/>
              </a:buClr>
              <a:buSzPts val="5600"/>
              <a:buNone/>
              <a:defRPr>
                <a:solidFill>
                  <a:schemeClr val="lt1"/>
                </a:solidFill>
              </a:defRPr>
            </a:lvl2pPr>
            <a:lvl3pPr lvl="2" algn="ctr">
              <a:spcBef>
                <a:spcPts val="0"/>
              </a:spcBef>
              <a:spcAft>
                <a:spcPts val="0"/>
              </a:spcAft>
              <a:buClr>
                <a:schemeClr val="lt1"/>
              </a:buClr>
              <a:buSzPts val="5600"/>
              <a:buNone/>
              <a:defRPr>
                <a:solidFill>
                  <a:schemeClr val="lt1"/>
                </a:solidFill>
              </a:defRPr>
            </a:lvl3pPr>
            <a:lvl4pPr lvl="3" algn="ctr">
              <a:spcBef>
                <a:spcPts val="0"/>
              </a:spcBef>
              <a:spcAft>
                <a:spcPts val="0"/>
              </a:spcAft>
              <a:buClr>
                <a:schemeClr val="lt1"/>
              </a:buClr>
              <a:buSzPts val="5600"/>
              <a:buNone/>
              <a:defRPr>
                <a:solidFill>
                  <a:schemeClr val="lt1"/>
                </a:solidFill>
              </a:defRPr>
            </a:lvl4pPr>
            <a:lvl5pPr lvl="4" algn="ctr">
              <a:spcBef>
                <a:spcPts val="0"/>
              </a:spcBef>
              <a:spcAft>
                <a:spcPts val="0"/>
              </a:spcAft>
              <a:buClr>
                <a:schemeClr val="lt1"/>
              </a:buClr>
              <a:buSzPts val="5600"/>
              <a:buNone/>
              <a:defRPr>
                <a:solidFill>
                  <a:schemeClr val="lt1"/>
                </a:solidFill>
              </a:defRPr>
            </a:lvl5pPr>
            <a:lvl6pPr lvl="5" algn="ctr">
              <a:spcBef>
                <a:spcPts val="0"/>
              </a:spcBef>
              <a:spcAft>
                <a:spcPts val="0"/>
              </a:spcAft>
              <a:buClr>
                <a:schemeClr val="lt1"/>
              </a:buClr>
              <a:buSzPts val="5600"/>
              <a:buNone/>
              <a:defRPr>
                <a:solidFill>
                  <a:schemeClr val="lt1"/>
                </a:solidFill>
              </a:defRPr>
            </a:lvl6pPr>
            <a:lvl7pPr lvl="6" algn="ctr">
              <a:spcBef>
                <a:spcPts val="0"/>
              </a:spcBef>
              <a:spcAft>
                <a:spcPts val="0"/>
              </a:spcAft>
              <a:buClr>
                <a:schemeClr val="lt1"/>
              </a:buClr>
              <a:buSzPts val="5600"/>
              <a:buNone/>
              <a:defRPr>
                <a:solidFill>
                  <a:schemeClr val="lt1"/>
                </a:solidFill>
              </a:defRPr>
            </a:lvl7pPr>
            <a:lvl8pPr lvl="7" algn="ctr">
              <a:spcBef>
                <a:spcPts val="0"/>
              </a:spcBef>
              <a:spcAft>
                <a:spcPts val="0"/>
              </a:spcAft>
              <a:buClr>
                <a:schemeClr val="lt1"/>
              </a:buClr>
              <a:buSzPts val="5600"/>
              <a:buNone/>
              <a:defRPr>
                <a:solidFill>
                  <a:schemeClr val="lt1"/>
                </a:solidFill>
              </a:defRPr>
            </a:lvl8pPr>
            <a:lvl9pPr lvl="8" algn="ctr">
              <a:spcBef>
                <a:spcPts val="0"/>
              </a:spcBef>
              <a:spcAft>
                <a:spcPts val="0"/>
              </a:spcAft>
              <a:buClr>
                <a:schemeClr val="lt1"/>
              </a:buClr>
              <a:buSzPts val="5600"/>
              <a:buNone/>
              <a:defRPr>
                <a:solidFill>
                  <a:schemeClr val="lt1"/>
                </a:solidFill>
              </a:defRPr>
            </a:lvl9pPr>
          </a:lstStyle>
          <a:p>
            <a:endParaRPr/>
          </a:p>
        </p:txBody>
      </p:sp>
      <p:sp>
        <p:nvSpPr>
          <p:cNvPr id="363" name="Google Shape;363;p25"/>
          <p:cNvSpPr/>
          <p:nvPr/>
        </p:nvSpPr>
        <p:spPr>
          <a:xfrm>
            <a:off x="100" y="0"/>
            <a:ext cx="3474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5"/>
          <p:cNvSpPr txBox="1">
            <a:spLocks noGrp="1"/>
          </p:cNvSpPr>
          <p:nvPr>
            <p:ph type="subTitle" idx="1"/>
          </p:nvPr>
        </p:nvSpPr>
        <p:spPr>
          <a:xfrm rot="5400000">
            <a:off x="-635125" y="716225"/>
            <a:ext cx="1616400" cy="348000"/>
          </a:xfrm>
          <a:prstGeom prst="rect">
            <a:avLst/>
          </a:prstGeom>
        </p:spPr>
        <p:txBody>
          <a:bodyPr spcFirstLastPara="1" wrap="square" lIns="91425" tIns="91425" rIns="91425" bIns="91425" anchor="ctr" anchorCtr="0">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365" name="Google Shape;365;p25"/>
          <p:cNvSpPr txBox="1">
            <a:spLocks noGrp="1"/>
          </p:cNvSpPr>
          <p:nvPr>
            <p:ph type="subTitle" idx="2"/>
          </p:nvPr>
        </p:nvSpPr>
        <p:spPr>
          <a:xfrm rot="5400000">
            <a:off x="-591025" y="4140400"/>
            <a:ext cx="1529100" cy="347100"/>
          </a:xfrm>
          <a:prstGeom prst="rect">
            <a:avLst/>
          </a:prstGeom>
        </p:spPr>
        <p:txBody>
          <a:bodyPr spcFirstLastPara="1" wrap="square" lIns="91425" tIns="91425" rIns="91425" bIns="91425" anchor="ctr" anchorCtr="0">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366" name="Google Shape;366;p25"/>
          <p:cNvSpPr txBox="1">
            <a:spLocks noGrp="1"/>
          </p:cNvSpPr>
          <p:nvPr>
            <p:ph type="subTitle" idx="3"/>
          </p:nvPr>
        </p:nvSpPr>
        <p:spPr>
          <a:xfrm rot="5400000">
            <a:off x="-578575" y="2397750"/>
            <a:ext cx="1503300" cy="34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Tree>
  </p:cSld>
  <p:clrMapOvr>
    <a:masterClrMapping/>
  </p:clrMapOvr>
  <p:extLst>
    <p:ext uri="{DCECCB84-F9BA-43D5-87BE-67443E8EF086}">
      <p15:sldGuideLst xmlns:p15="http://schemas.microsoft.com/office/powerpoint/2012/main">
        <p15:guide id="1" pos="2880">
          <p15:clr>
            <a:srgbClr val="E46962"/>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photo 1">
  <p:cSld name="CUSTOM_2_1_1_1_1_1_2_1_2_1_1_1_1">
    <p:bg>
      <p:bgPr>
        <a:solidFill>
          <a:schemeClr val="lt1"/>
        </a:solidFill>
        <a:effectLst/>
      </p:bgPr>
    </p:bg>
    <p:spTree>
      <p:nvGrpSpPr>
        <p:cNvPr id="1" name="Shape 367"/>
        <p:cNvGrpSpPr/>
        <p:nvPr/>
      </p:nvGrpSpPr>
      <p:grpSpPr>
        <a:xfrm>
          <a:off x="0" y="0"/>
          <a:ext cx="0" cy="0"/>
          <a:chOff x="0" y="0"/>
          <a:chExt cx="0" cy="0"/>
        </a:xfrm>
      </p:grpSpPr>
      <p:sp>
        <p:nvSpPr>
          <p:cNvPr id="368" name="Google Shape;368;p26"/>
          <p:cNvSpPr>
            <a:spLocks noGrp="1"/>
          </p:cNvSpPr>
          <p:nvPr>
            <p:ph type="pic" idx="2"/>
          </p:nvPr>
        </p:nvSpPr>
        <p:spPr>
          <a:xfrm>
            <a:off x="689875" y="185050"/>
            <a:ext cx="8111950" cy="4786950"/>
          </a:xfrm>
          <a:prstGeom prst="flowChartPreparation">
            <a:avLst/>
          </a:prstGeom>
          <a:noFill/>
          <a:ln>
            <a:noFill/>
          </a:ln>
        </p:spPr>
      </p:sp>
      <p:sp>
        <p:nvSpPr>
          <p:cNvPr id="369" name="Google Shape;369;p26"/>
          <p:cNvSpPr/>
          <p:nvPr/>
        </p:nvSpPr>
        <p:spPr>
          <a:xfrm>
            <a:off x="100" y="0"/>
            <a:ext cx="3474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6"/>
          <p:cNvSpPr txBox="1">
            <a:spLocks noGrp="1"/>
          </p:cNvSpPr>
          <p:nvPr>
            <p:ph type="subTitle" idx="1"/>
          </p:nvPr>
        </p:nvSpPr>
        <p:spPr>
          <a:xfrm rot="5400000">
            <a:off x="-635125" y="716225"/>
            <a:ext cx="1616400" cy="348000"/>
          </a:xfrm>
          <a:prstGeom prst="rect">
            <a:avLst/>
          </a:prstGeom>
        </p:spPr>
        <p:txBody>
          <a:bodyPr spcFirstLastPara="1" wrap="square" lIns="91425" tIns="91425" rIns="91425" bIns="91425" anchor="ctr" anchorCtr="0">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371" name="Google Shape;371;p26"/>
          <p:cNvSpPr txBox="1">
            <a:spLocks noGrp="1"/>
          </p:cNvSpPr>
          <p:nvPr>
            <p:ph type="subTitle" idx="3"/>
          </p:nvPr>
        </p:nvSpPr>
        <p:spPr>
          <a:xfrm rot="5400000">
            <a:off x="-591025" y="4140400"/>
            <a:ext cx="1529100" cy="347100"/>
          </a:xfrm>
          <a:prstGeom prst="rect">
            <a:avLst/>
          </a:prstGeom>
        </p:spPr>
        <p:txBody>
          <a:bodyPr spcFirstLastPara="1" wrap="square" lIns="91425" tIns="91425" rIns="91425" bIns="91425" anchor="ctr" anchorCtr="0">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372" name="Google Shape;372;p26"/>
          <p:cNvSpPr txBox="1">
            <a:spLocks noGrp="1"/>
          </p:cNvSpPr>
          <p:nvPr>
            <p:ph type="subTitle" idx="4"/>
          </p:nvPr>
        </p:nvSpPr>
        <p:spPr>
          <a:xfrm rot="5400000">
            <a:off x="-578575" y="2397750"/>
            <a:ext cx="1503300" cy="34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Tree>
  </p:cSld>
  <p:clrMapOvr>
    <a:masterClrMapping/>
  </p:clrMapOvr>
  <p:extLst>
    <p:ext uri="{DCECCB84-F9BA-43D5-87BE-67443E8EF086}">
      <p15:sldGuideLst xmlns:p15="http://schemas.microsoft.com/office/powerpoint/2012/main">
        <p15:guide id="1" pos="2880">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photo 2">
  <p:cSld name="CUSTOM_11">
    <p:spTree>
      <p:nvGrpSpPr>
        <p:cNvPr id="1" name="Shape 373"/>
        <p:cNvGrpSpPr/>
        <p:nvPr/>
      </p:nvGrpSpPr>
      <p:grpSpPr>
        <a:xfrm>
          <a:off x="0" y="0"/>
          <a:ext cx="0" cy="0"/>
          <a:chOff x="0" y="0"/>
          <a:chExt cx="0" cy="0"/>
        </a:xfrm>
      </p:grpSpPr>
      <p:sp>
        <p:nvSpPr>
          <p:cNvPr id="374" name="Google Shape;374;p27"/>
          <p:cNvSpPr/>
          <p:nvPr/>
        </p:nvSpPr>
        <p:spPr>
          <a:xfrm>
            <a:off x="100" y="0"/>
            <a:ext cx="3474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7"/>
          <p:cNvSpPr txBox="1">
            <a:spLocks noGrp="1"/>
          </p:cNvSpPr>
          <p:nvPr>
            <p:ph type="subTitle" idx="1"/>
          </p:nvPr>
        </p:nvSpPr>
        <p:spPr>
          <a:xfrm rot="5400000">
            <a:off x="-635125" y="716225"/>
            <a:ext cx="1616400" cy="348000"/>
          </a:xfrm>
          <a:prstGeom prst="rect">
            <a:avLst/>
          </a:prstGeom>
        </p:spPr>
        <p:txBody>
          <a:bodyPr spcFirstLastPara="1" wrap="square" lIns="91425" tIns="91425" rIns="91425" bIns="91425" anchor="ctr" anchorCtr="0">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376" name="Google Shape;376;p27"/>
          <p:cNvSpPr txBox="1">
            <a:spLocks noGrp="1"/>
          </p:cNvSpPr>
          <p:nvPr>
            <p:ph type="subTitle" idx="2"/>
          </p:nvPr>
        </p:nvSpPr>
        <p:spPr>
          <a:xfrm rot="5400000">
            <a:off x="-591025" y="4140400"/>
            <a:ext cx="1529100" cy="347100"/>
          </a:xfrm>
          <a:prstGeom prst="rect">
            <a:avLst/>
          </a:prstGeom>
        </p:spPr>
        <p:txBody>
          <a:bodyPr spcFirstLastPara="1" wrap="square" lIns="91425" tIns="91425" rIns="91425" bIns="91425" anchor="ctr" anchorCtr="0">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377" name="Google Shape;377;p27"/>
          <p:cNvSpPr txBox="1">
            <a:spLocks noGrp="1"/>
          </p:cNvSpPr>
          <p:nvPr>
            <p:ph type="subTitle" idx="3"/>
          </p:nvPr>
        </p:nvSpPr>
        <p:spPr>
          <a:xfrm rot="5400000">
            <a:off x="-578575" y="2397750"/>
            <a:ext cx="1503300" cy="34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378" name="Google Shape;378;p27"/>
          <p:cNvSpPr>
            <a:spLocks noGrp="1"/>
          </p:cNvSpPr>
          <p:nvPr>
            <p:ph type="pic" idx="4"/>
          </p:nvPr>
        </p:nvSpPr>
        <p:spPr>
          <a:xfrm>
            <a:off x="843975" y="354000"/>
            <a:ext cx="7455900" cy="4449000"/>
          </a:xfrm>
          <a:prstGeom prst="trapezoid">
            <a:avLst>
              <a:gd name="adj" fmla="val 25000"/>
            </a:avLst>
          </a:prstGeom>
          <a:no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Idea board &amp; stickers 1">
  <p:cSld name="CUSTOM_2_1_1_1_1_1_2_1_2_1_1_1_2">
    <p:spTree>
      <p:nvGrpSpPr>
        <p:cNvPr id="1" name="Shape 379"/>
        <p:cNvGrpSpPr/>
        <p:nvPr/>
      </p:nvGrpSpPr>
      <p:grpSpPr>
        <a:xfrm>
          <a:off x="0" y="0"/>
          <a:ext cx="0" cy="0"/>
          <a:chOff x="0" y="0"/>
          <a:chExt cx="0" cy="0"/>
        </a:xfrm>
      </p:grpSpPr>
      <p:sp>
        <p:nvSpPr>
          <p:cNvPr id="380" name="Google Shape;380;p28"/>
          <p:cNvSpPr txBox="1">
            <a:spLocks noGrp="1"/>
          </p:cNvSpPr>
          <p:nvPr>
            <p:ph type="subTitle" idx="1"/>
          </p:nvPr>
        </p:nvSpPr>
        <p:spPr>
          <a:xfrm>
            <a:off x="698675" y="1292550"/>
            <a:ext cx="7746600" cy="25584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chemeClr val="dk1"/>
              </a:buClr>
              <a:buSzPts val="5600"/>
              <a:buNone/>
              <a:defRPr sz="5600"/>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381" name="Google Shape;381;p28"/>
          <p:cNvSpPr/>
          <p:nvPr/>
        </p:nvSpPr>
        <p:spPr>
          <a:xfrm>
            <a:off x="100" y="0"/>
            <a:ext cx="3474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8"/>
          <p:cNvSpPr txBox="1">
            <a:spLocks noGrp="1"/>
          </p:cNvSpPr>
          <p:nvPr>
            <p:ph type="subTitle" idx="2"/>
          </p:nvPr>
        </p:nvSpPr>
        <p:spPr>
          <a:xfrm rot="5400000">
            <a:off x="-635125" y="716225"/>
            <a:ext cx="1616400" cy="348000"/>
          </a:xfrm>
          <a:prstGeom prst="rect">
            <a:avLst/>
          </a:prstGeom>
        </p:spPr>
        <p:txBody>
          <a:bodyPr spcFirstLastPara="1" wrap="square" lIns="91425" tIns="91425" rIns="91425" bIns="91425" anchor="ctr" anchorCtr="0">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383" name="Google Shape;383;p28"/>
          <p:cNvSpPr txBox="1">
            <a:spLocks noGrp="1"/>
          </p:cNvSpPr>
          <p:nvPr>
            <p:ph type="subTitle" idx="3"/>
          </p:nvPr>
        </p:nvSpPr>
        <p:spPr>
          <a:xfrm rot="5400000">
            <a:off x="-591025" y="4140400"/>
            <a:ext cx="1529100" cy="347100"/>
          </a:xfrm>
          <a:prstGeom prst="rect">
            <a:avLst/>
          </a:prstGeom>
        </p:spPr>
        <p:txBody>
          <a:bodyPr spcFirstLastPara="1" wrap="square" lIns="91425" tIns="91425" rIns="91425" bIns="91425" anchor="ctr" anchorCtr="0">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384" name="Google Shape;384;p28"/>
          <p:cNvSpPr txBox="1">
            <a:spLocks noGrp="1"/>
          </p:cNvSpPr>
          <p:nvPr>
            <p:ph type="subTitle" idx="4"/>
          </p:nvPr>
        </p:nvSpPr>
        <p:spPr>
          <a:xfrm rot="5400000">
            <a:off x="-578575" y="2397750"/>
            <a:ext cx="1503300" cy="34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Tree>
  </p:cSld>
  <p:clrMapOvr>
    <a:masterClrMapping/>
  </p:clrMapOvr>
  <p:extLst>
    <p:ext uri="{DCECCB84-F9BA-43D5-87BE-67443E8EF086}">
      <p15:sldGuideLst xmlns:p15="http://schemas.microsoft.com/office/powerpoint/2012/main">
        <p15:guide id="1" pos="2880">
          <p15:clr>
            <a:srgbClr val="E46962"/>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Idea board &amp; stickers 2">
  <p:cSld name="CUSTOM_2_1_1_1_1_1_2_1_2_1_1_1_2_1">
    <p:bg>
      <p:bgPr>
        <a:solidFill>
          <a:schemeClr val="dk1"/>
        </a:solidFill>
        <a:effectLst/>
      </p:bgPr>
    </p:bg>
    <p:spTree>
      <p:nvGrpSpPr>
        <p:cNvPr id="1" name="Shape 385"/>
        <p:cNvGrpSpPr/>
        <p:nvPr/>
      </p:nvGrpSpPr>
      <p:grpSpPr>
        <a:xfrm>
          <a:off x="0" y="0"/>
          <a:ext cx="0" cy="0"/>
          <a:chOff x="0" y="0"/>
          <a:chExt cx="0" cy="0"/>
        </a:xfrm>
      </p:grpSpPr>
      <p:sp>
        <p:nvSpPr>
          <p:cNvPr id="386" name="Google Shape;386;p29"/>
          <p:cNvSpPr txBox="1">
            <a:spLocks noGrp="1"/>
          </p:cNvSpPr>
          <p:nvPr>
            <p:ph type="subTitle" idx="1"/>
          </p:nvPr>
        </p:nvSpPr>
        <p:spPr>
          <a:xfrm>
            <a:off x="698675" y="1292550"/>
            <a:ext cx="7746600" cy="25584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chemeClr val="dk2"/>
              </a:buClr>
              <a:buSzPts val="5600"/>
              <a:buNone/>
              <a:defRPr sz="5600">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387" name="Google Shape;387;p29"/>
          <p:cNvSpPr/>
          <p:nvPr/>
        </p:nvSpPr>
        <p:spPr>
          <a:xfrm>
            <a:off x="100" y="0"/>
            <a:ext cx="3474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9"/>
          <p:cNvSpPr txBox="1">
            <a:spLocks noGrp="1"/>
          </p:cNvSpPr>
          <p:nvPr>
            <p:ph type="subTitle" idx="2"/>
          </p:nvPr>
        </p:nvSpPr>
        <p:spPr>
          <a:xfrm rot="5400000">
            <a:off x="-635125" y="716225"/>
            <a:ext cx="1616400" cy="348000"/>
          </a:xfrm>
          <a:prstGeom prst="rect">
            <a:avLst/>
          </a:prstGeom>
        </p:spPr>
        <p:txBody>
          <a:bodyPr spcFirstLastPara="1" wrap="square" lIns="91425" tIns="91425" rIns="91425" bIns="91425" anchor="ctr" anchorCtr="0">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389" name="Google Shape;389;p29"/>
          <p:cNvSpPr txBox="1">
            <a:spLocks noGrp="1"/>
          </p:cNvSpPr>
          <p:nvPr>
            <p:ph type="subTitle" idx="3"/>
          </p:nvPr>
        </p:nvSpPr>
        <p:spPr>
          <a:xfrm rot="5400000">
            <a:off x="-591025" y="4140400"/>
            <a:ext cx="1529100" cy="347100"/>
          </a:xfrm>
          <a:prstGeom prst="rect">
            <a:avLst/>
          </a:prstGeom>
        </p:spPr>
        <p:txBody>
          <a:bodyPr spcFirstLastPara="1" wrap="square" lIns="91425" tIns="91425" rIns="91425" bIns="91425" anchor="ctr" anchorCtr="0">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390" name="Google Shape;390;p29"/>
          <p:cNvSpPr txBox="1">
            <a:spLocks noGrp="1"/>
          </p:cNvSpPr>
          <p:nvPr>
            <p:ph type="subTitle" idx="4"/>
          </p:nvPr>
        </p:nvSpPr>
        <p:spPr>
          <a:xfrm rot="5400000">
            <a:off x="-578575" y="2397750"/>
            <a:ext cx="1503300" cy="34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Tree>
  </p:cSld>
  <p:clrMapOvr>
    <a:masterClrMapping/>
  </p:clrMapOvr>
  <p:extLst>
    <p:ext uri="{DCECCB84-F9BA-43D5-87BE-67443E8EF086}">
      <p15:sldGuideLst xmlns:p15="http://schemas.microsoft.com/office/powerpoint/2012/main">
        <p15:guide id="1" pos="2880">
          <p15:clr>
            <a:srgbClr val="E46962"/>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dea board &amp; stickers 3">
  <p:cSld name="CUSTOM_2_1_1_1_1_1_2_1_2_1_1_1_2_1_1">
    <p:bg>
      <p:bgPr>
        <a:solidFill>
          <a:schemeClr val="accent1"/>
        </a:solidFill>
        <a:effectLst/>
      </p:bgPr>
    </p:bg>
    <p:spTree>
      <p:nvGrpSpPr>
        <p:cNvPr id="1" name="Shape 391"/>
        <p:cNvGrpSpPr/>
        <p:nvPr/>
      </p:nvGrpSpPr>
      <p:grpSpPr>
        <a:xfrm>
          <a:off x="0" y="0"/>
          <a:ext cx="0" cy="0"/>
          <a:chOff x="0" y="0"/>
          <a:chExt cx="0" cy="0"/>
        </a:xfrm>
      </p:grpSpPr>
      <p:sp>
        <p:nvSpPr>
          <p:cNvPr id="392" name="Google Shape;392;p30"/>
          <p:cNvSpPr txBox="1">
            <a:spLocks noGrp="1"/>
          </p:cNvSpPr>
          <p:nvPr>
            <p:ph type="subTitle" idx="1"/>
          </p:nvPr>
        </p:nvSpPr>
        <p:spPr>
          <a:xfrm>
            <a:off x="698675" y="1292550"/>
            <a:ext cx="7746600" cy="25584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600"/>
              <a:buNone/>
              <a:defRPr sz="5600"/>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393" name="Google Shape;393;p30"/>
          <p:cNvSpPr/>
          <p:nvPr/>
        </p:nvSpPr>
        <p:spPr>
          <a:xfrm>
            <a:off x="100" y="0"/>
            <a:ext cx="3474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0"/>
          <p:cNvSpPr txBox="1">
            <a:spLocks noGrp="1"/>
          </p:cNvSpPr>
          <p:nvPr>
            <p:ph type="subTitle" idx="2"/>
          </p:nvPr>
        </p:nvSpPr>
        <p:spPr>
          <a:xfrm rot="5400000">
            <a:off x="-635125" y="716225"/>
            <a:ext cx="1616400" cy="348000"/>
          </a:xfrm>
          <a:prstGeom prst="rect">
            <a:avLst/>
          </a:prstGeom>
        </p:spPr>
        <p:txBody>
          <a:bodyPr spcFirstLastPara="1" wrap="square" lIns="91425" tIns="91425" rIns="91425" bIns="91425" anchor="ctr" anchorCtr="0">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395" name="Google Shape;395;p30"/>
          <p:cNvSpPr txBox="1">
            <a:spLocks noGrp="1"/>
          </p:cNvSpPr>
          <p:nvPr>
            <p:ph type="subTitle" idx="3"/>
          </p:nvPr>
        </p:nvSpPr>
        <p:spPr>
          <a:xfrm rot="5400000">
            <a:off x="-591025" y="4140400"/>
            <a:ext cx="1529100" cy="347100"/>
          </a:xfrm>
          <a:prstGeom prst="rect">
            <a:avLst/>
          </a:prstGeom>
        </p:spPr>
        <p:txBody>
          <a:bodyPr spcFirstLastPara="1" wrap="square" lIns="91425" tIns="91425" rIns="91425" bIns="91425" anchor="ctr" anchorCtr="0">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396" name="Google Shape;396;p30"/>
          <p:cNvSpPr txBox="1">
            <a:spLocks noGrp="1"/>
          </p:cNvSpPr>
          <p:nvPr>
            <p:ph type="subTitle" idx="4"/>
          </p:nvPr>
        </p:nvSpPr>
        <p:spPr>
          <a:xfrm rot="5400000">
            <a:off x="-578575" y="2397750"/>
            <a:ext cx="1503300" cy="34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Tree>
  </p:cSld>
  <p:clrMapOvr>
    <a:masterClrMapping/>
  </p:clrMapOvr>
  <p:extLst>
    <p:ext uri="{DCECCB84-F9BA-43D5-87BE-67443E8EF086}">
      <p15:sldGuideLst xmlns:p15="http://schemas.microsoft.com/office/powerpoint/2012/main">
        <p15:guide id="1" pos="2880">
          <p15:clr>
            <a:srgbClr val="E4696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troduction">
  <p:cSld name="CUSTOM_2_1">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497038" y="160550"/>
            <a:ext cx="8487300" cy="14814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5600"/>
              <a:buNone/>
              <a:defRPr>
                <a:solidFill>
                  <a:schemeClr val="lt1"/>
                </a:solidFill>
              </a:defRPr>
            </a:lvl1pPr>
            <a:lvl2pPr lvl="1" algn="ctr">
              <a:spcBef>
                <a:spcPts val="0"/>
              </a:spcBef>
              <a:spcAft>
                <a:spcPts val="0"/>
              </a:spcAft>
              <a:buClr>
                <a:schemeClr val="lt1"/>
              </a:buClr>
              <a:buSzPts val="5600"/>
              <a:buNone/>
              <a:defRPr>
                <a:solidFill>
                  <a:schemeClr val="lt1"/>
                </a:solidFill>
              </a:defRPr>
            </a:lvl2pPr>
            <a:lvl3pPr lvl="2" algn="ctr">
              <a:spcBef>
                <a:spcPts val="0"/>
              </a:spcBef>
              <a:spcAft>
                <a:spcPts val="0"/>
              </a:spcAft>
              <a:buClr>
                <a:schemeClr val="lt1"/>
              </a:buClr>
              <a:buSzPts val="5600"/>
              <a:buNone/>
              <a:defRPr>
                <a:solidFill>
                  <a:schemeClr val="lt1"/>
                </a:solidFill>
              </a:defRPr>
            </a:lvl3pPr>
            <a:lvl4pPr lvl="3" algn="ctr">
              <a:spcBef>
                <a:spcPts val="0"/>
              </a:spcBef>
              <a:spcAft>
                <a:spcPts val="0"/>
              </a:spcAft>
              <a:buClr>
                <a:schemeClr val="lt1"/>
              </a:buClr>
              <a:buSzPts val="5600"/>
              <a:buNone/>
              <a:defRPr>
                <a:solidFill>
                  <a:schemeClr val="lt1"/>
                </a:solidFill>
              </a:defRPr>
            </a:lvl4pPr>
            <a:lvl5pPr lvl="4" algn="ctr">
              <a:spcBef>
                <a:spcPts val="0"/>
              </a:spcBef>
              <a:spcAft>
                <a:spcPts val="0"/>
              </a:spcAft>
              <a:buClr>
                <a:schemeClr val="lt1"/>
              </a:buClr>
              <a:buSzPts val="5600"/>
              <a:buNone/>
              <a:defRPr>
                <a:solidFill>
                  <a:schemeClr val="lt1"/>
                </a:solidFill>
              </a:defRPr>
            </a:lvl5pPr>
            <a:lvl6pPr lvl="5" algn="ctr">
              <a:spcBef>
                <a:spcPts val="0"/>
              </a:spcBef>
              <a:spcAft>
                <a:spcPts val="0"/>
              </a:spcAft>
              <a:buClr>
                <a:schemeClr val="lt1"/>
              </a:buClr>
              <a:buSzPts val="5600"/>
              <a:buNone/>
              <a:defRPr>
                <a:solidFill>
                  <a:schemeClr val="lt1"/>
                </a:solidFill>
              </a:defRPr>
            </a:lvl6pPr>
            <a:lvl7pPr lvl="6" algn="ctr">
              <a:spcBef>
                <a:spcPts val="0"/>
              </a:spcBef>
              <a:spcAft>
                <a:spcPts val="0"/>
              </a:spcAft>
              <a:buClr>
                <a:schemeClr val="lt1"/>
              </a:buClr>
              <a:buSzPts val="5600"/>
              <a:buNone/>
              <a:defRPr>
                <a:solidFill>
                  <a:schemeClr val="lt1"/>
                </a:solidFill>
              </a:defRPr>
            </a:lvl7pPr>
            <a:lvl8pPr lvl="7" algn="ctr">
              <a:spcBef>
                <a:spcPts val="0"/>
              </a:spcBef>
              <a:spcAft>
                <a:spcPts val="0"/>
              </a:spcAft>
              <a:buClr>
                <a:schemeClr val="lt1"/>
              </a:buClr>
              <a:buSzPts val="5600"/>
              <a:buNone/>
              <a:defRPr>
                <a:solidFill>
                  <a:schemeClr val="lt1"/>
                </a:solidFill>
              </a:defRPr>
            </a:lvl8pPr>
            <a:lvl9pPr lvl="8" algn="ctr">
              <a:spcBef>
                <a:spcPts val="0"/>
              </a:spcBef>
              <a:spcAft>
                <a:spcPts val="0"/>
              </a:spcAft>
              <a:buClr>
                <a:schemeClr val="lt1"/>
              </a:buClr>
              <a:buSzPts val="5600"/>
              <a:buNone/>
              <a:defRPr>
                <a:solidFill>
                  <a:schemeClr val="lt1"/>
                </a:solidFill>
              </a:defRPr>
            </a:lvl9pPr>
          </a:lstStyle>
          <a:p>
            <a:endParaRPr/>
          </a:p>
        </p:txBody>
      </p:sp>
      <p:sp>
        <p:nvSpPr>
          <p:cNvPr id="27" name="Google Shape;27;p4"/>
          <p:cNvSpPr txBox="1">
            <a:spLocks noGrp="1"/>
          </p:cNvSpPr>
          <p:nvPr>
            <p:ph type="body" idx="1"/>
          </p:nvPr>
        </p:nvSpPr>
        <p:spPr>
          <a:xfrm>
            <a:off x="2299588" y="3698375"/>
            <a:ext cx="4882200" cy="1155900"/>
          </a:xfrm>
          <a:prstGeom prst="rect">
            <a:avLst/>
          </a:prstGeom>
        </p:spPr>
        <p:txBody>
          <a:bodyPr spcFirstLastPara="1" wrap="square" lIns="91425" tIns="91425" rIns="91425" bIns="91425" anchor="t" anchorCtr="0">
            <a:noAutofit/>
          </a:bodyPr>
          <a:lstStyle>
            <a:lvl1pPr marL="457200" lvl="0" indent="-298450" algn="ctr">
              <a:spcBef>
                <a:spcPts val="0"/>
              </a:spcBef>
              <a:spcAft>
                <a:spcPts val="0"/>
              </a:spcAft>
              <a:buSzPts val="11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
        <p:nvSpPr>
          <p:cNvPr id="28" name="Google Shape;28;p4"/>
          <p:cNvSpPr/>
          <p:nvPr/>
        </p:nvSpPr>
        <p:spPr>
          <a:xfrm>
            <a:off x="100" y="0"/>
            <a:ext cx="3474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txBox="1">
            <a:spLocks noGrp="1"/>
          </p:cNvSpPr>
          <p:nvPr>
            <p:ph type="subTitle" idx="2"/>
          </p:nvPr>
        </p:nvSpPr>
        <p:spPr>
          <a:xfrm rot="5400000">
            <a:off x="-635125" y="716225"/>
            <a:ext cx="1616400" cy="348000"/>
          </a:xfrm>
          <a:prstGeom prst="rect">
            <a:avLst/>
          </a:prstGeom>
        </p:spPr>
        <p:txBody>
          <a:bodyPr spcFirstLastPara="1" wrap="square" lIns="91425" tIns="91425" rIns="91425" bIns="91425" anchor="ctr" anchorCtr="0">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30" name="Google Shape;30;p4"/>
          <p:cNvSpPr txBox="1">
            <a:spLocks noGrp="1"/>
          </p:cNvSpPr>
          <p:nvPr>
            <p:ph type="subTitle" idx="3"/>
          </p:nvPr>
        </p:nvSpPr>
        <p:spPr>
          <a:xfrm rot="5400000">
            <a:off x="-591025" y="4140400"/>
            <a:ext cx="1529100" cy="347100"/>
          </a:xfrm>
          <a:prstGeom prst="rect">
            <a:avLst/>
          </a:prstGeom>
        </p:spPr>
        <p:txBody>
          <a:bodyPr spcFirstLastPara="1" wrap="square" lIns="91425" tIns="91425" rIns="91425" bIns="91425" anchor="ctr" anchorCtr="0">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31" name="Google Shape;31;p4"/>
          <p:cNvSpPr txBox="1">
            <a:spLocks noGrp="1"/>
          </p:cNvSpPr>
          <p:nvPr>
            <p:ph type="subTitle" idx="4"/>
          </p:nvPr>
        </p:nvSpPr>
        <p:spPr>
          <a:xfrm rot="5400000">
            <a:off x="-578575" y="2397750"/>
            <a:ext cx="1503300" cy="34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grpSp>
        <p:nvGrpSpPr>
          <p:cNvPr id="32" name="Google Shape;32;p4"/>
          <p:cNvGrpSpPr/>
          <p:nvPr/>
        </p:nvGrpSpPr>
        <p:grpSpPr>
          <a:xfrm>
            <a:off x="998425" y="1025060"/>
            <a:ext cx="7835875" cy="2708700"/>
            <a:chOff x="998425" y="1025060"/>
            <a:chExt cx="7835875" cy="2708700"/>
          </a:xfrm>
        </p:grpSpPr>
        <p:sp>
          <p:nvSpPr>
            <p:cNvPr id="33" name="Google Shape;33;p4"/>
            <p:cNvSpPr/>
            <p:nvPr/>
          </p:nvSpPr>
          <p:spPr>
            <a:xfrm>
              <a:off x="998425" y="1439725"/>
              <a:ext cx="1892400" cy="18924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Work Sans"/>
                <a:ea typeface="Work Sans"/>
                <a:cs typeface="Work Sans"/>
                <a:sym typeface="Work Sans"/>
              </a:endParaRPr>
            </a:p>
          </p:txBody>
        </p:sp>
        <p:sp>
          <p:nvSpPr>
            <p:cNvPr id="34" name="Google Shape;34;p4"/>
            <p:cNvSpPr/>
            <p:nvPr/>
          </p:nvSpPr>
          <p:spPr>
            <a:xfrm rot="-1771916">
              <a:off x="2791669" y="1477356"/>
              <a:ext cx="2112562" cy="1796048"/>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Work Sans"/>
                <a:ea typeface="Work Sans"/>
                <a:cs typeface="Work Sans"/>
                <a:sym typeface="Work Sans"/>
              </a:endParaRPr>
            </a:p>
          </p:txBody>
        </p:sp>
        <p:sp>
          <p:nvSpPr>
            <p:cNvPr id="35" name="Google Shape;35;p4"/>
            <p:cNvSpPr/>
            <p:nvPr/>
          </p:nvSpPr>
          <p:spPr>
            <a:xfrm rot="-2298668">
              <a:off x="4591386" y="1562390"/>
              <a:ext cx="2302028" cy="163404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Work Sans"/>
                <a:ea typeface="Work Sans"/>
                <a:cs typeface="Work Sans"/>
                <a:sym typeface="Work Sans"/>
              </a:endParaRPr>
            </a:p>
          </p:txBody>
        </p:sp>
        <p:sp>
          <p:nvSpPr>
            <p:cNvPr id="36" name="Google Shape;36;p4"/>
            <p:cNvSpPr/>
            <p:nvPr/>
          </p:nvSpPr>
          <p:spPr>
            <a:xfrm rot="-2566413">
              <a:off x="6390986" y="1686931"/>
              <a:ext cx="2271528" cy="1394952"/>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Work Sans"/>
                <a:ea typeface="Work Sans"/>
                <a:cs typeface="Work Sans"/>
                <a:sym typeface="Work Sans"/>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idea">
  <p:cSld name="CUSTOM_7">
    <p:spTree>
      <p:nvGrpSpPr>
        <p:cNvPr id="1" name="Shape 397"/>
        <p:cNvGrpSpPr/>
        <p:nvPr/>
      </p:nvGrpSpPr>
      <p:grpSpPr>
        <a:xfrm>
          <a:off x="0" y="0"/>
          <a:ext cx="0" cy="0"/>
          <a:chOff x="0" y="0"/>
          <a:chExt cx="0" cy="0"/>
        </a:xfrm>
      </p:grpSpPr>
      <p:sp>
        <p:nvSpPr>
          <p:cNvPr id="398" name="Google Shape;398;p31"/>
          <p:cNvSpPr/>
          <p:nvPr/>
        </p:nvSpPr>
        <p:spPr>
          <a:xfrm>
            <a:off x="100" y="0"/>
            <a:ext cx="3474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1"/>
          <p:cNvSpPr txBox="1">
            <a:spLocks noGrp="1"/>
          </p:cNvSpPr>
          <p:nvPr>
            <p:ph type="subTitle" idx="1"/>
          </p:nvPr>
        </p:nvSpPr>
        <p:spPr>
          <a:xfrm rot="5400000">
            <a:off x="-635125" y="716225"/>
            <a:ext cx="1616400" cy="348000"/>
          </a:xfrm>
          <a:prstGeom prst="rect">
            <a:avLst/>
          </a:prstGeom>
        </p:spPr>
        <p:txBody>
          <a:bodyPr spcFirstLastPara="1" wrap="square" lIns="91425" tIns="91425" rIns="91425" bIns="91425" anchor="ctr" anchorCtr="0">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400" name="Google Shape;400;p31"/>
          <p:cNvSpPr txBox="1">
            <a:spLocks noGrp="1"/>
          </p:cNvSpPr>
          <p:nvPr>
            <p:ph type="subTitle" idx="2"/>
          </p:nvPr>
        </p:nvSpPr>
        <p:spPr>
          <a:xfrm rot="5400000">
            <a:off x="-591025" y="4140400"/>
            <a:ext cx="1529100" cy="347100"/>
          </a:xfrm>
          <a:prstGeom prst="rect">
            <a:avLst/>
          </a:prstGeom>
        </p:spPr>
        <p:txBody>
          <a:bodyPr spcFirstLastPara="1" wrap="square" lIns="91425" tIns="91425" rIns="91425" bIns="91425" anchor="ctr" anchorCtr="0">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401" name="Google Shape;401;p31"/>
          <p:cNvSpPr txBox="1">
            <a:spLocks noGrp="1"/>
          </p:cNvSpPr>
          <p:nvPr>
            <p:ph type="subTitle" idx="3"/>
          </p:nvPr>
        </p:nvSpPr>
        <p:spPr>
          <a:xfrm rot="5400000">
            <a:off x="-578575" y="2397750"/>
            <a:ext cx="1503300" cy="34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402" name="Google Shape;402;p31"/>
          <p:cNvSpPr txBox="1">
            <a:spLocks noGrp="1"/>
          </p:cNvSpPr>
          <p:nvPr>
            <p:ph type="subTitle" idx="4"/>
          </p:nvPr>
        </p:nvSpPr>
        <p:spPr>
          <a:xfrm>
            <a:off x="942150" y="315025"/>
            <a:ext cx="2263500" cy="824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403" name="Google Shape;403;p31"/>
          <p:cNvSpPr txBox="1">
            <a:spLocks noGrp="1"/>
          </p:cNvSpPr>
          <p:nvPr>
            <p:ph type="body" idx="5"/>
          </p:nvPr>
        </p:nvSpPr>
        <p:spPr>
          <a:xfrm>
            <a:off x="942150" y="883725"/>
            <a:ext cx="2263500" cy="16164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xt &amp; photo">
  <p:cSld name="CUSTOM_8">
    <p:spTree>
      <p:nvGrpSpPr>
        <p:cNvPr id="1" name="Shape 404"/>
        <p:cNvGrpSpPr/>
        <p:nvPr/>
      </p:nvGrpSpPr>
      <p:grpSpPr>
        <a:xfrm>
          <a:off x="0" y="0"/>
          <a:ext cx="0" cy="0"/>
          <a:chOff x="0" y="0"/>
          <a:chExt cx="0" cy="0"/>
        </a:xfrm>
      </p:grpSpPr>
      <p:sp>
        <p:nvSpPr>
          <p:cNvPr id="405" name="Google Shape;405;p32"/>
          <p:cNvSpPr/>
          <p:nvPr/>
        </p:nvSpPr>
        <p:spPr>
          <a:xfrm>
            <a:off x="100" y="0"/>
            <a:ext cx="3474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2"/>
          <p:cNvSpPr txBox="1">
            <a:spLocks noGrp="1"/>
          </p:cNvSpPr>
          <p:nvPr>
            <p:ph type="subTitle" idx="1"/>
          </p:nvPr>
        </p:nvSpPr>
        <p:spPr>
          <a:xfrm rot="5400000">
            <a:off x="-635125" y="716225"/>
            <a:ext cx="1616400" cy="348000"/>
          </a:xfrm>
          <a:prstGeom prst="rect">
            <a:avLst/>
          </a:prstGeom>
        </p:spPr>
        <p:txBody>
          <a:bodyPr spcFirstLastPara="1" wrap="square" lIns="91425" tIns="91425" rIns="91425" bIns="91425" anchor="ctr" anchorCtr="0">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407" name="Google Shape;407;p32"/>
          <p:cNvSpPr txBox="1">
            <a:spLocks noGrp="1"/>
          </p:cNvSpPr>
          <p:nvPr>
            <p:ph type="subTitle" idx="2"/>
          </p:nvPr>
        </p:nvSpPr>
        <p:spPr>
          <a:xfrm rot="5400000">
            <a:off x="-591025" y="4140400"/>
            <a:ext cx="1529100" cy="347100"/>
          </a:xfrm>
          <a:prstGeom prst="rect">
            <a:avLst/>
          </a:prstGeom>
        </p:spPr>
        <p:txBody>
          <a:bodyPr spcFirstLastPara="1" wrap="square" lIns="91425" tIns="91425" rIns="91425" bIns="91425" anchor="ctr" anchorCtr="0">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408" name="Google Shape;408;p32"/>
          <p:cNvSpPr txBox="1">
            <a:spLocks noGrp="1"/>
          </p:cNvSpPr>
          <p:nvPr>
            <p:ph type="subTitle" idx="3"/>
          </p:nvPr>
        </p:nvSpPr>
        <p:spPr>
          <a:xfrm rot="5400000">
            <a:off x="-578575" y="2397750"/>
            <a:ext cx="1503300" cy="34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409" name="Google Shape;409;p32"/>
          <p:cNvSpPr txBox="1">
            <a:spLocks noGrp="1"/>
          </p:cNvSpPr>
          <p:nvPr>
            <p:ph type="subTitle" idx="4"/>
          </p:nvPr>
        </p:nvSpPr>
        <p:spPr>
          <a:xfrm>
            <a:off x="942150" y="315025"/>
            <a:ext cx="2263500" cy="824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410" name="Google Shape;410;p32"/>
          <p:cNvSpPr txBox="1">
            <a:spLocks noGrp="1"/>
          </p:cNvSpPr>
          <p:nvPr>
            <p:ph type="body" idx="5"/>
          </p:nvPr>
        </p:nvSpPr>
        <p:spPr>
          <a:xfrm>
            <a:off x="942150" y="883725"/>
            <a:ext cx="2263500" cy="16164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11" name="Google Shape;411;p32"/>
          <p:cNvSpPr/>
          <p:nvPr/>
        </p:nvSpPr>
        <p:spPr>
          <a:xfrm>
            <a:off x="1062075" y="2488750"/>
            <a:ext cx="2510100" cy="2447100"/>
          </a:xfrm>
          <a:prstGeom prst="heptagon">
            <a:avLst>
              <a:gd name="hf" fmla="val 102572"/>
              <a:gd name="vf" fmla="val 10521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2" name="Google Shape;412;p32"/>
          <p:cNvSpPr>
            <a:spLocks noGrp="1"/>
          </p:cNvSpPr>
          <p:nvPr>
            <p:ph type="pic" idx="6"/>
          </p:nvPr>
        </p:nvSpPr>
        <p:spPr>
          <a:xfrm rot="150">
            <a:off x="3334012" y="-655978"/>
            <a:ext cx="6888300" cy="4695900"/>
          </a:xfrm>
          <a:prstGeom prst="ellipse">
            <a:avLst/>
          </a:prstGeom>
          <a:no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Next steps">
  <p:cSld name="CUSTOM_9">
    <p:spTree>
      <p:nvGrpSpPr>
        <p:cNvPr id="1" name="Shape 413"/>
        <p:cNvGrpSpPr/>
        <p:nvPr/>
      </p:nvGrpSpPr>
      <p:grpSpPr>
        <a:xfrm>
          <a:off x="0" y="0"/>
          <a:ext cx="0" cy="0"/>
          <a:chOff x="0" y="0"/>
          <a:chExt cx="0" cy="0"/>
        </a:xfrm>
      </p:grpSpPr>
      <p:sp>
        <p:nvSpPr>
          <p:cNvPr id="414" name="Google Shape;414;p33"/>
          <p:cNvSpPr/>
          <p:nvPr/>
        </p:nvSpPr>
        <p:spPr>
          <a:xfrm>
            <a:off x="100" y="0"/>
            <a:ext cx="3474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3"/>
          <p:cNvSpPr txBox="1">
            <a:spLocks noGrp="1"/>
          </p:cNvSpPr>
          <p:nvPr>
            <p:ph type="subTitle" idx="1"/>
          </p:nvPr>
        </p:nvSpPr>
        <p:spPr>
          <a:xfrm rot="5400000">
            <a:off x="-635125" y="716225"/>
            <a:ext cx="1616400" cy="348000"/>
          </a:xfrm>
          <a:prstGeom prst="rect">
            <a:avLst/>
          </a:prstGeom>
        </p:spPr>
        <p:txBody>
          <a:bodyPr spcFirstLastPara="1" wrap="square" lIns="91425" tIns="91425" rIns="91425" bIns="91425" anchor="ctr" anchorCtr="0">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416" name="Google Shape;416;p33"/>
          <p:cNvSpPr txBox="1">
            <a:spLocks noGrp="1"/>
          </p:cNvSpPr>
          <p:nvPr>
            <p:ph type="subTitle" idx="2"/>
          </p:nvPr>
        </p:nvSpPr>
        <p:spPr>
          <a:xfrm rot="5400000">
            <a:off x="-591025" y="4140400"/>
            <a:ext cx="1529100" cy="347100"/>
          </a:xfrm>
          <a:prstGeom prst="rect">
            <a:avLst/>
          </a:prstGeom>
        </p:spPr>
        <p:txBody>
          <a:bodyPr spcFirstLastPara="1" wrap="square" lIns="91425" tIns="91425" rIns="91425" bIns="91425" anchor="ctr" anchorCtr="0">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417" name="Google Shape;417;p33"/>
          <p:cNvSpPr txBox="1">
            <a:spLocks noGrp="1"/>
          </p:cNvSpPr>
          <p:nvPr>
            <p:ph type="subTitle" idx="3"/>
          </p:nvPr>
        </p:nvSpPr>
        <p:spPr>
          <a:xfrm rot="5400000">
            <a:off x="-578575" y="2397750"/>
            <a:ext cx="1503300" cy="34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418" name="Google Shape;418;p33"/>
          <p:cNvSpPr txBox="1">
            <a:spLocks noGrp="1"/>
          </p:cNvSpPr>
          <p:nvPr>
            <p:ph type="title"/>
          </p:nvPr>
        </p:nvSpPr>
        <p:spPr>
          <a:xfrm>
            <a:off x="942150" y="84350"/>
            <a:ext cx="7265100" cy="18144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5600"/>
              <a:buNone/>
              <a:defRPr>
                <a:solidFill>
                  <a:schemeClr val="lt1"/>
                </a:solidFill>
              </a:defRPr>
            </a:lvl1pPr>
            <a:lvl2pPr lvl="1">
              <a:spcBef>
                <a:spcPts val="0"/>
              </a:spcBef>
              <a:spcAft>
                <a:spcPts val="0"/>
              </a:spcAft>
              <a:buClr>
                <a:schemeClr val="lt1"/>
              </a:buClr>
              <a:buSzPts val="5600"/>
              <a:buNone/>
              <a:defRPr>
                <a:solidFill>
                  <a:schemeClr val="lt1"/>
                </a:solidFill>
              </a:defRPr>
            </a:lvl2pPr>
            <a:lvl3pPr lvl="2">
              <a:spcBef>
                <a:spcPts val="0"/>
              </a:spcBef>
              <a:spcAft>
                <a:spcPts val="0"/>
              </a:spcAft>
              <a:buClr>
                <a:schemeClr val="lt1"/>
              </a:buClr>
              <a:buSzPts val="5600"/>
              <a:buNone/>
              <a:defRPr>
                <a:solidFill>
                  <a:schemeClr val="lt1"/>
                </a:solidFill>
              </a:defRPr>
            </a:lvl3pPr>
            <a:lvl4pPr lvl="3">
              <a:spcBef>
                <a:spcPts val="0"/>
              </a:spcBef>
              <a:spcAft>
                <a:spcPts val="0"/>
              </a:spcAft>
              <a:buClr>
                <a:schemeClr val="lt1"/>
              </a:buClr>
              <a:buSzPts val="5600"/>
              <a:buNone/>
              <a:defRPr>
                <a:solidFill>
                  <a:schemeClr val="lt1"/>
                </a:solidFill>
              </a:defRPr>
            </a:lvl4pPr>
            <a:lvl5pPr lvl="4">
              <a:spcBef>
                <a:spcPts val="0"/>
              </a:spcBef>
              <a:spcAft>
                <a:spcPts val="0"/>
              </a:spcAft>
              <a:buClr>
                <a:schemeClr val="lt1"/>
              </a:buClr>
              <a:buSzPts val="5600"/>
              <a:buNone/>
              <a:defRPr>
                <a:solidFill>
                  <a:schemeClr val="lt1"/>
                </a:solidFill>
              </a:defRPr>
            </a:lvl5pPr>
            <a:lvl6pPr lvl="5">
              <a:spcBef>
                <a:spcPts val="0"/>
              </a:spcBef>
              <a:spcAft>
                <a:spcPts val="0"/>
              </a:spcAft>
              <a:buClr>
                <a:schemeClr val="lt1"/>
              </a:buClr>
              <a:buSzPts val="5600"/>
              <a:buNone/>
              <a:defRPr>
                <a:solidFill>
                  <a:schemeClr val="lt1"/>
                </a:solidFill>
              </a:defRPr>
            </a:lvl6pPr>
            <a:lvl7pPr lvl="6">
              <a:spcBef>
                <a:spcPts val="0"/>
              </a:spcBef>
              <a:spcAft>
                <a:spcPts val="0"/>
              </a:spcAft>
              <a:buClr>
                <a:schemeClr val="lt1"/>
              </a:buClr>
              <a:buSzPts val="5600"/>
              <a:buNone/>
              <a:defRPr>
                <a:solidFill>
                  <a:schemeClr val="lt1"/>
                </a:solidFill>
              </a:defRPr>
            </a:lvl7pPr>
            <a:lvl8pPr lvl="7">
              <a:spcBef>
                <a:spcPts val="0"/>
              </a:spcBef>
              <a:spcAft>
                <a:spcPts val="0"/>
              </a:spcAft>
              <a:buClr>
                <a:schemeClr val="lt1"/>
              </a:buClr>
              <a:buSzPts val="5600"/>
              <a:buNone/>
              <a:defRPr>
                <a:solidFill>
                  <a:schemeClr val="lt1"/>
                </a:solidFill>
              </a:defRPr>
            </a:lvl8pPr>
            <a:lvl9pPr lvl="8">
              <a:spcBef>
                <a:spcPts val="0"/>
              </a:spcBef>
              <a:spcAft>
                <a:spcPts val="0"/>
              </a:spcAft>
              <a:buClr>
                <a:schemeClr val="lt1"/>
              </a:buClr>
              <a:buSzPts val="5600"/>
              <a:buNone/>
              <a:defRPr>
                <a:solidFill>
                  <a:schemeClr val="lt1"/>
                </a:solidFill>
              </a:defRPr>
            </a:lvl9pPr>
          </a:lstStyle>
          <a:p>
            <a:endParaRPr/>
          </a:p>
        </p:txBody>
      </p:sp>
      <p:sp>
        <p:nvSpPr>
          <p:cNvPr id="419" name="Google Shape;419;p33"/>
          <p:cNvSpPr txBox="1">
            <a:spLocks noGrp="1"/>
          </p:cNvSpPr>
          <p:nvPr>
            <p:ph type="body" idx="4"/>
          </p:nvPr>
        </p:nvSpPr>
        <p:spPr>
          <a:xfrm>
            <a:off x="942150" y="1604200"/>
            <a:ext cx="4407000" cy="3133200"/>
          </a:xfrm>
          <a:prstGeom prst="rect">
            <a:avLst/>
          </a:prstGeom>
        </p:spPr>
        <p:txBody>
          <a:bodyPr spcFirstLastPara="1" wrap="square" lIns="91425" tIns="91425" rIns="91425" bIns="91425" anchor="b"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Gallery">
  <p:cSld name="CUSTOM_10">
    <p:spTree>
      <p:nvGrpSpPr>
        <p:cNvPr id="1" name="Shape 420"/>
        <p:cNvGrpSpPr/>
        <p:nvPr/>
      </p:nvGrpSpPr>
      <p:grpSpPr>
        <a:xfrm>
          <a:off x="0" y="0"/>
          <a:ext cx="0" cy="0"/>
          <a:chOff x="0" y="0"/>
          <a:chExt cx="0" cy="0"/>
        </a:xfrm>
      </p:grpSpPr>
      <p:sp>
        <p:nvSpPr>
          <p:cNvPr id="421" name="Google Shape;421;p34"/>
          <p:cNvSpPr>
            <a:spLocks noGrp="1"/>
          </p:cNvSpPr>
          <p:nvPr>
            <p:ph type="pic" idx="2"/>
          </p:nvPr>
        </p:nvSpPr>
        <p:spPr>
          <a:xfrm>
            <a:off x="580725" y="1856050"/>
            <a:ext cx="1321800" cy="1292400"/>
          </a:xfrm>
          <a:prstGeom prst="round1Rect">
            <a:avLst>
              <a:gd name="adj" fmla="val 50000"/>
            </a:avLst>
          </a:prstGeom>
          <a:noFill/>
          <a:ln>
            <a:noFill/>
          </a:ln>
        </p:spPr>
      </p:sp>
      <p:sp>
        <p:nvSpPr>
          <p:cNvPr id="422" name="Google Shape;422;p34"/>
          <p:cNvSpPr>
            <a:spLocks noGrp="1"/>
          </p:cNvSpPr>
          <p:nvPr>
            <p:ph type="pic" idx="3"/>
          </p:nvPr>
        </p:nvSpPr>
        <p:spPr>
          <a:xfrm>
            <a:off x="580725" y="3440225"/>
            <a:ext cx="1392900" cy="1292400"/>
          </a:xfrm>
          <a:prstGeom prst="chord">
            <a:avLst>
              <a:gd name="adj1" fmla="val 2700000"/>
              <a:gd name="adj2" fmla="val 20217993"/>
            </a:avLst>
          </a:prstGeom>
          <a:noFill/>
          <a:ln>
            <a:noFill/>
          </a:ln>
        </p:spPr>
      </p:sp>
      <p:sp>
        <p:nvSpPr>
          <p:cNvPr id="423" name="Google Shape;423;p34"/>
          <p:cNvSpPr>
            <a:spLocks noGrp="1"/>
          </p:cNvSpPr>
          <p:nvPr>
            <p:ph type="pic" idx="4"/>
          </p:nvPr>
        </p:nvSpPr>
        <p:spPr>
          <a:xfrm>
            <a:off x="7214900" y="3440300"/>
            <a:ext cx="1570200" cy="1292400"/>
          </a:xfrm>
          <a:prstGeom prst="roundRect">
            <a:avLst>
              <a:gd name="adj" fmla="val 16667"/>
            </a:avLst>
          </a:prstGeom>
          <a:noFill/>
          <a:ln>
            <a:noFill/>
          </a:ln>
        </p:spPr>
      </p:sp>
      <p:sp>
        <p:nvSpPr>
          <p:cNvPr id="424" name="Google Shape;424;p34"/>
          <p:cNvSpPr>
            <a:spLocks noGrp="1"/>
          </p:cNvSpPr>
          <p:nvPr>
            <p:ph type="pic" idx="5"/>
          </p:nvPr>
        </p:nvSpPr>
        <p:spPr>
          <a:xfrm>
            <a:off x="1937675" y="3433025"/>
            <a:ext cx="5030100" cy="1292400"/>
          </a:xfrm>
          <a:prstGeom prst="trapezoid">
            <a:avLst>
              <a:gd name="adj" fmla="val 25000"/>
            </a:avLst>
          </a:prstGeom>
          <a:noFill/>
          <a:ln>
            <a:noFill/>
          </a:ln>
        </p:spPr>
      </p:sp>
      <p:sp>
        <p:nvSpPr>
          <p:cNvPr id="425" name="Google Shape;425;p34"/>
          <p:cNvSpPr>
            <a:spLocks noGrp="1"/>
          </p:cNvSpPr>
          <p:nvPr>
            <p:ph type="pic" idx="6"/>
          </p:nvPr>
        </p:nvSpPr>
        <p:spPr>
          <a:xfrm>
            <a:off x="3858025" y="1856050"/>
            <a:ext cx="4927200" cy="1292400"/>
          </a:xfrm>
          <a:prstGeom prst="ellipse">
            <a:avLst/>
          </a:prstGeom>
          <a:noFill/>
          <a:ln>
            <a:noFill/>
          </a:ln>
        </p:spPr>
      </p:sp>
      <p:sp>
        <p:nvSpPr>
          <p:cNvPr id="426" name="Google Shape;426;p34"/>
          <p:cNvSpPr>
            <a:spLocks noGrp="1"/>
          </p:cNvSpPr>
          <p:nvPr>
            <p:ph type="pic" idx="7"/>
          </p:nvPr>
        </p:nvSpPr>
        <p:spPr>
          <a:xfrm>
            <a:off x="2165350" y="1856050"/>
            <a:ext cx="1430100" cy="1292400"/>
          </a:xfrm>
          <a:prstGeom prst="hexagon">
            <a:avLst>
              <a:gd name="adj" fmla="val 25000"/>
              <a:gd name="vf" fmla="val 115470"/>
            </a:avLst>
          </a:prstGeom>
          <a:noFill/>
          <a:ln>
            <a:noFill/>
          </a:ln>
        </p:spPr>
      </p:sp>
      <p:sp>
        <p:nvSpPr>
          <p:cNvPr id="427" name="Google Shape;427;p34"/>
          <p:cNvSpPr>
            <a:spLocks noGrp="1"/>
          </p:cNvSpPr>
          <p:nvPr>
            <p:ph type="pic" idx="8"/>
          </p:nvPr>
        </p:nvSpPr>
        <p:spPr>
          <a:xfrm>
            <a:off x="7492700" y="233225"/>
            <a:ext cx="1292400" cy="1292400"/>
          </a:xfrm>
          <a:prstGeom prst="teardrop">
            <a:avLst>
              <a:gd name="adj" fmla="val 100000"/>
            </a:avLst>
          </a:prstGeom>
          <a:noFill/>
          <a:ln>
            <a:noFill/>
          </a:ln>
        </p:spPr>
      </p:sp>
      <p:sp>
        <p:nvSpPr>
          <p:cNvPr id="428" name="Google Shape;428;p34"/>
          <p:cNvSpPr>
            <a:spLocks noGrp="1"/>
          </p:cNvSpPr>
          <p:nvPr>
            <p:ph type="pic" idx="9"/>
          </p:nvPr>
        </p:nvSpPr>
        <p:spPr>
          <a:xfrm>
            <a:off x="610250" y="271775"/>
            <a:ext cx="6838800" cy="1292400"/>
          </a:xfrm>
          <a:prstGeom prst="parallelogram">
            <a:avLst>
              <a:gd name="adj" fmla="val 25000"/>
            </a:avLst>
          </a:prstGeom>
          <a:noFill/>
          <a:ln>
            <a:noFill/>
          </a:ln>
        </p:spPr>
      </p:sp>
      <p:sp>
        <p:nvSpPr>
          <p:cNvPr id="429" name="Google Shape;429;p34"/>
          <p:cNvSpPr/>
          <p:nvPr/>
        </p:nvSpPr>
        <p:spPr>
          <a:xfrm>
            <a:off x="100" y="0"/>
            <a:ext cx="3474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4"/>
          <p:cNvSpPr txBox="1">
            <a:spLocks noGrp="1"/>
          </p:cNvSpPr>
          <p:nvPr>
            <p:ph type="subTitle" idx="1"/>
          </p:nvPr>
        </p:nvSpPr>
        <p:spPr>
          <a:xfrm rot="5400000">
            <a:off x="-635125" y="716225"/>
            <a:ext cx="1616400" cy="348000"/>
          </a:xfrm>
          <a:prstGeom prst="rect">
            <a:avLst/>
          </a:prstGeom>
        </p:spPr>
        <p:txBody>
          <a:bodyPr spcFirstLastPara="1" wrap="square" lIns="91425" tIns="91425" rIns="91425" bIns="91425" anchor="ctr" anchorCtr="0">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431" name="Google Shape;431;p34"/>
          <p:cNvSpPr txBox="1">
            <a:spLocks noGrp="1"/>
          </p:cNvSpPr>
          <p:nvPr>
            <p:ph type="subTitle" idx="13"/>
          </p:nvPr>
        </p:nvSpPr>
        <p:spPr>
          <a:xfrm rot="5400000">
            <a:off x="-591025" y="4140400"/>
            <a:ext cx="1529100" cy="347100"/>
          </a:xfrm>
          <a:prstGeom prst="rect">
            <a:avLst/>
          </a:prstGeom>
        </p:spPr>
        <p:txBody>
          <a:bodyPr spcFirstLastPara="1" wrap="square" lIns="91425" tIns="91425" rIns="91425" bIns="91425" anchor="ctr" anchorCtr="0">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432" name="Google Shape;432;p34"/>
          <p:cNvSpPr txBox="1">
            <a:spLocks noGrp="1"/>
          </p:cNvSpPr>
          <p:nvPr>
            <p:ph type="subTitle" idx="14"/>
          </p:nvPr>
        </p:nvSpPr>
        <p:spPr>
          <a:xfrm rot="5400000">
            <a:off x="-578575" y="2397750"/>
            <a:ext cx="1503300" cy="34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433" name="Google Shape;433;p34"/>
          <p:cNvSpPr txBox="1">
            <a:spLocks noGrp="1"/>
          </p:cNvSpPr>
          <p:nvPr>
            <p:ph type="body" idx="15"/>
          </p:nvPr>
        </p:nvSpPr>
        <p:spPr>
          <a:xfrm>
            <a:off x="610250" y="1525625"/>
            <a:ext cx="6515100" cy="365100"/>
          </a:xfrm>
          <a:prstGeom prst="rect">
            <a:avLst/>
          </a:prstGeom>
        </p:spPr>
        <p:txBody>
          <a:bodyPr spcFirstLastPara="1" wrap="square" lIns="91425" tIns="91425" rIns="91425" bIns="91425" anchor="t" anchorCtr="0">
            <a:noAutofit/>
          </a:bodyPr>
          <a:lstStyle>
            <a:lvl1pPr marL="457200" lvl="0"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1pPr>
            <a:lvl2pPr marL="914400" lvl="1"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2pPr>
            <a:lvl3pPr marL="1371600" lvl="2"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3pPr>
            <a:lvl4pPr marL="1828800" lvl="3"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4pPr>
            <a:lvl5pPr marL="2286000" lvl="4"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5pPr>
            <a:lvl6pPr marL="2743200" lvl="5"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6pPr>
            <a:lvl7pPr marL="3200400" lvl="6"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7pPr>
            <a:lvl8pPr marL="3657600" lvl="7"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8pPr>
            <a:lvl9pPr marL="4114800" lvl="8"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9pPr>
          </a:lstStyle>
          <a:p>
            <a:endParaRPr/>
          </a:p>
        </p:txBody>
      </p:sp>
      <p:sp>
        <p:nvSpPr>
          <p:cNvPr id="434" name="Google Shape;434;p34"/>
          <p:cNvSpPr txBox="1">
            <a:spLocks noGrp="1"/>
          </p:cNvSpPr>
          <p:nvPr>
            <p:ph type="body" idx="16"/>
          </p:nvPr>
        </p:nvSpPr>
        <p:spPr>
          <a:xfrm>
            <a:off x="7509425" y="1525625"/>
            <a:ext cx="1292400" cy="365100"/>
          </a:xfrm>
          <a:prstGeom prst="rect">
            <a:avLst/>
          </a:prstGeom>
        </p:spPr>
        <p:txBody>
          <a:bodyPr spcFirstLastPara="1" wrap="square" lIns="91425" tIns="91425" rIns="91425" bIns="91425" anchor="t" anchorCtr="0">
            <a:noAutofit/>
          </a:bodyPr>
          <a:lstStyle>
            <a:lvl1pPr marL="457200" lvl="0"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1pPr>
            <a:lvl2pPr marL="914400" lvl="1"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2pPr>
            <a:lvl3pPr marL="1371600" lvl="2"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3pPr>
            <a:lvl4pPr marL="1828800" lvl="3"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4pPr>
            <a:lvl5pPr marL="2286000" lvl="4"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5pPr>
            <a:lvl6pPr marL="2743200" lvl="5"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6pPr>
            <a:lvl7pPr marL="3200400" lvl="6"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7pPr>
            <a:lvl8pPr marL="3657600" lvl="7"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8pPr>
            <a:lvl9pPr marL="4114800" lvl="8"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9pPr>
          </a:lstStyle>
          <a:p>
            <a:endParaRPr/>
          </a:p>
        </p:txBody>
      </p:sp>
      <p:sp>
        <p:nvSpPr>
          <p:cNvPr id="435" name="Google Shape;435;p34"/>
          <p:cNvSpPr txBox="1">
            <a:spLocks noGrp="1"/>
          </p:cNvSpPr>
          <p:nvPr>
            <p:ph type="body" idx="17"/>
          </p:nvPr>
        </p:nvSpPr>
        <p:spPr>
          <a:xfrm>
            <a:off x="580725" y="3148450"/>
            <a:ext cx="1292400" cy="365100"/>
          </a:xfrm>
          <a:prstGeom prst="rect">
            <a:avLst/>
          </a:prstGeom>
        </p:spPr>
        <p:txBody>
          <a:bodyPr spcFirstLastPara="1" wrap="square" lIns="91425" tIns="91425" rIns="91425" bIns="91425" anchor="t" anchorCtr="0">
            <a:noAutofit/>
          </a:bodyPr>
          <a:lstStyle>
            <a:lvl1pPr marL="457200" lvl="0"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1pPr>
            <a:lvl2pPr marL="914400" lvl="1"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2pPr>
            <a:lvl3pPr marL="1371600" lvl="2"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3pPr>
            <a:lvl4pPr marL="1828800" lvl="3"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4pPr>
            <a:lvl5pPr marL="2286000" lvl="4"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5pPr>
            <a:lvl6pPr marL="2743200" lvl="5"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6pPr>
            <a:lvl7pPr marL="3200400" lvl="6"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7pPr>
            <a:lvl8pPr marL="3657600" lvl="7"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8pPr>
            <a:lvl9pPr marL="4114800" lvl="8"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9pPr>
          </a:lstStyle>
          <a:p>
            <a:endParaRPr/>
          </a:p>
        </p:txBody>
      </p:sp>
      <p:sp>
        <p:nvSpPr>
          <p:cNvPr id="436" name="Google Shape;436;p34"/>
          <p:cNvSpPr txBox="1">
            <a:spLocks noGrp="1"/>
          </p:cNvSpPr>
          <p:nvPr>
            <p:ph type="body" idx="18"/>
          </p:nvPr>
        </p:nvSpPr>
        <p:spPr>
          <a:xfrm>
            <a:off x="2165400" y="3148450"/>
            <a:ext cx="1430100" cy="365100"/>
          </a:xfrm>
          <a:prstGeom prst="rect">
            <a:avLst/>
          </a:prstGeom>
        </p:spPr>
        <p:txBody>
          <a:bodyPr spcFirstLastPara="1" wrap="square" lIns="91425" tIns="91425" rIns="91425" bIns="91425" anchor="t" anchorCtr="0">
            <a:noAutofit/>
          </a:bodyPr>
          <a:lstStyle>
            <a:lvl1pPr marL="457200" lvl="0"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1pPr>
            <a:lvl2pPr marL="914400" lvl="1"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2pPr>
            <a:lvl3pPr marL="1371600" lvl="2"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3pPr>
            <a:lvl4pPr marL="1828800" lvl="3"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4pPr>
            <a:lvl5pPr marL="2286000" lvl="4"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5pPr>
            <a:lvl6pPr marL="2743200" lvl="5"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6pPr>
            <a:lvl7pPr marL="3200400" lvl="6"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7pPr>
            <a:lvl8pPr marL="3657600" lvl="7"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8pPr>
            <a:lvl9pPr marL="4114800" lvl="8"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9pPr>
          </a:lstStyle>
          <a:p>
            <a:endParaRPr/>
          </a:p>
        </p:txBody>
      </p:sp>
      <p:sp>
        <p:nvSpPr>
          <p:cNvPr id="437" name="Google Shape;437;p34"/>
          <p:cNvSpPr txBox="1">
            <a:spLocks noGrp="1"/>
          </p:cNvSpPr>
          <p:nvPr>
            <p:ph type="body" idx="19"/>
          </p:nvPr>
        </p:nvSpPr>
        <p:spPr>
          <a:xfrm>
            <a:off x="3858025" y="3148450"/>
            <a:ext cx="4943700" cy="365100"/>
          </a:xfrm>
          <a:prstGeom prst="rect">
            <a:avLst/>
          </a:prstGeom>
        </p:spPr>
        <p:txBody>
          <a:bodyPr spcFirstLastPara="1" wrap="square" lIns="91425" tIns="91425" rIns="91425" bIns="91425" anchor="t" anchorCtr="0">
            <a:noAutofit/>
          </a:bodyPr>
          <a:lstStyle>
            <a:lvl1pPr marL="457200" lvl="0"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1pPr>
            <a:lvl2pPr marL="914400" lvl="1"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2pPr>
            <a:lvl3pPr marL="1371600" lvl="2"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3pPr>
            <a:lvl4pPr marL="1828800" lvl="3"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4pPr>
            <a:lvl5pPr marL="2286000" lvl="4"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5pPr>
            <a:lvl6pPr marL="2743200" lvl="5"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6pPr>
            <a:lvl7pPr marL="3200400" lvl="6"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7pPr>
            <a:lvl8pPr marL="3657600" lvl="7"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8pPr>
            <a:lvl9pPr marL="4114800" lvl="8"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9pPr>
          </a:lstStyle>
          <a:p>
            <a:endParaRPr/>
          </a:p>
        </p:txBody>
      </p:sp>
      <p:sp>
        <p:nvSpPr>
          <p:cNvPr id="438" name="Google Shape;438;p34"/>
          <p:cNvSpPr txBox="1">
            <a:spLocks noGrp="1"/>
          </p:cNvSpPr>
          <p:nvPr>
            <p:ph type="body" idx="20"/>
          </p:nvPr>
        </p:nvSpPr>
        <p:spPr>
          <a:xfrm>
            <a:off x="1937675" y="4725425"/>
            <a:ext cx="5030100" cy="365100"/>
          </a:xfrm>
          <a:prstGeom prst="rect">
            <a:avLst/>
          </a:prstGeom>
        </p:spPr>
        <p:txBody>
          <a:bodyPr spcFirstLastPara="1" wrap="square" lIns="91425" tIns="91425" rIns="91425" bIns="91425" anchor="t" anchorCtr="0">
            <a:noAutofit/>
          </a:bodyPr>
          <a:lstStyle>
            <a:lvl1pPr marL="457200" lvl="0"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1pPr>
            <a:lvl2pPr marL="914400" lvl="1"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2pPr>
            <a:lvl3pPr marL="1371600" lvl="2"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3pPr>
            <a:lvl4pPr marL="1828800" lvl="3"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4pPr>
            <a:lvl5pPr marL="2286000" lvl="4"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5pPr>
            <a:lvl6pPr marL="2743200" lvl="5"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6pPr>
            <a:lvl7pPr marL="3200400" lvl="6"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7pPr>
            <a:lvl8pPr marL="3657600" lvl="7"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8pPr>
            <a:lvl9pPr marL="4114800" lvl="8"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9pPr>
          </a:lstStyle>
          <a:p>
            <a:endParaRPr/>
          </a:p>
        </p:txBody>
      </p:sp>
      <p:sp>
        <p:nvSpPr>
          <p:cNvPr id="439" name="Google Shape;439;p34"/>
          <p:cNvSpPr txBox="1">
            <a:spLocks noGrp="1"/>
          </p:cNvSpPr>
          <p:nvPr>
            <p:ph type="body" idx="21"/>
          </p:nvPr>
        </p:nvSpPr>
        <p:spPr>
          <a:xfrm>
            <a:off x="610250" y="4725425"/>
            <a:ext cx="1263000" cy="365100"/>
          </a:xfrm>
          <a:prstGeom prst="rect">
            <a:avLst/>
          </a:prstGeom>
        </p:spPr>
        <p:txBody>
          <a:bodyPr spcFirstLastPara="1" wrap="square" lIns="91425" tIns="91425" rIns="91425" bIns="91425" anchor="t" anchorCtr="0">
            <a:noAutofit/>
          </a:bodyPr>
          <a:lstStyle>
            <a:lvl1pPr marL="457200" lvl="0"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1pPr>
            <a:lvl2pPr marL="914400" lvl="1"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2pPr>
            <a:lvl3pPr marL="1371600" lvl="2"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3pPr>
            <a:lvl4pPr marL="1828800" lvl="3"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4pPr>
            <a:lvl5pPr marL="2286000" lvl="4"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5pPr>
            <a:lvl6pPr marL="2743200" lvl="5"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6pPr>
            <a:lvl7pPr marL="3200400" lvl="6"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7pPr>
            <a:lvl8pPr marL="3657600" lvl="7"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8pPr>
            <a:lvl9pPr marL="4114800" lvl="8"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9pPr>
          </a:lstStyle>
          <a:p>
            <a:endParaRPr/>
          </a:p>
        </p:txBody>
      </p:sp>
      <p:sp>
        <p:nvSpPr>
          <p:cNvPr id="440" name="Google Shape;440;p34"/>
          <p:cNvSpPr txBox="1">
            <a:spLocks noGrp="1"/>
          </p:cNvSpPr>
          <p:nvPr>
            <p:ph type="body" idx="22"/>
          </p:nvPr>
        </p:nvSpPr>
        <p:spPr>
          <a:xfrm>
            <a:off x="7214900" y="4725425"/>
            <a:ext cx="1587000" cy="365100"/>
          </a:xfrm>
          <a:prstGeom prst="rect">
            <a:avLst/>
          </a:prstGeom>
        </p:spPr>
        <p:txBody>
          <a:bodyPr spcFirstLastPara="1" wrap="square" lIns="91425" tIns="91425" rIns="91425" bIns="91425" anchor="t" anchorCtr="0">
            <a:noAutofit/>
          </a:bodyPr>
          <a:lstStyle>
            <a:lvl1pPr marL="457200" lvl="0"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1pPr>
            <a:lvl2pPr marL="914400" lvl="1"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2pPr>
            <a:lvl3pPr marL="1371600" lvl="2"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3pPr>
            <a:lvl4pPr marL="1828800" lvl="3"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4pPr>
            <a:lvl5pPr marL="2286000" lvl="4"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5pPr>
            <a:lvl6pPr marL="2743200" lvl="5"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6pPr>
            <a:lvl7pPr marL="3200400" lvl="6"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7pPr>
            <a:lvl8pPr marL="3657600" lvl="7"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8pPr>
            <a:lvl9pPr marL="4114800" lvl="8" indent="-285750" algn="ctr">
              <a:spcBef>
                <a:spcPts val="0"/>
              </a:spcBef>
              <a:spcAft>
                <a:spcPts val="0"/>
              </a:spcAft>
              <a:buSzPts val="900"/>
              <a:buFont typeface="Work Sans Medium"/>
              <a:buChar char="■"/>
              <a:defRPr sz="900">
                <a:latin typeface="Work Sans Medium"/>
                <a:ea typeface="Work Sans Medium"/>
                <a:cs typeface="Work Sans Medium"/>
                <a:sym typeface="Work Sans Medium"/>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Gallery 2">
  <p:cSld name="CUSTOM_12">
    <p:bg>
      <p:bgPr>
        <a:solidFill>
          <a:schemeClr val="dk1"/>
        </a:solidFill>
        <a:effectLst/>
      </p:bgPr>
    </p:bg>
    <p:spTree>
      <p:nvGrpSpPr>
        <p:cNvPr id="1" name="Shape 441"/>
        <p:cNvGrpSpPr/>
        <p:nvPr/>
      </p:nvGrpSpPr>
      <p:grpSpPr>
        <a:xfrm>
          <a:off x="0" y="0"/>
          <a:ext cx="0" cy="0"/>
          <a:chOff x="0" y="0"/>
          <a:chExt cx="0" cy="0"/>
        </a:xfrm>
      </p:grpSpPr>
      <p:sp>
        <p:nvSpPr>
          <p:cNvPr id="442" name="Google Shape;442;p35"/>
          <p:cNvSpPr>
            <a:spLocks noGrp="1"/>
          </p:cNvSpPr>
          <p:nvPr>
            <p:ph type="pic" idx="2"/>
          </p:nvPr>
        </p:nvSpPr>
        <p:spPr>
          <a:xfrm>
            <a:off x="1300175" y="354000"/>
            <a:ext cx="4204800" cy="2957100"/>
          </a:xfrm>
          <a:prstGeom prst="parallelogram">
            <a:avLst>
              <a:gd name="adj" fmla="val 41235"/>
            </a:avLst>
          </a:prstGeom>
          <a:noFill/>
          <a:ln>
            <a:noFill/>
          </a:ln>
        </p:spPr>
      </p:sp>
      <p:sp>
        <p:nvSpPr>
          <p:cNvPr id="443" name="Google Shape;443;p35"/>
          <p:cNvSpPr>
            <a:spLocks noGrp="1"/>
          </p:cNvSpPr>
          <p:nvPr>
            <p:ph type="pic" idx="3"/>
          </p:nvPr>
        </p:nvSpPr>
        <p:spPr>
          <a:xfrm>
            <a:off x="4894175" y="354000"/>
            <a:ext cx="3907800" cy="1478400"/>
          </a:xfrm>
          <a:prstGeom prst="parallelogram">
            <a:avLst>
              <a:gd name="adj" fmla="val 41235"/>
            </a:avLst>
          </a:prstGeom>
          <a:noFill/>
          <a:ln>
            <a:noFill/>
          </a:ln>
        </p:spPr>
      </p:sp>
      <p:sp>
        <p:nvSpPr>
          <p:cNvPr id="444" name="Google Shape;444;p35"/>
          <p:cNvSpPr>
            <a:spLocks noGrp="1"/>
          </p:cNvSpPr>
          <p:nvPr>
            <p:ph type="pic" idx="4"/>
          </p:nvPr>
        </p:nvSpPr>
        <p:spPr>
          <a:xfrm>
            <a:off x="4280325" y="1832550"/>
            <a:ext cx="2579700" cy="1478400"/>
          </a:xfrm>
          <a:prstGeom prst="parallelogram">
            <a:avLst>
              <a:gd name="adj" fmla="val 41235"/>
            </a:avLst>
          </a:prstGeom>
          <a:noFill/>
          <a:ln>
            <a:noFill/>
          </a:ln>
        </p:spPr>
      </p:sp>
      <p:sp>
        <p:nvSpPr>
          <p:cNvPr id="445" name="Google Shape;445;p35"/>
          <p:cNvSpPr>
            <a:spLocks noGrp="1"/>
          </p:cNvSpPr>
          <p:nvPr>
            <p:ph type="pic" idx="5"/>
          </p:nvPr>
        </p:nvSpPr>
        <p:spPr>
          <a:xfrm>
            <a:off x="5660175" y="1832550"/>
            <a:ext cx="2537100" cy="2957100"/>
          </a:xfrm>
          <a:prstGeom prst="parallelogram">
            <a:avLst>
              <a:gd name="adj" fmla="val 41235"/>
            </a:avLst>
          </a:prstGeom>
          <a:noFill/>
          <a:ln>
            <a:noFill/>
          </a:ln>
        </p:spPr>
      </p:sp>
      <p:sp>
        <p:nvSpPr>
          <p:cNvPr id="446" name="Google Shape;446;p35"/>
          <p:cNvSpPr>
            <a:spLocks noGrp="1"/>
          </p:cNvSpPr>
          <p:nvPr>
            <p:ph type="pic" idx="6"/>
          </p:nvPr>
        </p:nvSpPr>
        <p:spPr>
          <a:xfrm>
            <a:off x="695350" y="3311100"/>
            <a:ext cx="5587500" cy="1478400"/>
          </a:xfrm>
          <a:prstGeom prst="parallelogram">
            <a:avLst>
              <a:gd name="adj" fmla="val 41235"/>
            </a:avLst>
          </a:prstGeom>
          <a:noFill/>
          <a:ln>
            <a:noFill/>
          </a:ln>
        </p:spPr>
      </p:sp>
      <p:sp>
        <p:nvSpPr>
          <p:cNvPr id="447" name="Google Shape;447;p35"/>
          <p:cNvSpPr/>
          <p:nvPr/>
        </p:nvSpPr>
        <p:spPr>
          <a:xfrm>
            <a:off x="100" y="0"/>
            <a:ext cx="3474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5"/>
          <p:cNvSpPr txBox="1">
            <a:spLocks noGrp="1"/>
          </p:cNvSpPr>
          <p:nvPr>
            <p:ph type="subTitle" idx="1"/>
          </p:nvPr>
        </p:nvSpPr>
        <p:spPr>
          <a:xfrm rot="5400000">
            <a:off x="-635125" y="716225"/>
            <a:ext cx="1616400" cy="348000"/>
          </a:xfrm>
          <a:prstGeom prst="rect">
            <a:avLst/>
          </a:prstGeom>
        </p:spPr>
        <p:txBody>
          <a:bodyPr spcFirstLastPara="1" wrap="square" lIns="91425" tIns="91425" rIns="91425" bIns="91425" anchor="ctr" anchorCtr="0">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449" name="Google Shape;449;p35"/>
          <p:cNvSpPr txBox="1">
            <a:spLocks noGrp="1"/>
          </p:cNvSpPr>
          <p:nvPr>
            <p:ph type="subTitle" idx="7"/>
          </p:nvPr>
        </p:nvSpPr>
        <p:spPr>
          <a:xfrm rot="5400000">
            <a:off x="-591025" y="4140400"/>
            <a:ext cx="1529100" cy="347100"/>
          </a:xfrm>
          <a:prstGeom prst="rect">
            <a:avLst/>
          </a:prstGeom>
        </p:spPr>
        <p:txBody>
          <a:bodyPr spcFirstLastPara="1" wrap="square" lIns="91425" tIns="91425" rIns="91425" bIns="91425" anchor="ctr" anchorCtr="0">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450" name="Google Shape;450;p35"/>
          <p:cNvSpPr txBox="1">
            <a:spLocks noGrp="1"/>
          </p:cNvSpPr>
          <p:nvPr>
            <p:ph type="subTitle" idx="8"/>
          </p:nvPr>
        </p:nvSpPr>
        <p:spPr>
          <a:xfrm rot="5400000">
            <a:off x="-578575" y="2397750"/>
            <a:ext cx="1503300" cy="34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1"/>
        <p:cNvGrpSpPr/>
        <p:nvPr/>
      </p:nvGrpSpPr>
      <p:grpSpPr>
        <a:xfrm>
          <a:off x="0" y="0"/>
          <a:ext cx="0" cy="0"/>
          <a:chOff x="0" y="0"/>
          <a:chExt cx="0" cy="0"/>
        </a:xfrm>
      </p:grpSpPr>
      <p:sp>
        <p:nvSpPr>
          <p:cNvPr id="452" name="Google Shape;452;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p:cSld name="TITLE_4">
    <p:spTree>
      <p:nvGrpSpPr>
        <p:cNvPr id="1" name="Shape 453"/>
        <p:cNvGrpSpPr/>
        <p:nvPr/>
      </p:nvGrpSpPr>
      <p:grpSpPr>
        <a:xfrm>
          <a:off x="0" y="0"/>
          <a:ext cx="0" cy="0"/>
          <a:chOff x="0" y="0"/>
          <a:chExt cx="0" cy="0"/>
        </a:xfrm>
      </p:grpSpPr>
      <p:sp>
        <p:nvSpPr>
          <p:cNvPr id="454" name="Google Shape;454;p3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55" name="Google Shape;455;p3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a:endParaRPr/>
          </a:p>
        </p:txBody>
      </p:sp>
      <p:sp>
        <p:nvSpPr>
          <p:cNvPr id="456" name="Google Shape;456;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457"/>
        <p:cNvGrpSpPr/>
        <p:nvPr/>
      </p:nvGrpSpPr>
      <p:grpSpPr>
        <a:xfrm>
          <a:off x="0" y="0"/>
          <a:ext cx="0" cy="0"/>
          <a:chOff x="0" y="0"/>
          <a:chExt cx="0" cy="0"/>
        </a:xfrm>
      </p:grpSpPr>
      <p:sp>
        <p:nvSpPr>
          <p:cNvPr id="458" name="Google Shape;458;p3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59" name="Google Shape;459;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p:cSld name="TITLE_AND_BODY_1">
    <p:spTree>
      <p:nvGrpSpPr>
        <p:cNvPr id="1" name="Shape 460"/>
        <p:cNvGrpSpPr/>
        <p:nvPr/>
      </p:nvGrpSpPr>
      <p:grpSpPr>
        <a:xfrm>
          <a:off x="0" y="0"/>
          <a:ext cx="0" cy="0"/>
          <a:chOff x="0" y="0"/>
          <a:chExt cx="0" cy="0"/>
        </a:xfrm>
      </p:grpSpPr>
      <p:sp>
        <p:nvSpPr>
          <p:cNvPr id="461" name="Google Shape;461;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462" name="Google Shape;462;p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63" name="Google Shape;463;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p:cSld name="TITLE_AND_TWO_COLUMNS_1">
    <p:spTree>
      <p:nvGrpSpPr>
        <p:cNvPr id="1" name="Shape 464"/>
        <p:cNvGrpSpPr/>
        <p:nvPr/>
      </p:nvGrpSpPr>
      <p:grpSpPr>
        <a:xfrm>
          <a:off x="0" y="0"/>
          <a:ext cx="0" cy="0"/>
          <a:chOff x="0" y="0"/>
          <a:chExt cx="0" cy="0"/>
        </a:xfrm>
      </p:grpSpPr>
      <p:sp>
        <p:nvSpPr>
          <p:cNvPr id="465" name="Google Shape;465;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466" name="Google Shape;466;p4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67" name="Google Shape;467;p4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68" name="Google Shape;468;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Workshop benefits">
  <p:cSld name="CUSTOM_2_1_1">
    <p:spTree>
      <p:nvGrpSpPr>
        <p:cNvPr id="1" name="Shape 37"/>
        <p:cNvGrpSpPr/>
        <p:nvPr/>
      </p:nvGrpSpPr>
      <p:grpSpPr>
        <a:xfrm>
          <a:off x="0" y="0"/>
          <a:ext cx="0" cy="0"/>
          <a:chOff x="0" y="0"/>
          <a:chExt cx="0" cy="0"/>
        </a:xfrm>
      </p:grpSpPr>
      <p:sp>
        <p:nvSpPr>
          <p:cNvPr id="38" name="Google Shape;38;p5"/>
          <p:cNvSpPr/>
          <p:nvPr/>
        </p:nvSpPr>
        <p:spPr>
          <a:xfrm>
            <a:off x="100" y="-100"/>
            <a:ext cx="4572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Work Sans"/>
              <a:ea typeface="Work Sans"/>
              <a:cs typeface="Work Sans"/>
              <a:sym typeface="Work Sans"/>
            </a:endParaRPr>
          </a:p>
        </p:txBody>
      </p:sp>
      <p:sp>
        <p:nvSpPr>
          <p:cNvPr id="39" name="Google Shape;39;p5"/>
          <p:cNvSpPr txBox="1">
            <a:spLocks noGrp="1"/>
          </p:cNvSpPr>
          <p:nvPr>
            <p:ph type="title"/>
          </p:nvPr>
        </p:nvSpPr>
        <p:spPr>
          <a:xfrm>
            <a:off x="519750" y="145550"/>
            <a:ext cx="3908100" cy="289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6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40" name="Google Shape;40;p5"/>
          <p:cNvSpPr txBox="1">
            <a:spLocks noGrp="1"/>
          </p:cNvSpPr>
          <p:nvPr>
            <p:ph type="body" idx="1"/>
          </p:nvPr>
        </p:nvSpPr>
        <p:spPr>
          <a:xfrm>
            <a:off x="519750" y="2142625"/>
            <a:ext cx="3622800" cy="19884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1" name="Google Shape;41;p5"/>
          <p:cNvSpPr txBox="1">
            <a:spLocks noGrp="1"/>
          </p:cNvSpPr>
          <p:nvPr>
            <p:ph type="subTitle" idx="2"/>
          </p:nvPr>
        </p:nvSpPr>
        <p:spPr>
          <a:xfrm>
            <a:off x="5473534" y="724424"/>
            <a:ext cx="3710100" cy="5031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
          <p:cNvSpPr txBox="1">
            <a:spLocks noGrp="1"/>
          </p:cNvSpPr>
          <p:nvPr>
            <p:ph type="subTitle" idx="3"/>
          </p:nvPr>
        </p:nvSpPr>
        <p:spPr>
          <a:xfrm>
            <a:off x="5473534" y="1009125"/>
            <a:ext cx="3622800" cy="503100"/>
          </a:xfrm>
          <a:prstGeom prst="rect">
            <a:avLst/>
          </a:prstGeom>
        </p:spPr>
        <p:txBody>
          <a:bodyPr spcFirstLastPara="1" wrap="square" lIns="91425" tIns="91425" rIns="91425" bIns="91425" anchor="t" anchorCtr="0">
            <a:noAutofit/>
          </a:bodyPr>
          <a:lstStyle>
            <a:lvl1pPr lvl="0">
              <a:spcBef>
                <a:spcPts val="0"/>
              </a:spcBef>
              <a:spcAft>
                <a:spcPts val="0"/>
              </a:spcAft>
              <a:buSzPts val="900"/>
              <a:buFont typeface="Work Sans"/>
              <a:buNone/>
              <a:defRPr sz="9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5"/>
          <p:cNvSpPr txBox="1">
            <a:spLocks noGrp="1"/>
          </p:cNvSpPr>
          <p:nvPr>
            <p:ph type="subTitle" idx="4"/>
          </p:nvPr>
        </p:nvSpPr>
        <p:spPr>
          <a:xfrm>
            <a:off x="5473534" y="1512224"/>
            <a:ext cx="3710100" cy="5031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5"/>
          <p:cNvSpPr txBox="1">
            <a:spLocks noGrp="1"/>
          </p:cNvSpPr>
          <p:nvPr>
            <p:ph type="subTitle" idx="5"/>
          </p:nvPr>
        </p:nvSpPr>
        <p:spPr>
          <a:xfrm>
            <a:off x="5473534" y="1796925"/>
            <a:ext cx="3622800" cy="503100"/>
          </a:xfrm>
          <a:prstGeom prst="rect">
            <a:avLst/>
          </a:prstGeom>
        </p:spPr>
        <p:txBody>
          <a:bodyPr spcFirstLastPara="1" wrap="square" lIns="91425" tIns="91425" rIns="91425" bIns="91425" anchor="t" anchorCtr="0">
            <a:noAutofit/>
          </a:bodyPr>
          <a:lstStyle>
            <a:lvl1pPr lvl="0">
              <a:spcBef>
                <a:spcPts val="0"/>
              </a:spcBef>
              <a:spcAft>
                <a:spcPts val="0"/>
              </a:spcAft>
              <a:buSzPts val="900"/>
              <a:buFont typeface="Work Sans"/>
              <a:buNone/>
              <a:defRPr sz="9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5"/>
          <p:cNvSpPr txBox="1">
            <a:spLocks noGrp="1"/>
          </p:cNvSpPr>
          <p:nvPr>
            <p:ph type="subTitle" idx="6"/>
          </p:nvPr>
        </p:nvSpPr>
        <p:spPr>
          <a:xfrm>
            <a:off x="5473534" y="2300024"/>
            <a:ext cx="3710100" cy="5031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5"/>
          <p:cNvSpPr txBox="1">
            <a:spLocks noGrp="1"/>
          </p:cNvSpPr>
          <p:nvPr>
            <p:ph type="subTitle" idx="7"/>
          </p:nvPr>
        </p:nvSpPr>
        <p:spPr>
          <a:xfrm>
            <a:off x="5473534" y="2584725"/>
            <a:ext cx="3622800" cy="503100"/>
          </a:xfrm>
          <a:prstGeom prst="rect">
            <a:avLst/>
          </a:prstGeom>
        </p:spPr>
        <p:txBody>
          <a:bodyPr spcFirstLastPara="1" wrap="square" lIns="91425" tIns="91425" rIns="91425" bIns="91425" anchor="t" anchorCtr="0">
            <a:noAutofit/>
          </a:bodyPr>
          <a:lstStyle>
            <a:lvl1pPr lvl="0">
              <a:spcBef>
                <a:spcPts val="0"/>
              </a:spcBef>
              <a:spcAft>
                <a:spcPts val="0"/>
              </a:spcAft>
              <a:buSzPts val="900"/>
              <a:buFont typeface="Work Sans"/>
              <a:buNone/>
              <a:defRPr sz="9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5"/>
          <p:cNvSpPr txBox="1">
            <a:spLocks noGrp="1"/>
          </p:cNvSpPr>
          <p:nvPr>
            <p:ph type="subTitle" idx="8"/>
          </p:nvPr>
        </p:nvSpPr>
        <p:spPr>
          <a:xfrm>
            <a:off x="5473534" y="3087824"/>
            <a:ext cx="3710100" cy="5031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5"/>
          <p:cNvSpPr txBox="1">
            <a:spLocks noGrp="1"/>
          </p:cNvSpPr>
          <p:nvPr>
            <p:ph type="subTitle" idx="9"/>
          </p:nvPr>
        </p:nvSpPr>
        <p:spPr>
          <a:xfrm>
            <a:off x="5473534" y="3372525"/>
            <a:ext cx="3622800" cy="503100"/>
          </a:xfrm>
          <a:prstGeom prst="rect">
            <a:avLst/>
          </a:prstGeom>
        </p:spPr>
        <p:txBody>
          <a:bodyPr spcFirstLastPara="1" wrap="square" lIns="91425" tIns="91425" rIns="91425" bIns="91425" anchor="t" anchorCtr="0">
            <a:noAutofit/>
          </a:bodyPr>
          <a:lstStyle>
            <a:lvl1pPr lvl="0">
              <a:spcBef>
                <a:spcPts val="0"/>
              </a:spcBef>
              <a:spcAft>
                <a:spcPts val="0"/>
              </a:spcAft>
              <a:buSzPts val="900"/>
              <a:buFont typeface="Work Sans"/>
              <a:buNone/>
              <a:defRPr sz="9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5"/>
          <p:cNvSpPr txBox="1">
            <a:spLocks noGrp="1"/>
          </p:cNvSpPr>
          <p:nvPr>
            <p:ph type="subTitle" idx="13"/>
          </p:nvPr>
        </p:nvSpPr>
        <p:spPr>
          <a:xfrm>
            <a:off x="5473534" y="3875624"/>
            <a:ext cx="3710100" cy="5031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5"/>
          <p:cNvSpPr txBox="1">
            <a:spLocks noGrp="1"/>
          </p:cNvSpPr>
          <p:nvPr>
            <p:ph type="subTitle" idx="14"/>
          </p:nvPr>
        </p:nvSpPr>
        <p:spPr>
          <a:xfrm>
            <a:off x="5473534" y="4160325"/>
            <a:ext cx="3622800" cy="503100"/>
          </a:xfrm>
          <a:prstGeom prst="rect">
            <a:avLst/>
          </a:prstGeom>
        </p:spPr>
        <p:txBody>
          <a:bodyPr spcFirstLastPara="1" wrap="square" lIns="91425" tIns="91425" rIns="91425" bIns="91425" anchor="t" anchorCtr="0">
            <a:noAutofit/>
          </a:bodyPr>
          <a:lstStyle>
            <a:lvl1pPr lvl="0">
              <a:spcBef>
                <a:spcPts val="0"/>
              </a:spcBef>
              <a:spcAft>
                <a:spcPts val="0"/>
              </a:spcAft>
              <a:buSzPts val="900"/>
              <a:buFont typeface="Work Sans"/>
              <a:buNone/>
              <a:defRPr sz="9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
          <p:cNvSpPr/>
          <p:nvPr/>
        </p:nvSpPr>
        <p:spPr>
          <a:xfrm>
            <a:off x="100" y="0"/>
            <a:ext cx="3474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txBox="1">
            <a:spLocks noGrp="1"/>
          </p:cNvSpPr>
          <p:nvPr>
            <p:ph type="subTitle" idx="15"/>
          </p:nvPr>
        </p:nvSpPr>
        <p:spPr>
          <a:xfrm rot="5400000">
            <a:off x="-635125" y="716225"/>
            <a:ext cx="1616400" cy="348000"/>
          </a:xfrm>
          <a:prstGeom prst="rect">
            <a:avLst/>
          </a:prstGeom>
        </p:spPr>
        <p:txBody>
          <a:bodyPr spcFirstLastPara="1" wrap="square" lIns="91425" tIns="91425" rIns="91425" bIns="91425" anchor="ctr" anchorCtr="0">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53" name="Google Shape;53;p5"/>
          <p:cNvSpPr txBox="1">
            <a:spLocks noGrp="1"/>
          </p:cNvSpPr>
          <p:nvPr>
            <p:ph type="subTitle" idx="16"/>
          </p:nvPr>
        </p:nvSpPr>
        <p:spPr>
          <a:xfrm rot="5400000">
            <a:off x="-591025" y="4140400"/>
            <a:ext cx="1529100" cy="347100"/>
          </a:xfrm>
          <a:prstGeom prst="rect">
            <a:avLst/>
          </a:prstGeom>
        </p:spPr>
        <p:txBody>
          <a:bodyPr spcFirstLastPara="1" wrap="square" lIns="91425" tIns="91425" rIns="91425" bIns="91425" anchor="ctr" anchorCtr="0">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54" name="Google Shape;54;p5"/>
          <p:cNvSpPr txBox="1">
            <a:spLocks noGrp="1"/>
          </p:cNvSpPr>
          <p:nvPr>
            <p:ph type="subTitle" idx="17"/>
          </p:nvPr>
        </p:nvSpPr>
        <p:spPr>
          <a:xfrm rot="5400000">
            <a:off x="-578575" y="2397750"/>
            <a:ext cx="1503300" cy="34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Tree>
  </p:cSld>
  <p:clrMapOvr>
    <a:masterClrMapping/>
  </p:clrMapOvr>
  <p:extLst>
    <p:ext uri="{DCECCB84-F9BA-43D5-87BE-67443E8EF086}">
      <p15:sldGuideLst xmlns:p15="http://schemas.microsoft.com/office/powerpoint/2012/main">
        <p15:guide id="1" pos="2880">
          <p15:clr>
            <a:srgbClr val="E46962"/>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p:cSld name="TITLE_ONLY_1">
    <p:spTree>
      <p:nvGrpSpPr>
        <p:cNvPr id="1" name="Shape 469"/>
        <p:cNvGrpSpPr/>
        <p:nvPr/>
      </p:nvGrpSpPr>
      <p:grpSpPr>
        <a:xfrm>
          <a:off x="0" y="0"/>
          <a:ext cx="0" cy="0"/>
          <a:chOff x="0" y="0"/>
          <a:chExt cx="0" cy="0"/>
        </a:xfrm>
      </p:grpSpPr>
      <p:sp>
        <p:nvSpPr>
          <p:cNvPr id="470" name="Google Shape;470;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471" name="Google Shape;471;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_COLUMN_TEXT_1">
    <p:spTree>
      <p:nvGrpSpPr>
        <p:cNvPr id="1" name="Shape 472"/>
        <p:cNvGrpSpPr/>
        <p:nvPr/>
      </p:nvGrpSpPr>
      <p:grpSpPr>
        <a:xfrm>
          <a:off x="0" y="0"/>
          <a:ext cx="0" cy="0"/>
          <a:chOff x="0" y="0"/>
          <a:chExt cx="0" cy="0"/>
        </a:xfrm>
      </p:grpSpPr>
      <p:sp>
        <p:nvSpPr>
          <p:cNvPr id="473" name="Google Shape;473;p4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74" name="Google Shape;474;p42"/>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75" name="Google Shape;475;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_POINT_1">
    <p:spTree>
      <p:nvGrpSpPr>
        <p:cNvPr id="1" name="Shape 476"/>
        <p:cNvGrpSpPr/>
        <p:nvPr/>
      </p:nvGrpSpPr>
      <p:grpSpPr>
        <a:xfrm>
          <a:off x="0" y="0"/>
          <a:ext cx="0" cy="0"/>
          <a:chOff x="0" y="0"/>
          <a:chExt cx="0" cy="0"/>
        </a:xfrm>
      </p:grpSpPr>
      <p:sp>
        <p:nvSpPr>
          <p:cNvPr id="477" name="Google Shape;477;p4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78" name="Google Shape;478;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_1">
    <p:spTree>
      <p:nvGrpSpPr>
        <p:cNvPr id="1" name="Shape 479"/>
        <p:cNvGrpSpPr/>
        <p:nvPr/>
      </p:nvGrpSpPr>
      <p:grpSpPr>
        <a:xfrm>
          <a:off x="0" y="0"/>
          <a:ext cx="0" cy="0"/>
          <a:chOff x="0" y="0"/>
          <a:chExt cx="0" cy="0"/>
        </a:xfrm>
      </p:grpSpPr>
      <p:sp>
        <p:nvSpPr>
          <p:cNvPr id="480" name="Google Shape;480;p44"/>
          <p:cNvSpPr/>
          <p:nvPr/>
        </p:nvSpPr>
        <p:spPr>
          <a:xfrm>
            <a:off x="4572000" y="-125"/>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82" name="Google Shape;482;p4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a:endParaRPr/>
          </a:p>
        </p:txBody>
      </p:sp>
      <p:sp>
        <p:nvSpPr>
          <p:cNvPr id="483" name="Google Shape;483;p4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84" name="Google Shape;484;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_ONLY_1">
    <p:spTree>
      <p:nvGrpSpPr>
        <p:cNvPr id="1" name="Shape 485"/>
        <p:cNvGrpSpPr/>
        <p:nvPr/>
      </p:nvGrpSpPr>
      <p:grpSpPr>
        <a:xfrm>
          <a:off x="0" y="0"/>
          <a:ext cx="0" cy="0"/>
          <a:chOff x="0" y="0"/>
          <a:chExt cx="0" cy="0"/>
        </a:xfrm>
      </p:grpSpPr>
      <p:sp>
        <p:nvSpPr>
          <p:cNvPr id="486" name="Google Shape;486;p4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spcBef>
                <a:spcPts val="0"/>
              </a:spcBef>
              <a:spcAft>
                <a:spcPts val="0"/>
              </a:spcAft>
              <a:buSzPts val="1100"/>
              <a:buNone/>
              <a:defRPr/>
            </a:lvl1pPr>
          </a:lstStyle>
          <a:p>
            <a:endParaRPr/>
          </a:p>
        </p:txBody>
      </p:sp>
      <p:sp>
        <p:nvSpPr>
          <p:cNvPr id="487" name="Google Shape;487;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_NUMBER_1">
    <p:spTree>
      <p:nvGrpSpPr>
        <p:cNvPr id="1" name="Shape 488"/>
        <p:cNvGrpSpPr/>
        <p:nvPr/>
      </p:nvGrpSpPr>
      <p:grpSpPr>
        <a:xfrm>
          <a:off x="0" y="0"/>
          <a:ext cx="0" cy="0"/>
          <a:chOff x="0" y="0"/>
          <a:chExt cx="0" cy="0"/>
        </a:xfrm>
      </p:grpSpPr>
      <p:sp>
        <p:nvSpPr>
          <p:cNvPr id="489" name="Google Shape;489;p4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90" name="Google Shape;490;p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298450" algn="ctr">
              <a:spcBef>
                <a:spcPts val="0"/>
              </a:spcBef>
              <a:spcAft>
                <a:spcPts val="0"/>
              </a:spcAft>
              <a:buSzPts val="11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
        <p:nvSpPr>
          <p:cNvPr id="491" name="Google Shape;491;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Agenda">
  <p:cSld name="CUSTOM_7_1">
    <p:spTree>
      <p:nvGrpSpPr>
        <p:cNvPr id="1" name="Shape 492"/>
        <p:cNvGrpSpPr/>
        <p:nvPr/>
      </p:nvGrpSpPr>
      <p:grpSpPr>
        <a:xfrm>
          <a:off x="0" y="0"/>
          <a:ext cx="0" cy="0"/>
          <a:chOff x="0" y="0"/>
          <a:chExt cx="0" cy="0"/>
        </a:xfrm>
      </p:grpSpPr>
      <p:sp>
        <p:nvSpPr>
          <p:cNvPr id="493" name="Google Shape;493;p47"/>
          <p:cNvSpPr txBox="1">
            <a:spLocks noGrp="1"/>
          </p:cNvSpPr>
          <p:nvPr>
            <p:ph type="title"/>
          </p:nvPr>
        </p:nvSpPr>
        <p:spPr>
          <a:xfrm>
            <a:off x="677325" y="1832775"/>
            <a:ext cx="3217200" cy="14841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42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494" name="Google Shape;494;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95" name="Google Shape;495;p47"/>
          <p:cNvSpPr txBox="1">
            <a:spLocks noGrp="1"/>
          </p:cNvSpPr>
          <p:nvPr>
            <p:ph type="subTitle" idx="1"/>
          </p:nvPr>
        </p:nvSpPr>
        <p:spPr>
          <a:xfrm>
            <a:off x="4406650" y="39375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496" name="Google Shape;496;p47"/>
          <p:cNvSpPr txBox="1">
            <a:spLocks noGrp="1"/>
          </p:cNvSpPr>
          <p:nvPr>
            <p:ph type="subTitle" idx="2"/>
          </p:nvPr>
        </p:nvSpPr>
        <p:spPr>
          <a:xfrm>
            <a:off x="4406650" y="115170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497" name="Google Shape;497;p47"/>
          <p:cNvSpPr txBox="1">
            <a:spLocks noGrp="1"/>
          </p:cNvSpPr>
          <p:nvPr>
            <p:ph type="subTitle" idx="3"/>
          </p:nvPr>
        </p:nvSpPr>
        <p:spPr>
          <a:xfrm>
            <a:off x="4406650" y="342557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498" name="Google Shape;498;p47"/>
          <p:cNvSpPr txBox="1">
            <a:spLocks noGrp="1"/>
          </p:cNvSpPr>
          <p:nvPr>
            <p:ph type="subTitle" idx="4"/>
          </p:nvPr>
        </p:nvSpPr>
        <p:spPr>
          <a:xfrm>
            <a:off x="4406650" y="190966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499" name="Google Shape;499;p47"/>
          <p:cNvSpPr txBox="1">
            <a:spLocks noGrp="1"/>
          </p:cNvSpPr>
          <p:nvPr>
            <p:ph type="subTitle" idx="5"/>
          </p:nvPr>
        </p:nvSpPr>
        <p:spPr>
          <a:xfrm>
            <a:off x="4406650" y="418352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500" name="Google Shape;500;p47"/>
          <p:cNvSpPr txBox="1">
            <a:spLocks noGrp="1"/>
          </p:cNvSpPr>
          <p:nvPr>
            <p:ph type="subTitle" idx="6"/>
          </p:nvPr>
        </p:nvSpPr>
        <p:spPr>
          <a:xfrm>
            <a:off x="4406650" y="266761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body and image">
  <p:cSld name="CUSTOM_8_1">
    <p:spTree>
      <p:nvGrpSpPr>
        <p:cNvPr id="1" name="Shape 501"/>
        <p:cNvGrpSpPr/>
        <p:nvPr/>
      </p:nvGrpSpPr>
      <p:grpSpPr>
        <a:xfrm>
          <a:off x="0" y="0"/>
          <a:ext cx="0" cy="0"/>
          <a:chOff x="0" y="0"/>
          <a:chExt cx="0" cy="0"/>
        </a:xfrm>
      </p:grpSpPr>
      <p:sp>
        <p:nvSpPr>
          <p:cNvPr id="502" name="Google Shape;502;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503" name="Google Shape;503;p48"/>
          <p:cNvSpPr txBox="1">
            <a:spLocks noGrp="1"/>
          </p:cNvSpPr>
          <p:nvPr>
            <p:ph type="body" idx="1"/>
          </p:nvPr>
        </p:nvSpPr>
        <p:spPr>
          <a:xfrm>
            <a:off x="311700" y="1152475"/>
            <a:ext cx="4473900" cy="34164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04" name="Google Shape;504;p48"/>
          <p:cNvSpPr>
            <a:spLocks noGrp="1"/>
          </p:cNvSpPr>
          <p:nvPr>
            <p:ph type="pic" idx="2"/>
          </p:nvPr>
        </p:nvSpPr>
        <p:spPr>
          <a:xfrm>
            <a:off x="4992024" y="1152775"/>
            <a:ext cx="3840300" cy="3416400"/>
          </a:xfrm>
          <a:prstGeom prst="rect">
            <a:avLst/>
          </a:prstGeom>
          <a:noFill/>
          <a:ln>
            <a:noFill/>
          </a:ln>
        </p:spPr>
      </p:sp>
      <p:sp>
        <p:nvSpPr>
          <p:cNvPr id="505" name="Google Shape;505;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big ideas">
  <p:cSld name="CUSTOM_1_1">
    <p:spTree>
      <p:nvGrpSpPr>
        <p:cNvPr id="1" name="Shape 506"/>
        <p:cNvGrpSpPr/>
        <p:nvPr/>
      </p:nvGrpSpPr>
      <p:grpSpPr>
        <a:xfrm>
          <a:off x="0" y="0"/>
          <a:ext cx="0" cy="0"/>
          <a:chOff x="0" y="0"/>
          <a:chExt cx="0" cy="0"/>
        </a:xfrm>
      </p:grpSpPr>
      <p:sp>
        <p:nvSpPr>
          <p:cNvPr id="507" name="Google Shape;507;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08" name="Google Shape;508;p49"/>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09" name="Google Shape;509;p49"/>
          <p:cNvSpPr txBox="1">
            <a:spLocks noGrp="1"/>
          </p:cNvSpPr>
          <p:nvPr>
            <p:ph type="body" idx="1"/>
          </p:nvPr>
        </p:nvSpPr>
        <p:spPr>
          <a:xfrm>
            <a:off x="483150" y="2237788"/>
            <a:ext cx="3619800" cy="23736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10" name="Google Shape;510;p49"/>
          <p:cNvSpPr txBox="1">
            <a:spLocks noGrp="1"/>
          </p:cNvSpPr>
          <p:nvPr>
            <p:ph type="body" idx="2"/>
          </p:nvPr>
        </p:nvSpPr>
        <p:spPr>
          <a:xfrm>
            <a:off x="5048000" y="2237788"/>
            <a:ext cx="3619800" cy="23736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11" name="Google Shape;511;p49"/>
          <p:cNvSpPr txBox="1">
            <a:spLocks noGrp="1"/>
          </p:cNvSpPr>
          <p:nvPr>
            <p:ph type="subTitle" idx="3"/>
          </p:nvPr>
        </p:nvSpPr>
        <p:spPr>
          <a:xfrm>
            <a:off x="483150" y="1336161"/>
            <a:ext cx="36198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512" name="Google Shape;512;p49"/>
          <p:cNvSpPr txBox="1">
            <a:spLocks noGrp="1"/>
          </p:cNvSpPr>
          <p:nvPr>
            <p:ph type="subTitle" idx="4"/>
          </p:nvPr>
        </p:nvSpPr>
        <p:spPr>
          <a:xfrm>
            <a:off x="5048000" y="1336161"/>
            <a:ext cx="36198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hree big ideas">
  <p:cSld name="CUSTOM_2_2_2">
    <p:spTree>
      <p:nvGrpSpPr>
        <p:cNvPr id="1" name="Shape 513"/>
        <p:cNvGrpSpPr/>
        <p:nvPr/>
      </p:nvGrpSpPr>
      <p:grpSpPr>
        <a:xfrm>
          <a:off x="0" y="0"/>
          <a:ext cx="0" cy="0"/>
          <a:chOff x="0" y="0"/>
          <a:chExt cx="0" cy="0"/>
        </a:xfrm>
      </p:grpSpPr>
      <p:sp>
        <p:nvSpPr>
          <p:cNvPr id="514" name="Google Shape;514;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15" name="Google Shape;515;p50"/>
          <p:cNvSpPr txBox="1">
            <a:spLocks noGrp="1"/>
          </p:cNvSpPr>
          <p:nvPr>
            <p:ph type="body" idx="1"/>
          </p:nvPr>
        </p:nvSpPr>
        <p:spPr>
          <a:xfrm>
            <a:off x="483175" y="2417500"/>
            <a:ext cx="2455500" cy="23736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16" name="Google Shape;516;p50"/>
          <p:cNvSpPr txBox="1">
            <a:spLocks noGrp="1"/>
          </p:cNvSpPr>
          <p:nvPr>
            <p:ph type="body" idx="2"/>
          </p:nvPr>
        </p:nvSpPr>
        <p:spPr>
          <a:xfrm>
            <a:off x="3347725" y="2417500"/>
            <a:ext cx="2455500" cy="23736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17" name="Google Shape;517;p50"/>
          <p:cNvSpPr txBox="1">
            <a:spLocks noGrp="1"/>
          </p:cNvSpPr>
          <p:nvPr>
            <p:ph type="body" idx="3"/>
          </p:nvPr>
        </p:nvSpPr>
        <p:spPr>
          <a:xfrm>
            <a:off x="6212275" y="2417500"/>
            <a:ext cx="2455500" cy="23736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18" name="Google Shape;518;p50"/>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19" name="Google Shape;519;p50"/>
          <p:cNvSpPr txBox="1">
            <a:spLocks noGrp="1"/>
          </p:cNvSpPr>
          <p:nvPr>
            <p:ph type="subTitle" idx="4"/>
          </p:nvPr>
        </p:nvSpPr>
        <p:spPr>
          <a:xfrm>
            <a:off x="48317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520" name="Google Shape;520;p50"/>
          <p:cNvSpPr txBox="1">
            <a:spLocks noGrp="1"/>
          </p:cNvSpPr>
          <p:nvPr>
            <p:ph type="subTitle" idx="5"/>
          </p:nvPr>
        </p:nvSpPr>
        <p:spPr>
          <a:xfrm>
            <a:off x="334772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521" name="Google Shape;521;p50"/>
          <p:cNvSpPr txBox="1">
            <a:spLocks noGrp="1"/>
          </p:cNvSpPr>
          <p:nvPr>
            <p:ph type="subTitle" idx="6"/>
          </p:nvPr>
        </p:nvSpPr>
        <p:spPr>
          <a:xfrm>
            <a:off x="621227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amp; context">
  <p:cSld name="CUSTOM_2_1_1_1">
    <p:spTree>
      <p:nvGrpSpPr>
        <p:cNvPr id="1" name="Shape 55"/>
        <p:cNvGrpSpPr/>
        <p:nvPr/>
      </p:nvGrpSpPr>
      <p:grpSpPr>
        <a:xfrm>
          <a:off x="0" y="0"/>
          <a:ext cx="0" cy="0"/>
          <a:chOff x="0" y="0"/>
          <a:chExt cx="0" cy="0"/>
        </a:xfrm>
      </p:grpSpPr>
      <p:sp>
        <p:nvSpPr>
          <p:cNvPr id="56" name="Google Shape;56;p6"/>
          <p:cNvSpPr/>
          <p:nvPr/>
        </p:nvSpPr>
        <p:spPr>
          <a:xfrm>
            <a:off x="-925" y="-100"/>
            <a:ext cx="45729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Work Sans"/>
              <a:ea typeface="Work Sans"/>
              <a:cs typeface="Work Sans"/>
              <a:sym typeface="Work Sans"/>
            </a:endParaRPr>
          </a:p>
        </p:txBody>
      </p:sp>
      <p:sp>
        <p:nvSpPr>
          <p:cNvPr id="57" name="Google Shape;57;p6"/>
          <p:cNvSpPr txBox="1">
            <a:spLocks noGrp="1"/>
          </p:cNvSpPr>
          <p:nvPr>
            <p:ph type="title"/>
          </p:nvPr>
        </p:nvSpPr>
        <p:spPr>
          <a:xfrm>
            <a:off x="519750" y="145550"/>
            <a:ext cx="3908100" cy="14535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6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58" name="Google Shape;58;p6"/>
          <p:cNvSpPr txBox="1">
            <a:spLocks noGrp="1"/>
          </p:cNvSpPr>
          <p:nvPr>
            <p:ph type="body" idx="1"/>
          </p:nvPr>
        </p:nvSpPr>
        <p:spPr>
          <a:xfrm>
            <a:off x="519750" y="3804825"/>
            <a:ext cx="3908100" cy="11559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9" name="Google Shape;59;p6"/>
          <p:cNvSpPr txBox="1">
            <a:spLocks noGrp="1"/>
          </p:cNvSpPr>
          <p:nvPr>
            <p:ph type="subTitle" idx="2"/>
          </p:nvPr>
        </p:nvSpPr>
        <p:spPr>
          <a:xfrm>
            <a:off x="5473534" y="724424"/>
            <a:ext cx="3710100" cy="5031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
          <p:cNvSpPr txBox="1">
            <a:spLocks noGrp="1"/>
          </p:cNvSpPr>
          <p:nvPr>
            <p:ph type="subTitle" idx="3"/>
          </p:nvPr>
        </p:nvSpPr>
        <p:spPr>
          <a:xfrm>
            <a:off x="5473534" y="1009125"/>
            <a:ext cx="3622800" cy="503100"/>
          </a:xfrm>
          <a:prstGeom prst="rect">
            <a:avLst/>
          </a:prstGeom>
        </p:spPr>
        <p:txBody>
          <a:bodyPr spcFirstLastPara="1" wrap="square" lIns="91425" tIns="91425" rIns="91425" bIns="91425" anchor="t" anchorCtr="0">
            <a:noAutofit/>
          </a:bodyPr>
          <a:lstStyle>
            <a:lvl1pPr lvl="0">
              <a:spcBef>
                <a:spcPts val="0"/>
              </a:spcBef>
              <a:spcAft>
                <a:spcPts val="0"/>
              </a:spcAft>
              <a:buSzPts val="900"/>
              <a:buFont typeface="Work Sans"/>
              <a:buNone/>
              <a:defRPr sz="9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6"/>
          <p:cNvSpPr txBox="1">
            <a:spLocks noGrp="1"/>
          </p:cNvSpPr>
          <p:nvPr>
            <p:ph type="subTitle" idx="4"/>
          </p:nvPr>
        </p:nvSpPr>
        <p:spPr>
          <a:xfrm>
            <a:off x="5473534" y="1512224"/>
            <a:ext cx="3710100" cy="5031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6"/>
          <p:cNvSpPr txBox="1">
            <a:spLocks noGrp="1"/>
          </p:cNvSpPr>
          <p:nvPr>
            <p:ph type="subTitle" idx="5"/>
          </p:nvPr>
        </p:nvSpPr>
        <p:spPr>
          <a:xfrm>
            <a:off x="5473534" y="1796925"/>
            <a:ext cx="3622800" cy="503100"/>
          </a:xfrm>
          <a:prstGeom prst="rect">
            <a:avLst/>
          </a:prstGeom>
        </p:spPr>
        <p:txBody>
          <a:bodyPr spcFirstLastPara="1" wrap="square" lIns="91425" tIns="91425" rIns="91425" bIns="91425" anchor="t" anchorCtr="0">
            <a:noAutofit/>
          </a:bodyPr>
          <a:lstStyle>
            <a:lvl1pPr lvl="0">
              <a:spcBef>
                <a:spcPts val="0"/>
              </a:spcBef>
              <a:spcAft>
                <a:spcPts val="0"/>
              </a:spcAft>
              <a:buSzPts val="900"/>
              <a:buFont typeface="Work Sans"/>
              <a:buNone/>
              <a:defRPr sz="9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
          <p:cNvSpPr txBox="1">
            <a:spLocks noGrp="1"/>
          </p:cNvSpPr>
          <p:nvPr>
            <p:ph type="subTitle" idx="6"/>
          </p:nvPr>
        </p:nvSpPr>
        <p:spPr>
          <a:xfrm>
            <a:off x="5473534" y="2300024"/>
            <a:ext cx="3710100" cy="5031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6"/>
          <p:cNvSpPr txBox="1">
            <a:spLocks noGrp="1"/>
          </p:cNvSpPr>
          <p:nvPr>
            <p:ph type="subTitle" idx="7"/>
          </p:nvPr>
        </p:nvSpPr>
        <p:spPr>
          <a:xfrm>
            <a:off x="5473534" y="2584725"/>
            <a:ext cx="3622800" cy="503100"/>
          </a:xfrm>
          <a:prstGeom prst="rect">
            <a:avLst/>
          </a:prstGeom>
        </p:spPr>
        <p:txBody>
          <a:bodyPr spcFirstLastPara="1" wrap="square" lIns="91425" tIns="91425" rIns="91425" bIns="91425" anchor="t" anchorCtr="0">
            <a:noAutofit/>
          </a:bodyPr>
          <a:lstStyle>
            <a:lvl1pPr lvl="0">
              <a:spcBef>
                <a:spcPts val="0"/>
              </a:spcBef>
              <a:spcAft>
                <a:spcPts val="0"/>
              </a:spcAft>
              <a:buSzPts val="900"/>
              <a:buFont typeface="Work Sans"/>
              <a:buNone/>
              <a:defRPr sz="9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6"/>
          <p:cNvSpPr txBox="1">
            <a:spLocks noGrp="1"/>
          </p:cNvSpPr>
          <p:nvPr>
            <p:ph type="subTitle" idx="8"/>
          </p:nvPr>
        </p:nvSpPr>
        <p:spPr>
          <a:xfrm>
            <a:off x="5473534" y="3087824"/>
            <a:ext cx="3710100" cy="5031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6"/>
          <p:cNvSpPr txBox="1">
            <a:spLocks noGrp="1"/>
          </p:cNvSpPr>
          <p:nvPr>
            <p:ph type="subTitle" idx="9"/>
          </p:nvPr>
        </p:nvSpPr>
        <p:spPr>
          <a:xfrm>
            <a:off x="5473534" y="3372525"/>
            <a:ext cx="3622800" cy="503100"/>
          </a:xfrm>
          <a:prstGeom prst="rect">
            <a:avLst/>
          </a:prstGeom>
        </p:spPr>
        <p:txBody>
          <a:bodyPr spcFirstLastPara="1" wrap="square" lIns="91425" tIns="91425" rIns="91425" bIns="91425" anchor="t" anchorCtr="0">
            <a:noAutofit/>
          </a:bodyPr>
          <a:lstStyle>
            <a:lvl1pPr lvl="0">
              <a:spcBef>
                <a:spcPts val="0"/>
              </a:spcBef>
              <a:spcAft>
                <a:spcPts val="0"/>
              </a:spcAft>
              <a:buSzPts val="900"/>
              <a:buFont typeface="Work Sans"/>
              <a:buNone/>
              <a:defRPr sz="9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
          <p:cNvSpPr txBox="1">
            <a:spLocks noGrp="1"/>
          </p:cNvSpPr>
          <p:nvPr>
            <p:ph type="subTitle" idx="13"/>
          </p:nvPr>
        </p:nvSpPr>
        <p:spPr>
          <a:xfrm>
            <a:off x="5473534" y="3875624"/>
            <a:ext cx="3710100" cy="5031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6"/>
          <p:cNvSpPr txBox="1">
            <a:spLocks noGrp="1"/>
          </p:cNvSpPr>
          <p:nvPr>
            <p:ph type="subTitle" idx="14"/>
          </p:nvPr>
        </p:nvSpPr>
        <p:spPr>
          <a:xfrm>
            <a:off x="5473534" y="4160325"/>
            <a:ext cx="3622800" cy="503100"/>
          </a:xfrm>
          <a:prstGeom prst="rect">
            <a:avLst/>
          </a:prstGeom>
        </p:spPr>
        <p:txBody>
          <a:bodyPr spcFirstLastPara="1" wrap="square" lIns="91425" tIns="91425" rIns="91425" bIns="91425" anchor="t" anchorCtr="0">
            <a:noAutofit/>
          </a:bodyPr>
          <a:lstStyle>
            <a:lvl1pPr lvl="0">
              <a:spcBef>
                <a:spcPts val="0"/>
              </a:spcBef>
              <a:spcAft>
                <a:spcPts val="0"/>
              </a:spcAft>
              <a:buSzPts val="900"/>
              <a:buFont typeface="Work Sans"/>
              <a:buNone/>
              <a:defRPr sz="9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6"/>
          <p:cNvSpPr>
            <a:spLocks noGrp="1"/>
          </p:cNvSpPr>
          <p:nvPr>
            <p:ph type="pic" idx="15"/>
          </p:nvPr>
        </p:nvSpPr>
        <p:spPr>
          <a:xfrm>
            <a:off x="566862" y="1552585"/>
            <a:ext cx="3712200" cy="2051700"/>
          </a:xfrm>
          <a:prstGeom prst="ellipse">
            <a:avLst/>
          </a:prstGeom>
          <a:noFill/>
          <a:ln>
            <a:noFill/>
          </a:ln>
        </p:spPr>
      </p:sp>
      <p:sp>
        <p:nvSpPr>
          <p:cNvPr id="70" name="Google Shape;70;p6"/>
          <p:cNvSpPr/>
          <p:nvPr/>
        </p:nvSpPr>
        <p:spPr>
          <a:xfrm>
            <a:off x="-925" y="0"/>
            <a:ext cx="3483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6"/>
          <p:cNvSpPr txBox="1">
            <a:spLocks noGrp="1"/>
          </p:cNvSpPr>
          <p:nvPr>
            <p:ph type="subTitle" idx="16"/>
          </p:nvPr>
        </p:nvSpPr>
        <p:spPr>
          <a:xfrm rot="5400000">
            <a:off x="-635125" y="716225"/>
            <a:ext cx="1616400" cy="348000"/>
          </a:xfrm>
          <a:prstGeom prst="rect">
            <a:avLst/>
          </a:prstGeom>
        </p:spPr>
        <p:txBody>
          <a:bodyPr spcFirstLastPara="1" wrap="square" lIns="91425" tIns="91425" rIns="91425" bIns="91425" anchor="ctr" anchorCtr="0">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72" name="Google Shape;72;p6"/>
          <p:cNvSpPr txBox="1">
            <a:spLocks noGrp="1"/>
          </p:cNvSpPr>
          <p:nvPr>
            <p:ph type="subTitle" idx="17"/>
          </p:nvPr>
        </p:nvSpPr>
        <p:spPr>
          <a:xfrm rot="5400000">
            <a:off x="-591025" y="4140400"/>
            <a:ext cx="1529100" cy="347100"/>
          </a:xfrm>
          <a:prstGeom prst="rect">
            <a:avLst/>
          </a:prstGeom>
        </p:spPr>
        <p:txBody>
          <a:bodyPr spcFirstLastPara="1" wrap="square" lIns="91425" tIns="91425" rIns="91425" bIns="91425" anchor="ctr" anchorCtr="0">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73" name="Google Shape;73;p6"/>
          <p:cNvSpPr txBox="1">
            <a:spLocks noGrp="1"/>
          </p:cNvSpPr>
          <p:nvPr>
            <p:ph type="subTitle" idx="18"/>
          </p:nvPr>
        </p:nvSpPr>
        <p:spPr>
          <a:xfrm rot="5400000">
            <a:off x="-578575" y="2397750"/>
            <a:ext cx="1503300" cy="34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Tree>
  </p:cSld>
  <p:clrMapOvr>
    <a:masterClrMapping/>
  </p:clrMapOvr>
  <p:extLst>
    <p:ext uri="{DCECCB84-F9BA-43D5-87BE-67443E8EF086}">
      <p15:sldGuideLst xmlns:p15="http://schemas.microsoft.com/office/powerpoint/2012/main">
        <p15:guide id="1" pos="2880">
          <p15:clr>
            <a:srgbClr val="E46962"/>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Four big ideas">
  <p:cSld name="CUSTOM_3_1">
    <p:spTree>
      <p:nvGrpSpPr>
        <p:cNvPr id="1" name="Shape 522"/>
        <p:cNvGrpSpPr/>
        <p:nvPr/>
      </p:nvGrpSpPr>
      <p:grpSpPr>
        <a:xfrm>
          <a:off x="0" y="0"/>
          <a:ext cx="0" cy="0"/>
          <a:chOff x="0" y="0"/>
          <a:chExt cx="0" cy="0"/>
        </a:xfrm>
      </p:grpSpPr>
      <p:sp>
        <p:nvSpPr>
          <p:cNvPr id="523" name="Google Shape;523;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24" name="Google Shape;524;p51"/>
          <p:cNvSpPr txBox="1">
            <a:spLocks noGrp="1"/>
          </p:cNvSpPr>
          <p:nvPr>
            <p:ph type="body" idx="1"/>
          </p:nvPr>
        </p:nvSpPr>
        <p:spPr>
          <a:xfrm>
            <a:off x="366725" y="1759093"/>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25" name="Google Shape;525;p51"/>
          <p:cNvSpPr txBox="1">
            <a:spLocks noGrp="1"/>
          </p:cNvSpPr>
          <p:nvPr>
            <p:ph type="body" idx="2"/>
          </p:nvPr>
        </p:nvSpPr>
        <p:spPr>
          <a:xfrm>
            <a:off x="4938725" y="1759093"/>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26" name="Google Shape;526;p51"/>
          <p:cNvSpPr txBox="1">
            <a:spLocks noGrp="1"/>
          </p:cNvSpPr>
          <p:nvPr>
            <p:ph type="body" idx="3"/>
          </p:nvPr>
        </p:nvSpPr>
        <p:spPr>
          <a:xfrm>
            <a:off x="366750" y="3648575"/>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27" name="Google Shape;527;p51"/>
          <p:cNvSpPr txBox="1">
            <a:spLocks noGrp="1"/>
          </p:cNvSpPr>
          <p:nvPr>
            <p:ph type="body" idx="4"/>
          </p:nvPr>
        </p:nvSpPr>
        <p:spPr>
          <a:xfrm>
            <a:off x="4938750" y="3648575"/>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28" name="Google Shape;528;p51"/>
          <p:cNvSpPr txBox="1">
            <a:spLocks noGrp="1"/>
          </p:cNvSpPr>
          <p:nvPr>
            <p:ph type="title"/>
          </p:nvPr>
        </p:nvSpPr>
        <p:spPr>
          <a:xfrm>
            <a:off x="366750"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29" name="Google Shape;529;p51"/>
          <p:cNvSpPr txBox="1">
            <a:spLocks noGrp="1"/>
          </p:cNvSpPr>
          <p:nvPr>
            <p:ph type="subTitle" idx="5"/>
          </p:nvPr>
        </p:nvSpPr>
        <p:spPr>
          <a:xfrm>
            <a:off x="366763" y="1277907"/>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530" name="Google Shape;530;p51"/>
          <p:cNvSpPr txBox="1">
            <a:spLocks noGrp="1"/>
          </p:cNvSpPr>
          <p:nvPr>
            <p:ph type="subTitle" idx="6"/>
          </p:nvPr>
        </p:nvSpPr>
        <p:spPr>
          <a:xfrm>
            <a:off x="4938738" y="1277907"/>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531" name="Google Shape;531;p51"/>
          <p:cNvSpPr txBox="1">
            <a:spLocks noGrp="1"/>
          </p:cNvSpPr>
          <p:nvPr>
            <p:ph type="subTitle" idx="7"/>
          </p:nvPr>
        </p:nvSpPr>
        <p:spPr>
          <a:xfrm>
            <a:off x="4938761" y="3167363"/>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532" name="Google Shape;532;p51"/>
          <p:cNvSpPr txBox="1">
            <a:spLocks noGrp="1"/>
          </p:cNvSpPr>
          <p:nvPr>
            <p:ph type="subTitle" idx="8"/>
          </p:nvPr>
        </p:nvSpPr>
        <p:spPr>
          <a:xfrm>
            <a:off x="366750" y="3167363"/>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image">
  <p:cSld name="TITLE_ONLY_1_1">
    <p:spTree>
      <p:nvGrpSpPr>
        <p:cNvPr id="1" name="Shape 533"/>
        <p:cNvGrpSpPr/>
        <p:nvPr/>
      </p:nvGrpSpPr>
      <p:grpSpPr>
        <a:xfrm>
          <a:off x="0" y="0"/>
          <a:ext cx="0" cy="0"/>
          <a:chOff x="0" y="0"/>
          <a:chExt cx="0" cy="0"/>
        </a:xfrm>
      </p:grpSpPr>
      <p:sp>
        <p:nvSpPr>
          <p:cNvPr id="534" name="Google Shape;534;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535" name="Google Shape;535;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36" name="Google Shape;536;p52"/>
          <p:cNvSpPr>
            <a:spLocks noGrp="1"/>
          </p:cNvSpPr>
          <p:nvPr>
            <p:ph type="pic" idx="2"/>
          </p:nvPr>
        </p:nvSpPr>
        <p:spPr>
          <a:xfrm>
            <a:off x="311700" y="1170425"/>
            <a:ext cx="8520600" cy="3492900"/>
          </a:xfrm>
          <a:prstGeom prst="rect">
            <a:avLst/>
          </a:prstGeom>
          <a:no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wo storyboards">
  <p:cSld name="CUSTOM_4_1">
    <p:spTree>
      <p:nvGrpSpPr>
        <p:cNvPr id="1" name="Shape 537"/>
        <p:cNvGrpSpPr/>
        <p:nvPr/>
      </p:nvGrpSpPr>
      <p:grpSpPr>
        <a:xfrm>
          <a:off x="0" y="0"/>
          <a:ext cx="0" cy="0"/>
          <a:chOff x="0" y="0"/>
          <a:chExt cx="0" cy="0"/>
        </a:xfrm>
      </p:grpSpPr>
      <p:sp>
        <p:nvSpPr>
          <p:cNvPr id="538" name="Google Shape;538;p53"/>
          <p:cNvSpPr txBox="1">
            <a:spLocks noGrp="1"/>
          </p:cNvSpPr>
          <p:nvPr>
            <p:ph type="body" idx="1"/>
          </p:nvPr>
        </p:nvSpPr>
        <p:spPr>
          <a:xfrm>
            <a:off x="311700" y="4080225"/>
            <a:ext cx="4027500" cy="926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39" name="Google Shape;539;p53"/>
          <p:cNvSpPr>
            <a:spLocks noGrp="1"/>
          </p:cNvSpPr>
          <p:nvPr>
            <p:ph type="pic" idx="2"/>
          </p:nvPr>
        </p:nvSpPr>
        <p:spPr>
          <a:xfrm>
            <a:off x="4804825" y="1133300"/>
            <a:ext cx="4027500" cy="2392800"/>
          </a:xfrm>
          <a:prstGeom prst="rect">
            <a:avLst/>
          </a:prstGeom>
          <a:noFill/>
          <a:ln>
            <a:noFill/>
          </a:ln>
        </p:spPr>
      </p:sp>
      <p:sp>
        <p:nvSpPr>
          <p:cNvPr id="540" name="Google Shape;540;p53"/>
          <p:cNvSpPr>
            <a:spLocks noGrp="1"/>
          </p:cNvSpPr>
          <p:nvPr>
            <p:ph type="pic" idx="3"/>
          </p:nvPr>
        </p:nvSpPr>
        <p:spPr>
          <a:xfrm>
            <a:off x="311725" y="1133300"/>
            <a:ext cx="4027500" cy="2392800"/>
          </a:xfrm>
          <a:prstGeom prst="rect">
            <a:avLst/>
          </a:prstGeom>
          <a:noFill/>
          <a:ln>
            <a:noFill/>
          </a:ln>
        </p:spPr>
      </p:sp>
      <p:sp>
        <p:nvSpPr>
          <p:cNvPr id="541" name="Google Shape;541;p53"/>
          <p:cNvSpPr txBox="1">
            <a:spLocks noGrp="1"/>
          </p:cNvSpPr>
          <p:nvPr>
            <p:ph type="body" idx="4"/>
          </p:nvPr>
        </p:nvSpPr>
        <p:spPr>
          <a:xfrm>
            <a:off x="4804825" y="4080225"/>
            <a:ext cx="4027500" cy="926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42" name="Google Shape;542;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43" name="Google Shape;543;p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544" name="Google Shape;544;p53"/>
          <p:cNvSpPr txBox="1">
            <a:spLocks noGrp="1"/>
          </p:cNvSpPr>
          <p:nvPr>
            <p:ph type="subTitle" idx="5"/>
          </p:nvPr>
        </p:nvSpPr>
        <p:spPr>
          <a:xfrm>
            <a:off x="311725" y="3582900"/>
            <a:ext cx="4027500" cy="481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545" name="Google Shape;545;p53"/>
          <p:cNvSpPr txBox="1">
            <a:spLocks noGrp="1"/>
          </p:cNvSpPr>
          <p:nvPr>
            <p:ph type="subTitle" idx="6"/>
          </p:nvPr>
        </p:nvSpPr>
        <p:spPr>
          <a:xfrm>
            <a:off x="4804825" y="3582900"/>
            <a:ext cx="4027500" cy="481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hree storyboards">
  <p:cSld name="CUSTOM_4_1_1">
    <p:spTree>
      <p:nvGrpSpPr>
        <p:cNvPr id="1" name="Shape 546"/>
        <p:cNvGrpSpPr/>
        <p:nvPr/>
      </p:nvGrpSpPr>
      <p:grpSpPr>
        <a:xfrm>
          <a:off x="0" y="0"/>
          <a:ext cx="0" cy="0"/>
          <a:chOff x="0" y="0"/>
          <a:chExt cx="0" cy="0"/>
        </a:xfrm>
      </p:grpSpPr>
      <p:sp>
        <p:nvSpPr>
          <p:cNvPr id="547" name="Google Shape;547;p54"/>
          <p:cNvSpPr txBox="1">
            <a:spLocks noGrp="1"/>
          </p:cNvSpPr>
          <p:nvPr>
            <p:ph type="body" idx="1"/>
          </p:nvPr>
        </p:nvSpPr>
        <p:spPr>
          <a:xfrm>
            <a:off x="311700"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48" name="Google Shape;548;p54"/>
          <p:cNvSpPr>
            <a:spLocks noGrp="1"/>
          </p:cNvSpPr>
          <p:nvPr>
            <p:ph type="pic" idx="2"/>
          </p:nvPr>
        </p:nvSpPr>
        <p:spPr>
          <a:xfrm>
            <a:off x="6205225" y="1128325"/>
            <a:ext cx="2627100" cy="2273100"/>
          </a:xfrm>
          <a:prstGeom prst="rect">
            <a:avLst/>
          </a:prstGeom>
          <a:noFill/>
          <a:ln>
            <a:noFill/>
          </a:ln>
        </p:spPr>
      </p:sp>
      <p:sp>
        <p:nvSpPr>
          <p:cNvPr id="549" name="Google Shape;549;p54"/>
          <p:cNvSpPr>
            <a:spLocks noGrp="1"/>
          </p:cNvSpPr>
          <p:nvPr>
            <p:ph type="pic" idx="3"/>
          </p:nvPr>
        </p:nvSpPr>
        <p:spPr>
          <a:xfrm>
            <a:off x="311725" y="1128325"/>
            <a:ext cx="2627100" cy="2273100"/>
          </a:xfrm>
          <a:prstGeom prst="rect">
            <a:avLst/>
          </a:prstGeom>
          <a:noFill/>
          <a:ln>
            <a:noFill/>
          </a:ln>
        </p:spPr>
      </p:sp>
      <p:sp>
        <p:nvSpPr>
          <p:cNvPr id="550" name="Google Shape;550;p54"/>
          <p:cNvSpPr txBox="1">
            <a:spLocks noGrp="1"/>
          </p:cNvSpPr>
          <p:nvPr>
            <p:ph type="body" idx="4"/>
          </p:nvPr>
        </p:nvSpPr>
        <p:spPr>
          <a:xfrm>
            <a:off x="6205225"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51" name="Google Shape;551;p54"/>
          <p:cNvSpPr>
            <a:spLocks noGrp="1"/>
          </p:cNvSpPr>
          <p:nvPr>
            <p:ph type="pic" idx="5"/>
          </p:nvPr>
        </p:nvSpPr>
        <p:spPr>
          <a:xfrm>
            <a:off x="3255250" y="1128325"/>
            <a:ext cx="2627100" cy="2273100"/>
          </a:xfrm>
          <a:prstGeom prst="rect">
            <a:avLst/>
          </a:prstGeom>
          <a:noFill/>
          <a:ln>
            <a:noFill/>
          </a:ln>
        </p:spPr>
      </p:sp>
      <p:sp>
        <p:nvSpPr>
          <p:cNvPr id="552" name="Google Shape;552;p54"/>
          <p:cNvSpPr txBox="1">
            <a:spLocks noGrp="1"/>
          </p:cNvSpPr>
          <p:nvPr>
            <p:ph type="body" idx="6"/>
          </p:nvPr>
        </p:nvSpPr>
        <p:spPr>
          <a:xfrm>
            <a:off x="3255250"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53" name="Google Shape;553;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54" name="Google Shape;554;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555" name="Google Shape;555;p54"/>
          <p:cNvSpPr txBox="1">
            <a:spLocks noGrp="1"/>
          </p:cNvSpPr>
          <p:nvPr>
            <p:ph type="subTitle" idx="7"/>
          </p:nvPr>
        </p:nvSpPr>
        <p:spPr>
          <a:xfrm>
            <a:off x="311725"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556" name="Google Shape;556;p54"/>
          <p:cNvSpPr txBox="1">
            <a:spLocks noGrp="1"/>
          </p:cNvSpPr>
          <p:nvPr>
            <p:ph type="subTitle" idx="8"/>
          </p:nvPr>
        </p:nvSpPr>
        <p:spPr>
          <a:xfrm>
            <a:off x="6205225"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557" name="Google Shape;557;p54"/>
          <p:cNvSpPr txBox="1">
            <a:spLocks noGrp="1"/>
          </p:cNvSpPr>
          <p:nvPr>
            <p:ph type="subTitle" idx="9"/>
          </p:nvPr>
        </p:nvSpPr>
        <p:spPr>
          <a:xfrm>
            <a:off x="3255250"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Image only">
  <p:cSld name="CUSTOM_5_1">
    <p:spTree>
      <p:nvGrpSpPr>
        <p:cNvPr id="1" name="Shape 558"/>
        <p:cNvGrpSpPr/>
        <p:nvPr/>
      </p:nvGrpSpPr>
      <p:grpSpPr>
        <a:xfrm>
          <a:off x="0" y="0"/>
          <a:ext cx="0" cy="0"/>
          <a:chOff x="0" y="0"/>
          <a:chExt cx="0" cy="0"/>
        </a:xfrm>
      </p:grpSpPr>
      <p:sp>
        <p:nvSpPr>
          <p:cNvPr id="559" name="Google Shape;559;p55"/>
          <p:cNvSpPr>
            <a:spLocks noGrp="1"/>
          </p:cNvSpPr>
          <p:nvPr>
            <p:ph type="pic" idx="2"/>
          </p:nvPr>
        </p:nvSpPr>
        <p:spPr>
          <a:xfrm>
            <a:off x="311700" y="445025"/>
            <a:ext cx="8520600" cy="4218300"/>
          </a:xfrm>
          <a:prstGeom prst="rect">
            <a:avLst/>
          </a:prstGeom>
          <a:noFill/>
          <a:ln>
            <a:noFill/>
          </a:ln>
        </p:spPr>
      </p:sp>
      <p:sp>
        <p:nvSpPr>
          <p:cNvPr id="560" name="Google Shape;560;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Image grid">
  <p:cSld name="CUSTOM_6_1">
    <p:spTree>
      <p:nvGrpSpPr>
        <p:cNvPr id="1" name="Shape 561"/>
        <p:cNvGrpSpPr/>
        <p:nvPr/>
      </p:nvGrpSpPr>
      <p:grpSpPr>
        <a:xfrm>
          <a:off x="0" y="0"/>
          <a:ext cx="0" cy="0"/>
          <a:chOff x="0" y="0"/>
          <a:chExt cx="0" cy="0"/>
        </a:xfrm>
      </p:grpSpPr>
      <p:sp>
        <p:nvSpPr>
          <p:cNvPr id="562" name="Google Shape;562;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63" name="Google Shape;563;p56"/>
          <p:cNvSpPr>
            <a:spLocks noGrp="1"/>
          </p:cNvSpPr>
          <p:nvPr>
            <p:ph type="pic" idx="2"/>
          </p:nvPr>
        </p:nvSpPr>
        <p:spPr>
          <a:xfrm>
            <a:off x="3389600" y="118913"/>
            <a:ext cx="1643700" cy="1535100"/>
          </a:xfrm>
          <a:prstGeom prst="rect">
            <a:avLst/>
          </a:prstGeom>
          <a:noFill/>
          <a:ln>
            <a:noFill/>
          </a:ln>
        </p:spPr>
      </p:sp>
      <p:sp>
        <p:nvSpPr>
          <p:cNvPr id="564" name="Google Shape;564;p56"/>
          <p:cNvSpPr>
            <a:spLocks noGrp="1"/>
          </p:cNvSpPr>
          <p:nvPr>
            <p:ph type="pic" idx="3"/>
          </p:nvPr>
        </p:nvSpPr>
        <p:spPr>
          <a:xfrm>
            <a:off x="5195935" y="118913"/>
            <a:ext cx="1643700" cy="1535100"/>
          </a:xfrm>
          <a:prstGeom prst="rect">
            <a:avLst/>
          </a:prstGeom>
          <a:noFill/>
          <a:ln>
            <a:noFill/>
          </a:ln>
        </p:spPr>
      </p:sp>
      <p:sp>
        <p:nvSpPr>
          <p:cNvPr id="565" name="Google Shape;565;p56"/>
          <p:cNvSpPr>
            <a:spLocks noGrp="1"/>
          </p:cNvSpPr>
          <p:nvPr>
            <p:ph type="pic" idx="4"/>
          </p:nvPr>
        </p:nvSpPr>
        <p:spPr>
          <a:xfrm>
            <a:off x="7002270" y="118913"/>
            <a:ext cx="1643700" cy="1535100"/>
          </a:xfrm>
          <a:prstGeom prst="rect">
            <a:avLst/>
          </a:prstGeom>
          <a:noFill/>
          <a:ln>
            <a:noFill/>
          </a:ln>
        </p:spPr>
      </p:sp>
      <p:sp>
        <p:nvSpPr>
          <p:cNvPr id="566" name="Google Shape;566;p56"/>
          <p:cNvSpPr>
            <a:spLocks noGrp="1"/>
          </p:cNvSpPr>
          <p:nvPr>
            <p:ph type="pic" idx="5"/>
          </p:nvPr>
        </p:nvSpPr>
        <p:spPr>
          <a:xfrm>
            <a:off x="3389588" y="1804212"/>
            <a:ext cx="1643700" cy="1535100"/>
          </a:xfrm>
          <a:prstGeom prst="rect">
            <a:avLst/>
          </a:prstGeom>
          <a:noFill/>
          <a:ln>
            <a:noFill/>
          </a:ln>
        </p:spPr>
      </p:sp>
      <p:sp>
        <p:nvSpPr>
          <p:cNvPr id="567" name="Google Shape;567;p56"/>
          <p:cNvSpPr>
            <a:spLocks noGrp="1"/>
          </p:cNvSpPr>
          <p:nvPr>
            <p:ph type="pic" idx="6"/>
          </p:nvPr>
        </p:nvSpPr>
        <p:spPr>
          <a:xfrm>
            <a:off x="5195922" y="1804212"/>
            <a:ext cx="1643700" cy="1535100"/>
          </a:xfrm>
          <a:prstGeom prst="rect">
            <a:avLst/>
          </a:prstGeom>
          <a:noFill/>
          <a:ln>
            <a:noFill/>
          </a:ln>
        </p:spPr>
      </p:sp>
      <p:sp>
        <p:nvSpPr>
          <p:cNvPr id="568" name="Google Shape;568;p56"/>
          <p:cNvSpPr>
            <a:spLocks noGrp="1"/>
          </p:cNvSpPr>
          <p:nvPr>
            <p:ph type="pic" idx="7"/>
          </p:nvPr>
        </p:nvSpPr>
        <p:spPr>
          <a:xfrm>
            <a:off x="7002257" y="1804212"/>
            <a:ext cx="1643700" cy="1535100"/>
          </a:xfrm>
          <a:prstGeom prst="rect">
            <a:avLst/>
          </a:prstGeom>
          <a:noFill/>
          <a:ln>
            <a:noFill/>
          </a:ln>
        </p:spPr>
      </p:sp>
      <p:sp>
        <p:nvSpPr>
          <p:cNvPr id="569" name="Google Shape;569;p56"/>
          <p:cNvSpPr txBox="1">
            <a:spLocks noGrp="1"/>
          </p:cNvSpPr>
          <p:nvPr>
            <p:ph type="title"/>
          </p:nvPr>
        </p:nvSpPr>
        <p:spPr>
          <a:xfrm>
            <a:off x="351550" y="445025"/>
            <a:ext cx="2596800" cy="1706400"/>
          </a:xfrm>
          <a:prstGeom prst="rect">
            <a:avLst/>
          </a:prstGeom>
        </p:spPr>
        <p:txBody>
          <a:bodyPr spcFirstLastPara="1" wrap="square" lIns="91425" tIns="91425" rIns="91425" bIns="91425" anchor="t" anchorCtr="0">
            <a:sp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570" name="Google Shape;570;p56"/>
          <p:cNvSpPr>
            <a:spLocks noGrp="1"/>
          </p:cNvSpPr>
          <p:nvPr>
            <p:ph type="pic" idx="8"/>
          </p:nvPr>
        </p:nvSpPr>
        <p:spPr>
          <a:xfrm>
            <a:off x="3389588" y="3489487"/>
            <a:ext cx="1643700" cy="1535100"/>
          </a:xfrm>
          <a:prstGeom prst="rect">
            <a:avLst/>
          </a:prstGeom>
          <a:noFill/>
          <a:ln>
            <a:noFill/>
          </a:ln>
        </p:spPr>
      </p:sp>
      <p:sp>
        <p:nvSpPr>
          <p:cNvPr id="571" name="Google Shape;571;p56"/>
          <p:cNvSpPr>
            <a:spLocks noGrp="1"/>
          </p:cNvSpPr>
          <p:nvPr>
            <p:ph type="pic" idx="9"/>
          </p:nvPr>
        </p:nvSpPr>
        <p:spPr>
          <a:xfrm>
            <a:off x="5195922" y="3489487"/>
            <a:ext cx="1643700" cy="1535100"/>
          </a:xfrm>
          <a:prstGeom prst="rect">
            <a:avLst/>
          </a:prstGeom>
          <a:noFill/>
          <a:ln>
            <a:noFill/>
          </a:ln>
        </p:spPr>
      </p:sp>
      <p:sp>
        <p:nvSpPr>
          <p:cNvPr id="572" name="Google Shape;572;p56"/>
          <p:cNvSpPr>
            <a:spLocks noGrp="1"/>
          </p:cNvSpPr>
          <p:nvPr>
            <p:ph type="pic" idx="13"/>
          </p:nvPr>
        </p:nvSpPr>
        <p:spPr>
          <a:xfrm>
            <a:off x="7002257" y="3489487"/>
            <a:ext cx="1643700" cy="1535100"/>
          </a:xfrm>
          <a:prstGeom prst="rect">
            <a:avLst/>
          </a:prstGeom>
          <a:noFill/>
          <a:ln>
            <a:noFill/>
          </a:ln>
        </p:spPr>
      </p:sp>
    </p:spTree>
  </p:cSld>
  <p:clrMapOvr>
    <a:masterClrMapping/>
  </p:clrMapOvr>
  <p:extLst>
    <p:ext uri="{DCECCB84-F9BA-43D5-87BE-67443E8EF086}">
      <p15:sldGuideLst xmlns:p15="http://schemas.microsoft.com/office/powerpoint/2012/main">
        <p15:guide id="1" pos="5564">
          <p15:clr>
            <a:srgbClr val="E46962"/>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p:cSld name="TITLE_4">
    <p:spTree>
      <p:nvGrpSpPr>
        <p:cNvPr id="1" name="Shape 577"/>
        <p:cNvGrpSpPr/>
        <p:nvPr/>
      </p:nvGrpSpPr>
      <p:grpSpPr>
        <a:xfrm>
          <a:off x="0" y="0"/>
          <a:ext cx="0" cy="0"/>
          <a:chOff x="0" y="0"/>
          <a:chExt cx="0" cy="0"/>
        </a:xfrm>
      </p:grpSpPr>
      <p:sp>
        <p:nvSpPr>
          <p:cNvPr id="578" name="Google Shape;578;p5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79" name="Google Shape;579;p5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a:endParaRPr/>
          </a:p>
        </p:txBody>
      </p:sp>
      <p:sp>
        <p:nvSpPr>
          <p:cNvPr id="580" name="Google Shape;580;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581"/>
        <p:cNvGrpSpPr/>
        <p:nvPr/>
      </p:nvGrpSpPr>
      <p:grpSpPr>
        <a:xfrm>
          <a:off x="0" y="0"/>
          <a:ext cx="0" cy="0"/>
          <a:chOff x="0" y="0"/>
          <a:chExt cx="0" cy="0"/>
        </a:xfrm>
      </p:grpSpPr>
      <p:sp>
        <p:nvSpPr>
          <p:cNvPr id="582" name="Google Shape;582;p5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83" name="Google Shape;583;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p:cSld name="TITLE_AND_BODY_1">
    <p:spTree>
      <p:nvGrpSpPr>
        <p:cNvPr id="1" name="Shape 584"/>
        <p:cNvGrpSpPr/>
        <p:nvPr/>
      </p:nvGrpSpPr>
      <p:grpSpPr>
        <a:xfrm>
          <a:off x="0" y="0"/>
          <a:ext cx="0" cy="0"/>
          <a:chOff x="0" y="0"/>
          <a:chExt cx="0" cy="0"/>
        </a:xfrm>
      </p:grpSpPr>
      <p:sp>
        <p:nvSpPr>
          <p:cNvPr id="585" name="Google Shape;585;p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586" name="Google Shape;586;p6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285750">
              <a:spcBef>
                <a:spcPts val="0"/>
              </a:spcBef>
              <a:spcAft>
                <a:spcPts val="0"/>
              </a:spcAft>
              <a:buSzPts val="900"/>
              <a:buChar char="●"/>
              <a:defRPr/>
            </a:lvl1pPr>
            <a:lvl2pPr marL="914400" lvl="1" indent="-285750">
              <a:spcBef>
                <a:spcPts val="0"/>
              </a:spcBef>
              <a:spcAft>
                <a:spcPts val="0"/>
              </a:spcAft>
              <a:buSzPts val="900"/>
              <a:buChar char="○"/>
              <a:defRPr/>
            </a:lvl2pPr>
            <a:lvl3pPr marL="1371600" lvl="2" indent="-285750">
              <a:spcBef>
                <a:spcPts val="0"/>
              </a:spcBef>
              <a:spcAft>
                <a:spcPts val="0"/>
              </a:spcAft>
              <a:buSzPts val="900"/>
              <a:buChar char="■"/>
              <a:defRPr/>
            </a:lvl3pPr>
            <a:lvl4pPr marL="1828800" lvl="3" indent="-285750">
              <a:spcBef>
                <a:spcPts val="0"/>
              </a:spcBef>
              <a:spcAft>
                <a:spcPts val="0"/>
              </a:spcAft>
              <a:buSzPts val="900"/>
              <a:buChar char="●"/>
              <a:defRPr/>
            </a:lvl4pPr>
            <a:lvl5pPr marL="2286000" lvl="4" indent="-285750">
              <a:spcBef>
                <a:spcPts val="0"/>
              </a:spcBef>
              <a:spcAft>
                <a:spcPts val="0"/>
              </a:spcAft>
              <a:buSzPts val="900"/>
              <a:buChar char="○"/>
              <a:defRPr/>
            </a:lvl5pPr>
            <a:lvl6pPr marL="2743200" lvl="5" indent="-285750">
              <a:spcBef>
                <a:spcPts val="0"/>
              </a:spcBef>
              <a:spcAft>
                <a:spcPts val="0"/>
              </a:spcAft>
              <a:buSzPts val="900"/>
              <a:buChar char="■"/>
              <a:defRPr/>
            </a:lvl6pPr>
            <a:lvl7pPr marL="3200400" lvl="6" indent="-285750">
              <a:spcBef>
                <a:spcPts val="0"/>
              </a:spcBef>
              <a:spcAft>
                <a:spcPts val="0"/>
              </a:spcAft>
              <a:buSzPts val="900"/>
              <a:buChar char="●"/>
              <a:defRPr/>
            </a:lvl7pPr>
            <a:lvl8pPr marL="3657600" lvl="7" indent="-285750">
              <a:spcBef>
                <a:spcPts val="0"/>
              </a:spcBef>
              <a:spcAft>
                <a:spcPts val="0"/>
              </a:spcAft>
              <a:buSzPts val="900"/>
              <a:buChar char="○"/>
              <a:defRPr/>
            </a:lvl8pPr>
            <a:lvl9pPr marL="4114800" lvl="8" indent="-285750">
              <a:spcBef>
                <a:spcPts val="0"/>
              </a:spcBef>
              <a:spcAft>
                <a:spcPts val="0"/>
              </a:spcAft>
              <a:buSzPts val="900"/>
              <a:buChar char="■"/>
              <a:defRPr/>
            </a:lvl9pPr>
          </a:lstStyle>
          <a:p>
            <a:endParaRPr/>
          </a:p>
        </p:txBody>
      </p:sp>
      <p:sp>
        <p:nvSpPr>
          <p:cNvPr id="587" name="Google Shape;587;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p:cSld name="TITLE_AND_TWO_COLUMNS_1">
    <p:spTree>
      <p:nvGrpSpPr>
        <p:cNvPr id="1" name="Shape 588"/>
        <p:cNvGrpSpPr/>
        <p:nvPr/>
      </p:nvGrpSpPr>
      <p:grpSpPr>
        <a:xfrm>
          <a:off x="0" y="0"/>
          <a:ext cx="0" cy="0"/>
          <a:chOff x="0" y="0"/>
          <a:chExt cx="0" cy="0"/>
        </a:xfrm>
      </p:grpSpPr>
      <p:sp>
        <p:nvSpPr>
          <p:cNvPr id="589" name="Google Shape;589;p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590" name="Google Shape;590;p6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91" name="Google Shape;591;p6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92" name="Google Shape;592;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mployee 2">
  <p:cSld name="CUSTOM_2_1_1_1_1_1">
    <p:spTree>
      <p:nvGrpSpPr>
        <p:cNvPr id="1" name="Shape 74"/>
        <p:cNvGrpSpPr/>
        <p:nvPr/>
      </p:nvGrpSpPr>
      <p:grpSpPr>
        <a:xfrm>
          <a:off x="0" y="0"/>
          <a:ext cx="0" cy="0"/>
          <a:chOff x="0" y="0"/>
          <a:chExt cx="0" cy="0"/>
        </a:xfrm>
      </p:grpSpPr>
      <p:sp>
        <p:nvSpPr>
          <p:cNvPr id="75" name="Google Shape;75;p7"/>
          <p:cNvSpPr txBox="1">
            <a:spLocks noGrp="1"/>
          </p:cNvSpPr>
          <p:nvPr>
            <p:ph type="subTitle" idx="1"/>
          </p:nvPr>
        </p:nvSpPr>
        <p:spPr>
          <a:xfrm>
            <a:off x="5630225" y="2866950"/>
            <a:ext cx="2518200" cy="157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900"/>
              <a:buFont typeface="Work Sans"/>
              <a:buNone/>
              <a:defRPr sz="900">
                <a:latin typeface="Work Sans"/>
                <a:ea typeface="Work Sans"/>
                <a:cs typeface="Work Sans"/>
                <a:sym typeface="Work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76" name="Google Shape;76;p7"/>
          <p:cNvSpPr txBox="1">
            <a:spLocks noGrp="1"/>
          </p:cNvSpPr>
          <p:nvPr>
            <p:ph type="subTitle" idx="2"/>
          </p:nvPr>
        </p:nvSpPr>
        <p:spPr>
          <a:xfrm>
            <a:off x="4726800" y="3068900"/>
            <a:ext cx="623100" cy="157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900"/>
              <a:buFont typeface="Work Sans"/>
              <a:buNone/>
              <a:defRPr sz="900">
                <a:latin typeface="Work Sans"/>
                <a:ea typeface="Work Sans"/>
                <a:cs typeface="Work Sans"/>
                <a:sym typeface="Work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77" name="Google Shape;77;p7"/>
          <p:cNvSpPr txBox="1">
            <a:spLocks noGrp="1"/>
          </p:cNvSpPr>
          <p:nvPr>
            <p:ph type="subTitle" idx="3"/>
          </p:nvPr>
        </p:nvSpPr>
        <p:spPr>
          <a:xfrm>
            <a:off x="8375975" y="3068900"/>
            <a:ext cx="623100" cy="157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900"/>
              <a:buFont typeface="Work Sans"/>
              <a:buNone/>
              <a:defRPr sz="900">
                <a:latin typeface="Work Sans"/>
                <a:ea typeface="Work Sans"/>
                <a:cs typeface="Work Sans"/>
                <a:sym typeface="Work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78" name="Google Shape;78;p7"/>
          <p:cNvSpPr/>
          <p:nvPr/>
        </p:nvSpPr>
        <p:spPr>
          <a:xfrm>
            <a:off x="347075" y="-100"/>
            <a:ext cx="42249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Work Sans"/>
              <a:ea typeface="Work Sans"/>
              <a:cs typeface="Work Sans"/>
              <a:sym typeface="Work Sans"/>
            </a:endParaRPr>
          </a:p>
        </p:txBody>
      </p:sp>
      <p:sp>
        <p:nvSpPr>
          <p:cNvPr id="79" name="Google Shape;79;p7"/>
          <p:cNvSpPr>
            <a:spLocks noGrp="1"/>
          </p:cNvSpPr>
          <p:nvPr>
            <p:ph type="pic" idx="4"/>
          </p:nvPr>
        </p:nvSpPr>
        <p:spPr>
          <a:xfrm>
            <a:off x="825750" y="287000"/>
            <a:ext cx="3090900" cy="4569300"/>
          </a:xfrm>
          <a:prstGeom prst="ellipse">
            <a:avLst/>
          </a:prstGeom>
          <a:noFill/>
          <a:ln>
            <a:noFill/>
          </a:ln>
        </p:spPr>
      </p:sp>
      <p:sp>
        <p:nvSpPr>
          <p:cNvPr id="80" name="Google Shape;80;p7"/>
          <p:cNvSpPr txBox="1">
            <a:spLocks noGrp="1"/>
          </p:cNvSpPr>
          <p:nvPr>
            <p:ph type="title"/>
          </p:nvPr>
        </p:nvSpPr>
        <p:spPr>
          <a:xfrm>
            <a:off x="4812175" y="192125"/>
            <a:ext cx="3989700" cy="890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5600"/>
              <a:buNone/>
              <a:defRPr>
                <a:solidFill>
                  <a:schemeClr val="lt1"/>
                </a:solidFill>
              </a:defRPr>
            </a:lvl2pPr>
            <a:lvl3pPr lvl="2">
              <a:spcBef>
                <a:spcPts val="0"/>
              </a:spcBef>
              <a:spcAft>
                <a:spcPts val="0"/>
              </a:spcAft>
              <a:buClr>
                <a:schemeClr val="lt1"/>
              </a:buClr>
              <a:buSzPts val="5600"/>
              <a:buNone/>
              <a:defRPr>
                <a:solidFill>
                  <a:schemeClr val="lt1"/>
                </a:solidFill>
              </a:defRPr>
            </a:lvl3pPr>
            <a:lvl4pPr lvl="3">
              <a:spcBef>
                <a:spcPts val="0"/>
              </a:spcBef>
              <a:spcAft>
                <a:spcPts val="0"/>
              </a:spcAft>
              <a:buClr>
                <a:schemeClr val="lt1"/>
              </a:buClr>
              <a:buSzPts val="5600"/>
              <a:buNone/>
              <a:defRPr>
                <a:solidFill>
                  <a:schemeClr val="lt1"/>
                </a:solidFill>
              </a:defRPr>
            </a:lvl4pPr>
            <a:lvl5pPr lvl="4">
              <a:spcBef>
                <a:spcPts val="0"/>
              </a:spcBef>
              <a:spcAft>
                <a:spcPts val="0"/>
              </a:spcAft>
              <a:buClr>
                <a:schemeClr val="lt1"/>
              </a:buClr>
              <a:buSzPts val="5600"/>
              <a:buNone/>
              <a:defRPr>
                <a:solidFill>
                  <a:schemeClr val="lt1"/>
                </a:solidFill>
              </a:defRPr>
            </a:lvl5pPr>
            <a:lvl6pPr lvl="5">
              <a:spcBef>
                <a:spcPts val="0"/>
              </a:spcBef>
              <a:spcAft>
                <a:spcPts val="0"/>
              </a:spcAft>
              <a:buClr>
                <a:schemeClr val="lt1"/>
              </a:buClr>
              <a:buSzPts val="5600"/>
              <a:buNone/>
              <a:defRPr>
                <a:solidFill>
                  <a:schemeClr val="lt1"/>
                </a:solidFill>
              </a:defRPr>
            </a:lvl6pPr>
            <a:lvl7pPr lvl="6">
              <a:spcBef>
                <a:spcPts val="0"/>
              </a:spcBef>
              <a:spcAft>
                <a:spcPts val="0"/>
              </a:spcAft>
              <a:buClr>
                <a:schemeClr val="lt1"/>
              </a:buClr>
              <a:buSzPts val="5600"/>
              <a:buNone/>
              <a:defRPr>
                <a:solidFill>
                  <a:schemeClr val="lt1"/>
                </a:solidFill>
              </a:defRPr>
            </a:lvl7pPr>
            <a:lvl8pPr lvl="7">
              <a:spcBef>
                <a:spcPts val="0"/>
              </a:spcBef>
              <a:spcAft>
                <a:spcPts val="0"/>
              </a:spcAft>
              <a:buClr>
                <a:schemeClr val="lt1"/>
              </a:buClr>
              <a:buSzPts val="5600"/>
              <a:buNone/>
              <a:defRPr>
                <a:solidFill>
                  <a:schemeClr val="lt1"/>
                </a:solidFill>
              </a:defRPr>
            </a:lvl8pPr>
            <a:lvl9pPr lvl="8">
              <a:spcBef>
                <a:spcPts val="0"/>
              </a:spcBef>
              <a:spcAft>
                <a:spcPts val="0"/>
              </a:spcAft>
              <a:buClr>
                <a:schemeClr val="lt1"/>
              </a:buClr>
              <a:buSzPts val="5600"/>
              <a:buNone/>
              <a:defRPr>
                <a:solidFill>
                  <a:schemeClr val="lt1"/>
                </a:solidFill>
              </a:defRPr>
            </a:lvl9pPr>
          </a:lstStyle>
          <a:p>
            <a:endParaRPr/>
          </a:p>
        </p:txBody>
      </p:sp>
      <p:sp>
        <p:nvSpPr>
          <p:cNvPr id="81" name="Google Shape;81;p7"/>
          <p:cNvSpPr txBox="1">
            <a:spLocks noGrp="1"/>
          </p:cNvSpPr>
          <p:nvPr>
            <p:ph type="subTitle" idx="5"/>
          </p:nvPr>
        </p:nvSpPr>
        <p:spPr>
          <a:xfrm>
            <a:off x="4804275" y="670082"/>
            <a:ext cx="3989700" cy="5031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Work Sans"/>
              <a:buNone/>
              <a:defRPr sz="1400">
                <a:solidFill>
                  <a:schemeClr val="lt1"/>
                </a:solidFill>
                <a:latin typeface="Work Sans"/>
                <a:ea typeface="Work Sans"/>
                <a:cs typeface="Work Sans"/>
                <a:sym typeface="Work Sans"/>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82" name="Google Shape;82;p7"/>
          <p:cNvSpPr/>
          <p:nvPr/>
        </p:nvSpPr>
        <p:spPr>
          <a:xfrm>
            <a:off x="5414389" y="3068847"/>
            <a:ext cx="2949900" cy="15780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7"/>
          <p:cNvSpPr txBox="1">
            <a:spLocks noGrp="1"/>
          </p:cNvSpPr>
          <p:nvPr>
            <p:ph type="subTitle" idx="6"/>
          </p:nvPr>
        </p:nvSpPr>
        <p:spPr>
          <a:xfrm>
            <a:off x="5630225" y="3626750"/>
            <a:ext cx="2518200" cy="157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900"/>
              <a:buFont typeface="Work Sans"/>
              <a:buNone/>
              <a:defRPr sz="900">
                <a:latin typeface="Work Sans"/>
                <a:ea typeface="Work Sans"/>
                <a:cs typeface="Work Sans"/>
                <a:sym typeface="Work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84" name="Google Shape;84;p7"/>
          <p:cNvSpPr txBox="1">
            <a:spLocks noGrp="1"/>
          </p:cNvSpPr>
          <p:nvPr>
            <p:ph type="subTitle" idx="7"/>
          </p:nvPr>
        </p:nvSpPr>
        <p:spPr>
          <a:xfrm>
            <a:off x="4726800" y="3828700"/>
            <a:ext cx="623100" cy="157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900"/>
              <a:buFont typeface="Work Sans"/>
              <a:buNone/>
              <a:defRPr sz="900">
                <a:latin typeface="Work Sans"/>
                <a:ea typeface="Work Sans"/>
                <a:cs typeface="Work Sans"/>
                <a:sym typeface="Work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85" name="Google Shape;85;p7"/>
          <p:cNvSpPr txBox="1">
            <a:spLocks noGrp="1"/>
          </p:cNvSpPr>
          <p:nvPr>
            <p:ph type="subTitle" idx="8"/>
          </p:nvPr>
        </p:nvSpPr>
        <p:spPr>
          <a:xfrm>
            <a:off x="8375975" y="3828700"/>
            <a:ext cx="623100" cy="157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900"/>
              <a:buFont typeface="Work Sans"/>
              <a:buNone/>
              <a:defRPr sz="900">
                <a:latin typeface="Work Sans"/>
                <a:ea typeface="Work Sans"/>
                <a:cs typeface="Work Sans"/>
                <a:sym typeface="Work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86" name="Google Shape;86;p7"/>
          <p:cNvSpPr/>
          <p:nvPr/>
        </p:nvSpPr>
        <p:spPr>
          <a:xfrm>
            <a:off x="5414389" y="3828647"/>
            <a:ext cx="2949900" cy="15780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7"/>
          <p:cNvSpPr txBox="1">
            <a:spLocks noGrp="1"/>
          </p:cNvSpPr>
          <p:nvPr>
            <p:ph type="subTitle" idx="9"/>
          </p:nvPr>
        </p:nvSpPr>
        <p:spPr>
          <a:xfrm>
            <a:off x="5630225" y="4386550"/>
            <a:ext cx="2518200" cy="157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900"/>
              <a:buFont typeface="Work Sans"/>
              <a:buNone/>
              <a:defRPr sz="900">
                <a:latin typeface="Work Sans"/>
                <a:ea typeface="Work Sans"/>
                <a:cs typeface="Work Sans"/>
                <a:sym typeface="Work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88" name="Google Shape;88;p7"/>
          <p:cNvSpPr txBox="1">
            <a:spLocks noGrp="1"/>
          </p:cNvSpPr>
          <p:nvPr>
            <p:ph type="subTitle" idx="13"/>
          </p:nvPr>
        </p:nvSpPr>
        <p:spPr>
          <a:xfrm>
            <a:off x="4726800" y="4588500"/>
            <a:ext cx="623100" cy="157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900"/>
              <a:buFont typeface="Work Sans"/>
              <a:buNone/>
              <a:defRPr sz="900">
                <a:latin typeface="Work Sans"/>
                <a:ea typeface="Work Sans"/>
                <a:cs typeface="Work Sans"/>
                <a:sym typeface="Work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89" name="Google Shape;89;p7"/>
          <p:cNvSpPr txBox="1">
            <a:spLocks noGrp="1"/>
          </p:cNvSpPr>
          <p:nvPr>
            <p:ph type="subTitle" idx="14"/>
          </p:nvPr>
        </p:nvSpPr>
        <p:spPr>
          <a:xfrm>
            <a:off x="8375975" y="4588500"/>
            <a:ext cx="623100" cy="157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900"/>
              <a:buFont typeface="Work Sans"/>
              <a:buNone/>
              <a:defRPr sz="900">
                <a:latin typeface="Work Sans"/>
                <a:ea typeface="Work Sans"/>
                <a:cs typeface="Work Sans"/>
                <a:sym typeface="Work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90" name="Google Shape;90;p7"/>
          <p:cNvSpPr/>
          <p:nvPr/>
        </p:nvSpPr>
        <p:spPr>
          <a:xfrm>
            <a:off x="5414389" y="4588447"/>
            <a:ext cx="2949900" cy="15780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7"/>
          <p:cNvSpPr/>
          <p:nvPr/>
        </p:nvSpPr>
        <p:spPr>
          <a:xfrm>
            <a:off x="100" y="0"/>
            <a:ext cx="3474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7"/>
          <p:cNvSpPr/>
          <p:nvPr/>
        </p:nvSpPr>
        <p:spPr>
          <a:xfrm>
            <a:off x="100" y="0"/>
            <a:ext cx="3474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7"/>
          <p:cNvSpPr txBox="1">
            <a:spLocks noGrp="1"/>
          </p:cNvSpPr>
          <p:nvPr>
            <p:ph type="subTitle" idx="15"/>
          </p:nvPr>
        </p:nvSpPr>
        <p:spPr>
          <a:xfrm rot="5400000">
            <a:off x="-635125" y="716225"/>
            <a:ext cx="1616400" cy="348000"/>
          </a:xfrm>
          <a:prstGeom prst="rect">
            <a:avLst/>
          </a:prstGeom>
        </p:spPr>
        <p:txBody>
          <a:bodyPr spcFirstLastPara="1" wrap="square" lIns="91425" tIns="91425" rIns="91425" bIns="91425" anchor="ctr" anchorCtr="0">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94" name="Google Shape;94;p7"/>
          <p:cNvSpPr txBox="1">
            <a:spLocks noGrp="1"/>
          </p:cNvSpPr>
          <p:nvPr>
            <p:ph type="subTitle" idx="16"/>
          </p:nvPr>
        </p:nvSpPr>
        <p:spPr>
          <a:xfrm rot="5400000">
            <a:off x="-591025" y="4140400"/>
            <a:ext cx="1529100" cy="347100"/>
          </a:xfrm>
          <a:prstGeom prst="rect">
            <a:avLst/>
          </a:prstGeom>
        </p:spPr>
        <p:txBody>
          <a:bodyPr spcFirstLastPara="1" wrap="square" lIns="91425" tIns="91425" rIns="91425" bIns="91425" anchor="ctr" anchorCtr="0">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95" name="Google Shape;95;p7"/>
          <p:cNvSpPr txBox="1">
            <a:spLocks noGrp="1"/>
          </p:cNvSpPr>
          <p:nvPr>
            <p:ph type="subTitle" idx="17"/>
          </p:nvPr>
        </p:nvSpPr>
        <p:spPr>
          <a:xfrm rot="5400000">
            <a:off x="-578575" y="2397750"/>
            <a:ext cx="1503300" cy="34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Tree>
  </p:cSld>
  <p:clrMapOvr>
    <a:masterClrMapping/>
  </p:clrMapOvr>
  <p:extLst>
    <p:ext uri="{DCECCB84-F9BA-43D5-87BE-67443E8EF086}">
      <p15:sldGuideLst xmlns:p15="http://schemas.microsoft.com/office/powerpoint/2012/main">
        <p15:guide id="1" pos="2880">
          <p15:clr>
            <a:srgbClr val="E46962"/>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p:cSld name="TITLE_ONLY_1">
    <p:spTree>
      <p:nvGrpSpPr>
        <p:cNvPr id="1" name="Shape 593"/>
        <p:cNvGrpSpPr/>
        <p:nvPr/>
      </p:nvGrpSpPr>
      <p:grpSpPr>
        <a:xfrm>
          <a:off x="0" y="0"/>
          <a:ext cx="0" cy="0"/>
          <a:chOff x="0" y="0"/>
          <a:chExt cx="0" cy="0"/>
        </a:xfrm>
      </p:grpSpPr>
      <p:sp>
        <p:nvSpPr>
          <p:cNvPr id="594" name="Google Shape;594;p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595" name="Google Shape;595;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e column text">
  <p:cSld name="ONE_COLUMN_TEXT_1">
    <p:spTree>
      <p:nvGrpSpPr>
        <p:cNvPr id="1" name="Shape 596"/>
        <p:cNvGrpSpPr/>
        <p:nvPr/>
      </p:nvGrpSpPr>
      <p:grpSpPr>
        <a:xfrm>
          <a:off x="0" y="0"/>
          <a:ext cx="0" cy="0"/>
          <a:chOff x="0" y="0"/>
          <a:chExt cx="0" cy="0"/>
        </a:xfrm>
      </p:grpSpPr>
      <p:sp>
        <p:nvSpPr>
          <p:cNvPr id="597" name="Google Shape;597;p6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98" name="Google Shape;598;p6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99" name="Google Shape;599;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Main point">
  <p:cSld name="MAIN_POINT_1">
    <p:spTree>
      <p:nvGrpSpPr>
        <p:cNvPr id="1" name="Shape 600"/>
        <p:cNvGrpSpPr/>
        <p:nvPr/>
      </p:nvGrpSpPr>
      <p:grpSpPr>
        <a:xfrm>
          <a:off x="0" y="0"/>
          <a:ext cx="0" cy="0"/>
          <a:chOff x="0" y="0"/>
          <a:chExt cx="0" cy="0"/>
        </a:xfrm>
      </p:grpSpPr>
      <p:sp>
        <p:nvSpPr>
          <p:cNvPr id="601" name="Google Shape;601;p64"/>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602" name="Google Shape;602;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_1">
    <p:spTree>
      <p:nvGrpSpPr>
        <p:cNvPr id="1" name="Shape 603"/>
        <p:cNvGrpSpPr/>
        <p:nvPr/>
      </p:nvGrpSpPr>
      <p:grpSpPr>
        <a:xfrm>
          <a:off x="0" y="0"/>
          <a:ext cx="0" cy="0"/>
          <a:chOff x="0" y="0"/>
          <a:chExt cx="0" cy="0"/>
        </a:xfrm>
      </p:grpSpPr>
      <p:sp>
        <p:nvSpPr>
          <p:cNvPr id="604" name="Google Shape;604;p6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exend Light"/>
              <a:ea typeface="Lexend Light"/>
              <a:cs typeface="Lexend Light"/>
              <a:sym typeface="Lexend Light"/>
            </a:endParaRPr>
          </a:p>
        </p:txBody>
      </p:sp>
      <p:sp>
        <p:nvSpPr>
          <p:cNvPr id="605" name="Google Shape;605;p6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06" name="Google Shape;606;p6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a:endParaRPr/>
          </a:p>
        </p:txBody>
      </p:sp>
      <p:sp>
        <p:nvSpPr>
          <p:cNvPr id="607" name="Google Shape;607;p6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285750">
              <a:spcBef>
                <a:spcPts val="0"/>
              </a:spcBef>
              <a:spcAft>
                <a:spcPts val="0"/>
              </a:spcAft>
              <a:buSzPts val="900"/>
              <a:buChar char="●"/>
              <a:defRPr/>
            </a:lvl1pPr>
            <a:lvl2pPr marL="914400" lvl="1" indent="-285750">
              <a:spcBef>
                <a:spcPts val="0"/>
              </a:spcBef>
              <a:spcAft>
                <a:spcPts val="0"/>
              </a:spcAft>
              <a:buSzPts val="900"/>
              <a:buChar char="○"/>
              <a:defRPr/>
            </a:lvl2pPr>
            <a:lvl3pPr marL="1371600" lvl="2" indent="-285750">
              <a:spcBef>
                <a:spcPts val="0"/>
              </a:spcBef>
              <a:spcAft>
                <a:spcPts val="0"/>
              </a:spcAft>
              <a:buSzPts val="900"/>
              <a:buChar char="■"/>
              <a:defRPr/>
            </a:lvl3pPr>
            <a:lvl4pPr marL="1828800" lvl="3" indent="-285750">
              <a:spcBef>
                <a:spcPts val="0"/>
              </a:spcBef>
              <a:spcAft>
                <a:spcPts val="0"/>
              </a:spcAft>
              <a:buSzPts val="900"/>
              <a:buChar char="●"/>
              <a:defRPr/>
            </a:lvl4pPr>
            <a:lvl5pPr marL="2286000" lvl="4" indent="-285750">
              <a:spcBef>
                <a:spcPts val="0"/>
              </a:spcBef>
              <a:spcAft>
                <a:spcPts val="0"/>
              </a:spcAft>
              <a:buSzPts val="900"/>
              <a:buChar char="○"/>
              <a:defRPr/>
            </a:lvl5pPr>
            <a:lvl6pPr marL="2743200" lvl="5" indent="-285750">
              <a:spcBef>
                <a:spcPts val="0"/>
              </a:spcBef>
              <a:spcAft>
                <a:spcPts val="0"/>
              </a:spcAft>
              <a:buSzPts val="900"/>
              <a:buChar char="■"/>
              <a:defRPr/>
            </a:lvl6pPr>
            <a:lvl7pPr marL="3200400" lvl="6" indent="-285750">
              <a:spcBef>
                <a:spcPts val="0"/>
              </a:spcBef>
              <a:spcAft>
                <a:spcPts val="0"/>
              </a:spcAft>
              <a:buSzPts val="900"/>
              <a:buChar char="●"/>
              <a:defRPr/>
            </a:lvl7pPr>
            <a:lvl8pPr marL="3657600" lvl="7" indent="-285750">
              <a:spcBef>
                <a:spcPts val="0"/>
              </a:spcBef>
              <a:spcAft>
                <a:spcPts val="0"/>
              </a:spcAft>
              <a:buSzPts val="900"/>
              <a:buChar char="○"/>
              <a:defRPr/>
            </a:lvl8pPr>
            <a:lvl9pPr marL="4114800" lvl="8" indent="-285750">
              <a:spcBef>
                <a:spcPts val="0"/>
              </a:spcBef>
              <a:spcAft>
                <a:spcPts val="0"/>
              </a:spcAft>
              <a:buSzPts val="900"/>
              <a:buChar char="■"/>
              <a:defRPr/>
            </a:lvl9pPr>
          </a:lstStyle>
          <a:p>
            <a:endParaRPr/>
          </a:p>
        </p:txBody>
      </p:sp>
      <p:sp>
        <p:nvSpPr>
          <p:cNvPr id="608" name="Google Shape;608;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aption">
  <p:cSld name="CAPTION_ONLY_1">
    <p:spTree>
      <p:nvGrpSpPr>
        <p:cNvPr id="1" name="Shape 609"/>
        <p:cNvGrpSpPr/>
        <p:nvPr/>
      </p:nvGrpSpPr>
      <p:grpSpPr>
        <a:xfrm>
          <a:off x="0" y="0"/>
          <a:ext cx="0" cy="0"/>
          <a:chOff x="0" y="0"/>
          <a:chExt cx="0" cy="0"/>
        </a:xfrm>
      </p:grpSpPr>
      <p:sp>
        <p:nvSpPr>
          <p:cNvPr id="610" name="Google Shape;610;p6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spcBef>
                <a:spcPts val="0"/>
              </a:spcBef>
              <a:spcAft>
                <a:spcPts val="0"/>
              </a:spcAft>
              <a:buSzPts val="900"/>
              <a:buNone/>
              <a:defRPr/>
            </a:lvl1pPr>
          </a:lstStyle>
          <a:p>
            <a:endParaRPr/>
          </a:p>
        </p:txBody>
      </p:sp>
      <p:sp>
        <p:nvSpPr>
          <p:cNvPr id="611" name="Google Shape;611;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ig number">
  <p:cSld name="BIG_NUMBER_1">
    <p:spTree>
      <p:nvGrpSpPr>
        <p:cNvPr id="1" name="Shape 612"/>
        <p:cNvGrpSpPr/>
        <p:nvPr/>
      </p:nvGrpSpPr>
      <p:grpSpPr>
        <a:xfrm>
          <a:off x="0" y="0"/>
          <a:ext cx="0" cy="0"/>
          <a:chOff x="0" y="0"/>
          <a:chExt cx="0" cy="0"/>
        </a:xfrm>
      </p:grpSpPr>
      <p:sp>
        <p:nvSpPr>
          <p:cNvPr id="613" name="Google Shape;613;p67"/>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14" name="Google Shape;614;p67"/>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285750" algn="ctr">
              <a:spcBef>
                <a:spcPts val="0"/>
              </a:spcBef>
              <a:spcAft>
                <a:spcPts val="0"/>
              </a:spcAft>
              <a:buSzPts val="900"/>
              <a:buChar char="●"/>
              <a:defRPr/>
            </a:lvl1pPr>
            <a:lvl2pPr marL="914400" lvl="1" indent="-285750" algn="ctr">
              <a:spcBef>
                <a:spcPts val="0"/>
              </a:spcBef>
              <a:spcAft>
                <a:spcPts val="0"/>
              </a:spcAft>
              <a:buSzPts val="900"/>
              <a:buChar char="○"/>
              <a:defRPr/>
            </a:lvl2pPr>
            <a:lvl3pPr marL="1371600" lvl="2" indent="-285750" algn="ctr">
              <a:spcBef>
                <a:spcPts val="0"/>
              </a:spcBef>
              <a:spcAft>
                <a:spcPts val="0"/>
              </a:spcAft>
              <a:buSzPts val="900"/>
              <a:buChar char="■"/>
              <a:defRPr/>
            </a:lvl3pPr>
            <a:lvl4pPr marL="1828800" lvl="3" indent="-285750" algn="ctr">
              <a:spcBef>
                <a:spcPts val="0"/>
              </a:spcBef>
              <a:spcAft>
                <a:spcPts val="0"/>
              </a:spcAft>
              <a:buSzPts val="900"/>
              <a:buChar char="●"/>
              <a:defRPr/>
            </a:lvl4pPr>
            <a:lvl5pPr marL="2286000" lvl="4" indent="-285750" algn="ctr">
              <a:spcBef>
                <a:spcPts val="0"/>
              </a:spcBef>
              <a:spcAft>
                <a:spcPts val="0"/>
              </a:spcAft>
              <a:buSzPts val="900"/>
              <a:buChar char="○"/>
              <a:defRPr/>
            </a:lvl5pPr>
            <a:lvl6pPr marL="2743200" lvl="5" indent="-285750" algn="ctr">
              <a:spcBef>
                <a:spcPts val="0"/>
              </a:spcBef>
              <a:spcAft>
                <a:spcPts val="0"/>
              </a:spcAft>
              <a:buSzPts val="900"/>
              <a:buChar char="■"/>
              <a:defRPr/>
            </a:lvl6pPr>
            <a:lvl7pPr marL="3200400" lvl="6" indent="-285750" algn="ctr">
              <a:spcBef>
                <a:spcPts val="0"/>
              </a:spcBef>
              <a:spcAft>
                <a:spcPts val="0"/>
              </a:spcAft>
              <a:buSzPts val="900"/>
              <a:buChar char="●"/>
              <a:defRPr/>
            </a:lvl7pPr>
            <a:lvl8pPr marL="3657600" lvl="7" indent="-285750" algn="ctr">
              <a:spcBef>
                <a:spcPts val="0"/>
              </a:spcBef>
              <a:spcAft>
                <a:spcPts val="0"/>
              </a:spcAft>
              <a:buSzPts val="900"/>
              <a:buChar char="○"/>
              <a:defRPr/>
            </a:lvl8pPr>
            <a:lvl9pPr marL="4114800" lvl="8" indent="-285750" algn="ctr">
              <a:spcBef>
                <a:spcPts val="0"/>
              </a:spcBef>
              <a:spcAft>
                <a:spcPts val="0"/>
              </a:spcAft>
              <a:buSzPts val="900"/>
              <a:buChar char="■"/>
              <a:defRPr/>
            </a:lvl9pPr>
          </a:lstStyle>
          <a:p>
            <a:endParaRPr/>
          </a:p>
        </p:txBody>
      </p:sp>
      <p:sp>
        <p:nvSpPr>
          <p:cNvPr id="615" name="Google Shape;615;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6"/>
        <p:cNvGrpSpPr/>
        <p:nvPr/>
      </p:nvGrpSpPr>
      <p:grpSpPr>
        <a:xfrm>
          <a:off x="0" y="0"/>
          <a:ext cx="0" cy="0"/>
          <a:chOff x="0" y="0"/>
          <a:chExt cx="0" cy="0"/>
        </a:xfrm>
      </p:grpSpPr>
      <p:sp>
        <p:nvSpPr>
          <p:cNvPr id="617" name="Google Shape;617;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Agenda">
  <p:cSld name="CUSTOM_7_1">
    <p:spTree>
      <p:nvGrpSpPr>
        <p:cNvPr id="1" name="Shape 618"/>
        <p:cNvGrpSpPr/>
        <p:nvPr/>
      </p:nvGrpSpPr>
      <p:grpSpPr>
        <a:xfrm>
          <a:off x="0" y="0"/>
          <a:ext cx="0" cy="0"/>
          <a:chOff x="0" y="0"/>
          <a:chExt cx="0" cy="0"/>
        </a:xfrm>
      </p:grpSpPr>
      <p:sp>
        <p:nvSpPr>
          <p:cNvPr id="619" name="Google Shape;619;p69"/>
          <p:cNvSpPr txBox="1">
            <a:spLocks noGrp="1"/>
          </p:cNvSpPr>
          <p:nvPr>
            <p:ph type="title"/>
          </p:nvPr>
        </p:nvSpPr>
        <p:spPr>
          <a:xfrm>
            <a:off x="677325" y="1832775"/>
            <a:ext cx="3217200" cy="14841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42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20" name="Google Shape;620;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21" name="Google Shape;621;p69"/>
          <p:cNvSpPr txBox="1">
            <a:spLocks noGrp="1"/>
          </p:cNvSpPr>
          <p:nvPr>
            <p:ph type="subTitle" idx="1"/>
          </p:nvPr>
        </p:nvSpPr>
        <p:spPr>
          <a:xfrm>
            <a:off x="4406650" y="39375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622" name="Google Shape;622;p69"/>
          <p:cNvSpPr txBox="1">
            <a:spLocks noGrp="1"/>
          </p:cNvSpPr>
          <p:nvPr>
            <p:ph type="subTitle" idx="2"/>
          </p:nvPr>
        </p:nvSpPr>
        <p:spPr>
          <a:xfrm>
            <a:off x="4406650" y="115170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623" name="Google Shape;623;p69"/>
          <p:cNvSpPr txBox="1">
            <a:spLocks noGrp="1"/>
          </p:cNvSpPr>
          <p:nvPr>
            <p:ph type="subTitle" idx="3"/>
          </p:nvPr>
        </p:nvSpPr>
        <p:spPr>
          <a:xfrm>
            <a:off x="4406650" y="342557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624" name="Google Shape;624;p69"/>
          <p:cNvSpPr txBox="1">
            <a:spLocks noGrp="1"/>
          </p:cNvSpPr>
          <p:nvPr>
            <p:ph type="subTitle" idx="4"/>
          </p:nvPr>
        </p:nvSpPr>
        <p:spPr>
          <a:xfrm>
            <a:off x="4406650" y="190966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625" name="Google Shape;625;p69"/>
          <p:cNvSpPr txBox="1">
            <a:spLocks noGrp="1"/>
          </p:cNvSpPr>
          <p:nvPr>
            <p:ph type="subTitle" idx="5"/>
          </p:nvPr>
        </p:nvSpPr>
        <p:spPr>
          <a:xfrm>
            <a:off x="4406650" y="418352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626" name="Google Shape;626;p69"/>
          <p:cNvSpPr txBox="1">
            <a:spLocks noGrp="1"/>
          </p:cNvSpPr>
          <p:nvPr>
            <p:ph type="subTitle" idx="6"/>
          </p:nvPr>
        </p:nvSpPr>
        <p:spPr>
          <a:xfrm>
            <a:off x="4406650" y="266761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body and image">
  <p:cSld name="CUSTOM_8_1">
    <p:spTree>
      <p:nvGrpSpPr>
        <p:cNvPr id="1" name="Shape 627"/>
        <p:cNvGrpSpPr/>
        <p:nvPr/>
      </p:nvGrpSpPr>
      <p:grpSpPr>
        <a:xfrm>
          <a:off x="0" y="0"/>
          <a:ext cx="0" cy="0"/>
          <a:chOff x="0" y="0"/>
          <a:chExt cx="0" cy="0"/>
        </a:xfrm>
      </p:grpSpPr>
      <p:sp>
        <p:nvSpPr>
          <p:cNvPr id="628" name="Google Shape;628;p7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29" name="Google Shape;629;p70"/>
          <p:cNvSpPr txBox="1">
            <a:spLocks noGrp="1"/>
          </p:cNvSpPr>
          <p:nvPr>
            <p:ph type="body" idx="1"/>
          </p:nvPr>
        </p:nvSpPr>
        <p:spPr>
          <a:xfrm>
            <a:off x="311700" y="1152475"/>
            <a:ext cx="4473900" cy="3416400"/>
          </a:xfrm>
          <a:prstGeom prst="rect">
            <a:avLst/>
          </a:prstGeom>
        </p:spPr>
        <p:txBody>
          <a:bodyPr spcFirstLastPara="1" wrap="square" lIns="91425" tIns="91425" rIns="91425" bIns="91425" anchor="t" anchorCtr="0">
            <a:noAutofit/>
          </a:bodyPr>
          <a:lstStyle>
            <a:lvl1pPr marL="457200" lvl="0" indent="-285750">
              <a:spcBef>
                <a:spcPts val="0"/>
              </a:spcBef>
              <a:spcAft>
                <a:spcPts val="0"/>
              </a:spcAft>
              <a:buSzPts val="900"/>
              <a:buChar char="●"/>
              <a:defRPr/>
            </a:lvl1pPr>
            <a:lvl2pPr marL="914400" lvl="1" indent="-285750">
              <a:spcBef>
                <a:spcPts val="0"/>
              </a:spcBef>
              <a:spcAft>
                <a:spcPts val="0"/>
              </a:spcAft>
              <a:buSzPts val="900"/>
              <a:buChar char="○"/>
              <a:defRPr/>
            </a:lvl2pPr>
            <a:lvl3pPr marL="1371600" lvl="2" indent="-285750">
              <a:spcBef>
                <a:spcPts val="0"/>
              </a:spcBef>
              <a:spcAft>
                <a:spcPts val="0"/>
              </a:spcAft>
              <a:buSzPts val="900"/>
              <a:buChar char="■"/>
              <a:defRPr/>
            </a:lvl3pPr>
            <a:lvl4pPr marL="1828800" lvl="3" indent="-285750">
              <a:spcBef>
                <a:spcPts val="0"/>
              </a:spcBef>
              <a:spcAft>
                <a:spcPts val="0"/>
              </a:spcAft>
              <a:buSzPts val="900"/>
              <a:buChar char="●"/>
              <a:defRPr/>
            </a:lvl4pPr>
            <a:lvl5pPr marL="2286000" lvl="4" indent="-285750">
              <a:spcBef>
                <a:spcPts val="0"/>
              </a:spcBef>
              <a:spcAft>
                <a:spcPts val="0"/>
              </a:spcAft>
              <a:buSzPts val="900"/>
              <a:buChar char="○"/>
              <a:defRPr/>
            </a:lvl5pPr>
            <a:lvl6pPr marL="2743200" lvl="5" indent="-285750">
              <a:spcBef>
                <a:spcPts val="0"/>
              </a:spcBef>
              <a:spcAft>
                <a:spcPts val="0"/>
              </a:spcAft>
              <a:buSzPts val="900"/>
              <a:buChar char="■"/>
              <a:defRPr/>
            </a:lvl6pPr>
            <a:lvl7pPr marL="3200400" lvl="6" indent="-285750">
              <a:spcBef>
                <a:spcPts val="0"/>
              </a:spcBef>
              <a:spcAft>
                <a:spcPts val="0"/>
              </a:spcAft>
              <a:buSzPts val="900"/>
              <a:buChar char="●"/>
              <a:defRPr/>
            </a:lvl7pPr>
            <a:lvl8pPr marL="3657600" lvl="7" indent="-285750">
              <a:spcBef>
                <a:spcPts val="0"/>
              </a:spcBef>
              <a:spcAft>
                <a:spcPts val="0"/>
              </a:spcAft>
              <a:buSzPts val="900"/>
              <a:buChar char="○"/>
              <a:defRPr/>
            </a:lvl8pPr>
            <a:lvl9pPr marL="4114800" lvl="8" indent="-285750">
              <a:spcBef>
                <a:spcPts val="0"/>
              </a:spcBef>
              <a:spcAft>
                <a:spcPts val="0"/>
              </a:spcAft>
              <a:buSzPts val="900"/>
              <a:buChar char="■"/>
              <a:defRPr/>
            </a:lvl9pPr>
          </a:lstStyle>
          <a:p>
            <a:endParaRPr/>
          </a:p>
        </p:txBody>
      </p:sp>
      <p:sp>
        <p:nvSpPr>
          <p:cNvPr id="630" name="Google Shape;630;p70"/>
          <p:cNvSpPr>
            <a:spLocks noGrp="1"/>
          </p:cNvSpPr>
          <p:nvPr>
            <p:ph type="pic" idx="2"/>
          </p:nvPr>
        </p:nvSpPr>
        <p:spPr>
          <a:xfrm>
            <a:off x="4992024" y="1152775"/>
            <a:ext cx="3840300" cy="3416400"/>
          </a:xfrm>
          <a:prstGeom prst="rect">
            <a:avLst/>
          </a:prstGeom>
          <a:noFill/>
          <a:ln>
            <a:noFill/>
          </a:ln>
        </p:spPr>
      </p:sp>
      <p:sp>
        <p:nvSpPr>
          <p:cNvPr id="631" name="Google Shape;631;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wo big ideas">
  <p:cSld name="CUSTOM_1">
    <p:spTree>
      <p:nvGrpSpPr>
        <p:cNvPr id="1" name="Shape 632"/>
        <p:cNvGrpSpPr/>
        <p:nvPr/>
      </p:nvGrpSpPr>
      <p:grpSpPr>
        <a:xfrm>
          <a:off x="0" y="0"/>
          <a:ext cx="0" cy="0"/>
          <a:chOff x="0" y="0"/>
          <a:chExt cx="0" cy="0"/>
        </a:xfrm>
      </p:grpSpPr>
      <p:sp>
        <p:nvSpPr>
          <p:cNvPr id="633" name="Google Shape;633;p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34" name="Google Shape;634;p71"/>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35" name="Google Shape;635;p71"/>
          <p:cNvSpPr txBox="1">
            <a:spLocks noGrp="1"/>
          </p:cNvSpPr>
          <p:nvPr>
            <p:ph type="body" idx="1"/>
          </p:nvPr>
        </p:nvSpPr>
        <p:spPr>
          <a:xfrm>
            <a:off x="483150" y="2237788"/>
            <a:ext cx="3619800" cy="2373600"/>
          </a:xfrm>
          <a:prstGeom prst="rect">
            <a:avLst/>
          </a:prstGeom>
        </p:spPr>
        <p:txBody>
          <a:bodyPr spcFirstLastPara="1" wrap="square" lIns="91425" tIns="91425" rIns="91425" bIns="91425" anchor="t" anchorCtr="0">
            <a:noAutofit/>
          </a:bodyPr>
          <a:lstStyle>
            <a:lvl1pPr marL="457200" lvl="0" indent="-285750">
              <a:spcBef>
                <a:spcPts val="0"/>
              </a:spcBef>
              <a:spcAft>
                <a:spcPts val="0"/>
              </a:spcAft>
              <a:buSzPts val="900"/>
              <a:buChar char="●"/>
              <a:defRPr/>
            </a:lvl1pPr>
            <a:lvl2pPr marL="914400" lvl="1" indent="-285750">
              <a:spcBef>
                <a:spcPts val="0"/>
              </a:spcBef>
              <a:spcAft>
                <a:spcPts val="0"/>
              </a:spcAft>
              <a:buSzPts val="900"/>
              <a:buChar char="○"/>
              <a:defRPr/>
            </a:lvl2pPr>
            <a:lvl3pPr marL="1371600" lvl="2" indent="-285750">
              <a:spcBef>
                <a:spcPts val="0"/>
              </a:spcBef>
              <a:spcAft>
                <a:spcPts val="0"/>
              </a:spcAft>
              <a:buSzPts val="900"/>
              <a:buChar char="■"/>
              <a:defRPr/>
            </a:lvl3pPr>
            <a:lvl4pPr marL="1828800" lvl="3" indent="-285750">
              <a:spcBef>
                <a:spcPts val="0"/>
              </a:spcBef>
              <a:spcAft>
                <a:spcPts val="0"/>
              </a:spcAft>
              <a:buSzPts val="900"/>
              <a:buChar char="●"/>
              <a:defRPr/>
            </a:lvl4pPr>
            <a:lvl5pPr marL="2286000" lvl="4" indent="-285750">
              <a:spcBef>
                <a:spcPts val="0"/>
              </a:spcBef>
              <a:spcAft>
                <a:spcPts val="0"/>
              </a:spcAft>
              <a:buSzPts val="900"/>
              <a:buChar char="○"/>
              <a:defRPr/>
            </a:lvl5pPr>
            <a:lvl6pPr marL="2743200" lvl="5" indent="-285750">
              <a:spcBef>
                <a:spcPts val="0"/>
              </a:spcBef>
              <a:spcAft>
                <a:spcPts val="0"/>
              </a:spcAft>
              <a:buSzPts val="900"/>
              <a:buChar char="■"/>
              <a:defRPr/>
            </a:lvl6pPr>
            <a:lvl7pPr marL="3200400" lvl="6" indent="-285750">
              <a:spcBef>
                <a:spcPts val="0"/>
              </a:spcBef>
              <a:spcAft>
                <a:spcPts val="0"/>
              </a:spcAft>
              <a:buSzPts val="900"/>
              <a:buChar char="●"/>
              <a:defRPr/>
            </a:lvl7pPr>
            <a:lvl8pPr marL="3657600" lvl="7" indent="-285750">
              <a:spcBef>
                <a:spcPts val="0"/>
              </a:spcBef>
              <a:spcAft>
                <a:spcPts val="0"/>
              </a:spcAft>
              <a:buSzPts val="900"/>
              <a:buChar char="○"/>
              <a:defRPr/>
            </a:lvl8pPr>
            <a:lvl9pPr marL="4114800" lvl="8" indent="-285750">
              <a:spcBef>
                <a:spcPts val="0"/>
              </a:spcBef>
              <a:spcAft>
                <a:spcPts val="0"/>
              </a:spcAft>
              <a:buSzPts val="900"/>
              <a:buChar char="■"/>
              <a:defRPr/>
            </a:lvl9pPr>
          </a:lstStyle>
          <a:p>
            <a:endParaRPr/>
          </a:p>
        </p:txBody>
      </p:sp>
      <p:sp>
        <p:nvSpPr>
          <p:cNvPr id="636" name="Google Shape;636;p71"/>
          <p:cNvSpPr txBox="1">
            <a:spLocks noGrp="1"/>
          </p:cNvSpPr>
          <p:nvPr>
            <p:ph type="body" idx="2"/>
          </p:nvPr>
        </p:nvSpPr>
        <p:spPr>
          <a:xfrm>
            <a:off x="5048000" y="2237788"/>
            <a:ext cx="3619800" cy="2373600"/>
          </a:xfrm>
          <a:prstGeom prst="rect">
            <a:avLst/>
          </a:prstGeom>
        </p:spPr>
        <p:txBody>
          <a:bodyPr spcFirstLastPara="1" wrap="square" lIns="91425" tIns="91425" rIns="91425" bIns="91425" anchor="t" anchorCtr="0">
            <a:noAutofit/>
          </a:bodyPr>
          <a:lstStyle>
            <a:lvl1pPr marL="457200" lvl="0" indent="-285750">
              <a:spcBef>
                <a:spcPts val="0"/>
              </a:spcBef>
              <a:spcAft>
                <a:spcPts val="0"/>
              </a:spcAft>
              <a:buSzPts val="900"/>
              <a:buChar char="●"/>
              <a:defRPr/>
            </a:lvl1pPr>
            <a:lvl2pPr marL="914400" lvl="1" indent="-285750">
              <a:spcBef>
                <a:spcPts val="0"/>
              </a:spcBef>
              <a:spcAft>
                <a:spcPts val="0"/>
              </a:spcAft>
              <a:buSzPts val="900"/>
              <a:buChar char="○"/>
              <a:defRPr/>
            </a:lvl2pPr>
            <a:lvl3pPr marL="1371600" lvl="2" indent="-285750">
              <a:spcBef>
                <a:spcPts val="0"/>
              </a:spcBef>
              <a:spcAft>
                <a:spcPts val="0"/>
              </a:spcAft>
              <a:buSzPts val="900"/>
              <a:buChar char="■"/>
              <a:defRPr/>
            </a:lvl3pPr>
            <a:lvl4pPr marL="1828800" lvl="3" indent="-285750">
              <a:spcBef>
                <a:spcPts val="0"/>
              </a:spcBef>
              <a:spcAft>
                <a:spcPts val="0"/>
              </a:spcAft>
              <a:buSzPts val="900"/>
              <a:buChar char="●"/>
              <a:defRPr/>
            </a:lvl4pPr>
            <a:lvl5pPr marL="2286000" lvl="4" indent="-285750">
              <a:spcBef>
                <a:spcPts val="0"/>
              </a:spcBef>
              <a:spcAft>
                <a:spcPts val="0"/>
              </a:spcAft>
              <a:buSzPts val="900"/>
              <a:buChar char="○"/>
              <a:defRPr/>
            </a:lvl5pPr>
            <a:lvl6pPr marL="2743200" lvl="5" indent="-285750">
              <a:spcBef>
                <a:spcPts val="0"/>
              </a:spcBef>
              <a:spcAft>
                <a:spcPts val="0"/>
              </a:spcAft>
              <a:buSzPts val="900"/>
              <a:buChar char="■"/>
              <a:defRPr/>
            </a:lvl6pPr>
            <a:lvl7pPr marL="3200400" lvl="6" indent="-285750">
              <a:spcBef>
                <a:spcPts val="0"/>
              </a:spcBef>
              <a:spcAft>
                <a:spcPts val="0"/>
              </a:spcAft>
              <a:buSzPts val="900"/>
              <a:buChar char="●"/>
              <a:defRPr/>
            </a:lvl7pPr>
            <a:lvl8pPr marL="3657600" lvl="7" indent="-285750">
              <a:spcBef>
                <a:spcPts val="0"/>
              </a:spcBef>
              <a:spcAft>
                <a:spcPts val="0"/>
              </a:spcAft>
              <a:buSzPts val="900"/>
              <a:buChar char="○"/>
              <a:defRPr/>
            </a:lvl8pPr>
            <a:lvl9pPr marL="4114800" lvl="8" indent="-285750">
              <a:spcBef>
                <a:spcPts val="0"/>
              </a:spcBef>
              <a:spcAft>
                <a:spcPts val="0"/>
              </a:spcAft>
              <a:buSzPts val="900"/>
              <a:buChar char="■"/>
              <a:defRPr/>
            </a:lvl9pPr>
          </a:lstStyle>
          <a:p>
            <a:endParaRPr/>
          </a:p>
        </p:txBody>
      </p:sp>
      <p:sp>
        <p:nvSpPr>
          <p:cNvPr id="637" name="Google Shape;637;p71"/>
          <p:cNvSpPr txBox="1">
            <a:spLocks noGrp="1"/>
          </p:cNvSpPr>
          <p:nvPr>
            <p:ph type="subTitle" idx="3"/>
          </p:nvPr>
        </p:nvSpPr>
        <p:spPr>
          <a:xfrm>
            <a:off x="483150" y="1336161"/>
            <a:ext cx="36198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638" name="Google Shape;638;p71"/>
          <p:cNvSpPr txBox="1">
            <a:spLocks noGrp="1"/>
          </p:cNvSpPr>
          <p:nvPr>
            <p:ph type="subTitle" idx="4"/>
          </p:nvPr>
        </p:nvSpPr>
        <p:spPr>
          <a:xfrm>
            <a:off x="5048000" y="1336161"/>
            <a:ext cx="36198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ttendees">
  <p:cSld name="CUSTOM_2_1_1_1_1_1_1">
    <p:spTree>
      <p:nvGrpSpPr>
        <p:cNvPr id="1" name="Shape 96"/>
        <p:cNvGrpSpPr/>
        <p:nvPr/>
      </p:nvGrpSpPr>
      <p:grpSpPr>
        <a:xfrm>
          <a:off x="0" y="0"/>
          <a:ext cx="0" cy="0"/>
          <a:chOff x="0" y="0"/>
          <a:chExt cx="0" cy="0"/>
        </a:xfrm>
      </p:grpSpPr>
      <p:sp>
        <p:nvSpPr>
          <p:cNvPr id="97" name="Google Shape;97;p8"/>
          <p:cNvSpPr txBox="1">
            <a:spLocks noGrp="1"/>
          </p:cNvSpPr>
          <p:nvPr>
            <p:ph type="title"/>
          </p:nvPr>
        </p:nvSpPr>
        <p:spPr>
          <a:xfrm>
            <a:off x="328350" y="3596925"/>
            <a:ext cx="8487300" cy="1481400"/>
          </a:xfrm>
          <a:prstGeom prst="rect">
            <a:avLst/>
          </a:prstGeom>
        </p:spPr>
        <p:txBody>
          <a:bodyPr spcFirstLastPara="1" wrap="square" lIns="91425" tIns="91425" rIns="91425" bIns="91425" anchor="b" anchorCtr="0">
            <a:noAutofit/>
          </a:bodyPr>
          <a:lstStyle>
            <a:lvl1pPr lvl="0" algn="ctr">
              <a:spcBef>
                <a:spcPts val="0"/>
              </a:spcBef>
              <a:spcAft>
                <a:spcPts val="0"/>
              </a:spcAft>
              <a:buSzPts val="5600"/>
              <a:buNone/>
              <a:defRPr/>
            </a:lvl1pPr>
            <a:lvl2pPr lvl="1" algn="ctr">
              <a:spcBef>
                <a:spcPts val="0"/>
              </a:spcBef>
              <a:spcAft>
                <a:spcPts val="0"/>
              </a:spcAft>
              <a:buSzPts val="5600"/>
              <a:buNone/>
              <a:defRPr/>
            </a:lvl2pPr>
            <a:lvl3pPr lvl="2" algn="ctr">
              <a:spcBef>
                <a:spcPts val="0"/>
              </a:spcBef>
              <a:spcAft>
                <a:spcPts val="0"/>
              </a:spcAft>
              <a:buSzPts val="5600"/>
              <a:buNone/>
              <a:defRPr/>
            </a:lvl3pPr>
            <a:lvl4pPr lvl="3" algn="ctr">
              <a:spcBef>
                <a:spcPts val="0"/>
              </a:spcBef>
              <a:spcAft>
                <a:spcPts val="0"/>
              </a:spcAft>
              <a:buSzPts val="5600"/>
              <a:buNone/>
              <a:defRPr/>
            </a:lvl4pPr>
            <a:lvl5pPr lvl="4" algn="ctr">
              <a:spcBef>
                <a:spcPts val="0"/>
              </a:spcBef>
              <a:spcAft>
                <a:spcPts val="0"/>
              </a:spcAft>
              <a:buSzPts val="5600"/>
              <a:buNone/>
              <a:defRPr/>
            </a:lvl5pPr>
            <a:lvl6pPr lvl="5" algn="ctr">
              <a:spcBef>
                <a:spcPts val="0"/>
              </a:spcBef>
              <a:spcAft>
                <a:spcPts val="0"/>
              </a:spcAft>
              <a:buSzPts val="5600"/>
              <a:buNone/>
              <a:defRPr/>
            </a:lvl6pPr>
            <a:lvl7pPr lvl="6" algn="ctr">
              <a:spcBef>
                <a:spcPts val="0"/>
              </a:spcBef>
              <a:spcAft>
                <a:spcPts val="0"/>
              </a:spcAft>
              <a:buSzPts val="5600"/>
              <a:buNone/>
              <a:defRPr/>
            </a:lvl7pPr>
            <a:lvl8pPr lvl="7" algn="ctr">
              <a:spcBef>
                <a:spcPts val="0"/>
              </a:spcBef>
              <a:spcAft>
                <a:spcPts val="0"/>
              </a:spcAft>
              <a:buSzPts val="5600"/>
              <a:buNone/>
              <a:defRPr/>
            </a:lvl8pPr>
            <a:lvl9pPr lvl="8" algn="ctr">
              <a:spcBef>
                <a:spcPts val="0"/>
              </a:spcBef>
              <a:spcAft>
                <a:spcPts val="0"/>
              </a:spcAft>
              <a:buSzPts val="5600"/>
              <a:buNone/>
              <a:defRPr/>
            </a:lvl9pPr>
          </a:lstStyle>
          <a:p>
            <a:endParaRPr/>
          </a:p>
        </p:txBody>
      </p:sp>
      <p:sp>
        <p:nvSpPr>
          <p:cNvPr id="98" name="Google Shape;98;p8"/>
          <p:cNvSpPr>
            <a:spLocks noGrp="1"/>
          </p:cNvSpPr>
          <p:nvPr>
            <p:ph type="pic" idx="2"/>
          </p:nvPr>
        </p:nvSpPr>
        <p:spPr>
          <a:xfrm>
            <a:off x="739297" y="284052"/>
            <a:ext cx="865800" cy="865800"/>
          </a:xfrm>
          <a:prstGeom prst="teardrop">
            <a:avLst>
              <a:gd name="adj" fmla="val 100000"/>
            </a:avLst>
          </a:prstGeom>
          <a:noFill/>
          <a:ln>
            <a:noFill/>
          </a:ln>
        </p:spPr>
      </p:sp>
      <p:sp>
        <p:nvSpPr>
          <p:cNvPr id="99" name="Google Shape;99;p8"/>
          <p:cNvSpPr>
            <a:spLocks noGrp="1"/>
          </p:cNvSpPr>
          <p:nvPr>
            <p:ph type="pic" idx="3"/>
          </p:nvPr>
        </p:nvSpPr>
        <p:spPr>
          <a:xfrm>
            <a:off x="2382733" y="189500"/>
            <a:ext cx="1054800" cy="1054800"/>
          </a:xfrm>
          <a:prstGeom prst="diamond">
            <a:avLst/>
          </a:prstGeom>
          <a:noFill/>
          <a:ln>
            <a:noFill/>
          </a:ln>
        </p:spPr>
      </p:sp>
      <p:sp>
        <p:nvSpPr>
          <p:cNvPr id="100" name="Google Shape;100;p8"/>
          <p:cNvSpPr>
            <a:spLocks noGrp="1"/>
          </p:cNvSpPr>
          <p:nvPr>
            <p:ph type="pic" idx="4"/>
          </p:nvPr>
        </p:nvSpPr>
        <p:spPr>
          <a:xfrm>
            <a:off x="4120768" y="284052"/>
            <a:ext cx="1054800" cy="865800"/>
          </a:xfrm>
          <a:prstGeom prst="trapezoid">
            <a:avLst>
              <a:gd name="adj" fmla="val 12350"/>
            </a:avLst>
          </a:prstGeom>
          <a:noFill/>
          <a:ln>
            <a:noFill/>
          </a:ln>
        </p:spPr>
      </p:sp>
      <p:sp>
        <p:nvSpPr>
          <p:cNvPr id="101" name="Google Shape;101;p8"/>
          <p:cNvSpPr>
            <a:spLocks noGrp="1"/>
          </p:cNvSpPr>
          <p:nvPr>
            <p:ph type="pic" idx="5"/>
          </p:nvPr>
        </p:nvSpPr>
        <p:spPr>
          <a:xfrm>
            <a:off x="5757535" y="284052"/>
            <a:ext cx="1104900" cy="865800"/>
          </a:xfrm>
          <a:prstGeom prst="parallelogram">
            <a:avLst>
              <a:gd name="adj" fmla="val 25000"/>
            </a:avLst>
          </a:prstGeom>
          <a:noFill/>
          <a:ln>
            <a:noFill/>
          </a:ln>
        </p:spPr>
      </p:sp>
      <p:sp>
        <p:nvSpPr>
          <p:cNvPr id="102" name="Google Shape;102;p8"/>
          <p:cNvSpPr>
            <a:spLocks noGrp="1"/>
          </p:cNvSpPr>
          <p:nvPr>
            <p:ph type="pic" idx="6"/>
          </p:nvPr>
        </p:nvSpPr>
        <p:spPr>
          <a:xfrm>
            <a:off x="7564493" y="233549"/>
            <a:ext cx="966900" cy="966900"/>
          </a:xfrm>
          <a:prstGeom prst="pentagon">
            <a:avLst>
              <a:gd name="hf" fmla="val 105146"/>
              <a:gd name="vf" fmla="val 110557"/>
            </a:avLst>
          </a:prstGeom>
          <a:noFill/>
          <a:ln>
            <a:noFill/>
          </a:ln>
        </p:spPr>
      </p:sp>
      <p:sp>
        <p:nvSpPr>
          <p:cNvPr id="103" name="Google Shape;103;p8"/>
          <p:cNvSpPr>
            <a:spLocks noGrp="1"/>
          </p:cNvSpPr>
          <p:nvPr>
            <p:ph type="pic" idx="7"/>
          </p:nvPr>
        </p:nvSpPr>
        <p:spPr>
          <a:xfrm>
            <a:off x="739297" y="1634774"/>
            <a:ext cx="865800" cy="865800"/>
          </a:xfrm>
          <a:prstGeom prst="octagon">
            <a:avLst>
              <a:gd name="adj" fmla="val 29289"/>
            </a:avLst>
          </a:prstGeom>
          <a:noFill/>
          <a:ln>
            <a:noFill/>
          </a:ln>
        </p:spPr>
      </p:sp>
      <p:sp>
        <p:nvSpPr>
          <p:cNvPr id="104" name="Google Shape;104;p8"/>
          <p:cNvSpPr>
            <a:spLocks noGrp="1"/>
          </p:cNvSpPr>
          <p:nvPr>
            <p:ph type="pic" idx="8"/>
          </p:nvPr>
        </p:nvSpPr>
        <p:spPr>
          <a:xfrm>
            <a:off x="4215258" y="1634774"/>
            <a:ext cx="865800" cy="865800"/>
          </a:xfrm>
          <a:prstGeom prst="teardrop">
            <a:avLst>
              <a:gd name="adj" fmla="val 100000"/>
            </a:avLst>
          </a:prstGeom>
          <a:noFill/>
          <a:ln>
            <a:noFill/>
          </a:ln>
        </p:spPr>
      </p:sp>
      <p:sp>
        <p:nvSpPr>
          <p:cNvPr id="105" name="Google Shape;105;p8"/>
          <p:cNvSpPr>
            <a:spLocks noGrp="1"/>
          </p:cNvSpPr>
          <p:nvPr>
            <p:ph type="pic" idx="9"/>
          </p:nvPr>
        </p:nvSpPr>
        <p:spPr>
          <a:xfrm>
            <a:off x="2357763" y="1634774"/>
            <a:ext cx="1104900" cy="865800"/>
          </a:xfrm>
          <a:prstGeom prst="parallelogram">
            <a:avLst>
              <a:gd name="adj" fmla="val 25000"/>
            </a:avLst>
          </a:prstGeom>
          <a:noFill/>
          <a:ln>
            <a:noFill/>
          </a:ln>
        </p:spPr>
      </p:sp>
      <p:sp>
        <p:nvSpPr>
          <p:cNvPr id="106" name="Google Shape;106;p8"/>
          <p:cNvSpPr>
            <a:spLocks noGrp="1"/>
          </p:cNvSpPr>
          <p:nvPr>
            <p:ph type="pic" idx="13"/>
          </p:nvPr>
        </p:nvSpPr>
        <p:spPr>
          <a:xfrm>
            <a:off x="5826553" y="1584271"/>
            <a:ext cx="966900" cy="966900"/>
          </a:xfrm>
          <a:prstGeom prst="pentagon">
            <a:avLst>
              <a:gd name="hf" fmla="val 105146"/>
              <a:gd name="vf" fmla="val 110557"/>
            </a:avLst>
          </a:prstGeom>
          <a:noFill/>
          <a:ln>
            <a:noFill/>
          </a:ln>
        </p:spPr>
      </p:sp>
      <p:sp>
        <p:nvSpPr>
          <p:cNvPr id="107" name="Google Shape;107;p8"/>
          <p:cNvSpPr>
            <a:spLocks noGrp="1"/>
          </p:cNvSpPr>
          <p:nvPr>
            <p:ph type="pic" idx="14"/>
          </p:nvPr>
        </p:nvSpPr>
        <p:spPr>
          <a:xfrm>
            <a:off x="7489068" y="1634774"/>
            <a:ext cx="1104900" cy="865800"/>
          </a:xfrm>
          <a:prstGeom prst="parallelogram">
            <a:avLst>
              <a:gd name="adj" fmla="val 25000"/>
            </a:avLst>
          </a:prstGeom>
          <a:noFill/>
          <a:ln>
            <a:noFill/>
          </a:ln>
        </p:spPr>
      </p:sp>
      <p:sp>
        <p:nvSpPr>
          <p:cNvPr id="108" name="Google Shape;108;p8"/>
          <p:cNvSpPr>
            <a:spLocks noGrp="1"/>
          </p:cNvSpPr>
          <p:nvPr>
            <p:ph type="pic" idx="15"/>
          </p:nvPr>
        </p:nvSpPr>
        <p:spPr>
          <a:xfrm>
            <a:off x="688795" y="2890967"/>
            <a:ext cx="966900" cy="966900"/>
          </a:xfrm>
          <a:prstGeom prst="pentagon">
            <a:avLst>
              <a:gd name="hf" fmla="val 105146"/>
              <a:gd name="vf" fmla="val 110557"/>
            </a:avLst>
          </a:prstGeom>
          <a:noFill/>
          <a:ln>
            <a:noFill/>
          </a:ln>
        </p:spPr>
      </p:sp>
      <p:sp>
        <p:nvSpPr>
          <p:cNvPr id="109" name="Google Shape;109;p8"/>
          <p:cNvSpPr>
            <a:spLocks noGrp="1"/>
          </p:cNvSpPr>
          <p:nvPr>
            <p:ph type="pic" idx="16"/>
          </p:nvPr>
        </p:nvSpPr>
        <p:spPr>
          <a:xfrm>
            <a:off x="2373476" y="2941470"/>
            <a:ext cx="1054800" cy="865800"/>
          </a:xfrm>
          <a:prstGeom prst="trapezoid">
            <a:avLst>
              <a:gd name="adj" fmla="val 12350"/>
            </a:avLst>
          </a:prstGeom>
          <a:noFill/>
          <a:ln>
            <a:noFill/>
          </a:ln>
        </p:spPr>
      </p:sp>
      <p:sp>
        <p:nvSpPr>
          <p:cNvPr id="110" name="Google Shape;110;p8"/>
          <p:cNvSpPr>
            <a:spLocks noGrp="1"/>
          </p:cNvSpPr>
          <p:nvPr>
            <p:ph type="pic" idx="17"/>
          </p:nvPr>
        </p:nvSpPr>
        <p:spPr>
          <a:xfrm>
            <a:off x="4095749" y="2941470"/>
            <a:ext cx="1104900" cy="865800"/>
          </a:xfrm>
          <a:prstGeom prst="parallelogram">
            <a:avLst>
              <a:gd name="adj" fmla="val 25000"/>
            </a:avLst>
          </a:prstGeom>
          <a:noFill/>
          <a:ln>
            <a:noFill/>
          </a:ln>
        </p:spPr>
      </p:sp>
      <p:sp>
        <p:nvSpPr>
          <p:cNvPr id="111" name="Google Shape;111;p8"/>
          <p:cNvSpPr>
            <a:spLocks noGrp="1"/>
          </p:cNvSpPr>
          <p:nvPr>
            <p:ph type="pic" idx="18"/>
          </p:nvPr>
        </p:nvSpPr>
        <p:spPr>
          <a:xfrm>
            <a:off x="5877056" y="2941470"/>
            <a:ext cx="865800" cy="865800"/>
          </a:xfrm>
          <a:prstGeom prst="teardrop">
            <a:avLst>
              <a:gd name="adj" fmla="val 100000"/>
            </a:avLst>
          </a:prstGeom>
          <a:noFill/>
          <a:ln>
            <a:noFill/>
          </a:ln>
        </p:spPr>
      </p:sp>
      <p:sp>
        <p:nvSpPr>
          <p:cNvPr id="112" name="Google Shape;112;p8"/>
          <p:cNvSpPr>
            <a:spLocks noGrp="1"/>
          </p:cNvSpPr>
          <p:nvPr>
            <p:ph type="pic" idx="19"/>
          </p:nvPr>
        </p:nvSpPr>
        <p:spPr>
          <a:xfrm>
            <a:off x="7514039" y="2846918"/>
            <a:ext cx="1054800" cy="1054800"/>
          </a:xfrm>
          <a:prstGeom prst="diamond">
            <a:avLst/>
          </a:prstGeom>
          <a:noFill/>
          <a:ln>
            <a:noFill/>
          </a:ln>
        </p:spPr>
      </p:sp>
      <p:sp>
        <p:nvSpPr>
          <p:cNvPr id="113" name="Google Shape;113;p8"/>
          <p:cNvSpPr txBox="1">
            <a:spLocks noGrp="1"/>
          </p:cNvSpPr>
          <p:nvPr>
            <p:ph type="subTitle" idx="1"/>
          </p:nvPr>
        </p:nvSpPr>
        <p:spPr>
          <a:xfrm>
            <a:off x="619775" y="1190729"/>
            <a:ext cx="1104900" cy="358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900"/>
              <a:buFont typeface="Work Sans"/>
              <a:buNone/>
              <a:defRPr sz="900">
                <a:solidFill>
                  <a:schemeClr val="lt1"/>
                </a:solidFill>
                <a:latin typeface="Work Sans"/>
                <a:ea typeface="Work Sans"/>
                <a:cs typeface="Work Sans"/>
                <a:sym typeface="Work Sans"/>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114" name="Google Shape;114;p8"/>
          <p:cNvSpPr txBox="1">
            <a:spLocks noGrp="1"/>
          </p:cNvSpPr>
          <p:nvPr>
            <p:ph type="subTitle" idx="20"/>
          </p:nvPr>
        </p:nvSpPr>
        <p:spPr>
          <a:xfrm>
            <a:off x="2357761" y="1190729"/>
            <a:ext cx="1104900" cy="358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900"/>
              <a:buFont typeface="Work Sans"/>
              <a:buNone/>
              <a:defRPr sz="900">
                <a:solidFill>
                  <a:schemeClr val="lt1"/>
                </a:solidFill>
                <a:latin typeface="Work Sans"/>
                <a:ea typeface="Work Sans"/>
                <a:cs typeface="Work Sans"/>
                <a:sym typeface="Work Sans"/>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115" name="Google Shape;115;p8"/>
          <p:cNvSpPr txBox="1">
            <a:spLocks noGrp="1"/>
          </p:cNvSpPr>
          <p:nvPr>
            <p:ph type="subTitle" idx="21"/>
          </p:nvPr>
        </p:nvSpPr>
        <p:spPr>
          <a:xfrm>
            <a:off x="4095747" y="1190729"/>
            <a:ext cx="1104900" cy="358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900"/>
              <a:buFont typeface="Work Sans"/>
              <a:buNone/>
              <a:defRPr sz="900">
                <a:solidFill>
                  <a:schemeClr val="lt1"/>
                </a:solidFill>
                <a:latin typeface="Work Sans"/>
                <a:ea typeface="Work Sans"/>
                <a:cs typeface="Work Sans"/>
                <a:sym typeface="Work Sans"/>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116" name="Google Shape;116;p8"/>
          <p:cNvSpPr txBox="1">
            <a:spLocks noGrp="1"/>
          </p:cNvSpPr>
          <p:nvPr>
            <p:ph type="subTitle" idx="22"/>
          </p:nvPr>
        </p:nvSpPr>
        <p:spPr>
          <a:xfrm>
            <a:off x="5757534" y="1190729"/>
            <a:ext cx="1104900" cy="358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900"/>
              <a:buFont typeface="Work Sans"/>
              <a:buNone/>
              <a:defRPr sz="900">
                <a:solidFill>
                  <a:schemeClr val="lt1"/>
                </a:solidFill>
                <a:latin typeface="Work Sans"/>
                <a:ea typeface="Work Sans"/>
                <a:cs typeface="Work Sans"/>
                <a:sym typeface="Work Sans"/>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117" name="Google Shape;117;p8"/>
          <p:cNvSpPr txBox="1">
            <a:spLocks noGrp="1"/>
          </p:cNvSpPr>
          <p:nvPr>
            <p:ph type="subTitle" idx="23"/>
          </p:nvPr>
        </p:nvSpPr>
        <p:spPr>
          <a:xfrm>
            <a:off x="7495520" y="1190729"/>
            <a:ext cx="1104900" cy="358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900"/>
              <a:buFont typeface="Work Sans"/>
              <a:buNone/>
              <a:defRPr sz="900">
                <a:solidFill>
                  <a:schemeClr val="lt1"/>
                </a:solidFill>
                <a:latin typeface="Work Sans"/>
                <a:ea typeface="Work Sans"/>
                <a:cs typeface="Work Sans"/>
                <a:sym typeface="Work Sans"/>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118" name="Google Shape;118;p8"/>
          <p:cNvSpPr txBox="1">
            <a:spLocks noGrp="1"/>
          </p:cNvSpPr>
          <p:nvPr>
            <p:ph type="subTitle" idx="24"/>
          </p:nvPr>
        </p:nvSpPr>
        <p:spPr>
          <a:xfrm>
            <a:off x="619775" y="2527738"/>
            <a:ext cx="1104900" cy="358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900"/>
              <a:buFont typeface="Work Sans"/>
              <a:buNone/>
              <a:defRPr sz="900">
                <a:solidFill>
                  <a:schemeClr val="lt1"/>
                </a:solidFill>
                <a:latin typeface="Work Sans"/>
                <a:ea typeface="Work Sans"/>
                <a:cs typeface="Work Sans"/>
                <a:sym typeface="Work Sans"/>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119" name="Google Shape;119;p8"/>
          <p:cNvSpPr txBox="1">
            <a:spLocks noGrp="1"/>
          </p:cNvSpPr>
          <p:nvPr>
            <p:ph type="subTitle" idx="25"/>
          </p:nvPr>
        </p:nvSpPr>
        <p:spPr>
          <a:xfrm>
            <a:off x="2357761" y="2527738"/>
            <a:ext cx="1104900" cy="358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900"/>
              <a:buFont typeface="Work Sans"/>
              <a:buNone/>
              <a:defRPr sz="900">
                <a:solidFill>
                  <a:schemeClr val="lt1"/>
                </a:solidFill>
                <a:latin typeface="Work Sans"/>
                <a:ea typeface="Work Sans"/>
                <a:cs typeface="Work Sans"/>
                <a:sym typeface="Work Sans"/>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120" name="Google Shape;120;p8"/>
          <p:cNvSpPr txBox="1">
            <a:spLocks noGrp="1"/>
          </p:cNvSpPr>
          <p:nvPr>
            <p:ph type="subTitle" idx="26"/>
          </p:nvPr>
        </p:nvSpPr>
        <p:spPr>
          <a:xfrm>
            <a:off x="4095747" y="2527738"/>
            <a:ext cx="1104900" cy="358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900"/>
              <a:buFont typeface="Work Sans"/>
              <a:buNone/>
              <a:defRPr sz="900">
                <a:solidFill>
                  <a:schemeClr val="lt1"/>
                </a:solidFill>
                <a:latin typeface="Work Sans"/>
                <a:ea typeface="Work Sans"/>
                <a:cs typeface="Work Sans"/>
                <a:sym typeface="Work Sans"/>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121" name="Google Shape;121;p8"/>
          <p:cNvSpPr txBox="1">
            <a:spLocks noGrp="1"/>
          </p:cNvSpPr>
          <p:nvPr>
            <p:ph type="subTitle" idx="27"/>
          </p:nvPr>
        </p:nvSpPr>
        <p:spPr>
          <a:xfrm>
            <a:off x="5757534" y="2527738"/>
            <a:ext cx="1104900" cy="358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900"/>
              <a:buFont typeface="Work Sans"/>
              <a:buNone/>
              <a:defRPr sz="900">
                <a:solidFill>
                  <a:schemeClr val="lt1"/>
                </a:solidFill>
                <a:latin typeface="Work Sans"/>
                <a:ea typeface="Work Sans"/>
                <a:cs typeface="Work Sans"/>
                <a:sym typeface="Work Sans"/>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122" name="Google Shape;122;p8"/>
          <p:cNvSpPr txBox="1">
            <a:spLocks noGrp="1"/>
          </p:cNvSpPr>
          <p:nvPr>
            <p:ph type="subTitle" idx="28"/>
          </p:nvPr>
        </p:nvSpPr>
        <p:spPr>
          <a:xfrm>
            <a:off x="7495520" y="2527738"/>
            <a:ext cx="1104900" cy="358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900"/>
              <a:buFont typeface="Work Sans"/>
              <a:buNone/>
              <a:defRPr sz="900">
                <a:solidFill>
                  <a:schemeClr val="lt1"/>
                </a:solidFill>
                <a:latin typeface="Work Sans"/>
                <a:ea typeface="Work Sans"/>
                <a:cs typeface="Work Sans"/>
                <a:sym typeface="Work Sans"/>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123" name="Google Shape;123;p8"/>
          <p:cNvSpPr txBox="1">
            <a:spLocks noGrp="1"/>
          </p:cNvSpPr>
          <p:nvPr>
            <p:ph type="subTitle" idx="29"/>
          </p:nvPr>
        </p:nvSpPr>
        <p:spPr>
          <a:xfrm>
            <a:off x="619775" y="3830588"/>
            <a:ext cx="1104900" cy="358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900"/>
              <a:buFont typeface="Work Sans"/>
              <a:buNone/>
              <a:defRPr sz="900">
                <a:solidFill>
                  <a:schemeClr val="lt1"/>
                </a:solidFill>
                <a:latin typeface="Work Sans"/>
                <a:ea typeface="Work Sans"/>
                <a:cs typeface="Work Sans"/>
                <a:sym typeface="Work Sans"/>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124" name="Google Shape;124;p8"/>
          <p:cNvSpPr txBox="1">
            <a:spLocks noGrp="1"/>
          </p:cNvSpPr>
          <p:nvPr>
            <p:ph type="subTitle" idx="30"/>
          </p:nvPr>
        </p:nvSpPr>
        <p:spPr>
          <a:xfrm>
            <a:off x="2357761" y="3830588"/>
            <a:ext cx="1104900" cy="358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900"/>
              <a:buFont typeface="Work Sans"/>
              <a:buNone/>
              <a:defRPr sz="900">
                <a:solidFill>
                  <a:schemeClr val="lt1"/>
                </a:solidFill>
                <a:latin typeface="Work Sans"/>
                <a:ea typeface="Work Sans"/>
                <a:cs typeface="Work Sans"/>
                <a:sym typeface="Work Sans"/>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125" name="Google Shape;125;p8"/>
          <p:cNvSpPr txBox="1">
            <a:spLocks noGrp="1"/>
          </p:cNvSpPr>
          <p:nvPr>
            <p:ph type="subTitle" idx="31"/>
          </p:nvPr>
        </p:nvSpPr>
        <p:spPr>
          <a:xfrm>
            <a:off x="4095747" y="3830588"/>
            <a:ext cx="1104900" cy="358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900"/>
              <a:buFont typeface="Work Sans"/>
              <a:buNone/>
              <a:defRPr sz="900">
                <a:solidFill>
                  <a:schemeClr val="lt1"/>
                </a:solidFill>
                <a:latin typeface="Work Sans"/>
                <a:ea typeface="Work Sans"/>
                <a:cs typeface="Work Sans"/>
                <a:sym typeface="Work Sans"/>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126" name="Google Shape;126;p8"/>
          <p:cNvSpPr txBox="1">
            <a:spLocks noGrp="1"/>
          </p:cNvSpPr>
          <p:nvPr>
            <p:ph type="subTitle" idx="32"/>
          </p:nvPr>
        </p:nvSpPr>
        <p:spPr>
          <a:xfrm>
            <a:off x="5757534" y="3830588"/>
            <a:ext cx="1104900" cy="358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900"/>
              <a:buFont typeface="Work Sans"/>
              <a:buNone/>
              <a:defRPr sz="900">
                <a:solidFill>
                  <a:schemeClr val="lt1"/>
                </a:solidFill>
                <a:latin typeface="Work Sans"/>
                <a:ea typeface="Work Sans"/>
                <a:cs typeface="Work Sans"/>
                <a:sym typeface="Work Sans"/>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127" name="Google Shape;127;p8"/>
          <p:cNvSpPr txBox="1">
            <a:spLocks noGrp="1"/>
          </p:cNvSpPr>
          <p:nvPr>
            <p:ph type="subTitle" idx="33"/>
          </p:nvPr>
        </p:nvSpPr>
        <p:spPr>
          <a:xfrm>
            <a:off x="7495520" y="3830588"/>
            <a:ext cx="1104900" cy="358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900"/>
              <a:buFont typeface="Work Sans"/>
              <a:buNone/>
              <a:defRPr sz="900">
                <a:solidFill>
                  <a:schemeClr val="lt1"/>
                </a:solidFill>
                <a:latin typeface="Work Sans"/>
                <a:ea typeface="Work Sans"/>
                <a:cs typeface="Work Sans"/>
                <a:sym typeface="Work Sans"/>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128" name="Google Shape;128;p8"/>
          <p:cNvSpPr/>
          <p:nvPr/>
        </p:nvSpPr>
        <p:spPr>
          <a:xfrm>
            <a:off x="100" y="0"/>
            <a:ext cx="3474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8"/>
          <p:cNvSpPr txBox="1">
            <a:spLocks noGrp="1"/>
          </p:cNvSpPr>
          <p:nvPr>
            <p:ph type="subTitle" idx="34"/>
          </p:nvPr>
        </p:nvSpPr>
        <p:spPr>
          <a:xfrm rot="5400000">
            <a:off x="-635125" y="716225"/>
            <a:ext cx="1616400" cy="348000"/>
          </a:xfrm>
          <a:prstGeom prst="rect">
            <a:avLst/>
          </a:prstGeom>
        </p:spPr>
        <p:txBody>
          <a:bodyPr spcFirstLastPara="1" wrap="square" lIns="91425" tIns="91425" rIns="91425" bIns="91425" anchor="ctr" anchorCtr="0">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9pPr>
          </a:lstStyle>
          <a:p>
            <a:endParaRPr/>
          </a:p>
        </p:txBody>
      </p:sp>
      <p:sp>
        <p:nvSpPr>
          <p:cNvPr id="130" name="Google Shape;130;p8"/>
          <p:cNvSpPr txBox="1">
            <a:spLocks noGrp="1"/>
          </p:cNvSpPr>
          <p:nvPr>
            <p:ph type="subTitle" idx="35"/>
          </p:nvPr>
        </p:nvSpPr>
        <p:spPr>
          <a:xfrm rot="5400000">
            <a:off x="-591025" y="4140400"/>
            <a:ext cx="1529100" cy="347100"/>
          </a:xfrm>
          <a:prstGeom prst="rect">
            <a:avLst/>
          </a:prstGeom>
        </p:spPr>
        <p:txBody>
          <a:bodyPr spcFirstLastPara="1" wrap="square" lIns="91425" tIns="91425" rIns="91425" bIns="91425" anchor="ctr" anchorCtr="0">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131" name="Google Shape;131;p8"/>
          <p:cNvSpPr txBox="1">
            <a:spLocks noGrp="1"/>
          </p:cNvSpPr>
          <p:nvPr>
            <p:ph type="subTitle" idx="36"/>
          </p:nvPr>
        </p:nvSpPr>
        <p:spPr>
          <a:xfrm rot="5400000">
            <a:off x="-578575" y="2397750"/>
            <a:ext cx="1503300" cy="34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Tree>
  </p:cSld>
  <p:clrMapOvr>
    <a:masterClrMapping/>
  </p:clrMapOvr>
  <p:extLst>
    <p:ext uri="{DCECCB84-F9BA-43D5-87BE-67443E8EF086}">
      <p15:sldGuideLst xmlns:p15="http://schemas.microsoft.com/office/powerpoint/2012/main">
        <p15:guide id="1" pos="2880">
          <p15:clr>
            <a:srgbClr val="E46962"/>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hree big ideas">
  <p:cSld name="CUSTOM_2_2">
    <p:spTree>
      <p:nvGrpSpPr>
        <p:cNvPr id="1" name="Shape 639"/>
        <p:cNvGrpSpPr/>
        <p:nvPr/>
      </p:nvGrpSpPr>
      <p:grpSpPr>
        <a:xfrm>
          <a:off x="0" y="0"/>
          <a:ext cx="0" cy="0"/>
          <a:chOff x="0" y="0"/>
          <a:chExt cx="0" cy="0"/>
        </a:xfrm>
      </p:grpSpPr>
      <p:sp>
        <p:nvSpPr>
          <p:cNvPr id="640" name="Google Shape;640;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41" name="Google Shape;641;p72"/>
          <p:cNvSpPr txBox="1">
            <a:spLocks noGrp="1"/>
          </p:cNvSpPr>
          <p:nvPr>
            <p:ph type="body" idx="1"/>
          </p:nvPr>
        </p:nvSpPr>
        <p:spPr>
          <a:xfrm>
            <a:off x="483175" y="2417500"/>
            <a:ext cx="2455500" cy="2373600"/>
          </a:xfrm>
          <a:prstGeom prst="rect">
            <a:avLst/>
          </a:prstGeom>
        </p:spPr>
        <p:txBody>
          <a:bodyPr spcFirstLastPara="1" wrap="square" lIns="91425" tIns="91425" rIns="91425" bIns="91425" anchor="t" anchorCtr="0">
            <a:noAutofit/>
          </a:bodyPr>
          <a:lstStyle>
            <a:lvl1pPr marL="457200" lvl="0" indent="-285750">
              <a:spcBef>
                <a:spcPts val="0"/>
              </a:spcBef>
              <a:spcAft>
                <a:spcPts val="0"/>
              </a:spcAft>
              <a:buSzPts val="900"/>
              <a:buChar char="●"/>
              <a:defRPr/>
            </a:lvl1pPr>
            <a:lvl2pPr marL="914400" lvl="1" indent="-285750">
              <a:spcBef>
                <a:spcPts val="0"/>
              </a:spcBef>
              <a:spcAft>
                <a:spcPts val="0"/>
              </a:spcAft>
              <a:buSzPts val="900"/>
              <a:buChar char="○"/>
              <a:defRPr/>
            </a:lvl2pPr>
            <a:lvl3pPr marL="1371600" lvl="2" indent="-285750">
              <a:spcBef>
                <a:spcPts val="0"/>
              </a:spcBef>
              <a:spcAft>
                <a:spcPts val="0"/>
              </a:spcAft>
              <a:buSzPts val="900"/>
              <a:buChar char="■"/>
              <a:defRPr/>
            </a:lvl3pPr>
            <a:lvl4pPr marL="1828800" lvl="3" indent="-285750">
              <a:spcBef>
                <a:spcPts val="0"/>
              </a:spcBef>
              <a:spcAft>
                <a:spcPts val="0"/>
              </a:spcAft>
              <a:buSzPts val="900"/>
              <a:buChar char="●"/>
              <a:defRPr/>
            </a:lvl4pPr>
            <a:lvl5pPr marL="2286000" lvl="4" indent="-285750">
              <a:spcBef>
                <a:spcPts val="0"/>
              </a:spcBef>
              <a:spcAft>
                <a:spcPts val="0"/>
              </a:spcAft>
              <a:buSzPts val="900"/>
              <a:buChar char="○"/>
              <a:defRPr/>
            </a:lvl5pPr>
            <a:lvl6pPr marL="2743200" lvl="5" indent="-285750">
              <a:spcBef>
                <a:spcPts val="0"/>
              </a:spcBef>
              <a:spcAft>
                <a:spcPts val="0"/>
              </a:spcAft>
              <a:buSzPts val="900"/>
              <a:buChar char="■"/>
              <a:defRPr/>
            </a:lvl6pPr>
            <a:lvl7pPr marL="3200400" lvl="6" indent="-285750">
              <a:spcBef>
                <a:spcPts val="0"/>
              </a:spcBef>
              <a:spcAft>
                <a:spcPts val="0"/>
              </a:spcAft>
              <a:buSzPts val="900"/>
              <a:buChar char="●"/>
              <a:defRPr/>
            </a:lvl7pPr>
            <a:lvl8pPr marL="3657600" lvl="7" indent="-285750">
              <a:spcBef>
                <a:spcPts val="0"/>
              </a:spcBef>
              <a:spcAft>
                <a:spcPts val="0"/>
              </a:spcAft>
              <a:buSzPts val="900"/>
              <a:buChar char="○"/>
              <a:defRPr/>
            </a:lvl8pPr>
            <a:lvl9pPr marL="4114800" lvl="8" indent="-285750">
              <a:spcBef>
                <a:spcPts val="0"/>
              </a:spcBef>
              <a:spcAft>
                <a:spcPts val="0"/>
              </a:spcAft>
              <a:buSzPts val="900"/>
              <a:buChar char="■"/>
              <a:defRPr/>
            </a:lvl9pPr>
          </a:lstStyle>
          <a:p>
            <a:endParaRPr/>
          </a:p>
        </p:txBody>
      </p:sp>
      <p:sp>
        <p:nvSpPr>
          <p:cNvPr id="642" name="Google Shape;642;p72"/>
          <p:cNvSpPr txBox="1">
            <a:spLocks noGrp="1"/>
          </p:cNvSpPr>
          <p:nvPr>
            <p:ph type="body" idx="2"/>
          </p:nvPr>
        </p:nvSpPr>
        <p:spPr>
          <a:xfrm>
            <a:off x="3347725" y="2417500"/>
            <a:ext cx="2455500" cy="2373600"/>
          </a:xfrm>
          <a:prstGeom prst="rect">
            <a:avLst/>
          </a:prstGeom>
        </p:spPr>
        <p:txBody>
          <a:bodyPr spcFirstLastPara="1" wrap="square" lIns="91425" tIns="91425" rIns="91425" bIns="91425" anchor="t" anchorCtr="0">
            <a:noAutofit/>
          </a:bodyPr>
          <a:lstStyle>
            <a:lvl1pPr marL="457200" lvl="0" indent="-285750">
              <a:spcBef>
                <a:spcPts val="0"/>
              </a:spcBef>
              <a:spcAft>
                <a:spcPts val="0"/>
              </a:spcAft>
              <a:buSzPts val="900"/>
              <a:buChar char="●"/>
              <a:defRPr/>
            </a:lvl1pPr>
            <a:lvl2pPr marL="914400" lvl="1" indent="-285750">
              <a:spcBef>
                <a:spcPts val="0"/>
              </a:spcBef>
              <a:spcAft>
                <a:spcPts val="0"/>
              </a:spcAft>
              <a:buSzPts val="900"/>
              <a:buChar char="○"/>
              <a:defRPr/>
            </a:lvl2pPr>
            <a:lvl3pPr marL="1371600" lvl="2" indent="-285750">
              <a:spcBef>
                <a:spcPts val="0"/>
              </a:spcBef>
              <a:spcAft>
                <a:spcPts val="0"/>
              </a:spcAft>
              <a:buSzPts val="900"/>
              <a:buChar char="■"/>
              <a:defRPr/>
            </a:lvl3pPr>
            <a:lvl4pPr marL="1828800" lvl="3" indent="-285750">
              <a:spcBef>
                <a:spcPts val="0"/>
              </a:spcBef>
              <a:spcAft>
                <a:spcPts val="0"/>
              </a:spcAft>
              <a:buSzPts val="900"/>
              <a:buChar char="●"/>
              <a:defRPr/>
            </a:lvl4pPr>
            <a:lvl5pPr marL="2286000" lvl="4" indent="-285750">
              <a:spcBef>
                <a:spcPts val="0"/>
              </a:spcBef>
              <a:spcAft>
                <a:spcPts val="0"/>
              </a:spcAft>
              <a:buSzPts val="900"/>
              <a:buChar char="○"/>
              <a:defRPr/>
            </a:lvl5pPr>
            <a:lvl6pPr marL="2743200" lvl="5" indent="-285750">
              <a:spcBef>
                <a:spcPts val="0"/>
              </a:spcBef>
              <a:spcAft>
                <a:spcPts val="0"/>
              </a:spcAft>
              <a:buSzPts val="900"/>
              <a:buChar char="■"/>
              <a:defRPr/>
            </a:lvl6pPr>
            <a:lvl7pPr marL="3200400" lvl="6" indent="-285750">
              <a:spcBef>
                <a:spcPts val="0"/>
              </a:spcBef>
              <a:spcAft>
                <a:spcPts val="0"/>
              </a:spcAft>
              <a:buSzPts val="900"/>
              <a:buChar char="●"/>
              <a:defRPr/>
            </a:lvl7pPr>
            <a:lvl8pPr marL="3657600" lvl="7" indent="-285750">
              <a:spcBef>
                <a:spcPts val="0"/>
              </a:spcBef>
              <a:spcAft>
                <a:spcPts val="0"/>
              </a:spcAft>
              <a:buSzPts val="900"/>
              <a:buChar char="○"/>
              <a:defRPr/>
            </a:lvl8pPr>
            <a:lvl9pPr marL="4114800" lvl="8" indent="-285750">
              <a:spcBef>
                <a:spcPts val="0"/>
              </a:spcBef>
              <a:spcAft>
                <a:spcPts val="0"/>
              </a:spcAft>
              <a:buSzPts val="900"/>
              <a:buChar char="■"/>
              <a:defRPr/>
            </a:lvl9pPr>
          </a:lstStyle>
          <a:p>
            <a:endParaRPr/>
          </a:p>
        </p:txBody>
      </p:sp>
      <p:sp>
        <p:nvSpPr>
          <p:cNvPr id="643" name="Google Shape;643;p72"/>
          <p:cNvSpPr txBox="1">
            <a:spLocks noGrp="1"/>
          </p:cNvSpPr>
          <p:nvPr>
            <p:ph type="body" idx="3"/>
          </p:nvPr>
        </p:nvSpPr>
        <p:spPr>
          <a:xfrm>
            <a:off x="6212275" y="2417500"/>
            <a:ext cx="2455500" cy="2373600"/>
          </a:xfrm>
          <a:prstGeom prst="rect">
            <a:avLst/>
          </a:prstGeom>
        </p:spPr>
        <p:txBody>
          <a:bodyPr spcFirstLastPara="1" wrap="square" lIns="91425" tIns="91425" rIns="91425" bIns="91425" anchor="t" anchorCtr="0">
            <a:noAutofit/>
          </a:bodyPr>
          <a:lstStyle>
            <a:lvl1pPr marL="457200" lvl="0" indent="-285750">
              <a:spcBef>
                <a:spcPts val="0"/>
              </a:spcBef>
              <a:spcAft>
                <a:spcPts val="0"/>
              </a:spcAft>
              <a:buSzPts val="900"/>
              <a:buChar char="●"/>
              <a:defRPr/>
            </a:lvl1pPr>
            <a:lvl2pPr marL="914400" lvl="1" indent="-285750">
              <a:spcBef>
                <a:spcPts val="0"/>
              </a:spcBef>
              <a:spcAft>
                <a:spcPts val="0"/>
              </a:spcAft>
              <a:buSzPts val="900"/>
              <a:buChar char="○"/>
              <a:defRPr/>
            </a:lvl2pPr>
            <a:lvl3pPr marL="1371600" lvl="2" indent="-285750">
              <a:spcBef>
                <a:spcPts val="0"/>
              </a:spcBef>
              <a:spcAft>
                <a:spcPts val="0"/>
              </a:spcAft>
              <a:buSzPts val="900"/>
              <a:buChar char="■"/>
              <a:defRPr/>
            </a:lvl3pPr>
            <a:lvl4pPr marL="1828800" lvl="3" indent="-285750">
              <a:spcBef>
                <a:spcPts val="0"/>
              </a:spcBef>
              <a:spcAft>
                <a:spcPts val="0"/>
              </a:spcAft>
              <a:buSzPts val="900"/>
              <a:buChar char="●"/>
              <a:defRPr/>
            </a:lvl4pPr>
            <a:lvl5pPr marL="2286000" lvl="4" indent="-285750">
              <a:spcBef>
                <a:spcPts val="0"/>
              </a:spcBef>
              <a:spcAft>
                <a:spcPts val="0"/>
              </a:spcAft>
              <a:buSzPts val="900"/>
              <a:buChar char="○"/>
              <a:defRPr/>
            </a:lvl5pPr>
            <a:lvl6pPr marL="2743200" lvl="5" indent="-285750">
              <a:spcBef>
                <a:spcPts val="0"/>
              </a:spcBef>
              <a:spcAft>
                <a:spcPts val="0"/>
              </a:spcAft>
              <a:buSzPts val="900"/>
              <a:buChar char="■"/>
              <a:defRPr/>
            </a:lvl6pPr>
            <a:lvl7pPr marL="3200400" lvl="6" indent="-285750">
              <a:spcBef>
                <a:spcPts val="0"/>
              </a:spcBef>
              <a:spcAft>
                <a:spcPts val="0"/>
              </a:spcAft>
              <a:buSzPts val="900"/>
              <a:buChar char="●"/>
              <a:defRPr/>
            </a:lvl7pPr>
            <a:lvl8pPr marL="3657600" lvl="7" indent="-285750">
              <a:spcBef>
                <a:spcPts val="0"/>
              </a:spcBef>
              <a:spcAft>
                <a:spcPts val="0"/>
              </a:spcAft>
              <a:buSzPts val="900"/>
              <a:buChar char="○"/>
              <a:defRPr/>
            </a:lvl8pPr>
            <a:lvl9pPr marL="4114800" lvl="8" indent="-285750">
              <a:spcBef>
                <a:spcPts val="0"/>
              </a:spcBef>
              <a:spcAft>
                <a:spcPts val="0"/>
              </a:spcAft>
              <a:buSzPts val="900"/>
              <a:buChar char="■"/>
              <a:defRPr/>
            </a:lvl9pPr>
          </a:lstStyle>
          <a:p>
            <a:endParaRPr/>
          </a:p>
        </p:txBody>
      </p:sp>
      <p:sp>
        <p:nvSpPr>
          <p:cNvPr id="644" name="Google Shape;644;p72"/>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45" name="Google Shape;645;p72"/>
          <p:cNvSpPr txBox="1">
            <a:spLocks noGrp="1"/>
          </p:cNvSpPr>
          <p:nvPr>
            <p:ph type="subTitle" idx="4"/>
          </p:nvPr>
        </p:nvSpPr>
        <p:spPr>
          <a:xfrm>
            <a:off x="48317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646" name="Google Shape;646;p72"/>
          <p:cNvSpPr txBox="1">
            <a:spLocks noGrp="1"/>
          </p:cNvSpPr>
          <p:nvPr>
            <p:ph type="subTitle" idx="5"/>
          </p:nvPr>
        </p:nvSpPr>
        <p:spPr>
          <a:xfrm>
            <a:off x="334772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647" name="Google Shape;647;p72"/>
          <p:cNvSpPr txBox="1">
            <a:spLocks noGrp="1"/>
          </p:cNvSpPr>
          <p:nvPr>
            <p:ph type="subTitle" idx="6"/>
          </p:nvPr>
        </p:nvSpPr>
        <p:spPr>
          <a:xfrm>
            <a:off x="621227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Four big ideas">
  <p:cSld name="CUSTOM_3_1">
    <p:spTree>
      <p:nvGrpSpPr>
        <p:cNvPr id="1" name="Shape 648"/>
        <p:cNvGrpSpPr/>
        <p:nvPr/>
      </p:nvGrpSpPr>
      <p:grpSpPr>
        <a:xfrm>
          <a:off x="0" y="0"/>
          <a:ext cx="0" cy="0"/>
          <a:chOff x="0" y="0"/>
          <a:chExt cx="0" cy="0"/>
        </a:xfrm>
      </p:grpSpPr>
      <p:sp>
        <p:nvSpPr>
          <p:cNvPr id="649" name="Google Shape;649;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50" name="Google Shape;650;p73"/>
          <p:cNvSpPr txBox="1">
            <a:spLocks noGrp="1"/>
          </p:cNvSpPr>
          <p:nvPr>
            <p:ph type="body" idx="1"/>
          </p:nvPr>
        </p:nvSpPr>
        <p:spPr>
          <a:xfrm>
            <a:off x="366725" y="1759093"/>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285750">
              <a:spcBef>
                <a:spcPts val="0"/>
              </a:spcBef>
              <a:spcAft>
                <a:spcPts val="0"/>
              </a:spcAft>
              <a:buSzPts val="900"/>
              <a:buChar char="○"/>
              <a:defRPr/>
            </a:lvl2pPr>
            <a:lvl3pPr marL="1371600" lvl="2" indent="-285750">
              <a:spcBef>
                <a:spcPts val="0"/>
              </a:spcBef>
              <a:spcAft>
                <a:spcPts val="0"/>
              </a:spcAft>
              <a:buSzPts val="900"/>
              <a:buChar char="■"/>
              <a:defRPr/>
            </a:lvl3pPr>
            <a:lvl4pPr marL="1828800" lvl="3" indent="-285750">
              <a:spcBef>
                <a:spcPts val="0"/>
              </a:spcBef>
              <a:spcAft>
                <a:spcPts val="0"/>
              </a:spcAft>
              <a:buSzPts val="900"/>
              <a:buChar char="●"/>
              <a:defRPr/>
            </a:lvl4pPr>
            <a:lvl5pPr marL="2286000" lvl="4" indent="-285750">
              <a:spcBef>
                <a:spcPts val="0"/>
              </a:spcBef>
              <a:spcAft>
                <a:spcPts val="0"/>
              </a:spcAft>
              <a:buSzPts val="900"/>
              <a:buChar char="○"/>
              <a:defRPr/>
            </a:lvl5pPr>
            <a:lvl6pPr marL="2743200" lvl="5" indent="-285750">
              <a:spcBef>
                <a:spcPts val="0"/>
              </a:spcBef>
              <a:spcAft>
                <a:spcPts val="0"/>
              </a:spcAft>
              <a:buSzPts val="900"/>
              <a:buChar char="■"/>
              <a:defRPr/>
            </a:lvl6pPr>
            <a:lvl7pPr marL="3200400" lvl="6" indent="-285750">
              <a:spcBef>
                <a:spcPts val="0"/>
              </a:spcBef>
              <a:spcAft>
                <a:spcPts val="0"/>
              </a:spcAft>
              <a:buSzPts val="900"/>
              <a:buChar char="●"/>
              <a:defRPr/>
            </a:lvl7pPr>
            <a:lvl8pPr marL="3657600" lvl="7" indent="-285750">
              <a:spcBef>
                <a:spcPts val="0"/>
              </a:spcBef>
              <a:spcAft>
                <a:spcPts val="0"/>
              </a:spcAft>
              <a:buSzPts val="900"/>
              <a:buChar char="○"/>
              <a:defRPr/>
            </a:lvl8pPr>
            <a:lvl9pPr marL="4114800" lvl="8" indent="-285750">
              <a:spcBef>
                <a:spcPts val="0"/>
              </a:spcBef>
              <a:spcAft>
                <a:spcPts val="0"/>
              </a:spcAft>
              <a:buSzPts val="900"/>
              <a:buChar char="■"/>
              <a:defRPr/>
            </a:lvl9pPr>
          </a:lstStyle>
          <a:p>
            <a:endParaRPr/>
          </a:p>
        </p:txBody>
      </p:sp>
      <p:sp>
        <p:nvSpPr>
          <p:cNvPr id="651" name="Google Shape;651;p73"/>
          <p:cNvSpPr txBox="1">
            <a:spLocks noGrp="1"/>
          </p:cNvSpPr>
          <p:nvPr>
            <p:ph type="body" idx="2"/>
          </p:nvPr>
        </p:nvSpPr>
        <p:spPr>
          <a:xfrm>
            <a:off x="4938725" y="1759093"/>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285750">
              <a:spcBef>
                <a:spcPts val="0"/>
              </a:spcBef>
              <a:spcAft>
                <a:spcPts val="0"/>
              </a:spcAft>
              <a:buSzPts val="900"/>
              <a:buChar char="○"/>
              <a:defRPr/>
            </a:lvl2pPr>
            <a:lvl3pPr marL="1371600" lvl="2" indent="-285750">
              <a:spcBef>
                <a:spcPts val="0"/>
              </a:spcBef>
              <a:spcAft>
                <a:spcPts val="0"/>
              </a:spcAft>
              <a:buSzPts val="900"/>
              <a:buChar char="■"/>
              <a:defRPr/>
            </a:lvl3pPr>
            <a:lvl4pPr marL="1828800" lvl="3" indent="-285750">
              <a:spcBef>
                <a:spcPts val="0"/>
              </a:spcBef>
              <a:spcAft>
                <a:spcPts val="0"/>
              </a:spcAft>
              <a:buSzPts val="900"/>
              <a:buChar char="●"/>
              <a:defRPr/>
            </a:lvl4pPr>
            <a:lvl5pPr marL="2286000" lvl="4" indent="-285750">
              <a:spcBef>
                <a:spcPts val="0"/>
              </a:spcBef>
              <a:spcAft>
                <a:spcPts val="0"/>
              </a:spcAft>
              <a:buSzPts val="900"/>
              <a:buChar char="○"/>
              <a:defRPr/>
            </a:lvl5pPr>
            <a:lvl6pPr marL="2743200" lvl="5" indent="-285750">
              <a:spcBef>
                <a:spcPts val="0"/>
              </a:spcBef>
              <a:spcAft>
                <a:spcPts val="0"/>
              </a:spcAft>
              <a:buSzPts val="900"/>
              <a:buChar char="■"/>
              <a:defRPr/>
            </a:lvl6pPr>
            <a:lvl7pPr marL="3200400" lvl="6" indent="-285750">
              <a:spcBef>
                <a:spcPts val="0"/>
              </a:spcBef>
              <a:spcAft>
                <a:spcPts val="0"/>
              </a:spcAft>
              <a:buSzPts val="900"/>
              <a:buChar char="●"/>
              <a:defRPr/>
            </a:lvl7pPr>
            <a:lvl8pPr marL="3657600" lvl="7" indent="-285750">
              <a:spcBef>
                <a:spcPts val="0"/>
              </a:spcBef>
              <a:spcAft>
                <a:spcPts val="0"/>
              </a:spcAft>
              <a:buSzPts val="900"/>
              <a:buChar char="○"/>
              <a:defRPr/>
            </a:lvl8pPr>
            <a:lvl9pPr marL="4114800" lvl="8" indent="-285750">
              <a:spcBef>
                <a:spcPts val="0"/>
              </a:spcBef>
              <a:spcAft>
                <a:spcPts val="0"/>
              </a:spcAft>
              <a:buSzPts val="900"/>
              <a:buChar char="■"/>
              <a:defRPr/>
            </a:lvl9pPr>
          </a:lstStyle>
          <a:p>
            <a:endParaRPr/>
          </a:p>
        </p:txBody>
      </p:sp>
      <p:sp>
        <p:nvSpPr>
          <p:cNvPr id="652" name="Google Shape;652;p73"/>
          <p:cNvSpPr txBox="1">
            <a:spLocks noGrp="1"/>
          </p:cNvSpPr>
          <p:nvPr>
            <p:ph type="body" idx="3"/>
          </p:nvPr>
        </p:nvSpPr>
        <p:spPr>
          <a:xfrm>
            <a:off x="366750" y="3648575"/>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285750">
              <a:spcBef>
                <a:spcPts val="0"/>
              </a:spcBef>
              <a:spcAft>
                <a:spcPts val="0"/>
              </a:spcAft>
              <a:buSzPts val="900"/>
              <a:buChar char="○"/>
              <a:defRPr/>
            </a:lvl2pPr>
            <a:lvl3pPr marL="1371600" lvl="2" indent="-285750">
              <a:spcBef>
                <a:spcPts val="0"/>
              </a:spcBef>
              <a:spcAft>
                <a:spcPts val="0"/>
              </a:spcAft>
              <a:buSzPts val="900"/>
              <a:buChar char="■"/>
              <a:defRPr/>
            </a:lvl3pPr>
            <a:lvl4pPr marL="1828800" lvl="3" indent="-285750">
              <a:spcBef>
                <a:spcPts val="0"/>
              </a:spcBef>
              <a:spcAft>
                <a:spcPts val="0"/>
              </a:spcAft>
              <a:buSzPts val="900"/>
              <a:buChar char="●"/>
              <a:defRPr/>
            </a:lvl4pPr>
            <a:lvl5pPr marL="2286000" lvl="4" indent="-285750">
              <a:spcBef>
                <a:spcPts val="0"/>
              </a:spcBef>
              <a:spcAft>
                <a:spcPts val="0"/>
              </a:spcAft>
              <a:buSzPts val="900"/>
              <a:buChar char="○"/>
              <a:defRPr/>
            </a:lvl5pPr>
            <a:lvl6pPr marL="2743200" lvl="5" indent="-285750">
              <a:spcBef>
                <a:spcPts val="0"/>
              </a:spcBef>
              <a:spcAft>
                <a:spcPts val="0"/>
              </a:spcAft>
              <a:buSzPts val="900"/>
              <a:buChar char="■"/>
              <a:defRPr/>
            </a:lvl6pPr>
            <a:lvl7pPr marL="3200400" lvl="6" indent="-285750">
              <a:spcBef>
                <a:spcPts val="0"/>
              </a:spcBef>
              <a:spcAft>
                <a:spcPts val="0"/>
              </a:spcAft>
              <a:buSzPts val="900"/>
              <a:buChar char="●"/>
              <a:defRPr/>
            </a:lvl7pPr>
            <a:lvl8pPr marL="3657600" lvl="7" indent="-285750">
              <a:spcBef>
                <a:spcPts val="0"/>
              </a:spcBef>
              <a:spcAft>
                <a:spcPts val="0"/>
              </a:spcAft>
              <a:buSzPts val="900"/>
              <a:buChar char="○"/>
              <a:defRPr/>
            </a:lvl8pPr>
            <a:lvl9pPr marL="4114800" lvl="8" indent="-285750">
              <a:spcBef>
                <a:spcPts val="0"/>
              </a:spcBef>
              <a:spcAft>
                <a:spcPts val="0"/>
              </a:spcAft>
              <a:buSzPts val="900"/>
              <a:buChar char="■"/>
              <a:defRPr/>
            </a:lvl9pPr>
          </a:lstStyle>
          <a:p>
            <a:endParaRPr/>
          </a:p>
        </p:txBody>
      </p:sp>
      <p:sp>
        <p:nvSpPr>
          <p:cNvPr id="653" name="Google Shape;653;p73"/>
          <p:cNvSpPr txBox="1">
            <a:spLocks noGrp="1"/>
          </p:cNvSpPr>
          <p:nvPr>
            <p:ph type="body" idx="4"/>
          </p:nvPr>
        </p:nvSpPr>
        <p:spPr>
          <a:xfrm>
            <a:off x="4938750" y="3648575"/>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285750">
              <a:spcBef>
                <a:spcPts val="0"/>
              </a:spcBef>
              <a:spcAft>
                <a:spcPts val="0"/>
              </a:spcAft>
              <a:buSzPts val="900"/>
              <a:buChar char="○"/>
              <a:defRPr/>
            </a:lvl2pPr>
            <a:lvl3pPr marL="1371600" lvl="2" indent="-285750">
              <a:spcBef>
                <a:spcPts val="0"/>
              </a:spcBef>
              <a:spcAft>
                <a:spcPts val="0"/>
              </a:spcAft>
              <a:buSzPts val="900"/>
              <a:buChar char="■"/>
              <a:defRPr/>
            </a:lvl3pPr>
            <a:lvl4pPr marL="1828800" lvl="3" indent="-285750">
              <a:spcBef>
                <a:spcPts val="0"/>
              </a:spcBef>
              <a:spcAft>
                <a:spcPts val="0"/>
              </a:spcAft>
              <a:buSzPts val="900"/>
              <a:buChar char="●"/>
              <a:defRPr/>
            </a:lvl4pPr>
            <a:lvl5pPr marL="2286000" lvl="4" indent="-285750">
              <a:spcBef>
                <a:spcPts val="0"/>
              </a:spcBef>
              <a:spcAft>
                <a:spcPts val="0"/>
              </a:spcAft>
              <a:buSzPts val="900"/>
              <a:buChar char="○"/>
              <a:defRPr/>
            </a:lvl5pPr>
            <a:lvl6pPr marL="2743200" lvl="5" indent="-285750">
              <a:spcBef>
                <a:spcPts val="0"/>
              </a:spcBef>
              <a:spcAft>
                <a:spcPts val="0"/>
              </a:spcAft>
              <a:buSzPts val="900"/>
              <a:buChar char="■"/>
              <a:defRPr/>
            </a:lvl6pPr>
            <a:lvl7pPr marL="3200400" lvl="6" indent="-285750">
              <a:spcBef>
                <a:spcPts val="0"/>
              </a:spcBef>
              <a:spcAft>
                <a:spcPts val="0"/>
              </a:spcAft>
              <a:buSzPts val="900"/>
              <a:buChar char="●"/>
              <a:defRPr/>
            </a:lvl7pPr>
            <a:lvl8pPr marL="3657600" lvl="7" indent="-285750">
              <a:spcBef>
                <a:spcPts val="0"/>
              </a:spcBef>
              <a:spcAft>
                <a:spcPts val="0"/>
              </a:spcAft>
              <a:buSzPts val="900"/>
              <a:buChar char="○"/>
              <a:defRPr/>
            </a:lvl8pPr>
            <a:lvl9pPr marL="4114800" lvl="8" indent="-285750">
              <a:spcBef>
                <a:spcPts val="0"/>
              </a:spcBef>
              <a:spcAft>
                <a:spcPts val="0"/>
              </a:spcAft>
              <a:buSzPts val="900"/>
              <a:buChar char="■"/>
              <a:defRPr/>
            </a:lvl9pPr>
          </a:lstStyle>
          <a:p>
            <a:endParaRPr/>
          </a:p>
        </p:txBody>
      </p:sp>
      <p:sp>
        <p:nvSpPr>
          <p:cNvPr id="654" name="Google Shape;654;p73"/>
          <p:cNvSpPr txBox="1">
            <a:spLocks noGrp="1"/>
          </p:cNvSpPr>
          <p:nvPr>
            <p:ph type="title"/>
          </p:nvPr>
        </p:nvSpPr>
        <p:spPr>
          <a:xfrm>
            <a:off x="366750"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55" name="Google Shape;655;p73"/>
          <p:cNvSpPr txBox="1">
            <a:spLocks noGrp="1"/>
          </p:cNvSpPr>
          <p:nvPr>
            <p:ph type="subTitle" idx="5"/>
          </p:nvPr>
        </p:nvSpPr>
        <p:spPr>
          <a:xfrm>
            <a:off x="366763" y="1277907"/>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656" name="Google Shape;656;p73"/>
          <p:cNvSpPr txBox="1">
            <a:spLocks noGrp="1"/>
          </p:cNvSpPr>
          <p:nvPr>
            <p:ph type="subTitle" idx="6"/>
          </p:nvPr>
        </p:nvSpPr>
        <p:spPr>
          <a:xfrm>
            <a:off x="4938738" y="1277907"/>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657" name="Google Shape;657;p73"/>
          <p:cNvSpPr txBox="1">
            <a:spLocks noGrp="1"/>
          </p:cNvSpPr>
          <p:nvPr>
            <p:ph type="subTitle" idx="7"/>
          </p:nvPr>
        </p:nvSpPr>
        <p:spPr>
          <a:xfrm>
            <a:off x="4938761" y="3167363"/>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658" name="Google Shape;658;p73"/>
          <p:cNvSpPr txBox="1">
            <a:spLocks noGrp="1"/>
          </p:cNvSpPr>
          <p:nvPr>
            <p:ph type="subTitle" idx="8"/>
          </p:nvPr>
        </p:nvSpPr>
        <p:spPr>
          <a:xfrm>
            <a:off x="366750" y="3167363"/>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image">
  <p:cSld name="TITLE_ONLY_1_1">
    <p:spTree>
      <p:nvGrpSpPr>
        <p:cNvPr id="1" name="Shape 659"/>
        <p:cNvGrpSpPr/>
        <p:nvPr/>
      </p:nvGrpSpPr>
      <p:grpSpPr>
        <a:xfrm>
          <a:off x="0" y="0"/>
          <a:ext cx="0" cy="0"/>
          <a:chOff x="0" y="0"/>
          <a:chExt cx="0" cy="0"/>
        </a:xfrm>
      </p:grpSpPr>
      <p:sp>
        <p:nvSpPr>
          <p:cNvPr id="660" name="Google Shape;660;p7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61" name="Google Shape;661;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62" name="Google Shape;662;p74"/>
          <p:cNvSpPr>
            <a:spLocks noGrp="1"/>
          </p:cNvSpPr>
          <p:nvPr>
            <p:ph type="pic" idx="2"/>
          </p:nvPr>
        </p:nvSpPr>
        <p:spPr>
          <a:xfrm>
            <a:off x="311700" y="1170425"/>
            <a:ext cx="8520600" cy="3492900"/>
          </a:xfrm>
          <a:prstGeom prst="rect">
            <a:avLst/>
          </a:prstGeom>
          <a:noFill/>
          <a:ln>
            <a:noFill/>
          </a:ln>
        </p:spPr>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wo storyboards">
  <p:cSld name="CUSTOM_4_1">
    <p:spTree>
      <p:nvGrpSpPr>
        <p:cNvPr id="1" name="Shape 663"/>
        <p:cNvGrpSpPr/>
        <p:nvPr/>
      </p:nvGrpSpPr>
      <p:grpSpPr>
        <a:xfrm>
          <a:off x="0" y="0"/>
          <a:ext cx="0" cy="0"/>
          <a:chOff x="0" y="0"/>
          <a:chExt cx="0" cy="0"/>
        </a:xfrm>
      </p:grpSpPr>
      <p:sp>
        <p:nvSpPr>
          <p:cNvPr id="664" name="Google Shape;664;p75"/>
          <p:cNvSpPr txBox="1">
            <a:spLocks noGrp="1"/>
          </p:cNvSpPr>
          <p:nvPr>
            <p:ph type="body" idx="1"/>
          </p:nvPr>
        </p:nvSpPr>
        <p:spPr>
          <a:xfrm>
            <a:off x="311700" y="4080225"/>
            <a:ext cx="4027500" cy="926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65" name="Google Shape;665;p75"/>
          <p:cNvSpPr>
            <a:spLocks noGrp="1"/>
          </p:cNvSpPr>
          <p:nvPr>
            <p:ph type="pic" idx="2"/>
          </p:nvPr>
        </p:nvSpPr>
        <p:spPr>
          <a:xfrm>
            <a:off x="4804825" y="1133300"/>
            <a:ext cx="4027500" cy="2392800"/>
          </a:xfrm>
          <a:prstGeom prst="rect">
            <a:avLst/>
          </a:prstGeom>
          <a:noFill/>
          <a:ln>
            <a:noFill/>
          </a:ln>
        </p:spPr>
      </p:sp>
      <p:sp>
        <p:nvSpPr>
          <p:cNvPr id="666" name="Google Shape;666;p75"/>
          <p:cNvSpPr>
            <a:spLocks noGrp="1"/>
          </p:cNvSpPr>
          <p:nvPr>
            <p:ph type="pic" idx="3"/>
          </p:nvPr>
        </p:nvSpPr>
        <p:spPr>
          <a:xfrm>
            <a:off x="311725" y="1133300"/>
            <a:ext cx="4027500" cy="2392800"/>
          </a:xfrm>
          <a:prstGeom prst="rect">
            <a:avLst/>
          </a:prstGeom>
          <a:noFill/>
          <a:ln>
            <a:noFill/>
          </a:ln>
        </p:spPr>
      </p:sp>
      <p:sp>
        <p:nvSpPr>
          <p:cNvPr id="667" name="Google Shape;667;p75"/>
          <p:cNvSpPr txBox="1">
            <a:spLocks noGrp="1"/>
          </p:cNvSpPr>
          <p:nvPr>
            <p:ph type="body" idx="4"/>
          </p:nvPr>
        </p:nvSpPr>
        <p:spPr>
          <a:xfrm>
            <a:off x="4804825" y="4080225"/>
            <a:ext cx="4027500" cy="926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68" name="Google Shape;668;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69" name="Google Shape;669;p7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70" name="Google Shape;670;p75"/>
          <p:cNvSpPr txBox="1">
            <a:spLocks noGrp="1"/>
          </p:cNvSpPr>
          <p:nvPr>
            <p:ph type="subTitle" idx="5"/>
          </p:nvPr>
        </p:nvSpPr>
        <p:spPr>
          <a:xfrm>
            <a:off x="311725" y="3582900"/>
            <a:ext cx="40275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671" name="Google Shape;671;p75"/>
          <p:cNvSpPr txBox="1">
            <a:spLocks noGrp="1"/>
          </p:cNvSpPr>
          <p:nvPr>
            <p:ph type="subTitle" idx="6"/>
          </p:nvPr>
        </p:nvSpPr>
        <p:spPr>
          <a:xfrm>
            <a:off x="4804825" y="3582900"/>
            <a:ext cx="40275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hree storyboards">
  <p:cSld name="CUSTOM_4_1_1">
    <p:spTree>
      <p:nvGrpSpPr>
        <p:cNvPr id="1" name="Shape 672"/>
        <p:cNvGrpSpPr/>
        <p:nvPr/>
      </p:nvGrpSpPr>
      <p:grpSpPr>
        <a:xfrm>
          <a:off x="0" y="0"/>
          <a:ext cx="0" cy="0"/>
          <a:chOff x="0" y="0"/>
          <a:chExt cx="0" cy="0"/>
        </a:xfrm>
      </p:grpSpPr>
      <p:sp>
        <p:nvSpPr>
          <p:cNvPr id="673" name="Google Shape;673;p76"/>
          <p:cNvSpPr txBox="1">
            <a:spLocks noGrp="1"/>
          </p:cNvSpPr>
          <p:nvPr>
            <p:ph type="body" idx="1"/>
          </p:nvPr>
        </p:nvSpPr>
        <p:spPr>
          <a:xfrm>
            <a:off x="311700"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74" name="Google Shape;674;p76"/>
          <p:cNvSpPr>
            <a:spLocks noGrp="1"/>
          </p:cNvSpPr>
          <p:nvPr>
            <p:ph type="pic" idx="2"/>
          </p:nvPr>
        </p:nvSpPr>
        <p:spPr>
          <a:xfrm>
            <a:off x="6205225" y="1128325"/>
            <a:ext cx="2627100" cy="2273100"/>
          </a:xfrm>
          <a:prstGeom prst="rect">
            <a:avLst/>
          </a:prstGeom>
          <a:noFill/>
          <a:ln>
            <a:noFill/>
          </a:ln>
        </p:spPr>
      </p:sp>
      <p:sp>
        <p:nvSpPr>
          <p:cNvPr id="675" name="Google Shape;675;p76"/>
          <p:cNvSpPr>
            <a:spLocks noGrp="1"/>
          </p:cNvSpPr>
          <p:nvPr>
            <p:ph type="pic" idx="3"/>
          </p:nvPr>
        </p:nvSpPr>
        <p:spPr>
          <a:xfrm>
            <a:off x="311725" y="1128325"/>
            <a:ext cx="2627100" cy="2273100"/>
          </a:xfrm>
          <a:prstGeom prst="rect">
            <a:avLst/>
          </a:prstGeom>
          <a:noFill/>
          <a:ln>
            <a:noFill/>
          </a:ln>
        </p:spPr>
      </p:sp>
      <p:sp>
        <p:nvSpPr>
          <p:cNvPr id="676" name="Google Shape;676;p76"/>
          <p:cNvSpPr txBox="1">
            <a:spLocks noGrp="1"/>
          </p:cNvSpPr>
          <p:nvPr>
            <p:ph type="body" idx="4"/>
          </p:nvPr>
        </p:nvSpPr>
        <p:spPr>
          <a:xfrm>
            <a:off x="6205225"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77" name="Google Shape;677;p76"/>
          <p:cNvSpPr>
            <a:spLocks noGrp="1"/>
          </p:cNvSpPr>
          <p:nvPr>
            <p:ph type="pic" idx="5"/>
          </p:nvPr>
        </p:nvSpPr>
        <p:spPr>
          <a:xfrm>
            <a:off x="3255250" y="1128325"/>
            <a:ext cx="2627100" cy="2273100"/>
          </a:xfrm>
          <a:prstGeom prst="rect">
            <a:avLst/>
          </a:prstGeom>
          <a:noFill/>
          <a:ln>
            <a:noFill/>
          </a:ln>
        </p:spPr>
      </p:sp>
      <p:sp>
        <p:nvSpPr>
          <p:cNvPr id="678" name="Google Shape;678;p76"/>
          <p:cNvSpPr txBox="1">
            <a:spLocks noGrp="1"/>
          </p:cNvSpPr>
          <p:nvPr>
            <p:ph type="body" idx="6"/>
          </p:nvPr>
        </p:nvSpPr>
        <p:spPr>
          <a:xfrm>
            <a:off x="3255250"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79" name="Google Shape;679;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80" name="Google Shape;680;p7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81" name="Google Shape;681;p76"/>
          <p:cNvSpPr txBox="1">
            <a:spLocks noGrp="1"/>
          </p:cNvSpPr>
          <p:nvPr>
            <p:ph type="subTitle" idx="7"/>
          </p:nvPr>
        </p:nvSpPr>
        <p:spPr>
          <a:xfrm>
            <a:off x="311725"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682" name="Google Shape;682;p76"/>
          <p:cNvSpPr txBox="1">
            <a:spLocks noGrp="1"/>
          </p:cNvSpPr>
          <p:nvPr>
            <p:ph type="subTitle" idx="8"/>
          </p:nvPr>
        </p:nvSpPr>
        <p:spPr>
          <a:xfrm>
            <a:off x="6205225"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683" name="Google Shape;683;p76"/>
          <p:cNvSpPr txBox="1">
            <a:spLocks noGrp="1"/>
          </p:cNvSpPr>
          <p:nvPr>
            <p:ph type="subTitle" idx="9"/>
          </p:nvPr>
        </p:nvSpPr>
        <p:spPr>
          <a:xfrm>
            <a:off x="3255250"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Image only">
  <p:cSld name="CUSTOM_5_1">
    <p:spTree>
      <p:nvGrpSpPr>
        <p:cNvPr id="1" name="Shape 684"/>
        <p:cNvGrpSpPr/>
        <p:nvPr/>
      </p:nvGrpSpPr>
      <p:grpSpPr>
        <a:xfrm>
          <a:off x="0" y="0"/>
          <a:ext cx="0" cy="0"/>
          <a:chOff x="0" y="0"/>
          <a:chExt cx="0" cy="0"/>
        </a:xfrm>
      </p:grpSpPr>
      <p:sp>
        <p:nvSpPr>
          <p:cNvPr id="685" name="Google Shape;685;p77"/>
          <p:cNvSpPr>
            <a:spLocks noGrp="1"/>
          </p:cNvSpPr>
          <p:nvPr>
            <p:ph type="pic" idx="2"/>
          </p:nvPr>
        </p:nvSpPr>
        <p:spPr>
          <a:xfrm>
            <a:off x="311700" y="445025"/>
            <a:ext cx="8520600" cy="4218300"/>
          </a:xfrm>
          <a:prstGeom prst="rect">
            <a:avLst/>
          </a:prstGeom>
          <a:noFill/>
          <a:ln>
            <a:noFill/>
          </a:ln>
        </p:spPr>
      </p:sp>
      <p:sp>
        <p:nvSpPr>
          <p:cNvPr id="686" name="Google Shape;686;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Image grid">
  <p:cSld name="CUSTOM_6_1">
    <p:spTree>
      <p:nvGrpSpPr>
        <p:cNvPr id="1" name="Shape 687"/>
        <p:cNvGrpSpPr/>
        <p:nvPr/>
      </p:nvGrpSpPr>
      <p:grpSpPr>
        <a:xfrm>
          <a:off x="0" y="0"/>
          <a:ext cx="0" cy="0"/>
          <a:chOff x="0" y="0"/>
          <a:chExt cx="0" cy="0"/>
        </a:xfrm>
      </p:grpSpPr>
      <p:sp>
        <p:nvSpPr>
          <p:cNvPr id="688" name="Google Shape;688;p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89" name="Google Shape;689;p78"/>
          <p:cNvSpPr>
            <a:spLocks noGrp="1"/>
          </p:cNvSpPr>
          <p:nvPr>
            <p:ph type="pic" idx="2"/>
          </p:nvPr>
        </p:nvSpPr>
        <p:spPr>
          <a:xfrm>
            <a:off x="3389600" y="118913"/>
            <a:ext cx="1643700" cy="1535100"/>
          </a:xfrm>
          <a:prstGeom prst="rect">
            <a:avLst/>
          </a:prstGeom>
          <a:noFill/>
          <a:ln>
            <a:noFill/>
          </a:ln>
        </p:spPr>
      </p:sp>
      <p:sp>
        <p:nvSpPr>
          <p:cNvPr id="690" name="Google Shape;690;p78"/>
          <p:cNvSpPr>
            <a:spLocks noGrp="1"/>
          </p:cNvSpPr>
          <p:nvPr>
            <p:ph type="pic" idx="3"/>
          </p:nvPr>
        </p:nvSpPr>
        <p:spPr>
          <a:xfrm>
            <a:off x="5195935" y="118913"/>
            <a:ext cx="1643700" cy="1535100"/>
          </a:xfrm>
          <a:prstGeom prst="rect">
            <a:avLst/>
          </a:prstGeom>
          <a:noFill/>
          <a:ln>
            <a:noFill/>
          </a:ln>
        </p:spPr>
      </p:sp>
      <p:sp>
        <p:nvSpPr>
          <p:cNvPr id="691" name="Google Shape;691;p78"/>
          <p:cNvSpPr>
            <a:spLocks noGrp="1"/>
          </p:cNvSpPr>
          <p:nvPr>
            <p:ph type="pic" idx="4"/>
          </p:nvPr>
        </p:nvSpPr>
        <p:spPr>
          <a:xfrm>
            <a:off x="7002270" y="118913"/>
            <a:ext cx="1643700" cy="1535100"/>
          </a:xfrm>
          <a:prstGeom prst="rect">
            <a:avLst/>
          </a:prstGeom>
          <a:noFill/>
          <a:ln>
            <a:noFill/>
          </a:ln>
        </p:spPr>
      </p:sp>
      <p:sp>
        <p:nvSpPr>
          <p:cNvPr id="692" name="Google Shape;692;p78"/>
          <p:cNvSpPr>
            <a:spLocks noGrp="1"/>
          </p:cNvSpPr>
          <p:nvPr>
            <p:ph type="pic" idx="5"/>
          </p:nvPr>
        </p:nvSpPr>
        <p:spPr>
          <a:xfrm>
            <a:off x="3389588" y="1804212"/>
            <a:ext cx="1643700" cy="1535100"/>
          </a:xfrm>
          <a:prstGeom prst="rect">
            <a:avLst/>
          </a:prstGeom>
          <a:noFill/>
          <a:ln>
            <a:noFill/>
          </a:ln>
        </p:spPr>
      </p:sp>
      <p:sp>
        <p:nvSpPr>
          <p:cNvPr id="693" name="Google Shape;693;p78"/>
          <p:cNvSpPr>
            <a:spLocks noGrp="1"/>
          </p:cNvSpPr>
          <p:nvPr>
            <p:ph type="pic" idx="6"/>
          </p:nvPr>
        </p:nvSpPr>
        <p:spPr>
          <a:xfrm>
            <a:off x="5195922" y="1804212"/>
            <a:ext cx="1643700" cy="1535100"/>
          </a:xfrm>
          <a:prstGeom prst="rect">
            <a:avLst/>
          </a:prstGeom>
          <a:noFill/>
          <a:ln>
            <a:noFill/>
          </a:ln>
        </p:spPr>
      </p:sp>
      <p:sp>
        <p:nvSpPr>
          <p:cNvPr id="694" name="Google Shape;694;p78"/>
          <p:cNvSpPr>
            <a:spLocks noGrp="1"/>
          </p:cNvSpPr>
          <p:nvPr>
            <p:ph type="pic" idx="7"/>
          </p:nvPr>
        </p:nvSpPr>
        <p:spPr>
          <a:xfrm>
            <a:off x="7002257" y="1804212"/>
            <a:ext cx="1643700" cy="1535100"/>
          </a:xfrm>
          <a:prstGeom prst="rect">
            <a:avLst/>
          </a:prstGeom>
          <a:noFill/>
          <a:ln>
            <a:noFill/>
          </a:ln>
        </p:spPr>
      </p:sp>
      <p:sp>
        <p:nvSpPr>
          <p:cNvPr id="695" name="Google Shape;695;p78"/>
          <p:cNvSpPr txBox="1">
            <a:spLocks noGrp="1"/>
          </p:cNvSpPr>
          <p:nvPr>
            <p:ph type="title"/>
          </p:nvPr>
        </p:nvSpPr>
        <p:spPr>
          <a:xfrm>
            <a:off x="351550" y="445025"/>
            <a:ext cx="2596800" cy="1706400"/>
          </a:xfrm>
          <a:prstGeom prst="rect">
            <a:avLst/>
          </a:prstGeom>
        </p:spPr>
        <p:txBody>
          <a:bodyPr spcFirstLastPara="1" wrap="square" lIns="91425" tIns="91425" rIns="91425" bIns="91425" anchor="t" anchorCtr="0">
            <a:sp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96" name="Google Shape;696;p78"/>
          <p:cNvSpPr>
            <a:spLocks noGrp="1"/>
          </p:cNvSpPr>
          <p:nvPr>
            <p:ph type="pic" idx="8"/>
          </p:nvPr>
        </p:nvSpPr>
        <p:spPr>
          <a:xfrm>
            <a:off x="3389588" y="3489487"/>
            <a:ext cx="1643700" cy="1535100"/>
          </a:xfrm>
          <a:prstGeom prst="rect">
            <a:avLst/>
          </a:prstGeom>
          <a:noFill/>
          <a:ln>
            <a:noFill/>
          </a:ln>
        </p:spPr>
      </p:sp>
      <p:sp>
        <p:nvSpPr>
          <p:cNvPr id="697" name="Google Shape;697;p78"/>
          <p:cNvSpPr>
            <a:spLocks noGrp="1"/>
          </p:cNvSpPr>
          <p:nvPr>
            <p:ph type="pic" idx="9"/>
          </p:nvPr>
        </p:nvSpPr>
        <p:spPr>
          <a:xfrm>
            <a:off x="5195922" y="3489487"/>
            <a:ext cx="1643700" cy="1535100"/>
          </a:xfrm>
          <a:prstGeom prst="rect">
            <a:avLst/>
          </a:prstGeom>
          <a:noFill/>
          <a:ln>
            <a:noFill/>
          </a:ln>
        </p:spPr>
      </p:sp>
      <p:sp>
        <p:nvSpPr>
          <p:cNvPr id="698" name="Google Shape;698;p78"/>
          <p:cNvSpPr>
            <a:spLocks noGrp="1"/>
          </p:cNvSpPr>
          <p:nvPr>
            <p:ph type="pic" idx="13"/>
          </p:nvPr>
        </p:nvSpPr>
        <p:spPr>
          <a:xfrm>
            <a:off x="7002257" y="3489487"/>
            <a:ext cx="1643700" cy="1535100"/>
          </a:xfrm>
          <a:prstGeom prst="rect">
            <a:avLst/>
          </a:prstGeom>
          <a:noFill/>
          <a:ln>
            <a:noFill/>
          </a:ln>
        </p:spPr>
      </p:sp>
    </p:spTree>
  </p:cSld>
  <p:clrMapOvr>
    <a:masterClrMapping/>
  </p:clrMapOvr>
  <p:extLst>
    <p:ext uri="{DCECCB84-F9BA-43D5-87BE-67443E8EF086}">
      <p15:sldGuideLst xmlns:p15="http://schemas.microsoft.com/office/powerpoint/2012/main">
        <p15:guide id="1" pos="5564">
          <p15:clr>
            <a:srgbClr val="E46962"/>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over page" type="title">
  <p:cSld name="TITLE">
    <p:spTree>
      <p:nvGrpSpPr>
        <p:cNvPr id="1" name="Shape 699"/>
        <p:cNvGrpSpPr/>
        <p:nvPr/>
      </p:nvGrpSpPr>
      <p:grpSpPr>
        <a:xfrm>
          <a:off x="0" y="0"/>
          <a:ext cx="0" cy="0"/>
          <a:chOff x="0" y="0"/>
          <a:chExt cx="0" cy="0"/>
        </a:xfrm>
      </p:grpSpPr>
      <p:sp>
        <p:nvSpPr>
          <p:cNvPr id="700" name="Google Shape;700;p79"/>
          <p:cNvSpPr>
            <a:spLocks noGrp="1"/>
          </p:cNvSpPr>
          <p:nvPr>
            <p:ph type="pic" idx="2"/>
          </p:nvPr>
        </p:nvSpPr>
        <p:spPr>
          <a:xfrm>
            <a:off x="0" y="1693150"/>
            <a:ext cx="4494900" cy="2755800"/>
          </a:xfrm>
          <a:prstGeom prst="rect">
            <a:avLst/>
          </a:prstGeom>
          <a:noFill/>
          <a:ln>
            <a:noFill/>
          </a:ln>
        </p:spPr>
      </p:sp>
      <p:sp>
        <p:nvSpPr>
          <p:cNvPr id="701" name="Google Shape;701;p79"/>
          <p:cNvSpPr txBox="1"/>
          <p:nvPr/>
        </p:nvSpPr>
        <p:spPr>
          <a:xfrm>
            <a:off x="0" y="-125188"/>
            <a:ext cx="9144000" cy="15255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endParaRPr sz="11800">
              <a:latin typeface="Merriweather Light"/>
              <a:ea typeface="Merriweather Light"/>
              <a:cs typeface="Merriweather Light"/>
              <a:sym typeface="Merriweather Light"/>
            </a:endParaRPr>
          </a:p>
        </p:txBody>
      </p:sp>
      <p:sp>
        <p:nvSpPr>
          <p:cNvPr id="702" name="Google Shape;702;p79"/>
          <p:cNvSpPr txBox="1">
            <a:spLocks noGrp="1"/>
          </p:cNvSpPr>
          <p:nvPr>
            <p:ph type="subTitle" idx="1"/>
          </p:nvPr>
        </p:nvSpPr>
        <p:spPr>
          <a:xfrm>
            <a:off x="4658775" y="4015525"/>
            <a:ext cx="4256400" cy="899400"/>
          </a:xfrm>
          <a:prstGeom prst="rect">
            <a:avLst/>
          </a:prstGeom>
        </p:spPr>
        <p:txBody>
          <a:bodyPr spcFirstLastPara="1" wrap="square" lIns="91425" tIns="91425" rIns="91425" bIns="91425" anchor="b" anchorCtr="0">
            <a:noAutofit/>
          </a:bodyPr>
          <a:lstStyle>
            <a:lvl1pPr lvl="0">
              <a:spcBef>
                <a:spcPts val="0"/>
              </a:spcBef>
              <a:spcAft>
                <a:spcPts val="0"/>
              </a:spcAft>
              <a:buClr>
                <a:schemeClr val="dk1"/>
              </a:buClr>
              <a:buSzPts val="3000"/>
              <a:buFont typeface="Merriweather Light"/>
              <a:buNone/>
              <a:defRPr sz="3000">
                <a:latin typeface="Merriweather Light"/>
                <a:ea typeface="Merriweather Light"/>
                <a:cs typeface="Merriweather Light"/>
                <a:sym typeface="Merriweather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3" name="Google Shape;703;p79"/>
          <p:cNvSpPr txBox="1">
            <a:spLocks noGrp="1"/>
          </p:cNvSpPr>
          <p:nvPr>
            <p:ph type="body" idx="3"/>
          </p:nvPr>
        </p:nvSpPr>
        <p:spPr>
          <a:xfrm>
            <a:off x="4658775" y="2585350"/>
            <a:ext cx="4278600" cy="802800"/>
          </a:xfrm>
          <a:prstGeom prst="rect">
            <a:avLst/>
          </a:prstGeom>
        </p:spPr>
        <p:txBody>
          <a:bodyPr spcFirstLastPara="1" wrap="square" lIns="91425" tIns="91425" rIns="91425" bIns="91425" anchor="t" anchorCtr="0">
            <a:noAutofit/>
          </a:bodyPr>
          <a:lstStyle>
            <a:lvl1pPr marL="457200" lvl="0" indent="-285750">
              <a:spcBef>
                <a:spcPts val="0"/>
              </a:spcBef>
              <a:spcAft>
                <a:spcPts val="0"/>
              </a:spcAft>
              <a:buClr>
                <a:schemeClr val="dk2"/>
              </a:buClr>
              <a:buSzPts val="900"/>
              <a:buChar char="●"/>
              <a:defRPr>
                <a:solidFill>
                  <a:schemeClr val="dk2"/>
                </a:solidFill>
              </a:defRPr>
            </a:lvl1pPr>
            <a:lvl2pPr marL="914400" lvl="1" indent="-285750">
              <a:spcBef>
                <a:spcPts val="0"/>
              </a:spcBef>
              <a:spcAft>
                <a:spcPts val="0"/>
              </a:spcAft>
              <a:buClr>
                <a:schemeClr val="dk2"/>
              </a:buClr>
              <a:buSzPts val="900"/>
              <a:buChar char="○"/>
              <a:defRPr>
                <a:solidFill>
                  <a:schemeClr val="dk2"/>
                </a:solidFill>
              </a:defRPr>
            </a:lvl2pPr>
            <a:lvl3pPr marL="1371600" lvl="2" indent="-285750">
              <a:spcBef>
                <a:spcPts val="0"/>
              </a:spcBef>
              <a:spcAft>
                <a:spcPts val="0"/>
              </a:spcAft>
              <a:buClr>
                <a:schemeClr val="dk2"/>
              </a:buClr>
              <a:buSzPts val="900"/>
              <a:buChar char="■"/>
              <a:defRPr>
                <a:solidFill>
                  <a:schemeClr val="dk2"/>
                </a:solidFill>
              </a:defRPr>
            </a:lvl3pPr>
            <a:lvl4pPr marL="1828800" lvl="3" indent="-285750">
              <a:spcBef>
                <a:spcPts val="0"/>
              </a:spcBef>
              <a:spcAft>
                <a:spcPts val="0"/>
              </a:spcAft>
              <a:buClr>
                <a:schemeClr val="dk2"/>
              </a:buClr>
              <a:buSzPts val="900"/>
              <a:buChar char="●"/>
              <a:defRPr>
                <a:solidFill>
                  <a:schemeClr val="dk2"/>
                </a:solidFill>
              </a:defRPr>
            </a:lvl4pPr>
            <a:lvl5pPr marL="2286000" lvl="4" indent="-285750">
              <a:spcBef>
                <a:spcPts val="0"/>
              </a:spcBef>
              <a:spcAft>
                <a:spcPts val="0"/>
              </a:spcAft>
              <a:buClr>
                <a:schemeClr val="dk2"/>
              </a:buClr>
              <a:buSzPts val="900"/>
              <a:buChar char="○"/>
              <a:defRPr>
                <a:solidFill>
                  <a:schemeClr val="dk2"/>
                </a:solidFill>
              </a:defRPr>
            </a:lvl5pPr>
            <a:lvl6pPr marL="2743200" lvl="5" indent="-285750">
              <a:spcBef>
                <a:spcPts val="0"/>
              </a:spcBef>
              <a:spcAft>
                <a:spcPts val="0"/>
              </a:spcAft>
              <a:buClr>
                <a:schemeClr val="dk2"/>
              </a:buClr>
              <a:buSzPts val="900"/>
              <a:buChar char="■"/>
              <a:defRPr>
                <a:solidFill>
                  <a:schemeClr val="dk2"/>
                </a:solidFill>
              </a:defRPr>
            </a:lvl6pPr>
            <a:lvl7pPr marL="3200400" lvl="6" indent="-285750">
              <a:spcBef>
                <a:spcPts val="0"/>
              </a:spcBef>
              <a:spcAft>
                <a:spcPts val="0"/>
              </a:spcAft>
              <a:buClr>
                <a:schemeClr val="dk2"/>
              </a:buClr>
              <a:buSzPts val="900"/>
              <a:buChar char="●"/>
              <a:defRPr>
                <a:solidFill>
                  <a:schemeClr val="dk2"/>
                </a:solidFill>
              </a:defRPr>
            </a:lvl7pPr>
            <a:lvl8pPr marL="3657600" lvl="7" indent="-285750">
              <a:spcBef>
                <a:spcPts val="0"/>
              </a:spcBef>
              <a:spcAft>
                <a:spcPts val="0"/>
              </a:spcAft>
              <a:buClr>
                <a:schemeClr val="dk2"/>
              </a:buClr>
              <a:buSzPts val="900"/>
              <a:buChar char="○"/>
              <a:defRPr>
                <a:solidFill>
                  <a:schemeClr val="dk2"/>
                </a:solidFill>
              </a:defRPr>
            </a:lvl8pPr>
            <a:lvl9pPr marL="4114800" lvl="8" indent="-285750">
              <a:spcBef>
                <a:spcPts val="0"/>
              </a:spcBef>
              <a:spcAft>
                <a:spcPts val="0"/>
              </a:spcAft>
              <a:buClr>
                <a:schemeClr val="dk2"/>
              </a:buClr>
              <a:buSzPts val="900"/>
              <a:buChar char="■"/>
              <a:defRPr>
                <a:solidFill>
                  <a:schemeClr val="dk2"/>
                </a:solidFill>
              </a:defRPr>
            </a:lvl9pPr>
          </a:lstStyle>
          <a:p>
            <a:endParaRPr/>
          </a:p>
        </p:txBody>
      </p:sp>
      <p:sp>
        <p:nvSpPr>
          <p:cNvPr id="704" name="Google Shape;704;p79"/>
          <p:cNvSpPr txBox="1">
            <a:spLocks noGrp="1"/>
          </p:cNvSpPr>
          <p:nvPr>
            <p:ph type="title"/>
          </p:nvPr>
        </p:nvSpPr>
        <p:spPr>
          <a:xfrm>
            <a:off x="0" y="-204100"/>
            <a:ext cx="9144000" cy="1687500"/>
          </a:xfrm>
          <a:prstGeom prst="rect">
            <a:avLst/>
          </a:prstGeom>
        </p:spPr>
        <p:txBody>
          <a:bodyPr spcFirstLastPara="1" wrap="square" lIns="91425" tIns="91425" rIns="91425" bIns="91425" anchor="t" anchorCtr="0">
            <a:noAutofit/>
          </a:bodyPr>
          <a:lstStyle>
            <a:lvl1pPr lvl="0">
              <a:spcBef>
                <a:spcPts val="0"/>
              </a:spcBef>
              <a:spcAft>
                <a:spcPts val="0"/>
              </a:spcAft>
              <a:buSzPts val="11800"/>
              <a:buFont typeface="Merriweather Light"/>
              <a:buNone/>
              <a:defRPr sz="11800"/>
            </a:lvl1pPr>
            <a:lvl2pPr lvl="1">
              <a:spcBef>
                <a:spcPts val="0"/>
              </a:spcBef>
              <a:spcAft>
                <a:spcPts val="0"/>
              </a:spcAft>
              <a:buSzPts val="11800"/>
              <a:buFont typeface="Merriweather Light"/>
              <a:buNone/>
              <a:defRPr sz="11800"/>
            </a:lvl2pPr>
            <a:lvl3pPr lvl="2">
              <a:spcBef>
                <a:spcPts val="0"/>
              </a:spcBef>
              <a:spcAft>
                <a:spcPts val="0"/>
              </a:spcAft>
              <a:buSzPts val="11800"/>
              <a:buFont typeface="Merriweather Light"/>
              <a:buNone/>
              <a:defRPr sz="11800"/>
            </a:lvl3pPr>
            <a:lvl4pPr lvl="3">
              <a:spcBef>
                <a:spcPts val="0"/>
              </a:spcBef>
              <a:spcAft>
                <a:spcPts val="0"/>
              </a:spcAft>
              <a:buSzPts val="11800"/>
              <a:buFont typeface="Merriweather Light"/>
              <a:buNone/>
              <a:defRPr sz="11800"/>
            </a:lvl4pPr>
            <a:lvl5pPr lvl="4">
              <a:spcBef>
                <a:spcPts val="0"/>
              </a:spcBef>
              <a:spcAft>
                <a:spcPts val="0"/>
              </a:spcAft>
              <a:buSzPts val="11800"/>
              <a:buFont typeface="Merriweather Light"/>
              <a:buNone/>
              <a:defRPr sz="11800"/>
            </a:lvl5pPr>
            <a:lvl6pPr lvl="5">
              <a:spcBef>
                <a:spcPts val="0"/>
              </a:spcBef>
              <a:spcAft>
                <a:spcPts val="0"/>
              </a:spcAft>
              <a:buSzPts val="11800"/>
              <a:buFont typeface="Merriweather Light"/>
              <a:buNone/>
              <a:defRPr sz="11800"/>
            </a:lvl6pPr>
            <a:lvl7pPr lvl="6">
              <a:spcBef>
                <a:spcPts val="0"/>
              </a:spcBef>
              <a:spcAft>
                <a:spcPts val="0"/>
              </a:spcAft>
              <a:buSzPts val="11800"/>
              <a:buFont typeface="Merriweather Light"/>
              <a:buNone/>
              <a:defRPr sz="11800"/>
            </a:lvl7pPr>
            <a:lvl8pPr lvl="7">
              <a:spcBef>
                <a:spcPts val="0"/>
              </a:spcBef>
              <a:spcAft>
                <a:spcPts val="0"/>
              </a:spcAft>
              <a:buSzPts val="11800"/>
              <a:buFont typeface="Merriweather Light"/>
              <a:buNone/>
              <a:defRPr sz="11800"/>
            </a:lvl8pPr>
            <a:lvl9pPr lvl="8">
              <a:spcBef>
                <a:spcPts val="0"/>
              </a:spcBef>
              <a:spcAft>
                <a:spcPts val="0"/>
              </a:spcAft>
              <a:buSzPts val="11800"/>
              <a:buFont typeface="Merriweather Light"/>
              <a:buNone/>
              <a:defRPr sz="11800"/>
            </a:lvl9pPr>
          </a:lstStyle>
          <a:p>
            <a:endParaRPr/>
          </a:p>
        </p:txBody>
      </p:sp>
      <p:sp>
        <p:nvSpPr>
          <p:cNvPr id="705" name="Google Shape;705;p79"/>
          <p:cNvSpPr txBox="1">
            <a:spLocks noGrp="1"/>
          </p:cNvSpPr>
          <p:nvPr>
            <p:ph type="body" idx="4"/>
          </p:nvPr>
        </p:nvSpPr>
        <p:spPr>
          <a:xfrm>
            <a:off x="228600" y="4597400"/>
            <a:ext cx="3150000" cy="317400"/>
          </a:xfrm>
          <a:prstGeom prst="rect">
            <a:avLst/>
          </a:prstGeom>
        </p:spPr>
        <p:txBody>
          <a:bodyPr spcFirstLastPara="1" wrap="square" lIns="91425" tIns="91425" rIns="91425" bIns="91425" anchor="b" anchorCtr="0">
            <a:noAutofit/>
          </a:bodyPr>
          <a:lstStyle>
            <a:lvl1pPr marL="457200" lvl="0" indent="-285750">
              <a:spcBef>
                <a:spcPts val="0"/>
              </a:spcBef>
              <a:spcAft>
                <a:spcPts val="0"/>
              </a:spcAft>
              <a:buClr>
                <a:schemeClr val="dk2"/>
              </a:buClr>
              <a:buSzPts val="900"/>
              <a:buFont typeface="Lexend Light"/>
              <a:buChar char="●"/>
              <a:defRPr>
                <a:solidFill>
                  <a:schemeClr val="dk2"/>
                </a:solidFill>
              </a:defRPr>
            </a:lvl1pPr>
            <a:lvl2pPr marL="914400" lvl="1" indent="-285750">
              <a:spcBef>
                <a:spcPts val="0"/>
              </a:spcBef>
              <a:spcAft>
                <a:spcPts val="0"/>
              </a:spcAft>
              <a:buClr>
                <a:schemeClr val="dk2"/>
              </a:buClr>
              <a:buSzPts val="900"/>
              <a:buFont typeface="Lexend Light"/>
              <a:buChar char="○"/>
              <a:defRPr>
                <a:solidFill>
                  <a:schemeClr val="dk2"/>
                </a:solidFill>
              </a:defRPr>
            </a:lvl2pPr>
            <a:lvl3pPr marL="1371600" lvl="2" indent="-285750">
              <a:spcBef>
                <a:spcPts val="0"/>
              </a:spcBef>
              <a:spcAft>
                <a:spcPts val="0"/>
              </a:spcAft>
              <a:buClr>
                <a:schemeClr val="dk2"/>
              </a:buClr>
              <a:buSzPts val="900"/>
              <a:buFont typeface="Lexend Light"/>
              <a:buChar char="■"/>
              <a:defRPr>
                <a:solidFill>
                  <a:schemeClr val="dk2"/>
                </a:solidFill>
              </a:defRPr>
            </a:lvl3pPr>
            <a:lvl4pPr marL="1828800" lvl="3" indent="-285750">
              <a:spcBef>
                <a:spcPts val="0"/>
              </a:spcBef>
              <a:spcAft>
                <a:spcPts val="0"/>
              </a:spcAft>
              <a:buClr>
                <a:schemeClr val="dk2"/>
              </a:buClr>
              <a:buSzPts val="900"/>
              <a:buFont typeface="Lexend Light"/>
              <a:buChar char="●"/>
              <a:defRPr>
                <a:solidFill>
                  <a:schemeClr val="dk2"/>
                </a:solidFill>
              </a:defRPr>
            </a:lvl4pPr>
            <a:lvl5pPr marL="2286000" lvl="4" indent="-285750">
              <a:spcBef>
                <a:spcPts val="0"/>
              </a:spcBef>
              <a:spcAft>
                <a:spcPts val="0"/>
              </a:spcAft>
              <a:buClr>
                <a:schemeClr val="dk2"/>
              </a:buClr>
              <a:buSzPts val="900"/>
              <a:buFont typeface="Lexend Light"/>
              <a:buChar char="○"/>
              <a:defRPr>
                <a:solidFill>
                  <a:schemeClr val="dk2"/>
                </a:solidFill>
              </a:defRPr>
            </a:lvl5pPr>
            <a:lvl6pPr marL="2743200" lvl="5" indent="-285750">
              <a:spcBef>
                <a:spcPts val="0"/>
              </a:spcBef>
              <a:spcAft>
                <a:spcPts val="0"/>
              </a:spcAft>
              <a:buClr>
                <a:schemeClr val="dk2"/>
              </a:buClr>
              <a:buSzPts val="900"/>
              <a:buFont typeface="Lexend Light"/>
              <a:buChar char="■"/>
              <a:defRPr>
                <a:solidFill>
                  <a:schemeClr val="dk2"/>
                </a:solidFill>
              </a:defRPr>
            </a:lvl6pPr>
            <a:lvl7pPr marL="3200400" lvl="6" indent="-285750">
              <a:spcBef>
                <a:spcPts val="0"/>
              </a:spcBef>
              <a:spcAft>
                <a:spcPts val="0"/>
              </a:spcAft>
              <a:buClr>
                <a:schemeClr val="dk2"/>
              </a:buClr>
              <a:buSzPts val="900"/>
              <a:buFont typeface="Lexend Light"/>
              <a:buChar char="●"/>
              <a:defRPr>
                <a:solidFill>
                  <a:schemeClr val="dk2"/>
                </a:solidFill>
              </a:defRPr>
            </a:lvl7pPr>
            <a:lvl8pPr marL="3657600" lvl="7" indent="-285750">
              <a:spcBef>
                <a:spcPts val="0"/>
              </a:spcBef>
              <a:spcAft>
                <a:spcPts val="0"/>
              </a:spcAft>
              <a:buClr>
                <a:schemeClr val="dk2"/>
              </a:buClr>
              <a:buSzPts val="900"/>
              <a:buFont typeface="Lexend Light"/>
              <a:buChar char="○"/>
              <a:defRPr>
                <a:solidFill>
                  <a:schemeClr val="dk2"/>
                </a:solidFill>
              </a:defRPr>
            </a:lvl8pPr>
            <a:lvl9pPr marL="4114800" lvl="8" indent="-285750">
              <a:spcBef>
                <a:spcPts val="0"/>
              </a:spcBef>
              <a:spcAft>
                <a:spcPts val="0"/>
              </a:spcAft>
              <a:buClr>
                <a:schemeClr val="dk2"/>
              </a:buClr>
              <a:buSzPts val="900"/>
              <a:buFont typeface="Lexend Light"/>
              <a:buChar char="■"/>
              <a:defRPr>
                <a:solidFill>
                  <a:schemeClr val="dk2"/>
                </a:solidFill>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lide Divider" type="secHead">
  <p:cSld name="SECTION_HEADER">
    <p:spTree>
      <p:nvGrpSpPr>
        <p:cNvPr id="1" name="Shape 706"/>
        <p:cNvGrpSpPr/>
        <p:nvPr/>
      </p:nvGrpSpPr>
      <p:grpSpPr>
        <a:xfrm>
          <a:off x="0" y="0"/>
          <a:ext cx="0" cy="0"/>
          <a:chOff x="0" y="0"/>
          <a:chExt cx="0" cy="0"/>
        </a:xfrm>
      </p:grpSpPr>
      <p:sp>
        <p:nvSpPr>
          <p:cNvPr id="707" name="Google Shape;707;p80"/>
          <p:cNvSpPr>
            <a:spLocks noGrp="1"/>
          </p:cNvSpPr>
          <p:nvPr>
            <p:ph type="pic" idx="2"/>
          </p:nvPr>
        </p:nvSpPr>
        <p:spPr>
          <a:xfrm>
            <a:off x="0" y="0"/>
            <a:ext cx="8583300" cy="3954600"/>
          </a:xfrm>
          <a:prstGeom prst="rect">
            <a:avLst/>
          </a:prstGeom>
          <a:noFill/>
          <a:ln>
            <a:noFill/>
          </a:ln>
        </p:spPr>
      </p:sp>
      <p:sp>
        <p:nvSpPr>
          <p:cNvPr id="708" name="Google Shape;708;p80"/>
          <p:cNvSpPr txBox="1">
            <a:spLocks noGrp="1"/>
          </p:cNvSpPr>
          <p:nvPr>
            <p:ph type="title"/>
          </p:nvPr>
        </p:nvSpPr>
        <p:spPr>
          <a:xfrm>
            <a:off x="228600" y="4076300"/>
            <a:ext cx="8354700" cy="1067400"/>
          </a:xfrm>
          <a:prstGeom prst="rect">
            <a:avLst/>
          </a:prstGeom>
        </p:spPr>
        <p:txBody>
          <a:bodyPr spcFirstLastPara="1" wrap="square" lIns="91425" tIns="91425" rIns="91425" bIns="91425" anchor="t" anchorCtr="0">
            <a:normAutofit/>
          </a:bodyPr>
          <a:lstStyle>
            <a:lvl1pPr lvl="0">
              <a:spcBef>
                <a:spcPts val="0"/>
              </a:spcBef>
              <a:spcAft>
                <a:spcPts val="0"/>
              </a:spcAft>
              <a:buSzPts val="7200"/>
              <a:buFont typeface="Merriweather Light"/>
              <a:buNone/>
              <a:defRPr sz="72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cxnSp>
        <p:nvCxnSpPr>
          <p:cNvPr id="709" name="Google Shape;709;p80"/>
          <p:cNvCxnSpPr/>
          <p:nvPr/>
        </p:nvCxnSpPr>
        <p:spPr>
          <a:xfrm>
            <a:off x="8586257" y="1"/>
            <a:ext cx="0" cy="5144100"/>
          </a:xfrm>
          <a:prstGeom prst="straightConnector1">
            <a:avLst/>
          </a:prstGeom>
          <a:noFill/>
          <a:ln w="9525" cap="flat" cmpd="sng">
            <a:solidFill>
              <a:schemeClr val="accent1"/>
            </a:solidFill>
            <a:prstDash val="solid"/>
            <a:round/>
            <a:headEnd type="none" w="med" len="med"/>
            <a:tailEnd type="none" w="med" len="med"/>
          </a:ln>
        </p:spPr>
      </p:cxnSp>
      <p:sp>
        <p:nvSpPr>
          <p:cNvPr id="710" name="Google Shape;710;p80"/>
          <p:cNvSpPr txBox="1">
            <a:spLocks noGrp="1"/>
          </p:cNvSpPr>
          <p:nvPr>
            <p:ph type="title" idx="3"/>
          </p:nvPr>
        </p:nvSpPr>
        <p:spPr>
          <a:xfrm rot="-5400000">
            <a:off x="8360500" y="443600"/>
            <a:ext cx="1020300" cy="5607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2"/>
              </a:buClr>
              <a:buSzPts val="700"/>
              <a:buFont typeface="Lexend Light"/>
              <a:buNone/>
              <a:defRPr sz="700">
                <a:solidFill>
                  <a:schemeClr val="accent2"/>
                </a:solidFill>
                <a:latin typeface="Lexend Light"/>
                <a:ea typeface="Lexend Light"/>
                <a:cs typeface="Lexend Light"/>
                <a:sym typeface="Lexend Light"/>
              </a:defRPr>
            </a:lvl1pPr>
            <a:lvl2pPr lvl="1">
              <a:spcBef>
                <a:spcPts val="0"/>
              </a:spcBef>
              <a:spcAft>
                <a:spcPts val="0"/>
              </a:spcAft>
              <a:buClr>
                <a:schemeClr val="accent2"/>
              </a:buClr>
              <a:buSzPts val="3000"/>
              <a:buNone/>
              <a:defRPr>
                <a:solidFill>
                  <a:schemeClr val="accent2"/>
                </a:solidFill>
              </a:defRPr>
            </a:lvl2pPr>
            <a:lvl3pPr lvl="2">
              <a:spcBef>
                <a:spcPts val="0"/>
              </a:spcBef>
              <a:spcAft>
                <a:spcPts val="0"/>
              </a:spcAft>
              <a:buClr>
                <a:schemeClr val="accent2"/>
              </a:buClr>
              <a:buSzPts val="3000"/>
              <a:buNone/>
              <a:defRPr>
                <a:solidFill>
                  <a:schemeClr val="accent2"/>
                </a:solidFill>
              </a:defRPr>
            </a:lvl3pPr>
            <a:lvl4pPr lvl="3">
              <a:spcBef>
                <a:spcPts val="0"/>
              </a:spcBef>
              <a:spcAft>
                <a:spcPts val="0"/>
              </a:spcAft>
              <a:buClr>
                <a:schemeClr val="accent2"/>
              </a:buClr>
              <a:buSzPts val="3000"/>
              <a:buNone/>
              <a:defRPr>
                <a:solidFill>
                  <a:schemeClr val="accent2"/>
                </a:solidFill>
              </a:defRPr>
            </a:lvl4pPr>
            <a:lvl5pPr lvl="4">
              <a:spcBef>
                <a:spcPts val="0"/>
              </a:spcBef>
              <a:spcAft>
                <a:spcPts val="0"/>
              </a:spcAft>
              <a:buClr>
                <a:schemeClr val="accent2"/>
              </a:buClr>
              <a:buSzPts val="3000"/>
              <a:buNone/>
              <a:defRPr>
                <a:solidFill>
                  <a:schemeClr val="accent2"/>
                </a:solidFill>
              </a:defRPr>
            </a:lvl5pPr>
            <a:lvl6pPr lvl="5">
              <a:spcBef>
                <a:spcPts val="0"/>
              </a:spcBef>
              <a:spcAft>
                <a:spcPts val="0"/>
              </a:spcAft>
              <a:buClr>
                <a:schemeClr val="accent2"/>
              </a:buClr>
              <a:buSzPts val="3000"/>
              <a:buNone/>
              <a:defRPr>
                <a:solidFill>
                  <a:schemeClr val="accent2"/>
                </a:solidFill>
              </a:defRPr>
            </a:lvl6pPr>
            <a:lvl7pPr lvl="6">
              <a:spcBef>
                <a:spcPts val="0"/>
              </a:spcBef>
              <a:spcAft>
                <a:spcPts val="0"/>
              </a:spcAft>
              <a:buClr>
                <a:schemeClr val="accent2"/>
              </a:buClr>
              <a:buSzPts val="3000"/>
              <a:buNone/>
              <a:defRPr>
                <a:solidFill>
                  <a:schemeClr val="accent2"/>
                </a:solidFill>
              </a:defRPr>
            </a:lvl7pPr>
            <a:lvl8pPr lvl="7">
              <a:spcBef>
                <a:spcPts val="0"/>
              </a:spcBef>
              <a:spcAft>
                <a:spcPts val="0"/>
              </a:spcAft>
              <a:buClr>
                <a:schemeClr val="accent2"/>
              </a:buClr>
              <a:buSzPts val="3000"/>
              <a:buNone/>
              <a:defRPr>
                <a:solidFill>
                  <a:schemeClr val="accent2"/>
                </a:solidFill>
              </a:defRPr>
            </a:lvl8pPr>
            <a:lvl9pPr lvl="8">
              <a:spcBef>
                <a:spcPts val="0"/>
              </a:spcBef>
              <a:spcAft>
                <a:spcPts val="0"/>
              </a:spcAft>
              <a:buClr>
                <a:schemeClr val="accent2"/>
              </a:buClr>
              <a:buSzPts val="3000"/>
              <a:buNone/>
              <a:defRPr>
                <a:solidFill>
                  <a:schemeClr val="accent2"/>
                </a:solidFill>
              </a:defRPr>
            </a:lvl9pPr>
          </a:lstStyle>
          <a:p>
            <a:endParaRPr/>
          </a:p>
        </p:txBody>
      </p:sp>
      <p:sp>
        <p:nvSpPr>
          <p:cNvPr id="711" name="Google Shape;711;p80"/>
          <p:cNvSpPr txBox="1">
            <a:spLocks noGrp="1"/>
          </p:cNvSpPr>
          <p:nvPr>
            <p:ph type="title" idx="4"/>
          </p:nvPr>
        </p:nvSpPr>
        <p:spPr>
          <a:xfrm rot="-5400000">
            <a:off x="7417450" y="2291400"/>
            <a:ext cx="2906400" cy="560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2"/>
              </a:buClr>
              <a:buSzPts val="1500"/>
              <a:buFont typeface="Merriweather Light"/>
              <a:buNone/>
              <a:defRPr sz="1500">
                <a:solidFill>
                  <a:schemeClr val="accent2"/>
                </a:solidFill>
              </a:defRPr>
            </a:lvl1pPr>
            <a:lvl2pPr lvl="1" algn="ctr">
              <a:spcBef>
                <a:spcPts val="0"/>
              </a:spcBef>
              <a:spcAft>
                <a:spcPts val="0"/>
              </a:spcAft>
              <a:buClr>
                <a:schemeClr val="accent2"/>
              </a:buClr>
              <a:buSzPts val="3000"/>
              <a:buNone/>
              <a:defRPr>
                <a:solidFill>
                  <a:schemeClr val="accent2"/>
                </a:solidFill>
              </a:defRPr>
            </a:lvl2pPr>
            <a:lvl3pPr lvl="2" algn="ctr">
              <a:spcBef>
                <a:spcPts val="0"/>
              </a:spcBef>
              <a:spcAft>
                <a:spcPts val="0"/>
              </a:spcAft>
              <a:buClr>
                <a:schemeClr val="accent2"/>
              </a:buClr>
              <a:buSzPts val="3000"/>
              <a:buNone/>
              <a:defRPr>
                <a:solidFill>
                  <a:schemeClr val="accent2"/>
                </a:solidFill>
              </a:defRPr>
            </a:lvl3pPr>
            <a:lvl4pPr lvl="3" algn="ctr">
              <a:spcBef>
                <a:spcPts val="0"/>
              </a:spcBef>
              <a:spcAft>
                <a:spcPts val="0"/>
              </a:spcAft>
              <a:buClr>
                <a:schemeClr val="accent2"/>
              </a:buClr>
              <a:buSzPts val="3000"/>
              <a:buNone/>
              <a:defRPr>
                <a:solidFill>
                  <a:schemeClr val="accent2"/>
                </a:solidFill>
              </a:defRPr>
            </a:lvl4pPr>
            <a:lvl5pPr lvl="4" algn="ctr">
              <a:spcBef>
                <a:spcPts val="0"/>
              </a:spcBef>
              <a:spcAft>
                <a:spcPts val="0"/>
              </a:spcAft>
              <a:buClr>
                <a:schemeClr val="accent2"/>
              </a:buClr>
              <a:buSzPts val="3000"/>
              <a:buNone/>
              <a:defRPr>
                <a:solidFill>
                  <a:schemeClr val="accent2"/>
                </a:solidFill>
              </a:defRPr>
            </a:lvl5pPr>
            <a:lvl6pPr lvl="5" algn="ctr">
              <a:spcBef>
                <a:spcPts val="0"/>
              </a:spcBef>
              <a:spcAft>
                <a:spcPts val="0"/>
              </a:spcAft>
              <a:buClr>
                <a:schemeClr val="accent2"/>
              </a:buClr>
              <a:buSzPts val="3000"/>
              <a:buNone/>
              <a:defRPr>
                <a:solidFill>
                  <a:schemeClr val="accent2"/>
                </a:solidFill>
              </a:defRPr>
            </a:lvl6pPr>
            <a:lvl7pPr lvl="6" algn="ctr">
              <a:spcBef>
                <a:spcPts val="0"/>
              </a:spcBef>
              <a:spcAft>
                <a:spcPts val="0"/>
              </a:spcAft>
              <a:buClr>
                <a:schemeClr val="accent2"/>
              </a:buClr>
              <a:buSzPts val="3000"/>
              <a:buNone/>
              <a:defRPr>
                <a:solidFill>
                  <a:schemeClr val="accent2"/>
                </a:solidFill>
              </a:defRPr>
            </a:lvl7pPr>
            <a:lvl8pPr lvl="7" algn="ctr">
              <a:spcBef>
                <a:spcPts val="0"/>
              </a:spcBef>
              <a:spcAft>
                <a:spcPts val="0"/>
              </a:spcAft>
              <a:buClr>
                <a:schemeClr val="accent2"/>
              </a:buClr>
              <a:buSzPts val="3000"/>
              <a:buNone/>
              <a:defRPr>
                <a:solidFill>
                  <a:schemeClr val="accent2"/>
                </a:solidFill>
              </a:defRPr>
            </a:lvl8pPr>
            <a:lvl9pPr lvl="8" algn="ctr">
              <a:spcBef>
                <a:spcPts val="0"/>
              </a:spcBef>
              <a:spcAft>
                <a:spcPts val="0"/>
              </a:spcAft>
              <a:buClr>
                <a:schemeClr val="accent2"/>
              </a:buClr>
              <a:buSzPts val="3000"/>
              <a:buNone/>
              <a:defRPr>
                <a:solidFill>
                  <a:schemeClr val="accent2"/>
                </a:solidFill>
              </a:defRPr>
            </a:lvl9pPr>
          </a:lstStyle>
          <a:p>
            <a:endParaRPr/>
          </a:p>
        </p:txBody>
      </p:sp>
      <p:sp>
        <p:nvSpPr>
          <p:cNvPr id="712" name="Google Shape;712;p80"/>
          <p:cNvSpPr txBox="1">
            <a:spLocks noGrp="1"/>
          </p:cNvSpPr>
          <p:nvPr>
            <p:ph type="title" idx="5"/>
          </p:nvPr>
        </p:nvSpPr>
        <p:spPr>
          <a:xfrm>
            <a:off x="8583300" y="4329650"/>
            <a:ext cx="567600" cy="6687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2"/>
              </a:buClr>
              <a:buSzPts val="700"/>
              <a:buFont typeface="Lexend Light"/>
              <a:buNone/>
              <a:defRPr sz="700">
                <a:solidFill>
                  <a:schemeClr val="accent2"/>
                </a:solidFill>
                <a:latin typeface="Lexend Light"/>
                <a:ea typeface="Lexend Light"/>
                <a:cs typeface="Lexend Light"/>
                <a:sym typeface="Lexend Light"/>
              </a:defRPr>
            </a:lvl1pPr>
            <a:lvl2pPr lvl="1" algn="r">
              <a:spcBef>
                <a:spcPts val="0"/>
              </a:spcBef>
              <a:spcAft>
                <a:spcPts val="0"/>
              </a:spcAft>
              <a:buClr>
                <a:schemeClr val="accent2"/>
              </a:buClr>
              <a:buSzPts val="3000"/>
              <a:buNone/>
              <a:defRPr>
                <a:solidFill>
                  <a:schemeClr val="accent2"/>
                </a:solidFill>
              </a:defRPr>
            </a:lvl2pPr>
            <a:lvl3pPr lvl="2" algn="r">
              <a:spcBef>
                <a:spcPts val="0"/>
              </a:spcBef>
              <a:spcAft>
                <a:spcPts val="0"/>
              </a:spcAft>
              <a:buClr>
                <a:schemeClr val="accent2"/>
              </a:buClr>
              <a:buSzPts val="3000"/>
              <a:buNone/>
              <a:defRPr>
                <a:solidFill>
                  <a:schemeClr val="accent2"/>
                </a:solidFill>
              </a:defRPr>
            </a:lvl3pPr>
            <a:lvl4pPr lvl="3" algn="r">
              <a:spcBef>
                <a:spcPts val="0"/>
              </a:spcBef>
              <a:spcAft>
                <a:spcPts val="0"/>
              </a:spcAft>
              <a:buClr>
                <a:schemeClr val="accent2"/>
              </a:buClr>
              <a:buSzPts val="3000"/>
              <a:buNone/>
              <a:defRPr>
                <a:solidFill>
                  <a:schemeClr val="accent2"/>
                </a:solidFill>
              </a:defRPr>
            </a:lvl4pPr>
            <a:lvl5pPr lvl="4" algn="r">
              <a:spcBef>
                <a:spcPts val="0"/>
              </a:spcBef>
              <a:spcAft>
                <a:spcPts val="0"/>
              </a:spcAft>
              <a:buClr>
                <a:schemeClr val="accent2"/>
              </a:buClr>
              <a:buSzPts val="3000"/>
              <a:buNone/>
              <a:defRPr>
                <a:solidFill>
                  <a:schemeClr val="accent2"/>
                </a:solidFill>
              </a:defRPr>
            </a:lvl5pPr>
            <a:lvl6pPr lvl="5" algn="r">
              <a:spcBef>
                <a:spcPts val="0"/>
              </a:spcBef>
              <a:spcAft>
                <a:spcPts val="0"/>
              </a:spcAft>
              <a:buClr>
                <a:schemeClr val="accent2"/>
              </a:buClr>
              <a:buSzPts val="3000"/>
              <a:buNone/>
              <a:defRPr>
                <a:solidFill>
                  <a:schemeClr val="accent2"/>
                </a:solidFill>
              </a:defRPr>
            </a:lvl6pPr>
            <a:lvl7pPr lvl="6" algn="r">
              <a:spcBef>
                <a:spcPts val="0"/>
              </a:spcBef>
              <a:spcAft>
                <a:spcPts val="0"/>
              </a:spcAft>
              <a:buClr>
                <a:schemeClr val="accent2"/>
              </a:buClr>
              <a:buSzPts val="3000"/>
              <a:buNone/>
              <a:defRPr>
                <a:solidFill>
                  <a:schemeClr val="accent2"/>
                </a:solidFill>
              </a:defRPr>
            </a:lvl7pPr>
            <a:lvl8pPr lvl="7" algn="r">
              <a:spcBef>
                <a:spcPts val="0"/>
              </a:spcBef>
              <a:spcAft>
                <a:spcPts val="0"/>
              </a:spcAft>
              <a:buClr>
                <a:schemeClr val="accent2"/>
              </a:buClr>
              <a:buSzPts val="3000"/>
              <a:buNone/>
              <a:defRPr>
                <a:solidFill>
                  <a:schemeClr val="accent2"/>
                </a:solidFill>
              </a:defRPr>
            </a:lvl8pPr>
            <a:lvl9pPr lvl="8" algn="r">
              <a:spcBef>
                <a:spcPts val="0"/>
              </a:spcBef>
              <a:spcAft>
                <a:spcPts val="0"/>
              </a:spcAft>
              <a:buClr>
                <a:schemeClr val="accent2"/>
              </a:buClr>
              <a:buSzPts val="3000"/>
              <a:buNone/>
              <a:defRPr>
                <a:solidFill>
                  <a:schemeClr val="accent2"/>
                </a:solidFill>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rvices / Clients" type="tx">
  <p:cSld name="TITLE_AND_BODY">
    <p:spTree>
      <p:nvGrpSpPr>
        <p:cNvPr id="1" name="Shape 713"/>
        <p:cNvGrpSpPr/>
        <p:nvPr/>
      </p:nvGrpSpPr>
      <p:grpSpPr>
        <a:xfrm>
          <a:off x="0" y="0"/>
          <a:ext cx="0" cy="0"/>
          <a:chOff x="0" y="0"/>
          <a:chExt cx="0" cy="0"/>
        </a:xfrm>
      </p:grpSpPr>
      <p:cxnSp>
        <p:nvCxnSpPr>
          <p:cNvPr id="714" name="Google Shape;714;p81"/>
          <p:cNvCxnSpPr/>
          <p:nvPr/>
        </p:nvCxnSpPr>
        <p:spPr>
          <a:xfrm>
            <a:off x="8586257" y="1"/>
            <a:ext cx="0" cy="5144100"/>
          </a:xfrm>
          <a:prstGeom prst="straightConnector1">
            <a:avLst/>
          </a:prstGeom>
          <a:noFill/>
          <a:ln w="9525" cap="flat" cmpd="sng">
            <a:solidFill>
              <a:schemeClr val="accent1"/>
            </a:solidFill>
            <a:prstDash val="solid"/>
            <a:round/>
            <a:headEnd type="none" w="med" len="med"/>
            <a:tailEnd type="none" w="med" len="med"/>
          </a:ln>
        </p:spPr>
      </p:cxnSp>
      <p:sp>
        <p:nvSpPr>
          <p:cNvPr id="715" name="Google Shape;715;p81"/>
          <p:cNvSpPr txBox="1">
            <a:spLocks noGrp="1"/>
          </p:cNvSpPr>
          <p:nvPr>
            <p:ph type="title"/>
          </p:nvPr>
        </p:nvSpPr>
        <p:spPr>
          <a:xfrm rot="-5400000">
            <a:off x="8360500" y="443600"/>
            <a:ext cx="1020300" cy="5607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2"/>
              </a:buClr>
              <a:buSzPts val="700"/>
              <a:buFont typeface="Lexend Light"/>
              <a:buNone/>
              <a:defRPr sz="700">
                <a:solidFill>
                  <a:schemeClr val="accent2"/>
                </a:solidFill>
                <a:latin typeface="Lexend Light"/>
                <a:ea typeface="Lexend Light"/>
                <a:cs typeface="Lexend Light"/>
                <a:sym typeface="Lexend Light"/>
              </a:defRPr>
            </a:lvl1pPr>
            <a:lvl2pPr lvl="1">
              <a:spcBef>
                <a:spcPts val="0"/>
              </a:spcBef>
              <a:spcAft>
                <a:spcPts val="0"/>
              </a:spcAft>
              <a:buClr>
                <a:schemeClr val="accent2"/>
              </a:buClr>
              <a:buSzPts val="3000"/>
              <a:buNone/>
              <a:defRPr>
                <a:solidFill>
                  <a:schemeClr val="accent2"/>
                </a:solidFill>
              </a:defRPr>
            </a:lvl2pPr>
            <a:lvl3pPr lvl="2">
              <a:spcBef>
                <a:spcPts val="0"/>
              </a:spcBef>
              <a:spcAft>
                <a:spcPts val="0"/>
              </a:spcAft>
              <a:buClr>
                <a:schemeClr val="accent2"/>
              </a:buClr>
              <a:buSzPts val="3000"/>
              <a:buNone/>
              <a:defRPr>
                <a:solidFill>
                  <a:schemeClr val="accent2"/>
                </a:solidFill>
              </a:defRPr>
            </a:lvl3pPr>
            <a:lvl4pPr lvl="3">
              <a:spcBef>
                <a:spcPts val="0"/>
              </a:spcBef>
              <a:spcAft>
                <a:spcPts val="0"/>
              </a:spcAft>
              <a:buClr>
                <a:schemeClr val="accent2"/>
              </a:buClr>
              <a:buSzPts val="3000"/>
              <a:buNone/>
              <a:defRPr>
                <a:solidFill>
                  <a:schemeClr val="accent2"/>
                </a:solidFill>
              </a:defRPr>
            </a:lvl4pPr>
            <a:lvl5pPr lvl="4">
              <a:spcBef>
                <a:spcPts val="0"/>
              </a:spcBef>
              <a:spcAft>
                <a:spcPts val="0"/>
              </a:spcAft>
              <a:buClr>
                <a:schemeClr val="accent2"/>
              </a:buClr>
              <a:buSzPts val="3000"/>
              <a:buNone/>
              <a:defRPr>
                <a:solidFill>
                  <a:schemeClr val="accent2"/>
                </a:solidFill>
              </a:defRPr>
            </a:lvl5pPr>
            <a:lvl6pPr lvl="5">
              <a:spcBef>
                <a:spcPts val="0"/>
              </a:spcBef>
              <a:spcAft>
                <a:spcPts val="0"/>
              </a:spcAft>
              <a:buClr>
                <a:schemeClr val="accent2"/>
              </a:buClr>
              <a:buSzPts val="3000"/>
              <a:buNone/>
              <a:defRPr>
                <a:solidFill>
                  <a:schemeClr val="accent2"/>
                </a:solidFill>
              </a:defRPr>
            </a:lvl6pPr>
            <a:lvl7pPr lvl="6">
              <a:spcBef>
                <a:spcPts val="0"/>
              </a:spcBef>
              <a:spcAft>
                <a:spcPts val="0"/>
              </a:spcAft>
              <a:buClr>
                <a:schemeClr val="accent2"/>
              </a:buClr>
              <a:buSzPts val="3000"/>
              <a:buNone/>
              <a:defRPr>
                <a:solidFill>
                  <a:schemeClr val="accent2"/>
                </a:solidFill>
              </a:defRPr>
            </a:lvl7pPr>
            <a:lvl8pPr lvl="7">
              <a:spcBef>
                <a:spcPts val="0"/>
              </a:spcBef>
              <a:spcAft>
                <a:spcPts val="0"/>
              </a:spcAft>
              <a:buClr>
                <a:schemeClr val="accent2"/>
              </a:buClr>
              <a:buSzPts val="3000"/>
              <a:buNone/>
              <a:defRPr>
                <a:solidFill>
                  <a:schemeClr val="accent2"/>
                </a:solidFill>
              </a:defRPr>
            </a:lvl8pPr>
            <a:lvl9pPr lvl="8">
              <a:spcBef>
                <a:spcPts val="0"/>
              </a:spcBef>
              <a:spcAft>
                <a:spcPts val="0"/>
              </a:spcAft>
              <a:buClr>
                <a:schemeClr val="accent2"/>
              </a:buClr>
              <a:buSzPts val="3000"/>
              <a:buNone/>
              <a:defRPr>
                <a:solidFill>
                  <a:schemeClr val="accent2"/>
                </a:solidFill>
              </a:defRPr>
            </a:lvl9pPr>
          </a:lstStyle>
          <a:p>
            <a:endParaRPr/>
          </a:p>
        </p:txBody>
      </p:sp>
      <p:sp>
        <p:nvSpPr>
          <p:cNvPr id="716" name="Google Shape;716;p81"/>
          <p:cNvSpPr txBox="1">
            <a:spLocks noGrp="1"/>
          </p:cNvSpPr>
          <p:nvPr>
            <p:ph type="title" idx="2"/>
          </p:nvPr>
        </p:nvSpPr>
        <p:spPr>
          <a:xfrm rot="-5400000">
            <a:off x="7417450" y="2291400"/>
            <a:ext cx="2906400" cy="560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2"/>
              </a:buClr>
              <a:buSzPts val="1500"/>
              <a:buFont typeface="Merriweather Light"/>
              <a:buNone/>
              <a:defRPr sz="1500">
                <a:solidFill>
                  <a:schemeClr val="accent2"/>
                </a:solidFill>
              </a:defRPr>
            </a:lvl1pPr>
            <a:lvl2pPr lvl="1" algn="ctr">
              <a:spcBef>
                <a:spcPts val="0"/>
              </a:spcBef>
              <a:spcAft>
                <a:spcPts val="0"/>
              </a:spcAft>
              <a:buClr>
                <a:schemeClr val="accent2"/>
              </a:buClr>
              <a:buSzPts val="3000"/>
              <a:buNone/>
              <a:defRPr>
                <a:solidFill>
                  <a:schemeClr val="accent2"/>
                </a:solidFill>
              </a:defRPr>
            </a:lvl2pPr>
            <a:lvl3pPr lvl="2" algn="ctr">
              <a:spcBef>
                <a:spcPts val="0"/>
              </a:spcBef>
              <a:spcAft>
                <a:spcPts val="0"/>
              </a:spcAft>
              <a:buClr>
                <a:schemeClr val="accent2"/>
              </a:buClr>
              <a:buSzPts val="3000"/>
              <a:buNone/>
              <a:defRPr>
                <a:solidFill>
                  <a:schemeClr val="accent2"/>
                </a:solidFill>
              </a:defRPr>
            </a:lvl3pPr>
            <a:lvl4pPr lvl="3" algn="ctr">
              <a:spcBef>
                <a:spcPts val="0"/>
              </a:spcBef>
              <a:spcAft>
                <a:spcPts val="0"/>
              </a:spcAft>
              <a:buClr>
                <a:schemeClr val="accent2"/>
              </a:buClr>
              <a:buSzPts val="3000"/>
              <a:buNone/>
              <a:defRPr>
                <a:solidFill>
                  <a:schemeClr val="accent2"/>
                </a:solidFill>
              </a:defRPr>
            </a:lvl4pPr>
            <a:lvl5pPr lvl="4" algn="ctr">
              <a:spcBef>
                <a:spcPts val="0"/>
              </a:spcBef>
              <a:spcAft>
                <a:spcPts val="0"/>
              </a:spcAft>
              <a:buClr>
                <a:schemeClr val="accent2"/>
              </a:buClr>
              <a:buSzPts val="3000"/>
              <a:buNone/>
              <a:defRPr>
                <a:solidFill>
                  <a:schemeClr val="accent2"/>
                </a:solidFill>
              </a:defRPr>
            </a:lvl5pPr>
            <a:lvl6pPr lvl="5" algn="ctr">
              <a:spcBef>
                <a:spcPts val="0"/>
              </a:spcBef>
              <a:spcAft>
                <a:spcPts val="0"/>
              </a:spcAft>
              <a:buClr>
                <a:schemeClr val="accent2"/>
              </a:buClr>
              <a:buSzPts val="3000"/>
              <a:buNone/>
              <a:defRPr>
                <a:solidFill>
                  <a:schemeClr val="accent2"/>
                </a:solidFill>
              </a:defRPr>
            </a:lvl6pPr>
            <a:lvl7pPr lvl="6" algn="ctr">
              <a:spcBef>
                <a:spcPts val="0"/>
              </a:spcBef>
              <a:spcAft>
                <a:spcPts val="0"/>
              </a:spcAft>
              <a:buClr>
                <a:schemeClr val="accent2"/>
              </a:buClr>
              <a:buSzPts val="3000"/>
              <a:buNone/>
              <a:defRPr>
                <a:solidFill>
                  <a:schemeClr val="accent2"/>
                </a:solidFill>
              </a:defRPr>
            </a:lvl7pPr>
            <a:lvl8pPr lvl="7" algn="ctr">
              <a:spcBef>
                <a:spcPts val="0"/>
              </a:spcBef>
              <a:spcAft>
                <a:spcPts val="0"/>
              </a:spcAft>
              <a:buClr>
                <a:schemeClr val="accent2"/>
              </a:buClr>
              <a:buSzPts val="3000"/>
              <a:buNone/>
              <a:defRPr>
                <a:solidFill>
                  <a:schemeClr val="accent2"/>
                </a:solidFill>
              </a:defRPr>
            </a:lvl8pPr>
            <a:lvl9pPr lvl="8" algn="ctr">
              <a:spcBef>
                <a:spcPts val="0"/>
              </a:spcBef>
              <a:spcAft>
                <a:spcPts val="0"/>
              </a:spcAft>
              <a:buClr>
                <a:schemeClr val="accent2"/>
              </a:buClr>
              <a:buSzPts val="3000"/>
              <a:buNone/>
              <a:defRPr>
                <a:solidFill>
                  <a:schemeClr val="accent2"/>
                </a:solidFill>
              </a:defRPr>
            </a:lvl9pPr>
          </a:lstStyle>
          <a:p>
            <a:endParaRPr/>
          </a:p>
        </p:txBody>
      </p:sp>
      <p:sp>
        <p:nvSpPr>
          <p:cNvPr id="717" name="Google Shape;717;p81"/>
          <p:cNvSpPr txBox="1">
            <a:spLocks noGrp="1"/>
          </p:cNvSpPr>
          <p:nvPr>
            <p:ph type="title" idx="3"/>
          </p:nvPr>
        </p:nvSpPr>
        <p:spPr>
          <a:xfrm>
            <a:off x="8583300" y="4329650"/>
            <a:ext cx="567600" cy="6687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2"/>
              </a:buClr>
              <a:buSzPts val="700"/>
              <a:buFont typeface="Lexend Light"/>
              <a:buNone/>
              <a:defRPr sz="700">
                <a:solidFill>
                  <a:schemeClr val="accent2"/>
                </a:solidFill>
                <a:latin typeface="Lexend Light"/>
                <a:ea typeface="Lexend Light"/>
                <a:cs typeface="Lexend Light"/>
                <a:sym typeface="Lexend Light"/>
              </a:defRPr>
            </a:lvl1pPr>
            <a:lvl2pPr lvl="1" algn="r">
              <a:spcBef>
                <a:spcPts val="0"/>
              </a:spcBef>
              <a:spcAft>
                <a:spcPts val="0"/>
              </a:spcAft>
              <a:buClr>
                <a:schemeClr val="accent2"/>
              </a:buClr>
              <a:buSzPts val="3000"/>
              <a:buNone/>
              <a:defRPr>
                <a:solidFill>
                  <a:schemeClr val="accent2"/>
                </a:solidFill>
              </a:defRPr>
            </a:lvl2pPr>
            <a:lvl3pPr lvl="2" algn="r">
              <a:spcBef>
                <a:spcPts val="0"/>
              </a:spcBef>
              <a:spcAft>
                <a:spcPts val="0"/>
              </a:spcAft>
              <a:buClr>
                <a:schemeClr val="accent2"/>
              </a:buClr>
              <a:buSzPts val="3000"/>
              <a:buNone/>
              <a:defRPr>
                <a:solidFill>
                  <a:schemeClr val="accent2"/>
                </a:solidFill>
              </a:defRPr>
            </a:lvl3pPr>
            <a:lvl4pPr lvl="3" algn="r">
              <a:spcBef>
                <a:spcPts val="0"/>
              </a:spcBef>
              <a:spcAft>
                <a:spcPts val="0"/>
              </a:spcAft>
              <a:buClr>
                <a:schemeClr val="accent2"/>
              </a:buClr>
              <a:buSzPts val="3000"/>
              <a:buNone/>
              <a:defRPr>
                <a:solidFill>
                  <a:schemeClr val="accent2"/>
                </a:solidFill>
              </a:defRPr>
            </a:lvl4pPr>
            <a:lvl5pPr lvl="4" algn="r">
              <a:spcBef>
                <a:spcPts val="0"/>
              </a:spcBef>
              <a:spcAft>
                <a:spcPts val="0"/>
              </a:spcAft>
              <a:buClr>
                <a:schemeClr val="accent2"/>
              </a:buClr>
              <a:buSzPts val="3000"/>
              <a:buNone/>
              <a:defRPr>
                <a:solidFill>
                  <a:schemeClr val="accent2"/>
                </a:solidFill>
              </a:defRPr>
            </a:lvl5pPr>
            <a:lvl6pPr lvl="5" algn="r">
              <a:spcBef>
                <a:spcPts val="0"/>
              </a:spcBef>
              <a:spcAft>
                <a:spcPts val="0"/>
              </a:spcAft>
              <a:buClr>
                <a:schemeClr val="accent2"/>
              </a:buClr>
              <a:buSzPts val="3000"/>
              <a:buNone/>
              <a:defRPr>
                <a:solidFill>
                  <a:schemeClr val="accent2"/>
                </a:solidFill>
              </a:defRPr>
            </a:lvl6pPr>
            <a:lvl7pPr lvl="6" algn="r">
              <a:spcBef>
                <a:spcPts val="0"/>
              </a:spcBef>
              <a:spcAft>
                <a:spcPts val="0"/>
              </a:spcAft>
              <a:buClr>
                <a:schemeClr val="accent2"/>
              </a:buClr>
              <a:buSzPts val="3000"/>
              <a:buNone/>
              <a:defRPr>
                <a:solidFill>
                  <a:schemeClr val="accent2"/>
                </a:solidFill>
              </a:defRPr>
            </a:lvl7pPr>
            <a:lvl8pPr lvl="7" algn="r">
              <a:spcBef>
                <a:spcPts val="0"/>
              </a:spcBef>
              <a:spcAft>
                <a:spcPts val="0"/>
              </a:spcAft>
              <a:buClr>
                <a:schemeClr val="accent2"/>
              </a:buClr>
              <a:buSzPts val="3000"/>
              <a:buNone/>
              <a:defRPr>
                <a:solidFill>
                  <a:schemeClr val="accent2"/>
                </a:solidFill>
              </a:defRPr>
            </a:lvl8pPr>
            <a:lvl9pPr lvl="8" algn="r">
              <a:spcBef>
                <a:spcPts val="0"/>
              </a:spcBef>
              <a:spcAft>
                <a:spcPts val="0"/>
              </a:spcAft>
              <a:buClr>
                <a:schemeClr val="accent2"/>
              </a:buClr>
              <a:buSzPts val="3000"/>
              <a:buNone/>
              <a:defRPr>
                <a:solidFill>
                  <a:schemeClr val="accent2"/>
                </a:solidFill>
              </a:defRPr>
            </a:lvl9pPr>
          </a:lstStyle>
          <a:p>
            <a:endParaRPr/>
          </a:p>
        </p:txBody>
      </p:sp>
      <p:sp>
        <p:nvSpPr>
          <p:cNvPr id="718" name="Google Shape;718;p81"/>
          <p:cNvSpPr txBox="1">
            <a:spLocks noGrp="1"/>
          </p:cNvSpPr>
          <p:nvPr>
            <p:ph type="title" idx="4"/>
          </p:nvPr>
        </p:nvSpPr>
        <p:spPr>
          <a:xfrm>
            <a:off x="228600" y="219850"/>
            <a:ext cx="2048100" cy="2973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900"/>
              <a:buFont typeface="Lexend Light"/>
              <a:buNone/>
              <a:defRPr sz="900">
                <a:latin typeface="Lexend Light"/>
                <a:ea typeface="Lexend Light"/>
                <a:cs typeface="Lexend Light"/>
                <a:sym typeface="Lexend Light"/>
              </a:defRPr>
            </a:lvl1pPr>
            <a:lvl2pPr lvl="1">
              <a:spcBef>
                <a:spcPts val="0"/>
              </a:spcBef>
              <a:spcAft>
                <a:spcPts val="0"/>
              </a:spcAft>
              <a:buClr>
                <a:schemeClr val="dk1"/>
              </a:buClr>
              <a:buSzPts val="3000"/>
              <a:buNone/>
              <a:defRPr/>
            </a:lvl2pPr>
            <a:lvl3pPr lvl="2">
              <a:spcBef>
                <a:spcPts val="0"/>
              </a:spcBef>
              <a:spcAft>
                <a:spcPts val="0"/>
              </a:spcAft>
              <a:buClr>
                <a:schemeClr val="dk1"/>
              </a:buClr>
              <a:buSzPts val="3000"/>
              <a:buNone/>
              <a:defRPr/>
            </a:lvl3pPr>
            <a:lvl4pPr lvl="3">
              <a:spcBef>
                <a:spcPts val="0"/>
              </a:spcBef>
              <a:spcAft>
                <a:spcPts val="0"/>
              </a:spcAft>
              <a:buClr>
                <a:schemeClr val="dk1"/>
              </a:buClr>
              <a:buSzPts val="3000"/>
              <a:buNone/>
              <a:defRPr/>
            </a:lvl4pPr>
            <a:lvl5pPr lvl="4">
              <a:spcBef>
                <a:spcPts val="0"/>
              </a:spcBef>
              <a:spcAft>
                <a:spcPts val="0"/>
              </a:spcAft>
              <a:buClr>
                <a:schemeClr val="dk1"/>
              </a:buClr>
              <a:buSzPts val="3000"/>
              <a:buNone/>
              <a:defRPr/>
            </a:lvl5pPr>
            <a:lvl6pPr lvl="5">
              <a:spcBef>
                <a:spcPts val="0"/>
              </a:spcBef>
              <a:spcAft>
                <a:spcPts val="0"/>
              </a:spcAft>
              <a:buClr>
                <a:schemeClr val="dk1"/>
              </a:buClr>
              <a:buSzPts val="3000"/>
              <a:buNone/>
              <a:defRPr/>
            </a:lvl6pPr>
            <a:lvl7pPr lvl="6">
              <a:spcBef>
                <a:spcPts val="0"/>
              </a:spcBef>
              <a:spcAft>
                <a:spcPts val="0"/>
              </a:spcAft>
              <a:buClr>
                <a:schemeClr val="dk1"/>
              </a:buClr>
              <a:buSzPts val="3000"/>
              <a:buNone/>
              <a:defRPr/>
            </a:lvl7pPr>
            <a:lvl8pPr lvl="7">
              <a:spcBef>
                <a:spcPts val="0"/>
              </a:spcBef>
              <a:spcAft>
                <a:spcPts val="0"/>
              </a:spcAft>
              <a:buClr>
                <a:schemeClr val="dk1"/>
              </a:buClr>
              <a:buSzPts val="3000"/>
              <a:buNone/>
              <a:defRPr/>
            </a:lvl8pPr>
            <a:lvl9pPr lvl="8">
              <a:spcBef>
                <a:spcPts val="0"/>
              </a:spcBef>
              <a:spcAft>
                <a:spcPts val="0"/>
              </a:spcAft>
              <a:buClr>
                <a:schemeClr val="dk1"/>
              </a:buClr>
              <a:buSzPts val="3000"/>
              <a:buNone/>
              <a:defRPr/>
            </a:lvl9pPr>
          </a:lstStyle>
          <a:p>
            <a:endParaRPr/>
          </a:p>
        </p:txBody>
      </p:sp>
      <p:sp>
        <p:nvSpPr>
          <p:cNvPr id="719" name="Google Shape;719;p81"/>
          <p:cNvSpPr txBox="1">
            <a:spLocks noGrp="1"/>
          </p:cNvSpPr>
          <p:nvPr>
            <p:ph type="title" idx="5"/>
          </p:nvPr>
        </p:nvSpPr>
        <p:spPr>
          <a:xfrm>
            <a:off x="228600" y="516850"/>
            <a:ext cx="7619700" cy="509700"/>
          </a:xfrm>
          <a:prstGeom prst="rect">
            <a:avLst/>
          </a:prstGeom>
        </p:spPr>
        <p:txBody>
          <a:bodyPr spcFirstLastPara="1" wrap="square" lIns="91425" tIns="91425" rIns="91425" bIns="91425" anchor="t" anchorCtr="0">
            <a:noAutofit/>
          </a:bodyPr>
          <a:lstStyle>
            <a:lvl1pPr lvl="0">
              <a:spcBef>
                <a:spcPts val="0"/>
              </a:spcBef>
              <a:spcAft>
                <a:spcPts val="0"/>
              </a:spcAft>
              <a:buSzPts val="3000"/>
              <a:buFont typeface="Merriweather"/>
              <a:buNone/>
              <a:defRPr>
                <a:latin typeface="Merriweather"/>
                <a:ea typeface="Merriweather"/>
                <a:cs typeface="Merriweather"/>
                <a:sym typeface="Merriweather"/>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cxnSp>
        <p:nvCxnSpPr>
          <p:cNvPr id="720" name="Google Shape;720;p81"/>
          <p:cNvCxnSpPr/>
          <p:nvPr/>
        </p:nvCxnSpPr>
        <p:spPr>
          <a:xfrm>
            <a:off x="0" y="2212850"/>
            <a:ext cx="8586300" cy="0"/>
          </a:xfrm>
          <a:prstGeom prst="straightConnector1">
            <a:avLst/>
          </a:prstGeom>
          <a:noFill/>
          <a:ln w="9525" cap="flat" cmpd="sng">
            <a:solidFill>
              <a:schemeClr val="accent1"/>
            </a:solidFill>
            <a:prstDash val="solid"/>
            <a:round/>
            <a:headEnd type="none" w="med" len="med"/>
            <a:tailEnd type="none" w="med" len="med"/>
          </a:ln>
        </p:spPr>
      </p:cxnSp>
      <p:cxnSp>
        <p:nvCxnSpPr>
          <p:cNvPr id="721" name="Google Shape;721;p81"/>
          <p:cNvCxnSpPr/>
          <p:nvPr/>
        </p:nvCxnSpPr>
        <p:spPr>
          <a:xfrm>
            <a:off x="-125" y="4914900"/>
            <a:ext cx="8586300" cy="0"/>
          </a:xfrm>
          <a:prstGeom prst="straightConnector1">
            <a:avLst/>
          </a:prstGeom>
          <a:noFill/>
          <a:ln w="9525" cap="flat" cmpd="sng">
            <a:solidFill>
              <a:schemeClr val="accent1"/>
            </a:solidFill>
            <a:prstDash val="solid"/>
            <a:round/>
            <a:headEnd type="none" w="med" len="med"/>
            <a:tailEnd type="none" w="med" len="med"/>
          </a:ln>
        </p:spPr>
      </p:cxnSp>
      <p:sp>
        <p:nvSpPr>
          <p:cNvPr id="722" name="Google Shape;722;p81"/>
          <p:cNvSpPr txBox="1">
            <a:spLocks noGrp="1"/>
          </p:cNvSpPr>
          <p:nvPr>
            <p:ph type="subTitle" idx="1"/>
          </p:nvPr>
        </p:nvSpPr>
        <p:spPr>
          <a:xfrm>
            <a:off x="228600" y="2353775"/>
            <a:ext cx="2203500" cy="217800"/>
          </a:xfrm>
          <a:prstGeom prst="rect">
            <a:avLst/>
          </a:prstGeom>
        </p:spPr>
        <p:txBody>
          <a:bodyPr spcFirstLastPara="1" wrap="square" lIns="91425" tIns="91425" rIns="91425" bIns="91425" anchor="t" anchorCtr="0">
            <a:noAutofit/>
          </a:bodyPr>
          <a:lstStyle>
            <a:lvl1pPr lvl="0">
              <a:spcBef>
                <a:spcPts val="0"/>
              </a:spcBef>
              <a:spcAft>
                <a:spcPts val="0"/>
              </a:spcAft>
              <a:buSzPts val="1400"/>
              <a:buFont typeface="Merriweather"/>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3" name="Google Shape;723;p81"/>
          <p:cNvSpPr txBox="1">
            <a:spLocks noGrp="1"/>
          </p:cNvSpPr>
          <p:nvPr>
            <p:ph type="subTitle" idx="6"/>
          </p:nvPr>
        </p:nvSpPr>
        <p:spPr>
          <a:xfrm>
            <a:off x="3558200" y="2353775"/>
            <a:ext cx="2037900" cy="217800"/>
          </a:xfrm>
          <a:prstGeom prst="rect">
            <a:avLst/>
          </a:prstGeom>
        </p:spPr>
        <p:txBody>
          <a:bodyPr spcFirstLastPara="1" wrap="square" lIns="91425" tIns="91425" rIns="91425" bIns="91425" anchor="t" anchorCtr="0">
            <a:noAutofit/>
          </a:bodyPr>
          <a:lstStyle>
            <a:lvl1pPr lvl="0">
              <a:spcBef>
                <a:spcPts val="0"/>
              </a:spcBef>
              <a:spcAft>
                <a:spcPts val="0"/>
              </a:spcAft>
              <a:buSzPts val="1400"/>
              <a:buFont typeface="Merriweather"/>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4" name="Google Shape;724;p81"/>
          <p:cNvSpPr txBox="1">
            <a:spLocks noGrp="1"/>
          </p:cNvSpPr>
          <p:nvPr>
            <p:ph type="body" idx="7"/>
          </p:nvPr>
        </p:nvSpPr>
        <p:spPr>
          <a:xfrm>
            <a:off x="229900" y="3034400"/>
            <a:ext cx="3148800" cy="1773900"/>
          </a:xfrm>
          <a:prstGeom prst="rect">
            <a:avLst/>
          </a:prstGeom>
        </p:spPr>
        <p:txBody>
          <a:bodyPr spcFirstLastPara="1" wrap="square" lIns="91425" tIns="91425" rIns="91425" bIns="91425" anchor="t" anchorCtr="0">
            <a:noAutofit/>
          </a:bodyPr>
          <a:lstStyle>
            <a:lvl1pPr marL="457200" lvl="0" indent="-285750">
              <a:spcBef>
                <a:spcPts val="0"/>
              </a:spcBef>
              <a:spcAft>
                <a:spcPts val="0"/>
              </a:spcAft>
              <a:buSzPts val="900"/>
              <a:buChar char="●"/>
              <a:defRPr/>
            </a:lvl1pPr>
            <a:lvl2pPr marL="914400" lvl="1" indent="-285750">
              <a:spcBef>
                <a:spcPts val="0"/>
              </a:spcBef>
              <a:spcAft>
                <a:spcPts val="0"/>
              </a:spcAft>
              <a:buSzPts val="900"/>
              <a:buChar char="○"/>
              <a:defRPr/>
            </a:lvl2pPr>
            <a:lvl3pPr marL="1371600" lvl="2" indent="-285750">
              <a:spcBef>
                <a:spcPts val="0"/>
              </a:spcBef>
              <a:spcAft>
                <a:spcPts val="0"/>
              </a:spcAft>
              <a:buSzPts val="900"/>
              <a:buChar char="■"/>
              <a:defRPr/>
            </a:lvl3pPr>
            <a:lvl4pPr marL="1828800" lvl="3" indent="-285750">
              <a:spcBef>
                <a:spcPts val="0"/>
              </a:spcBef>
              <a:spcAft>
                <a:spcPts val="0"/>
              </a:spcAft>
              <a:buSzPts val="900"/>
              <a:buChar char="●"/>
              <a:defRPr/>
            </a:lvl4pPr>
            <a:lvl5pPr marL="2286000" lvl="4" indent="-285750">
              <a:spcBef>
                <a:spcPts val="0"/>
              </a:spcBef>
              <a:spcAft>
                <a:spcPts val="0"/>
              </a:spcAft>
              <a:buSzPts val="900"/>
              <a:buChar char="○"/>
              <a:defRPr/>
            </a:lvl5pPr>
            <a:lvl6pPr marL="2743200" lvl="5" indent="-285750">
              <a:spcBef>
                <a:spcPts val="0"/>
              </a:spcBef>
              <a:spcAft>
                <a:spcPts val="0"/>
              </a:spcAft>
              <a:buSzPts val="900"/>
              <a:buChar char="■"/>
              <a:defRPr/>
            </a:lvl6pPr>
            <a:lvl7pPr marL="3200400" lvl="6" indent="-285750">
              <a:spcBef>
                <a:spcPts val="0"/>
              </a:spcBef>
              <a:spcAft>
                <a:spcPts val="0"/>
              </a:spcAft>
              <a:buSzPts val="900"/>
              <a:buChar char="●"/>
              <a:defRPr/>
            </a:lvl7pPr>
            <a:lvl8pPr marL="3657600" lvl="7" indent="-285750">
              <a:spcBef>
                <a:spcPts val="0"/>
              </a:spcBef>
              <a:spcAft>
                <a:spcPts val="0"/>
              </a:spcAft>
              <a:buSzPts val="900"/>
              <a:buChar char="○"/>
              <a:defRPr/>
            </a:lvl8pPr>
            <a:lvl9pPr marL="4114800" lvl="8" indent="-285750">
              <a:spcBef>
                <a:spcPts val="0"/>
              </a:spcBef>
              <a:spcAft>
                <a:spcPts val="0"/>
              </a:spcAft>
              <a:buSzPts val="900"/>
              <a:buChar char="■"/>
              <a:defRPr/>
            </a:lvl9pPr>
          </a:lstStyle>
          <a:p>
            <a:endParaRPr/>
          </a:p>
        </p:txBody>
      </p:sp>
      <p:sp>
        <p:nvSpPr>
          <p:cNvPr id="725" name="Google Shape;725;p81"/>
          <p:cNvSpPr txBox="1">
            <a:spLocks noGrp="1"/>
          </p:cNvSpPr>
          <p:nvPr>
            <p:ph type="body" idx="8"/>
          </p:nvPr>
        </p:nvSpPr>
        <p:spPr>
          <a:xfrm>
            <a:off x="3558200" y="3034400"/>
            <a:ext cx="3148800" cy="1773900"/>
          </a:xfrm>
          <a:prstGeom prst="rect">
            <a:avLst/>
          </a:prstGeom>
        </p:spPr>
        <p:txBody>
          <a:bodyPr spcFirstLastPara="1" wrap="square" lIns="91425" tIns="91425" rIns="91425" bIns="91425" anchor="t" anchorCtr="0">
            <a:noAutofit/>
          </a:bodyPr>
          <a:lstStyle>
            <a:lvl1pPr marL="457200" lvl="0" indent="-285750">
              <a:spcBef>
                <a:spcPts val="0"/>
              </a:spcBef>
              <a:spcAft>
                <a:spcPts val="0"/>
              </a:spcAft>
              <a:buSzPts val="900"/>
              <a:buChar char="●"/>
              <a:defRPr/>
            </a:lvl1pPr>
            <a:lvl2pPr marL="914400" lvl="1" indent="-285750">
              <a:spcBef>
                <a:spcPts val="0"/>
              </a:spcBef>
              <a:spcAft>
                <a:spcPts val="0"/>
              </a:spcAft>
              <a:buSzPts val="900"/>
              <a:buChar char="○"/>
              <a:defRPr/>
            </a:lvl2pPr>
            <a:lvl3pPr marL="1371600" lvl="2" indent="-285750">
              <a:spcBef>
                <a:spcPts val="0"/>
              </a:spcBef>
              <a:spcAft>
                <a:spcPts val="0"/>
              </a:spcAft>
              <a:buSzPts val="900"/>
              <a:buChar char="■"/>
              <a:defRPr/>
            </a:lvl3pPr>
            <a:lvl4pPr marL="1828800" lvl="3" indent="-285750">
              <a:spcBef>
                <a:spcPts val="0"/>
              </a:spcBef>
              <a:spcAft>
                <a:spcPts val="0"/>
              </a:spcAft>
              <a:buSzPts val="900"/>
              <a:buChar char="●"/>
              <a:defRPr/>
            </a:lvl4pPr>
            <a:lvl5pPr marL="2286000" lvl="4" indent="-285750">
              <a:spcBef>
                <a:spcPts val="0"/>
              </a:spcBef>
              <a:spcAft>
                <a:spcPts val="0"/>
              </a:spcAft>
              <a:buSzPts val="900"/>
              <a:buChar char="○"/>
              <a:defRPr/>
            </a:lvl5pPr>
            <a:lvl6pPr marL="2743200" lvl="5" indent="-285750">
              <a:spcBef>
                <a:spcPts val="0"/>
              </a:spcBef>
              <a:spcAft>
                <a:spcPts val="0"/>
              </a:spcAft>
              <a:buSzPts val="900"/>
              <a:buChar char="■"/>
              <a:defRPr/>
            </a:lvl6pPr>
            <a:lvl7pPr marL="3200400" lvl="6" indent="-285750">
              <a:spcBef>
                <a:spcPts val="0"/>
              </a:spcBef>
              <a:spcAft>
                <a:spcPts val="0"/>
              </a:spcAft>
              <a:buSzPts val="900"/>
              <a:buChar char="●"/>
              <a:defRPr/>
            </a:lvl7pPr>
            <a:lvl8pPr marL="3657600" lvl="7" indent="-285750">
              <a:spcBef>
                <a:spcPts val="0"/>
              </a:spcBef>
              <a:spcAft>
                <a:spcPts val="0"/>
              </a:spcAft>
              <a:buSzPts val="900"/>
              <a:buChar char="○"/>
              <a:defRPr/>
            </a:lvl8pPr>
            <a:lvl9pPr marL="4114800" lvl="8" indent="-285750">
              <a:spcBef>
                <a:spcPts val="0"/>
              </a:spcBef>
              <a:spcAft>
                <a:spcPts val="0"/>
              </a:spcAft>
              <a:buSzPts val="9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reakout room activity">
  <p:cSld name="CUSTOM_3">
    <p:spTree>
      <p:nvGrpSpPr>
        <p:cNvPr id="1" name="Shape 132"/>
        <p:cNvGrpSpPr/>
        <p:nvPr/>
      </p:nvGrpSpPr>
      <p:grpSpPr>
        <a:xfrm>
          <a:off x="0" y="0"/>
          <a:ext cx="0" cy="0"/>
          <a:chOff x="0" y="0"/>
          <a:chExt cx="0" cy="0"/>
        </a:xfrm>
      </p:grpSpPr>
      <p:sp>
        <p:nvSpPr>
          <p:cNvPr id="133" name="Google Shape;133;p9"/>
          <p:cNvSpPr/>
          <p:nvPr/>
        </p:nvSpPr>
        <p:spPr>
          <a:xfrm>
            <a:off x="3276317" y="880625"/>
            <a:ext cx="2934000" cy="42630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4" name="Google Shape;134;p9"/>
          <p:cNvSpPr/>
          <p:nvPr/>
        </p:nvSpPr>
        <p:spPr>
          <a:xfrm>
            <a:off x="342500" y="880625"/>
            <a:ext cx="2934000" cy="42630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5" name="Google Shape;135;p9"/>
          <p:cNvSpPr/>
          <p:nvPr/>
        </p:nvSpPr>
        <p:spPr>
          <a:xfrm>
            <a:off x="6210133" y="880625"/>
            <a:ext cx="2934000" cy="4263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  </a:t>
            </a:r>
            <a:endParaRPr/>
          </a:p>
        </p:txBody>
      </p:sp>
      <p:sp>
        <p:nvSpPr>
          <p:cNvPr id="136" name="Google Shape;136;p9"/>
          <p:cNvSpPr txBox="1">
            <a:spLocks noGrp="1"/>
          </p:cNvSpPr>
          <p:nvPr>
            <p:ph type="title"/>
          </p:nvPr>
        </p:nvSpPr>
        <p:spPr>
          <a:xfrm>
            <a:off x="519750" y="145550"/>
            <a:ext cx="8442000" cy="6573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5600"/>
              <a:buNone/>
              <a:defRPr>
                <a:solidFill>
                  <a:schemeClr val="lt1"/>
                </a:solidFill>
              </a:defRPr>
            </a:lvl2pPr>
            <a:lvl3pPr lvl="2">
              <a:spcBef>
                <a:spcPts val="0"/>
              </a:spcBef>
              <a:spcAft>
                <a:spcPts val="0"/>
              </a:spcAft>
              <a:buClr>
                <a:schemeClr val="lt1"/>
              </a:buClr>
              <a:buSzPts val="5600"/>
              <a:buNone/>
              <a:defRPr>
                <a:solidFill>
                  <a:schemeClr val="lt1"/>
                </a:solidFill>
              </a:defRPr>
            </a:lvl3pPr>
            <a:lvl4pPr lvl="3">
              <a:spcBef>
                <a:spcPts val="0"/>
              </a:spcBef>
              <a:spcAft>
                <a:spcPts val="0"/>
              </a:spcAft>
              <a:buClr>
                <a:schemeClr val="lt1"/>
              </a:buClr>
              <a:buSzPts val="5600"/>
              <a:buNone/>
              <a:defRPr>
                <a:solidFill>
                  <a:schemeClr val="lt1"/>
                </a:solidFill>
              </a:defRPr>
            </a:lvl4pPr>
            <a:lvl5pPr lvl="4">
              <a:spcBef>
                <a:spcPts val="0"/>
              </a:spcBef>
              <a:spcAft>
                <a:spcPts val="0"/>
              </a:spcAft>
              <a:buClr>
                <a:schemeClr val="lt1"/>
              </a:buClr>
              <a:buSzPts val="5600"/>
              <a:buNone/>
              <a:defRPr>
                <a:solidFill>
                  <a:schemeClr val="lt1"/>
                </a:solidFill>
              </a:defRPr>
            </a:lvl5pPr>
            <a:lvl6pPr lvl="5">
              <a:spcBef>
                <a:spcPts val="0"/>
              </a:spcBef>
              <a:spcAft>
                <a:spcPts val="0"/>
              </a:spcAft>
              <a:buClr>
                <a:schemeClr val="lt1"/>
              </a:buClr>
              <a:buSzPts val="5600"/>
              <a:buNone/>
              <a:defRPr>
                <a:solidFill>
                  <a:schemeClr val="lt1"/>
                </a:solidFill>
              </a:defRPr>
            </a:lvl6pPr>
            <a:lvl7pPr lvl="6">
              <a:spcBef>
                <a:spcPts val="0"/>
              </a:spcBef>
              <a:spcAft>
                <a:spcPts val="0"/>
              </a:spcAft>
              <a:buClr>
                <a:schemeClr val="lt1"/>
              </a:buClr>
              <a:buSzPts val="5600"/>
              <a:buNone/>
              <a:defRPr>
                <a:solidFill>
                  <a:schemeClr val="lt1"/>
                </a:solidFill>
              </a:defRPr>
            </a:lvl7pPr>
            <a:lvl8pPr lvl="7">
              <a:spcBef>
                <a:spcPts val="0"/>
              </a:spcBef>
              <a:spcAft>
                <a:spcPts val="0"/>
              </a:spcAft>
              <a:buClr>
                <a:schemeClr val="lt1"/>
              </a:buClr>
              <a:buSzPts val="5600"/>
              <a:buNone/>
              <a:defRPr>
                <a:solidFill>
                  <a:schemeClr val="lt1"/>
                </a:solidFill>
              </a:defRPr>
            </a:lvl8pPr>
            <a:lvl9pPr lvl="8">
              <a:spcBef>
                <a:spcPts val="0"/>
              </a:spcBef>
              <a:spcAft>
                <a:spcPts val="0"/>
              </a:spcAft>
              <a:buClr>
                <a:schemeClr val="lt1"/>
              </a:buClr>
              <a:buSzPts val="5600"/>
              <a:buNone/>
              <a:defRPr>
                <a:solidFill>
                  <a:schemeClr val="lt1"/>
                </a:solidFill>
              </a:defRPr>
            </a:lvl9pPr>
          </a:lstStyle>
          <a:p>
            <a:endParaRPr/>
          </a:p>
        </p:txBody>
      </p:sp>
      <p:sp>
        <p:nvSpPr>
          <p:cNvPr id="137" name="Google Shape;137;p9"/>
          <p:cNvSpPr txBox="1">
            <a:spLocks noGrp="1"/>
          </p:cNvSpPr>
          <p:nvPr>
            <p:ph type="subTitle" idx="1"/>
          </p:nvPr>
        </p:nvSpPr>
        <p:spPr>
          <a:xfrm>
            <a:off x="569100" y="1581350"/>
            <a:ext cx="2426100" cy="2667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9"/>
          <p:cNvSpPr txBox="1">
            <a:spLocks noGrp="1"/>
          </p:cNvSpPr>
          <p:nvPr>
            <p:ph type="body" idx="2"/>
          </p:nvPr>
        </p:nvSpPr>
        <p:spPr>
          <a:xfrm>
            <a:off x="575100" y="2156600"/>
            <a:ext cx="2426100" cy="18873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39" name="Google Shape;139;p9"/>
          <p:cNvSpPr txBox="1">
            <a:spLocks noGrp="1"/>
          </p:cNvSpPr>
          <p:nvPr>
            <p:ph type="title" idx="3"/>
          </p:nvPr>
        </p:nvSpPr>
        <p:spPr>
          <a:xfrm>
            <a:off x="3454075" y="1603775"/>
            <a:ext cx="2568000" cy="1228200"/>
          </a:xfrm>
          <a:prstGeom prst="rect">
            <a:avLst/>
          </a:prstGeom>
        </p:spPr>
        <p:txBody>
          <a:bodyPr spcFirstLastPara="1" wrap="square" lIns="91425" tIns="91425" rIns="91425" bIns="91425" anchor="t"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40" name="Google Shape;140;p9"/>
          <p:cNvSpPr txBox="1">
            <a:spLocks noGrp="1"/>
          </p:cNvSpPr>
          <p:nvPr>
            <p:ph type="title" idx="4"/>
          </p:nvPr>
        </p:nvSpPr>
        <p:spPr>
          <a:xfrm>
            <a:off x="3454075" y="8738550"/>
            <a:ext cx="2568000" cy="1228200"/>
          </a:xfrm>
          <a:prstGeom prst="rect">
            <a:avLst/>
          </a:prstGeom>
        </p:spPr>
        <p:txBody>
          <a:bodyPr spcFirstLastPara="1" wrap="square" lIns="91425" tIns="91425" rIns="91425" bIns="91425" anchor="t"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41" name="Google Shape;141;p9"/>
          <p:cNvSpPr txBox="1">
            <a:spLocks noGrp="1"/>
          </p:cNvSpPr>
          <p:nvPr>
            <p:ph type="title" idx="5"/>
          </p:nvPr>
        </p:nvSpPr>
        <p:spPr>
          <a:xfrm>
            <a:off x="6393125" y="1603775"/>
            <a:ext cx="2568000" cy="1228200"/>
          </a:xfrm>
          <a:prstGeom prst="rect">
            <a:avLst/>
          </a:prstGeom>
        </p:spPr>
        <p:txBody>
          <a:bodyPr spcFirstLastPara="1" wrap="square" lIns="91425" tIns="91425" rIns="91425" bIns="91425" anchor="t"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42" name="Google Shape;142;p9"/>
          <p:cNvSpPr txBox="1">
            <a:spLocks noGrp="1"/>
          </p:cNvSpPr>
          <p:nvPr>
            <p:ph type="subTitle" idx="6"/>
          </p:nvPr>
        </p:nvSpPr>
        <p:spPr>
          <a:xfrm>
            <a:off x="3509619" y="2529532"/>
            <a:ext cx="2426100" cy="2667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9"/>
          <p:cNvSpPr txBox="1">
            <a:spLocks noGrp="1"/>
          </p:cNvSpPr>
          <p:nvPr>
            <p:ph type="subTitle" idx="7"/>
          </p:nvPr>
        </p:nvSpPr>
        <p:spPr>
          <a:xfrm>
            <a:off x="6457169" y="2529532"/>
            <a:ext cx="2426100" cy="2667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p9"/>
          <p:cNvSpPr/>
          <p:nvPr/>
        </p:nvSpPr>
        <p:spPr>
          <a:xfrm>
            <a:off x="100" y="0"/>
            <a:ext cx="3474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9"/>
          <p:cNvSpPr txBox="1">
            <a:spLocks noGrp="1"/>
          </p:cNvSpPr>
          <p:nvPr>
            <p:ph type="subTitle" idx="8"/>
          </p:nvPr>
        </p:nvSpPr>
        <p:spPr>
          <a:xfrm rot="5400000">
            <a:off x="-635125" y="716225"/>
            <a:ext cx="1616400" cy="348000"/>
          </a:xfrm>
          <a:prstGeom prst="rect">
            <a:avLst/>
          </a:prstGeom>
        </p:spPr>
        <p:txBody>
          <a:bodyPr spcFirstLastPara="1" wrap="square" lIns="91425" tIns="91425" rIns="91425" bIns="91425" anchor="ctr" anchorCtr="0">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2pPr>
            <a:lvl3pPr lvl="2">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3pPr>
            <a:lvl4pPr lvl="3">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4pPr>
            <a:lvl5pPr lvl="4">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5pPr>
            <a:lvl6pPr lvl="5">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6pPr>
            <a:lvl7pPr lvl="6">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7pPr>
            <a:lvl8pPr lvl="7">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8pPr>
            <a:lvl9pPr lvl="8">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9pPr>
          </a:lstStyle>
          <a:p>
            <a:endParaRPr/>
          </a:p>
        </p:txBody>
      </p:sp>
      <p:sp>
        <p:nvSpPr>
          <p:cNvPr id="146" name="Google Shape;146;p9"/>
          <p:cNvSpPr txBox="1">
            <a:spLocks noGrp="1"/>
          </p:cNvSpPr>
          <p:nvPr>
            <p:ph type="subTitle" idx="9"/>
          </p:nvPr>
        </p:nvSpPr>
        <p:spPr>
          <a:xfrm rot="5400000">
            <a:off x="-591025" y="4140400"/>
            <a:ext cx="1529100" cy="347100"/>
          </a:xfrm>
          <a:prstGeom prst="rect">
            <a:avLst/>
          </a:prstGeom>
        </p:spPr>
        <p:txBody>
          <a:bodyPr spcFirstLastPara="1" wrap="square" lIns="91425" tIns="91425" rIns="91425" bIns="91425" anchor="ctr" anchorCtr="0">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2pPr>
            <a:lvl3pPr lvl="2" algn="r">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3pPr>
            <a:lvl4pPr lvl="3" algn="r">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4pPr>
            <a:lvl5pPr lvl="4" algn="r">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5pPr>
            <a:lvl6pPr lvl="5" algn="r">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6pPr>
            <a:lvl7pPr lvl="6" algn="r">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7pPr>
            <a:lvl8pPr lvl="7" algn="r">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8pPr>
            <a:lvl9pPr lvl="8" algn="r">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9pPr>
          </a:lstStyle>
          <a:p>
            <a:endParaRPr/>
          </a:p>
        </p:txBody>
      </p:sp>
      <p:sp>
        <p:nvSpPr>
          <p:cNvPr id="147" name="Google Shape;147;p9"/>
          <p:cNvSpPr txBox="1">
            <a:spLocks noGrp="1"/>
          </p:cNvSpPr>
          <p:nvPr>
            <p:ph type="subTitle" idx="13"/>
          </p:nvPr>
        </p:nvSpPr>
        <p:spPr>
          <a:xfrm rot="5400000">
            <a:off x="-578575" y="2397750"/>
            <a:ext cx="1503300" cy="34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2pPr>
            <a:lvl3pPr lvl="2" algn="ctr">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3pPr>
            <a:lvl4pPr lvl="3" algn="ctr">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4pPr>
            <a:lvl5pPr lvl="4" algn="ctr">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5pPr>
            <a:lvl6pPr lvl="5" algn="ctr">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6pPr>
            <a:lvl7pPr lvl="6" algn="ctr">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7pPr>
            <a:lvl8pPr lvl="7" algn="ctr">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8pPr>
            <a:lvl9pPr lvl="8" algn="ctr">
              <a:spcBef>
                <a:spcPts val="0"/>
              </a:spcBef>
              <a:spcAft>
                <a:spcPts val="0"/>
              </a:spcAft>
              <a:buClr>
                <a:schemeClr val="dk1"/>
              </a:buClr>
              <a:buSzPts val="900"/>
              <a:buFont typeface="Work Sans Medium"/>
              <a:buNone/>
              <a:defRPr sz="900">
                <a:solidFill>
                  <a:schemeClr val="dk1"/>
                </a:solidFill>
                <a:latin typeface="Work Sans Medium"/>
                <a:ea typeface="Work Sans Medium"/>
                <a:cs typeface="Work Sans Medium"/>
                <a:sym typeface="Work Sans Medium"/>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ustom Layout 1">
  <p:cSld name="CUSTOM_3">
    <p:spTree>
      <p:nvGrpSpPr>
        <p:cNvPr id="1" name="Shape 726"/>
        <p:cNvGrpSpPr/>
        <p:nvPr/>
      </p:nvGrpSpPr>
      <p:grpSpPr>
        <a:xfrm>
          <a:off x="0" y="0"/>
          <a:ext cx="0" cy="0"/>
          <a:chOff x="0" y="0"/>
          <a:chExt cx="0" cy="0"/>
        </a:xfrm>
      </p:grpSpPr>
      <p:cxnSp>
        <p:nvCxnSpPr>
          <p:cNvPr id="727" name="Google Shape;727;p82"/>
          <p:cNvCxnSpPr/>
          <p:nvPr/>
        </p:nvCxnSpPr>
        <p:spPr>
          <a:xfrm>
            <a:off x="8586257" y="1"/>
            <a:ext cx="0" cy="5144100"/>
          </a:xfrm>
          <a:prstGeom prst="straightConnector1">
            <a:avLst/>
          </a:prstGeom>
          <a:noFill/>
          <a:ln w="9525" cap="flat" cmpd="sng">
            <a:solidFill>
              <a:schemeClr val="accent1"/>
            </a:solidFill>
            <a:prstDash val="solid"/>
            <a:round/>
            <a:headEnd type="none" w="med" len="med"/>
            <a:tailEnd type="none" w="med" len="med"/>
          </a:ln>
        </p:spPr>
      </p:cxnSp>
      <p:sp>
        <p:nvSpPr>
          <p:cNvPr id="728" name="Google Shape;728;p82"/>
          <p:cNvSpPr txBox="1">
            <a:spLocks noGrp="1"/>
          </p:cNvSpPr>
          <p:nvPr>
            <p:ph type="title"/>
          </p:nvPr>
        </p:nvSpPr>
        <p:spPr>
          <a:xfrm rot="-5400000">
            <a:off x="8360500" y="443600"/>
            <a:ext cx="1020300" cy="5607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2"/>
              </a:buClr>
              <a:buSzPts val="700"/>
              <a:buFont typeface="Lexend Light"/>
              <a:buNone/>
              <a:defRPr sz="700">
                <a:solidFill>
                  <a:schemeClr val="accent2"/>
                </a:solidFill>
                <a:latin typeface="Lexend Light"/>
                <a:ea typeface="Lexend Light"/>
                <a:cs typeface="Lexend Light"/>
                <a:sym typeface="Lexend Light"/>
              </a:defRPr>
            </a:lvl1pPr>
            <a:lvl2pPr lvl="1">
              <a:spcBef>
                <a:spcPts val="0"/>
              </a:spcBef>
              <a:spcAft>
                <a:spcPts val="0"/>
              </a:spcAft>
              <a:buClr>
                <a:schemeClr val="accent2"/>
              </a:buClr>
              <a:buSzPts val="3000"/>
              <a:buNone/>
              <a:defRPr>
                <a:solidFill>
                  <a:schemeClr val="accent2"/>
                </a:solidFill>
              </a:defRPr>
            </a:lvl2pPr>
            <a:lvl3pPr lvl="2">
              <a:spcBef>
                <a:spcPts val="0"/>
              </a:spcBef>
              <a:spcAft>
                <a:spcPts val="0"/>
              </a:spcAft>
              <a:buClr>
                <a:schemeClr val="accent2"/>
              </a:buClr>
              <a:buSzPts val="3000"/>
              <a:buNone/>
              <a:defRPr>
                <a:solidFill>
                  <a:schemeClr val="accent2"/>
                </a:solidFill>
              </a:defRPr>
            </a:lvl3pPr>
            <a:lvl4pPr lvl="3">
              <a:spcBef>
                <a:spcPts val="0"/>
              </a:spcBef>
              <a:spcAft>
                <a:spcPts val="0"/>
              </a:spcAft>
              <a:buClr>
                <a:schemeClr val="accent2"/>
              </a:buClr>
              <a:buSzPts val="3000"/>
              <a:buNone/>
              <a:defRPr>
                <a:solidFill>
                  <a:schemeClr val="accent2"/>
                </a:solidFill>
              </a:defRPr>
            </a:lvl4pPr>
            <a:lvl5pPr lvl="4">
              <a:spcBef>
                <a:spcPts val="0"/>
              </a:spcBef>
              <a:spcAft>
                <a:spcPts val="0"/>
              </a:spcAft>
              <a:buClr>
                <a:schemeClr val="accent2"/>
              </a:buClr>
              <a:buSzPts val="3000"/>
              <a:buNone/>
              <a:defRPr>
                <a:solidFill>
                  <a:schemeClr val="accent2"/>
                </a:solidFill>
              </a:defRPr>
            </a:lvl5pPr>
            <a:lvl6pPr lvl="5">
              <a:spcBef>
                <a:spcPts val="0"/>
              </a:spcBef>
              <a:spcAft>
                <a:spcPts val="0"/>
              </a:spcAft>
              <a:buClr>
                <a:schemeClr val="accent2"/>
              </a:buClr>
              <a:buSzPts val="3000"/>
              <a:buNone/>
              <a:defRPr>
                <a:solidFill>
                  <a:schemeClr val="accent2"/>
                </a:solidFill>
              </a:defRPr>
            </a:lvl6pPr>
            <a:lvl7pPr lvl="6">
              <a:spcBef>
                <a:spcPts val="0"/>
              </a:spcBef>
              <a:spcAft>
                <a:spcPts val="0"/>
              </a:spcAft>
              <a:buClr>
                <a:schemeClr val="accent2"/>
              </a:buClr>
              <a:buSzPts val="3000"/>
              <a:buNone/>
              <a:defRPr>
                <a:solidFill>
                  <a:schemeClr val="accent2"/>
                </a:solidFill>
              </a:defRPr>
            </a:lvl7pPr>
            <a:lvl8pPr lvl="7">
              <a:spcBef>
                <a:spcPts val="0"/>
              </a:spcBef>
              <a:spcAft>
                <a:spcPts val="0"/>
              </a:spcAft>
              <a:buClr>
                <a:schemeClr val="accent2"/>
              </a:buClr>
              <a:buSzPts val="3000"/>
              <a:buNone/>
              <a:defRPr>
                <a:solidFill>
                  <a:schemeClr val="accent2"/>
                </a:solidFill>
              </a:defRPr>
            </a:lvl8pPr>
            <a:lvl9pPr lvl="8">
              <a:spcBef>
                <a:spcPts val="0"/>
              </a:spcBef>
              <a:spcAft>
                <a:spcPts val="0"/>
              </a:spcAft>
              <a:buClr>
                <a:schemeClr val="accent2"/>
              </a:buClr>
              <a:buSzPts val="3000"/>
              <a:buNone/>
              <a:defRPr>
                <a:solidFill>
                  <a:schemeClr val="accent2"/>
                </a:solidFill>
              </a:defRPr>
            </a:lvl9pPr>
          </a:lstStyle>
          <a:p>
            <a:endParaRPr/>
          </a:p>
        </p:txBody>
      </p:sp>
      <p:sp>
        <p:nvSpPr>
          <p:cNvPr id="729" name="Google Shape;729;p82"/>
          <p:cNvSpPr txBox="1">
            <a:spLocks noGrp="1"/>
          </p:cNvSpPr>
          <p:nvPr>
            <p:ph type="title" idx="2"/>
          </p:nvPr>
        </p:nvSpPr>
        <p:spPr>
          <a:xfrm rot="-5400000">
            <a:off x="7417450" y="2291400"/>
            <a:ext cx="2906400" cy="560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2"/>
              </a:buClr>
              <a:buSzPts val="1500"/>
              <a:buFont typeface="Merriweather Light"/>
              <a:buNone/>
              <a:defRPr sz="1500">
                <a:solidFill>
                  <a:schemeClr val="accent2"/>
                </a:solidFill>
              </a:defRPr>
            </a:lvl1pPr>
            <a:lvl2pPr lvl="1" algn="ctr">
              <a:spcBef>
                <a:spcPts val="0"/>
              </a:spcBef>
              <a:spcAft>
                <a:spcPts val="0"/>
              </a:spcAft>
              <a:buClr>
                <a:schemeClr val="accent2"/>
              </a:buClr>
              <a:buSzPts val="3000"/>
              <a:buNone/>
              <a:defRPr>
                <a:solidFill>
                  <a:schemeClr val="accent2"/>
                </a:solidFill>
              </a:defRPr>
            </a:lvl2pPr>
            <a:lvl3pPr lvl="2" algn="ctr">
              <a:spcBef>
                <a:spcPts val="0"/>
              </a:spcBef>
              <a:spcAft>
                <a:spcPts val="0"/>
              </a:spcAft>
              <a:buClr>
                <a:schemeClr val="accent2"/>
              </a:buClr>
              <a:buSzPts val="3000"/>
              <a:buNone/>
              <a:defRPr>
                <a:solidFill>
                  <a:schemeClr val="accent2"/>
                </a:solidFill>
              </a:defRPr>
            </a:lvl3pPr>
            <a:lvl4pPr lvl="3" algn="ctr">
              <a:spcBef>
                <a:spcPts val="0"/>
              </a:spcBef>
              <a:spcAft>
                <a:spcPts val="0"/>
              </a:spcAft>
              <a:buClr>
                <a:schemeClr val="accent2"/>
              </a:buClr>
              <a:buSzPts val="3000"/>
              <a:buNone/>
              <a:defRPr>
                <a:solidFill>
                  <a:schemeClr val="accent2"/>
                </a:solidFill>
              </a:defRPr>
            </a:lvl4pPr>
            <a:lvl5pPr lvl="4" algn="ctr">
              <a:spcBef>
                <a:spcPts val="0"/>
              </a:spcBef>
              <a:spcAft>
                <a:spcPts val="0"/>
              </a:spcAft>
              <a:buClr>
                <a:schemeClr val="accent2"/>
              </a:buClr>
              <a:buSzPts val="3000"/>
              <a:buNone/>
              <a:defRPr>
                <a:solidFill>
                  <a:schemeClr val="accent2"/>
                </a:solidFill>
              </a:defRPr>
            </a:lvl5pPr>
            <a:lvl6pPr lvl="5" algn="ctr">
              <a:spcBef>
                <a:spcPts val="0"/>
              </a:spcBef>
              <a:spcAft>
                <a:spcPts val="0"/>
              </a:spcAft>
              <a:buClr>
                <a:schemeClr val="accent2"/>
              </a:buClr>
              <a:buSzPts val="3000"/>
              <a:buNone/>
              <a:defRPr>
                <a:solidFill>
                  <a:schemeClr val="accent2"/>
                </a:solidFill>
              </a:defRPr>
            </a:lvl6pPr>
            <a:lvl7pPr lvl="6" algn="ctr">
              <a:spcBef>
                <a:spcPts val="0"/>
              </a:spcBef>
              <a:spcAft>
                <a:spcPts val="0"/>
              </a:spcAft>
              <a:buClr>
                <a:schemeClr val="accent2"/>
              </a:buClr>
              <a:buSzPts val="3000"/>
              <a:buNone/>
              <a:defRPr>
                <a:solidFill>
                  <a:schemeClr val="accent2"/>
                </a:solidFill>
              </a:defRPr>
            </a:lvl7pPr>
            <a:lvl8pPr lvl="7" algn="ctr">
              <a:spcBef>
                <a:spcPts val="0"/>
              </a:spcBef>
              <a:spcAft>
                <a:spcPts val="0"/>
              </a:spcAft>
              <a:buClr>
                <a:schemeClr val="accent2"/>
              </a:buClr>
              <a:buSzPts val="3000"/>
              <a:buNone/>
              <a:defRPr>
                <a:solidFill>
                  <a:schemeClr val="accent2"/>
                </a:solidFill>
              </a:defRPr>
            </a:lvl8pPr>
            <a:lvl9pPr lvl="8" algn="ctr">
              <a:spcBef>
                <a:spcPts val="0"/>
              </a:spcBef>
              <a:spcAft>
                <a:spcPts val="0"/>
              </a:spcAft>
              <a:buClr>
                <a:schemeClr val="accent2"/>
              </a:buClr>
              <a:buSzPts val="3000"/>
              <a:buNone/>
              <a:defRPr>
                <a:solidFill>
                  <a:schemeClr val="accent2"/>
                </a:solidFill>
              </a:defRPr>
            </a:lvl9pPr>
          </a:lstStyle>
          <a:p>
            <a:endParaRPr/>
          </a:p>
        </p:txBody>
      </p:sp>
      <p:sp>
        <p:nvSpPr>
          <p:cNvPr id="730" name="Google Shape;730;p82"/>
          <p:cNvSpPr txBox="1">
            <a:spLocks noGrp="1"/>
          </p:cNvSpPr>
          <p:nvPr>
            <p:ph type="title" idx="3"/>
          </p:nvPr>
        </p:nvSpPr>
        <p:spPr>
          <a:xfrm>
            <a:off x="8583300" y="4329650"/>
            <a:ext cx="567600" cy="6687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2"/>
              </a:buClr>
              <a:buSzPts val="700"/>
              <a:buFont typeface="Lexend Light"/>
              <a:buNone/>
              <a:defRPr sz="700">
                <a:solidFill>
                  <a:schemeClr val="accent2"/>
                </a:solidFill>
                <a:latin typeface="Lexend Light"/>
                <a:ea typeface="Lexend Light"/>
                <a:cs typeface="Lexend Light"/>
                <a:sym typeface="Lexend Light"/>
              </a:defRPr>
            </a:lvl1pPr>
            <a:lvl2pPr lvl="1" algn="r">
              <a:spcBef>
                <a:spcPts val="0"/>
              </a:spcBef>
              <a:spcAft>
                <a:spcPts val="0"/>
              </a:spcAft>
              <a:buClr>
                <a:schemeClr val="accent2"/>
              </a:buClr>
              <a:buSzPts val="3000"/>
              <a:buNone/>
              <a:defRPr>
                <a:solidFill>
                  <a:schemeClr val="accent2"/>
                </a:solidFill>
              </a:defRPr>
            </a:lvl2pPr>
            <a:lvl3pPr lvl="2" algn="r">
              <a:spcBef>
                <a:spcPts val="0"/>
              </a:spcBef>
              <a:spcAft>
                <a:spcPts val="0"/>
              </a:spcAft>
              <a:buClr>
                <a:schemeClr val="accent2"/>
              </a:buClr>
              <a:buSzPts val="3000"/>
              <a:buNone/>
              <a:defRPr>
                <a:solidFill>
                  <a:schemeClr val="accent2"/>
                </a:solidFill>
              </a:defRPr>
            </a:lvl3pPr>
            <a:lvl4pPr lvl="3" algn="r">
              <a:spcBef>
                <a:spcPts val="0"/>
              </a:spcBef>
              <a:spcAft>
                <a:spcPts val="0"/>
              </a:spcAft>
              <a:buClr>
                <a:schemeClr val="accent2"/>
              </a:buClr>
              <a:buSzPts val="3000"/>
              <a:buNone/>
              <a:defRPr>
                <a:solidFill>
                  <a:schemeClr val="accent2"/>
                </a:solidFill>
              </a:defRPr>
            </a:lvl4pPr>
            <a:lvl5pPr lvl="4" algn="r">
              <a:spcBef>
                <a:spcPts val="0"/>
              </a:spcBef>
              <a:spcAft>
                <a:spcPts val="0"/>
              </a:spcAft>
              <a:buClr>
                <a:schemeClr val="accent2"/>
              </a:buClr>
              <a:buSzPts val="3000"/>
              <a:buNone/>
              <a:defRPr>
                <a:solidFill>
                  <a:schemeClr val="accent2"/>
                </a:solidFill>
              </a:defRPr>
            </a:lvl5pPr>
            <a:lvl6pPr lvl="5" algn="r">
              <a:spcBef>
                <a:spcPts val="0"/>
              </a:spcBef>
              <a:spcAft>
                <a:spcPts val="0"/>
              </a:spcAft>
              <a:buClr>
                <a:schemeClr val="accent2"/>
              </a:buClr>
              <a:buSzPts val="3000"/>
              <a:buNone/>
              <a:defRPr>
                <a:solidFill>
                  <a:schemeClr val="accent2"/>
                </a:solidFill>
              </a:defRPr>
            </a:lvl6pPr>
            <a:lvl7pPr lvl="6" algn="r">
              <a:spcBef>
                <a:spcPts val="0"/>
              </a:spcBef>
              <a:spcAft>
                <a:spcPts val="0"/>
              </a:spcAft>
              <a:buClr>
                <a:schemeClr val="accent2"/>
              </a:buClr>
              <a:buSzPts val="3000"/>
              <a:buNone/>
              <a:defRPr>
                <a:solidFill>
                  <a:schemeClr val="accent2"/>
                </a:solidFill>
              </a:defRPr>
            </a:lvl7pPr>
            <a:lvl8pPr lvl="7" algn="r">
              <a:spcBef>
                <a:spcPts val="0"/>
              </a:spcBef>
              <a:spcAft>
                <a:spcPts val="0"/>
              </a:spcAft>
              <a:buClr>
                <a:schemeClr val="accent2"/>
              </a:buClr>
              <a:buSzPts val="3000"/>
              <a:buNone/>
              <a:defRPr>
                <a:solidFill>
                  <a:schemeClr val="accent2"/>
                </a:solidFill>
              </a:defRPr>
            </a:lvl8pPr>
            <a:lvl9pPr lvl="8" algn="r">
              <a:spcBef>
                <a:spcPts val="0"/>
              </a:spcBef>
              <a:spcAft>
                <a:spcPts val="0"/>
              </a:spcAft>
              <a:buClr>
                <a:schemeClr val="accent2"/>
              </a:buClr>
              <a:buSzPts val="3000"/>
              <a:buNone/>
              <a:defRPr>
                <a:solidFill>
                  <a:schemeClr val="accent2"/>
                </a:solidFill>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Project slide" type="twoColTx">
  <p:cSld name="TITLE_AND_TWO_COLUMNS">
    <p:spTree>
      <p:nvGrpSpPr>
        <p:cNvPr id="1" name="Shape 731"/>
        <p:cNvGrpSpPr/>
        <p:nvPr/>
      </p:nvGrpSpPr>
      <p:grpSpPr>
        <a:xfrm>
          <a:off x="0" y="0"/>
          <a:ext cx="0" cy="0"/>
          <a:chOff x="0" y="0"/>
          <a:chExt cx="0" cy="0"/>
        </a:xfrm>
      </p:grpSpPr>
      <p:sp>
        <p:nvSpPr>
          <p:cNvPr id="732" name="Google Shape;732;p83"/>
          <p:cNvSpPr>
            <a:spLocks noGrp="1"/>
          </p:cNvSpPr>
          <p:nvPr>
            <p:ph type="pic" idx="2"/>
          </p:nvPr>
        </p:nvSpPr>
        <p:spPr>
          <a:xfrm>
            <a:off x="3558200" y="213800"/>
            <a:ext cx="5025000" cy="2358000"/>
          </a:xfrm>
          <a:prstGeom prst="rect">
            <a:avLst/>
          </a:prstGeom>
          <a:noFill/>
          <a:ln>
            <a:noFill/>
          </a:ln>
        </p:spPr>
      </p:sp>
      <p:sp>
        <p:nvSpPr>
          <p:cNvPr id="733" name="Google Shape;733;p83"/>
          <p:cNvSpPr>
            <a:spLocks noGrp="1"/>
          </p:cNvSpPr>
          <p:nvPr>
            <p:ph type="pic" idx="3"/>
          </p:nvPr>
        </p:nvSpPr>
        <p:spPr>
          <a:xfrm>
            <a:off x="3557075" y="2571750"/>
            <a:ext cx="5025000" cy="2343300"/>
          </a:xfrm>
          <a:prstGeom prst="rect">
            <a:avLst/>
          </a:prstGeom>
          <a:noFill/>
          <a:ln>
            <a:noFill/>
          </a:ln>
        </p:spPr>
      </p:sp>
      <p:cxnSp>
        <p:nvCxnSpPr>
          <p:cNvPr id="734" name="Google Shape;734;p83"/>
          <p:cNvCxnSpPr/>
          <p:nvPr/>
        </p:nvCxnSpPr>
        <p:spPr>
          <a:xfrm>
            <a:off x="8586257" y="1"/>
            <a:ext cx="0" cy="5144100"/>
          </a:xfrm>
          <a:prstGeom prst="straightConnector1">
            <a:avLst/>
          </a:prstGeom>
          <a:noFill/>
          <a:ln w="9525" cap="flat" cmpd="sng">
            <a:solidFill>
              <a:schemeClr val="accent1"/>
            </a:solidFill>
            <a:prstDash val="solid"/>
            <a:round/>
            <a:headEnd type="none" w="med" len="med"/>
            <a:tailEnd type="none" w="med" len="med"/>
          </a:ln>
        </p:spPr>
      </p:cxnSp>
      <p:sp>
        <p:nvSpPr>
          <p:cNvPr id="735" name="Google Shape;735;p83"/>
          <p:cNvSpPr txBox="1">
            <a:spLocks noGrp="1"/>
          </p:cNvSpPr>
          <p:nvPr>
            <p:ph type="title"/>
          </p:nvPr>
        </p:nvSpPr>
        <p:spPr>
          <a:xfrm rot="-5400000">
            <a:off x="8360500" y="443600"/>
            <a:ext cx="1020300" cy="5607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2"/>
              </a:buClr>
              <a:buSzPts val="700"/>
              <a:buFont typeface="Lexend Light"/>
              <a:buNone/>
              <a:defRPr sz="700">
                <a:solidFill>
                  <a:schemeClr val="accent2"/>
                </a:solidFill>
                <a:latin typeface="Lexend Light"/>
                <a:ea typeface="Lexend Light"/>
                <a:cs typeface="Lexend Light"/>
                <a:sym typeface="Lexend Light"/>
              </a:defRPr>
            </a:lvl1pPr>
            <a:lvl2pPr lvl="1">
              <a:spcBef>
                <a:spcPts val="0"/>
              </a:spcBef>
              <a:spcAft>
                <a:spcPts val="0"/>
              </a:spcAft>
              <a:buClr>
                <a:schemeClr val="accent2"/>
              </a:buClr>
              <a:buSzPts val="3000"/>
              <a:buNone/>
              <a:defRPr>
                <a:solidFill>
                  <a:schemeClr val="accent2"/>
                </a:solidFill>
              </a:defRPr>
            </a:lvl2pPr>
            <a:lvl3pPr lvl="2">
              <a:spcBef>
                <a:spcPts val="0"/>
              </a:spcBef>
              <a:spcAft>
                <a:spcPts val="0"/>
              </a:spcAft>
              <a:buClr>
                <a:schemeClr val="accent2"/>
              </a:buClr>
              <a:buSzPts val="3000"/>
              <a:buNone/>
              <a:defRPr>
                <a:solidFill>
                  <a:schemeClr val="accent2"/>
                </a:solidFill>
              </a:defRPr>
            </a:lvl3pPr>
            <a:lvl4pPr lvl="3">
              <a:spcBef>
                <a:spcPts val="0"/>
              </a:spcBef>
              <a:spcAft>
                <a:spcPts val="0"/>
              </a:spcAft>
              <a:buClr>
                <a:schemeClr val="accent2"/>
              </a:buClr>
              <a:buSzPts val="3000"/>
              <a:buNone/>
              <a:defRPr>
                <a:solidFill>
                  <a:schemeClr val="accent2"/>
                </a:solidFill>
              </a:defRPr>
            </a:lvl4pPr>
            <a:lvl5pPr lvl="4">
              <a:spcBef>
                <a:spcPts val="0"/>
              </a:spcBef>
              <a:spcAft>
                <a:spcPts val="0"/>
              </a:spcAft>
              <a:buClr>
                <a:schemeClr val="accent2"/>
              </a:buClr>
              <a:buSzPts val="3000"/>
              <a:buNone/>
              <a:defRPr>
                <a:solidFill>
                  <a:schemeClr val="accent2"/>
                </a:solidFill>
              </a:defRPr>
            </a:lvl5pPr>
            <a:lvl6pPr lvl="5">
              <a:spcBef>
                <a:spcPts val="0"/>
              </a:spcBef>
              <a:spcAft>
                <a:spcPts val="0"/>
              </a:spcAft>
              <a:buClr>
                <a:schemeClr val="accent2"/>
              </a:buClr>
              <a:buSzPts val="3000"/>
              <a:buNone/>
              <a:defRPr>
                <a:solidFill>
                  <a:schemeClr val="accent2"/>
                </a:solidFill>
              </a:defRPr>
            </a:lvl6pPr>
            <a:lvl7pPr lvl="6">
              <a:spcBef>
                <a:spcPts val="0"/>
              </a:spcBef>
              <a:spcAft>
                <a:spcPts val="0"/>
              </a:spcAft>
              <a:buClr>
                <a:schemeClr val="accent2"/>
              </a:buClr>
              <a:buSzPts val="3000"/>
              <a:buNone/>
              <a:defRPr>
                <a:solidFill>
                  <a:schemeClr val="accent2"/>
                </a:solidFill>
              </a:defRPr>
            </a:lvl7pPr>
            <a:lvl8pPr lvl="7">
              <a:spcBef>
                <a:spcPts val="0"/>
              </a:spcBef>
              <a:spcAft>
                <a:spcPts val="0"/>
              </a:spcAft>
              <a:buClr>
                <a:schemeClr val="accent2"/>
              </a:buClr>
              <a:buSzPts val="3000"/>
              <a:buNone/>
              <a:defRPr>
                <a:solidFill>
                  <a:schemeClr val="accent2"/>
                </a:solidFill>
              </a:defRPr>
            </a:lvl8pPr>
            <a:lvl9pPr lvl="8">
              <a:spcBef>
                <a:spcPts val="0"/>
              </a:spcBef>
              <a:spcAft>
                <a:spcPts val="0"/>
              </a:spcAft>
              <a:buClr>
                <a:schemeClr val="accent2"/>
              </a:buClr>
              <a:buSzPts val="3000"/>
              <a:buNone/>
              <a:defRPr>
                <a:solidFill>
                  <a:schemeClr val="accent2"/>
                </a:solidFill>
              </a:defRPr>
            </a:lvl9pPr>
          </a:lstStyle>
          <a:p>
            <a:endParaRPr/>
          </a:p>
        </p:txBody>
      </p:sp>
      <p:sp>
        <p:nvSpPr>
          <p:cNvPr id="736" name="Google Shape;736;p83"/>
          <p:cNvSpPr txBox="1">
            <a:spLocks noGrp="1"/>
          </p:cNvSpPr>
          <p:nvPr>
            <p:ph type="title" idx="4"/>
          </p:nvPr>
        </p:nvSpPr>
        <p:spPr>
          <a:xfrm rot="-5400000">
            <a:off x="7417450" y="2291400"/>
            <a:ext cx="2906400" cy="560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2"/>
              </a:buClr>
              <a:buSzPts val="1500"/>
              <a:buFont typeface="Merriweather Light"/>
              <a:buNone/>
              <a:defRPr sz="1500">
                <a:solidFill>
                  <a:schemeClr val="accent2"/>
                </a:solidFill>
              </a:defRPr>
            </a:lvl1pPr>
            <a:lvl2pPr lvl="1" algn="ctr">
              <a:spcBef>
                <a:spcPts val="0"/>
              </a:spcBef>
              <a:spcAft>
                <a:spcPts val="0"/>
              </a:spcAft>
              <a:buClr>
                <a:schemeClr val="accent2"/>
              </a:buClr>
              <a:buSzPts val="3000"/>
              <a:buNone/>
              <a:defRPr>
                <a:solidFill>
                  <a:schemeClr val="accent2"/>
                </a:solidFill>
              </a:defRPr>
            </a:lvl2pPr>
            <a:lvl3pPr lvl="2" algn="ctr">
              <a:spcBef>
                <a:spcPts val="0"/>
              </a:spcBef>
              <a:spcAft>
                <a:spcPts val="0"/>
              </a:spcAft>
              <a:buClr>
                <a:schemeClr val="accent2"/>
              </a:buClr>
              <a:buSzPts val="3000"/>
              <a:buNone/>
              <a:defRPr>
                <a:solidFill>
                  <a:schemeClr val="accent2"/>
                </a:solidFill>
              </a:defRPr>
            </a:lvl3pPr>
            <a:lvl4pPr lvl="3" algn="ctr">
              <a:spcBef>
                <a:spcPts val="0"/>
              </a:spcBef>
              <a:spcAft>
                <a:spcPts val="0"/>
              </a:spcAft>
              <a:buClr>
                <a:schemeClr val="accent2"/>
              </a:buClr>
              <a:buSzPts val="3000"/>
              <a:buNone/>
              <a:defRPr>
                <a:solidFill>
                  <a:schemeClr val="accent2"/>
                </a:solidFill>
              </a:defRPr>
            </a:lvl4pPr>
            <a:lvl5pPr lvl="4" algn="ctr">
              <a:spcBef>
                <a:spcPts val="0"/>
              </a:spcBef>
              <a:spcAft>
                <a:spcPts val="0"/>
              </a:spcAft>
              <a:buClr>
                <a:schemeClr val="accent2"/>
              </a:buClr>
              <a:buSzPts val="3000"/>
              <a:buNone/>
              <a:defRPr>
                <a:solidFill>
                  <a:schemeClr val="accent2"/>
                </a:solidFill>
              </a:defRPr>
            </a:lvl5pPr>
            <a:lvl6pPr lvl="5" algn="ctr">
              <a:spcBef>
                <a:spcPts val="0"/>
              </a:spcBef>
              <a:spcAft>
                <a:spcPts val="0"/>
              </a:spcAft>
              <a:buClr>
                <a:schemeClr val="accent2"/>
              </a:buClr>
              <a:buSzPts val="3000"/>
              <a:buNone/>
              <a:defRPr>
                <a:solidFill>
                  <a:schemeClr val="accent2"/>
                </a:solidFill>
              </a:defRPr>
            </a:lvl6pPr>
            <a:lvl7pPr lvl="6" algn="ctr">
              <a:spcBef>
                <a:spcPts val="0"/>
              </a:spcBef>
              <a:spcAft>
                <a:spcPts val="0"/>
              </a:spcAft>
              <a:buClr>
                <a:schemeClr val="accent2"/>
              </a:buClr>
              <a:buSzPts val="3000"/>
              <a:buNone/>
              <a:defRPr>
                <a:solidFill>
                  <a:schemeClr val="accent2"/>
                </a:solidFill>
              </a:defRPr>
            </a:lvl7pPr>
            <a:lvl8pPr lvl="7" algn="ctr">
              <a:spcBef>
                <a:spcPts val="0"/>
              </a:spcBef>
              <a:spcAft>
                <a:spcPts val="0"/>
              </a:spcAft>
              <a:buClr>
                <a:schemeClr val="accent2"/>
              </a:buClr>
              <a:buSzPts val="3000"/>
              <a:buNone/>
              <a:defRPr>
                <a:solidFill>
                  <a:schemeClr val="accent2"/>
                </a:solidFill>
              </a:defRPr>
            </a:lvl8pPr>
            <a:lvl9pPr lvl="8" algn="ctr">
              <a:spcBef>
                <a:spcPts val="0"/>
              </a:spcBef>
              <a:spcAft>
                <a:spcPts val="0"/>
              </a:spcAft>
              <a:buClr>
                <a:schemeClr val="accent2"/>
              </a:buClr>
              <a:buSzPts val="3000"/>
              <a:buNone/>
              <a:defRPr>
                <a:solidFill>
                  <a:schemeClr val="accent2"/>
                </a:solidFill>
              </a:defRPr>
            </a:lvl9pPr>
          </a:lstStyle>
          <a:p>
            <a:endParaRPr/>
          </a:p>
        </p:txBody>
      </p:sp>
      <p:sp>
        <p:nvSpPr>
          <p:cNvPr id="737" name="Google Shape;737;p83"/>
          <p:cNvSpPr txBox="1">
            <a:spLocks noGrp="1"/>
          </p:cNvSpPr>
          <p:nvPr>
            <p:ph type="title" idx="5"/>
          </p:nvPr>
        </p:nvSpPr>
        <p:spPr>
          <a:xfrm>
            <a:off x="8583300" y="4329650"/>
            <a:ext cx="567600" cy="6687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2"/>
              </a:buClr>
              <a:buSzPts val="700"/>
              <a:buFont typeface="Lexend Light"/>
              <a:buNone/>
              <a:defRPr sz="700">
                <a:solidFill>
                  <a:schemeClr val="accent2"/>
                </a:solidFill>
                <a:latin typeface="Lexend Light"/>
                <a:ea typeface="Lexend Light"/>
                <a:cs typeface="Lexend Light"/>
                <a:sym typeface="Lexend Light"/>
              </a:defRPr>
            </a:lvl1pPr>
            <a:lvl2pPr lvl="1" algn="r">
              <a:spcBef>
                <a:spcPts val="0"/>
              </a:spcBef>
              <a:spcAft>
                <a:spcPts val="0"/>
              </a:spcAft>
              <a:buClr>
                <a:schemeClr val="accent2"/>
              </a:buClr>
              <a:buSzPts val="3000"/>
              <a:buNone/>
              <a:defRPr>
                <a:solidFill>
                  <a:schemeClr val="accent2"/>
                </a:solidFill>
              </a:defRPr>
            </a:lvl2pPr>
            <a:lvl3pPr lvl="2" algn="r">
              <a:spcBef>
                <a:spcPts val="0"/>
              </a:spcBef>
              <a:spcAft>
                <a:spcPts val="0"/>
              </a:spcAft>
              <a:buClr>
                <a:schemeClr val="accent2"/>
              </a:buClr>
              <a:buSzPts val="3000"/>
              <a:buNone/>
              <a:defRPr>
                <a:solidFill>
                  <a:schemeClr val="accent2"/>
                </a:solidFill>
              </a:defRPr>
            </a:lvl3pPr>
            <a:lvl4pPr lvl="3" algn="r">
              <a:spcBef>
                <a:spcPts val="0"/>
              </a:spcBef>
              <a:spcAft>
                <a:spcPts val="0"/>
              </a:spcAft>
              <a:buClr>
                <a:schemeClr val="accent2"/>
              </a:buClr>
              <a:buSzPts val="3000"/>
              <a:buNone/>
              <a:defRPr>
                <a:solidFill>
                  <a:schemeClr val="accent2"/>
                </a:solidFill>
              </a:defRPr>
            </a:lvl4pPr>
            <a:lvl5pPr lvl="4" algn="r">
              <a:spcBef>
                <a:spcPts val="0"/>
              </a:spcBef>
              <a:spcAft>
                <a:spcPts val="0"/>
              </a:spcAft>
              <a:buClr>
                <a:schemeClr val="accent2"/>
              </a:buClr>
              <a:buSzPts val="3000"/>
              <a:buNone/>
              <a:defRPr>
                <a:solidFill>
                  <a:schemeClr val="accent2"/>
                </a:solidFill>
              </a:defRPr>
            </a:lvl5pPr>
            <a:lvl6pPr lvl="5" algn="r">
              <a:spcBef>
                <a:spcPts val="0"/>
              </a:spcBef>
              <a:spcAft>
                <a:spcPts val="0"/>
              </a:spcAft>
              <a:buClr>
                <a:schemeClr val="accent2"/>
              </a:buClr>
              <a:buSzPts val="3000"/>
              <a:buNone/>
              <a:defRPr>
                <a:solidFill>
                  <a:schemeClr val="accent2"/>
                </a:solidFill>
              </a:defRPr>
            </a:lvl6pPr>
            <a:lvl7pPr lvl="6" algn="r">
              <a:spcBef>
                <a:spcPts val="0"/>
              </a:spcBef>
              <a:spcAft>
                <a:spcPts val="0"/>
              </a:spcAft>
              <a:buClr>
                <a:schemeClr val="accent2"/>
              </a:buClr>
              <a:buSzPts val="3000"/>
              <a:buNone/>
              <a:defRPr>
                <a:solidFill>
                  <a:schemeClr val="accent2"/>
                </a:solidFill>
              </a:defRPr>
            </a:lvl7pPr>
            <a:lvl8pPr lvl="7" algn="r">
              <a:spcBef>
                <a:spcPts val="0"/>
              </a:spcBef>
              <a:spcAft>
                <a:spcPts val="0"/>
              </a:spcAft>
              <a:buClr>
                <a:schemeClr val="accent2"/>
              </a:buClr>
              <a:buSzPts val="3000"/>
              <a:buNone/>
              <a:defRPr>
                <a:solidFill>
                  <a:schemeClr val="accent2"/>
                </a:solidFill>
              </a:defRPr>
            </a:lvl8pPr>
            <a:lvl9pPr lvl="8" algn="r">
              <a:spcBef>
                <a:spcPts val="0"/>
              </a:spcBef>
              <a:spcAft>
                <a:spcPts val="0"/>
              </a:spcAft>
              <a:buClr>
                <a:schemeClr val="accent2"/>
              </a:buClr>
              <a:buSzPts val="3000"/>
              <a:buNone/>
              <a:defRPr>
                <a:solidFill>
                  <a:schemeClr val="accent2"/>
                </a:solidFill>
              </a:defRPr>
            </a:lvl9pPr>
          </a:lstStyle>
          <a:p>
            <a:endParaRPr/>
          </a:p>
        </p:txBody>
      </p:sp>
      <p:sp>
        <p:nvSpPr>
          <p:cNvPr id="738" name="Google Shape;738;p83"/>
          <p:cNvSpPr txBox="1">
            <a:spLocks noGrp="1"/>
          </p:cNvSpPr>
          <p:nvPr>
            <p:ph type="title" idx="6"/>
          </p:nvPr>
        </p:nvSpPr>
        <p:spPr>
          <a:xfrm>
            <a:off x="228600" y="219850"/>
            <a:ext cx="2048100" cy="2973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900"/>
              <a:buFont typeface="Lexend Light"/>
              <a:buNone/>
              <a:defRPr sz="900">
                <a:latin typeface="Lexend Light"/>
                <a:ea typeface="Lexend Light"/>
                <a:cs typeface="Lexend Light"/>
                <a:sym typeface="Lexend Light"/>
              </a:defRPr>
            </a:lvl1pPr>
            <a:lvl2pPr lvl="1">
              <a:spcBef>
                <a:spcPts val="0"/>
              </a:spcBef>
              <a:spcAft>
                <a:spcPts val="0"/>
              </a:spcAft>
              <a:buClr>
                <a:schemeClr val="dk1"/>
              </a:buClr>
              <a:buSzPts val="3000"/>
              <a:buNone/>
              <a:defRPr/>
            </a:lvl2pPr>
            <a:lvl3pPr lvl="2">
              <a:spcBef>
                <a:spcPts val="0"/>
              </a:spcBef>
              <a:spcAft>
                <a:spcPts val="0"/>
              </a:spcAft>
              <a:buClr>
                <a:schemeClr val="dk1"/>
              </a:buClr>
              <a:buSzPts val="3000"/>
              <a:buNone/>
              <a:defRPr/>
            </a:lvl3pPr>
            <a:lvl4pPr lvl="3">
              <a:spcBef>
                <a:spcPts val="0"/>
              </a:spcBef>
              <a:spcAft>
                <a:spcPts val="0"/>
              </a:spcAft>
              <a:buClr>
                <a:schemeClr val="dk1"/>
              </a:buClr>
              <a:buSzPts val="3000"/>
              <a:buNone/>
              <a:defRPr/>
            </a:lvl4pPr>
            <a:lvl5pPr lvl="4">
              <a:spcBef>
                <a:spcPts val="0"/>
              </a:spcBef>
              <a:spcAft>
                <a:spcPts val="0"/>
              </a:spcAft>
              <a:buClr>
                <a:schemeClr val="dk1"/>
              </a:buClr>
              <a:buSzPts val="3000"/>
              <a:buNone/>
              <a:defRPr/>
            </a:lvl5pPr>
            <a:lvl6pPr lvl="5">
              <a:spcBef>
                <a:spcPts val="0"/>
              </a:spcBef>
              <a:spcAft>
                <a:spcPts val="0"/>
              </a:spcAft>
              <a:buClr>
                <a:schemeClr val="dk1"/>
              </a:buClr>
              <a:buSzPts val="3000"/>
              <a:buNone/>
              <a:defRPr/>
            </a:lvl6pPr>
            <a:lvl7pPr lvl="6">
              <a:spcBef>
                <a:spcPts val="0"/>
              </a:spcBef>
              <a:spcAft>
                <a:spcPts val="0"/>
              </a:spcAft>
              <a:buClr>
                <a:schemeClr val="dk1"/>
              </a:buClr>
              <a:buSzPts val="3000"/>
              <a:buNone/>
              <a:defRPr/>
            </a:lvl7pPr>
            <a:lvl8pPr lvl="7">
              <a:spcBef>
                <a:spcPts val="0"/>
              </a:spcBef>
              <a:spcAft>
                <a:spcPts val="0"/>
              </a:spcAft>
              <a:buClr>
                <a:schemeClr val="dk1"/>
              </a:buClr>
              <a:buSzPts val="3000"/>
              <a:buNone/>
              <a:defRPr/>
            </a:lvl8pPr>
            <a:lvl9pPr lvl="8">
              <a:spcBef>
                <a:spcPts val="0"/>
              </a:spcBef>
              <a:spcAft>
                <a:spcPts val="0"/>
              </a:spcAft>
              <a:buClr>
                <a:schemeClr val="dk1"/>
              </a:buClr>
              <a:buSzPts val="3000"/>
              <a:buNone/>
              <a:defRPr/>
            </a:lvl9pPr>
          </a:lstStyle>
          <a:p>
            <a:endParaRPr/>
          </a:p>
        </p:txBody>
      </p:sp>
      <p:sp>
        <p:nvSpPr>
          <p:cNvPr id="739" name="Google Shape;739;p83"/>
          <p:cNvSpPr txBox="1">
            <a:spLocks noGrp="1"/>
          </p:cNvSpPr>
          <p:nvPr>
            <p:ph type="title" idx="7"/>
          </p:nvPr>
        </p:nvSpPr>
        <p:spPr>
          <a:xfrm>
            <a:off x="231325" y="1403700"/>
            <a:ext cx="3147300" cy="11679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3000"/>
              <a:buFont typeface="Merriweather Light"/>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740" name="Google Shape;740;p83"/>
          <p:cNvSpPr txBox="1">
            <a:spLocks noGrp="1"/>
          </p:cNvSpPr>
          <p:nvPr>
            <p:ph type="body" idx="1"/>
          </p:nvPr>
        </p:nvSpPr>
        <p:spPr>
          <a:xfrm>
            <a:off x="229125" y="2572475"/>
            <a:ext cx="3149400" cy="1754700"/>
          </a:xfrm>
          <a:prstGeom prst="rect">
            <a:avLst/>
          </a:prstGeom>
        </p:spPr>
        <p:txBody>
          <a:bodyPr spcFirstLastPara="1" wrap="square" lIns="91425" tIns="91425" rIns="91425" bIns="91425" anchor="t" anchorCtr="0">
            <a:noAutofit/>
          </a:bodyPr>
          <a:lstStyle>
            <a:lvl1pPr marL="457200" lvl="0" indent="-285750">
              <a:spcBef>
                <a:spcPts val="0"/>
              </a:spcBef>
              <a:spcAft>
                <a:spcPts val="0"/>
              </a:spcAft>
              <a:buClr>
                <a:schemeClr val="dk2"/>
              </a:buClr>
              <a:buSzPts val="900"/>
              <a:buFont typeface="Lexend Light"/>
              <a:buChar char="●"/>
              <a:defRPr>
                <a:solidFill>
                  <a:schemeClr val="dk2"/>
                </a:solidFill>
              </a:defRPr>
            </a:lvl1pPr>
            <a:lvl2pPr marL="914400" lvl="1" indent="-285750">
              <a:spcBef>
                <a:spcPts val="0"/>
              </a:spcBef>
              <a:spcAft>
                <a:spcPts val="0"/>
              </a:spcAft>
              <a:buClr>
                <a:schemeClr val="dk2"/>
              </a:buClr>
              <a:buSzPts val="900"/>
              <a:buFont typeface="Lexend Light"/>
              <a:buChar char="○"/>
              <a:defRPr>
                <a:solidFill>
                  <a:schemeClr val="dk2"/>
                </a:solidFill>
              </a:defRPr>
            </a:lvl2pPr>
            <a:lvl3pPr marL="1371600" lvl="2" indent="-285750">
              <a:spcBef>
                <a:spcPts val="0"/>
              </a:spcBef>
              <a:spcAft>
                <a:spcPts val="0"/>
              </a:spcAft>
              <a:buClr>
                <a:schemeClr val="dk2"/>
              </a:buClr>
              <a:buSzPts val="900"/>
              <a:buFont typeface="Lexend Light"/>
              <a:buChar char="■"/>
              <a:defRPr>
                <a:solidFill>
                  <a:schemeClr val="dk2"/>
                </a:solidFill>
              </a:defRPr>
            </a:lvl3pPr>
            <a:lvl4pPr marL="1828800" lvl="3" indent="-285750">
              <a:spcBef>
                <a:spcPts val="0"/>
              </a:spcBef>
              <a:spcAft>
                <a:spcPts val="0"/>
              </a:spcAft>
              <a:buClr>
                <a:schemeClr val="dk2"/>
              </a:buClr>
              <a:buSzPts val="900"/>
              <a:buFont typeface="Lexend Light"/>
              <a:buChar char="●"/>
              <a:defRPr>
                <a:solidFill>
                  <a:schemeClr val="dk2"/>
                </a:solidFill>
              </a:defRPr>
            </a:lvl4pPr>
            <a:lvl5pPr marL="2286000" lvl="4" indent="-285750">
              <a:spcBef>
                <a:spcPts val="0"/>
              </a:spcBef>
              <a:spcAft>
                <a:spcPts val="0"/>
              </a:spcAft>
              <a:buClr>
                <a:schemeClr val="dk2"/>
              </a:buClr>
              <a:buSzPts val="900"/>
              <a:buFont typeface="Lexend Light"/>
              <a:buChar char="○"/>
              <a:defRPr>
                <a:solidFill>
                  <a:schemeClr val="dk2"/>
                </a:solidFill>
              </a:defRPr>
            </a:lvl5pPr>
            <a:lvl6pPr marL="2743200" lvl="5" indent="-285750">
              <a:spcBef>
                <a:spcPts val="0"/>
              </a:spcBef>
              <a:spcAft>
                <a:spcPts val="0"/>
              </a:spcAft>
              <a:buClr>
                <a:schemeClr val="dk2"/>
              </a:buClr>
              <a:buSzPts val="900"/>
              <a:buFont typeface="Lexend Light"/>
              <a:buChar char="■"/>
              <a:defRPr>
                <a:solidFill>
                  <a:schemeClr val="dk2"/>
                </a:solidFill>
              </a:defRPr>
            </a:lvl6pPr>
            <a:lvl7pPr marL="3200400" lvl="6" indent="-285750">
              <a:spcBef>
                <a:spcPts val="0"/>
              </a:spcBef>
              <a:spcAft>
                <a:spcPts val="0"/>
              </a:spcAft>
              <a:buClr>
                <a:schemeClr val="dk2"/>
              </a:buClr>
              <a:buSzPts val="900"/>
              <a:buFont typeface="Lexend Light"/>
              <a:buChar char="●"/>
              <a:defRPr>
                <a:solidFill>
                  <a:schemeClr val="dk2"/>
                </a:solidFill>
              </a:defRPr>
            </a:lvl7pPr>
            <a:lvl8pPr marL="3657600" lvl="7" indent="-285750">
              <a:spcBef>
                <a:spcPts val="0"/>
              </a:spcBef>
              <a:spcAft>
                <a:spcPts val="0"/>
              </a:spcAft>
              <a:buClr>
                <a:schemeClr val="dk2"/>
              </a:buClr>
              <a:buSzPts val="900"/>
              <a:buFont typeface="Lexend Light"/>
              <a:buChar char="○"/>
              <a:defRPr>
                <a:solidFill>
                  <a:schemeClr val="dk2"/>
                </a:solidFill>
              </a:defRPr>
            </a:lvl8pPr>
            <a:lvl9pPr marL="4114800" lvl="8" indent="-285750">
              <a:spcBef>
                <a:spcPts val="0"/>
              </a:spcBef>
              <a:spcAft>
                <a:spcPts val="0"/>
              </a:spcAft>
              <a:buClr>
                <a:schemeClr val="dk2"/>
              </a:buClr>
              <a:buSzPts val="900"/>
              <a:buFont typeface="Lexend Light"/>
              <a:buChar char="■"/>
              <a:defRPr>
                <a:solidFill>
                  <a:schemeClr val="dk2"/>
                </a:solidFill>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Images with captions" type="titleOnly">
  <p:cSld name="TITLE_ONLY">
    <p:spTree>
      <p:nvGrpSpPr>
        <p:cNvPr id="1" name="Shape 741"/>
        <p:cNvGrpSpPr/>
        <p:nvPr/>
      </p:nvGrpSpPr>
      <p:grpSpPr>
        <a:xfrm>
          <a:off x="0" y="0"/>
          <a:ext cx="0" cy="0"/>
          <a:chOff x="0" y="0"/>
          <a:chExt cx="0" cy="0"/>
        </a:xfrm>
      </p:grpSpPr>
      <p:sp>
        <p:nvSpPr>
          <p:cNvPr id="742" name="Google Shape;742;p84"/>
          <p:cNvSpPr>
            <a:spLocks noGrp="1"/>
          </p:cNvSpPr>
          <p:nvPr>
            <p:ph type="pic" idx="2"/>
          </p:nvPr>
        </p:nvSpPr>
        <p:spPr>
          <a:xfrm>
            <a:off x="233775" y="820275"/>
            <a:ext cx="2043000" cy="3507000"/>
          </a:xfrm>
          <a:prstGeom prst="rect">
            <a:avLst/>
          </a:prstGeom>
          <a:noFill/>
          <a:ln>
            <a:noFill/>
          </a:ln>
        </p:spPr>
      </p:sp>
      <p:sp>
        <p:nvSpPr>
          <p:cNvPr id="743" name="Google Shape;743;p84"/>
          <p:cNvSpPr>
            <a:spLocks noGrp="1"/>
          </p:cNvSpPr>
          <p:nvPr>
            <p:ph type="pic" idx="3"/>
          </p:nvPr>
        </p:nvSpPr>
        <p:spPr>
          <a:xfrm>
            <a:off x="2441450" y="1404850"/>
            <a:ext cx="3154200" cy="3507000"/>
          </a:xfrm>
          <a:prstGeom prst="rect">
            <a:avLst/>
          </a:prstGeom>
          <a:noFill/>
          <a:ln>
            <a:noFill/>
          </a:ln>
        </p:spPr>
      </p:sp>
      <p:sp>
        <p:nvSpPr>
          <p:cNvPr id="744" name="Google Shape;744;p84"/>
          <p:cNvSpPr>
            <a:spLocks noGrp="1"/>
          </p:cNvSpPr>
          <p:nvPr>
            <p:ph type="pic" idx="4"/>
          </p:nvPr>
        </p:nvSpPr>
        <p:spPr>
          <a:xfrm>
            <a:off x="5760650" y="818250"/>
            <a:ext cx="2052600" cy="3612900"/>
          </a:xfrm>
          <a:prstGeom prst="rect">
            <a:avLst/>
          </a:prstGeom>
          <a:noFill/>
          <a:ln>
            <a:noFill/>
          </a:ln>
        </p:spPr>
      </p:sp>
      <p:cxnSp>
        <p:nvCxnSpPr>
          <p:cNvPr id="745" name="Google Shape;745;p84"/>
          <p:cNvCxnSpPr/>
          <p:nvPr/>
        </p:nvCxnSpPr>
        <p:spPr>
          <a:xfrm>
            <a:off x="8586257" y="1"/>
            <a:ext cx="0" cy="5144100"/>
          </a:xfrm>
          <a:prstGeom prst="straightConnector1">
            <a:avLst/>
          </a:prstGeom>
          <a:noFill/>
          <a:ln w="9525" cap="flat" cmpd="sng">
            <a:solidFill>
              <a:schemeClr val="accent1"/>
            </a:solidFill>
            <a:prstDash val="solid"/>
            <a:round/>
            <a:headEnd type="none" w="med" len="med"/>
            <a:tailEnd type="none" w="med" len="med"/>
          </a:ln>
        </p:spPr>
      </p:cxnSp>
      <p:sp>
        <p:nvSpPr>
          <p:cNvPr id="746" name="Google Shape;746;p84"/>
          <p:cNvSpPr txBox="1">
            <a:spLocks noGrp="1"/>
          </p:cNvSpPr>
          <p:nvPr>
            <p:ph type="title"/>
          </p:nvPr>
        </p:nvSpPr>
        <p:spPr>
          <a:xfrm rot="-5400000">
            <a:off x="8360500" y="443600"/>
            <a:ext cx="1020300" cy="5607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2"/>
              </a:buClr>
              <a:buSzPts val="700"/>
              <a:buFont typeface="Lexend Light"/>
              <a:buNone/>
              <a:defRPr sz="700">
                <a:solidFill>
                  <a:schemeClr val="accent2"/>
                </a:solidFill>
                <a:latin typeface="Lexend Light"/>
                <a:ea typeface="Lexend Light"/>
                <a:cs typeface="Lexend Light"/>
                <a:sym typeface="Lexend Light"/>
              </a:defRPr>
            </a:lvl1pPr>
            <a:lvl2pPr lvl="1">
              <a:spcBef>
                <a:spcPts val="0"/>
              </a:spcBef>
              <a:spcAft>
                <a:spcPts val="0"/>
              </a:spcAft>
              <a:buClr>
                <a:schemeClr val="accent2"/>
              </a:buClr>
              <a:buSzPts val="3000"/>
              <a:buNone/>
              <a:defRPr>
                <a:solidFill>
                  <a:schemeClr val="accent2"/>
                </a:solidFill>
              </a:defRPr>
            </a:lvl2pPr>
            <a:lvl3pPr lvl="2">
              <a:spcBef>
                <a:spcPts val="0"/>
              </a:spcBef>
              <a:spcAft>
                <a:spcPts val="0"/>
              </a:spcAft>
              <a:buClr>
                <a:schemeClr val="accent2"/>
              </a:buClr>
              <a:buSzPts val="3000"/>
              <a:buNone/>
              <a:defRPr>
                <a:solidFill>
                  <a:schemeClr val="accent2"/>
                </a:solidFill>
              </a:defRPr>
            </a:lvl3pPr>
            <a:lvl4pPr lvl="3">
              <a:spcBef>
                <a:spcPts val="0"/>
              </a:spcBef>
              <a:spcAft>
                <a:spcPts val="0"/>
              </a:spcAft>
              <a:buClr>
                <a:schemeClr val="accent2"/>
              </a:buClr>
              <a:buSzPts val="3000"/>
              <a:buNone/>
              <a:defRPr>
                <a:solidFill>
                  <a:schemeClr val="accent2"/>
                </a:solidFill>
              </a:defRPr>
            </a:lvl4pPr>
            <a:lvl5pPr lvl="4">
              <a:spcBef>
                <a:spcPts val="0"/>
              </a:spcBef>
              <a:spcAft>
                <a:spcPts val="0"/>
              </a:spcAft>
              <a:buClr>
                <a:schemeClr val="accent2"/>
              </a:buClr>
              <a:buSzPts val="3000"/>
              <a:buNone/>
              <a:defRPr>
                <a:solidFill>
                  <a:schemeClr val="accent2"/>
                </a:solidFill>
              </a:defRPr>
            </a:lvl5pPr>
            <a:lvl6pPr lvl="5">
              <a:spcBef>
                <a:spcPts val="0"/>
              </a:spcBef>
              <a:spcAft>
                <a:spcPts val="0"/>
              </a:spcAft>
              <a:buClr>
                <a:schemeClr val="accent2"/>
              </a:buClr>
              <a:buSzPts val="3000"/>
              <a:buNone/>
              <a:defRPr>
                <a:solidFill>
                  <a:schemeClr val="accent2"/>
                </a:solidFill>
              </a:defRPr>
            </a:lvl6pPr>
            <a:lvl7pPr lvl="6">
              <a:spcBef>
                <a:spcPts val="0"/>
              </a:spcBef>
              <a:spcAft>
                <a:spcPts val="0"/>
              </a:spcAft>
              <a:buClr>
                <a:schemeClr val="accent2"/>
              </a:buClr>
              <a:buSzPts val="3000"/>
              <a:buNone/>
              <a:defRPr>
                <a:solidFill>
                  <a:schemeClr val="accent2"/>
                </a:solidFill>
              </a:defRPr>
            </a:lvl7pPr>
            <a:lvl8pPr lvl="7">
              <a:spcBef>
                <a:spcPts val="0"/>
              </a:spcBef>
              <a:spcAft>
                <a:spcPts val="0"/>
              </a:spcAft>
              <a:buClr>
                <a:schemeClr val="accent2"/>
              </a:buClr>
              <a:buSzPts val="3000"/>
              <a:buNone/>
              <a:defRPr>
                <a:solidFill>
                  <a:schemeClr val="accent2"/>
                </a:solidFill>
              </a:defRPr>
            </a:lvl8pPr>
            <a:lvl9pPr lvl="8">
              <a:spcBef>
                <a:spcPts val="0"/>
              </a:spcBef>
              <a:spcAft>
                <a:spcPts val="0"/>
              </a:spcAft>
              <a:buClr>
                <a:schemeClr val="accent2"/>
              </a:buClr>
              <a:buSzPts val="3000"/>
              <a:buNone/>
              <a:defRPr>
                <a:solidFill>
                  <a:schemeClr val="accent2"/>
                </a:solidFill>
              </a:defRPr>
            </a:lvl9pPr>
          </a:lstStyle>
          <a:p>
            <a:endParaRPr/>
          </a:p>
        </p:txBody>
      </p:sp>
      <p:sp>
        <p:nvSpPr>
          <p:cNvPr id="747" name="Google Shape;747;p84"/>
          <p:cNvSpPr txBox="1">
            <a:spLocks noGrp="1"/>
          </p:cNvSpPr>
          <p:nvPr>
            <p:ph type="title" idx="5"/>
          </p:nvPr>
        </p:nvSpPr>
        <p:spPr>
          <a:xfrm rot="-5400000">
            <a:off x="7417450" y="2291400"/>
            <a:ext cx="2906400" cy="560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2"/>
              </a:buClr>
              <a:buSzPts val="1500"/>
              <a:buFont typeface="Merriweather Light"/>
              <a:buNone/>
              <a:defRPr sz="1500">
                <a:solidFill>
                  <a:schemeClr val="accent2"/>
                </a:solidFill>
              </a:defRPr>
            </a:lvl1pPr>
            <a:lvl2pPr lvl="1" algn="ctr">
              <a:spcBef>
                <a:spcPts val="0"/>
              </a:spcBef>
              <a:spcAft>
                <a:spcPts val="0"/>
              </a:spcAft>
              <a:buClr>
                <a:schemeClr val="accent2"/>
              </a:buClr>
              <a:buSzPts val="3000"/>
              <a:buNone/>
              <a:defRPr>
                <a:solidFill>
                  <a:schemeClr val="accent2"/>
                </a:solidFill>
              </a:defRPr>
            </a:lvl2pPr>
            <a:lvl3pPr lvl="2" algn="ctr">
              <a:spcBef>
                <a:spcPts val="0"/>
              </a:spcBef>
              <a:spcAft>
                <a:spcPts val="0"/>
              </a:spcAft>
              <a:buClr>
                <a:schemeClr val="accent2"/>
              </a:buClr>
              <a:buSzPts val="3000"/>
              <a:buNone/>
              <a:defRPr>
                <a:solidFill>
                  <a:schemeClr val="accent2"/>
                </a:solidFill>
              </a:defRPr>
            </a:lvl3pPr>
            <a:lvl4pPr lvl="3" algn="ctr">
              <a:spcBef>
                <a:spcPts val="0"/>
              </a:spcBef>
              <a:spcAft>
                <a:spcPts val="0"/>
              </a:spcAft>
              <a:buClr>
                <a:schemeClr val="accent2"/>
              </a:buClr>
              <a:buSzPts val="3000"/>
              <a:buNone/>
              <a:defRPr>
                <a:solidFill>
                  <a:schemeClr val="accent2"/>
                </a:solidFill>
              </a:defRPr>
            </a:lvl4pPr>
            <a:lvl5pPr lvl="4" algn="ctr">
              <a:spcBef>
                <a:spcPts val="0"/>
              </a:spcBef>
              <a:spcAft>
                <a:spcPts val="0"/>
              </a:spcAft>
              <a:buClr>
                <a:schemeClr val="accent2"/>
              </a:buClr>
              <a:buSzPts val="3000"/>
              <a:buNone/>
              <a:defRPr>
                <a:solidFill>
                  <a:schemeClr val="accent2"/>
                </a:solidFill>
              </a:defRPr>
            </a:lvl5pPr>
            <a:lvl6pPr lvl="5" algn="ctr">
              <a:spcBef>
                <a:spcPts val="0"/>
              </a:spcBef>
              <a:spcAft>
                <a:spcPts val="0"/>
              </a:spcAft>
              <a:buClr>
                <a:schemeClr val="accent2"/>
              </a:buClr>
              <a:buSzPts val="3000"/>
              <a:buNone/>
              <a:defRPr>
                <a:solidFill>
                  <a:schemeClr val="accent2"/>
                </a:solidFill>
              </a:defRPr>
            </a:lvl6pPr>
            <a:lvl7pPr lvl="6" algn="ctr">
              <a:spcBef>
                <a:spcPts val="0"/>
              </a:spcBef>
              <a:spcAft>
                <a:spcPts val="0"/>
              </a:spcAft>
              <a:buClr>
                <a:schemeClr val="accent2"/>
              </a:buClr>
              <a:buSzPts val="3000"/>
              <a:buNone/>
              <a:defRPr>
                <a:solidFill>
                  <a:schemeClr val="accent2"/>
                </a:solidFill>
              </a:defRPr>
            </a:lvl7pPr>
            <a:lvl8pPr lvl="7" algn="ctr">
              <a:spcBef>
                <a:spcPts val="0"/>
              </a:spcBef>
              <a:spcAft>
                <a:spcPts val="0"/>
              </a:spcAft>
              <a:buClr>
                <a:schemeClr val="accent2"/>
              </a:buClr>
              <a:buSzPts val="3000"/>
              <a:buNone/>
              <a:defRPr>
                <a:solidFill>
                  <a:schemeClr val="accent2"/>
                </a:solidFill>
              </a:defRPr>
            </a:lvl8pPr>
            <a:lvl9pPr lvl="8" algn="ctr">
              <a:spcBef>
                <a:spcPts val="0"/>
              </a:spcBef>
              <a:spcAft>
                <a:spcPts val="0"/>
              </a:spcAft>
              <a:buClr>
                <a:schemeClr val="accent2"/>
              </a:buClr>
              <a:buSzPts val="3000"/>
              <a:buNone/>
              <a:defRPr>
                <a:solidFill>
                  <a:schemeClr val="accent2"/>
                </a:solidFill>
              </a:defRPr>
            </a:lvl9pPr>
          </a:lstStyle>
          <a:p>
            <a:endParaRPr/>
          </a:p>
        </p:txBody>
      </p:sp>
      <p:sp>
        <p:nvSpPr>
          <p:cNvPr id="748" name="Google Shape;748;p84"/>
          <p:cNvSpPr txBox="1">
            <a:spLocks noGrp="1"/>
          </p:cNvSpPr>
          <p:nvPr>
            <p:ph type="title" idx="6"/>
          </p:nvPr>
        </p:nvSpPr>
        <p:spPr>
          <a:xfrm>
            <a:off x="8583300" y="4329650"/>
            <a:ext cx="567600" cy="6687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2"/>
              </a:buClr>
              <a:buSzPts val="700"/>
              <a:buFont typeface="Lexend Light"/>
              <a:buNone/>
              <a:defRPr sz="700">
                <a:solidFill>
                  <a:schemeClr val="accent2"/>
                </a:solidFill>
                <a:latin typeface="Lexend Light"/>
                <a:ea typeface="Lexend Light"/>
                <a:cs typeface="Lexend Light"/>
                <a:sym typeface="Lexend Light"/>
              </a:defRPr>
            </a:lvl1pPr>
            <a:lvl2pPr lvl="1" algn="r">
              <a:spcBef>
                <a:spcPts val="0"/>
              </a:spcBef>
              <a:spcAft>
                <a:spcPts val="0"/>
              </a:spcAft>
              <a:buClr>
                <a:schemeClr val="accent2"/>
              </a:buClr>
              <a:buSzPts val="3000"/>
              <a:buNone/>
              <a:defRPr>
                <a:solidFill>
                  <a:schemeClr val="accent2"/>
                </a:solidFill>
              </a:defRPr>
            </a:lvl2pPr>
            <a:lvl3pPr lvl="2" algn="r">
              <a:spcBef>
                <a:spcPts val="0"/>
              </a:spcBef>
              <a:spcAft>
                <a:spcPts val="0"/>
              </a:spcAft>
              <a:buClr>
                <a:schemeClr val="accent2"/>
              </a:buClr>
              <a:buSzPts val="3000"/>
              <a:buNone/>
              <a:defRPr>
                <a:solidFill>
                  <a:schemeClr val="accent2"/>
                </a:solidFill>
              </a:defRPr>
            </a:lvl3pPr>
            <a:lvl4pPr lvl="3" algn="r">
              <a:spcBef>
                <a:spcPts val="0"/>
              </a:spcBef>
              <a:spcAft>
                <a:spcPts val="0"/>
              </a:spcAft>
              <a:buClr>
                <a:schemeClr val="accent2"/>
              </a:buClr>
              <a:buSzPts val="3000"/>
              <a:buNone/>
              <a:defRPr>
                <a:solidFill>
                  <a:schemeClr val="accent2"/>
                </a:solidFill>
              </a:defRPr>
            </a:lvl4pPr>
            <a:lvl5pPr lvl="4" algn="r">
              <a:spcBef>
                <a:spcPts val="0"/>
              </a:spcBef>
              <a:spcAft>
                <a:spcPts val="0"/>
              </a:spcAft>
              <a:buClr>
                <a:schemeClr val="accent2"/>
              </a:buClr>
              <a:buSzPts val="3000"/>
              <a:buNone/>
              <a:defRPr>
                <a:solidFill>
                  <a:schemeClr val="accent2"/>
                </a:solidFill>
              </a:defRPr>
            </a:lvl5pPr>
            <a:lvl6pPr lvl="5" algn="r">
              <a:spcBef>
                <a:spcPts val="0"/>
              </a:spcBef>
              <a:spcAft>
                <a:spcPts val="0"/>
              </a:spcAft>
              <a:buClr>
                <a:schemeClr val="accent2"/>
              </a:buClr>
              <a:buSzPts val="3000"/>
              <a:buNone/>
              <a:defRPr>
                <a:solidFill>
                  <a:schemeClr val="accent2"/>
                </a:solidFill>
              </a:defRPr>
            </a:lvl6pPr>
            <a:lvl7pPr lvl="6" algn="r">
              <a:spcBef>
                <a:spcPts val="0"/>
              </a:spcBef>
              <a:spcAft>
                <a:spcPts val="0"/>
              </a:spcAft>
              <a:buClr>
                <a:schemeClr val="accent2"/>
              </a:buClr>
              <a:buSzPts val="3000"/>
              <a:buNone/>
              <a:defRPr>
                <a:solidFill>
                  <a:schemeClr val="accent2"/>
                </a:solidFill>
              </a:defRPr>
            </a:lvl7pPr>
            <a:lvl8pPr lvl="7" algn="r">
              <a:spcBef>
                <a:spcPts val="0"/>
              </a:spcBef>
              <a:spcAft>
                <a:spcPts val="0"/>
              </a:spcAft>
              <a:buClr>
                <a:schemeClr val="accent2"/>
              </a:buClr>
              <a:buSzPts val="3000"/>
              <a:buNone/>
              <a:defRPr>
                <a:solidFill>
                  <a:schemeClr val="accent2"/>
                </a:solidFill>
              </a:defRPr>
            </a:lvl8pPr>
            <a:lvl9pPr lvl="8" algn="r">
              <a:spcBef>
                <a:spcPts val="0"/>
              </a:spcBef>
              <a:spcAft>
                <a:spcPts val="0"/>
              </a:spcAft>
              <a:buClr>
                <a:schemeClr val="accent2"/>
              </a:buClr>
              <a:buSzPts val="3000"/>
              <a:buNone/>
              <a:defRPr>
                <a:solidFill>
                  <a:schemeClr val="accent2"/>
                </a:solidFill>
              </a:defRPr>
            </a:lvl9pPr>
          </a:lstStyle>
          <a:p>
            <a:endParaRPr/>
          </a:p>
        </p:txBody>
      </p:sp>
      <p:sp>
        <p:nvSpPr>
          <p:cNvPr id="749" name="Google Shape;749;p84"/>
          <p:cNvSpPr txBox="1">
            <a:spLocks noGrp="1"/>
          </p:cNvSpPr>
          <p:nvPr>
            <p:ph type="title" idx="7"/>
          </p:nvPr>
        </p:nvSpPr>
        <p:spPr>
          <a:xfrm>
            <a:off x="228600" y="219850"/>
            <a:ext cx="2048100" cy="2973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900"/>
              <a:buFont typeface="Lexend Light"/>
              <a:buNone/>
              <a:defRPr sz="900">
                <a:latin typeface="Lexend Light"/>
                <a:ea typeface="Lexend Light"/>
                <a:cs typeface="Lexend Light"/>
                <a:sym typeface="Lexend Light"/>
              </a:defRPr>
            </a:lvl1pPr>
            <a:lvl2pPr lvl="1">
              <a:spcBef>
                <a:spcPts val="0"/>
              </a:spcBef>
              <a:spcAft>
                <a:spcPts val="0"/>
              </a:spcAft>
              <a:buClr>
                <a:schemeClr val="dk1"/>
              </a:buClr>
              <a:buSzPts val="3000"/>
              <a:buNone/>
              <a:defRPr/>
            </a:lvl2pPr>
            <a:lvl3pPr lvl="2">
              <a:spcBef>
                <a:spcPts val="0"/>
              </a:spcBef>
              <a:spcAft>
                <a:spcPts val="0"/>
              </a:spcAft>
              <a:buClr>
                <a:schemeClr val="dk1"/>
              </a:buClr>
              <a:buSzPts val="3000"/>
              <a:buNone/>
              <a:defRPr/>
            </a:lvl3pPr>
            <a:lvl4pPr lvl="3">
              <a:spcBef>
                <a:spcPts val="0"/>
              </a:spcBef>
              <a:spcAft>
                <a:spcPts val="0"/>
              </a:spcAft>
              <a:buClr>
                <a:schemeClr val="dk1"/>
              </a:buClr>
              <a:buSzPts val="3000"/>
              <a:buNone/>
              <a:defRPr/>
            </a:lvl4pPr>
            <a:lvl5pPr lvl="4">
              <a:spcBef>
                <a:spcPts val="0"/>
              </a:spcBef>
              <a:spcAft>
                <a:spcPts val="0"/>
              </a:spcAft>
              <a:buClr>
                <a:schemeClr val="dk1"/>
              </a:buClr>
              <a:buSzPts val="3000"/>
              <a:buNone/>
              <a:defRPr/>
            </a:lvl5pPr>
            <a:lvl6pPr lvl="5">
              <a:spcBef>
                <a:spcPts val="0"/>
              </a:spcBef>
              <a:spcAft>
                <a:spcPts val="0"/>
              </a:spcAft>
              <a:buClr>
                <a:schemeClr val="dk1"/>
              </a:buClr>
              <a:buSzPts val="3000"/>
              <a:buNone/>
              <a:defRPr/>
            </a:lvl6pPr>
            <a:lvl7pPr lvl="6">
              <a:spcBef>
                <a:spcPts val="0"/>
              </a:spcBef>
              <a:spcAft>
                <a:spcPts val="0"/>
              </a:spcAft>
              <a:buClr>
                <a:schemeClr val="dk1"/>
              </a:buClr>
              <a:buSzPts val="3000"/>
              <a:buNone/>
              <a:defRPr/>
            </a:lvl7pPr>
            <a:lvl8pPr lvl="7">
              <a:spcBef>
                <a:spcPts val="0"/>
              </a:spcBef>
              <a:spcAft>
                <a:spcPts val="0"/>
              </a:spcAft>
              <a:buClr>
                <a:schemeClr val="dk1"/>
              </a:buClr>
              <a:buSzPts val="3000"/>
              <a:buNone/>
              <a:defRPr/>
            </a:lvl8pPr>
            <a:lvl9pPr lvl="8">
              <a:spcBef>
                <a:spcPts val="0"/>
              </a:spcBef>
              <a:spcAft>
                <a:spcPts val="0"/>
              </a:spcAft>
              <a:buClr>
                <a:schemeClr val="dk1"/>
              </a:buClr>
              <a:buSzPts val="3000"/>
              <a:buNone/>
              <a:defRPr/>
            </a:lvl9pPr>
          </a:lstStyle>
          <a:p>
            <a:endParaRPr/>
          </a:p>
        </p:txBody>
      </p:sp>
      <p:sp>
        <p:nvSpPr>
          <p:cNvPr id="750" name="Google Shape;750;p84"/>
          <p:cNvSpPr txBox="1">
            <a:spLocks noGrp="1"/>
          </p:cNvSpPr>
          <p:nvPr>
            <p:ph type="body" idx="1"/>
          </p:nvPr>
        </p:nvSpPr>
        <p:spPr>
          <a:xfrm>
            <a:off x="2447900" y="818250"/>
            <a:ext cx="3147600" cy="583500"/>
          </a:xfrm>
          <a:prstGeom prst="rect">
            <a:avLst/>
          </a:prstGeom>
        </p:spPr>
        <p:txBody>
          <a:bodyPr spcFirstLastPara="1" wrap="square" lIns="91425" tIns="91425" rIns="91425" bIns="91425" anchor="t" anchorCtr="0">
            <a:noAutofit/>
          </a:bodyPr>
          <a:lstStyle>
            <a:lvl1pPr marL="457200" lvl="0" indent="-285750">
              <a:spcBef>
                <a:spcPts val="0"/>
              </a:spcBef>
              <a:spcAft>
                <a:spcPts val="0"/>
              </a:spcAft>
              <a:buClr>
                <a:schemeClr val="dk2"/>
              </a:buClr>
              <a:buSzPts val="900"/>
              <a:buFont typeface="Merriweather"/>
              <a:buChar char="●"/>
              <a:defRPr>
                <a:solidFill>
                  <a:schemeClr val="dk2"/>
                </a:solidFill>
                <a:latin typeface="Merriweather"/>
                <a:ea typeface="Merriweather"/>
                <a:cs typeface="Merriweather"/>
                <a:sym typeface="Merriweather"/>
              </a:defRPr>
            </a:lvl1pPr>
            <a:lvl2pPr marL="914400" lvl="1" indent="-285750">
              <a:spcBef>
                <a:spcPts val="0"/>
              </a:spcBef>
              <a:spcAft>
                <a:spcPts val="0"/>
              </a:spcAft>
              <a:buClr>
                <a:schemeClr val="dk2"/>
              </a:buClr>
              <a:buSzPts val="900"/>
              <a:buFont typeface="Merriweather"/>
              <a:buChar char="○"/>
              <a:defRPr>
                <a:solidFill>
                  <a:schemeClr val="dk2"/>
                </a:solidFill>
                <a:latin typeface="Merriweather"/>
                <a:ea typeface="Merriweather"/>
                <a:cs typeface="Merriweather"/>
                <a:sym typeface="Merriweather"/>
              </a:defRPr>
            </a:lvl2pPr>
            <a:lvl3pPr marL="1371600" lvl="2" indent="-285750">
              <a:spcBef>
                <a:spcPts val="0"/>
              </a:spcBef>
              <a:spcAft>
                <a:spcPts val="0"/>
              </a:spcAft>
              <a:buClr>
                <a:schemeClr val="dk2"/>
              </a:buClr>
              <a:buSzPts val="900"/>
              <a:buFont typeface="Merriweather"/>
              <a:buChar char="■"/>
              <a:defRPr>
                <a:solidFill>
                  <a:schemeClr val="dk2"/>
                </a:solidFill>
                <a:latin typeface="Merriweather"/>
                <a:ea typeface="Merriweather"/>
                <a:cs typeface="Merriweather"/>
                <a:sym typeface="Merriweather"/>
              </a:defRPr>
            </a:lvl3pPr>
            <a:lvl4pPr marL="1828800" lvl="3" indent="-285750">
              <a:spcBef>
                <a:spcPts val="0"/>
              </a:spcBef>
              <a:spcAft>
                <a:spcPts val="0"/>
              </a:spcAft>
              <a:buClr>
                <a:schemeClr val="dk2"/>
              </a:buClr>
              <a:buSzPts val="900"/>
              <a:buFont typeface="Merriweather"/>
              <a:buChar char="●"/>
              <a:defRPr>
                <a:solidFill>
                  <a:schemeClr val="dk2"/>
                </a:solidFill>
                <a:latin typeface="Merriweather"/>
                <a:ea typeface="Merriweather"/>
                <a:cs typeface="Merriweather"/>
                <a:sym typeface="Merriweather"/>
              </a:defRPr>
            </a:lvl4pPr>
            <a:lvl5pPr marL="2286000" lvl="4" indent="-285750">
              <a:spcBef>
                <a:spcPts val="0"/>
              </a:spcBef>
              <a:spcAft>
                <a:spcPts val="0"/>
              </a:spcAft>
              <a:buClr>
                <a:schemeClr val="dk2"/>
              </a:buClr>
              <a:buSzPts val="900"/>
              <a:buFont typeface="Merriweather"/>
              <a:buChar char="○"/>
              <a:defRPr>
                <a:solidFill>
                  <a:schemeClr val="dk2"/>
                </a:solidFill>
                <a:latin typeface="Merriweather"/>
                <a:ea typeface="Merriweather"/>
                <a:cs typeface="Merriweather"/>
                <a:sym typeface="Merriweather"/>
              </a:defRPr>
            </a:lvl5pPr>
            <a:lvl6pPr marL="2743200" lvl="5" indent="-285750">
              <a:spcBef>
                <a:spcPts val="0"/>
              </a:spcBef>
              <a:spcAft>
                <a:spcPts val="0"/>
              </a:spcAft>
              <a:buClr>
                <a:schemeClr val="dk2"/>
              </a:buClr>
              <a:buSzPts val="900"/>
              <a:buFont typeface="Merriweather"/>
              <a:buChar char="■"/>
              <a:defRPr>
                <a:solidFill>
                  <a:schemeClr val="dk2"/>
                </a:solidFill>
                <a:latin typeface="Merriweather"/>
                <a:ea typeface="Merriweather"/>
                <a:cs typeface="Merriweather"/>
                <a:sym typeface="Merriweather"/>
              </a:defRPr>
            </a:lvl6pPr>
            <a:lvl7pPr marL="3200400" lvl="6" indent="-285750">
              <a:spcBef>
                <a:spcPts val="0"/>
              </a:spcBef>
              <a:spcAft>
                <a:spcPts val="0"/>
              </a:spcAft>
              <a:buClr>
                <a:schemeClr val="dk2"/>
              </a:buClr>
              <a:buSzPts val="900"/>
              <a:buFont typeface="Merriweather"/>
              <a:buChar char="●"/>
              <a:defRPr>
                <a:solidFill>
                  <a:schemeClr val="dk2"/>
                </a:solidFill>
                <a:latin typeface="Merriweather"/>
                <a:ea typeface="Merriweather"/>
                <a:cs typeface="Merriweather"/>
                <a:sym typeface="Merriweather"/>
              </a:defRPr>
            </a:lvl7pPr>
            <a:lvl8pPr marL="3657600" lvl="7" indent="-285750">
              <a:spcBef>
                <a:spcPts val="0"/>
              </a:spcBef>
              <a:spcAft>
                <a:spcPts val="0"/>
              </a:spcAft>
              <a:buClr>
                <a:schemeClr val="dk2"/>
              </a:buClr>
              <a:buSzPts val="900"/>
              <a:buFont typeface="Merriweather"/>
              <a:buChar char="○"/>
              <a:defRPr>
                <a:solidFill>
                  <a:schemeClr val="dk2"/>
                </a:solidFill>
                <a:latin typeface="Merriweather"/>
                <a:ea typeface="Merriweather"/>
                <a:cs typeface="Merriweather"/>
                <a:sym typeface="Merriweather"/>
              </a:defRPr>
            </a:lvl8pPr>
            <a:lvl9pPr marL="4114800" lvl="8" indent="-285750">
              <a:spcBef>
                <a:spcPts val="0"/>
              </a:spcBef>
              <a:spcAft>
                <a:spcPts val="0"/>
              </a:spcAft>
              <a:buClr>
                <a:schemeClr val="dk2"/>
              </a:buClr>
              <a:buSzPts val="900"/>
              <a:buFont typeface="Merriweather"/>
              <a:buChar char="■"/>
              <a:defRPr>
                <a:solidFill>
                  <a:schemeClr val="dk2"/>
                </a:solidFill>
                <a:latin typeface="Merriweather"/>
                <a:ea typeface="Merriweather"/>
                <a:cs typeface="Merriweather"/>
                <a:sym typeface="Merriweather"/>
              </a:defRPr>
            </a:lvl9pPr>
          </a:lstStyle>
          <a:p>
            <a:endParaRPr/>
          </a:p>
        </p:txBody>
      </p:sp>
      <p:sp>
        <p:nvSpPr>
          <p:cNvPr id="751" name="Google Shape;751;p84"/>
          <p:cNvSpPr txBox="1">
            <a:spLocks noGrp="1"/>
          </p:cNvSpPr>
          <p:nvPr>
            <p:ph type="body" idx="8"/>
          </p:nvPr>
        </p:nvSpPr>
        <p:spPr>
          <a:xfrm>
            <a:off x="228600" y="4329625"/>
            <a:ext cx="2052600" cy="583500"/>
          </a:xfrm>
          <a:prstGeom prst="rect">
            <a:avLst/>
          </a:prstGeom>
        </p:spPr>
        <p:txBody>
          <a:bodyPr spcFirstLastPara="1" wrap="square" lIns="91425" tIns="91425" rIns="91425" bIns="91425" anchor="b" anchorCtr="0">
            <a:noAutofit/>
          </a:bodyPr>
          <a:lstStyle>
            <a:lvl1pPr marL="457200" lvl="0" indent="-285750">
              <a:spcBef>
                <a:spcPts val="0"/>
              </a:spcBef>
              <a:spcAft>
                <a:spcPts val="0"/>
              </a:spcAft>
              <a:buClr>
                <a:schemeClr val="dk2"/>
              </a:buClr>
              <a:buSzPts val="900"/>
              <a:buFont typeface="Merriweather"/>
              <a:buChar char="●"/>
              <a:defRPr>
                <a:solidFill>
                  <a:schemeClr val="dk2"/>
                </a:solidFill>
                <a:latin typeface="Merriweather"/>
                <a:ea typeface="Merriweather"/>
                <a:cs typeface="Merriweather"/>
                <a:sym typeface="Merriweather"/>
              </a:defRPr>
            </a:lvl1pPr>
            <a:lvl2pPr marL="914400" lvl="1" indent="-285750">
              <a:spcBef>
                <a:spcPts val="0"/>
              </a:spcBef>
              <a:spcAft>
                <a:spcPts val="0"/>
              </a:spcAft>
              <a:buClr>
                <a:schemeClr val="dk2"/>
              </a:buClr>
              <a:buSzPts val="900"/>
              <a:buFont typeface="Merriweather"/>
              <a:buChar char="○"/>
              <a:defRPr>
                <a:solidFill>
                  <a:schemeClr val="dk2"/>
                </a:solidFill>
                <a:latin typeface="Merriweather"/>
                <a:ea typeface="Merriweather"/>
                <a:cs typeface="Merriweather"/>
                <a:sym typeface="Merriweather"/>
              </a:defRPr>
            </a:lvl2pPr>
            <a:lvl3pPr marL="1371600" lvl="2" indent="-285750">
              <a:spcBef>
                <a:spcPts val="0"/>
              </a:spcBef>
              <a:spcAft>
                <a:spcPts val="0"/>
              </a:spcAft>
              <a:buClr>
                <a:schemeClr val="dk2"/>
              </a:buClr>
              <a:buSzPts val="900"/>
              <a:buFont typeface="Merriweather"/>
              <a:buChar char="■"/>
              <a:defRPr>
                <a:solidFill>
                  <a:schemeClr val="dk2"/>
                </a:solidFill>
                <a:latin typeface="Merriweather"/>
                <a:ea typeface="Merriweather"/>
                <a:cs typeface="Merriweather"/>
                <a:sym typeface="Merriweather"/>
              </a:defRPr>
            </a:lvl3pPr>
            <a:lvl4pPr marL="1828800" lvl="3" indent="-285750">
              <a:spcBef>
                <a:spcPts val="0"/>
              </a:spcBef>
              <a:spcAft>
                <a:spcPts val="0"/>
              </a:spcAft>
              <a:buClr>
                <a:schemeClr val="dk2"/>
              </a:buClr>
              <a:buSzPts val="900"/>
              <a:buFont typeface="Merriweather"/>
              <a:buChar char="●"/>
              <a:defRPr>
                <a:solidFill>
                  <a:schemeClr val="dk2"/>
                </a:solidFill>
                <a:latin typeface="Merriweather"/>
                <a:ea typeface="Merriweather"/>
                <a:cs typeface="Merriweather"/>
                <a:sym typeface="Merriweather"/>
              </a:defRPr>
            </a:lvl4pPr>
            <a:lvl5pPr marL="2286000" lvl="4" indent="-285750">
              <a:spcBef>
                <a:spcPts val="0"/>
              </a:spcBef>
              <a:spcAft>
                <a:spcPts val="0"/>
              </a:spcAft>
              <a:buClr>
                <a:schemeClr val="dk2"/>
              </a:buClr>
              <a:buSzPts val="900"/>
              <a:buFont typeface="Merriweather"/>
              <a:buChar char="○"/>
              <a:defRPr>
                <a:solidFill>
                  <a:schemeClr val="dk2"/>
                </a:solidFill>
                <a:latin typeface="Merriweather"/>
                <a:ea typeface="Merriweather"/>
                <a:cs typeface="Merriweather"/>
                <a:sym typeface="Merriweather"/>
              </a:defRPr>
            </a:lvl5pPr>
            <a:lvl6pPr marL="2743200" lvl="5" indent="-285750">
              <a:spcBef>
                <a:spcPts val="0"/>
              </a:spcBef>
              <a:spcAft>
                <a:spcPts val="0"/>
              </a:spcAft>
              <a:buClr>
                <a:schemeClr val="dk2"/>
              </a:buClr>
              <a:buSzPts val="900"/>
              <a:buFont typeface="Merriweather"/>
              <a:buChar char="■"/>
              <a:defRPr>
                <a:solidFill>
                  <a:schemeClr val="dk2"/>
                </a:solidFill>
                <a:latin typeface="Merriweather"/>
                <a:ea typeface="Merriweather"/>
                <a:cs typeface="Merriweather"/>
                <a:sym typeface="Merriweather"/>
              </a:defRPr>
            </a:lvl6pPr>
            <a:lvl7pPr marL="3200400" lvl="6" indent="-285750">
              <a:spcBef>
                <a:spcPts val="0"/>
              </a:spcBef>
              <a:spcAft>
                <a:spcPts val="0"/>
              </a:spcAft>
              <a:buClr>
                <a:schemeClr val="dk2"/>
              </a:buClr>
              <a:buSzPts val="900"/>
              <a:buFont typeface="Merriweather"/>
              <a:buChar char="●"/>
              <a:defRPr>
                <a:solidFill>
                  <a:schemeClr val="dk2"/>
                </a:solidFill>
                <a:latin typeface="Merriweather"/>
                <a:ea typeface="Merriweather"/>
                <a:cs typeface="Merriweather"/>
                <a:sym typeface="Merriweather"/>
              </a:defRPr>
            </a:lvl7pPr>
            <a:lvl8pPr marL="3657600" lvl="7" indent="-285750">
              <a:spcBef>
                <a:spcPts val="0"/>
              </a:spcBef>
              <a:spcAft>
                <a:spcPts val="0"/>
              </a:spcAft>
              <a:buClr>
                <a:schemeClr val="dk2"/>
              </a:buClr>
              <a:buSzPts val="900"/>
              <a:buFont typeface="Merriweather"/>
              <a:buChar char="○"/>
              <a:defRPr>
                <a:solidFill>
                  <a:schemeClr val="dk2"/>
                </a:solidFill>
                <a:latin typeface="Merriweather"/>
                <a:ea typeface="Merriweather"/>
                <a:cs typeface="Merriweather"/>
                <a:sym typeface="Merriweather"/>
              </a:defRPr>
            </a:lvl8pPr>
            <a:lvl9pPr marL="4114800" lvl="8" indent="-285750">
              <a:spcBef>
                <a:spcPts val="0"/>
              </a:spcBef>
              <a:spcAft>
                <a:spcPts val="0"/>
              </a:spcAft>
              <a:buClr>
                <a:schemeClr val="dk2"/>
              </a:buClr>
              <a:buSzPts val="900"/>
              <a:buFont typeface="Merriweather"/>
              <a:buChar char="■"/>
              <a:defRPr>
                <a:solidFill>
                  <a:schemeClr val="dk2"/>
                </a:solidFill>
                <a:latin typeface="Merriweather"/>
                <a:ea typeface="Merriweather"/>
                <a:cs typeface="Merriweather"/>
                <a:sym typeface="Merriweather"/>
              </a:defRPr>
            </a:lvl9pPr>
          </a:lstStyle>
          <a:p>
            <a:endParaRPr/>
          </a:p>
        </p:txBody>
      </p:sp>
      <p:sp>
        <p:nvSpPr>
          <p:cNvPr id="752" name="Google Shape;752;p84"/>
          <p:cNvSpPr txBox="1">
            <a:spLocks noGrp="1"/>
          </p:cNvSpPr>
          <p:nvPr>
            <p:ph type="body" idx="9"/>
          </p:nvPr>
        </p:nvSpPr>
        <p:spPr>
          <a:xfrm>
            <a:off x="5755900" y="4431150"/>
            <a:ext cx="2057700" cy="480600"/>
          </a:xfrm>
          <a:prstGeom prst="rect">
            <a:avLst/>
          </a:prstGeom>
        </p:spPr>
        <p:txBody>
          <a:bodyPr spcFirstLastPara="1" wrap="square" lIns="91425" tIns="91425" rIns="91425" bIns="91425" anchor="b" anchorCtr="0">
            <a:noAutofit/>
          </a:bodyPr>
          <a:lstStyle>
            <a:lvl1pPr marL="457200" lvl="0" indent="-285750">
              <a:spcBef>
                <a:spcPts val="0"/>
              </a:spcBef>
              <a:spcAft>
                <a:spcPts val="0"/>
              </a:spcAft>
              <a:buClr>
                <a:schemeClr val="dk2"/>
              </a:buClr>
              <a:buSzPts val="900"/>
              <a:buFont typeface="Merriweather"/>
              <a:buChar char="●"/>
              <a:defRPr>
                <a:solidFill>
                  <a:schemeClr val="dk2"/>
                </a:solidFill>
                <a:latin typeface="Merriweather"/>
                <a:ea typeface="Merriweather"/>
                <a:cs typeface="Merriweather"/>
                <a:sym typeface="Merriweather"/>
              </a:defRPr>
            </a:lvl1pPr>
            <a:lvl2pPr marL="914400" lvl="1" indent="-285750">
              <a:spcBef>
                <a:spcPts val="0"/>
              </a:spcBef>
              <a:spcAft>
                <a:spcPts val="0"/>
              </a:spcAft>
              <a:buClr>
                <a:schemeClr val="dk2"/>
              </a:buClr>
              <a:buSzPts val="900"/>
              <a:buFont typeface="Merriweather"/>
              <a:buChar char="○"/>
              <a:defRPr>
                <a:solidFill>
                  <a:schemeClr val="dk2"/>
                </a:solidFill>
                <a:latin typeface="Merriweather"/>
                <a:ea typeface="Merriweather"/>
                <a:cs typeface="Merriweather"/>
                <a:sym typeface="Merriweather"/>
              </a:defRPr>
            </a:lvl2pPr>
            <a:lvl3pPr marL="1371600" lvl="2" indent="-285750">
              <a:spcBef>
                <a:spcPts val="0"/>
              </a:spcBef>
              <a:spcAft>
                <a:spcPts val="0"/>
              </a:spcAft>
              <a:buClr>
                <a:schemeClr val="dk2"/>
              </a:buClr>
              <a:buSzPts val="900"/>
              <a:buFont typeface="Merriweather"/>
              <a:buChar char="■"/>
              <a:defRPr>
                <a:solidFill>
                  <a:schemeClr val="dk2"/>
                </a:solidFill>
                <a:latin typeface="Merriweather"/>
                <a:ea typeface="Merriweather"/>
                <a:cs typeface="Merriweather"/>
                <a:sym typeface="Merriweather"/>
              </a:defRPr>
            </a:lvl3pPr>
            <a:lvl4pPr marL="1828800" lvl="3" indent="-285750">
              <a:spcBef>
                <a:spcPts val="0"/>
              </a:spcBef>
              <a:spcAft>
                <a:spcPts val="0"/>
              </a:spcAft>
              <a:buClr>
                <a:schemeClr val="dk2"/>
              </a:buClr>
              <a:buSzPts val="900"/>
              <a:buFont typeface="Merriweather"/>
              <a:buChar char="●"/>
              <a:defRPr>
                <a:solidFill>
                  <a:schemeClr val="dk2"/>
                </a:solidFill>
                <a:latin typeface="Merriweather"/>
                <a:ea typeface="Merriweather"/>
                <a:cs typeface="Merriweather"/>
                <a:sym typeface="Merriweather"/>
              </a:defRPr>
            </a:lvl4pPr>
            <a:lvl5pPr marL="2286000" lvl="4" indent="-285750">
              <a:spcBef>
                <a:spcPts val="0"/>
              </a:spcBef>
              <a:spcAft>
                <a:spcPts val="0"/>
              </a:spcAft>
              <a:buClr>
                <a:schemeClr val="dk2"/>
              </a:buClr>
              <a:buSzPts val="900"/>
              <a:buFont typeface="Merriweather"/>
              <a:buChar char="○"/>
              <a:defRPr>
                <a:solidFill>
                  <a:schemeClr val="dk2"/>
                </a:solidFill>
                <a:latin typeface="Merriweather"/>
                <a:ea typeface="Merriweather"/>
                <a:cs typeface="Merriweather"/>
                <a:sym typeface="Merriweather"/>
              </a:defRPr>
            </a:lvl5pPr>
            <a:lvl6pPr marL="2743200" lvl="5" indent="-285750">
              <a:spcBef>
                <a:spcPts val="0"/>
              </a:spcBef>
              <a:spcAft>
                <a:spcPts val="0"/>
              </a:spcAft>
              <a:buClr>
                <a:schemeClr val="dk2"/>
              </a:buClr>
              <a:buSzPts val="900"/>
              <a:buFont typeface="Merriweather"/>
              <a:buChar char="■"/>
              <a:defRPr>
                <a:solidFill>
                  <a:schemeClr val="dk2"/>
                </a:solidFill>
                <a:latin typeface="Merriweather"/>
                <a:ea typeface="Merriweather"/>
                <a:cs typeface="Merriweather"/>
                <a:sym typeface="Merriweather"/>
              </a:defRPr>
            </a:lvl6pPr>
            <a:lvl7pPr marL="3200400" lvl="6" indent="-285750">
              <a:spcBef>
                <a:spcPts val="0"/>
              </a:spcBef>
              <a:spcAft>
                <a:spcPts val="0"/>
              </a:spcAft>
              <a:buClr>
                <a:schemeClr val="dk2"/>
              </a:buClr>
              <a:buSzPts val="900"/>
              <a:buFont typeface="Merriweather"/>
              <a:buChar char="●"/>
              <a:defRPr>
                <a:solidFill>
                  <a:schemeClr val="dk2"/>
                </a:solidFill>
                <a:latin typeface="Merriweather"/>
                <a:ea typeface="Merriweather"/>
                <a:cs typeface="Merriweather"/>
                <a:sym typeface="Merriweather"/>
              </a:defRPr>
            </a:lvl7pPr>
            <a:lvl8pPr marL="3657600" lvl="7" indent="-285750">
              <a:spcBef>
                <a:spcPts val="0"/>
              </a:spcBef>
              <a:spcAft>
                <a:spcPts val="0"/>
              </a:spcAft>
              <a:buClr>
                <a:schemeClr val="dk2"/>
              </a:buClr>
              <a:buSzPts val="900"/>
              <a:buFont typeface="Merriweather"/>
              <a:buChar char="○"/>
              <a:defRPr>
                <a:solidFill>
                  <a:schemeClr val="dk2"/>
                </a:solidFill>
                <a:latin typeface="Merriweather"/>
                <a:ea typeface="Merriweather"/>
                <a:cs typeface="Merriweather"/>
                <a:sym typeface="Merriweather"/>
              </a:defRPr>
            </a:lvl8pPr>
            <a:lvl9pPr marL="4114800" lvl="8" indent="-285750">
              <a:spcBef>
                <a:spcPts val="0"/>
              </a:spcBef>
              <a:spcAft>
                <a:spcPts val="0"/>
              </a:spcAft>
              <a:buClr>
                <a:schemeClr val="dk2"/>
              </a:buClr>
              <a:buSzPts val="900"/>
              <a:buFont typeface="Merriweather"/>
              <a:buChar char="■"/>
              <a:defRPr>
                <a:solidFill>
                  <a:schemeClr val="dk2"/>
                </a:solidFill>
                <a:latin typeface="Merriweather"/>
                <a:ea typeface="Merriweather"/>
                <a:cs typeface="Merriweather"/>
                <a:sym typeface="Merriweather"/>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Expertise / Skills">
  <p:cSld name="ONE_COLUMN_TEXT">
    <p:spTree>
      <p:nvGrpSpPr>
        <p:cNvPr id="1" name="Shape 753"/>
        <p:cNvGrpSpPr/>
        <p:nvPr/>
      </p:nvGrpSpPr>
      <p:grpSpPr>
        <a:xfrm>
          <a:off x="0" y="0"/>
          <a:ext cx="0" cy="0"/>
          <a:chOff x="0" y="0"/>
          <a:chExt cx="0" cy="0"/>
        </a:xfrm>
      </p:grpSpPr>
      <p:sp>
        <p:nvSpPr>
          <p:cNvPr id="754" name="Google Shape;754;p85"/>
          <p:cNvSpPr txBox="1">
            <a:spLocks noGrp="1"/>
          </p:cNvSpPr>
          <p:nvPr>
            <p:ph type="title"/>
          </p:nvPr>
        </p:nvSpPr>
        <p:spPr>
          <a:xfrm>
            <a:off x="221950" y="804550"/>
            <a:ext cx="3156600" cy="3220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3000"/>
              <a:buFont typeface="Merriweather"/>
              <a:buNone/>
              <a:defRPr>
                <a:latin typeface="Merriweather"/>
                <a:ea typeface="Merriweather"/>
                <a:cs typeface="Merriweather"/>
                <a:sym typeface="Merriweather"/>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cxnSp>
        <p:nvCxnSpPr>
          <p:cNvPr id="755" name="Google Shape;755;p85"/>
          <p:cNvCxnSpPr/>
          <p:nvPr/>
        </p:nvCxnSpPr>
        <p:spPr>
          <a:xfrm>
            <a:off x="8586257" y="1"/>
            <a:ext cx="0" cy="5144100"/>
          </a:xfrm>
          <a:prstGeom prst="straightConnector1">
            <a:avLst/>
          </a:prstGeom>
          <a:noFill/>
          <a:ln w="9525" cap="flat" cmpd="sng">
            <a:solidFill>
              <a:schemeClr val="accent1"/>
            </a:solidFill>
            <a:prstDash val="solid"/>
            <a:round/>
            <a:headEnd type="none" w="med" len="med"/>
            <a:tailEnd type="none" w="med" len="med"/>
          </a:ln>
        </p:spPr>
      </p:cxnSp>
      <p:sp>
        <p:nvSpPr>
          <p:cNvPr id="756" name="Google Shape;756;p85"/>
          <p:cNvSpPr txBox="1">
            <a:spLocks noGrp="1"/>
          </p:cNvSpPr>
          <p:nvPr>
            <p:ph type="title" idx="2"/>
          </p:nvPr>
        </p:nvSpPr>
        <p:spPr>
          <a:xfrm rot="-5400000">
            <a:off x="8360500" y="443600"/>
            <a:ext cx="1020300" cy="5607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2"/>
              </a:buClr>
              <a:buSzPts val="700"/>
              <a:buFont typeface="Lexend Light"/>
              <a:buNone/>
              <a:defRPr sz="700">
                <a:solidFill>
                  <a:schemeClr val="accent2"/>
                </a:solidFill>
                <a:latin typeface="Lexend Light"/>
                <a:ea typeface="Lexend Light"/>
                <a:cs typeface="Lexend Light"/>
                <a:sym typeface="Lexend Light"/>
              </a:defRPr>
            </a:lvl1pPr>
            <a:lvl2pPr lvl="1">
              <a:spcBef>
                <a:spcPts val="0"/>
              </a:spcBef>
              <a:spcAft>
                <a:spcPts val="0"/>
              </a:spcAft>
              <a:buClr>
                <a:schemeClr val="accent2"/>
              </a:buClr>
              <a:buSzPts val="3000"/>
              <a:buNone/>
              <a:defRPr>
                <a:solidFill>
                  <a:schemeClr val="accent2"/>
                </a:solidFill>
              </a:defRPr>
            </a:lvl2pPr>
            <a:lvl3pPr lvl="2">
              <a:spcBef>
                <a:spcPts val="0"/>
              </a:spcBef>
              <a:spcAft>
                <a:spcPts val="0"/>
              </a:spcAft>
              <a:buClr>
                <a:schemeClr val="accent2"/>
              </a:buClr>
              <a:buSzPts val="3000"/>
              <a:buNone/>
              <a:defRPr>
                <a:solidFill>
                  <a:schemeClr val="accent2"/>
                </a:solidFill>
              </a:defRPr>
            </a:lvl3pPr>
            <a:lvl4pPr lvl="3">
              <a:spcBef>
                <a:spcPts val="0"/>
              </a:spcBef>
              <a:spcAft>
                <a:spcPts val="0"/>
              </a:spcAft>
              <a:buClr>
                <a:schemeClr val="accent2"/>
              </a:buClr>
              <a:buSzPts val="3000"/>
              <a:buNone/>
              <a:defRPr>
                <a:solidFill>
                  <a:schemeClr val="accent2"/>
                </a:solidFill>
              </a:defRPr>
            </a:lvl4pPr>
            <a:lvl5pPr lvl="4">
              <a:spcBef>
                <a:spcPts val="0"/>
              </a:spcBef>
              <a:spcAft>
                <a:spcPts val="0"/>
              </a:spcAft>
              <a:buClr>
                <a:schemeClr val="accent2"/>
              </a:buClr>
              <a:buSzPts val="3000"/>
              <a:buNone/>
              <a:defRPr>
                <a:solidFill>
                  <a:schemeClr val="accent2"/>
                </a:solidFill>
              </a:defRPr>
            </a:lvl5pPr>
            <a:lvl6pPr lvl="5">
              <a:spcBef>
                <a:spcPts val="0"/>
              </a:spcBef>
              <a:spcAft>
                <a:spcPts val="0"/>
              </a:spcAft>
              <a:buClr>
                <a:schemeClr val="accent2"/>
              </a:buClr>
              <a:buSzPts val="3000"/>
              <a:buNone/>
              <a:defRPr>
                <a:solidFill>
                  <a:schemeClr val="accent2"/>
                </a:solidFill>
              </a:defRPr>
            </a:lvl6pPr>
            <a:lvl7pPr lvl="6">
              <a:spcBef>
                <a:spcPts val="0"/>
              </a:spcBef>
              <a:spcAft>
                <a:spcPts val="0"/>
              </a:spcAft>
              <a:buClr>
                <a:schemeClr val="accent2"/>
              </a:buClr>
              <a:buSzPts val="3000"/>
              <a:buNone/>
              <a:defRPr>
                <a:solidFill>
                  <a:schemeClr val="accent2"/>
                </a:solidFill>
              </a:defRPr>
            </a:lvl7pPr>
            <a:lvl8pPr lvl="7">
              <a:spcBef>
                <a:spcPts val="0"/>
              </a:spcBef>
              <a:spcAft>
                <a:spcPts val="0"/>
              </a:spcAft>
              <a:buClr>
                <a:schemeClr val="accent2"/>
              </a:buClr>
              <a:buSzPts val="3000"/>
              <a:buNone/>
              <a:defRPr>
                <a:solidFill>
                  <a:schemeClr val="accent2"/>
                </a:solidFill>
              </a:defRPr>
            </a:lvl8pPr>
            <a:lvl9pPr lvl="8">
              <a:spcBef>
                <a:spcPts val="0"/>
              </a:spcBef>
              <a:spcAft>
                <a:spcPts val="0"/>
              </a:spcAft>
              <a:buClr>
                <a:schemeClr val="accent2"/>
              </a:buClr>
              <a:buSzPts val="3000"/>
              <a:buNone/>
              <a:defRPr>
                <a:solidFill>
                  <a:schemeClr val="accent2"/>
                </a:solidFill>
              </a:defRPr>
            </a:lvl9pPr>
          </a:lstStyle>
          <a:p>
            <a:endParaRPr/>
          </a:p>
        </p:txBody>
      </p:sp>
      <p:sp>
        <p:nvSpPr>
          <p:cNvPr id="757" name="Google Shape;757;p85"/>
          <p:cNvSpPr txBox="1">
            <a:spLocks noGrp="1"/>
          </p:cNvSpPr>
          <p:nvPr>
            <p:ph type="title" idx="3"/>
          </p:nvPr>
        </p:nvSpPr>
        <p:spPr>
          <a:xfrm rot="-5400000">
            <a:off x="7417450" y="2291400"/>
            <a:ext cx="2906400" cy="560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2"/>
              </a:buClr>
              <a:buSzPts val="1500"/>
              <a:buFont typeface="Merriweather Light"/>
              <a:buNone/>
              <a:defRPr sz="1500">
                <a:solidFill>
                  <a:schemeClr val="accent2"/>
                </a:solidFill>
              </a:defRPr>
            </a:lvl1pPr>
            <a:lvl2pPr lvl="1" algn="ctr">
              <a:spcBef>
                <a:spcPts val="0"/>
              </a:spcBef>
              <a:spcAft>
                <a:spcPts val="0"/>
              </a:spcAft>
              <a:buClr>
                <a:schemeClr val="accent2"/>
              </a:buClr>
              <a:buSzPts val="3000"/>
              <a:buNone/>
              <a:defRPr>
                <a:solidFill>
                  <a:schemeClr val="accent2"/>
                </a:solidFill>
              </a:defRPr>
            </a:lvl2pPr>
            <a:lvl3pPr lvl="2" algn="ctr">
              <a:spcBef>
                <a:spcPts val="0"/>
              </a:spcBef>
              <a:spcAft>
                <a:spcPts val="0"/>
              </a:spcAft>
              <a:buClr>
                <a:schemeClr val="accent2"/>
              </a:buClr>
              <a:buSzPts val="3000"/>
              <a:buNone/>
              <a:defRPr>
                <a:solidFill>
                  <a:schemeClr val="accent2"/>
                </a:solidFill>
              </a:defRPr>
            </a:lvl3pPr>
            <a:lvl4pPr lvl="3" algn="ctr">
              <a:spcBef>
                <a:spcPts val="0"/>
              </a:spcBef>
              <a:spcAft>
                <a:spcPts val="0"/>
              </a:spcAft>
              <a:buClr>
                <a:schemeClr val="accent2"/>
              </a:buClr>
              <a:buSzPts val="3000"/>
              <a:buNone/>
              <a:defRPr>
                <a:solidFill>
                  <a:schemeClr val="accent2"/>
                </a:solidFill>
              </a:defRPr>
            </a:lvl4pPr>
            <a:lvl5pPr lvl="4" algn="ctr">
              <a:spcBef>
                <a:spcPts val="0"/>
              </a:spcBef>
              <a:spcAft>
                <a:spcPts val="0"/>
              </a:spcAft>
              <a:buClr>
                <a:schemeClr val="accent2"/>
              </a:buClr>
              <a:buSzPts val="3000"/>
              <a:buNone/>
              <a:defRPr>
                <a:solidFill>
                  <a:schemeClr val="accent2"/>
                </a:solidFill>
              </a:defRPr>
            </a:lvl5pPr>
            <a:lvl6pPr lvl="5" algn="ctr">
              <a:spcBef>
                <a:spcPts val="0"/>
              </a:spcBef>
              <a:spcAft>
                <a:spcPts val="0"/>
              </a:spcAft>
              <a:buClr>
                <a:schemeClr val="accent2"/>
              </a:buClr>
              <a:buSzPts val="3000"/>
              <a:buNone/>
              <a:defRPr>
                <a:solidFill>
                  <a:schemeClr val="accent2"/>
                </a:solidFill>
              </a:defRPr>
            </a:lvl6pPr>
            <a:lvl7pPr lvl="6" algn="ctr">
              <a:spcBef>
                <a:spcPts val="0"/>
              </a:spcBef>
              <a:spcAft>
                <a:spcPts val="0"/>
              </a:spcAft>
              <a:buClr>
                <a:schemeClr val="accent2"/>
              </a:buClr>
              <a:buSzPts val="3000"/>
              <a:buNone/>
              <a:defRPr>
                <a:solidFill>
                  <a:schemeClr val="accent2"/>
                </a:solidFill>
              </a:defRPr>
            </a:lvl7pPr>
            <a:lvl8pPr lvl="7" algn="ctr">
              <a:spcBef>
                <a:spcPts val="0"/>
              </a:spcBef>
              <a:spcAft>
                <a:spcPts val="0"/>
              </a:spcAft>
              <a:buClr>
                <a:schemeClr val="accent2"/>
              </a:buClr>
              <a:buSzPts val="3000"/>
              <a:buNone/>
              <a:defRPr>
                <a:solidFill>
                  <a:schemeClr val="accent2"/>
                </a:solidFill>
              </a:defRPr>
            </a:lvl8pPr>
            <a:lvl9pPr lvl="8" algn="ctr">
              <a:spcBef>
                <a:spcPts val="0"/>
              </a:spcBef>
              <a:spcAft>
                <a:spcPts val="0"/>
              </a:spcAft>
              <a:buClr>
                <a:schemeClr val="accent2"/>
              </a:buClr>
              <a:buSzPts val="3000"/>
              <a:buNone/>
              <a:defRPr>
                <a:solidFill>
                  <a:schemeClr val="accent2"/>
                </a:solidFill>
              </a:defRPr>
            </a:lvl9pPr>
          </a:lstStyle>
          <a:p>
            <a:endParaRPr/>
          </a:p>
        </p:txBody>
      </p:sp>
      <p:sp>
        <p:nvSpPr>
          <p:cNvPr id="758" name="Google Shape;758;p85"/>
          <p:cNvSpPr txBox="1">
            <a:spLocks noGrp="1"/>
          </p:cNvSpPr>
          <p:nvPr>
            <p:ph type="title" idx="4"/>
          </p:nvPr>
        </p:nvSpPr>
        <p:spPr>
          <a:xfrm>
            <a:off x="8583300" y="4329650"/>
            <a:ext cx="567600" cy="6687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2"/>
              </a:buClr>
              <a:buSzPts val="700"/>
              <a:buFont typeface="Lexend Light"/>
              <a:buNone/>
              <a:defRPr sz="700">
                <a:solidFill>
                  <a:schemeClr val="accent2"/>
                </a:solidFill>
                <a:latin typeface="Lexend Light"/>
                <a:ea typeface="Lexend Light"/>
                <a:cs typeface="Lexend Light"/>
                <a:sym typeface="Lexend Light"/>
              </a:defRPr>
            </a:lvl1pPr>
            <a:lvl2pPr lvl="1" algn="r">
              <a:spcBef>
                <a:spcPts val="0"/>
              </a:spcBef>
              <a:spcAft>
                <a:spcPts val="0"/>
              </a:spcAft>
              <a:buClr>
                <a:schemeClr val="accent2"/>
              </a:buClr>
              <a:buSzPts val="3000"/>
              <a:buNone/>
              <a:defRPr>
                <a:solidFill>
                  <a:schemeClr val="accent2"/>
                </a:solidFill>
              </a:defRPr>
            </a:lvl2pPr>
            <a:lvl3pPr lvl="2" algn="r">
              <a:spcBef>
                <a:spcPts val="0"/>
              </a:spcBef>
              <a:spcAft>
                <a:spcPts val="0"/>
              </a:spcAft>
              <a:buClr>
                <a:schemeClr val="accent2"/>
              </a:buClr>
              <a:buSzPts val="3000"/>
              <a:buNone/>
              <a:defRPr>
                <a:solidFill>
                  <a:schemeClr val="accent2"/>
                </a:solidFill>
              </a:defRPr>
            </a:lvl3pPr>
            <a:lvl4pPr lvl="3" algn="r">
              <a:spcBef>
                <a:spcPts val="0"/>
              </a:spcBef>
              <a:spcAft>
                <a:spcPts val="0"/>
              </a:spcAft>
              <a:buClr>
                <a:schemeClr val="accent2"/>
              </a:buClr>
              <a:buSzPts val="3000"/>
              <a:buNone/>
              <a:defRPr>
                <a:solidFill>
                  <a:schemeClr val="accent2"/>
                </a:solidFill>
              </a:defRPr>
            </a:lvl4pPr>
            <a:lvl5pPr lvl="4" algn="r">
              <a:spcBef>
                <a:spcPts val="0"/>
              </a:spcBef>
              <a:spcAft>
                <a:spcPts val="0"/>
              </a:spcAft>
              <a:buClr>
                <a:schemeClr val="accent2"/>
              </a:buClr>
              <a:buSzPts val="3000"/>
              <a:buNone/>
              <a:defRPr>
                <a:solidFill>
                  <a:schemeClr val="accent2"/>
                </a:solidFill>
              </a:defRPr>
            </a:lvl5pPr>
            <a:lvl6pPr lvl="5" algn="r">
              <a:spcBef>
                <a:spcPts val="0"/>
              </a:spcBef>
              <a:spcAft>
                <a:spcPts val="0"/>
              </a:spcAft>
              <a:buClr>
                <a:schemeClr val="accent2"/>
              </a:buClr>
              <a:buSzPts val="3000"/>
              <a:buNone/>
              <a:defRPr>
                <a:solidFill>
                  <a:schemeClr val="accent2"/>
                </a:solidFill>
              </a:defRPr>
            </a:lvl6pPr>
            <a:lvl7pPr lvl="6" algn="r">
              <a:spcBef>
                <a:spcPts val="0"/>
              </a:spcBef>
              <a:spcAft>
                <a:spcPts val="0"/>
              </a:spcAft>
              <a:buClr>
                <a:schemeClr val="accent2"/>
              </a:buClr>
              <a:buSzPts val="3000"/>
              <a:buNone/>
              <a:defRPr>
                <a:solidFill>
                  <a:schemeClr val="accent2"/>
                </a:solidFill>
              </a:defRPr>
            </a:lvl7pPr>
            <a:lvl8pPr lvl="7" algn="r">
              <a:spcBef>
                <a:spcPts val="0"/>
              </a:spcBef>
              <a:spcAft>
                <a:spcPts val="0"/>
              </a:spcAft>
              <a:buClr>
                <a:schemeClr val="accent2"/>
              </a:buClr>
              <a:buSzPts val="3000"/>
              <a:buNone/>
              <a:defRPr>
                <a:solidFill>
                  <a:schemeClr val="accent2"/>
                </a:solidFill>
              </a:defRPr>
            </a:lvl8pPr>
            <a:lvl9pPr lvl="8" algn="r">
              <a:spcBef>
                <a:spcPts val="0"/>
              </a:spcBef>
              <a:spcAft>
                <a:spcPts val="0"/>
              </a:spcAft>
              <a:buClr>
                <a:schemeClr val="accent2"/>
              </a:buClr>
              <a:buSzPts val="3000"/>
              <a:buNone/>
              <a:defRPr>
                <a:solidFill>
                  <a:schemeClr val="accent2"/>
                </a:solidFill>
              </a:defRPr>
            </a:lvl9pPr>
          </a:lstStyle>
          <a:p>
            <a:endParaRPr/>
          </a:p>
        </p:txBody>
      </p:sp>
      <p:sp>
        <p:nvSpPr>
          <p:cNvPr id="759" name="Google Shape;759;p85"/>
          <p:cNvSpPr txBox="1">
            <a:spLocks noGrp="1"/>
          </p:cNvSpPr>
          <p:nvPr>
            <p:ph type="title" idx="5"/>
          </p:nvPr>
        </p:nvSpPr>
        <p:spPr>
          <a:xfrm>
            <a:off x="228600" y="219850"/>
            <a:ext cx="2048100" cy="2973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900"/>
              <a:buFont typeface="Lexend Light"/>
              <a:buNone/>
              <a:defRPr sz="900">
                <a:latin typeface="Lexend Light"/>
                <a:ea typeface="Lexend Light"/>
                <a:cs typeface="Lexend Light"/>
                <a:sym typeface="Lexend Light"/>
              </a:defRPr>
            </a:lvl1pPr>
            <a:lvl2pPr lvl="1">
              <a:spcBef>
                <a:spcPts val="0"/>
              </a:spcBef>
              <a:spcAft>
                <a:spcPts val="0"/>
              </a:spcAft>
              <a:buClr>
                <a:schemeClr val="dk1"/>
              </a:buClr>
              <a:buSzPts val="3000"/>
              <a:buNone/>
              <a:defRPr/>
            </a:lvl2pPr>
            <a:lvl3pPr lvl="2">
              <a:spcBef>
                <a:spcPts val="0"/>
              </a:spcBef>
              <a:spcAft>
                <a:spcPts val="0"/>
              </a:spcAft>
              <a:buClr>
                <a:schemeClr val="dk1"/>
              </a:buClr>
              <a:buSzPts val="3000"/>
              <a:buNone/>
              <a:defRPr/>
            </a:lvl3pPr>
            <a:lvl4pPr lvl="3">
              <a:spcBef>
                <a:spcPts val="0"/>
              </a:spcBef>
              <a:spcAft>
                <a:spcPts val="0"/>
              </a:spcAft>
              <a:buClr>
                <a:schemeClr val="dk1"/>
              </a:buClr>
              <a:buSzPts val="3000"/>
              <a:buNone/>
              <a:defRPr/>
            </a:lvl4pPr>
            <a:lvl5pPr lvl="4">
              <a:spcBef>
                <a:spcPts val="0"/>
              </a:spcBef>
              <a:spcAft>
                <a:spcPts val="0"/>
              </a:spcAft>
              <a:buClr>
                <a:schemeClr val="dk1"/>
              </a:buClr>
              <a:buSzPts val="3000"/>
              <a:buNone/>
              <a:defRPr/>
            </a:lvl5pPr>
            <a:lvl6pPr lvl="5">
              <a:spcBef>
                <a:spcPts val="0"/>
              </a:spcBef>
              <a:spcAft>
                <a:spcPts val="0"/>
              </a:spcAft>
              <a:buClr>
                <a:schemeClr val="dk1"/>
              </a:buClr>
              <a:buSzPts val="3000"/>
              <a:buNone/>
              <a:defRPr/>
            </a:lvl6pPr>
            <a:lvl7pPr lvl="6">
              <a:spcBef>
                <a:spcPts val="0"/>
              </a:spcBef>
              <a:spcAft>
                <a:spcPts val="0"/>
              </a:spcAft>
              <a:buClr>
                <a:schemeClr val="dk1"/>
              </a:buClr>
              <a:buSzPts val="3000"/>
              <a:buNone/>
              <a:defRPr/>
            </a:lvl7pPr>
            <a:lvl8pPr lvl="7">
              <a:spcBef>
                <a:spcPts val="0"/>
              </a:spcBef>
              <a:spcAft>
                <a:spcPts val="0"/>
              </a:spcAft>
              <a:buClr>
                <a:schemeClr val="dk1"/>
              </a:buClr>
              <a:buSzPts val="3000"/>
              <a:buNone/>
              <a:defRPr/>
            </a:lvl8pPr>
            <a:lvl9pPr lvl="8">
              <a:spcBef>
                <a:spcPts val="0"/>
              </a:spcBef>
              <a:spcAft>
                <a:spcPts val="0"/>
              </a:spcAft>
              <a:buClr>
                <a:schemeClr val="dk1"/>
              </a:buClr>
              <a:buSzPts val="3000"/>
              <a:buNone/>
              <a:defRPr/>
            </a:lvl9pPr>
          </a:lstStyle>
          <a:p>
            <a:endParaRPr/>
          </a:p>
        </p:txBody>
      </p:sp>
      <p:sp>
        <p:nvSpPr>
          <p:cNvPr id="760" name="Google Shape;760;p85"/>
          <p:cNvSpPr>
            <a:spLocks noGrp="1"/>
          </p:cNvSpPr>
          <p:nvPr>
            <p:ph type="pic" idx="6"/>
          </p:nvPr>
        </p:nvSpPr>
        <p:spPr>
          <a:xfrm>
            <a:off x="3556900" y="818400"/>
            <a:ext cx="2039100" cy="4098600"/>
          </a:xfrm>
          <a:prstGeom prst="rect">
            <a:avLst/>
          </a:prstGeom>
          <a:noFill/>
          <a:ln>
            <a:noFill/>
          </a:ln>
        </p:spPr>
      </p:sp>
      <p:sp>
        <p:nvSpPr>
          <p:cNvPr id="761" name="Google Shape;761;p85"/>
          <p:cNvSpPr>
            <a:spLocks noGrp="1"/>
          </p:cNvSpPr>
          <p:nvPr>
            <p:ph type="pic" idx="7"/>
          </p:nvPr>
        </p:nvSpPr>
        <p:spPr>
          <a:xfrm>
            <a:off x="5758550" y="818400"/>
            <a:ext cx="2052900" cy="4098600"/>
          </a:xfrm>
          <a:prstGeom prst="rect">
            <a:avLst/>
          </a:prstGeom>
          <a:noFill/>
          <a:ln>
            <a:noFill/>
          </a:ln>
        </p:spPr>
      </p:sp>
      <p:sp>
        <p:nvSpPr>
          <p:cNvPr id="762" name="Google Shape;762;p85"/>
          <p:cNvSpPr txBox="1">
            <a:spLocks noGrp="1"/>
          </p:cNvSpPr>
          <p:nvPr>
            <p:ph type="body" idx="1"/>
          </p:nvPr>
        </p:nvSpPr>
        <p:spPr>
          <a:xfrm>
            <a:off x="228600" y="4179600"/>
            <a:ext cx="3150000" cy="737400"/>
          </a:xfrm>
          <a:prstGeom prst="rect">
            <a:avLst/>
          </a:prstGeom>
        </p:spPr>
        <p:txBody>
          <a:bodyPr spcFirstLastPara="1" wrap="square" lIns="91425" tIns="91425" rIns="91425" bIns="91425" anchor="b" anchorCtr="0">
            <a:noAutofit/>
          </a:bodyPr>
          <a:lstStyle>
            <a:lvl1pPr marL="457200" lvl="0" indent="-285750">
              <a:spcBef>
                <a:spcPts val="0"/>
              </a:spcBef>
              <a:spcAft>
                <a:spcPts val="0"/>
              </a:spcAft>
              <a:buClr>
                <a:schemeClr val="dk2"/>
              </a:buClr>
              <a:buSzPts val="900"/>
              <a:buFont typeface="Lexend Light"/>
              <a:buChar char="●"/>
              <a:defRPr>
                <a:solidFill>
                  <a:schemeClr val="dk2"/>
                </a:solidFill>
              </a:defRPr>
            </a:lvl1pPr>
            <a:lvl2pPr marL="914400" lvl="1" indent="-285750">
              <a:spcBef>
                <a:spcPts val="0"/>
              </a:spcBef>
              <a:spcAft>
                <a:spcPts val="0"/>
              </a:spcAft>
              <a:buClr>
                <a:schemeClr val="dk2"/>
              </a:buClr>
              <a:buSzPts val="900"/>
              <a:buFont typeface="Lexend Light"/>
              <a:buChar char="○"/>
              <a:defRPr>
                <a:solidFill>
                  <a:schemeClr val="dk2"/>
                </a:solidFill>
              </a:defRPr>
            </a:lvl2pPr>
            <a:lvl3pPr marL="1371600" lvl="2" indent="-285750">
              <a:spcBef>
                <a:spcPts val="0"/>
              </a:spcBef>
              <a:spcAft>
                <a:spcPts val="0"/>
              </a:spcAft>
              <a:buClr>
                <a:schemeClr val="dk2"/>
              </a:buClr>
              <a:buSzPts val="900"/>
              <a:buFont typeface="Lexend Light"/>
              <a:buChar char="■"/>
              <a:defRPr>
                <a:solidFill>
                  <a:schemeClr val="dk2"/>
                </a:solidFill>
              </a:defRPr>
            </a:lvl3pPr>
            <a:lvl4pPr marL="1828800" lvl="3" indent="-285750">
              <a:spcBef>
                <a:spcPts val="0"/>
              </a:spcBef>
              <a:spcAft>
                <a:spcPts val="0"/>
              </a:spcAft>
              <a:buClr>
                <a:schemeClr val="dk2"/>
              </a:buClr>
              <a:buSzPts val="900"/>
              <a:buFont typeface="Lexend Light"/>
              <a:buChar char="●"/>
              <a:defRPr>
                <a:solidFill>
                  <a:schemeClr val="dk2"/>
                </a:solidFill>
              </a:defRPr>
            </a:lvl4pPr>
            <a:lvl5pPr marL="2286000" lvl="4" indent="-285750">
              <a:spcBef>
                <a:spcPts val="0"/>
              </a:spcBef>
              <a:spcAft>
                <a:spcPts val="0"/>
              </a:spcAft>
              <a:buClr>
                <a:schemeClr val="dk2"/>
              </a:buClr>
              <a:buSzPts val="900"/>
              <a:buFont typeface="Lexend Light"/>
              <a:buChar char="○"/>
              <a:defRPr>
                <a:solidFill>
                  <a:schemeClr val="dk2"/>
                </a:solidFill>
              </a:defRPr>
            </a:lvl5pPr>
            <a:lvl6pPr marL="2743200" lvl="5" indent="-285750">
              <a:spcBef>
                <a:spcPts val="0"/>
              </a:spcBef>
              <a:spcAft>
                <a:spcPts val="0"/>
              </a:spcAft>
              <a:buClr>
                <a:schemeClr val="dk2"/>
              </a:buClr>
              <a:buSzPts val="900"/>
              <a:buFont typeface="Lexend Light"/>
              <a:buChar char="■"/>
              <a:defRPr>
                <a:solidFill>
                  <a:schemeClr val="dk2"/>
                </a:solidFill>
              </a:defRPr>
            </a:lvl6pPr>
            <a:lvl7pPr marL="3200400" lvl="6" indent="-285750">
              <a:spcBef>
                <a:spcPts val="0"/>
              </a:spcBef>
              <a:spcAft>
                <a:spcPts val="0"/>
              </a:spcAft>
              <a:buClr>
                <a:schemeClr val="dk2"/>
              </a:buClr>
              <a:buSzPts val="900"/>
              <a:buFont typeface="Lexend Light"/>
              <a:buChar char="●"/>
              <a:defRPr>
                <a:solidFill>
                  <a:schemeClr val="dk2"/>
                </a:solidFill>
              </a:defRPr>
            </a:lvl7pPr>
            <a:lvl8pPr marL="3657600" lvl="7" indent="-285750">
              <a:spcBef>
                <a:spcPts val="0"/>
              </a:spcBef>
              <a:spcAft>
                <a:spcPts val="0"/>
              </a:spcAft>
              <a:buClr>
                <a:schemeClr val="dk2"/>
              </a:buClr>
              <a:buSzPts val="900"/>
              <a:buFont typeface="Lexend Light"/>
              <a:buChar char="○"/>
              <a:defRPr>
                <a:solidFill>
                  <a:schemeClr val="dk2"/>
                </a:solidFill>
              </a:defRPr>
            </a:lvl8pPr>
            <a:lvl9pPr marL="4114800" lvl="8" indent="-285750">
              <a:spcBef>
                <a:spcPts val="0"/>
              </a:spcBef>
              <a:spcAft>
                <a:spcPts val="0"/>
              </a:spcAft>
              <a:buClr>
                <a:schemeClr val="dk2"/>
              </a:buClr>
              <a:buSzPts val="900"/>
              <a:buFont typeface="Lexend Light"/>
              <a:buChar char="■"/>
              <a:defRPr>
                <a:solidFill>
                  <a:schemeClr val="dk2"/>
                </a:solidFill>
              </a:defRPr>
            </a:lvl9pPr>
          </a:lstStyle>
          <a:p>
            <a:endParaRPr/>
          </a:p>
        </p:txBody>
      </p:sp>
      <p:sp>
        <p:nvSpPr>
          <p:cNvPr id="763" name="Google Shape;763;p85"/>
          <p:cNvSpPr txBox="1">
            <a:spLocks noGrp="1"/>
          </p:cNvSpPr>
          <p:nvPr>
            <p:ph type="subTitle" idx="8"/>
          </p:nvPr>
        </p:nvSpPr>
        <p:spPr>
          <a:xfrm>
            <a:off x="3556900" y="213800"/>
            <a:ext cx="2203500" cy="3033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1400"/>
              <a:buNone/>
              <a:defRPr/>
            </a:lvl1pPr>
            <a:lvl2pPr lvl="1">
              <a:spcBef>
                <a:spcPts val="0"/>
              </a:spcBef>
              <a:spcAft>
                <a:spcPts val="0"/>
              </a:spcAft>
              <a:buClr>
                <a:schemeClr val="dk1"/>
              </a:buClr>
              <a:buSzPts val="1400"/>
              <a:buFont typeface="Merriweather"/>
              <a:buNone/>
              <a:defRPr/>
            </a:lvl2pPr>
            <a:lvl3pPr lvl="2">
              <a:spcBef>
                <a:spcPts val="0"/>
              </a:spcBef>
              <a:spcAft>
                <a:spcPts val="0"/>
              </a:spcAft>
              <a:buClr>
                <a:schemeClr val="dk1"/>
              </a:buClr>
              <a:buSzPts val="1400"/>
              <a:buFont typeface="Merriweather"/>
              <a:buNone/>
              <a:defRPr/>
            </a:lvl3pPr>
            <a:lvl4pPr lvl="3">
              <a:spcBef>
                <a:spcPts val="0"/>
              </a:spcBef>
              <a:spcAft>
                <a:spcPts val="0"/>
              </a:spcAft>
              <a:buClr>
                <a:schemeClr val="dk1"/>
              </a:buClr>
              <a:buSzPts val="1400"/>
              <a:buFont typeface="Merriweather"/>
              <a:buNone/>
              <a:defRPr/>
            </a:lvl4pPr>
            <a:lvl5pPr lvl="4">
              <a:spcBef>
                <a:spcPts val="0"/>
              </a:spcBef>
              <a:spcAft>
                <a:spcPts val="0"/>
              </a:spcAft>
              <a:buClr>
                <a:schemeClr val="dk1"/>
              </a:buClr>
              <a:buSzPts val="1400"/>
              <a:buFont typeface="Merriweather"/>
              <a:buNone/>
              <a:defRPr/>
            </a:lvl5pPr>
            <a:lvl6pPr lvl="5">
              <a:spcBef>
                <a:spcPts val="0"/>
              </a:spcBef>
              <a:spcAft>
                <a:spcPts val="0"/>
              </a:spcAft>
              <a:buClr>
                <a:schemeClr val="dk1"/>
              </a:buClr>
              <a:buSzPts val="1400"/>
              <a:buFont typeface="Merriweather"/>
              <a:buNone/>
              <a:defRPr/>
            </a:lvl6pPr>
            <a:lvl7pPr lvl="6">
              <a:spcBef>
                <a:spcPts val="0"/>
              </a:spcBef>
              <a:spcAft>
                <a:spcPts val="0"/>
              </a:spcAft>
              <a:buClr>
                <a:schemeClr val="dk1"/>
              </a:buClr>
              <a:buSzPts val="1400"/>
              <a:buFont typeface="Merriweather"/>
              <a:buNone/>
              <a:defRPr/>
            </a:lvl7pPr>
            <a:lvl8pPr lvl="7">
              <a:spcBef>
                <a:spcPts val="0"/>
              </a:spcBef>
              <a:spcAft>
                <a:spcPts val="0"/>
              </a:spcAft>
              <a:buClr>
                <a:schemeClr val="dk1"/>
              </a:buClr>
              <a:buSzPts val="1400"/>
              <a:buFont typeface="Merriweather"/>
              <a:buNone/>
              <a:defRPr/>
            </a:lvl8pPr>
            <a:lvl9pPr lvl="8">
              <a:spcBef>
                <a:spcPts val="0"/>
              </a:spcBef>
              <a:spcAft>
                <a:spcPts val="0"/>
              </a:spcAft>
              <a:buClr>
                <a:schemeClr val="dk1"/>
              </a:buClr>
              <a:buSzPts val="1400"/>
              <a:buFont typeface="Merriweather"/>
              <a:buNone/>
              <a:defRPr/>
            </a:lvl9pPr>
          </a:lstStyle>
          <a:p>
            <a:endParaRPr/>
          </a:p>
        </p:txBody>
      </p:sp>
      <p:sp>
        <p:nvSpPr>
          <p:cNvPr id="764" name="Google Shape;764;p85"/>
          <p:cNvSpPr txBox="1">
            <a:spLocks noGrp="1"/>
          </p:cNvSpPr>
          <p:nvPr>
            <p:ph type="subTitle" idx="9"/>
          </p:nvPr>
        </p:nvSpPr>
        <p:spPr>
          <a:xfrm>
            <a:off x="5766050" y="213800"/>
            <a:ext cx="2037900" cy="3033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1400"/>
              <a:buNone/>
              <a:defRPr/>
            </a:lvl1pPr>
            <a:lvl2pPr lvl="1">
              <a:spcBef>
                <a:spcPts val="0"/>
              </a:spcBef>
              <a:spcAft>
                <a:spcPts val="0"/>
              </a:spcAft>
              <a:buClr>
                <a:schemeClr val="dk1"/>
              </a:buClr>
              <a:buSzPts val="1400"/>
              <a:buFont typeface="Merriweather"/>
              <a:buNone/>
              <a:defRPr/>
            </a:lvl2pPr>
            <a:lvl3pPr lvl="2">
              <a:spcBef>
                <a:spcPts val="0"/>
              </a:spcBef>
              <a:spcAft>
                <a:spcPts val="0"/>
              </a:spcAft>
              <a:buClr>
                <a:schemeClr val="dk1"/>
              </a:buClr>
              <a:buSzPts val="1400"/>
              <a:buFont typeface="Merriweather"/>
              <a:buNone/>
              <a:defRPr/>
            </a:lvl3pPr>
            <a:lvl4pPr lvl="3">
              <a:spcBef>
                <a:spcPts val="0"/>
              </a:spcBef>
              <a:spcAft>
                <a:spcPts val="0"/>
              </a:spcAft>
              <a:buClr>
                <a:schemeClr val="dk1"/>
              </a:buClr>
              <a:buSzPts val="1400"/>
              <a:buFont typeface="Merriweather"/>
              <a:buNone/>
              <a:defRPr/>
            </a:lvl4pPr>
            <a:lvl5pPr lvl="4">
              <a:spcBef>
                <a:spcPts val="0"/>
              </a:spcBef>
              <a:spcAft>
                <a:spcPts val="0"/>
              </a:spcAft>
              <a:buClr>
                <a:schemeClr val="dk1"/>
              </a:buClr>
              <a:buSzPts val="1400"/>
              <a:buFont typeface="Merriweather"/>
              <a:buNone/>
              <a:defRPr/>
            </a:lvl5pPr>
            <a:lvl6pPr lvl="5">
              <a:spcBef>
                <a:spcPts val="0"/>
              </a:spcBef>
              <a:spcAft>
                <a:spcPts val="0"/>
              </a:spcAft>
              <a:buClr>
                <a:schemeClr val="dk1"/>
              </a:buClr>
              <a:buSzPts val="1400"/>
              <a:buFont typeface="Merriweather"/>
              <a:buNone/>
              <a:defRPr/>
            </a:lvl6pPr>
            <a:lvl7pPr lvl="6">
              <a:spcBef>
                <a:spcPts val="0"/>
              </a:spcBef>
              <a:spcAft>
                <a:spcPts val="0"/>
              </a:spcAft>
              <a:buClr>
                <a:schemeClr val="dk1"/>
              </a:buClr>
              <a:buSzPts val="1400"/>
              <a:buFont typeface="Merriweather"/>
              <a:buNone/>
              <a:defRPr/>
            </a:lvl7pPr>
            <a:lvl8pPr lvl="7">
              <a:spcBef>
                <a:spcPts val="0"/>
              </a:spcBef>
              <a:spcAft>
                <a:spcPts val="0"/>
              </a:spcAft>
              <a:buClr>
                <a:schemeClr val="dk1"/>
              </a:buClr>
              <a:buSzPts val="1400"/>
              <a:buFont typeface="Merriweather"/>
              <a:buNone/>
              <a:defRPr/>
            </a:lvl8pPr>
            <a:lvl9pPr lvl="8">
              <a:spcBef>
                <a:spcPts val="0"/>
              </a:spcBef>
              <a:spcAft>
                <a:spcPts val="0"/>
              </a:spcAft>
              <a:buClr>
                <a:schemeClr val="dk1"/>
              </a:buClr>
              <a:buSzPts val="1400"/>
              <a:buFont typeface="Merriweather"/>
              <a:buNone/>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ontact page">
  <p:cSld name="MAIN_POINT">
    <p:spTree>
      <p:nvGrpSpPr>
        <p:cNvPr id="1" name="Shape 765"/>
        <p:cNvGrpSpPr/>
        <p:nvPr/>
      </p:nvGrpSpPr>
      <p:grpSpPr>
        <a:xfrm>
          <a:off x="0" y="0"/>
          <a:ext cx="0" cy="0"/>
          <a:chOff x="0" y="0"/>
          <a:chExt cx="0" cy="0"/>
        </a:xfrm>
      </p:grpSpPr>
      <p:sp>
        <p:nvSpPr>
          <p:cNvPr id="766" name="Google Shape;766;p86"/>
          <p:cNvSpPr txBox="1">
            <a:spLocks noGrp="1"/>
          </p:cNvSpPr>
          <p:nvPr>
            <p:ph type="title"/>
          </p:nvPr>
        </p:nvSpPr>
        <p:spPr>
          <a:xfrm>
            <a:off x="228600" y="219850"/>
            <a:ext cx="7740000" cy="598500"/>
          </a:xfrm>
          <a:prstGeom prst="rect">
            <a:avLst/>
          </a:prstGeom>
        </p:spPr>
        <p:txBody>
          <a:bodyPr spcFirstLastPara="1" wrap="square" lIns="91425" tIns="91425" rIns="91425" bIns="91425" anchor="t" anchorCtr="0">
            <a:noAutofit/>
          </a:bodyPr>
          <a:lstStyle>
            <a:lvl1pPr lvl="0">
              <a:spcBef>
                <a:spcPts val="0"/>
              </a:spcBef>
              <a:spcAft>
                <a:spcPts val="0"/>
              </a:spcAft>
              <a:buSzPts val="3000"/>
              <a:buFont typeface="Merriweather Light"/>
              <a:buNone/>
              <a:defRPr/>
            </a:lvl1pPr>
            <a:lvl2pPr lvl="1">
              <a:spcBef>
                <a:spcPts val="0"/>
              </a:spcBef>
              <a:spcAft>
                <a:spcPts val="0"/>
              </a:spcAft>
              <a:buClr>
                <a:schemeClr val="dk1"/>
              </a:buClr>
              <a:buSzPts val="3000"/>
              <a:buFont typeface="Merriweather Light"/>
              <a:buNone/>
              <a:defRPr/>
            </a:lvl2pPr>
            <a:lvl3pPr lvl="2">
              <a:spcBef>
                <a:spcPts val="0"/>
              </a:spcBef>
              <a:spcAft>
                <a:spcPts val="0"/>
              </a:spcAft>
              <a:buClr>
                <a:schemeClr val="dk1"/>
              </a:buClr>
              <a:buSzPts val="3000"/>
              <a:buFont typeface="Merriweather Light"/>
              <a:buNone/>
              <a:defRPr/>
            </a:lvl3pPr>
            <a:lvl4pPr lvl="3">
              <a:spcBef>
                <a:spcPts val="0"/>
              </a:spcBef>
              <a:spcAft>
                <a:spcPts val="0"/>
              </a:spcAft>
              <a:buClr>
                <a:schemeClr val="dk1"/>
              </a:buClr>
              <a:buSzPts val="3000"/>
              <a:buFont typeface="Merriweather Light"/>
              <a:buNone/>
              <a:defRPr/>
            </a:lvl4pPr>
            <a:lvl5pPr lvl="4">
              <a:spcBef>
                <a:spcPts val="0"/>
              </a:spcBef>
              <a:spcAft>
                <a:spcPts val="0"/>
              </a:spcAft>
              <a:buClr>
                <a:schemeClr val="dk1"/>
              </a:buClr>
              <a:buSzPts val="3000"/>
              <a:buFont typeface="Merriweather Light"/>
              <a:buNone/>
              <a:defRPr/>
            </a:lvl5pPr>
            <a:lvl6pPr lvl="5">
              <a:spcBef>
                <a:spcPts val="0"/>
              </a:spcBef>
              <a:spcAft>
                <a:spcPts val="0"/>
              </a:spcAft>
              <a:buClr>
                <a:schemeClr val="dk1"/>
              </a:buClr>
              <a:buSzPts val="3000"/>
              <a:buFont typeface="Merriweather Light"/>
              <a:buNone/>
              <a:defRPr/>
            </a:lvl6pPr>
            <a:lvl7pPr lvl="6">
              <a:spcBef>
                <a:spcPts val="0"/>
              </a:spcBef>
              <a:spcAft>
                <a:spcPts val="0"/>
              </a:spcAft>
              <a:buClr>
                <a:schemeClr val="dk1"/>
              </a:buClr>
              <a:buSzPts val="3000"/>
              <a:buFont typeface="Merriweather Light"/>
              <a:buNone/>
              <a:defRPr/>
            </a:lvl7pPr>
            <a:lvl8pPr lvl="7">
              <a:spcBef>
                <a:spcPts val="0"/>
              </a:spcBef>
              <a:spcAft>
                <a:spcPts val="0"/>
              </a:spcAft>
              <a:buClr>
                <a:schemeClr val="dk1"/>
              </a:buClr>
              <a:buSzPts val="3000"/>
              <a:buFont typeface="Merriweather Light"/>
              <a:buNone/>
              <a:defRPr/>
            </a:lvl8pPr>
            <a:lvl9pPr lvl="8">
              <a:spcBef>
                <a:spcPts val="0"/>
              </a:spcBef>
              <a:spcAft>
                <a:spcPts val="0"/>
              </a:spcAft>
              <a:buClr>
                <a:schemeClr val="dk1"/>
              </a:buClr>
              <a:buSzPts val="3000"/>
              <a:buFont typeface="Merriweather Light"/>
              <a:buNone/>
              <a:defRPr/>
            </a:lvl9pPr>
          </a:lstStyle>
          <a:p>
            <a:endParaRPr/>
          </a:p>
        </p:txBody>
      </p:sp>
      <p:sp>
        <p:nvSpPr>
          <p:cNvPr id="767" name="Google Shape;767;p86"/>
          <p:cNvSpPr txBox="1">
            <a:spLocks noGrp="1"/>
          </p:cNvSpPr>
          <p:nvPr>
            <p:ph type="title" idx="2"/>
          </p:nvPr>
        </p:nvSpPr>
        <p:spPr>
          <a:xfrm>
            <a:off x="228600" y="1984250"/>
            <a:ext cx="4265700" cy="598500"/>
          </a:xfrm>
          <a:prstGeom prst="rect">
            <a:avLst/>
          </a:prstGeom>
        </p:spPr>
        <p:txBody>
          <a:bodyPr spcFirstLastPara="1" wrap="square" lIns="91425" tIns="91425" rIns="91425" bIns="91425" anchor="t" anchorCtr="0">
            <a:noAutofit/>
          </a:bodyPr>
          <a:lstStyle>
            <a:lvl1pPr lvl="0">
              <a:spcBef>
                <a:spcPts val="0"/>
              </a:spcBef>
              <a:spcAft>
                <a:spcPts val="0"/>
              </a:spcAft>
              <a:buSzPts val="3000"/>
              <a:buFont typeface="Merriweather"/>
              <a:buNone/>
              <a:defRPr>
                <a:latin typeface="Merriweather"/>
                <a:ea typeface="Merriweather"/>
                <a:cs typeface="Merriweather"/>
                <a:sym typeface="Merriweather"/>
              </a:defRPr>
            </a:lvl1pPr>
            <a:lvl2pPr lvl="1">
              <a:spcBef>
                <a:spcPts val="0"/>
              </a:spcBef>
              <a:spcAft>
                <a:spcPts val="0"/>
              </a:spcAft>
              <a:buClr>
                <a:schemeClr val="dk1"/>
              </a:buClr>
              <a:buSzPts val="3000"/>
              <a:buFont typeface="Merriweather"/>
              <a:buNone/>
              <a:defRPr>
                <a:latin typeface="Merriweather"/>
                <a:ea typeface="Merriweather"/>
                <a:cs typeface="Merriweather"/>
                <a:sym typeface="Merriweather"/>
              </a:defRPr>
            </a:lvl2pPr>
            <a:lvl3pPr lvl="2">
              <a:spcBef>
                <a:spcPts val="0"/>
              </a:spcBef>
              <a:spcAft>
                <a:spcPts val="0"/>
              </a:spcAft>
              <a:buClr>
                <a:schemeClr val="dk1"/>
              </a:buClr>
              <a:buSzPts val="3000"/>
              <a:buFont typeface="Merriweather"/>
              <a:buNone/>
              <a:defRPr>
                <a:latin typeface="Merriweather"/>
                <a:ea typeface="Merriweather"/>
                <a:cs typeface="Merriweather"/>
                <a:sym typeface="Merriweather"/>
              </a:defRPr>
            </a:lvl3pPr>
            <a:lvl4pPr lvl="3">
              <a:spcBef>
                <a:spcPts val="0"/>
              </a:spcBef>
              <a:spcAft>
                <a:spcPts val="0"/>
              </a:spcAft>
              <a:buClr>
                <a:schemeClr val="dk1"/>
              </a:buClr>
              <a:buSzPts val="3000"/>
              <a:buFont typeface="Merriweather"/>
              <a:buNone/>
              <a:defRPr>
                <a:latin typeface="Merriweather"/>
                <a:ea typeface="Merriweather"/>
                <a:cs typeface="Merriweather"/>
                <a:sym typeface="Merriweather"/>
              </a:defRPr>
            </a:lvl4pPr>
            <a:lvl5pPr lvl="4">
              <a:spcBef>
                <a:spcPts val="0"/>
              </a:spcBef>
              <a:spcAft>
                <a:spcPts val="0"/>
              </a:spcAft>
              <a:buClr>
                <a:schemeClr val="dk1"/>
              </a:buClr>
              <a:buSzPts val="3000"/>
              <a:buFont typeface="Merriweather"/>
              <a:buNone/>
              <a:defRPr>
                <a:latin typeface="Merriweather"/>
                <a:ea typeface="Merriweather"/>
                <a:cs typeface="Merriweather"/>
                <a:sym typeface="Merriweather"/>
              </a:defRPr>
            </a:lvl5pPr>
            <a:lvl6pPr lvl="5">
              <a:spcBef>
                <a:spcPts val="0"/>
              </a:spcBef>
              <a:spcAft>
                <a:spcPts val="0"/>
              </a:spcAft>
              <a:buClr>
                <a:schemeClr val="dk1"/>
              </a:buClr>
              <a:buSzPts val="3000"/>
              <a:buFont typeface="Merriweather"/>
              <a:buNone/>
              <a:defRPr>
                <a:latin typeface="Merriweather"/>
                <a:ea typeface="Merriweather"/>
                <a:cs typeface="Merriweather"/>
                <a:sym typeface="Merriweather"/>
              </a:defRPr>
            </a:lvl6pPr>
            <a:lvl7pPr lvl="6">
              <a:spcBef>
                <a:spcPts val="0"/>
              </a:spcBef>
              <a:spcAft>
                <a:spcPts val="0"/>
              </a:spcAft>
              <a:buClr>
                <a:schemeClr val="dk1"/>
              </a:buClr>
              <a:buSzPts val="3000"/>
              <a:buFont typeface="Merriweather"/>
              <a:buNone/>
              <a:defRPr>
                <a:latin typeface="Merriweather"/>
                <a:ea typeface="Merriweather"/>
                <a:cs typeface="Merriweather"/>
                <a:sym typeface="Merriweather"/>
              </a:defRPr>
            </a:lvl7pPr>
            <a:lvl8pPr lvl="7">
              <a:spcBef>
                <a:spcPts val="0"/>
              </a:spcBef>
              <a:spcAft>
                <a:spcPts val="0"/>
              </a:spcAft>
              <a:buClr>
                <a:schemeClr val="dk1"/>
              </a:buClr>
              <a:buSzPts val="3000"/>
              <a:buFont typeface="Merriweather"/>
              <a:buNone/>
              <a:defRPr>
                <a:latin typeface="Merriweather"/>
                <a:ea typeface="Merriweather"/>
                <a:cs typeface="Merriweather"/>
                <a:sym typeface="Merriweather"/>
              </a:defRPr>
            </a:lvl8pPr>
            <a:lvl9pPr lvl="8">
              <a:spcBef>
                <a:spcPts val="0"/>
              </a:spcBef>
              <a:spcAft>
                <a:spcPts val="0"/>
              </a:spcAft>
              <a:buClr>
                <a:schemeClr val="dk1"/>
              </a:buClr>
              <a:buSzPts val="3000"/>
              <a:buFont typeface="Merriweather"/>
              <a:buNone/>
              <a:defRPr>
                <a:latin typeface="Merriweather"/>
                <a:ea typeface="Merriweather"/>
                <a:cs typeface="Merriweather"/>
                <a:sym typeface="Merriweather"/>
              </a:defRPr>
            </a:lvl9pPr>
          </a:lstStyle>
          <a:p>
            <a:endParaRPr/>
          </a:p>
        </p:txBody>
      </p:sp>
      <p:sp>
        <p:nvSpPr>
          <p:cNvPr id="768" name="Google Shape;768;p86"/>
          <p:cNvSpPr txBox="1">
            <a:spLocks noGrp="1"/>
          </p:cNvSpPr>
          <p:nvPr>
            <p:ph type="title" idx="3"/>
          </p:nvPr>
        </p:nvSpPr>
        <p:spPr>
          <a:xfrm>
            <a:off x="4658875" y="4316425"/>
            <a:ext cx="4256400" cy="598500"/>
          </a:xfrm>
          <a:prstGeom prst="rect">
            <a:avLst/>
          </a:prstGeom>
        </p:spPr>
        <p:txBody>
          <a:bodyPr spcFirstLastPara="1" wrap="square" lIns="91425" tIns="91425" rIns="91425" bIns="91425" anchor="t" anchorCtr="0">
            <a:normAutofit/>
          </a:bodyPr>
          <a:lstStyle>
            <a:lvl1pPr lvl="0">
              <a:spcBef>
                <a:spcPts val="0"/>
              </a:spcBef>
              <a:spcAft>
                <a:spcPts val="0"/>
              </a:spcAft>
              <a:buSzPts val="3000"/>
              <a:buFont typeface="Merriweather Light"/>
              <a:buNone/>
              <a:defRPr/>
            </a:lvl1pPr>
            <a:lvl2pPr lvl="1">
              <a:spcBef>
                <a:spcPts val="0"/>
              </a:spcBef>
              <a:spcAft>
                <a:spcPts val="0"/>
              </a:spcAft>
              <a:buClr>
                <a:schemeClr val="dk1"/>
              </a:buClr>
              <a:buSzPts val="3000"/>
              <a:buFont typeface="Merriweather Light"/>
              <a:buNone/>
              <a:defRPr/>
            </a:lvl2pPr>
            <a:lvl3pPr lvl="2">
              <a:spcBef>
                <a:spcPts val="0"/>
              </a:spcBef>
              <a:spcAft>
                <a:spcPts val="0"/>
              </a:spcAft>
              <a:buClr>
                <a:schemeClr val="dk1"/>
              </a:buClr>
              <a:buSzPts val="3000"/>
              <a:buFont typeface="Merriweather Light"/>
              <a:buNone/>
              <a:defRPr/>
            </a:lvl3pPr>
            <a:lvl4pPr lvl="3">
              <a:spcBef>
                <a:spcPts val="0"/>
              </a:spcBef>
              <a:spcAft>
                <a:spcPts val="0"/>
              </a:spcAft>
              <a:buClr>
                <a:schemeClr val="dk1"/>
              </a:buClr>
              <a:buSzPts val="3000"/>
              <a:buFont typeface="Merriweather Light"/>
              <a:buNone/>
              <a:defRPr/>
            </a:lvl4pPr>
            <a:lvl5pPr lvl="4">
              <a:spcBef>
                <a:spcPts val="0"/>
              </a:spcBef>
              <a:spcAft>
                <a:spcPts val="0"/>
              </a:spcAft>
              <a:buClr>
                <a:schemeClr val="dk1"/>
              </a:buClr>
              <a:buSzPts val="3000"/>
              <a:buFont typeface="Merriweather Light"/>
              <a:buNone/>
              <a:defRPr/>
            </a:lvl5pPr>
            <a:lvl6pPr lvl="5">
              <a:spcBef>
                <a:spcPts val="0"/>
              </a:spcBef>
              <a:spcAft>
                <a:spcPts val="0"/>
              </a:spcAft>
              <a:buClr>
                <a:schemeClr val="dk1"/>
              </a:buClr>
              <a:buSzPts val="3000"/>
              <a:buFont typeface="Merriweather Light"/>
              <a:buNone/>
              <a:defRPr/>
            </a:lvl6pPr>
            <a:lvl7pPr lvl="6">
              <a:spcBef>
                <a:spcPts val="0"/>
              </a:spcBef>
              <a:spcAft>
                <a:spcPts val="0"/>
              </a:spcAft>
              <a:buClr>
                <a:schemeClr val="dk1"/>
              </a:buClr>
              <a:buSzPts val="3000"/>
              <a:buFont typeface="Merriweather Light"/>
              <a:buNone/>
              <a:defRPr/>
            </a:lvl7pPr>
            <a:lvl8pPr lvl="7">
              <a:spcBef>
                <a:spcPts val="0"/>
              </a:spcBef>
              <a:spcAft>
                <a:spcPts val="0"/>
              </a:spcAft>
              <a:buClr>
                <a:schemeClr val="dk1"/>
              </a:buClr>
              <a:buSzPts val="3000"/>
              <a:buFont typeface="Merriweather Light"/>
              <a:buNone/>
              <a:defRPr/>
            </a:lvl8pPr>
            <a:lvl9pPr lvl="8">
              <a:spcBef>
                <a:spcPts val="0"/>
              </a:spcBef>
              <a:spcAft>
                <a:spcPts val="0"/>
              </a:spcAft>
              <a:buClr>
                <a:schemeClr val="dk1"/>
              </a:buClr>
              <a:buSzPts val="3000"/>
              <a:buFont typeface="Merriweather Light"/>
              <a:buNone/>
              <a:defRPr/>
            </a:lvl9pPr>
          </a:lstStyle>
          <a:p>
            <a:endParaRPr/>
          </a:p>
        </p:txBody>
      </p:sp>
      <p:sp>
        <p:nvSpPr>
          <p:cNvPr id="769" name="Google Shape;769;p86"/>
          <p:cNvSpPr txBox="1">
            <a:spLocks noGrp="1"/>
          </p:cNvSpPr>
          <p:nvPr>
            <p:ph type="body" idx="1"/>
          </p:nvPr>
        </p:nvSpPr>
        <p:spPr>
          <a:xfrm>
            <a:off x="228600" y="4179600"/>
            <a:ext cx="3150000" cy="737400"/>
          </a:xfrm>
          <a:prstGeom prst="rect">
            <a:avLst/>
          </a:prstGeom>
        </p:spPr>
        <p:txBody>
          <a:bodyPr spcFirstLastPara="1" wrap="square" lIns="91425" tIns="91425" rIns="91425" bIns="91425" anchor="b" anchorCtr="0">
            <a:noAutofit/>
          </a:bodyPr>
          <a:lstStyle>
            <a:lvl1pPr marL="457200" lvl="0" indent="-285750">
              <a:spcBef>
                <a:spcPts val="0"/>
              </a:spcBef>
              <a:spcAft>
                <a:spcPts val="0"/>
              </a:spcAft>
              <a:buClr>
                <a:schemeClr val="dk2"/>
              </a:buClr>
              <a:buSzPts val="900"/>
              <a:buFont typeface="Lexend Light"/>
              <a:buChar char="●"/>
              <a:defRPr>
                <a:solidFill>
                  <a:schemeClr val="dk2"/>
                </a:solidFill>
              </a:defRPr>
            </a:lvl1pPr>
            <a:lvl2pPr marL="914400" lvl="1" indent="-285750">
              <a:spcBef>
                <a:spcPts val="0"/>
              </a:spcBef>
              <a:spcAft>
                <a:spcPts val="0"/>
              </a:spcAft>
              <a:buClr>
                <a:schemeClr val="dk2"/>
              </a:buClr>
              <a:buSzPts val="900"/>
              <a:buFont typeface="Lexend Light"/>
              <a:buChar char="○"/>
              <a:defRPr>
                <a:solidFill>
                  <a:schemeClr val="dk2"/>
                </a:solidFill>
              </a:defRPr>
            </a:lvl2pPr>
            <a:lvl3pPr marL="1371600" lvl="2" indent="-285750">
              <a:spcBef>
                <a:spcPts val="0"/>
              </a:spcBef>
              <a:spcAft>
                <a:spcPts val="0"/>
              </a:spcAft>
              <a:buClr>
                <a:schemeClr val="dk2"/>
              </a:buClr>
              <a:buSzPts val="900"/>
              <a:buFont typeface="Lexend Light"/>
              <a:buChar char="■"/>
              <a:defRPr>
                <a:solidFill>
                  <a:schemeClr val="dk2"/>
                </a:solidFill>
              </a:defRPr>
            </a:lvl3pPr>
            <a:lvl4pPr marL="1828800" lvl="3" indent="-285750">
              <a:spcBef>
                <a:spcPts val="0"/>
              </a:spcBef>
              <a:spcAft>
                <a:spcPts val="0"/>
              </a:spcAft>
              <a:buClr>
                <a:schemeClr val="dk2"/>
              </a:buClr>
              <a:buSzPts val="900"/>
              <a:buFont typeface="Lexend Light"/>
              <a:buChar char="●"/>
              <a:defRPr>
                <a:solidFill>
                  <a:schemeClr val="dk2"/>
                </a:solidFill>
              </a:defRPr>
            </a:lvl4pPr>
            <a:lvl5pPr marL="2286000" lvl="4" indent="-285750">
              <a:spcBef>
                <a:spcPts val="0"/>
              </a:spcBef>
              <a:spcAft>
                <a:spcPts val="0"/>
              </a:spcAft>
              <a:buClr>
                <a:schemeClr val="dk2"/>
              </a:buClr>
              <a:buSzPts val="900"/>
              <a:buFont typeface="Lexend Light"/>
              <a:buChar char="○"/>
              <a:defRPr>
                <a:solidFill>
                  <a:schemeClr val="dk2"/>
                </a:solidFill>
              </a:defRPr>
            </a:lvl5pPr>
            <a:lvl6pPr marL="2743200" lvl="5" indent="-285750">
              <a:spcBef>
                <a:spcPts val="0"/>
              </a:spcBef>
              <a:spcAft>
                <a:spcPts val="0"/>
              </a:spcAft>
              <a:buClr>
                <a:schemeClr val="dk2"/>
              </a:buClr>
              <a:buSzPts val="900"/>
              <a:buFont typeface="Lexend Light"/>
              <a:buChar char="■"/>
              <a:defRPr>
                <a:solidFill>
                  <a:schemeClr val="dk2"/>
                </a:solidFill>
              </a:defRPr>
            </a:lvl6pPr>
            <a:lvl7pPr marL="3200400" lvl="6" indent="-285750">
              <a:spcBef>
                <a:spcPts val="0"/>
              </a:spcBef>
              <a:spcAft>
                <a:spcPts val="0"/>
              </a:spcAft>
              <a:buClr>
                <a:schemeClr val="dk2"/>
              </a:buClr>
              <a:buSzPts val="900"/>
              <a:buFont typeface="Lexend Light"/>
              <a:buChar char="●"/>
              <a:defRPr>
                <a:solidFill>
                  <a:schemeClr val="dk2"/>
                </a:solidFill>
              </a:defRPr>
            </a:lvl7pPr>
            <a:lvl8pPr marL="3657600" lvl="7" indent="-285750">
              <a:spcBef>
                <a:spcPts val="0"/>
              </a:spcBef>
              <a:spcAft>
                <a:spcPts val="0"/>
              </a:spcAft>
              <a:buClr>
                <a:schemeClr val="dk2"/>
              </a:buClr>
              <a:buSzPts val="900"/>
              <a:buFont typeface="Lexend Light"/>
              <a:buChar char="○"/>
              <a:defRPr>
                <a:solidFill>
                  <a:schemeClr val="dk2"/>
                </a:solidFill>
              </a:defRPr>
            </a:lvl8pPr>
            <a:lvl9pPr marL="4114800" lvl="8" indent="-285750">
              <a:spcBef>
                <a:spcPts val="0"/>
              </a:spcBef>
              <a:spcAft>
                <a:spcPts val="0"/>
              </a:spcAft>
              <a:buClr>
                <a:schemeClr val="dk2"/>
              </a:buClr>
              <a:buSzPts val="900"/>
              <a:buFont typeface="Lexend Light"/>
              <a:buChar char="■"/>
              <a:defRPr>
                <a:solidFill>
                  <a:schemeClr val="dk2"/>
                </a:solidFill>
              </a:defRPr>
            </a:lvl9pPr>
          </a:lstStyle>
          <a:p>
            <a:endParaRPr/>
          </a:p>
        </p:txBody>
      </p:sp>
      <p:sp>
        <p:nvSpPr>
          <p:cNvPr id="770" name="Google Shape;770;p86"/>
          <p:cNvSpPr txBox="1">
            <a:spLocks noGrp="1"/>
          </p:cNvSpPr>
          <p:nvPr>
            <p:ph type="body" idx="4"/>
          </p:nvPr>
        </p:nvSpPr>
        <p:spPr>
          <a:xfrm>
            <a:off x="4658875" y="1984250"/>
            <a:ext cx="4265700" cy="737400"/>
          </a:xfrm>
          <a:prstGeom prst="rect">
            <a:avLst/>
          </a:prstGeom>
        </p:spPr>
        <p:txBody>
          <a:bodyPr spcFirstLastPara="1" wrap="square" lIns="91425" tIns="91425" rIns="91425" bIns="91425" anchor="t" anchorCtr="0">
            <a:noAutofit/>
          </a:bodyPr>
          <a:lstStyle>
            <a:lvl1pPr marL="457200" lvl="0" indent="-285750">
              <a:spcBef>
                <a:spcPts val="0"/>
              </a:spcBef>
              <a:spcAft>
                <a:spcPts val="0"/>
              </a:spcAft>
              <a:buClr>
                <a:schemeClr val="dk2"/>
              </a:buClr>
              <a:buSzPts val="900"/>
              <a:buFont typeface="Lexend Light"/>
              <a:buChar char="●"/>
              <a:defRPr>
                <a:solidFill>
                  <a:schemeClr val="dk2"/>
                </a:solidFill>
              </a:defRPr>
            </a:lvl1pPr>
            <a:lvl2pPr marL="914400" lvl="1" indent="-285750">
              <a:spcBef>
                <a:spcPts val="0"/>
              </a:spcBef>
              <a:spcAft>
                <a:spcPts val="0"/>
              </a:spcAft>
              <a:buClr>
                <a:schemeClr val="dk2"/>
              </a:buClr>
              <a:buSzPts val="900"/>
              <a:buFont typeface="Lexend Light"/>
              <a:buChar char="○"/>
              <a:defRPr>
                <a:solidFill>
                  <a:schemeClr val="dk2"/>
                </a:solidFill>
              </a:defRPr>
            </a:lvl2pPr>
            <a:lvl3pPr marL="1371600" lvl="2" indent="-285750">
              <a:spcBef>
                <a:spcPts val="0"/>
              </a:spcBef>
              <a:spcAft>
                <a:spcPts val="0"/>
              </a:spcAft>
              <a:buClr>
                <a:schemeClr val="dk2"/>
              </a:buClr>
              <a:buSzPts val="900"/>
              <a:buFont typeface="Lexend Light"/>
              <a:buChar char="■"/>
              <a:defRPr>
                <a:solidFill>
                  <a:schemeClr val="dk2"/>
                </a:solidFill>
              </a:defRPr>
            </a:lvl3pPr>
            <a:lvl4pPr marL="1828800" lvl="3" indent="-285750">
              <a:spcBef>
                <a:spcPts val="0"/>
              </a:spcBef>
              <a:spcAft>
                <a:spcPts val="0"/>
              </a:spcAft>
              <a:buClr>
                <a:schemeClr val="dk2"/>
              </a:buClr>
              <a:buSzPts val="900"/>
              <a:buFont typeface="Lexend Light"/>
              <a:buChar char="●"/>
              <a:defRPr>
                <a:solidFill>
                  <a:schemeClr val="dk2"/>
                </a:solidFill>
              </a:defRPr>
            </a:lvl4pPr>
            <a:lvl5pPr marL="2286000" lvl="4" indent="-285750">
              <a:spcBef>
                <a:spcPts val="0"/>
              </a:spcBef>
              <a:spcAft>
                <a:spcPts val="0"/>
              </a:spcAft>
              <a:buClr>
                <a:schemeClr val="dk2"/>
              </a:buClr>
              <a:buSzPts val="900"/>
              <a:buFont typeface="Lexend Light"/>
              <a:buChar char="○"/>
              <a:defRPr>
                <a:solidFill>
                  <a:schemeClr val="dk2"/>
                </a:solidFill>
              </a:defRPr>
            </a:lvl5pPr>
            <a:lvl6pPr marL="2743200" lvl="5" indent="-285750">
              <a:spcBef>
                <a:spcPts val="0"/>
              </a:spcBef>
              <a:spcAft>
                <a:spcPts val="0"/>
              </a:spcAft>
              <a:buClr>
                <a:schemeClr val="dk2"/>
              </a:buClr>
              <a:buSzPts val="900"/>
              <a:buFont typeface="Lexend Light"/>
              <a:buChar char="■"/>
              <a:defRPr>
                <a:solidFill>
                  <a:schemeClr val="dk2"/>
                </a:solidFill>
              </a:defRPr>
            </a:lvl6pPr>
            <a:lvl7pPr marL="3200400" lvl="6" indent="-285750">
              <a:spcBef>
                <a:spcPts val="0"/>
              </a:spcBef>
              <a:spcAft>
                <a:spcPts val="0"/>
              </a:spcAft>
              <a:buClr>
                <a:schemeClr val="dk2"/>
              </a:buClr>
              <a:buSzPts val="900"/>
              <a:buFont typeface="Lexend Light"/>
              <a:buChar char="●"/>
              <a:defRPr>
                <a:solidFill>
                  <a:schemeClr val="dk2"/>
                </a:solidFill>
              </a:defRPr>
            </a:lvl7pPr>
            <a:lvl8pPr marL="3657600" lvl="7" indent="-285750">
              <a:spcBef>
                <a:spcPts val="0"/>
              </a:spcBef>
              <a:spcAft>
                <a:spcPts val="0"/>
              </a:spcAft>
              <a:buClr>
                <a:schemeClr val="dk2"/>
              </a:buClr>
              <a:buSzPts val="900"/>
              <a:buFont typeface="Lexend Light"/>
              <a:buChar char="○"/>
              <a:defRPr>
                <a:solidFill>
                  <a:schemeClr val="dk2"/>
                </a:solidFill>
              </a:defRPr>
            </a:lvl8pPr>
            <a:lvl9pPr marL="4114800" lvl="8" indent="-285750">
              <a:spcBef>
                <a:spcPts val="0"/>
              </a:spcBef>
              <a:spcAft>
                <a:spcPts val="0"/>
              </a:spcAft>
              <a:buClr>
                <a:schemeClr val="dk2"/>
              </a:buClr>
              <a:buSzPts val="900"/>
              <a:buFont typeface="Lexend Light"/>
              <a:buChar char="■"/>
              <a:defRPr>
                <a:solidFill>
                  <a:schemeClr val="dk2"/>
                </a:solidFill>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Awards">
  <p:cSld name="SECTION_TITLE_AND_DESCRIPTION">
    <p:spTree>
      <p:nvGrpSpPr>
        <p:cNvPr id="1" name="Shape 771"/>
        <p:cNvGrpSpPr/>
        <p:nvPr/>
      </p:nvGrpSpPr>
      <p:grpSpPr>
        <a:xfrm>
          <a:off x="0" y="0"/>
          <a:ext cx="0" cy="0"/>
          <a:chOff x="0" y="0"/>
          <a:chExt cx="0" cy="0"/>
        </a:xfrm>
      </p:grpSpPr>
      <p:cxnSp>
        <p:nvCxnSpPr>
          <p:cNvPr id="772" name="Google Shape;772;p87"/>
          <p:cNvCxnSpPr/>
          <p:nvPr/>
        </p:nvCxnSpPr>
        <p:spPr>
          <a:xfrm>
            <a:off x="-125" y="2270875"/>
            <a:ext cx="8586300" cy="0"/>
          </a:xfrm>
          <a:prstGeom prst="straightConnector1">
            <a:avLst/>
          </a:prstGeom>
          <a:noFill/>
          <a:ln w="9525" cap="flat" cmpd="sng">
            <a:solidFill>
              <a:schemeClr val="accent1"/>
            </a:solidFill>
            <a:prstDash val="solid"/>
            <a:round/>
            <a:headEnd type="none" w="med" len="med"/>
            <a:tailEnd type="none" w="med" len="med"/>
          </a:ln>
        </p:spPr>
      </p:cxnSp>
      <p:cxnSp>
        <p:nvCxnSpPr>
          <p:cNvPr id="773" name="Google Shape;773;p87"/>
          <p:cNvCxnSpPr/>
          <p:nvPr/>
        </p:nvCxnSpPr>
        <p:spPr>
          <a:xfrm>
            <a:off x="-125" y="3149550"/>
            <a:ext cx="8586300" cy="0"/>
          </a:xfrm>
          <a:prstGeom prst="straightConnector1">
            <a:avLst/>
          </a:prstGeom>
          <a:noFill/>
          <a:ln w="9525" cap="flat" cmpd="sng">
            <a:solidFill>
              <a:schemeClr val="accent1"/>
            </a:solidFill>
            <a:prstDash val="solid"/>
            <a:round/>
            <a:headEnd type="none" w="med" len="med"/>
            <a:tailEnd type="none" w="med" len="med"/>
          </a:ln>
        </p:spPr>
      </p:cxnSp>
      <p:cxnSp>
        <p:nvCxnSpPr>
          <p:cNvPr id="774" name="Google Shape;774;p87"/>
          <p:cNvCxnSpPr/>
          <p:nvPr/>
        </p:nvCxnSpPr>
        <p:spPr>
          <a:xfrm>
            <a:off x="-125" y="4030900"/>
            <a:ext cx="8586300" cy="0"/>
          </a:xfrm>
          <a:prstGeom prst="straightConnector1">
            <a:avLst/>
          </a:prstGeom>
          <a:noFill/>
          <a:ln w="9525" cap="flat" cmpd="sng">
            <a:solidFill>
              <a:schemeClr val="accent1"/>
            </a:solidFill>
            <a:prstDash val="solid"/>
            <a:round/>
            <a:headEnd type="none" w="med" len="med"/>
            <a:tailEnd type="none" w="med" len="med"/>
          </a:ln>
        </p:spPr>
      </p:cxnSp>
      <p:cxnSp>
        <p:nvCxnSpPr>
          <p:cNvPr id="775" name="Google Shape;775;p87"/>
          <p:cNvCxnSpPr/>
          <p:nvPr/>
        </p:nvCxnSpPr>
        <p:spPr>
          <a:xfrm>
            <a:off x="-125" y="4914900"/>
            <a:ext cx="8586300" cy="0"/>
          </a:xfrm>
          <a:prstGeom prst="straightConnector1">
            <a:avLst/>
          </a:prstGeom>
          <a:noFill/>
          <a:ln w="9525" cap="flat" cmpd="sng">
            <a:solidFill>
              <a:schemeClr val="accent1"/>
            </a:solidFill>
            <a:prstDash val="solid"/>
            <a:round/>
            <a:headEnd type="none" w="med" len="med"/>
            <a:tailEnd type="none" w="med" len="med"/>
          </a:ln>
        </p:spPr>
      </p:cxnSp>
      <p:sp>
        <p:nvSpPr>
          <p:cNvPr id="776" name="Google Shape;776;p87"/>
          <p:cNvSpPr txBox="1">
            <a:spLocks noGrp="1"/>
          </p:cNvSpPr>
          <p:nvPr>
            <p:ph type="title"/>
          </p:nvPr>
        </p:nvSpPr>
        <p:spPr>
          <a:xfrm>
            <a:off x="228600" y="219850"/>
            <a:ext cx="2048100" cy="2973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900"/>
              <a:buFont typeface="Lexend Light"/>
              <a:buNone/>
              <a:defRPr sz="900">
                <a:latin typeface="Lexend Light"/>
                <a:ea typeface="Lexend Light"/>
                <a:cs typeface="Lexend Light"/>
                <a:sym typeface="Lexend Light"/>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cxnSp>
        <p:nvCxnSpPr>
          <p:cNvPr id="777" name="Google Shape;777;p87"/>
          <p:cNvCxnSpPr/>
          <p:nvPr/>
        </p:nvCxnSpPr>
        <p:spPr>
          <a:xfrm>
            <a:off x="8586257" y="1"/>
            <a:ext cx="0" cy="5144100"/>
          </a:xfrm>
          <a:prstGeom prst="straightConnector1">
            <a:avLst/>
          </a:prstGeom>
          <a:noFill/>
          <a:ln w="9525" cap="flat" cmpd="sng">
            <a:solidFill>
              <a:schemeClr val="accent1"/>
            </a:solidFill>
            <a:prstDash val="solid"/>
            <a:round/>
            <a:headEnd type="none" w="med" len="med"/>
            <a:tailEnd type="none" w="med" len="med"/>
          </a:ln>
        </p:spPr>
      </p:cxnSp>
      <p:sp>
        <p:nvSpPr>
          <p:cNvPr id="778" name="Google Shape;778;p87"/>
          <p:cNvSpPr txBox="1">
            <a:spLocks noGrp="1"/>
          </p:cNvSpPr>
          <p:nvPr>
            <p:ph type="title" idx="2"/>
          </p:nvPr>
        </p:nvSpPr>
        <p:spPr>
          <a:xfrm rot="-5400000">
            <a:off x="8360500" y="443600"/>
            <a:ext cx="1020300" cy="5607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2"/>
              </a:buClr>
              <a:buSzPts val="700"/>
              <a:buFont typeface="Lexend Light"/>
              <a:buNone/>
              <a:defRPr sz="700">
                <a:solidFill>
                  <a:schemeClr val="accent2"/>
                </a:solidFill>
                <a:latin typeface="Lexend Light"/>
                <a:ea typeface="Lexend Light"/>
                <a:cs typeface="Lexend Light"/>
                <a:sym typeface="Lexend Light"/>
              </a:defRPr>
            </a:lvl1pPr>
            <a:lvl2pPr lvl="1">
              <a:spcBef>
                <a:spcPts val="0"/>
              </a:spcBef>
              <a:spcAft>
                <a:spcPts val="0"/>
              </a:spcAft>
              <a:buClr>
                <a:schemeClr val="accent2"/>
              </a:buClr>
              <a:buSzPts val="3000"/>
              <a:buNone/>
              <a:defRPr>
                <a:solidFill>
                  <a:schemeClr val="accent2"/>
                </a:solidFill>
              </a:defRPr>
            </a:lvl2pPr>
            <a:lvl3pPr lvl="2">
              <a:spcBef>
                <a:spcPts val="0"/>
              </a:spcBef>
              <a:spcAft>
                <a:spcPts val="0"/>
              </a:spcAft>
              <a:buClr>
                <a:schemeClr val="accent2"/>
              </a:buClr>
              <a:buSzPts val="3000"/>
              <a:buNone/>
              <a:defRPr>
                <a:solidFill>
                  <a:schemeClr val="accent2"/>
                </a:solidFill>
              </a:defRPr>
            </a:lvl3pPr>
            <a:lvl4pPr lvl="3">
              <a:spcBef>
                <a:spcPts val="0"/>
              </a:spcBef>
              <a:spcAft>
                <a:spcPts val="0"/>
              </a:spcAft>
              <a:buClr>
                <a:schemeClr val="accent2"/>
              </a:buClr>
              <a:buSzPts val="3000"/>
              <a:buNone/>
              <a:defRPr>
                <a:solidFill>
                  <a:schemeClr val="accent2"/>
                </a:solidFill>
              </a:defRPr>
            </a:lvl4pPr>
            <a:lvl5pPr lvl="4">
              <a:spcBef>
                <a:spcPts val="0"/>
              </a:spcBef>
              <a:spcAft>
                <a:spcPts val="0"/>
              </a:spcAft>
              <a:buClr>
                <a:schemeClr val="accent2"/>
              </a:buClr>
              <a:buSzPts val="3000"/>
              <a:buNone/>
              <a:defRPr>
                <a:solidFill>
                  <a:schemeClr val="accent2"/>
                </a:solidFill>
              </a:defRPr>
            </a:lvl5pPr>
            <a:lvl6pPr lvl="5">
              <a:spcBef>
                <a:spcPts val="0"/>
              </a:spcBef>
              <a:spcAft>
                <a:spcPts val="0"/>
              </a:spcAft>
              <a:buClr>
                <a:schemeClr val="accent2"/>
              </a:buClr>
              <a:buSzPts val="3000"/>
              <a:buNone/>
              <a:defRPr>
                <a:solidFill>
                  <a:schemeClr val="accent2"/>
                </a:solidFill>
              </a:defRPr>
            </a:lvl6pPr>
            <a:lvl7pPr lvl="6">
              <a:spcBef>
                <a:spcPts val="0"/>
              </a:spcBef>
              <a:spcAft>
                <a:spcPts val="0"/>
              </a:spcAft>
              <a:buClr>
                <a:schemeClr val="accent2"/>
              </a:buClr>
              <a:buSzPts val="3000"/>
              <a:buNone/>
              <a:defRPr>
                <a:solidFill>
                  <a:schemeClr val="accent2"/>
                </a:solidFill>
              </a:defRPr>
            </a:lvl7pPr>
            <a:lvl8pPr lvl="7">
              <a:spcBef>
                <a:spcPts val="0"/>
              </a:spcBef>
              <a:spcAft>
                <a:spcPts val="0"/>
              </a:spcAft>
              <a:buClr>
                <a:schemeClr val="accent2"/>
              </a:buClr>
              <a:buSzPts val="3000"/>
              <a:buNone/>
              <a:defRPr>
                <a:solidFill>
                  <a:schemeClr val="accent2"/>
                </a:solidFill>
              </a:defRPr>
            </a:lvl8pPr>
            <a:lvl9pPr lvl="8">
              <a:spcBef>
                <a:spcPts val="0"/>
              </a:spcBef>
              <a:spcAft>
                <a:spcPts val="0"/>
              </a:spcAft>
              <a:buClr>
                <a:schemeClr val="accent2"/>
              </a:buClr>
              <a:buSzPts val="3000"/>
              <a:buNone/>
              <a:defRPr>
                <a:solidFill>
                  <a:schemeClr val="accent2"/>
                </a:solidFill>
              </a:defRPr>
            </a:lvl9pPr>
          </a:lstStyle>
          <a:p>
            <a:endParaRPr/>
          </a:p>
        </p:txBody>
      </p:sp>
      <p:sp>
        <p:nvSpPr>
          <p:cNvPr id="779" name="Google Shape;779;p87"/>
          <p:cNvSpPr txBox="1">
            <a:spLocks noGrp="1"/>
          </p:cNvSpPr>
          <p:nvPr>
            <p:ph type="title" idx="3"/>
          </p:nvPr>
        </p:nvSpPr>
        <p:spPr>
          <a:xfrm rot="-5400000">
            <a:off x="7417450" y="2291400"/>
            <a:ext cx="2906400" cy="560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2"/>
              </a:buClr>
              <a:buSzPts val="1500"/>
              <a:buFont typeface="Merriweather Light"/>
              <a:buNone/>
              <a:defRPr sz="1500">
                <a:solidFill>
                  <a:schemeClr val="accent2"/>
                </a:solidFill>
              </a:defRPr>
            </a:lvl1pPr>
            <a:lvl2pPr lvl="1" algn="ctr">
              <a:spcBef>
                <a:spcPts val="0"/>
              </a:spcBef>
              <a:spcAft>
                <a:spcPts val="0"/>
              </a:spcAft>
              <a:buClr>
                <a:schemeClr val="accent2"/>
              </a:buClr>
              <a:buSzPts val="3000"/>
              <a:buNone/>
              <a:defRPr>
                <a:solidFill>
                  <a:schemeClr val="accent2"/>
                </a:solidFill>
              </a:defRPr>
            </a:lvl2pPr>
            <a:lvl3pPr lvl="2" algn="ctr">
              <a:spcBef>
                <a:spcPts val="0"/>
              </a:spcBef>
              <a:spcAft>
                <a:spcPts val="0"/>
              </a:spcAft>
              <a:buClr>
                <a:schemeClr val="accent2"/>
              </a:buClr>
              <a:buSzPts val="3000"/>
              <a:buNone/>
              <a:defRPr>
                <a:solidFill>
                  <a:schemeClr val="accent2"/>
                </a:solidFill>
              </a:defRPr>
            </a:lvl3pPr>
            <a:lvl4pPr lvl="3" algn="ctr">
              <a:spcBef>
                <a:spcPts val="0"/>
              </a:spcBef>
              <a:spcAft>
                <a:spcPts val="0"/>
              </a:spcAft>
              <a:buClr>
                <a:schemeClr val="accent2"/>
              </a:buClr>
              <a:buSzPts val="3000"/>
              <a:buNone/>
              <a:defRPr>
                <a:solidFill>
                  <a:schemeClr val="accent2"/>
                </a:solidFill>
              </a:defRPr>
            </a:lvl4pPr>
            <a:lvl5pPr lvl="4" algn="ctr">
              <a:spcBef>
                <a:spcPts val="0"/>
              </a:spcBef>
              <a:spcAft>
                <a:spcPts val="0"/>
              </a:spcAft>
              <a:buClr>
                <a:schemeClr val="accent2"/>
              </a:buClr>
              <a:buSzPts val="3000"/>
              <a:buNone/>
              <a:defRPr>
                <a:solidFill>
                  <a:schemeClr val="accent2"/>
                </a:solidFill>
              </a:defRPr>
            </a:lvl5pPr>
            <a:lvl6pPr lvl="5" algn="ctr">
              <a:spcBef>
                <a:spcPts val="0"/>
              </a:spcBef>
              <a:spcAft>
                <a:spcPts val="0"/>
              </a:spcAft>
              <a:buClr>
                <a:schemeClr val="accent2"/>
              </a:buClr>
              <a:buSzPts val="3000"/>
              <a:buNone/>
              <a:defRPr>
                <a:solidFill>
                  <a:schemeClr val="accent2"/>
                </a:solidFill>
              </a:defRPr>
            </a:lvl6pPr>
            <a:lvl7pPr lvl="6" algn="ctr">
              <a:spcBef>
                <a:spcPts val="0"/>
              </a:spcBef>
              <a:spcAft>
                <a:spcPts val="0"/>
              </a:spcAft>
              <a:buClr>
                <a:schemeClr val="accent2"/>
              </a:buClr>
              <a:buSzPts val="3000"/>
              <a:buNone/>
              <a:defRPr>
                <a:solidFill>
                  <a:schemeClr val="accent2"/>
                </a:solidFill>
              </a:defRPr>
            </a:lvl7pPr>
            <a:lvl8pPr lvl="7" algn="ctr">
              <a:spcBef>
                <a:spcPts val="0"/>
              </a:spcBef>
              <a:spcAft>
                <a:spcPts val="0"/>
              </a:spcAft>
              <a:buClr>
                <a:schemeClr val="accent2"/>
              </a:buClr>
              <a:buSzPts val="3000"/>
              <a:buNone/>
              <a:defRPr>
                <a:solidFill>
                  <a:schemeClr val="accent2"/>
                </a:solidFill>
              </a:defRPr>
            </a:lvl8pPr>
            <a:lvl9pPr lvl="8" algn="ctr">
              <a:spcBef>
                <a:spcPts val="0"/>
              </a:spcBef>
              <a:spcAft>
                <a:spcPts val="0"/>
              </a:spcAft>
              <a:buClr>
                <a:schemeClr val="accent2"/>
              </a:buClr>
              <a:buSzPts val="3000"/>
              <a:buNone/>
              <a:defRPr>
                <a:solidFill>
                  <a:schemeClr val="accent2"/>
                </a:solidFill>
              </a:defRPr>
            </a:lvl9pPr>
          </a:lstStyle>
          <a:p>
            <a:endParaRPr/>
          </a:p>
        </p:txBody>
      </p:sp>
      <p:sp>
        <p:nvSpPr>
          <p:cNvPr id="780" name="Google Shape;780;p87"/>
          <p:cNvSpPr txBox="1">
            <a:spLocks noGrp="1"/>
          </p:cNvSpPr>
          <p:nvPr>
            <p:ph type="title" idx="4"/>
          </p:nvPr>
        </p:nvSpPr>
        <p:spPr>
          <a:xfrm>
            <a:off x="8583300" y="4329650"/>
            <a:ext cx="567600" cy="6687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2"/>
              </a:buClr>
              <a:buSzPts val="700"/>
              <a:buFont typeface="Lexend Light"/>
              <a:buNone/>
              <a:defRPr sz="700">
                <a:solidFill>
                  <a:schemeClr val="accent2"/>
                </a:solidFill>
                <a:latin typeface="Lexend Light"/>
                <a:ea typeface="Lexend Light"/>
                <a:cs typeface="Lexend Light"/>
                <a:sym typeface="Lexend Light"/>
              </a:defRPr>
            </a:lvl1pPr>
            <a:lvl2pPr lvl="1" algn="r">
              <a:spcBef>
                <a:spcPts val="0"/>
              </a:spcBef>
              <a:spcAft>
                <a:spcPts val="0"/>
              </a:spcAft>
              <a:buClr>
                <a:schemeClr val="accent2"/>
              </a:buClr>
              <a:buSzPts val="3000"/>
              <a:buNone/>
              <a:defRPr>
                <a:solidFill>
                  <a:schemeClr val="accent2"/>
                </a:solidFill>
              </a:defRPr>
            </a:lvl2pPr>
            <a:lvl3pPr lvl="2" algn="r">
              <a:spcBef>
                <a:spcPts val="0"/>
              </a:spcBef>
              <a:spcAft>
                <a:spcPts val="0"/>
              </a:spcAft>
              <a:buClr>
                <a:schemeClr val="accent2"/>
              </a:buClr>
              <a:buSzPts val="3000"/>
              <a:buNone/>
              <a:defRPr>
                <a:solidFill>
                  <a:schemeClr val="accent2"/>
                </a:solidFill>
              </a:defRPr>
            </a:lvl3pPr>
            <a:lvl4pPr lvl="3" algn="r">
              <a:spcBef>
                <a:spcPts val="0"/>
              </a:spcBef>
              <a:spcAft>
                <a:spcPts val="0"/>
              </a:spcAft>
              <a:buClr>
                <a:schemeClr val="accent2"/>
              </a:buClr>
              <a:buSzPts val="3000"/>
              <a:buNone/>
              <a:defRPr>
                <a:solidFill>
                  <a:schemeClr val="accent2"/>
                </a:solidFill>
              </a:defRPr>
            </a:lvl4pPr>
            <a:lvl5pPr lvl="4" algn="r">
              <a:spcBef>
                <a:spcPts val="0"/>
              </a:spcBef>
              <a:spcAft>
                <a:spcPts val="0"/>
              </a:spcAft>
              <a:buClr>
                <a:schemeClr val="accent2"/>
              </a:buClr>
              <a:buSzPts val="3000"/>
              <a:buNone/>
              <a:defRPr>
                <a:solidFill>
                  <a:schemeClr val="accent2"/>
                </a:solidFill>
              </a:defRPr>
            </a:lvl5pPr>
            <a:lvl6pPr lvl="5" algn="r">
              <a:spcBef>
                <a:spcPts val="0"/>
              </a:spcBef>
              <a:spcAft>
                <a:spcPts val="0"/>
              </a:spcAft>
              <a:buClr>
                <a:schemeClr val="accent2"/>
              </a:buClr>
              <a:buSzPts val="3000"/>
              <a:buNone/>
              <a:defRPr>
                <a:solidFill>
                  <a:schemeClr val="accent2"/>
                </a:solidFill>
              </a:defRPr>
            </a:lvl6pPr>
            <a:lvl7pPr lvl="6" algn="r">
              <a:spcBef>
                <a:spcPts val="0"/>
              </a:spcBef>
              <a:spcAft>
                <a:spcPts val="0"/>
              </a:spcAft>
              <a:buClr>
                <a:schemeClr val="accent2"/>
              </a:buClr>
              <a:buSzPts val="3000"/>
              <a:buNone/>
              <a:defRPr>
                <a:solidFill>
                  <a:schemeClr val="accent2"/>
                </a:solidFill>
              </a:defRPr>
            </a:lvl7pPr>
            <a:lvl8pPr lvl="7" algn="r">
              <a:spcBef>
                <a:spcPts val="0"/>
              </a:spcBef>
              <a:spcAft>
                <a:spcPts val="0"/>
              </a:spcAft>
              <a:buClr>
                <a:schemeClr val="accent2"/>
              </a:buClr>
              <a:buSzPts val="3000"/>
              <a:buNone/>
              <a:defRPr>
                <a:solidFill>
                  <a:schemeClr val="accent2"/>
                </a:solidFill>
              </a:defRPr>
            </a:lvl8pPr>
            <a:lvl9pPr lvl="8" algn="r">
              <a:spcBef>
                <a:spcPts val="0"/>
              </a:spcBef>
              <a:spcAft>
                <a:spcPts val="0"/>
              </a:spcAft>
              <a:buClr>
                <a:schemeClr val="accent2"/>
              </a:buClr>
              <a:buSzPts val="3000"/>
              <a:buNone/>
              <a:defRPr>
                <a:solidFill>
                  <a:schemeClr val="accent2"/>
                </a:solidFill>
              </a:defRPr>
            </a:lvl9pPr>
          </a:lstStyle>
          <a:p>
            <a:endParaRPr/>
          </a:p>
        </p:txBody>
      </p:sp>
      <p:sp>
        <p:nvSpPr>
          <p:cNvPr id="781" name="Google Shape;781;p87"/>
          <p:cNvSpPr txBox="1">
            <a:spLocks noGrp="1"/>
          </p:cNvSpPr>
          <p:nvPr>
            <p:ph type="title" idx="5"/>
          </p:nvPr>
        </p:nvSpPr>
        <p:spPr>
          <a:xfrm>
            <a:off x="1325925" y="1403700"/>
            <a:ext cx="4270200" cy="864600"/>
          </a:xfrm>
          <a:prstGeom prst="rect">
            <a:avLst/>
          </a:prstGeom>
        </p:spPr>
        <p:txBody>
          <a:bodyPr spcFirstLastPara="1" wrap="square" lIns="91425" tIns="91425" rIns="91425" bIns="91425" anchor="ctr" anchorCtr="0">
            <a:noAutofit/>
          </a:bodyPr>
          <a:lstStyle>
            <a:lvl1pPr lvl="0">
              <a:spcBef>
                <a:spcPts val="0"/>
              </a:spcBef>
              <a:spcAft>
                <a:spcPts val="0"/>
              </a:spcAft>
              <a:buSzPts val="3600"/>
              <a:buFont typeface="Merriweather"/>
              <a:buNone/>
              <a:defRPr sz="3600">
                <a:latin typeface="Merriweather"/>
                <a:ea typeface="Merriweather"/>
                <a:cs typeface="Merriweather"/>
                <a:sym typeface="Merriweather"/>
              </a:defRPr>
            </a:lvl1pPr>
            <a:lvl2pPr lvl="1">
              <a:spcBef>
                <a:spcPts val="0"/>
              </a:spcBef>
              <a:spcAft>
                <a:spcPts val="0"/>
              </a:spcAft>
              <a:buClr>
                <a:schemeClr val="dk1"/>
              </a:buClr>
              <a:buSzPts val="3600"/>
              <a:buFont typeface="Merriweather"/>
              <a:buNone/>
              <a:defRPr sz="3600">
                <a:latin typeface="Merriweather"/>
                <a:ea typeface="Merriweather"/>
                <a:cs typeface="Merriweather"/>
                <a:sym typeface="Merriweather"/>
              </a:defRPr>
            </a:lvl2pPr>
            <a:lvl3pPr lvl="2">
              <a:spcBef>
                <a:spcPts val="0"/>
              </a:spcBef>
              <a:spcAft>
                <a:spcPts val="0"/>
              </a:spcAft>
              <a:buClr>
                <a:schemeClr val="dk1"/>
              </a:buClr>
              <a:buSzPts val="3600"/>
              <a:buFont typeface="Merriweather"/>
              <a:buNone/>
              <a:defRPr sz="3600">
                <a:latin typeface="Merriweather"/>
                <a:ea typeface="Merriweather"/>
                <a:cs typeface="Merriweather"/>
                <a:sym typeface="Merriweather"/>
              </a:defRPr>
            </a:lvl3pPr>
            <a:lvl4pPr lvl="3">
              <a:spcBef>
                <a:spcPts val="0"/>
              </a:spcBef>
              <a:spcAft>
                <a:spcPts val="0"/>
              </a:spcAft>
              <a:buClr>
                <a:schemeClr val="dk1"/>
              </a:buClr>
              <a:buSzPts val="3600"/>
              <a:buFont typeface="Merriweather"/>
              <a:buNone/>
              <a:defRPr sz="3600">
                <a:latin typeface="Merriweather"/>
                <a:ea typeface="Merriweather"/>
                <a:cs typeface="Merriweather"/>
                <a:sym typeface="Merriweather"/>
              </a:defRPr>
            </a:lvl4pPr>
            <a:lvl5pPr lvl="4">
              <a:spcBef>
                <a:spcPts val="0"/>
              </a:spcBef>
              <a:spcAft>
                <a:spcPts val="0"/>
              </a:spcAft>
              <a:buClr>
                <a:schemeClr val="dk1"/>
              </a:buClr>
              <a:buSzPts val="3600"/>
              <a:buFont typeface="Merriweather"/>
              <a:buNone/>
              <a:defRPr sz="3600">
                <a:latin typeface="Merriweather"/>
                <a:ea typeface="Merriweather"/>
                <a:cs typeface="Merriweather"/>
                <a:sym typeface="Merriweather"/>
              </a:defRPr>
            </a:lvl5pPr>
            <a:lvl6pPr lvl="5">
              <a:spcBef>
                <a:spcPts val="0"/>
              </a:spcBef>
              <a:spcAft>
                <a:spcPts val="0"/>
              </a:spcAft>
              <a:buClr>
                <a:schemeClr val="dk1"/>
              </a:buClr>
              <a:buSzPts val="3600"/>
              <a:buFont typeface="Merriweather"/>
              <a:buNone/>
              <a:defRPr sz="3600">
                <a:latin typeface="Merriweather"/>
                <a:ea typeface="Merriweather"/>
                <a:cs typeface="Merriweather"/>
                <a:sym typeface="Merriweather"/>
              </a:defRPr>
            </a:lvl6pPr>
            <a:lvl7pPr lvl="6">
              <a:spcBef>
                <a:spcPts val="0"/>
              </a:spcBef>
              <a:spcAft>
                <a:spcPts val="0"/>
              </a:spcAft>
              <a:buClr>
                <a:schemeClr val="dk1"/>
              </a:buClr>
              <a:buSzPts val="3600"/>
              <a:buFont typeface="Merriweather"/>
              <a:buNone/>
              <a:defRPr sz="3600">
                <a:latin typeface="Merriweather"/>
                <a:ea typeface="Merriweather"/>
                <a:cs typeface="Merriweather"/>
                <a:sym typeface="Merriweather"/>
              </a:defRPr>
            </a:lvl7pPr>
            <a:lvl8pPr lvl="7">
              <a:spcBef>
                <a:spcPts val="0"/>
              </a:spcBef>
              <a:spcAft>
                <a:spcPts val="0"/>
              </a:spcAft>
              <a:buClr>
                <a:schemeClr val="dk1"/>
              </a:buClr>
              <a:buSzPts val="3600"/>
              <a:buFont typeface="Merriweather"/>
              <a:buNone/>
              <a:defRPr sz="3600">
                <a:latin typeface="Merriweather"/>
                <a:ea typeface="Merriweather"/>
                <a:cs typeface="Merriweather"/>
                <a:sym typeface="Merriweather"/>
              </a:defRPr>
            </a:lvl8pPr>
            <a:lvl9pPr lvl="8">
              <a:spcBef>
                <a:spcPts val="0"/>
              </a:spcBef>
              <a:spcAft>
                <a:spcPts val="0"/>
              </a:spcAft>
              <a:buClr>
                <a:schemeClr val="dk1"/>
              </a:buClr>
              <a:buSzPts val="3600"/>
              <a:buFont typeface="Merriweather"/>
              <a:buNone/>
              <a:defRPr sz="3600">
                <a:latin typeface="Merriweather"/>
                <a:ea typeface="Merriweather"/>
                <a:cs typeface="Merriweather"/>
                <a:sym typeface="Merriweather"/>
              </a:defRPr>
            </a:lvl9pPr>
          </a:lstStyle>
          <a:p>
            <a:endParaRPr/>
          </a:p>
        </p:txBody>
      </p:sp>
      <p:sp>
        <p:nvSpPr>
          <p:cNvPr id="782" name="Google Shape;782;p87"/>
          <p:cNvSpPr txBox="1">
            <a:spLocks noGrp="1"/>
          </p:cNvSpPr>
          <p:nvPr>
            <p:ph type="title" idx="6"/>
          </p:nvPr>
        </p:nvSpPr>
        <p:spPr>
          <a:xfrm>
            <a:off x="1325875" y="2273525"/>
            <a:ext cx="4270200" cy="876000"/>
          </a:xfrm>
          <a:prstGeom prst="rect">
            <a:avLst/>
          </a:prstGeom>
        </p:spPr>
        <p:txBody>
          <a:bodyPr spcFirstLastPara="1" wrap="square" lIns="91425" tIns="91425" rIns="91425" bIns="91425" anchor="ctr" anchorCtr="0">
            <a:noAutofit/>
          </a:bodyPr>
          <a:lstStyle>
            <a:lvl1pPr lvl="0">
              <a:spcBef>
                <a:spcPts val="0"/>
              </a:spcBef>
              <a:spcAft>
                <a:spcPts val="0"/>
              </a:spcAft>
              <a:buSzPts val="3600"/>
              <a:buFont typeface="Merriweather"/>
              <a:buNone/>
              <a:defRPr sz="3600">
                <a:latin typeface="Merriweather"/>
                <a:ea typeface="Merriweather"/>
                <a:cs typeface="Merriweather"/>
                <a:sym typeface="Merriweather"/>
              </a:defRPr>
            </a:lvl1pPr>
            <a:lvl2pPr lvl="1">
              <a:spcBef>
                <a:spcPts val="0"/>
              </a:spcBef>
              <a:spcAft>
                <a:spcPts val="0"/>
              </a:spcAft>
              <a:buClr>
                <a:schemeClr val="dk1"/>
              </a:buClr>
              <a:buSzPts val="3600"/>
              <a:buFont typeface="Merriweather"/>
              <a:buNone/>
              <a:defRPr sz="3600">
                <a:latin typeface="Merriweather"/>
                <a:ea typeface="Merriweather"/>
                <a:cs typeface="Merriweather"/>
                <a:sym typeface="Merriweather"/>
              </a:defRPr>
            </a:lvl2pPr>
            <a:lvl3pPr lvl="2">
              <a:spcBef>
                <a:spcPts val="0"/>
              </a:spcBef>
              <a:spcAft>
                <a:spcPts val="0"/>
              </a:spcAft>
              <a:buClr>
                <a:schemeClr val="dk1"/>
              </a:buClr>
              <a:buSzPts val="3600"/>
              <a:buFont typeface="Merriweather"/>
              <a:buNone/>
              <a:defRPr sz="3600">
                <a:latin typeface="Merriweather"/>
                <a:ea typeface="Merriweather"/>
                <a:cs typeface="Merriweather"/>
                <a:sym typeface="Merriweather"/>
              </a:defRPr>
            </a:lvl3pPr>
            <a:lvl4pPr lvl="3">
              <a:spcBef>
                <a:spcPts val="0"/>
              </a:spcBef>
              <a:spcAft>
                <a:spcPts val="0"/>
              </a:spcAft>
              <a:buClr>
                <a:schemeClr val="dk1"/>
              </a:buClr>
              <a:buSzPts val="3600"/>
              <a:buFont typeface="Merriweather"/>
              <a:buNone/>
              <a:defRPr sz="3600">
                <a:latin typeface="Merriweather"/>
                <a:ea typeface="Merriweather"/>
                <a:cs typeface="Merriweather"/>
                <a:sym typeface="Merriweather"/>
              </a:defRPr>
            </a:lvl4pPr>
            <a:lvl5pPr lvl="4">
              <a:spcBef>
                <a:spcPts val="0"/>
              </a:spcBef>
              <a:spcAft>
                <a:spcPts val="0"/>
              </a:spcAft>
              <a:buClr>
                <a:schemeClr val="dk1"/>
              </a:buClr>
              <a:buSzPts val="3600"/>
              <a:buFont typeface="Merriweather"/>
              <a:buNone/>
              <a:defRPr sz="3600">
                <a:latin typeface="Merriweather"/>
                <a:ea typeface="Merriweather"/>
                <a:cs typeface="Merriweather"/>
                <a:sym typeface="Merriweather"/>
              </a:defRPr>
            </a:lvl5pPr>
            <a:lvl6pPr lvl="5">
              <a:spcBef>
                <a:spcPts val="0"/>
              </a:spcBef>
              <a:spcAft>
                <a:spcPts val="0"/>
              </a:spcAft>
              <a:buClr>
                <a:schemeClr val="dk1"/>
              </a:buClr>
              <a:buSzPts val="3600"/>
              <a:buFont typeface="Merriweather"/>
              <a:buNone/>
              <a:defRPr sz="3600">
                <a:latin typeface="Merriweather"/>
                <a:ea typeface="Merriweather"/>
                <a:cs typeface="Merriweather"/>
                <a:sym typeface="Merriweather"/>
              </a:defRPr>
            </a:lvl6pPr>
            <a:lvl7pPr lvl="6">
              <a:spcBef>
                <a:spcPts val="0"/>
              </a:spcBef>
              <a:spcAft>
                <a:spcPts val="0"/>
              </a:spcAft>
              <a:buClr>
                <a:schemeClr val="dk1"/>
              </a:buClr>
              <a:buSzPts val="3600"/>
              <a:buFont typeface="Merriweather"/>
              <a:buNone/>
              <a:defRPr sz="3600">
                <a:latin typeface="Merriweather"/>
                <a:ea typeface="Merriweather"/>
                <a:cs typeface="Merriweather"/>
                <a:sym typeface="Merriweather"/>
              </a:defRPr>
            </a:lvl7pPr>
            <a:lvl8pPr lvl="7">
              <a:spcBef>
                <a:spcPts val="0"/>
              </a:spcBef>
              <a:spcAft>
                <a:spcPts val="0"/>
              </a:spcAft>
              <a:buClr>
                <a:schemeClr val="dk1"/>
              </a:buClr>
              <a:buSzPts val="3600"/>
              <a:buFont typeface="Merriweather"/>
              <a:buNone/>
              <a:defRPr sz="3600">
                <a:latin typeface="Merriweather"/>
                <a:ea typeface="Merriweather"/>
                <a:cs typeface="Merriweather"/>
                <a:sym typeface="Merriweather"/>
              </a:defRPr>
            </a:lvl8pPr>
            <a:lvl9pPr lvl="8">
              <a:spcBef>
                <a:spcPts val="0"/>
              </a:spcBef>
              <a:spcAft>
                <a:spcPts val="0"/>
              </a:spcAft>
              <a:buClr>
                <a:schemeClr val="dk1"/>
              </a:buClr>
              <a:buSzPts val="3600"/>
              <a:buFont typeface="Merriweather"/>
              <a:buNone/>
              <a:defRPr sz="3600">
                <a:latin typeface="Merriweather"/>
                <a:ea typeface="Merriweather"/>
                <a:cs typeface="Merriweather"/>
                <a:sym typeface="Merriweather"/>
              </a:defRPr>
            </a:lvl9pPr>
          </a:lstStyle>
          <a:p>
            <a:endParaRPr/>
          </a:p>
        </p:txBody>
      </p:sp>
      <p:sp>
        <p:nvSpPr>
          <p:cNvPr id="783" name="Google Shape;783;p87"/>
          <p:cNvSpPr txBox="1">
            <a:spLocks noGrp="1"/>
          </p:cNvSpPr>
          <p:nvPr>
            <p:ph type="title" idx="7"/>
          </p:nvPr>
        </p:nvSpPr>
        <p:spPr>
          <a:xfrm>
            <a:off x="1325875" y="3152225"/>
            <a:ext cx="4270200" cy="881400"/>
          </a:xfrm>
          <a:prstGeom prst="rect">
            <a:avLst/>
          </a:prstGeom>
        </p:spPr>
        <p:txBody>
          <a:bodyPr spcFirstLastPara="1" wrap="square" lIns="91425" tIns="91425" rIns="91425" bIns="91425" anchor="ctr" anchorCtr="0">
            <a:noAutofit/>
          </a:bodyPr>
          <a:lstStyle>
            <a:lvl1pPr lvl="0">
              <a:spcBef>
                <a:spcPts val="0"/>
              </a:spcBef>
              <a:spcAft>
                <a:spcPts val="0"/>
              </a:spcAft>
              <a:buSzPts val="3600"/>
              <a:buFont typeface="Merriweather"/>
              <a:buNone/>
              <a:defRPr sz="3600">
                <a:latin typeface="Merriweather"/>
                <a:ea typeface="Merriweather"/>
                <a:cs typeface="Merriweather"/>
                <a:sym typeface="Merriweather"/>
              </a:defRPr>
            </a:lvl1pPr>
            <a:lvl2pPr lvl="1">
              <a:spcBef>
                <a:spcPts val="0"/>
              </a:spcBef>
              <a:spcAft>
                <a:spcPts val="0"/>
              </a:spcAft>
              <a:buClr>
                <a:schemeClr val="dk1"/>
              </a:buClr>
              <a:buSzPts val="3600"/>
              <a:buFont typeface="Merriweather"/>
              <a:buNone/>
              <a:defRPr sz="3600">
                <a:latin typeface="Merriweather"/>
                <a:ea typeface="Merriweather"/>
                <a:cs typeface="Merriweather"/>
                <a:sym typeface="Merriweather"/>
              </a:defRPr>
            </a:lvl2pPr>
            <a:lvl3pPr lvl="2">
              <a:spcBef>
                <a:spcPts val="0"/>
              </a:spcBef>
              <a:spcAft>
                <a:spcPts val="0"/>
              </a:spcAft>
              <a:buClr>
                <a:schemeClr val="dk1"/>
              </a:buClr>
              <a:buSzPts val="3600"/>
              <a:buFont typeface="Merriweather"/>
              <a:buNone/>
              <a:defRPr sz="3600">
                <a:latin typeface="Merriweather"/>
                <a:ea typeface="Merriweather"/>
                <a:cs typeface="Merriweather"/>
                <a:sym typeface="Merriweather"/>
              </a:defRPr>
            </a:lvl3pPr>
            <a:lvl4pPr lvl="3">
              <a:spcBef>
                <a:spcPts val="0"/>
              </a:spcBef>
              <a:spcAft>
                <a:spcPts val="0"/>
              </a:spcAft>
              <a:buClr>
                <a:schemeClr val="dk1"/>
              </a:buClr>
              <a:buSzPts val="3600"/>
              <a:buFont typeface="Merriweather"/>
              <a:buNone/>
              <a:defRPr sz="3600">
                <a:latin typeface="Merriweather"/>
                <a:ea typeface="Merriweather"/>
                <a:cs typeface="Merriweather"/>
                <a:sym typeface="Merriweather"/>
              </a:defRPr>
            </a:lvl4pPr>
            <a:lvl5pPr lvl="4">
              <a:spcBef>
                <a:spcPts val="0"/>
              </a:spcBef>
              <a:spcAft>
                <a:spcPts val="0"/>
              </a:spcAft>
              <a:buClr>
                <a:schemeClr val="dk1"/>
              </a:buClr>
              <a:buSzPts val="3600"/>
              <a:buFont typeface="Merriweather"/>
              <a:buNone/>
              <a:defRPr sz="3600">
                <a:latin typeface="Merriweather"/>
                <a:ea typeface="Merriweather"/>
                <a:cs typeface="Merriweather"/>
                <a:sym typeface="Merriweather"/>
              </a:defRPr>
            </a:lvl5pPr>
            <a:lvl6pPr lvl="5">
              <a:spcBef>
                <a:spcPts val="0"/>
              </a:spcBef>
              <a:spcAft>
                <a:spcPts val="0"/>
              </a:spcAft>
              <a:buClr>
                <a:schemeClr val="dk1"/>
              </a:buClr>
              <a:buSzPts val="3600"/>
              <a:buFont typeface="Merriweather"/>
              <a:buNone/>
              <a:defRPr sz="3600">
                <a:latin typeface="Merriweather"/>
                <a:ea typeface="Merriweather"/>
                <a:cs typeface="Merriweather"/>
                <a:sym typeface="Merriweather"/>
              </a:defRPr>
            </a:lvl6pPr>
            <a:lvl7pPr lvl="6">
              <a:spcBef>
                <a:spcPts val="0"/>
              </a:spcBef>
              <a:spcAft>
                <a:spcPts val="0"/>
              </a:spcAft>
              <a:buClr>
                <a:schemeClr val="dk1"/>
              </a:buClr>
              <a:buSzPts val="3600"/>
              <a:buFont typeface="Merriweather"/>
              <a:buNone/>
              <a:defRPr sz="3600">
                <a:latin typeface="Merriweather"/>
                <a:ea typeface="Merriweather"/>
                <a:cs typeface="Merriweather"/>
                <a:sym typeface="Merriweather"/>
              </a:defRPr>
            </a:lvl7pPr>
            <a:lvl8pPr lvl="7">
              <a:spcBef>
                <a:spcPts val="0"/>
              </a:spcBef>
              <a:spcAft>
                <a:spcPts val="0"/>
              </a:spcAft>
              <a:buClr>
                <a:schemeClr val="dk1"/>
              </a:buClr>
              <a:buSzPts val="3600"/>
              <a:buFont typeface="Merriweather"/>
              <a:buNone/>
              <a:defRPr sz="3600">
                <a:latin typeface="Merriweather"/>
                <a:ea typeface="Merriweather"/>
                <a:cs typeface="Merriweather"/>
                <a:sym typeface="Merriweather"/>
              </a:defRPr>
            </a:lvl8pPr>
            <a:lvl9pPr lvl="8">
              <a:spcBef>
                <a:spcPts val="0"/>
              </a:spcBef>
              <a:spcAft>
                <a:spcPts val="0"/>
              </a:spcAft>
              <a:buClr>
                <a:schemeClr val="dk1"/>
              </a:buClr>
              <a:buSzPts val="3600"/>
              <a:buFont typeface="Merriweather"/>
              <a:buNone/>
              <a:defRPr sz="3600">
                <a:latin typeface="Merriweather"/>
                <a:ea typeface="Merriweather"/>
                <a:cs typeface="Merriweather"/>
                <a:sym typeface="Merriweather"/>
              </a:defRPr>
            </a:lvl9pPr>
          </a:lstStyle>
          <a:p>
            <a:endParaRPr/>
          </a:p>
        </p:txBody>
      </p:sp>
      <p:sp>
        <p:nvSpPr>
          <p:cNvPr id="784" name="Google Shape;784;p87"/>
          <p:cNvSpPr txBox="1">
            <a:spLocks noGrp="1"/>
          </p:cNvSpPr>
          <p:nvPr>
            <p:ph type="title" idx="8"/>
          </p:nvPr>
        </p:nvSpPr>
        <p:spPr>
          <a:xfrm>
            <a:off x="1325875" y="4036300"/>
            <a:ext cx="4276800" cy="881400"/>
          </a:xfrm>
          <a:prstGeom prst="rect">
            <a:avLst/>
          </a:prstGeom>
        </p:spPr>
        <p:txBody>
          <a:bodyPr spcFirstLastPara="1" wrap="square" lIns="91425" tIns="91425" rIns="91425" bIns="91425" anchor="ctr" anchorCtr="0">
            <a:noAutofit/>
          </a:bodyPr>
          <a:lstStyle>
            <a:lvl1pPr lvl="0">
              <a:spcBef>
                <a:spcPts val="0"/>
              </a:spcBef>
              <a:spcAft>
                <a:spcPts val="0"/>
              </a:spcAft>
              <a:buSzPts val="3600"/>
              <a:buFont typeface="Merriweather"/>
              <a:buNone/>
              <a:defRPr sz="3600">
                <a:latin typeface="Merriweather"/>
                <a:ea typeface="Merriweather"/>
                <a:cs typeface="Merriweather"/>
                <a:sym typeface="Merriweather"/>
              </a:defRPr>
            </a:lvl1pPr>
            <a:lvl2pPr lvl="1">
              <a:spcBef>
                <a:spcPts val="0"/>
              </a:spcBef>
              <a:spcAft>
                <a:spcPts val="0"/>
              </a:spcAft>
              <a:buClr>
                <a:schemeClr val="dk1"/>
              </a:buClr>
              <a:buSzPts val="3600"/>
              <a:buFont typeface="Merriweather"/>
              <a:buNone/>
              <a:defRPr sz="3600">
                <a:latin typeface="Merriweather"/>
                <a:ea typeface="Merriweather"/>
                <a:cs typeface="Merriweather"/>
                <a:sym typeface="Merriweather"/>
              </a:defRPr>
            </a:lvl2pPr>
            <a:lvl3pPr lvl="2">
              <a:spcBef>
                <a:spcPts val="0"/>
              </a:spcBef>
              <a:spcAft>
                <a:spcPts val="0"/>
              </a:spcAft>
              <a:buClr>
                <a:schemeClr val="dk1"/>
              </a:buClr>
              <a:buSzPts val="3600"/>
              <a:buFont typeface="Merriweather"/>
              <a:buNone/>
              <a:defRPr sz="3600">
                <a:latin typeface="Merriweather"/>
                <a:ea typeface="Merriweather"/>
                <a:cs typeface="Merriweather"/>
                <a:sym typeface="Merriweather"/>
              </a:defRPr>
            </a:lvl3pPr>
            <a:lvl4pPr lvl="3">
              <a:spcBef>
                <a:spcPts val="0"/>
              </a:spcBef>
              <a:spcAft>
                <a:spcPts val="0"/>
              </a:spcAft>
              <a:buClr>
                <a:schemeClr val="dk1"/>
              </a:buClr>
              <a:buSzPts val="3600"/>
              <a:buFont typeface="Merriweather"/>
              <a:buNone/>
              <a:defRPr sz="3600">
                <a:latin typeface="Merriweather"/>
                <a:ea typeface="Merriweather"/>
                <a:cs typeface="Merriweather"/>
                <a:sym typeface="Merriweather"/>
              </a:defRPr>
            </a:lvl4pPr>
            <a:lvl5pPr lvl="4">
              <a:spcBef>
                <a:spcPts val="0"/>
              </a:spcBef>
              <a:spcAft>
                <a:spcPts val="0"/>
              </a:spcAft>
              <a:buClr>
                <a:schemeClr val="dk1"/>
              </a:buClr>
              <a:buSzPts val="3600"/>
              <a:buFont typeface="Merriweather"/>
              <a:buNone/>
              <a:defRPr sz="3600">
                <a:latin typeface="Merriweather"/>
                <a:ea typeface="Merriweather"/>
                <a:cs typeface="Merriweather"/>
                <a:sym typeface="Merriweather"/>
              </a:defRPr>
            </a:lvl5pPr>
            <a:lvl6pPr lvl="5">
              <a:spcBef>
                <a:spcPts val="0"/>
              </a:spcBef>
              <a:spcAft>
                <a:spcPts val="0"/>
              </a:spcAft>
              <a:buClr>
                <a:schemeClr val="dk1"/>
              </a:buClr>
              <a:buSzPts val="3600"/>
              <a:buFont typeface="Merriweather"/>
              <a:buNone/>
              <a:defRPr sz="3600">
                <a:latin typeface="Merriweather"/>
                <a:ea typeface="Merriweather"/>
                <a:cs typeface="Merriweather"/>
                <a:sym typeface="Merriweather"/>
              </a:defRPr>
            </a:lvl6pPr>
            <a:lvl7pPr lvl="6">
              <a:spcBef>
                <a:spcPts val="0"/>
              </a:spcBef>
              <a:spcAft>
                <a:spcPts val="0"/>
              </a:spcAft>
              <a:buClr>
                <a:schemeClr val="dk1"/>
              </a:buClr>
              <a:buSzPts val="3600"/>
              <a:buFont typeface="Merriweather"/>
              <a:buNone/>
              <a:defRPr sz="3600">
                <a:latin typeface="Merriweather"/>
                <a:ea typeface="Merriweather"/>
                <a:cs typeface="Merriweather"/>
                <a:sym typeface="Merriweather"/>
              </a:defRPr>
            </a:lvl7pPr>
            <a:lvl8pPr lvl="7">
              <a:spcBef>
                <a:spcPts val="0"/>
              </a:spcBef>
              <a:spcAft>
                <a:spcPts val="0"/>
              </a:spcAft>
              <a:buClr>
                <a:schemeClr val="dk1"/>
              </a:buClr>
              <a:buSzPts val="3600"/>
              <a:buFont typeface="Merriweather"/>
              <a:buNone/>
              <a:defRPr sz="3600">
                <a:latin typeface="Merriweather"/>
                <a:ea typeface="Merriweather"/>
                <a:cs typeface="Merriweather"/>
                <a:sym typeface="Merriweather"/>
              </a:defRPr>
            </a:lvl8pPr>
            <a:lvl9pPr lvl="8">
              <a:spcBef>
                <a:spcPts val="0"/>
              </a:spcBef>
              <a:spcAft>
                <a:spcPts val="0"/>
              </a:spcAft>
              <a:buClr>
                <a:schemeClr val="dk1"/>
              </a:buClr>
              <a:buSzPts val="3600"/>
              <a:buFont typeface="Merriweather"/>
              <a:buNone/>
              <a:defRPr sz="3600">
                <a:latin typeface="Merriweather"/>
                <a:ea typeface="Merriweather"/>
                <a:cs typeface="Merriweather"/>
                <a:sym typeface="Merriweather"/>
              </a:defRPr>
            </a:lvl9pPr>
          </a:lstStyle>
          <a:p>
            <a:endParaRPr/>
          </a:p>
        </p:txBody>
      </p:sp>
      <p:sp>
        <p:nvSpPr>
          <p:cNvPr id="785" name="Google Shape;785;p87"/>
          <p:cNvSpPr txBox="1">
            <a:spLocks noGrp="1"/>
          </p:cNvSpPr>
          <p:nvPr>
            <p:ph type="subTitle" idx="1"/>
          </p:nvPr>
        </p:nvSpPr>
        <p:spPr>
          <a:xfrm>
            <a:off x="228600" y="1403700"/>
            <a:ext cx="937200" cy="864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400"/>
              <a:buFont typeface="Lexend"/>
              <a:buNone/>
              <a:defRPr>
                <a:latin typeface="Lexend"/>
                <a:ea typeface="Lexend"/>
                <a:cs typeface="Lexend"/>
                <a:sym typeface="Lexend"/>
              </a:defRPr>
            </a:lvl1pPr>
            <a:lvl2pPr lvl="1">
              <a:spcBef>
                <a:spcPts val="0"/>
              </a:spcBef>
              <a:spcAft>
                <a:spcPts val="0"/>
              </a:spcAft>
              <a:buClr>
                <a:schemeClr val="dk1"/>
              </a:buClr>
              <a:buSzPts val="1400"/>
              <a:buFont typeface="Lexend"/>
              <a:buNone/>
              <a:defRPr>
                <a:latin typeface="Lexend"/>
                <a:ea typeface="Lexend"/>
                <a:cs typeface="Lexend"/>
                <a:sym typeface="Lexend"/>
              </a:defRPr>
            </a:lvl2pPr>
            <a:lvl3pPr lvl="2">
              <a:spcBef>
                <a:spcPts val="0"/>
              </a:spcBef>
              <a:spcAft>
                <a:spcPts val="0"/>
              </a:spcAft>
              <a:buClr>
                <a:schemeClr val="dk1"/>
              </a:buClr>
              <a:buSzPts val="1400"/>
              <a:buFont typeface="Lexend"/>
              <a:buNone/>
              <a:defRPr>
                <a:latin typeface="Lexend"/>
                <a:ea typeface="Lexend"/>
                <a:cs typeface="Lexend"/>
                <a:sym typeface="Lexend"/>
              </a:defRPr>
            </a:lvl3pPr>
            <a:lvl4pPr lvl="3">
              <a:spcBef>
                <a:spcPts val="0"/>
              </a:spcBef>
              <a:spcAft>
                <a:spcPts val="0"/>
              </a:spcAft>
              <a:buClr>
                <a:schemeClr val="dk1"/>
              </a:buClr>
              <a:buSzPts val="1400"/>
              <a:buFont typeface="Lexend"/>
              <a:buNone/>
              <a:defRPr>
                <a:latin typeface="Lexend"/>
                <a:ea typeface="Lexend"/>
                <a:cs typeface="Lexend"/>
                <a:sym typeface="Lexend"/>
              </a:defRPr>
            </a:lvl4pPr>
            <a:lvl5pPr lvl="4">
              <a:spcBef>
                <a:spcPts val="0"/>
              </a:spcBef>
              <a:spcAft>
                <a:spcPts val="0"/>
              </a:spcAft>
              <a:buClr>
                <a:schemeClr val="dk1"/>
              </a:buClr>
              <a:buSzPts val="1400"/>
              <a:buFont typeface="Lexend"/>
              <a:buNone/>
              <a:defRPr>
                <a:latin typeface="Lexend"/>
                <a:ea typeface="Lexend"/>
                <a:cs typeface="Lexend"/>
                <a:sym typeface="Lexend"/>
              </a:defRPr>
            </a:lvl5pPr>
            <a:lvl6pPr lvl="5">
              <a:spcBef>
                <a:spcPts val="0"/>
              </a:spcBef>
              <a:spcAft>
                <a:spcPts val="0"/>
              </a:spcAft>
              <a:buClr>
                <a:schemeClr val="dk1"/>
              </a:buClr>
              <a:buSzPts val="1400"/>
              <a:buFont typeface="Lexend"/>
              <a:buNone/>
              <a:defRPr>
                <a:latin typeface="Lexend"/>
                <a:ea typeface="Lexend"/>
                <a:cs typeface="Lexend"/>
                <a:sym typeface="Lexend"/>
              </a:defRPr>
            </a:lvl6pPr>
            <a:lvl7pPr lvl="6">
              <a:spcBef>
                <a:spcPts val="0"/>
              </a:spcBef>
              <a:spcAft>
                <a:spcPts val="0"/>
              </a:spcAft>
              <a:buClr>
                <a:schemeClr val="dk1"/>
              </a:buClr>
              <a:buSzPts val="1400"/>
              <a:buFont typeface="Lexend"/>
              <a:buNone/>
              <a:defRPr>
                <a:latin typeface="Lexend"/>
                <a:ea typeface="Lexend"/>
                <a:cs typeface="Lexend"/>
                <a:sym typeface="Lexend"/>
              </a:defRPr>
            </a:lvl7pPr>
            <a:lvl8pPr lvl="7">
              <a:spcBef>
                <a:spcPts val="0"/>
              </a:spcBef>
              <a:spcAft>
                <a:spcPts val="0"/>
              </a:spcAft>
              <a:buClr>
                <a:schemeClr val="dk1"/>
              </a:buClr>
              <a:buSzPts val="1400"/>
              <a:buFont typeface="Lexend"/>
              <a:buNone/>
              <a:defRPr>
                <a:latin typeface="Lexend"/>
                <a:ea typeface="Lexend"/>
                <a:cs typeface="Lexend"/>
                <a:sym typeface="Lexend"/>
              </a:defRPr>
            </a:lvl8pPr>
            <a:lvl9pPr lvl="8">
              <a:spcBef>
                <a:spcPts val="0"/>
              </a:spcBef>
              <a:spcAft>
                <a:spcPts val="0"/>
              </a:spcAft>
              <a:buClr>
                <a:schemeClr val="dk1"/>
              </a:buClr>
              <a:buSzPts val="1400"/>
              <a:buFont typeface="Lexend"/>
              <a:buNone/>
              <a:defRPr>
                <a:latin typeface="Lexend"/>
                <a:ea typeface="Lexend"/>
                <a:cs typeface="Lexend"/>
                <a:sym typeface="Lexend"/>
              </a:defRPr>
            </a:lvl9pPr>
          </a:lstStyle>
          <a:p>
            <a:endParaRPr/>
          </a:p>
        </p:txBody>
      </p:sp>
      <p:sp>
        <p:nvSpPr>
          <p:cNvPr id="786" name="Google Shape;786;p87"/>
          <p:cNvSpPr txBox="1">
            <a:spLocks noGrp="1"/>
          </p:cNvSpPr>
          <p:nvPr>
            <p:ph type="subTitle" idx="9"/>
          </p:nvPr>
        </p:nvSpPr>
        <p:spPr>
          <a:xfrm>
            <a:off x="228600" y="2273525"/>
            <a:ext cx="937200" cy="876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400"/>
              <a:buFont typeface="Lexend"/>
              <a:buNone/>
              <a:defRPr>
                <a:latin typeface="Lexend"/>
                <a:ea typeface="Lexend"/>
                <a:cs typeface="Lexend"/>
                <a:sym typeface="Lexend"/>
              </a:defRPr>
            </a:lvl1pPr>
            <a:lvl2pPr lvl="1">
              <a:spcBef>
                <a:spcPts val="0"/>
              </a:spcBef>
              <a:spcAft>
                <a:spcPts val="0"/>
              </a:spcAft>
              <a:buClr>
                <a:schemeClr val="dk1"/>
              </a:buClr>
              <a:buSzPts val="1400"/>
              <a:buFont typeface="Lexend"/>
              <a:buNone/>
              <a:defRPr>
                <a:latin typeface="Lexend"/>
                <a:ea typeface="Lexend"/>
                <a:cs typeface="Lexend"/>
                <a:sym typeface="Lexend"/>
              </a:defRPr>
            </a:lvl2pPr>
            <a:lvl3pPr lvl="2">
              <a:spcBef>
                <a:spcPts val="0"/>
              </a:spcBef>
              <a:spcAft>
                <a:spcPts val="0"/>
              </a:spcAft>
              <a:buClr>
                <a:schemeClr val="dk1"/>
              </a:buClr>
              <a:buSzPts val="1400"/>
              <a:buFont typeface="Lexend"/>
              <a:buNone/>
              <a:defRPr>
                <a:latin typeface="Lexend"/>
                <a:ea typeface="Lexend"/>
                <a:cs typeface="Lexend"/>
                <a:sym typeface="Lexend"/>
              </a:defRPr>
            </a:lvl3pPr>
            <a:lvl4pPr lvl="3">
              <a:spcBef>
                <a:spcPts val="0"/>
              </a:spcBef>
              <a:spcAft>
                <a:spcPts val="0"/>
              </a:spcAft>
              <a:buClr>
                <a:schemeClr val="dk1"/>
              </a:buClr>
              <a:buSzPts val="1400"/>
              <a:buFont typeface="Lexend"/>
              <a:buNone/>
              <a:defRPr>
                <a:latin typeface="Lexend"/>
                <a:ea typeface="Lexend"/>
                <a:cs typeface="Lexend"/>
                <a:sym typeface="Lexend"/>
              </a:defRPr>
            </a:lvl4pPr>
            <a:lvl5pPr lvl="4">
              <a:spcBef>
                <a:spcPts val="0"/>
              </a:spcBef>
              <a:spcAft>
                <a:spcPts val="0"/>
              </a:spcAft>
              <a:buClr>
                <a:schemeClr val="dk1"/>
              </a:buClr>
              <a:buSzPts val="1400"/>
              <a:buFont typeface="Lexend"/>
              <a:buNone/>
              <a:defRPr>
                <a:latin typeface="Lexend"/>
                <a:ea typeface="Lexend"/>
                <a:cs typeface="Lexend"/>
                <a:sym typeface="Lexend"/>
              </a:defRPr>
            </a:lvl5pPr>
            <a:lvl6pPr lvl="5">
              <a:spcBef>
                <a:spcPts val="0"/>
              </a:spcBef>
              <a:spcAft>
                <a:spcPts val="0"/>
              </a:spcAft>
              <a:buClr>
                <a:schemeClr val="dk1"/>
              </a:buClr>
              <a:buSzPts val="1400"/>
              <a:buFont typeface="Lexend"/>
              <a:buNone/>
              <a:defRPr>
                <a:latin typeface="Lexend"/>
                <a:ea typeface="Lexend"/>
                <a:cs typeface="Lexend"/>
                <a:sym typeface="Lexend"/>
              </a:defRPr>
            </a:lvl6pPr>
            <a:lvl7pPr lvl="6">
              <a:spcBef>
                <a:spcPts val="0"/>
              </a:spcBef>
              <a:spcAft>
                <a:spcPts val="0"/>
              </a:spcAft>
              <a:buClr>
                <a:schemeClr val="dk1"/>
              </a:buClr>
              <a:buSzPts val="1400"/>
              <a:buFont typeface="Lexend"/>
              <a:buNone/>
              <a:defRPr>
                <a:latin typeface="Lexend"/>
                <a:ea typeface="Lexend"/>
                <a:cs typeface="Lexend"/>
                <a:sym typeface="Lexend"/>
              </a:defRPr>
            </a:lvl7pPr>
            <a:lvl8pPr lvl="7">
              <a:spcBef>
                <a:spcPts val="0"/>
              </a:spcBef>
              <a:spcAft>
                <a:spcPts val="0"/>
              </a:spcAft>
              <a:buClr>
                <a:schemeClr val="dk1"/>
              </a:buClr>
              <a:buSzPts val="1400"/>
              <a:buFont typeface="Lexend"/>
              <a:buNone/>
              <a:defRPr>
                <a:latin typeface="Lexend"/>
                <a:ea typeface="Lexend"/>
                <a:cs typeface="Lexend"/>
                <a:sym typeface="Lexend"/>
              </a:defRPr>
            </a:lvl8pPr>
            <a:lvl9pPr lvl="8">
              <a:spcBef>
                <a:spcPts val="0"/>
              </a:spcBef>
              <a:spcAft>
                <a:spcPts val="0"/>
              </a:spcAft>
              <a:buClr>
                <a:schemeClr val="dk1"/>
              </a:buClr>
              <a:buSzPts val="1400"/>
              <a:buFont typeface="Lexend"/>
              <a:buNone/>
              <a:defRPr>
                <a:latin typeface="Lexend"/>
                <a:ea typeface="Lexend"/>
                <a:cs typeface="Lexend"/>
                <a:sym typeface="Lexend"/>
              </a:defRPr>
            </a:lvl9pPr>
          </a:lstStyle>
          <a:p>
            <a:endParaRPr/>
          </a:p>
        </p:txBody>
      </p:sp>
      <p:sp>
        <p:nvSpPr>
          <p:cNvPr id="787" name="Google Shape;787;p87"/>
          <p:cNvSpPr txBox="1">
            <a:spLocks noGrp="1"/>
          </p:cNvSpPr>
          <p:nvPr>
            <p:ph type="subTitle" idx="13"/>
          </p:nvPr>
        </p:nvSpPr>
        <p:spPr>
          <a:xfrm>
            <a:off x="231150" y="3152225"/>
            <a:ext cx="934800" cy="876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400"/>
              <a:buFont typeface="Lexend"/>
              <a:buNone/>
              <a:defRPr>
                <a:latin typeface="Lexend"/>
                <a:ea typeface="Lexend"/>
                <a:cs typeface="Lexend"/>
                <a:sym typeface="Lexend"/>
              </a:defRPr>
            </a:lvl1pPr>
            <a:lvl2pPr lvl="1">
              <a:spcBef>
                <a:spcPts val="0"/>
              </a:spcBef>
              <a:spcAft>
                <a:spcPts val="0"/>
              </a:spcAft>
              <a:buClr>
                <a:schemeClr val="dk1"/>
              </a:buClr>
              <a:buSzPts val="1400"/>
              <a:buFont typeface="Lexend"/>
              <a:buNone/>
              <a:defRPr>
                <a:latin typeface="Lexend"/>
                <a:ea typeface="Lexend"/>
                <a:cs typeface="Lexend"/>
                <a:sym typeface="Lexend"/>
              </a:defRPr>
            </a:lvl2pPr>
            <a:lvl3pPr lvl="2">
              <a:spcBef>
                <a:spcPts val="0"/>
              </a:spcBef>
              <a:spcAft>
                <a:spcPts val="0"/>
              </a:spcAft>
              <a:buClr>
                <a:schemeClr val="dk1"/>
              </a:buClr>
              <a:buSzPts val="1400"/>
              <a:buFont typeface="Lexend"/>
              <a:buNone/>
              <a:defRPr>
                <a:latin typeface="Lexend"/>
                <a:ea typeface="Lexend"/>
                <a:cs typeface="Lexend"/>
                <a:sym typeface="Lexend"/>
              </a:defRPr>
            </a:lvl3pPr>
            <a:lvl4pPr lvl="3">
              <a:spcBef>
                <a:spcPts val="0"/>
              </a:spcBef>
              <a:spcAft>
                <a:spcPts val="0"/>
              </a:spcAft>
              <a:buClr>
                <a:schemeClr val="dk1"/>
              </a:buClr>
              <a:buSzPts val="1400"/>
              <a:buFont typeface="Lexend"/>
              <a:buNone/>
              <a:defRPr>
                <a:latin typeface="Lexend"/>
                <a:ea typeface="Lexend"/>
                <a:cs typeface="Lexend"/>
                <a:sym typeface="Lexend"/>
              </a:defRPr>
            </a:lvl4pPr>
            <a:lvl5pPr lvl="4">
              <a:spcBef>
                <a:spcPts val="0"/>
              </a:spcBef>
              <a:spcAft>
                <a:spcPts val="0"/>
              </a:spcAft>
              <a:buClr>
                <a:schemeClr val="dk1"/>
              </a:buClr>
              <a:buSzPts val="1400"/>
              <a:buFont typeface="Lexend"/>
              <a:buNone/>
              <a:defRPr>
                <a:latin typeface="Lexend"/>
                <a:ea typeface="Lexend"/>
                <a:cs typeface="Lexend"/>
                <a:sym typeface="Lexend"/>
              </a:defRPr>
            </a:lvl5pPr>
            <a:lvl6pPr lvl="5">
              <a:spcBef>
                <a:spcPts val="0"/>
              </a:spcBef>
              <a:spcAft>
                <a:spcPts val="0"/>
              </a:spcAft>
              <a:buClr>
                <a:schemeClr val="dk1"/>
              </a:buClr>
              <a:buSzPts val="1400"/>
              <a:buFont typeface="Lexend"/>
              <a:buNone/>
              <a:defRPr>
                <a:latin typeface="Lexend"/>
                <a:ea typeface="Lexend"/>
                <a:cs typeface="Lexend"/>
                <a:sym typeface="Lexend"/>
              </a:defRPr>
            </a:lvl6pPr>
            <a:lvl7pPr lvl="6">
              <a:spcBef>
                <a:spcPts val="0"/>
              </a:spcBef>
              <a:spcAft>
                <a:spcPts val="0"/>
              </a:spcAft>
              <a:buClr>
                <a:schemeClr val="dk1"/>
              </a:buClr>
              <a:buSzPts val="1400"/>
              <a:buFont typeface="Lexend"/>
              <a:buNone/>
              <a:defRPr>
                <a:latin typeface="Lexend"/>
                <a:ea typeface="Lexend"/>
                <a:cs typeface="Lexend"/>
                <a:sym typeface="Lexend"/>
              </a:defRPr>
            </a:lvl7pPr>
            <a:lvl8pPr lvl="7">
              <a:spcBef>
                <a:spcPts val="0"/>
              </a:spcBef>
              <a:spcAft>
                <a:spcPts val="0"/>
              </a:spcAft>
              <a:buClr>
                <a:schemeClr val="dk1"/>
              </a:buClr>
              <a:buSzPts val="1400"/>
              <a:buFont typeface="Lexend"/>
              <a:buNone/>
              <a:defRPr>
                <a:latin typeface="Lexend"/>
                <a:ea typeface="Lexend"/>
                <a:cs typeface="Lexend"/>
                <a:sym typeface="Lexend"/>
              </a:defRPr>
            </a:lvl8pPr>
            <a:lvl9pPr lvl="8">
              <a:spcBef>
                <a:spcPts val="0"/>
              </a:spcBef>
              <a:spcAft>
                <a:spcPts val="0"/>
              </a:spcAft>
              <a:buClr>
                <a:schemeClr val="dk1"/>
              </a:buClr>
              <a:buSzPts val="1400"/>
              <a:buFont typeface="Lexend"/>
              <a:buNone/>
              <a:defRPr>
                <a:latin typeface="Lexend"/>
                <a:ea typeface="Lexend"/>
                <a:cs typeface="Lexend"/>
                <a:sym typeface="Lexend"/>
              </a:defRPr>
            </a:lvl9pPr>
          </a:lstStyle>
          <a:p>
            <a:endParaRPr/>
          </a:p>
        </p:txBody>
      </p:sp>
      <p:sp>
        <p:nvSpPr>
          <p:cNvPr id="788" name="Google Shape;788;p87"/>
          <p:cNvSpPr txBox="1">
            <a:spLocks noGrp="1"/>
          </p:cNvSpPr>
          <p:nvPr>
            <p:ph type="subTitle" idx="14"/>
          </p:nvPr>
        </p:nvSpPr>
        <p:spPr>
          <a:xfrm>
            <a:off x="228600" y="4028225"/>
            <a:ext cx="937200" cy="876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400"/>
              <a:buFont typeface="Lexend"/>
              <a:buNone/>
              <a:defRPr>
                <a:latin typeface="Lexend"/>
                <a:ea typeface="Lexend"/>
                <a:cs typeface="Lexend"/>
                <a:sym typeface="Lexend"/>
              </a:defRPr>
            </a:lvl1pPr>
            <a:lvl2pPr lvl="1">
              <a:spcBef>
                <a:spcPts val="0"/>
              </a:spcBef>
              <a:spcAft>
                <a:spcPts val="0"/>
              </a:spcAft>
              <a:buClr>
                <a:schemeClr val="dk1"/>
              </a:buClr>
              <a:buSzPts val="1400"/>
              <a:buFont typeface="Lexend"/>
              <a:buNone/>
              <a:defRPr>
                <a:latin typeface="Lexend"/>
                <a:ea typeface="Lexend"/>
                <a:cs typeface="Lexend"/>
                <a:sym typeface="Lexend"/>
              </a:defRPr>
            </a:lvl2pPr>
            <a:lvl3pPr lvl="2">
              <a:spcBef>
                <a:spcPts val="0"/>
              </a:spcBef>
              <a:spcAft>
                <a:spcPts val="0"/>
              </a:spcAft>
              <a:buClr>
                <a:schemeClr val="dk1"/>
              </a:buClr>
              <a:buSzPts val="1400"/>
              <a:buFont typeface="Lexend"/>
              <a:buNone/>
              <a:defRPr>
                <a:latin typeface="Lexend"/>
                <a:ea typeface="Lexend"/>
                <a:cs typeface="Lexend"/>
                <a:sym typeface="Lexend"/>
              </a:defRPr>
            </a:lvl3pPr>
            <a:lvl4pPr lvl="3">
              <a:spcBef>
                <a:spcPts val="0"/>
              </a:spcBef>
              <a:spcAft>
                <a:spcPts val="0"/>
              </a:spcAft>
              <a:buClr>
                <a:schemeClr val="dk1"/>
              </a:buClr>
              <a:buSzPts val="1400"/>
              <a:buFont typeface="Lexend"/>
              <a:buNone/>
              <a:defRPr>
                <a:latin typeface="Lexend"/>
                <a:ea typeface="Lexend"/>
                <a:cs typeface="Lexend"/>
                <a:sym typeface="Lexend"/>
              </a:defRPr>
            </a:lvl4pPr>
            <a:lvl5pPr lvl="4">
              <a:spcBef>
                <a:spcPts val="0"/>
              </a:spcBef>
              <a:spcAft>
                <a:spcPts val="0"/>
              </a:spcAft>
              <a:buClr>
                <a:schemeClr val="dk1"/>
              </a:buClr>
              <a:buSzPts val="1400"/>
              <a:buFont typeface="Lexend"/>
              <a:buNone/>
              <a:defRPr>
                <a:latin typeface="Lexend"/>
                <a:ea typeface="Lexend"/>
                <a:cs typeface="Lexend"/>
                <a:sym typeface="Lexend"/>
              </a:defRPr>
            </a:lvl5pPr>
            <a:lvl6pPr lvl="5">
              <a:spcBef>
                <a:spcPts val="0"/>
              </a:spcBef>
              <a:spcAft>
                <a:spcPts val="0"/>
              </a:spcAft>
              <a:buClr>
                <a:schemeClr val="dk1"/>
              </a:buClr>
              <a:buSzPts val="1400"/>
              <a:buFont typeface="Lexend"/>
              <a:buNone/>
              <a:defRPr>
                <a:latin typeface="Lexend"/>
                <a:ea typeface="Lexend"/>
                <a:cs typeface="Lexend"/>
                <a:sym typeface="Lexend"/>
              </a:defRPr>
            </a:lvl6pPr>
            <a:lvl7pPr lvl="6">
              <a:spcBef>
                <a:spcPts val="0"/>
              </a:spcBef>
              <a:spcAft>
                <a:spcPts val="0"/>
              </a:spcAft>
              <a:buClr>
                <a:schemeClr val="dk1"/>
              </a:buClr>
              <a:buSzPts val="1400"/>
              <a:buFont typeface="Lexend"/>
              <a:buNone/>
              <a:defRPr>
                <a:latin typeface="Lexend"/>
                <a:ea typeface="Lexend"/>
                <a:cs typeface="Lexend"/>
                <a:sym typeface="Lexend"/>
              </a:defRPr>
            </a:lvl7pPr>
            <a:lvl8pPr lvl="7">
              <a:spcBef>
                <a:spcPts val="0"/>
              </a:spcBef>
              <a:spcAft>
                <a:spcPts val="0"/>
              </a:spcAft>
              <a:buClr>
                <a:schemeClr val="dk1"/>
              </a:buClr>
              <a:buSzPts val="1400"/>
              <a:buFont typeface="Lexend"/>
              <a:buNone/>
              <a:defRPr>
                <a:latin typeface="Lexend"/>
                <a:ea typeface="Lexend"/>
                <a:cs typeface="Lexend"/>
                <a:sym typeface="Lexend"/>
              </a:defRPr>
            </a:lvl8pPr>
            <a:lvl9pPr lvl="8">
              <a:spcBef>
                <a:spcPts val="0"/>
              </a:spcBef>
              <a:spcAft>
                <a:spcPts val="0"/>
              </a:spcAft>
              <a:buClr>
                <a:schemeClr val="dk1"/>
              </a:buClr>
              <a:buSzPts val="1400"/>
              <a:buFont typeface="Lexend"/>
              <a:buNone/>
              <a:defRPr>
                <a:latin typeface="Lexend"/>
                <a:ea typeface="Lexend"/>
                <a:cs typeface="Lexend"/>
                <a:sym typeface="Lexend"/>
              </a:defRPr>
            </a:lvl9pPr>
          </a:lstStyle>
          <a:p>
            <a:endParaRPr/>
          </a:p>
        </p:txBody>
      </p:sp>
      <p:sp>
        <p:nvSpPr>
          <p:cNvPr id="789" name="Google Shape;789;p87"/>
          <p:cNvSpPr txBox="1">
            <a:spLocks noGrp="1"/>
          </p:cNvSpPr>
          <p:nvPr>
            <p:ph type="body" idx="15"/>
          </p:nvPr>
        </p:nvSpPr>
        <p:spPr>
          <a:xfrm>
            <a:off x="5760650" y="1403700"/>
            <a:ext cx="2829600" cy="861600"/>
          </a:xfrm>
          <a:prstGeom prst="rect">
            <a:avLst/>
          </a:prstGeom>
        </p:spPr>
        <p:txBody>
          <a:bodyPr spcFirstLastPara="1" wrap="square" lIns="91425" tIns="91425" rIns="91425" bIns="91425" anchor="ctr" anchorCtr="0">
            <a:noAutofit/>
          </a:bodyPr>
          <a:lstStyle>
            <a:lvl1pPr marL="457200" lvl="0" indent="-285750">
              <a:spcBef>
                <a:spcPts val="0"/>
              </a:spcBef>
              <a:spcAft>
                <a:spcPts val="0"/>
              </a:spcAft>
              <a:buClr>
                <a:schemeClr val="dk2"/>
              </a:buClr>
              <a:buSzPts val="900"/>
              <a:buFont typeface="Lexend Light"/>
              <a:buChar char="●"/>
              <a:defRPr>
                <a:solidFill>
                  <a:schemeClr val="dk2"/>
                </a:solidFill>
              </a:defRPr>
            </a:lvl1pPr>
            <a:lvl2pPr marL="914400" lvl="1" indent="-285750">
              <a:spcBef>
                <a:spcPts val="0"/>
              </a:spcBef>
              <a:spcAft>
                <a:spcPts val="0"/>
              </a:spcAft>
              <a:buClr>
                <a:schemeClr val="dk2"/>
              </a:buClr>
              <a:buSzPts val="900"/>
              <a:buFont typeface="Lexend Light"/>
              <a:buChar char="○"/>
              <a:defRPr>
                <a:solidFill>
                  <a:schemeClr val="dk2"/>
                </a:solidFill>
              </a:defRPr>
            </a:lvl2pPr>
            <a:lvl3pPr marL="1371600" lvl="2" indent="-285750">
              <a:spcBef>
                <a:spcPts val="0"/>
              </a:spcBef>
              <a:spcAft>
                <a:spcPts val="0"/>
              </a:spcAft>
              <a:buClr>
                <a:schemeClr val="dk2"/>
              </a:buClr>
              <a:buSzPts val="900"/>
              <a:buFont typeface="Lexend Light"/>
              <a:buChar char="■"/>
              <a:defRPr>
                <a:solidFill>
                  <a:schemeClr val="dk2"/>
                </a:solidFill>
              </a:defRPr>
            </a:lvl3pPr>
            <a:lvl4pPr marL="1828800" lvl="3" indent="-285750">
              <a:spcBef>
                <a:spcPts val="0"/>
              </a:spcBef>
              <a:spcAft>
                <a:spcPts val="0"/>
              </a:spcAft>
              <a:buClr>
                <a:schemeClr val="dk2"/>
              </a:buClr>
              <a:buSzPts val="900"/>
              <a:buFont typeface="Lexend Light"/>
              <a:buChar char="●"/>
              <a:defRPr>
                <a:solidFill>
                  <a:schemeClr val="dk2"/>
                </a:solidFill>
              </a:defRPr>
            </a:lvl4pPr>
            <a:lvl5pPr marL="2286000" lvl="4" indent="-285750">
              <a:spcBef>
                <a:spcPts val="0"/>
              </a:spcBef>
              <a:spcAft>
                <a:spcPts val="0"/>
              </a:spcAft>
              <a:buClr>
                <a:schemeClr val="dk2"/>
              </a:buClr>
              <a:buSzPts val="900"/>
              <a:buFont typeface="Lexend Light"/>
              <a:buChar char="○"/>
              <a:defRPr>
                <a:solidFill>
                  <a:schemeClr val="dk2"/>
                </a:solidFill>
              </a:defRPr>
            </a:lvl5pPr>
            <a:lvl6pPr marL="2743200" lvl="5" indent="-285750">
              <a:spcBef>
                <a:spcPts val="0"/>
              </a:spcBef>
              <a:spcAft>
                <a:spcPts val="0"/>
              </a:spcAft>
              <a:buClr>
                <a:schemeClr val="dk2"/>
              </a:buClr>
              <a:buSzPts val="900"/>
              <a:buFont typeface="Lexend Light"/>
              <a:buChar char="■"/>
              <a:defRPr>
                <a:solidFill>
                  <a:schemeClr val="dk2"/>
                </a:solidFill>
              </a:defRPr>
            </a:lvl6pPr>
            <a:lvl7pPr marL="3200400" lvl="6" indent="-285750">
              <a:spcBef>
                <a:spcPts val="0"/>
              </a:spcBef>
              <a:spcAft>
                <a:spcPts val="0"/>
              </a:spcAft>
              <a:buClr>
                <a:schemeClr val="dk2"/>
              </a:buClr>
              <a:buSzPts val="900"/>
              <a:buFont typeface="Lexend Light"/>
              <a:buChar char="●"/>
              <a:defRPr>
                <a:solidFill>
                  <a:schemeClr val="dk2"/>
                </a:solidFill>
              </a:defRPr>
            </a:lvl7pPr>
            <a:lvl8pPr marL="3657600" lvl="7" indent="-285750">
              <a:spcBef>
                <a:spcPts val="0"/>
              </a:spcBef>
              <a:spcAft>
                <a:spcPts val="0"/>
              </a:spcAft>
              <a:buClr>
                <a:schemeClr val="dk2"/>
              </a:buClr>
              <a:buSzPts val="900"/>
              <a:buFont typeface="Lexend Light"/>
              <a:buChar char="○"/>
              <a:defRPr>
                <a:solidFill>
                  <a:schemeClr val="dk2"/>
                </a:solidFill>
              </a:defRPr>
            </a:lvl8pPr>
            <a:lvl9pPr marL="4114800" lvl="8" indent="-285750">
              <a:spcBef>
                <a:spcPts val="0"/>
              </a:spcBef>
              <a:spcAft>
                <a:spcPts val="0"/>
              </a:spcAft>
              <a:buClr>
                <a:schemeClr val="dk2"/>
              </a:buClr>
              <a:buSzPts val="900"/>
              <a:buFont typeface="Lexend Light"/>
              <a:buChar char="■"/>
              <a:defRPr>
                <a:solidFill>
                  <a:schemeClr val="dk2"/>
                </a:solidFill>
              </a:defRPr>
            </a:lvl9pPr>
          </a:lstStyle>
          <a:p>
            <a:endParaRPr/>
          </a:p>
        </p:txBody>
      </p:sp>
      <p:sp>
        <p:nvSpPr>
          <p:cNvPr id="790" name="Google Shape;790;p87"/>
          <p:cNvSpPr txBox="1">
            <a:spLocks noGrp="1"/>
          </p:cNvSpPr>
          <p:nvPr>
            <p:ph type="body" idx="16"/>
          </p:nvPr>
        </p:nvSpPr>
        <p:spPr>
          <a:xfrm>
            <a:off x="5760650" y="2268150"/>
            <a:ext cx="2829600" cy="881400"/>
          </a:xfrm>
          <a:prstGeom prst="rect">
            <a:avLst/>
          </a:prstGeom>
        </p:spPr>
        <p:txBody>
          <a:bodyPr spcFirstLastPara="1" wrap="square" lIns="91425" tIns="91425" rIns="91425" bIns="91425" anchor="ctr" anchorCtr="0">
            <a:noAutofit/>
          </a:bodyPr>
          <a:lstStyle>
            <a:lvl1pPr marL="457200" lvl="0" indent="-285750">
              <a:spcBef>
                <a:spcPts val="0"/>
              </a:spcBef>
              <a:spcAft>
                <a:spcPts val="0"/>
              </a:spcAft>
              <a:buClr>
                <a:schemeClr val="dk2"/>
              </a:buClr>
              <a:buSzPts val="900"/>
              <a:buFont typeface="Lexend Light"/>
              <a:buChar char="●"/>
              <a:defRPr>
                <a:solidFill>
                  <a:schemeClr val="dk2"/>
                </a:solidFill>
              </a:defRPr>
            </a:lvl1pPr>
            <a:lvl2pPr marL="914400" lvl="1" indent="-285750">
              <a:spcBef>
                <a:spcPts val="0"/>
              </a:spcBef>
              <a:spcAft>
                <a:spcPts val="0"/>
              </a:spcAft>
              <a:buClr>
                <a:schemeClr val="dk2"/>
              </a:buClr>
              <a:buSzPts val="900"/>
              <a:buFont typeface="Lexend Light"/>
              <a:buChar char="○"/>
              <a:defRPr>
                <a:solidFill>
                  <a:schemeClr val="dk2"/>
                </a:solidFill>
              </a:defRPr>
            </a:lvl2pPr>
            <a:lvl3pPr marL="1371600" lvl="2" indent="-285750">
              <a:spcBef>
                <a:spcPts val="0"/>
              </a:spcBef>
              <a:spcAft>
                <a:spcPts val="0"/>
              </a:spcAft>
              <a:buClr>
                <a:schemeClr val="dk2"/>
              </a:buClr>
              <a:buSzPts val="900"/>
              <a:buFont typeface="Lexend Light"/>
              <a:buChar char="■"/>
              <a:defRPr>
                <a:solidFill>
                  <a:schemeClr val="dk2"/>
                </a:solidFill>
              </a:defRPr>
            </a:lvl3pPr>
            <a:lvl4pPr marL="1828800" lvl="3" indent="-285750">
              <a:spcBef>
                <a:spcPts val="0"/>
              </a:spcBef>
              <a:spcAft>
                <a:spcPts val="0"/>
              </a:spcAft>
              <a:buClr>
                <a:schemeClr val="dk2"/>
              </a:buClr>
              <a:buSzPts val="900"/>
              <a:buFont typeface="Lexend Light"/>
              <a:buChar char="●"/>
              <a:defRPr>
                <a:solidFill>
                  <a:schemeClr val="dk2"/>
                </a:solidFill>
              </a:defRPr>
            </a:lvl4pPr>
            <a:lvl5pPr marL="2286000" lvl="4" indent="-285750">
              <a:spcBef>
                <a:spcPts val="0"/>
              </a:spcBef>
              <a:spcAft>
                <a:spcPts val="0"/>
              </a:spcAft>
              <a:buClr>
                <a:schemeClr val="dk2"/>
              </a:buClr>
              <a:buSzPts val="900"/>
              <a:buFont typeface="Lexend Light"/>
              <a:buChar char="○"/>
              <a:defRPr>
                <a:solidFill>
                  <a:schemeClr val="dk2"/>
                </a:solidFill>
              </a:defRPr>
            </a:lvl5pPr>
            <a:lvl6pPr marL="2743200" lvl="5" indent="-285750">
              <a:spcBef>
                <a:spcPts val="0"/>
              </a:spcBef>
              <a:spcAft>
                <a:spcPts val="0"/>
              </a:spcAft>
              <a:buClr>
                <a:schemeClr val="dk2"/>
              </a:buClr>
              <a:buSzPts val="900"/>
              <a:buFont typeface="Lexend Light"/>
              <a:buChar char="■"/>
              <a:defRPr>
                <a:solidFill>
                  <a:schemeClr val="dk2"/>
                </a:solidFill>
              </a:defRPr>
            </a:lvl6pPr>
            <a:lvl7pPr marL="3200400" lvl="6" indent="-285750">
              <a:spcBef>
                <a:spcPts val="0"/>
              </a:spcBef>
              <a:spcAft>
                <a:spcPts val="0"/>
              </a:spcAft>
              <a:buClr>
                <a:schemeClr val="dk2"/>
              </a:buClr>
              <a:buSzPts val="900"/>
              <a:buFont typeface="Lexend Light"/>
              <a:buChar char="●"/>
              <a:defRPr>
                <a:solidFill>
                  <a:schemeClr val="dk2"/>
                </a:solidFill>
              </a:defRPr>
            </a:lvl7pPr>
            <a:lvl8pPr marL="3657600" lvl="7" indent="-285750">
              <a:spcBef>
                <a:spcPts val="0"/>
              </a:spcBef>
              <a:spcAft>
                <a:spcPts val="0"/>
              </a:spcAft>
              <a:buClr>
                <a:schemeClr val="dk2"/>
              </a:buClr>
              <a:buSzPts val="900"/>
              <a:buFont typeface="Lexend Light"/>
              <a:buChar char="○"/>
              <a:defRPr>
                <a:solidFill>
                  <a:schemeClr val="dk2"/>
                </a:solidFill>
              </a:defRPr>
            </a:lvl8pPr>
            <a:lvl9pPr marL="4114800" lvl="8" indent="-285750">
              <a:spcBef>
                <a:spcPts val="0"/>
              </a:spcBef>
              <a:spcAft>
                <a:spcPts val="0"/>
              </a:spcAft>
              <a:buClr>
                <a:schemeClr val="dk2"/>
              </a:buClr>
              <a:buSzPts val="900"/>
              <a:buFont typeface="Lexend Light"/>
              <a:buChar char="■"/>
              <a:defRPr>
                <a:solidFill>
                  <a:schemeClr val="dk2"/>
                </a:solidFill>
              </a:defRPr>
            </a:lvl9pPr>
          </a:lstStyle>
          <a:p>
            <a:endParaRPr/>
          </a:p>
        </p:txBody>
      </p:sp>
      <p:sp>
        <p:nvSpPr>
          <p:cNvPr id="791" name="Google Shape;791;p87"/>
          <p:cNvSpPr txBox="1">
            <a:spLocks noGrp="1"/>
          </p:cNvSpPr>
          <p:nvPr>
            <p:ph type="body" idx="17"/>
          </p:nvPr>
        </p:nvSpPr>
        <p:spPr>
          <a:xfrm>
            <a:off x="5760500" y="3152200"/>
            <a:ext cx="2829600" cy="881400"/>
          </a:xfrm>
          <a:prstGeom prst="rect">
            <a:avLst/>
          </a:prstGeom>
        </p:spPr>
        <p:txBody>
          <a:bodyPr spcFirstLastPara="1" wrap="square" lIns="91425" tIns="91425" rIns="91425" bIns="91425" anchor="ctr" anchorCtr="0">
            <a:noAutofit/>
          </a:bodyPr>
          <a:lstStyle>
            <a:lvl1pPr marL="457200" lvl="0" indent="-285750">
              <a:spcBef>
                <a:spcPts val="0"/>
              </a:spcBef>
              <a:spcAft>
                <a:spcPts val="0"/>
              </a:spcAft>
              <a:buClr>
                <a:schemeClr val="dk2"/>
              </a:buClr>
              <a:buSzPts val="900"/>
              <a:buFont typeface="Lexend Light"/>
              <a:buChar char="●"/>
              <a:defRPr>
                <a:solidFill>
                  <a:schemeClr val="dk2"/>
                </a:solidFill>
              </a:defRPr>
            </a:lvl1pPr>
            <a:lvl2pPr marL="914400" lvl="1" indent="-285750">
              <a:spcBef>
                <a:spcPts val="0"/>
              </a:spcBef>
              <a:spcAft>
                <a:spcPts val="0"/>
              </a:spcAft>
              <a:buClr>
                <a:schemeClr val="dk2"/>
              </a:buClr>
              <a:buSzPts val="900"/>
              <a:buFont typeface="Lexend Light"/>
              <a:buChar char="○"/>
              <a:defRPr>
                <a:solidFill>
                  <a:schemeClr val="dk2"/>
                </a:solidFill>
              </a:defRPr>
            </a:lvl2pPr>
            <a:lvl3pPr marL="1371600" lvl="2" indent="-285750">
              <a:spcBef>
                <a:spcPts val="0"/>
              </a:spcBef>
              <a:spcAft>
                <a:spcPts val="0"/>
              </a:spcAft>
              <a:buClr>
                <a:schemeClr val="dk2"/>
              </a:buClr>
              <a:buSzPts val="900"/>
              <a:buFont typeface="Lexend Light"/>
              <a:buChar char="■"/>
              <a:defRPr>
                <a:solidFill>
                  <a:schemeClr val="dk2"/>
                </a:solidFill>
              </a:defRPr>
            </a:lvl3pPr>
            <a:lvl4pPr marL="1828800" lvl="3" indent="-285750">
              <a:spcBef>
                <a:spcPts val="0"/>
              </a:spcBef>
              <a:spcAft>
                <a:spcPts val="0"/>
              </a:spcAft>
              <a:buClr>
                <a:schemeClr val="dk2"/>
              </a:buClr>
              <a:buSzPts val="900"/>
              <a:buFont typeface="Lexend Light"/>
              <a:buChar char="●"/>
              <a:defRPr>
                <a:solidFill>
                  <a:schemeClr val="dk2"/>
                </a:solidFill>
              </a:defRPr>
            </a:lvl4pPr>
            <a:lvl5pPr marL="2286000" lvl="4" indent="-285750">
              <a:spcBef>
                <a:spcPts val="0"/>
              </a:spcBef>
              <a:spcAft>
                <a:spcPts val="0"/>
              </a:spcAft>
              <a:buClr>
                <a:schemeClr val="dk2"/>
              </a:buClr>
              <a:buSzPts val="900"/>
              <a:buFont typeface="Lexend Light"/>
              <a:buChar char="○"/>
              <a:defRPr>
                <a:solidFill>
                  <a:schemeClr val="dk2"/>
                </a:solidFill>
              </a:defRPr>
            </a:lvl5pPr>
            <a:lvl6pPr marL="2743200" lvl="5" indent="-285750">
              <a:spcBef>
                <a:spcPts val="0"/>
              </a:spcBef>
              <a:spcAft>
                <a:spcPts val="0"/>
              </a:spcAft>
              <a:buClr>
                <a:schemeClr val="dk2"/>
              </a:buClr>
              <a:buSzPts val="900"/>
              <a:buFont typeface="Lexend Light"/>
              <a:buChar char="■"/>
              <a:defRPr>
                <a:solidFill>
                  <a:schemeClr val="dk2"/>
                </a:solidFill>
              </a:defRPr>
            </a:lvl6pPr>
            <a:lvl7pPr marL="3200400" lvl="6" indent="-285750">
              <a:spcBef>
                <a:spcPts val="0"/>
              </a:spcBef>
              <a:spcAft>
                <a:spcPts val="0"/>
              </a:spcAft>
              <a:buClr>
                <a:schemeClr val="dk2"/>
              </a:buClr>
              <a:buSzPts val="900"/>
              <a:buFont typeface="Lexend Light"/>
              <a:buChar char="●"/>
              <a:defRPr>
                <a:solidFill>
                  <a:schemeClr val="dk2"/>
                </a:solidFill>
              </a:defRPr>
            </a:lvl7pPr>
            <a:lvl8pPr marL="3657600" lvl="7" indent="-285750">
              <a:spcBef>
                <a:spcPts val="0"/>
              </a:spcBef>
              <a:spcAft>
                <a:spcPts val="0"/>
              </a:spcAft>
              <a:buClr>
                <a:schemeClr val="dk2"/>
              </a:buClr>
              <a:buSzPts val="900"/>
              <a:buFont typeface="Lexend Light"/>
              <a:buChar char="○"/>
              <a:defRPr>
                <a:solidFill>
                  <a:schemeClr val="dk2"/>
                </a:solidFill>
              </a:defRPr>
            </a:lvl8pPr>
            <a:lvl9pPr marL="4114800" lvl="8" indent="-285750">
              <a:spcBef>
                <a:spcPts val="0"/>
              </a:spcBef>
              <a:spcAft>
                <a:spcPts val="0"/>
              </a:spcAft>
              <a:buClr>
                <a:schemeClr val="dk2"/>
              </a:buClr>
              <a:buSzPts val="900"/>
              <a:buFont typeface="Lexend Light"/>
              <a:buChar char="■"/>
              <a:defRPr>
                <a:solidFill>
                  <a:schemeClr val="dk2"/>
                </a:solidFill>
              </a:defRPr>
            </a:lvl9pPr>
          </a:lstStyle>
          <a:p>
            <a:endParaRPr/>
          </a:p>
        </p:txBody>
      </p:sp>
      <p:sp>
        <p:nvSpPr>
          <p:cNvPr id="792" name="Google Shape;792;p87"/>
          <p:cNvSpPr txBox="1">
            <a:spLocks noGrp="1"/>
          </p:cNvSpPr>
          <p:nvPr>
            <p:ph type="body" idx="18"/>
          </p:nvPr>
        </p:nvSpPr>
        <p:spPr>
          <a:xfrm>
            <a:off x="5762750" y="4036238"/>
            <a:ext cx="2834100" cy="881400"/>
          </a:xfrm>
          <a:prstGeom prst="rect">
            <a:avLst/>
          </a:prstGeom>
        </p:spPr>
        <p:txBody>
          <a:bodyPr spcFirstLastPara="1" wrap="square" lIns="91425" tIns="91425" rIns="91425" bIns="91425" anchor="ctr" anchorCtr="0">
            <a:noAutofit/>
          </a:bodyPr>
          <a:lstStyle>
            <a:lvl1pPr marL="457200" lvl="0" indent="-285750">
              <a:spcBef>
                <a:spcPts val="0"/>
              </a:spcBef>
              <a:spcAft>
                <a:spcPts val="0"/>
              </a:spcAft>
              <a:buClr>
                <a:schemeClr val="dk2"/>
              </a:buClr>
              <a:buSzPts val="900"/>
              <a:buFont typeface="Lexend Light"/>
              <a:buChar char="●"/>
              <a:defRPr>
                <a:solidFill>
                  <a:schemeClr val="dk2"/>
                </a:solidFill>
              </a:defRPr>
            </a:lvl1pPr>
            <a:lvl2pPr marL="914400" lvl="1" indent="-285750">
              <a:spcBef>
                <a:spcPts val="0"/>
              </a:spcBef>
              <a:spcAft>
                <a:spcPts val="0"/>
              </a:spcAft>
              <a:buClr>
                <a:schemeClr val="dk2"/>
              </a:buClr>
              <a:buSzPts val="900"/>
              <a:buFont typeface="Lexend Light"/>
              <a:buChar char="○"/>
              <a:defRPr>
                <a:solidFill>
                  <a:schemeClr val="dk2"/>
                </a:solidFill>
              </a:defRPr>
            </a:lvl2pPr>
            <a:lvl3pPr marL="1371600" lvl="2" indent="-285750">
              <a:spcBef>
                <a:spcPts val="0"/>
              </a:spcBef>
              <a:spcAft>
                <a:spcPts val="0"/>
              </a:spcAft>
              <a:buClr>
                <a:schemeClr val="dk2"/>
              </a:buClr>
              <a:buSzPts val="900"/>
              <a:buFont typeface="Lexend Light"/>
              <a:buChar char="■"/>
              <a:defRPr>
                <a:solidFill>
                  <a:schemeClr val="dk2"/>
                </a:solidFill>
              </a:defRPr>
            </a:lvl3pPr>
            <a:lvl4pPr marL="1828800" lvl="3" indent="-285750">
              <a:spcBef>
                <a:spcPts val="0"/>
              </a:spcBef>
              <a:spcAft>
                <a:spcPts val="0"/>
              </a:spcAft>
              <a:buClr>
                <a:schemeClr val="dk2"/>
              </a:buClr>
              <a:buSzPts val="900"/>
              <a:buFont typeface="Lexend Light"/>
              <a:buChar char="●"/>
              <a:defRPr>
                <a:solidFill>
                  <a:schemeClr val="dk2"/>
                </a:solidFill>
              </a:defRPr>
            </a:lvl4pPr>
            <a:lvl5pPr marL="2286000" lvl="4" indent="-285750">
              <a:spcBef>
                <a:spcPts val="0"/>
              </a:spcBef>
              <a:spcAft>
                <a:spcPts val="0"/>
              </a:spcAft>
              <a:buClr>
                <a:schemeClr val="dk2"/>
              </a:buClr>
              <a:buSzPts val="900"/>
              <a:buFont typeface="Lexend Light"/>
              <a:buChar char="○"/>
              <a:defRPr>
                <a:solidFill>
                  <a:schemeClr val="dk2"/>
                </a:solidFill>
              </a:defRPr>
            </a:lvl5pPr>
            <a:lvl6pPr marL="2743200" lvl="5" indent="-285750">
              <a:spcBef>
                <a:spcPts val="0"/>
              </a:spcBef>
              <a:spcAft>
                <a:spcPts val="0"/>
              </a:spcAft>
              <a:buClr>
                <a:schemeClr val="dk2"/>
              </a:buClr>
              <a:buSzPts val="900"/>
              <a:buFont typeface="Lexend Light"/>
              <a:buChar char="■"/>
              <a:defRPr>
                <a:solidFill>
                  <a:schemeClr val="dk2"/>
                </a:solidFill>
              </a:defRPr>
            </a:lvl6pPr>
            <a:lvl7pPr marL="3200400" lvl="6" indent="-285750">
              <a:spcBef>
                <a:spcPts val="0"/>
              </a:spcBef>
              <a:spcAft>
                <a:spcPts val="0"/>
              </a:spcAft>
              <a:buClr>
                <a:schemeClr val="dk2"/>
              </a:buClr>
              <a:buSzPts val="900"/>
              <a:buFont typeface="Lexend Light"/>
              <a:buChar char="●"/>
              <a:defRPr>
                <a:solidFill>
                  <a:schemeClr val="dk2"/>
                </a:solidFill>
              </a:defRPr>
            </a:lvl7pPr>
            <a:lvl8pPr marL="3657600" lvl="7" indent="-285750">
              <a:spcBef>
                <a:spcPts val="0"/>
              </a:spcBef>
              <a:spcAft>
                <a:spcPts val="0"/>
              </a:spcAft>
              <a:buClr>
                <a:schemeClr val="dk2"/>
              </a:buClr>
              <a:buSzPts val="900"/>
              <a:buFont typeface="Lexend Light"/>
              <a:buChar char="○"/>
              <a:defRPr>
                <a:solidFill>
                  <a:schemeClr val="dk2"/>
                </a:solidFill>
              </a:defRPr>
            </a:lvl8pPr>
            <a:lvl9pPr marL="4114800" lvl="8" indent="-285750">
              <a:spcBef>
                <a:spcPts val="0"/>
              </a:spcBef>
              <a:spcAft>
                <a:spcPts val="0"/>
              </a:spcAft>
              <a:buClr>
                <a:schemeClr val="dk2"/>
              </a:buClr>
              <a:buSzPts val="900"/>
              <a:buFont typeface="Lexend Light"/>
              <a:buChar char="■"/>
              <a:defRPr>
                <a:solidFill>
                  <a:schemeClr val="dk2"/>
                </a:solidFill>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hank You">
  <p:cSld name="CAPTION_ONLY">
    <p:spTree>
      <p:nvGrpSpPr>
        <p:cNvPr id="1" name="Shape 793"/>
        <p:cNvGrpSpPr/>
        <p:nvPr/>
      </p:nvGrpSpPr>
      <p:grpSpPr>
        <a:xfrm>
          <a:off x="0" y="0"/>
          <a:ext cx="0" cy="0"/>
          <a:chOff x="0" y="0"/>
          <a:chExt cx="0" cy="0"/>
        </a:xfrm>
      </p:grpSpPr>
      <p:sp>
        <p:nvSpPr>
          <p:cNvPr id="794" name="Google Shape;794;p88"/>
          <p:cNvSpPr txBox="1">
            <a:spLocks noGrp="1"/>
          </p:cNvSpPr>
          <p:nvPr>
            <p:ph type="title"/>
          </p:nvPr>
        </p:nvSpPr>
        <p:spPr>
          <a:xfrm>
            <a:off x="-21000" y="-125200"/>
            <a:ext cx="9186000" cy="1558800"/>
          </a:xfrm>
          <a:prstGeom prst="rect">
            <a:avLst/>
          </a:prstGeom>
        </p:spPr>
        <p:txBody>
          <a:bodyPr spcFirstLastPara="1" wrap="square" lIns="91425" tIns="91425" rIns="91425" bIns="91425" anchor="t" anchorCtr="0">
            <a:normAutofit/>
          </a:bodyPr>
          <a:lstStyle>
            <a:lvl1pPr lvl="0">
              <a:spcBef>
                <a:spcPts val="0"/>
              </a:spcBef>
              <a:spcAft>
                <a:spcPts val="0"/>
              </a:spcAft>
              <a:buClr>
                <a:schemeClr val="dk1"/>
              </a:buClr>
              <a:buSzPts val="11800"/>
              <a:buFont typeface="Merriweather Light"/>
              <a:buNone/>
              <a:defRPr sz="11800"/>
            </a:lvl1pPr>
            <a:lvl2pPr lvl="1">
              <a:spcBef>
                <a:spcPts val="0"/>
              </a:spcBef>
              <a:spcAft>
                <a:spcPts val="0"/>
              </a:spcAft>
              <a:buClr>
                <a:schemeClr val="dk1"/>
              </a:buClr>
              <a:buSzPts val="3000"/>
              <a:buNone/>
              <a:defRPr/>
            </a:lvl2pPr>
            <a:lvl3pPr lvl="2">
              <a:spcBef>
                <a:spcPts val="0"/>
              </a:spcBef>
              <a:spcAft>
                <a:spcPts val="0"/>
              </a:spcAft>
              <a:buClr>
                <a:schemeClr val="dk1"/>
              </a:buClr>
              <a:buSzPts val="3000"/>
              <a:buNone/>
              <a:defRPr/>
            </a:lvl3pPr>
            <a:lvl4pPr lvl="3">
              <a:spcBef>
                <a:spcPts val="0"/>
              </a:spcBef>
              <a:spcAft>
                <a:spcPts val="0"/>
              </a:spcAft>
              <a:buClr>
                <a:schemeClr val="dk1"/>
              </a:buClr>
              <a:buSzPts val="3000"/>
              <a:buNone/>
              <a:defRPr/>
            </a:lvl4pPr>
            <a:lvl5pPr lvl="4">
              <a:spcBef>
                <a:spcPts val="0"/>
              </a:spcBef>
              <a:spcAft>
                <a:spcPts val="0"/>
              </a:spcAft>
              <a:buClr>
                <a:schemeClr val="dk1"/>
              </a:buClr>
              <a:buSzPts val="3000"/>
              <a:buNone/>
              <a:defRPr/>
            </a:lvl5pPr>
            <a:lvl6pPr lvl="5">
              <a:spcBef>
                <a:spcPts val="0"/>
              </a:spcBef>
              <a:spcAft>
                <a:spcPts val="0"/>
              </a:spcAft>
              <a:buClr>
                <a:schemeClr val="dk1"/>
              </a:buClr>
              <a:buSzPts val="3000"/>
              <a:buNone/>
              <a:defRPr/>
            </a:lvl6pPr>
            <a:lvl7pPr lvl="6">
              <a:spcBef>
                <a:spcPts val="0"/>
              </a:spcBef>
              <a:spcAft>
                <a:spcPts val="0"/>
              </a:spcAft>
              <a:buClr>
                <a:schemeClr val="dk1"/>
              </a:buClr>
              <a:buSzPts val="3000"/>
              <a:buNone/>
              <a:defRPr/>
            </a:lvl7pPr>
            <a:lvl8pPr lvl="7">
              <a:spcBef>
                <a:spcPts val="0"/>
              </a:spcBef>
              <a:spcAft>
                <a:spcPts val="0"/>
              </a:spcAft>
              <a:buClr>
                <a:schemeClr val="dk1"/>
              </a:buClr>
              <a:buSzPts val="3000"/>
              <a:buNone/>
              <a:defRPr/>
            </a:lvl8pPr>
            <a:lvl9pPr lvl="8">
              <a:spcBef>
                <a:spcPts val="0"/>
              </a:spcBef>
              <a:spcAft>
                <a:spcPts val="0"/>
              </a:spcAft>
              <a:buClr>
                <a:schemeClr val="dk1"/>
              </a:buClr>
              <a:buSzPts val="3000"/>
              <a:buNone/>
              <a:defRPr/>
            </a:lvl9pPr>
          </a:lstStyle>
          <a:p>
            <a:endParaRPr/>
          </a:p>
        </p:txBody>
      </p:sp>
      <p:sp>
        <p:nvSpPr>
          <p:cNvPr id="795" name="Google Shape;795;p88"/>
          <p:cNvSpPr txBox="1">
            <a:spLocks noGrp="1"/>
          </p:cNvSpPr>
          <p:nvPr>
            <p:ph type="title" idx="2"/>
          </p:nvPr>
        </p:nvSpPr>
        <p:spPr>
          <a:xfrm>
            <a:off x="4658875" y="4316425"/>
            <a:ext cx="4256400" cy="598500"/>
          </a:xfrm>
          <a:prstGeom prst="rect">
            <a:avLst/>
          </a:prstGeom>
        </p:spPr>
        <p:txBody>
          <a:bodyPr spcFirstLastPara="1" wrap="square" lIns="91425" tIns="91425" rIns="91425" bIns="91425" anchor="t" anchorCtr="0">
            <a:normAutofit/>
          </a:bodyPr>
          <a:lstStyle>
            <a:lvl1pPr lvl="0">
              <a:spcBef>
                <a:spcPts val="0"/>
              </a:spcBef>
              <a:spcAft>
                <a:spcPts val="0"/>
              </a:spcAft>
              <a:buClr>
                <a:schemeClr val="dk1"/>
              </a:buClr>
              <a:buSzPts val="3000"/>
              <a:buFont typeface="Merriweather Light"/>
              <a:buNone/>
              <a:defRPr/>
            </a:lvl1pPr>
            <a:lvl2pPr lvl="1">
              <a:spcBef>
                <a:spcPts val="0"/>
              </a:spcBef>
              <a:spcAft>
                <a:spcPts val="0"/>
              </a:spcAft>
              <a:buClr>
                <a:schemeClr val="dk1"/>
              </a:buClr>
              <a:buSzPts val="3000"/>
              <a:buFont typeface="Merriweather Light"/>
              <a:buNone/>
              <a:defRPr/>
            </a:lvl2pPr>
            <a:lvl3pPr lvl="2">
              <a:spcBef>
                <a:spcPts val="0"/>
              </a:spcBef>
              <a:spcAft>
                <a:spcPts val="0"/>
              </a:spcAft>
              <a:buClr>
                <a:schemeClr val="dk1"/>
              </a:buClr>
              <a:buSzPts val="3000"/>
              <a:buFont typeface="Merriweather Light"/>
              <a:buNone/>
              <a:defRPr/>
            </a:lvl3pPr>
            <a:lvl4pPr lvl="3">
              <a:spcBef>
                <a:spcPts val="0"/>
              </a:spcBef>
              <a:spcAft>
                <a:spcPts val="0"/>
              </a:spcAft>
              <a:buClr>
                <a:schemeClr val="dk1"/>
              </a:buClr>
              <a:buSzPts val="3000"/>
              <a:buFont typeface="Merriweather Light"/>
              <a:buNone/>
              <a:defRPr/>
            </a:lvl4pPr>
            <a:lvl5pPr lvl="4">
              <a:spcBef>
                <a:spcPts val="0"/>
              </a:spcBef>
              <a:spcAft>
                <a:spcPts val="0"/>
              </a:spcAft>
              <a:buClr>
                <a:schemeClr val="dk1"/>
              </a:buClr>
              <a:buSzPts val="3000"/>
              <a:buFont typeface="Merriweather Light"/>
              <a:buNone/>
              <a:defRPr/>
            </a:lvl5pPr>
            <a:lvl6pPr lvl="5">
              <a:spcBef>
                <a:spcPts val="0"/>
              </a:spcBef>
              <a:spcAft>
                <a:spcPts val="0"/>
              </a:spcAft>
              <a:buClr>
                <a:schemeClr val="dk1"/>
              </a:buClr>
              <a:buSzPts val="3000"/>
              <a:buFont typeface="Merriweather Light"/>
              <a:buNone/>
              <a:defRPr/>
            </a:lvl6pPr>
            <a:lvl7pPr lvl="6">
              <a:spcBef>
                <a:spcPts val="0"/>
              </a:spcBef>
              <a:spcAft>
                <a:spcPts val="0"/>
              </a:spcAft>
              <a:buClr>
                <a:schemeClr val="dk1"/>
              </a:buClr>
              <a:buSzPts val="3000"/>
              <a:buFont typeface="Merriweather Light"/>
              <a:buNone/>
              <a:defRPr/>
            </a:lvl7pPr>
            <a:lvl8pPr lvl="7">
              <a:spcBef>
                <a:spcPts val="0"/>
              </a:spcBef>
              <a:spcAft>
                <a:spcPts val="0"/>
              </a:spcAft>
              <a:buClr>
                <a:schemeClr val="dk1"/>
              </a:buClr>
              <a:buSzPts val="3000"/>
              <a:buFont typeface="Merriweather Light"/>
              <a:buNone/>
              <a:defRPr/>
            </a:lvl8pPr>
            <a:lvl9pPr lvl="8">
              <a:spcBef>
                <a:spcPts val="0"/>
              </a:spcBef>
              <a:spcAft>
                <a:spcPts val="0"/>
              </a:spcAft>
              <a:buClr>
                <a:schemeClr val="dk1"/>
              </a:buClr>
              <a:buSzPts val="3000"/>
              <a:buFont typeface="Merriweather Light"/>
              <a:buNone/>
              <a:defRPr/>
            </a:lvl9pPr>
          </a:lstStyle>
          <a:p>
            <a:endParaRPr/>
          </a:p>
        </p:txBody>
      </p:sp>
      <p:sp>
        <p:nvSpPr>
          <p:cNvPr id="796" name="Google Shape;796;p88"/>
          <p:cNvSpPr txBox="1">
            <a:spLocks noGrp="1"/>
          </p:cNvSpPr>
          <p:nvPr>
            <p:ph type="body" idx="1"/>
          </p:nvPr>
        </p:nvSpPr>
        <p:spPr>
          <a:xfrm>
            <a:off x="228600" y="4179600"/>
            <a:ext cx="3150000" cy="737400"/>
          </a:xfrm>
          <a:prstGeom prst="rect">
            <a:avLst/>
          </a:prstGeom>
        </p:spPr>
        <p:txBody>
          <a:bodyPr spcFirstLastPara="1" wrap="square" lIns="91425" tIns="91425" rIns="91425" bIns="91425" anchor="b" anchorCtr="0">
            <a:noAutofit/>
          </a:bodyPr>
          <a:lstStyle>
            <a:lvl1pPr marL="457200" lvl="0" indent="-285750">
              <a:spcBef>
                <a:spcPts val="0"/>
              </a:spcBef>
              <a:spcAft>
                <a:spcPts val="0"/>
              </a:spcAft>
              <a:buClr>
                <a:schemeClr val="dk2"/>
              </a:buClr>
              <a:buSzPts val="900"/>
              <a:buFont typeface="Lexend Light"/>
              <a:buChar char="●"/>
              <a:defRPr>
                <a:solidFill>
                  <a:schemeClr val="dk2"/>
                </a:solidFill>
              </a:defRPr>
            </a:lvl1pPr>
            <a:lvl2pPr marL="914400" lvl="1" indent="-285750">
              <a:spcBef>
                <a:spcPts val="0"/>
              </a:spcBef>
              <a:spcAft>
                <a:spcPts val="0"/>
              </a:spcAft>
              <a:buClr>
                <a:schemeClr val="dk2"/>
              </a:buClr>
              <a:buSzPts val="900"/>
              <a:buFont typeface="Lexend Light"/>
              <a:buChar char="○"/>
              <a:defRPr>
                <a:solidFill>
                  <a:schemeClr val="dk2"/>
                </a:solidFill>
              </a:defRPr>
            </a:lvl2pPr>
            <a:lvl3pPr marL="1371600" lvl="2" indent="-285750">
              <a:spcBef>
                <a:spcPts val="0"/>
              </a:spcBef>
              <a:spcAft>
                <a:spcPts val="0"/>
              </a:spcAft>
              <a:buClr>
                <a:schemeClr val="dk2"/>
              </a:buClr>
              <a:buSzPts val="900"/>
              <a:buFont typeface="Lexend Light"/>
              <a:buChar char="■"/>
              <a:defRPr>
                <a:solidFill>
                  <a:schemeClr val="dk2"/>
                </a:solidFill>
              </a:defRPr>
            </a:lvl3pPr>
            <a:lvl4pPr marL="1828800" lvl="3" indent="-285750">
              <a:spcBef>
                <a:spcPts val="0"/>
              </a:spcBef>
              <a:spcAft>
                <a:spcPts val="0"/>
              </a:spcAft>
              <a:buClr>
                <a:schemeClr val="dk2"/>
              </a:buClr>
              <a:buSzPts val="900"/>
              <a:buFont typeface="Lexend Light"/>
              <a:buChar char="●"/>
              <a:defRPr>
                <a:solidFill>
                  <a:schemeClr val="dk2"/>
                </a:solidFill>
              </a:defRPr>
            </a:lvl4pPr>
            <a:lvl5pPr marL="2286000" lvl="4" indent="-285750">
              <a:spcBef>
                <a:spcPts val="0"/>
              </a:spcBef>
              <a:spcAft>
                <a:spcPts val="0"/>
              </a:spcAft>
              <a:buClr>
                <a:schemeClr val="dk2"/>
              </a:buClr>
              <a:buSzPts val="900"/>
              <a:buFont typeface="Lexend Light"/>
              <a:buChar char="○"/>
              <a:defRPr>
                <a:solidFill>
                  <a:schemeClr val="dk2"/>
                </a:solidFill>
              </a:defRPr>
            </a:lvl5pPr>
            <a:lvl6pPr marL="2743200" lvl="5" indent="-285750">
              <a:spcBef>
                <a:spcPts val="0"/>
              </a:spcBef>
              <a:spcAft>
                <a:spcPts val="0"/>
              </a:spcAft>
              <a:buClr>
                <a:schemeClr val="dk2"/>
              </a:buClr>
              <a:buSzPts val="900"/>
              <a:buFont typeface="Lexend Light"/>
              <a:buChar char="■"/>
              <a:defRPr>
                <a:solidFill>
                  <a:schemeClr val="dk2"/>
                </a:solidFill>
              </a:defRPr>
            </a:lvl6pPr>
            <a:lvl7pPr marL="3200400" lvl="6" indent="-285750">
              <a:spcBef>
                <a:spcPts val="0"/>
              </a:spcBef>
              <a:spcAft>
                <a:spcPts val="0"/>
              </a:spcAft>
              <a:buClr>
                <a:schemeClr val="dk2"/>
              </a:buClr>
              <a:buSzPts val="900"/>
              <a:buFont typeface="Lexend Light"/>
              <a:buChar char="●"/>
              <a:defRPr>
                <a:solidFill>
                  <a:schemeClr val="dk2"/>
                </a:solidFill>
              </a:defRPr>
            </a:lvl7pPr>
            <a:lvl8pPr marL="3657600" lvl="7" indent="-285750">
              <a:spcBef>
                <a:spcPts val="0"/>
              </a:spcBef>
              <a:spcAft>
                <a:spcPts val="0"/>
              </a:spcAft>
              <a:buClr>
                <a:schemeClr val="dk2"/>
              </a:buClr>
              <a:buSzPts val="900"/>
              <a:buFont typeface="Lexend Light"/>
              <a:buChar char="○"/>
              <a:defRPr>
                <a:solidFill>
                  <a:schemeClr val="dk2"/>
                </a:solidFill>
              </a:defRPr>
            </a:lvl8pPr>
            <a:lvl9pPr marL="4114800" lvl="8" indent="-285750">
              <a:spcBef>
                <a:spcPts val="0"/>
              </a:spcBef>
              <a:spcAft>
                <a:spcPts val="0"/>
              </a:spcAft>
              <a:buClr>
                <a:schemeClr val="dk2"/>
              </a:buClr>
              <a:buSzPts val="900"/>
              <a:buFont typeface="Lexend Light"/>
              <a:buChar char="■"/>
              <a:defRPr>
                <a:solidFill>
                  <a:schemeClr val="dk2"/>
                </a:solidFill>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Full Image">
  <p:cSld name="BIG_NUMBER">
    <p:spTree>
      <p:nvGrpSpPr>
        <p:cNvPr id="1" name="Shape 797"/>
        <p:cNvGrpSpPr/>
        <p:nvPr/>
      </p:nvGrpSpPr>
      <p:grpSpPr>
        <a:xfrm>
          <a:off x="0" y="0"/>
          <a:ext cx="0" cy="0"/>
          <a:chOff x="0" y="0"/>
          <a:chExt cx="0" cy="0"/>
        </a:xfrm>
      </p:grpSpPr>
      <p:cxnSp>
        <p:nvCxnSpPr>
          <p:cNvPr id="798" name="Google Shape;798;p89"/>
          <p:cNvCxnSpPr/>
          <p:nvPr/>
        </p:nvCxnSpPr>
        <p:spPr>
          <a:xfrm>
            <a:off x="8586257" y="1"/>
            <a:ext cx="0" cy="5144100"/>
          </a:xfrm>
          <a:prstGeom prst="straightConnector1">
            <a:avLst/>
          </a:prstGeom>
          <a:noFill/>
          <a:ln w="9525" cap="flat" cmpd="sng">
            <a:solidFill>
              <a:schemeClr val="accent1"/>
            </a:solidFill>
            <a:prstDash val="solid"/>
            <a:round/>
            <a:headEnd type="none" w="med" len="med"/>
            <a:tailEnd type="none" w="med" len="med"/>
          </a:ln>
        </p:spPr>
      </p:cxnSp>
      <p:sp>
        <p:nvSpPr>
          <p:cNvPr id="799" name="Google Shape;799;p89"/>
          <p:cNvSpPr txBox="1">
            <a:spLocks noGrp="1"/>
          </p:cNvSpPr>
          <p:nvPr>
            <p:ph type="title"/>
          </p:nvPr>
        </p:nvSpPr>
        <p:spPr>
          <a:xfrm rot="-5400000">
            <a:off x="8360500" y="443600"/>
            <a:ext cx="1020300" cy="5607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2"/>
              </a:buClr>
              <a:buSzPts val="700"/>
              <a:buFont typeface="Lexend Light"/>
              <a:buNone/>
              <a:defRPr sz="700">
                <a:solidFill>
                  <a:schemeClr val="accent2"/>
                </a:solidFill>
                <a:latin typeface="Lexend Light"/>
                <a:ea typeface="Lexend Light"/>
                <a:cs typeface="Lexend Light"/>
                <a:sym typeface="Lexend Light"/>
              </a:defRPr>
            </a:lvl1pPr>
            <a:lvl2pPr lvl="1">
              <a:spcBef>
                <a:spcPts val="0"/>
              </a:spcBef>
              <a:spcAft>
                <a:spcPts val="0"/>
              </a:spcAft>
              <a:buClr>
                <a:schemeClr val="accent2"/>
              </a:buClr>
              <a:buSzPts val="3000"/>
              <a:buNone/>
              <a:defRPr>
                <a:solidFill>
                  <a:schemeClr val="accent2"/>
                </a:solidFill>
              </a:defRPr>
            </a:lvl2pPr>
            <a:lvl3pPr lvl="2">
              <a:spcBef>
                <a:spcPts val="0"/>
              </a:spcBef>
              <a:spcAft>
                <a:spcPts val="0"/>
              </a:spcAft>
              <a:buClr>
                <a:schemeClr val="accent2"/>
              </a:buClr>
              <a:buSzPts val="3000"/>
              <a:buNone/>
              <a:defRPr>
                <a:solidFill>
                  <a:schemeClr val="accent2"/>
                </a:solidFill>
              </a:defRPr>
            </a:lvl3pPr>
            <a:lvl4pPr lvl="3">
              <a:spcBef>
                <a:spcPts val="0"/>
              </a:spcBef>
              <a:spcAft>
                <a:spcPts val="0"/>
              </a:spcAft>
              <a:buClr>
                <a:schemeClr val="accent2"/>
              </a:buClr>
              <a:buSzPts val="3000"/>
              <a:buNone/>
              <a:defRPr>
                <a:solidFill>
                  <a:schemeClr val="accent2"/>
                </a:solidFill>
              </a:defRPr>
            </a:lvl4pPr>
            <a:lvl5pPr lvl="4">
              <a:spcBef>
                <a:spcPts val="0"/>
              </a:spcBef>
              <a:spcAft>
                <a:spcPts val="0"/>
              </a:spcAft>
              <a:buClr>
                <a:schemeClr val="accent2"/>
              </a:buClr>
              <a:buSzPts val="3000"/>
              <a:buNone/>
              <a:defRPr>
                <a:solidFill>
                  <a:schemeClr val="accent2"/>
                </a:solidFill>
              </a:defRPr>
            </a:lvl5pPr>
            <a:lvl6pPr lvl="5">
              <a:spcBef>
                <a:spcPts val="0"/>
              </a:spcBef>
              <a:spcAft>
                <a:spcPts val="0"/>
              </a:spcAft>
              <a:buClr>
                <a:schemeClr val="accent2"/>
              </a:buClr>
              <a:buSzPts val="3000"/>
              <a:buNone/>
              <a:defRPr>
                <a:solidFill>
                  <a:schemeClr val="accent2"/>
                </a:solidFill>
              </a:defRPr>
            </a:lvl6pPr>
            <a:lvl7pPr lvl="6">
              <a:spcBef>
                <a:spcPts val="0"/>
              </a:spcBef>
              <a:spcAft>
                <a:spcPts val="0"/>
              </a:spcAft>
              <a:buClr>
                <a:schemeClr val="accent2"/>
              </a:buClr>
              <a:buSzPts val="3000"/>
              <a:buNone/>
              <a:defRPr>
                <a:solidFill>
                  <a:schemeClr val="accent2"/>
                </a:solidFill>
              </a:defRPr>
            </a:lvl7pPr>
            <a:lvl8pPr lvl="7">
              <a:spcBef>
                <a:spcPts val="0"/>
              </a:spcBef>
              <a:spcAft>
                <a:spcPts val="0"/>
              </a:spcAft>
              <a:buClr>
                <a:schemeClr val="accent2"/>
              </a:buClr>
              <a:buSzPts val="3000"/>
              <a:buNone/>
              <a:defRPr>
                <a:solidFill>
                  <a:schemeClr val="accent2"/>
                </a:solidFill>
              </a:defRPr>
            </a:lvl8pPr>
            <a:lvl9pPr lvl="8">
              <a:spcBef>
                <a:spcPts val="0"/>
              </a:spcBef>
              <a:spcAft>
                <a:spcPts val="0"/>
              </a:spcAft>
              <a:buClr>
                <a:schemeClr val="accent2"/>
              </a:buClr>
              <a:buSzPts val="3000"/>
              <a:buNone/>
              <a:defRPr>
                <a:solidFill>
                  <a:schemeClr val="accent2"/>
                </a:solidFill>
              </a:defRPr>
            </a:lvl9pPr>
          </a:lstStyle>
          <a:p>
            <a:endParaRPr/>
          </a:p>
        </p:txBody>
      </p:sp>
      <p:sp>
        <p:nvSpPr>
          <p:cNvPr id="800" name="Google Shape;800;p89"/>
          <p:cNvSpPr txBox="1">
            <a:spLocks noGrp="1"/>
          </p:cNvSpPr>
          <p:nvPr>
            <p:ph type="title" idx="2"/>
          </p:nvPr>
        </p:nvSpPr>
        <p:spPr>
          <a:xfrm rot="-5400000">
            <a:off x="7417450" y="2291400"/>
            <a:ext cx="2906400" cy="560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2"/>
              </a:buClr>
              <a:buSzPts val="1500"/>
              <a:buFont typeface="Merriweather Light"/>
              <a:buNone/>
              <a:defRPr sz="1500">
                <a:solidFill>
                  <a:schemeClr val="accent2"/>
                </a:solidFill>
              </a:defRPr>
            </a:lvl1pPr>
            <a:lvl2pPr lvl="1" algn="ctr">
              <a:spcBef>
                <a:spcPts val="0"/>
              </a:spcBef>
              <a:spcAft>
                <a:spcPts val="0"/>
              </a:spcAft>
              <a:buClr>
                <a:schemeClr val="accent2"/>
              </a:buClr>
              <a:buSzPts val="3000"/>
              <a:buNone/>
              <a:defRPr>
                <a:solidFill>
                  <a:schemeClr val="accent2"/>
                </a:solidFill>
              </a:defRPr>
            </a:lvl2pPr>
            <a:lvl3pPr lvl="2" algn="ctr">
              <a:spcBef>
                <a:spcPts val="0"/>
              </a:spcBef>
              <a:spcAft>
                <a:spcPts val="0"/>
              </a:spcAft>
              <a:buClr>
                <a:schemeClr val="accent2"/>
              </a:buClr>
              <a:buSzPts val="3000"/>
              <a:buNone/>
              <a:defRPr>
                <a:solidFill>
                  <a:schemeClr val="accent2"/>
                </a:solidFill>
              </a:defRPr>
            </a:lvl3pPr>
            <a:lvl4pPr lvl="3" algn="ctr">
              <a:spcBef>
                <a:spcPts val="0"/>
              </a:spcBef>
              <a:spcAft>
                <a:spcPts val="0"/>
              </a:spcAft>
              <a:buClr>
                <a:schemeClr val="accent2"/>
              </a:buClr>
              <a:buSzPts val="3000"/>
              <a:buNone/>
              <a:defRPr>
                <a:solidFill>
                  <a:schemeClr val="accent2"/>
                </a:solidFill>
              </a:defRPr>
            </a:lvl4pPr>
            <a:lvl5pPr lvl="4" algn="ctr">
              <a:spcBef>
                <a:spcPts val="0"/>
              </a:spcBef>
              <a:spcAft>
                <a:spcPts val="0"/>
              </a:spcAft>
              <a:buClr>
                <a:schemeClr val="accent2"/>
              </a:buClr>
              <a:buSzPts val="3000"/>
              <a:buNone/>
              <a:defRPr>
                <a:solidFill>
                  <a:schemeClr val="accent2"/>
                </a:solidFill>
              </a:defRPr>
            </a:lvl5pPr>
            <a:lvl6pPr lvl="5" algn="ctr">
              <a:spcBef>
                <a:spcPts val="0"/>
              </a:spcBef>
              <a:spcAft>
                <a:spcPts val="0"/>
              </a:spcAft>
              <a:buClr>
                <a:schemeClr val="accent2"/>
              </a:buClr>
              <a:buSzPts val="3000"/>
              <a:buNone/>
              <a:defRPr>
                <a:solidFill>
                  <a:schemeClr val="accent2"/>
                </a:solidFill>
              </a:defRPr>
            </a:lvl6pPr>
            <a:lvl7pPr lvl="6" algn="ctr">
              <a:spcBef>
                <a:spcPts val="0"/>
              </a:spcBef>
              <a:spcAft>
                <a:spcPts val="0"/>
              </a:spcAft>
              <a:buClr>
                <a:schemeClr val="accent2"/>
              </a:buClr>
              <a:buSzPts val="3000"/>
              <a:buNone/>
              <a:defRPr>
                <a:solidFill>
                  <a:schemeClr val="accent2"/>
                </a:solidFill>
              </a:defRPr>
            </a:lvl7pPr>
            <a:lvl8pPr lvl="7" algn="ctr">
              <a:spcBef>
                <a:spcPts val="0"/>
              </a:spcBef>
              <a:spcAft>
                <a:spcPts val="0"/>
              </a:spcAft>
              <a:buClr>
                <a:schemeClr val="accent2"/>
              </a:buClr>
              <a:buSzPts val="3000"/>
              <a:buNone/>
              <a:defRPr>
                <a:solidFill>
                  <a:schemeClr val="accent2"/>
                </a:solidFill>
              </a:defRPr>
            </a:lvl8pPr>
            <a:lvl9pPr lvl="8" algn="ctr">
              <a:spcBef>
                <a:spcPts val="0"/>
              </a:spcBef>
              <a:spcAft>
                <a:spcPts val="0"/>
              </a:spcAft>
              <a:buClr>
                <a:schemeClr val="accent2"/>
              </a:buClr>
              <a:buSzPts val="3000"/>
              <a:buNone/>
              <a:defRPr>
                <a:solidFill>
                  <a:schemeClr val="accent2"/>
                </a:solidFill>
              </a:defRPr>
            </a:lvl9pPr>
          </a:lstStyle>
          <a:p>
            <a:endParaRPr/>
          </a:p>
        </p:txBody>
      </p:sp>
      <p:sp>
        <p:nvSpPr>
          <p:cNvPr id="801" name="Google Shape;801;p89"/>
          <p:cNvSpPr txBox="1">
            <a:spLocks noGrp="1"/>
          </p:cNvSpPr>
          <p:nvPr>
            <p:ph type="title" idx="3"/>
          </p:nvPr>
        </p:nvSpPr>
        <p:spPr>
          <a:xfrm>
            <a:off x="8583300" y="4329650"/>
            <a:ext cx="567600" cy="6687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2"/>
              </a:buClr>
              <a:buSzPts val="700"/>
              <a:buFont typeface="Lexend Light"/>
              <a:buNone/>
              <a:defRPr sz="700">
                <a:solidFill>
                  <a:schemeClr val="accent2"/>
                </a:solidFill>
                <a:latin typeface="Lexend Light"/>
                <a:ea typeface="Lexend Light"/>
                <a:cs typeface="Lexend Light"/>
                <a:sym typeface="Lexend Light"/>
              </a:defRPr>
            </a:lvl1pPr>
            <a:lvl2pPr lvl="1" algn="r">
              <a:spcBef>
                <a:spcPts val="0"/>
              </a:spcBef>
              <a:spcAft>
                <a:spcPts val="0"/>
              </a:spcAft>
              <a:buClr>
                <a:schemeClr val="accent2"/>
              </a:buClr>
              <a:buSzPts val="3000"/>
              <a:buNone/>
              <a:defRPr>
                <a:solidFill>
                  <a:schemeClr val="accent2"/>
                </a:solidFill>
              </a:defRPr>
            </a:lvl2pPr>
            <a:lvl3pPr lvl="2" algn="r">
              <a:spcBef>
                <a:spcPts val="0"/>
              </a:spcBef>
              <a:spcAft>
                <a:spcPts val="0"/>
              </a:spcAft>
              <a:buClr>
                <a:schemeClr val="accent2"/>
              </a:buClr>
              <a:buSzPts val="3000"/>
              <a:buNone/>
              <a:defRPr>
                <a:solidFill>
                  <a:schemeClr val="accent2"/>
                </a:solidFill>
              </a:defRPr>
            </a:lvl3pPr>
            <a:lvl4pPr lvl="3" algn="r">
              <a:spcBef>
                <a:spcPts val="0"/>
              </a:spcBef>
              <a:spcAft>
                <a:spcPts val="0"/>
              </a:spcAft>
              <a:buClr>
                <a:schemeClr val="accent2"/>
              </a:buClr>
              <a:buSzPts val="3000"/>
              <a:buNone/>
              <a:defRPr>
                <a:solidFill>
                  <a:schemeClr val="accent2"/>
                </a:solidFill>
              </a:defRPr>
            </a:lvl4pPr>
            <a:lvl5pPr lvl="4" algn="r">
              <a:spcBef>
                <a:spcPts val="0"/>
              </a:spcBef>
              <a:spcAft>
                <a:spcPts val="0"/>
              </a:spcAft>
              <a:buClr>
                <a:schemeClr val="accent2"/>
              </a:buClr>
              <a:buSzPts val="3000"/>
              <a:buNone/>
              <a:defRPr>
                <a:solidFill>
                  <a:schemeClr val="accent2"/>
                </a:solidFill>
              </a:defRPr>
            </a:lvl5pPr>
            <a:lvl6pPr lvl="5" algn="r">
              <a:spcBef>
                <a:spcPts val="0"/>
              </a:spcBef>
              <a:spcAft>
                <a:spcPts val="0"/>
              </a:spcAft>
              <a:buClr>
                <a:schemeClr val="accent2"/>
              </a:buClr>
              <a:buSzPts val="3000"/>
              <a:buNone/>
              <a:defRPr>
                <a:solidFill>
                  <a:schemeClr val="accent2"/>
                </a:solidFill>
              </a:defRPr>
            </a:lvl6pPr>
            <a:lvl7pPr lvl="6" algn="r">
              <a:spcBef>
                <a:spcPts val="0"/>
              </a:spcBef>
              <a:spcAft>
                <a:spcPts val="0"/>
              </a:spcAft>
              <a:buClr>
                <a:schemeClr val="accent2"/>
              </a:buClr>
              <a:buSzPts val="3000"/>
              <a:buNone/>
              <a:defRPr>
                <a:solidFill>
                  <a:schemeClr val="accent2"/>
                </a:solidFill>
              </a:defRPr>
            </a:lvl7pPr>
            <a:lvl8pPr lvl="7" algn="r">
              <a:spcBef>
                <a:spcPts val="0"/>
              </a:spcBef>
              <a:spcAft>
                <a:spcPts val="0"/>
              </a:spcAft>
              <a:buClr>
                <a:schemeClr val="accent2"/>
              </a:buClr>
              <a:buSzPts val="3000"/>
              <a:buNone/>
              <a:defRPr>
                <a:solidFill>
                  <a:schemeClr val="accent2"/>
                </a:solidFill>
              </a:defRPr>
            </a:lvl8pPr>
            <a:lvl9pPr lvl="8" algn="r">
              <a:spcBef>
                <a:spcPts val="0"/>
              </a:spcBef>
              <a:spcAft>
                <a:spcPts val="0"/>
              </a:spcAft>
              <a:buClr>
                <a:schemeClr val="accent2"/>
              </a:buClr>
              <a:buSzPts val="3000"/>
              <a:buNone/>
              <a:defRPr>
                <a:solidFill>
                  <a:schemeClr val="accent2"/>
                </a:solidFill>
              </a:defRPr>
            </a:lvl9pPr>
          </a:lstStyle>
          <a:p>
            <a:endParaRPr/>
          </a:p>
        </p:txBody>
      </p:sp>
      <p:sp>
        <p:nvSpPr>
          <p:cNvPr id="802" name="Google Shape;802;p89"/>
          <p:cNvSpPr>
            <a:spLocks noGrp="1"/>
          </p:cNvSpPr>
          <p:nvPr>
            <p:ph type="pic" idx="4"/>
          </p:nvPr>
        </p:nvSpPr>
        <p:spPr>
          <a:xfrm>
            <a:off x="0" y="0"/>
            <a:ext cx="8582100" cy="5143500"/>
          </a:xfrm>
          <a:prstGeom prst="rect">
            <a:avLst/>
          </a:prstGeom>
          <a:noFill/>
          <a:ln>
            <a:noFill/>
          </a:ln>
        </p:spPr>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ustom Layout 2">
  <p:cSld name="CUSTOM_8">
    <p:spTree>
      <p:nvGrpSpPr>
        <p:cNvPr id="1" name="Shape 803"/>
        <p:cNvGrpSpPr/>
        <p:nvPr/>
      </p:nvGrpSpPr>
      <p:grpSpPr>
        <a:xfrm>
          <a:off x="0" y="0"/>
          <a:ext cx="0" cy="0"/>
          <a:chOff x="0" y="0"/>
          <a:chExt cx="0" cy="0"/>
        </a:xfrm>
      </p:grpSpPr>
      <p:cxnSp>
        <p:nvCxnSpPr>
          <p:cNvPr id="804" name="Google Shape;804;p90"/>
          <p:cNvCxnSpPr/>
          <p:nvPr/>
        </p:nvCxnSpPr>
        <p:spPr>
          <a:xfrm>
            <a:off x="8586257" y="1"/>
            <a:ext cx="0" cy="5144100"/>
          </a:xfrm>
          <a:prstGeom prst="straightConnector1">
            <a:avLst/>
          </a:prstGeom>
          <a:noFill/>
          <a:ln w="9525" cap="flat" cmpd="sng">
            <a:solidFill>
              <a:schemeClr val="accent1"/>
            </a:solidFill>
            <a:prstDash val="solid"/>
            <a:round/>
            <a:headEnd type="none" w="med" len="med"/>
            <a:tailEnd type="none" w="med" len="med"/>
          </a:ln>
        </p:spPr>
      </p:cxnSp>
      <p:sp>
        <p:nvSpPr>
          <p:cNvPr id="805" name="Google Shape;805;p90"/>
          <p:cNvSpPr txBox="1">
            <a:spLocks noGrp="1"/>
          </p:cNvSpPr>
          <p:nvPr>
            <p:ph type="title"/>
          </p:nvPr>
        </p:nvSpPr>
        <p:spPr>
          <a:xfrm rot="-5400000">
            <a:off x="8360500" y="443600"/>
            <a:ext cx="1020300" cy="5607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2"/>
              </a:buClr>
              <a:buSzPts val="700"/>
              <a:buFont typeface="Lexend Light"/>
              <a:buNone/>
              <a:defRPr sz="700">
                <a:solidFill>
                  <a:schemeClr val="accent2"/>
                </a:solidFill>
                <a:latin typeface="Lexend Light"/>
                <a:ea typeface="Lexend Light"/>
                <a:cs typeface="Lexend Light"/>
                <a:sym typeface="Lexend Light"/>
              </a:defRPr>
            </a:lvl1pPr>
            <a:lvl2pPr lvl="1">
              <a:spcBef>
                <a:spcPts val="0"/>
              </a:spcBef>
              <a:spcAft>
                <a:spcPts val="0"/>
              </a:spcAft>
              <a:buClr>
                <a:schemeClr val="accent2"/>
              </a:buClr>
              <a:buSzPts val="3000"/>
              <a:buNone/>
              <a:defRPr>
                <a:solidFill>
                  <a:schemeClr val="accent2"/>
                </a:solidFill>
              </a:defRPr>
            </a:lvl2pPr>
            <a:lvl3pPr lvl="2">
              <a:spcBef>
                <a:spcPts val="0"/>
              </a:spcBef>
              <a:spcAft>
                <a:spcPts val="0"/>
              </a:spcAft>
              <a:buClr>
                <a:schemeClr val="accent2"/>
              </a:buClr>
              <a:buSzPts val="3000"/>
              <a:buNone/>
              <a:defRPr>
                <a:solidFill>
                  <a:schemeClr val="accent2"/>
                </a:solidFill>
              </a:defRPr>
            </a:lvl3pPr>
            <a:lvl4pPr lvl="3">
              <a:spcBef>
                <a:spcPts val="0"/>
              </a:spcBef>
              <a:spcAft>
                <a:spcPts val="0"/>
              </a:spcAft>
              <a:buClr>
                <a:schemeClr val="accent2"/>
              </a:buClr>
              <a:buSzPts val="3000"/>
              <a:buNone/>
              <a:defRPr>
                <a:solidFill>
                  <a:schemeClr val="accent2"/>
                </a:solidFill>
              </a:defRPr>
            </a:lvl4pPr>
            <a:lvl5pPr lvl="4">
              <a:spcBef>
                <a:spcPts val="0"/>
              </a:spcBef>
              <a:spcAft>
                <a:spcPts val="0"/>
              </a:spcAft>
              <a:buClr>
                <a:schemeClr val="accent2"/>
              </a:buClr>
              <a:buSzPts val="3000"/>
              <a:buNone/>
              <a:defRPr>
                <a:solidFill>
                  <a:schemeClr val="accent2"/>
                </a:solidFill>
              </a:defRPr>
            </a:lvl5pPr>
            <a:lvl6pPr lvl="5">
              <a:spcBef>
                <a:spcPts val="0"/>
              </a:spcBef>
              <a:spcAft>
                <a:spcPts val="0"/>
              </a:spcAft>
              <a:buClr>
                <a:schemeClr val="accent2"/>
              </a:buClr>
              <a:buSzPts val="3000"/>
              <a:buNone/>
              <a:defRPr>
                <a:solidFill>
                  <a:schemeClr val="accent2"/>
                </a:solidFill>
              </a:defRPr>
            </a:lvl6pPr>
            <a:lvl7pPr lvl="6">
              <a:spcBef>
                <a:spcPts val="0"/>
              </a:spcBef>
              <a:spcAft>
                <a:spcPts val="0"/>
              </a:spcAft>
              <a:buClr>
                <a:schemeClr val="accent2"/>
              </a:buClr>
              <a:buSzPts val="3000"/>
              <a:buNone/>
              <a:defRPr>
                <a:solidFill>
                  <a:schemeClr val="accent2"/>
                </a:solidFill>
              </a:defRPr>
            </a:lvl7pPr>
            <a:lvl8pPr lvl="7">
              <a:spcBef>
                <a:spcPts val="0"/>
              </a:spcBef>
              <a:spcAft>
                <a:spcPts val="0"/>
              </a:spcAft>
              <a:buClr>
                <a:schemeClr val="accent2"/>
              </a:buClr>
              <a:buSzPts val="3000"/>
              <a:buNone/>
              <a:defRPr>
                <a:solidFill>
                  <a:schemeClr val="accent2"/>
                </a:solidFill>
              </a:defRPr>
            </a:lvl8pPr>
            <a:lvl9pPr lvl="8">
              <a:spcBef>
                <a:spcPts val="0"/>
              </a:spcBef>
              <a:spcAft>
                <a:spcPts val="0"/>
              </a:spcAft>
              <a:buClr>
                <a:schemeClr val="accent2"/>
              </a:buClr>
              <a:buSzPts val="3000"/>
              <a:buNone/>
              <a:defRPr>
                <a:solidFill>
                  <a:schemeClr val="accent2"/>
                </a:solidFill>
              </a:defRPr>
            </a:lvl9pPr>
          </a:lstStyle>
          <a:p>
            <a:endParaRPr/>
          </a:p>
        </p:txBody>
      </p:sp>
      <p:sp>
        <p:nvSpPr>
          <p:cNvPr id="806" name="Google Shape;806;p90"/>
          <p:cNvSpPr txBox="1">
            <a:spLocks noGrp="1"/>
          </p:cNvSpPr>
          <p:nvPr>
            <p:ph type="title" idx="2"/>
          </p:nvPr>
        </p:nvSpPr>
        <p:spPr>
          <a:xfrm rot="-5400000">
            <a:off x="7417450" y="2291400"/>
            <a:ext cx="2906400" cy="560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2"/>
              </a:buClr>
              <a:buSzPts val="1500"/>
              <a:buFont typeface="Merriweather Light"/>
              <a:buNone/>
              <a:defRPr sz="1500">
                <a:solidFill>
                  <a:schemeClr val="accent2"/>
                </a:solidFill>
              </a:defRPr>
            </a:lvl1pPr>
            <a:lvl2pPr lvl="1" algn="ctr">
              <a:spcBef>
                <a:spcPts val="0"/>
              </a:spcBef>
              <a:spcAft>
                <a:spcPts val="0"/>
              </a:spcAft>
              <a:buClr>
                <a:schemeClr val="accent2"/>
              </a:buClr>
              <a:buSzPts val="3000"/>
              <a:buNone/>
              <a:defRPr>
                <a:solidFill>
                  <a:schemeClr val="accent2"/>
                </a:solidFill>
              </a:defRPr>
            </a:lvl2pPr>
            <a:lvl3pPr lvl="2" algn="ctr">
              <a:spcBef>
                <a:spcPts val="0"/>
              </a:spcBef>
              <a:spcAft>
                <a:spcPts val="0"/>
              </a:spcAft>
              <a:buClr>
                <a:schemeClr val="accent2"/>
              </a:buClr>
              <a:buSzPts val="3000"/>
              <a:buNone/>
              <a:defRPr>
                <a:solidFill>
                  <a:schemeClr val="accent2"/>
                </a:solidFill>
              </a:defRPr>
            </a:lvl3pPr>
            <a:lvl4pPr lvl="3" algn="ctr">
              <a:spcBef>
                <a:spcPts val="0"/>
              </a:spcBef>
              <a:spcAft>
                <a:spcPts val="0"/>
              </a:spcAft>
              <a:buClr>
                <a:schemeClr val="accent2"/>
              </a:buClr>
              <a:buSzPts val="3000"/>
              <a:buNone/>
              <a:defRPr>
                <a:solidFill>
                  <a:schemeClr val="accent2"/>
                </a:solidFill>
              </a:defRPr>
            </a:lvl4pPr>
            <a:lvl5pPr lvl="4" algn="ctr">
              <a:spcBef>
                <a:spcPts val="0"/>
              </a:spcBef>
              <a:spcAft>
                <a:spcPts val="0"/>
              </a:spcAft>
              <a:buClr>
                <a:schemeClr val="accent2"/>
              </a:buClr>
              <a:buSzPts val="3000"/>
              <a:buNone/>
              <a:defRPr>
                <a:solidFill>
                  <a:schemeClr val="accent2"/>
                </a:solidFill>
              </a:defRPr>
            </a:lvl5pPr>
            <a:lvl6pPr lvl="5" algn="ctr">
              <a:spcBef>
                <a:spcPts val="0"/>
              </a:spcBef>
              <a:spcAft>
                <a:spcPts val="0"/>
              </a:spcAft>
              <a:buClr>
                <a:schemeClr val="accent2"/>
              </a:buClr>
              <a:buSzPts val="3000"/>
              <a:buNone/>
              <a:defRPr>
                <a:solidFill>
                  <a:schemeClr val="accent2"/>
                </a:solidFill>
              </a:defRPr>
            </a:lvl6pPr>
            <a:lvl7pPr lvl="6" algn="ctr">
              <a:spcBef>
                <a:spcPts val="0"/>
              </a:spcBef>
              <a:spcAft>
                <a:spcPts val="0"/>
              </a:spcAft>
              <a:buClr>
                <a:schemeClr val="accent2"/>
              </a:buClr>
              <a:buSzPts val="3000"/>
              <a:buNone/>
              <a:defRPr>
                <a:solidFill>
                  <a:schemeClr val="accent2"/>
                </a:solidFill>
              </a:defRPr>
            </a:lvl7pPr>
            <a:lvl8pPr lvl="7" algn="ctr">
              <a:spcBef>
                <a:spcPts val="0"/>
              </a:spcBef>
              <a:spcAft>
                <a:spcPts val="0"/>
              </a:spcAft>
              <a:buClr>
                <a:schemeClr val="accent2"/>
              </a:buClr>
              <a:buSzPts val="3000"/>
              <a:buNone/>
              <a:defRPr>
                <a:solidFill>
                  <a:schemeClr val="accent2"/>
                </a:solidFill>
              </a:defRPr>
            </a:lvl8pPr>
            <a:lvl9pPr lvl="8" algn="ctr">
              <a:spcBef>
                <a:spcPts val="0"/>
              </a:spcBef>
              <a:spcAft>
                <a:spcPts val="0"/>
              </a:spcAft>
              <a:buClr>
                <a:schemeClr val="accent2"/>
              </a:buClr>
              <a:buSzPts val="3000"/>
              <a:buNone/>
              <a:defRPr>
                <a:solidFill>
                  <a:schemeClr val="accent2"/>
                </a:solidFill>
              </a:defRPr>
            </a:lvl9pPr>
          </a:lstStyle>
          <a:p>
            <a:endParaRPr/>
          </a:p>
        </p:txBody>
      </p:sp>
      <p:sp>
        <p:nvSpPr>
          <p:cNvPr id="807" name="Google Shape;807;p90"/>
          <p:cNvSpPr txBox="1">
            <a:spLocks noGrp="1"/>
          </p:cNvSpPr>
          <p:nvPr>
            <p:ph type="title" idx="3"/>
          </p:nvPr>
        </p:nvSpPr>
        <p:spPr>
          <a:xfrm>
            <a:off x="8583300" y="4329650"/>
            <a:ext cx="567600" cy="6687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2"/>
              </a:buClr>
              <a:buSzPts val="700"/>
              <a:buFont typeface="Lexend Light"/>
              <a:buNone/>
              <a:defRPr sz="700">
                <a:solidFill>
                  <a:schemeClr val="accent2"/>
                </a:solidFill>
                <a:latin typeface="Lexend Light"/>
                <a:ea typeface="Lexend Light"/>
                <a:cs typeface="Lexend Light"/>
                <a:sym typeface="Lexend Light"/>
              </a:defRPr>
            </a:lvl1pPr>
            <a:lvl2pPr lvl="1" algn="r">
              <a:spcBef>
                <a:spcPts val="0"/>
              </a:spcBef>
              <a:spcAft>
                <a:spcPts val="0"/>
              </a:spcAft>
              <a:buClr>
                <a:schemeClr val="accent2"/>
              </a:buClr>
              <a:buSzPts val="3000"/>
              <a:buNone/>
              <a:defRPr>
                <a:solidFill>
                  <a:schemeClr val="accent2"/>
                </a:solidFill>
              </a:defRPr>
            </a:lvl2pPr>
            <a:lvl3pPr lvl="2" algn="r">
              <a:spcBef>
                <a:spcPts val="0"/>
              </a:spcBef>
              <a:spcAft>
                <a:spcPts val="0"/>
              </a:spcAft>
              <a:buClr>
                <a:schemeClr val="accent2"/>
              </a:buClr>
              <a:buSzPts val="3000"/>
              <a:buNone/>
              <a:defRPr>
                <a:solidFill>
                  <a:schemeClr val="accent2"/>
                </a:solidFill>
              </a:defRPr>
            </a:lvl3pPr>
            <a:lvl4pPr lvl="3" algn="r">
              <a:spcBef>
                <a:spcPts val="0"/>
              </a:spcBef>
              <a:spcAft>
                <a:spcPts val="0"/>
              </a:spcAft>
              <a:buClr>
                <a:schemeClr val="accent2"/>
              </a:buClr>
              <a:buSzPts val="3000"/>
              <a:buNone/>
              <a:defRPr>
                <a:solidFill>
                  <a:schemeClr val="accent2"/>
                </a:solidFill>
              </a:defRPr>
            </a:lvl4pPr>
            <a:lvl5pPr lvl="4" algn="r">
              <a:spcBef>
                <a:spcPts val="0"/>
              </a:spcBef>
              <a:spcAft>
                <a:spcPts val="0"/>
              </a:spcAft>
              <a:buClr>
                <a:schemeClr val="accent2"/>
              </a:buClr>
              <a:buSzPts val="3000"/>
              <a:buNone/>
              <a:defRPr>
                <a:solidFill>
                  <a:schemeClr val="accent2"/>
                </a:solidFill>
              </a:defRPr>
            </a:lvl5pPr>
            <a:lvl6pPr lvl="5" algn="r">
              <a:spcBef>
                <a:spcPts val="0"/>
              </a:spcBef>
              <a:spcAft>
                <a:spcPts val="0"/>
              </a:spcAft>
              <a:buClr>
                <a:schemeClr val="accent2"/>
              </a:buClr>
              <a:buSzPts val="3000"/>
              <a:buNone/>
              <a:defRPr>
                <a:solidFill>
                  <a:schemeClr val="accent2"/>
                </a:solidFill>
              </a:defRPr>
            </a:lvl6pPr>
            <a:lvl7pPr lvl="6" algn="r">
              <a:spcBef>
                <a:spcPts val="0"/>
              </a:spcBef>
              <a:spcAft>
                <a:spcPts val="0"/>
              </a:spcAft>
              <a:buClr>
                <a:schemeClr val="accent2"/>
              </a:buClr>
              <a:buSzPts val="3000"/>
              <a:buNone/>
              <a:defRPr>
                <a:solidFill>
                  <a:schemeClr val="accent2"/>
                </a:solidFill>
              </a:defRPr>
            </a:lvl7pPr>
            <a:lvl8pPr lvl="7" algn="r">
              <a:spcBef>
                <a:spcPts val="0"/>
              </a:spcBef>
              <a:spcAft>
                <a:spcPts val="0"/>
              </a:spcAft>
              <a:buClr>
                <a:schemeClr val="accent2"/>
              </a:buClr>
              <a:buSzPts val="3000"/>
              <a:buNone/>
              <a:defRPr>
                <a:solidFill>
                  <a:schemeClr val="accent2"/>
                </a:solidFill>
              </a:defRPr>
            </a:lvl8pPr>
            <a:lvl9pPr lvl="8" algn="r">
              <a:spcBef>
                <a:spcPts val="0"/>
              </a:spcBef>
              <a:spcAft>
                <a:spcPts val="0"/>
              </a:spcAft>
              <a:buClr>
                <a:schemeClr val="accent2"/>
              </a:buClr>
              <a:buSzPts val="3000"/>
              <a:buNone/>
              <a:defRPr>
                <a:solidFill>
                  <a:schemeClr val="accent2"/>
                </a:solidFill>
              </a:defRPr>
            </a:lvl9pPr>
          </a:lstStyle>
          <a:p>
            <a:endParaRPr/>
          </a:p>
        </p:txBody>
      </p:sp>
      <p:sp>
        <p:nvSpPr>
          <p:cNvPr id="808" name="Google Shape;808;p90"/>
          <p:cNvSpPr>
            <a:spLocks noGrp="1"/>
          </p:cNvSpPr>
          <p:nvPr>
            <p:ph type="pic" idx="4"/>
          </p:nvPr>
        </p:nvSpPr>
        <p:spPr>
          <a:xfrm>
            <a:off x="0" y="0"/>
            <a:ext cx="8582100" cy="4025100"/>
          </a:xfrm>
          <a:prstGeom prst="rect">
            <a:avLst/>
          </a:prstGeom>
          <a:noFill/>
          <a:ln>
            <a:noFill/>
          </a:ln>
        </p:spPr>
      </p:sp>
      <p:sp>
        <p:nvSpPr>
          <p:cNvPr id="809" name="Google Shape;809;p90"/>
          <p:cNvSpPr txBox="1">
            <a:spLocks noGrp="1"/>
          </p:cNvSpPr>
          <p:nvPr>
            <p:ph type="title" idx="5"/>
          </p:nvPr>
        </p:nvSpPr>
        <p:spPr>
          <a:xfrm>
            <a:off x="228600" y="4025100"/>
            <a:ext cx="4265700" cy="1119000"/>
          </a:xfrm>
          <a:prstGeom prst="rect">
            <a:avLst/>
          </a:prstGeom>
        </p:spPr>
        <p:txBody>
          <a:bodyPr spcFirstLastPara="1" wrap="square" lIns="91425" tIns="91425" rIns="91425" bIns="91425" anchor="ctr" anchorCtr="0">
            <a:noAutofit/>
          </a:bodyPr>
          <a:lstStyle>
            <a:lvl1pPr lvl="0">
              <a:spcBef>
                <a:spcPts val="0"/>
              </a:spcBef>
              <a:spcAft>
                <a:spcPts val="0"/>
              </a:spcAft>
              <a:buSzPts val="3000"/>
              <a:buFont typeface="Merriweather Light"/>
              <a:buNone/>
              <a:defRPr/>
            </a:lvl1pPr>
            <a:lvl2pPr lvl="1">
              <a:spcBef>
                <a:spcPts val="0"/>
              </a:spcBef>
              <a:spcAft>
                <a:spcPts val="0"/>
              </a:spcAft>
              <a:buClr>
                <a:schemeClr val="dk1"/>
              </a:buClr>
              <a:buSzPts val="3000"/>
              <a:buNone/>
              <a:defRPr/>
            </a:lvl2pPr>
            <a:lvl3pPr lvl="2">
              <a:spcBef>
                <a:spcPts val="0"/>
              </a:spcBef>
              <a:spcAft>
                <a:spcPts val="0"/>
              </a:spcAft>
              <a:buClr>
                <a:schemeClr val="dk1"/>
              </a:buClr>
              <a:buSzPts val="3000"/>
              <a:buNone/>
              <a:defRPr/>
            </a:lvl3pPr>
            <a:lvl4pPr lvl="3">
              <a:spcBef>
                <a:spcPts val="0"/>
              </a:spcBef>
              <a:spcAft>
                <a:spcPts val="0"/>
              </a:spcAft>
              <a:buClr>
                <a:schemeClr val="dk1"/>
              </a:buClr>
              <a:buSzPts val="3000"/>
              <a:buNone/>
              <a:defRPr/>
            </a:lvl4pPr>
            <a:lvl5pPr lvl="4">
              <a:spcBef>
                <a:spcPts val="0"/>
              </a:spcBef>
              <a:spcAft>
                <a:spcPts val="0"/>
              </a:spcAft>
              <a:buClr>
                <a:schemeClr val="dk1"/>
              </a:buClr>
              <a:buSzPts val="3000"/>
              <a:buNone/>
              <a:defRPr/>
            </a:lvl5pPr>
            <a:lvl6pPr lvl="5">
              <a:spcBef>
                <a:spcPts val="0"/>
              </a:spcBef>
              <a:spcAft>
                <a:spcPts val="0"/>
              </a:spcAft>
              <a:buClr>
                <a:schemeClr val="dk1"/>
              </a:buClr>
              <a:buSzPts val="3000"/>
              <a:buNone/>
              <a:defRPr/>
            </a:lvl6pPr>
            <a:lvl7pPr lvl="6">
              <a:spcBef>
                <a:spcPts val="0"/>
              </a:spcBef>
              <a:spcAft>
                <a:spcPts val="0"/>
              </a:spcAft>
              <a:buClr>
                <a:schemeClr val="dk1"/>
              </a:buClr>
              <a:buSzPts val="3000"/>
              <a:buNone/>
              <a:defRPr/>
            </a:lvl7pPr>
            <a:lvl8pPr lvl="7">
              <a:spcBef>
                <a:spcPts val="0"/>
              </a:spcBef>
              <a:spcAft>
                <a:spcPts val="0"/>
              </a:spcAft>
              <a:buClr>
                <a:schemeClr val="dk1"/>
              </a:buClr>
              <a:buSzPts val="3000"/>
              <a:buNone/>
              <a:defRPr/>
            </a:lvl8pPr>
            <a:lvl9pPr lvl="8">
              <a:spcBef>
                <a:spcPts val="0"/>
              </a:spcBef>
              <a:spcAft>
                <a:spcPts val="0"/>
              </a:spcAft>
              <a:buClr>
                <a:schemeClr val="dk1"/>
              </a:buClr>
              <a:buSzPts val="3000"/>
              <a:buNone/>
              <a:defRPr/>
            </a:lvl9pPr>
          </a:lstStyle>
          <a:p>
            <a:endParaRPr/>
          </a:p>
        </p:txBody>
      </p:sp>
      <p:sp>
        <p:nvSpPr>
          <p:cNvPr id="810" name="Google Shape;810;p90"/>
          <p:cNvSpPr txBox="1">
            <a:spLocks noGrp="1"/>
          </p:cNvSpPr>
          <p:nvPr>
            <p:ph type="body" idx="1"/>
          </p:nvPr>
        </p:nvSpPr>
        <p:spPr>
          <a:xfrm>
            <a:off x="4658875" y="4025100"/>
            <a:ext cx="3319200" cy="1119000"/>
          </a:xfrm>
          <a:prstGeom prst="rect">
            <a:avLst/>
          </a:prstGeom>
        </p:spPr>
        <p:txBody>
          <a:bodyPr spcFirstLastPara="1" wrap="square" lIns="91425" tIns="91425" rIns="91425" bIns="91425" anchor="ctr" anchorCtr="0">
            <a:noAutofit/>
          </a:bodyPr>
          <a:lstStyle>
            <a:lvl1pPr marL="457200" lvl="0" indent="-285750">
              <a:spcBef>
                <a:spcPts val="0"/>
              </a:spcBef>
              <a:spcAft>
                <a:spcPts val="0"/>
              </a:spcAft>
              <a:buClr>
                <a:schemeClr val="dk2"/>
              </a:buClr>
              <a:buSzPts val="900"/>
              <a:buFont typeface="Lexend Light"/>
              <a:buChar char="●"/>
              <a:defRPr>
                <a:solidFill>
                  <a:schemeClr val="dk2"/>
                </a:solidFill>
              </a:defRPr>
            </a:lvl1pPr>
            <a:lvl2pPr marL="914400" lvl="1" indent="-285750">
              <a:spcBef>
                <a:spcPts val="0"/>
              </a:spcBef>
              <a:spcAft>
                <a:spcPts val="0"/>
              </a:spcAft>
              <a:buClr>
                <a:schemeClr val="dk2"/>
              </a:buClr>
              <a:buSzPts val="900"/>
              <a:buFont typeface="Lexend Light"/>
              <a:buChar char="○"/>
              <a:defRPr>
                <a:solidFill>
                  <a:schemeClr val="dk2"/>
                </a:solidFill>
              </a:defRPr>
            </a:lvl2pPr>
            <a:lvl3pPr marL="1371600" lvl="2" indent="-285750">
              <a:spcBef>
                <a:spcPts val="0"/>
              </a:spcBef>
              <a:spcAft>
                <a:spcPts val="0"/>
              </a:spcAft>
              <a:buClr>
                <a:schemeClr val="dk2"/>
              </a:buClr>
              <a:buSzPts val="900"/>
              <a:buFont typeface="Lexend Light"/>
              <a:buChar char="■"/>
              <a:defRPr>
                <a:solidFill>
                  <a:schemeClr val="dk2"/>
                </a:solidFill>
              </a:defRPr>
            </a:lvl3pPr>
            <a:lvl4pPr marL="1828800" lvl="3" indent="-285750">
              <a:spcBef>
                <a:spcPts val="0"/>
              </a:spcBef>
              <a:spcAft>
                <a:spcPts val="0"/>
              </a:spcAft>
              <a:buClr>
                <a:schemeClr val="dk2"/>
              </a:buClr>
              <a:buSzPts val="900"/>
              <a:buFont typeface="Lexend Light"/>
              <a:buChar char="●"/>
              <a:defRPr>
                <a:solidFill>
                  <a:schemeClr val="dk2"/>
                </a:solidFill>
              </a:defRPr>
            </a:lvl4pPr>
            <a:lvl5pPr marL="2286000" lvl="4" indent="-285750">
              <a:spcBef>
                <a:spcPts val="0"/>
              </a:spcBef>
              <a:spcAft>
                <a:spcPts val="0"/>
              </a:spcAft>
              <a:buClr>
                <a:schemeClr val="dk2"/>
              </a:buClr>
              <a:buSzPts val="900"/>
              <a:buFont typeface="Lexend Light"/>
              <a:buChar char="○"/>
              <a:defRPr>
                <a:solidFill>
                  <a:schemeClr val="dk2"/>
                </a:solidFill>
              </a:defRPr>
            </a:lvl5pPr>
            <a:lvl6pPr marL="2743200" lvl="5" indent="-285750">
              <a:spcBef>
                <a:spcPts val="0"/>
              </a:spcBef>
              <a:spcAft>
                <a:spcPts val="0"/>
              </a:spcAft>
              <a:buClr>
                <a:schemeClr val="dk2"/>
              </a:buClr>
              <a:buSzPts val="900"/>
              <a:buFont typeface="Lexend Light"/>
              <a:buChar char="■"/>
              <a:defRPr>
                <a:solidFill>
                  <a:schemeClr val="dk2"/>
                </a:solidFill>
              </a:defRPr>
            </a:lvl6pPr>
            <a:lvl7pPr marL="3200400" lvl="6" indent="-285750">
              <a:spcBef>
                <a:spcPts val="0"/>
              </a:spcBef>
              <a:spcAft>
                <a:spcPts val="0"/>
              </a:spcAft>
              <a:buClr>
                <a:schemeClr val="dk2"/>
              </a:buClr>
              <a:buSzPts val="900"/>
              <a:buFont typeface="Lexend Light"/>
              <a:buChar char="●"/>
              <a:defRPr>
                <a:solidFill>
                  <a:schemeClr val="dk2"/>
                </a:solidFill>
              </a:defRPr>
            </a:lvl7pPr>
            <a:lvl8pPr marL="3657600" lvl="7" indent="-285750">
              <a:spcBef>
                <a:spcPts val="0"/>
              </a:spcBef>
              <a:spcAft>
                <a:spcPts val="0"/>
              </a:spcAft>
              <a:buClr>
                <a:schemeClr val="dk2"/>
              </a:buClr>
              <a:buSzPts val="900"/>
              <a:buFont typeface="Lexend Light"/>
              <a:buChar char="○"/>
              <a:defRPr>
                <a:solidFill>
                  <a:schemeClr val="dk2"/>
                </a:solidFill>
              </a:defRPr>
            </a:lvl8pPr>
            <a:lvl9pPr marL="4114800" lvl="8" indent="-285750">
              <a:spcBef>
                <a:spcPts val="0"/>
              </a:spcBef>
              <a:spcAft>
                <a:spcPts val="0"/>
              </a:spcAft>
              <a:buClr>
                <a:schemeClr val="dk2"/>
              </a:buClr>
              <a:buSzPts val="900"/>
              <a:buFont typeface="Lexend Light"/>
              <a:buChar char="■"/>
              <a:defRPr>
                <a:solidFill>
                  <a:schemeClr val="dk2"/>
                </a:solidFill>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About">
  <p:cSld name="CUSTOM_2">
    <p:bg>
      <p:bgPr>
        <a:solidFill>
          <a:schemeClr val="lt1"/>
        </a:solidFill>
        <a:effectLst/>
      </p:bgPr>
    </p:bg>
    <p:spTree>
      <p:nvGrpSpPr>
        <p:cNvPr id="1" name="Shape 811"/>
        <p:cNvGrpSpPr/>
        <p:nvPr/>
      </p:nvGrpSpPr>
      <p:grpSpPr>
        <a:xfrm>
          <a:off x="0" y="0"/>
          <a:ext cx="0" cy="0"/>
          <a:chOff x="0" y="0"/>
          <a:chExt cx="0" cy="0"/>
        </a:xfrm>
      </p:grpSpPr>
      <p:sp>
        <p:nvSpPr>
          <p:cNvPr id="812" name="Google Shape;812;p91"/>
          <p:cNvSpPr>
            <a:spLocks noGrp="1"/>
          </p:cNvSpPr>
          <p:nvPr>
            <p:ph type="pic" idx="2"/>
          </p:nvPr>
        </p:nvSpPr>
        <p:spPr>
          <a:xfrm>
            <a:off x="228600" y="1984250"/>
            <a:ext cx="4263900" cy="2546400"/>
          </a:xfrm>
          <a:prstGeom prst="rect">
            <a:avLst/>
          </a:prstGeom>
          <a:noFill/>
          <a:ln>
            <a:noFill/>
          </a:ln>
        </p:spPr>
      </p:sp>
      <p:sp>
        <p:nvSpPr>
          <p:cNvPr id="813" name="Google Shape;813;p91"/>
          <p:cNvSpPr txBox="1">
            <a:spLocks noGrp="1"/>
          </p:cNvSpPr>
          <p:nvPr>
            <p:ph type="title"/>
          </p:nvPr>
        </p:nvSpPr>
        <p:spPr>
          <a:xfrm>
            <a:off x="228600" y="219850"/>
            <a:ext cx="7740000" cy="598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3000"/>
              <a:buFont typeface="Merriweather Light"/>
              <a:buNone/>
              <a:defRPr/>
            </a:lvl1pPr>
            <a:lvl2pPr lvl="1">
              <a:spcBef>
                <a:spcPts val="0"/>
              </a:spcBef>
              <a:spcAft>
                <a:spcPts val="0"/>
              </a:spcAft>
              <a:buClr>
                <a:schemeClr val="dk1"/>
              </a:buClr>
              <a:buSzPts val="3000"/>
              <a:buFont typeface="Merriweather Light"/>
              <a:buNone/>
              <a:defRPr/>
            </a:lvl2pPr>
            <a:lvl3pPr lvl="2">
              <a:spcBef>
                <a:spcPts val="0"/>
              </a:spcBef>
              <a:spcAft>
                <a:spcPts val="0"/>
              </a:spcAft>
              <a:buClr>
                <a:schemeClr val="dk1"/>
              </a:buClr>
              <a:buSzPts val="3000"/>
              <a:buFont typeface="Merriweather Light"/>
              <a:buNone/>
              <a:defRPr/>
            </a:lvl3pPr>
            <a:lvl4pPr lvl="3">
              <a:spcBef>
                <a:spcPts val="0"/>
              </a:spcBef>
              <a:spcAft>
                <a:spcPts val="0"/>
              </a:spcAft>
              <a:buClr>
                <a:schemeClr val="dk1"/>
              </a:buClr>
              <a:buSzPts val="3000"/>
              <a:buFont typeface="Merriweather Light"/>
              <a:buNone/>
              <a:defRPr/>
            </a:lvl4pPr>
            <a:lvl5pPr lvl="4">
              <a:spcBef>
                <a:spcPts val="0"/>
              </a:spcBef>
              <a:spcAft>
                <a:spcPts val="0"/>
              </a:spcAft>
              <a:buClr>
                <a:schemeClr val="dk1"/>
              </a:buClr>
              <a:buSzPts val="3000"/>
              <a:buFont typeface="Merriweather Light"/>
              <a:buNone/>
              <a:defRPr/>
            </a:lvl5pPr>
            <a:lvl6pPr lvl="5">
              <a:spcBef>
                <a:spcPts val="0"/>
              </a:spcBef>
              <a:spcAft>
                <a:spcPts val="0"/>
              </a:spcAft>
              <a:buClr>
                <a:schemeClr val="dk1"/>
              </a:buClr>
              <a:buSzPts val="3000"/>
              <a:buFont typeface="Merriweather Light"/>
              <a:buNone/>
              <a:defRPr/>
            </a:lvl6pPr>
            <a:lvl7pPr lvl="6">
              <a:spcBef>
                <a:spcPts val="0"/>
              </a:spcBef>
              <a:spcAft>
                <a:spcPts val="0"/>
              </a:spcAft>
              <a:buClr>
                <a:schemeClr val="dk1"/>
              </a:buClr>
              <a:buSzPts val="3000"/>
              <a:buFont typeface="Merriweather Light"/>
              <a:buNone/>
              <a:defRPr/>
            </a:lvl7pPr>
            <a:lvl8pPr lvl="7">
              <a:spcBef>
                <a:spcPts val="0"/>
              </a:spcBef>
              <a:spcAft>
                <a:spcPts val="0"/>
              </a:spcAft>
              <a:buClr>
                <a:schemeClr val="dk1"/>
              </a:buClr>
              <a:buSzPts val="3000"/>
              <a:buFont typeface="Merriweather Light"/>
              <a:buNone/>
              <a:defRPr/>
            </a:lvl8pPr>
            <a:lvl9pPr lvl="8">
              <a:spcBef>
                <a:spcPts val="0"/>
              </a:spcBef>
              <a:spcAft>
                <a:spcPts val="0"/>
              </a:spcAft>
              <a:buClr>
                <a:schemeClr val="dk1"/>
              </a:buClr>
              <a:buSzPts val="3000"/>
              <a:buFont typeface="Merriweather Light"/>
              <a:buNone/>
              <a:defRPr/>
            </a:lvl9pPr>
          </a:lstStyle>
          <a:p>
            <a:endParaRPr/>
          </a:p>
        </p:txBody>
      </p:sp>
      <p:sp>
        <p:nvSpPr>
          <p:cNvPr id="814" name="Google Shape;814;p91"/>
          <p:cNvSpPr txBox="1">
            <a:spLocks noGrp="1"/>
          </p:cNvSpPr>
          <p:nvPr>
            <p:ph type="body" idx="1"/>
          </p:nvPr>
        </p:nvSpPr>
        <p:spPr>
          <a:xfrm>
            <a:off x="4658875" y="1984250"/>
            <a:ext cx="3319200" cy="2154900"/>
          </a:xfrm>
          <a:prstGeom prst="rect">
            <a:avLst/>
          </a:prstGeom>
        </p:spPr>
        <p:txBody>
          <a:bodyPr spcFirstLastPara="1" wrap="square" lIns="91425" tIns="91425" rIns="91425" bIns="91425" anchor="t" anchorCtr="0">
            <a:noAutofit/>
          </a:bodyPr>
          <a:lstStyle>
            <a:lvl1pPr marL="457200" lvl="0" indent="-285750">
              <a:spcBef>
                <a:spcPts val="0"/>
              </a:spcBef>
              <a:spcAft>
                <a:spcPts val="0"/>
              </a:spcAft>
              <a:buClr>
                <a:schemeClr val="dk2"/>
              </a:buClr>
              <a:buSzPts val="900"/>
              <a:buFont typeface="Lexend Light"/>
              <a:buChar char="●"/>
              <a:defRPr>
                <a:solidFill>
                  <a:schemeClr val="dk2"/>
                </a:solidFill>
              </a:defRPr>
            </a:lvl1pPr>
            <a:lvl2pPr marL="914400" lvl="1" indent="-285750">
              <a:spcBef>
                <a:spcPts val="0"/>
              </a:spcBef>
              <a:spcAft>
                <a:spcPts val="0"/>
              </a:spcAft>
              <a:buClr>
                <a:schemeClr val="dk2"/>
              </a:buClr>
              <a:buSzPts val="900"/>
              <a:buFont typeface="Lexend Light"/>
              <a:buChar char="○"/>
              <a:defRPr>
                <a:solidFill>
                  <a:schemeClr val="dk2"/>
                </a:solidFill>
              </a:defRPr>
            </a:lvl2pPr>
            <a:lvl3pPr marL="1371600" lvl="2" indent="-285750">
              <a:spcBef>
                <a:spcPts val="0"/>
              </a:spcBef>
              <a:spcAft>
                <a:spcPts val="0"/>
              </a:spcAft>
              <a:buClr>
                <a:schemeClr val="dk2"/>
              </a:buClr>
              <a:buSzPts val="900"/>
              <a:buFont typeface="Lexend Light"/>
              <a:buChar char="■"/>
              <a:defRPr>
                <a:solidFill>
                  <a:schemeClr val="dk2"/>
                </a:solidFill>
              </a:defRPr>
            </a:lvl3pPr>
            <a:lvl4pPr marL="1828800" lvl="3" indent="-285750">
              <a:spcBef>
                <a:spcPts val="0"/>
              </a:spcBef>
              <a:spcAft>
                <a:spcPts val="0"/>
              </a:spcAft>
              <a:buClr>
                <a:schemeClr val="dk2"/>
              </a:buClr>
              <a:buSzPts val="900"/>
              <a:buFont typeface="Lexend Light"/>
              <a:buChar char="●"/>
              <a:defRPr>
                <a:solidFill>
                  <a:schemeClr val="dk2"/>
                </a:solidFill>
              </a:defRPr>
            </a:lvl4pPr>
            <a:lvl5pPr marL="2286000" lvl="4" indent="-285750">
              <a:spcBef>
                <a:spcPts val="0"/>
              </a:spcBef>
              <a:spcAft>
                <a:spcPts val="0"/>
              </a:spcAft>
              <a:buClr>
                <a:schemeClr val="dk2"/>
              </a:buClr>
              <a:buSzPts val="900"/>
              <a:buFont typeface="Lexend Light"/>
              <a:buChar char="○"/>
              <a:defRPr>
                <a:solidFill>
                  <a:schemeClr val="dk2"/>
                </a:solidFill>
              </a:defRPr>
            </a:lvl5pPr>
            <a:lvl6pPr marL="2743200" lvl="5" indent="-285750">
              <a:spcBef>
                <a:spcPts val="0"/>
              </a:spcBef>
              <a:spcAft>
                <a:spcPts val="0"/>
              </a:spcAft>
              <a:buClr>
                <a:schemeClr val="dk2"/>
              </a:buClr>
              <a:buSzPts val="900"/>
              <a:buFont typeface="Lexend Light"/>
              <a:buChar char="■"/>
              <a:defRPr>
                <a:solidFill>
                  <a:schemeClr val="dk2"/>
                </a:solidFill>
              </a:defRPr>
            </a:lvl6pPr>
            <a:lvl7pPr marL="3200400" lvl="6" indent="-285750">
              <a:spcBef>
                <a:spcPts val="0"/>
              </a:spcBef>
              <a:spcAft>
                <a:spcPts val="0"/>
              </a:spcAft>
              <a:buClr>
                <a:schemeClr val="dk2"/>
              </a:buClr>
              <a:buSzPts val="900"/>
              <a:buFont typeface="Lexend Light"/>
              <a:buChar char="●"/>
              <a:defRPr>
                <a:solidFill>
                  <a:schemeClr val="dk2"/>
                </a:solidFill>
              </a:defRPr>
            </a:lvl7pPr>
            <a:lvl8pPr marL="3657600" lvl="7" indent="-285750">
              <a:spcBef>
                <a:spcPts val="0"/>
              </a:spcBef>
              <a:spcAft>
                <a:spcPts val="0"/>
              </a:spcAft>
              <a:buClr>
                <a:schemeClr val="dk2"/>
              </a:buClr>
              <a:buSzPts val="900"/>
              <a:buFont typeface="Lexend Light"/>
              <a:buChar char="○"/>
              <a:defRPr>
                <a:solidFill>
                  <a:schemeClr val="dk2"/>
                </a:solidFill>
              </a:defRPr>
            </a:lvl8pPr>
            <a:lvl9pPr marL="4114800" lvl="8" indent="-285750">
              <a:spcBef>
                <a:spcPts val="0"/>
              </a:spcBef>
              <a:spcAft>
                <a:spcPts val="0"/>
              </a:spcAft>
              <a:buClr>
                <a:schemeClr val="dk2"/>
              </a:buClr>
              <a:buSzPts val="900"/>
              <a:buFont typeface="Lexend Light"/>
              <a:buChar char="■"/>
              <a:defRPr>
                <a:solidFill>
                  <a:schemeClr val="dk2"/>
                </a:solidFill>
              </a:defRPr>
            </a:lvl9pPr>
          </a:lstStyle>
          <a:p>
            <a:endParaRPr/>
          </a:p>
        </p:txBody>
      </p:sp>
      <p:sp>
        <p:nvSpPr>
          <p:cNvPr id="815" name="Google Shape;815;p91"/>
          <p:cNvSpPr txBox="1">
            <a:spLocks noGrp="1"/>
          </p:cNvSpPr>
          <p:nvPr>
            <p:ph type="body" idx="3"/>
          </p:nvPr>
        </p:nvSpPr>
        <p:spPr>
          <a:xfrm>
            <a:off x="228600" y="4179600"/>
            <a:ext cx="3150000" cy="737400"/>
          </a:xfrm>
          <a:prstGeom prst="rect">
            <a:avLst/>
          </a:prstGeom>
        </p:spPr>
        <p:txBody>
          <a:bodyPr spcFirstLastPara="1" wrap="square" lIns="91425" tIns="91425" rIns="91425" bIns="91425" anchor="b" anchorCtr="0">
            <a:noAutofit/>
          </a:bodyPr>
          <a:lstStyle>
            <a:lvl1pPr marL="457200" lvl="0" indent="-285750">
              <a:spcBef>
                <a:spcPts val="0"/>
              </a:spcBef>
              <a:spcAft>
                <a:spcPts val="0"/>
              </a:spcAft>
              <a:buClr>
                <a:schemeClr val="dk2"/>
              </a:buClr>
              <a:buSzPts val="900"/>
              <a:buFont typeface="Lexend Light"/>
              <a:buChar char="●"/>
              <a:defRPr>
                <a:solidFill>
                  <a:schemeClr val="dk2"/>
                </a:solidFill>
              </a:defRPr>
            </a:lvl1pPr>
            <a:lvl2pPr marL="914400" lvl="1" indent="-285750">
              <a:spcBef>
                <a:spcPts val="0"/>
              </a:spcBef>
              <a:spcAft>
                <a:spcPts val="0"/>
              </a:spcAft>
              <a:buClr>
                <a:schemeClr val="dk2"/>
              </a:buClr>
              <a:buSzPts val="900"/>
              <a:buFont typeface="Lexend Light"/>
              <a:buChar char="○"/>
              <a:defRPr>
                <a:solidFill>
                  <a:schemeClr val="dk2"/>
                </a:solidFill>
              </a:defRPr>
            </a:lvl2pPr>
            <a:lvl3pPr marL="1371600" lvl="2" indent="-285750">
              <a:spcBef>
                <a:spcPts val="0"/>
              </a:spcBef>
              <a:spcAft>
                <a:spcPts val="0"/>
              </a:spcAft>
              <a:buClr>
                <a:schemeClr val="dk2"/>
              </a:buClr>
              <a:buSzPts val="900"/>
              <a:buFont typeface="Lexend Light"/>
              <a:buChar char="■"/>
              <a:defRPr>
                <a:solidFill>
                  <a:schemeClr val="dk2"/>
                </a:solidFill>
              </a:defRPr>
            </a:lvl3pPr>
            <a:lvl4pPr marL="1828800" lvl="3" indent="-285750">
              <a:spcBef>
                <a:spcPts val="0"/>
              </a:spcBef>
              <a:spcAft>
                <a:spcPts val="0"/>
              </a:spcAft>
              <a:buClr>
                <a:schemeClr val="dk2"/>
              </a:buClr>
              <a:buSzPts val="900"/>
              <a:buFont typeface="Lexend Light"/>
              <a:buChar char="●"/>
              <a:defRPr>
                <a:solidFill>
                  <a:schemeClr val="dk2"/>
                </a:solidFill>
              </a:defRPr>
            </a:lvl4pPr>
            <a:lvl5pPr marL="2286000" lvl="4" indent="-285750">
              <a:spcBef>
                <a:spcPts val="0"/>
              </a:spcBef>
              <a:spcAft>
                <a:spcPts val="0"/>
              </a:spcAft>
              <a:buClr>
                <a:schemeClr val="dk2"/>
              </a:buClr>
              <a:buSzPts val="900"/>
              <a:buFont typeface="Lexend Light"/>
              <a:buChar char="○"/>
              <a:defRPr>
                <a:solidFill>
                  <a:schemeClr val="dk2"/>
                </a:solidFill>
              </a:defRPr>
            </a:lvl5pPr>
            <a:lvl6pPr marL="2743200" lvl="5" indent="-285750">
              <a:spcBef>
                <a:spcPts val="0"/>
              </a:spcBef>
              <a:spcAft>
                <a:spcPts val="0"/>
              </a:spcAft>
              <a:buClr>
                <a:schemeClr val="dk2"/>
              </a:buClr>
              <a:buSzPts val="900"/>
              <a:buFont typeface="Lexend Light"/>
              <a:buChar char="■"/>
              <a:defRPr>
                <a:solidFill>
                  <a:schemeClr val="dk2"/>
                </a:solidFill>
              </a:defRPr>
            </a:lvl6pPr>
            <a:lvl7pPr marL="3200400" lvl="6" indent="-285750">
              <a:spcBef>
                <a:spcPts val="0"/>
              </a:spcBef>
              <a:spcAft>
                <a:spcPts val="0"/>
              </a:spcAft>
              <a:buClr>
                <a:schemeClr val="dk2"/>
              </a:buClr>
              <a:buSzPts val="900"/>
              <a:buFont typeface="Lexend Light"/>
              <a:buChar char="●"/>
              <a:defRPr>
                <a:solidFill>
                  <a:schemeClr val="dk2"/>
                </a:solidFill>
              </a:defRPr>
            </a:lvl7pPr>
            <a:lvl8pPr marL="3657600" lvl="7" indent="-285750">
              <a:spcBef>
                <a:spcPts val="0"/>
              </a:spcBef>
              <a:spcAft>
                <a:spcPts val="0"/>
              </a:spcAft>
              <a:buClr>
                <a:schemeClr val="dk2"/>
              </a:buClr>
              <a:buSzPts val="900"/>
              <a:buFont typeface="Lexend Light"/>
              <a:buChar char="○"/>
              <a:defRPr>
                <a:solidFill>
                  <a:schemeClr val="dk2"/>
                </a:solidFill>
              </a:defRPr>
            </a:lvl8pPr>
            <a:lvl9pPr marL="4114800" lvl="8" indent="-285750">
              <a:spcBef>
                <a:spcPts val="0"/>
              </a:spcBef>
              <a:spcAft>
                <a:spcPts val="0"/>
              </a:spcAft>
              <a:buClr>
                <a:schemeClr val="dk2"/>
              </a:buClr>
              <a:buSzPts val="900"/>
              <a:buFont typeface="Lexend Light"/>
              <a:buChar char="■"/>
              <a:defRPr>
                <a:solidFill>
                  <a:schemeClr val="dk2"/>
                </a:solidFill>
              </a:defRPr>
            </a:lvl9pPr>
          </a:lstStyle>
          <a:p>
            <a:endParaRPr/>
          </a:p>
        </p:txBody>
      </p:sp>
      <p:cxnSp>
        <p:nvCxnSpPr>
          <p:cNvPr id="816" name="Google Shape;816;p91"/>
          <p:cNvCxnSpPr/>
          <p:nvPr/>
        </p:nvCxnSpPr>
        <p:spPr>
          <a:xfrm>
            <a:off x="8586257" y="1"/>
            <a:ext cx="0" cy="5144100"/>
          </a:xfrm>
          <a:prstGeom prst="straightConnector1">
            <a:avLst/>
          </a:prstGeom>
          <a:noFill/>
          <a:ln w="9525" cap="flat" cmpd="sng">
            <a:solidFill>
              <a:schemeClr val="accent1"/>
            </a:solidFill>
            <a:prstDash val="solid"/>
            <a:round/>
            <a:headEnd type="none" w="med" len="med"/>
            <a:tailEnd type="none" w="med" len="med"/>
          </a:ln>
        </p:spPr>
      </p:cxnSp>
      <p:sp>
        <p:nvSpPr>
          <p:cNvPr id="817" name="Google Shape;817;p91"/>
          <p:cNvSpPr txBox="1">
            <a:spLocks noGrp="1"/>
          </p:cNvSpPr>
          <p:nvPr>
            <p:ph type="title" idx="4"/>
          </p:nvPr>
        </p:nvSpPr>
        <p:spPr>
          <a:xfrm rot="-5400000">
            <a:off x="8360500" y="443600"/>
            <a:ext cx="1020300" cy="5607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2"/>
              </a:buClr>
              <a:buSzPts val="700"/>
              <a:buFont typeface="Lexend Light"/>
              <a:buNone/>
              <a:defRPr sz="700">
                <a:solidFill>
                  <a:schemeClr val="accent2"/>
                </a:solidFill>
                <a:latin typeface="Lexend Light"/>
                <a:ea typeface="Lexend Light"/>
                <a:cs typeface="Lexend Light"/>
                <a:sym typeface="Lexend Light"/>
              </a:defRPr>
            </a:lvl1pPr>
            <a:lvl2pPr lvl="1">
              <a:spcBef>
                <a:spcPts val="0"/>
              </a:spcBef>
              <a:spcAft>
                <a:spcPts val="0"/>
              </a:spcAft>
              <a:buClr>
                <a:schemeClr val="accent2"/>
              </a:buClr>
              <a:buSzPts val="3000"/>
              <a:buNone/>
              <a:defRPr>
                <a:solidFill>
                  <a:schemeClr val="accent2"/>
                </a:solidFill>
              </a:defRPr>
            </a:lvl2pPr>
            <a:lvl3pPr lvl="2">
              <a:spcBef>
                <a:spcPts val="0"/>
              </a:spcBef>
              <a:spcAft>
                <a:spcPts val="0"/>
              </a:spcAft>
              <a:buClr>
                <a:schemeClr val="accent2"/>
              </a:buClr>
              <a:buSzPts val="3000"/>
              <a:buNone/>
              <a:defRPr>
                <a:solidFill>
                  <a:schemeClr val="accent2"/>
                </a:solidFill>
              </a:defRPr>
            </a:lvl3pPr>
            <a:lvl4pPr lvl="3">
              <a:spcBef>
                <a:spcPts val="0"/>
              </a:spcBef>
              <a:spcAft>
                <a:spcPts val="0"/>
              </a:spcAft>
              <a:buClr>
                <a:schemeClr val="accent2"/>
              </a:buClr>
              <a:buSzPts val="3000"/>
              <a:buNone/>
              <a:defRPr>
                <a:solidFill>
                  <a:schemeClr val="accent2"/>
                </a:solidFill>
              </a:defRPr>
            </a:lvl4pPr>
            <a:lvl5pPr lvl="4">
              <a:spcBef>
                <a:spcPts val="0"/>
              </a:spcBef>
              <a:spcAft>
                <a:spcPts val="0"/>
              </a:spcAft>
              <a:buClr>
                <a:schemeClr val="accent2"/>
              </a:buClr>
              <a:buSzPts val="3000"/>
              <a:buNone/>
              <a:defRPr>
                <a:solidFill>
                  <a:schemeClr val="accent2"/>
                </a:solidFill>
              </a:defRPr>
            </a:lvl5pPr>
            <a:lvl6pPr lvl="5">
              <a:spcBef>
                <a:spcPts val="0"/>
              </a:spcBef>
              <a:spcAft>
                <a:spcPts val="0"/>
              </a:spcAft>
              <a:buClr>
                <a:schemeClr val="accent2"/>
              </a:buClr>
              <a:buSzPts val="3000"/>
              <a:buNone/>
              <a:defRPr>
                <a:solidFill>
                  <a:schemeClr val="accent2"/>
                </a:solidFill>
              </a:defRPr>
            </a:lvl6pPr>
            <a:lvl7pPr lvl="6">
              <a:spcBef>
                <a:spcPts val="0"/>
              </a:spcBef>
              <a:spcAft>
                <a:spcPts val="0"/>
              </a:spcAft>
              <a:buClr>
                <a:schemeClr val="accent2"/>
              </a:buClr>
              <a:buSzPts val="3000"/>
              <a:buNone/>
              <a:defRPr>
                <a:solidFill>
                  <a:schemeClr val="accent2"/>
                </a:solidFill>
              </a:defRPr>
            </a:lvl7pPr>
            <a:lvl8pPr lvl="7">
              <a:spcBef>
                <a:spcPts val="0"/>
              </a:spcBef>
              <a:spcAft>
                <a:spcPts val="0"/>
              </a:spcAft>
              <a:buClr>
                <a:schemeClr val="accent2"/>
              </a:buClr>
              <a:buSzPts val="3000"/>
              <a:buNone/>
              <a:defRPr>
                <a:solidFill>
                  <a:schemeClr val="accent2"/>
                </a:solidFill>
              </a:defRPr>
            </a:lvl8pPr>
            <a:lvl9pPr lvl="8">
              <a:spcBef>
                <a:spcPts val="0"/>
              </a:spcBef>
              <a:spcAft>
                <a:spcPts val="0"/>
              </a:spcAft>
              <a:buClr>
                <a:schemeClr val="accent2"/>
              </a:buClr>
              <a:buSzPts val="3000"/>
              <a:buNone/>
              <a:defRPr>
                <a:solidFill>
                  <a:schemeClr val="accent2"/>
                </a:solidFill>
              </a:defRPr>
            </a:lvl9pPr>
          </a:lstStyle>
          <a:p>
            <a:endParaRPr/>
          </a:p>
        </p:txBody>
      </p:sp>
      <p:sp>
        <p:nvSpPr>
          <p:cNvPr id="818" name="Google Shape;818;p91"/>
          <p:cNvSpPr txBox="1">
            <a:spLocks noGrp="1"/>
          </p:cNvSpPr>
          <p:nvPr>
            <p:ph type="title" idx="5"/>
          </p:nvPr>
        </p:nvSpPr>
        <p:spPr>
          <a:xfrm rot="-5400000">
            <a:off x="7417450" y="2291400"/>
            <a:ext cx="2906400" cy="560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2"/>
              </a:buClr>
              <a:buSzPts val="1500"/>
              <a:buFont typeface="Merriweather Light"/>
              <a:buNone/>
              <a:defRPr sz="1500">
                <a:solidFill>
                  <a:schemeClr val="accent2"/>
                </a:solidFill>
              </a:defRPr>
            </a:lvl1pPr>
            <a:lvl2pPr lvl="1" algn="ctr">
              <a:spcBef>
                <a:spcPts val="0"/>
              </a:spcBef>
              <a:spcAft>
                <a:spcPts val="0"/>
              </a:spcAft>
              <a:buClr>
                <a:schemeClr val="accent2"/>
              </a:buClr>
              <a:buSzPts val="3000"/>
              <a:buNone/>
              <a:defRPr>
                <a:solidFill>
                  <a:schemeClr val="accent2"/>
                </a:solidFill>
              </a:defRPr>
            </a:lvl2pPr>
            <a:lvl3pPr lvl="2" algn="ctr">
              <a:spcBef>
                <a:spcPts val="0"/>
              </a:spcBef>
              <a:spcAft>
                <a:spcPts val="0"/>
              </a:spcAft>
              <a:buClr>
                <a:schemeClr val="accent2"/>
              </a:buClr>
              <a:buSzPts val="3000"/>
              <a:buNone/>
              <a:defRPr>
                <a:solidFill>
                  <a:schemeClr val="accent2"/>
                </a:solidFill>
              </a:defRPr>
            </a:lvl3pPr>
            <a:lvl4pPr lvl="3" algn="ctr">
              <a:spcBef>
                <a:spcPts val="0"/>
              </a:spcBef>
              <a:spcAft>
                <a:spcPts val="0"/>
              </a:spcAft>
              <a:buClr>
                <a:schemeClr val="accent2"/>
              </a:buClr>
              <a:buSzPts val="3000"/>
              <a:buNone/>
              <a:defRPr>
                <a:solidFill>
                  <a:schemeClr val="accent2"/>
                </a:solidFill>
              </a:defRPr>
            </a:lvl4pPr>
            <a:lvl5pPr lvl="4" algn="ctr">
              <a:spcBef>
                <a:spcPts val="0"/>
              </a:spcBef>
              <a:spcAft>
                <a:spcPts val="0"/>
              </a:spcAft>
              <a:buClr>
                <a:schemeClr val="accent2"/>
              </a:buClr>
              <a:buSzPts val="3000"/>
              <a:buNone/>
              <a:defRPr>
                <a:solidFill>
                  <a:schemeClr val="accent2"/>
                </a:solidFill>
              </a:defRPr>
            </a:lvl5pPr>
            <a:lvl6pPr lvl="5" algn="ctr">
              <a:spcBef>
                <a:spcPts val="0"/>
              </a:spcBef>
              <a:spcAft>
                <a:spcPts val="0"/>
              </a:spcAft>
              <a:buClr>
                <a:schemeClr val="accent2"/>
              </a:buClr>
              <a:buSzPts val="3000"/>
              <a:buNone/>
              <a:defRPr>
                <a:solidFill>
                  <a:schemeClr val="accent2"/>
                </a:solidFill>
              </a:defRPr>
            </a:lvl6pPr>
            <a:lvl7pPr lvl="6" algn="ctr">
              <a:spcBef>
                <a:spcPts val="0"/>
              </a:spcBef>
              <a:spcAft>
                <a:spcPts val="0"/>
              </a:spcAft>
              <a:buClr>
                <a:schemeClr val="accent2"/>
              </a:buClr>
              <a:buSzPts val="3000"/>
              <a:buNone/>
              <a:defRPr>
                <a:solidFill>
                  <a:schemeClr val="accent2"/>
                </a:solidFill>
              </a:defRPr>
            </a:lvl7pPr>
            <a:lvl8pPr lvl="7" algn="ctr">
              <a:spcBef>
                <a:spcPts val="0"/>
              </a:spcBef>
              <a:spcAft>
                <a:spcPts val="0"/>
              </a:spcAft>
              <a:buClr>
                <a:schemeClr val="accent2"/>
              </a:buClr>
              <a:buSzPts val="3000"/>
              <a:buNone/>
              <a:defRPr>
                <a:solidFill>
                  <a:schemeClr val="accent2"/>
                </a:solidFill>
              </a:defRPr>
            </a:lvl8pPr>
            <a:lvl9pPr lvl="8" algn="ctr">
              <a:spcBef>
                <a:spcPts val="0"/>
              </a:spcBef>
              <a:spcAft>
                <a:spcPts val="0"/>
              </a:spcAft>
              <a:buClr>
                <a:schemeClr val="accent2"/>
              </a:buClr>
              <a:buSzPts val="3000"/>
              <a:buNone/>
              <a:defRPr>
                <a:solidFill>
                  <a:schemeClr val="accent2"/>
                </a:solidFill>
              </a:defRPr>
            </a:lvl9pPr>
          </a:lstStyle>
          <a:p>
            <a:endParaRPr/>
          </a:p>
        </p:txBody>
      </p:sp>
      <p:sp>
        <p:nvSpPr>
          <p:cNvPr id="819" name="Google Shape;819;p91"/>
          <p:cNvSpPr txBox="1">
            <a:spLocks noGrp="1"/>
          </p:cNvSpPr>
          <p:nvPr>
            <p:ph type="title" idx="6"/>
          </p:nvPr>
        </p:nvSpPr>
        <p:spPr>
          <a:xfrm>
            <a:off x="8583300" y="4329650"/>
            <a:ext cx="567600" cy="6687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2"/>
              </a:buClr>
              <a:buSzPts val="700"/>
              <a:buFont typeface="Lexend Light"/>
              <a:buNone/>
              <a:defRPr sz="700">
                <a:solidFill>
                  <a:schemeClr val="accent2"/>
                </a:solidFill>
                <a:latin typeface="Lexend Light"/>
                <a:ea typeface="Lexend Light"/>
                <a:cs typeface="Lexend Light"/>
                <a:sym typeface="Lexend Light"/>
              </a:defRPr>
            </a:lvl1pPr>
            <a:lvl2pPr lvl="1" algn="r">
              <a:spcBef>
                <a:spcPts val="0"/>
              </a:spcBef>
              <a:spcAft>
                <a:spcPts val="0"/>
              </a:spcAft>
              <a:buClr>
                <a:schemeClr val="accent2"/>
              </a:buClr>
              <a:buSzPts val="3000"/>
              <a:buNone/>
              <a:defRPr>
                <a:solidFill>
                  <a:schemeClr val="accent2"/>
                </a:solidFill>
              </a:defRPr>
            </a:lvl2pPr>
            <a:lvl3pPr lvl="2" algn="r">
              <a:spcBef>
                <a:spcPts val="0"/>
              </a:spcBef>
              <a:spcAft>
                <a:spcPts val="0"/>
              </a:spcAft>
              <a:buClr>
                <a:schemeClr val="accent2"/>
              </a:buClr>
              <a:buSzPts val="3000"/>
              <a:buNone/>
              <a:defRPr>
                <a:solidFill>
                  <a:schemeClr val="accent2"/>
                </a:solidFill>
              </a:defRPr>
            </a:lvl3pPr>
            <a:lvl4pPr lvl="3" algn="r">
              <a:spcBef>
                <a:spcPts val="0"/>
              </a:spcBef>
              <a:spcAft>
                <a:spcPts val="0"/>
              </a:spcAft>
              <a:buClr>
                <a:schemeClr val="accent2"/>
              </a:buClr>
              <a:buSzPts val="3000"/>
              <a:buNone/>
              <a:defRPr>
                <a:solidFill>
                  <a:schemeClr val="accent2"/>
                </a:solidFill>
              </a:defRPr>
            </a:lvl4pPr>
            <a:lvl5pPr lvl="4" algn="r">
              <a:spcBef>
                <a:spcPts val="0"/>
              </a:spcBef>
              <a:spcAft>
                <a:spcPts val="0"/>
              </a:spcAft>
              <a:buClr>
                <a:schemeClr val="accent2"/>
              </a:buClr>
              <a:buSzPts val="3000"/>
              <a:buNone/>
              <a:defRPr>
                <a:solidFill>
                  <a:schemeClr val="accent2"/>
                </a:solidFill>
              </a:defRPr>
            </a:lvl5pPr>
            <a:lvl6pPr lvl="5" algn="r">
              <a:spcBef>
                <a:spcPts val="0"/>
              </a:spcBef>
              <a:spcAft>
                <a:spcPts val="0"/>
              </a:spcAft>
              <a:buClr>
                <a:schemeClr val="accent2"/>
              </a:buClr>
              <a:buSzPts val="3000"/>
              <a:buNone/>
              <a:defRPr>
                <a:solidFill>
                  <a:schemeClr val="accent2"/>
                </a:solidFill>
              </a:defRPr>
            </a:lvl6pPr>
            <a:lvl7pPr lvl="6" algn="r">
              <a:spcBef>
                <a:spcPts val="0"/>
              </a:spcBef>
              <a:spcAft>
                <a:spcPts val="0"/>
              </a:spcAft>
              <a:buClr>
                <a:schemeClr val="accent2"/>
              </a:buClr>
              <a:buSzPts val="3000"/>
              <a:buNone/>
              <a:defRPr>
                <a:solidFill>
                  <a:schemeClr val="accent2"/>
                </a:solidFill>
              </a:defRPr>
            </a:lvl7pPr>
            <a:lvl8pPr lvl="7" algn="r">
              <a:spcBef>
                <a:spcPts val="0"/>
              </a:spcBef>
              <a:spcAft>
                <a:spcPts val="0"/>
              </a:spcAft>
              <a:buClr>
                <a:schemeClr val="accent2"/>
              </a:buClr>
              <a:buSzPts val="3000"/>
              <a:buNone/>
              <a:defRPr>
                <a:solidFill>
                  <a:schemeClr val="accent2"/>
                </a:solidFill>
              </a:defRPr>
            </a:lvl8pPr>
            <a:lvl9pPr lvl="8" algn="r">
              <a:spcBef>
                <a:spcPts val="0"/>
              </a:spcBef>
              <a:spcAft>
                <a:spcPts val="0"/>
              </a:spcAft>
              <a:buClr>
                <a:schemeClr val="accent2"/>
              </a:buClr>
              <a:buSzPts val="3000"/>
              <a:buNone/>
              <a:defRPr>
                <a:solidFill>
                  <a:schemeClr val="accent2"/>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reak">
  <p:cSld name="CUSTOM_5">
    <p:bg>
      <p:bgPr>
        <a:solidFill>
          <a:schemeClr val="accent1"/>
        </a:solidFill>
        <a:effectLst/>
      </p:bgPr>
    </p:bg>
    <p:spTree>
      <p:nvGrpSpPr>
        <p:cNvPr id="1" name="Shape 148"/>
        <p:cNvGrpSpPr/>
        <p:nvPr/>
      </p:nvGrpSpPr>
      <p:grpSpPr>
        <a:xfrm>
          <a:off x="0" y="0"/>
          <a:ext cx="0" cy="0"/>
          <a:chOff x="0" y="0"/>
          <a:chExt cx="0" cy="0"/>
        </a:xfrm>
      </p:grpSpPr>
      <p:sp>
        <p:nvSpPr>
          <p:cNvPr id="149" name="Google Shape;149;p10"/>
          <p:cNvSpPr txBox="1">
            <a:spLocks noGrp="1"/>
          </p:cNvSpPr>
          <p:nvPr>
            <p:ph type="title"/>
          </p:nvPr>
        </p:nvSpPr>
        <p:spPr>
          <a:xfrm>
            <a:off x="347550" y="2071050"/>
            <a:ext cx="8652300" cy="1001400"/>
          </a:xfrm>
          <a:prstGeom prst="rect">
            <a:avLst/>
          </a:prstGeom>
        </p:spPr>
        <p:txBody>
          <a:bodyPr spcFirstLastPara="1" wrap="square" lIns="91425" tIns="91425" rIns="91425" bIns="91425" anchor="t" anchorCtr="0">
            <a:noAutofit/>
          </a:bodyPr>
          <a:lstStyle>
            <a:lvl1pPr lvl="0" algn="ctr">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50" name="Google Shape;150;p10"/>
          <p:cNvSpPr txBox="1">
            <a:spLocks noGrp="1"/>
          </p:cNvSpPr>
          <p:nvPr>
            <p:ph type="subTitle" idx="1"/>
          </p:nvPr>
        </p:nvSpPr>
        <p:spPr>
          <a:xfrm>
            <a:off x="2725800" y="3166225"/>
            <a:ext cx="3692400" cy="7572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10"/>
          <p:cNvSpPr/>
          <p:nvPr/>
        </p:nvSpPr>
        <p:spPr>
          <a:xfrm>
            <a:off x="100" y="0"/>
            <a:ext cx="3474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0"/>
          <p:cNvSpPr txBox="1">
            <a:spLocks noGrp="1"/>
          </p:cNvSpPr>
          <p:nvPr>
            <p:ph type="subTitle" idx="2"/>
          </p:nvPr>
        </p:nvSpPr>
        <p:spPr>
          <a:xfrm rot="5400000">
            <a:off x="-635125" y="716225"/>
            <a:ext cx="1616400" cy="348000"/>
          </a:xfrm>
          <a:prstGeom prst="rect">
            <a:avLst/>
          </a:prstGeom>
        </p:spPr>
        <p:txBody>
          <a:bodyPr spcFirstLastPara="1" wrap="square" lIns="91425" tIns="91425" rIns="91425" bIns="91425" anchor="ctr" anchorCtr="0">
            <a:noAutofit/>
          </a:bodyPr>
          <a:lstStyle>
            <a:lvl1pPr lvl="0">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153" name="Google Shape;153;p10"/>
          <p:cNvSpPr txBox="1">
            <a:spLocks noGrp="1"/>
          </p:cNvSpPr>
          <p:nvPr>
            <p:ph type="subTitle" idx="3"/>
          </p:nvPr>
        </p:nvSpPr>
        <p:spPr>
          <a:xfrm rot="5400000">
            <a:off x="-591025" y="4140400"/>
            <a:ext cx="1529100" cy="347100"/>
          </a:xfrm>
          <a:prstGeom prst="rect">
            <a:avLst/>
          </a:prstGeom>
        </p:spPr>
        <p:txBody>
          <a:bodyPr spcFirstLastPara="1" wrap="square" lIns="91425" tIns="91425" rIns="91425" bIns="91425" anchor="ctr" anchorCtr="0">
            <a:noAutofit/>
          </a:bodyPr>
          <a:lstStyle>
            <a:lvl1pPr lvl="0" algn="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
        <p:nvSpPr>
          <p:cNvPr id="154" name="Google Shape;154;p10"/>
          <p:cNvSpPr txBox="1">
            <a:spLocks noGrp="1"/>
          </p:cNvSpPr>
          <p:nvPr>
            <p:ph type="subTitle" idx="4"/>
          </p:nvPr>
        </p:nvSpPr>
        <p:spPr>
          <a:xfrm rot="5400000">
            <a:off x="-578575" y="2397750"/>
            <a:ext cx="1503300" cy="34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
              <a:buFont typeface="Work Sans Medium"/>
              <a:buNone/>
              <a:defRPr sz="900">
                <a:latin typeface="Work Sans Medium"/>
                <a:ea typeface="Work Sans Medium"/>
                <a:cs typeface="Work Sans Medium"/>
                <a:sym typeface="Work Sans Medium"/>
              </a:defRPr>
            </a:lvl1pPr>
            <a:lvl2pPr lvl="1" algn="ctr">
              <a:spcBef>
                <a:spcPts val="0"/>
              </a:spcBef>
              <a:spcAft>
                <a:spcPts val="0"/>
              </a:spcAft>
              <a:buSzPts val="900"/>
              <a:buFont typeface="Work Sans Medium"/>
              <a:buNone/>
              <a:defRPr sz="900">
                <a:latin typeface="Work Sans Medium"/>
                <a:ea typeface="Work Sans Medium"/>
                <a:cs typeface="Work Sans Medium"/>
                <a:sym typeface="Work Sans Medium"/>
              </a:defRPr>
            </a:lvl2pPr>
            <a:lvl3pPr lvl="2" algn="ctr">
              <a:spcBef>
                <a:spcPts val="0"/>
              </a:spcBef>
              <a:spcAft>
                <a:spcPts val="0"/>
              </a:spcAft>
              <a:buSzPts val="900"/>
              <a:buFont typeface="Work Sans Medium"/>
              <a:buNone/>
              <a:defRPr sz="900">
                <a:latin typeface="Work Sans Medium"/>
                <a:ea typeface="Work Sans Medium"/>
                <a:cs typeface="Work Sans Medium"/>
                <a:sym typeface="Work Sans Medium"/>
              </a:defRPr>
            </a:lvl3pPr>
            <a:lvl4pPr lvl="3" algn="ctr">
              <a:spcBef>
                <a:spcPts val="0"/>
              </a:spcBef>
              <a:spcAft>
                <a:spcPts val="0"/>
              </a:spcAft>
              <a:buSzPts val="900"/>
              <a:buFont typeface="Work Sans Medium"/>
              <a:buNone/>
              <a:defRPr sz="900">
                <a:latin typeface="Work Sans Medium"/>
                <a:ea typeface="Work Sans Medium"/>
                <a:cs typeface="Work Sans Medium"/>
                <a:sym typeface="Work Sans Medium"/>
              </a:defRPr>
            </a:lvl4pPr>
            <a:lvl5pPr lvl="4" algn="ctr">
              <a:spcBef>
                <a:spcPts val="0"/>
              </a:spcBef>
              <a:spcAft>
                <a:spcPts val="0"/>
              </a:spcAft>
              <a:buSzPts val="900"/>
              <a:buFont typeface="Work Sans Medium"/>
              <a:buNone/>
              <a:defRPr sz="900">
                <a:latin typeface="Work Sans Medium"/>
                <a:ea typeface="Work Sans Medium"/>
                <a:cs typeface="Work Sans Medium"/>
                <a:sym typeface="Work Sans Medium"/>
              </a:defRPr>
            </a:lvl5pPr>
            <a:lvl6pPr lvl="5" algn="ctr">
              <a:spcBef>
                <a:spcPts val="0"/>
              </a:spcBef>
              <a:spcAft>
                <a:spcPts val="0"/>
              </a:spcAft>
              <a:buSzPts val="900"/>
              <a:buFont typeface="Work Sans Medium"/>
              <a:buNone/>
              <a:defRPr sz="900">
                <a:latin typeface="Work Sans Medium"/>
                <a:ea typeface="Work Sans Medium"/>
                <a:cs typeface="Work Sans Medium"/>
                <a:sym typeface="Work Sans Medium"/>
              </a:defRPr>
            </a:lvl6pPr>
            <a:lvl7pPr lvl="6" algn="ctr">
              <a:spcBef>
                <a:spcPts val="0"/>
              </a:spcBef>
              <a:spcAft>
                <a:spcPts val="0"/>
              </a:spcAft>
              <a:buSzPts val="900"/>
              <a:buFont typeface="Work Sans Medium"/>
              <a:buNone/>
              <a:defRPr sz="900">
                <a:latin typeface="Work Sans Medium"/>
                <a:ea typeface="Work Sans Medium"/>
                <a:cs typeface="Work Sans Medium"/>
                <a:sym typeface="Work Sans Medium"/>
              </a:defRPr>
            </a:lvl7pPr>
            <a:lvl8pPr lvl="7" algn="ctr">
              <a:spcBef>
                <a:spcPts val="0"/>
              </a:spcBef>
              <a:spcAft>
                <a:spcPts val="0"/>
              </a:spcAft>
              <a:buSzPts val="900"/>
              <a:buFont typeface="Work Sans Medium"/>
              <a:buNone/>
              <a:defRPr sz="900">
                <a:latin typeface="Work Sans Medium"/>
                <a:ea typeface="Work Sans Medium"/>
                <a:cs typeface="Work Sans Medium"/>
                <a:sym typeface="Work Sans Medium"/>
              </a:defRPr>
            </a:lvl8pPr>
            <a:lvl9pPr lvl="8" algn="ctr">
              <a:spcBef>
                <a:spcPts val="0"/>
              </a:spcBef>
              <a:spcAft>
                <a:spcPts val="0"/>
              </a:spcAft>
              <a:buSzPts val="900"/>
              <a:buFont typeface="Work Sans Medium"/>
              <a:buNone/>
              <a:defRPr sz="900">
                <a:latin typeface="Work Sans Medium"/>
                <a:ea typeface="Work Sans Medium"/>
                <a:cs typeface="Work Sans Medium"/>
                <a:sym typeface="Work Sans Medium"/>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ustom agenda ">
  <p:cSld name="CUSTOM_2_1">
    <p:bg>
      <p:bgPr>
        <a:solidFill>
          <a:schemeClr val="lt1"/>
        </a:solidFill>
        <a:effectLst/>
      </p:bgPr>
    </p:bg>
    <p:spTree>
      <p:nvGrpSpPr>
        <p:cNvPr id="1" name="Shape 820"/>
        <p:cNvGrpSpPr/>
        <p:nvPr/>
      </p:nvGrpSpPr>
      <p:grpSpPr>
        <a:xfrm>
          <a:off x="0" y="0"/>
          <a:ext cx="0" cy="0"/>
          <a:chOff x="0" y="0"/>
          <a:chExt cx="0" cy="0"/>
        </a:xfrm>
      </p:grpSpPr>
      <p:sp>
        <p:nvSpPr>
          <p:cNvPr id="821" name="Google Shape;821;p92"/>
          <p:cNvSpPr txBox="1">
            <a:spLocks noGrp="1"/>
          </p:cNvSpPr>
          <p:nvPr>
            <p:ph type="title"/>
          </p:nvPr>
        </p:nvSpPr>
        <p:spPr>
          <a:xfrm>
            <a:off x="228600" y="219850"/>
            <a:ext cx="2048100" cy="2973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900"/>
              <a:buFont typeface="Lexend Light"/>
              <a:buNone/>
              <a:defRPr sz="900">
                <a:latin typeface="Lexend Light"/>
                <a:ea typeface="Lexend Light"/>
                <a:cs typeface="Lexend Light"/>
                <a:sym typeface="Lexend Light"/>
              </a:defRPr>
            </a:lvl1pPr>
            <a:lvl2pPr lvl="1">
              <a:spcBef>
                <a:spcPts val="0"/>
              </a:spcBef>
              <a:spcAft>
                <a:spcPts val="0"/>
              </a:spcAft>
              <a:buClr>
                <a:schemeClr val="dk1"/>
              </a:buClr>
              <a:buSzPts val="3000"/>
              <a:buNone/>
              <a:defRPr/>
            </a:lvl2pPr>
            <a:lvl3pPr lvl="2">
              <a:spcBef>
                <a:spcPts val="0"/>
              </a:spcBef>
              <a:spcAft>
                <a:spcPts val="0"/>
              </a:spcAft>
              <a:buClr>
                <a:schemeClr val="dk1"/>
              </a:buClr>
              <a:buSzPts val="3000"/>
              <a:buNone/>
              <a:defRPr/>
            </a:lvl3pPr>
            <a:lvl4pPr lvl="3">
              <a:spcBef>
                <a:spcPts val="0"/>
              </a:spcBef>
              <a:spcAft>
                <a:spcPts val="0"/>
              </a:spcAft>
              <a:buClr>
                <a:schemeClr val="dk1"/>
              </a:buClr>
              <a:buSzPts val="3000"/>
              <a:buNone/>
              <a:defRPr/>
            </a:lvl4pPr>
            <a:lvl5pPr lvl="4">
              <a:spcBef>
                <a:spcPts val="0"/>
              </a:spcBef>
              <a:spcAft>
                <a:spcPts val="0"/>
              </a:spcAft>
              <a:buClr>
                <a:schemeClr val="dk1"/>
              </a:buClr>
              <a:buSzPts val="3000"/>
              <a:buNone/>
              <a:defRPr/>
            </a:lvl5pPr>
            <a:lvl6pPr lvl="5">
              <a:spcBef>
                <a:spcPts val="0"/>
              </a:spcBef>
              <a:spcAft>
                <a:spcPts val="0"/>
              </a:spcAft>
              <a:buClr>
                <a:schemeClr val="dk1"/>
              </a:buClr>
              <a:buSzPts val="3000"/>
              <a:buNone/>
              <a:defRPr/>
            </a:lvl6pPr>
            <a:lvl7pPr lvl="6">
              <a:spcBef>
                <a:spcPts val="0"/>
              </a:spcBef>
              <a:spcAft>
                <a:spcPts val="0"/>
              </a:spcAft>
              <a:buClr>
                <a:schemeClr val="dk1"/>
              </a:buClr>
              <a:buSzPts val="3000"/>
              <a:buNone/>
              <a:defRPr/>
            </a:lvl7pPr>
            <a:lvl8pPr lvl="7">
              <a:spcBef>
                <a:spcPts val="0"/>
              </a:spcBef>
              <a:spcAft>
                <a:spcPts val="0"/>
              </a:spcAft>
              <a:buClr>
                <a:schemeClr val="dk1"/>
              </a:buClr>
              <a:buSzPts val="3000"/>
              <a:buNone/>
              <a:defRPr/>
            </a:lvl8pPr>
            <a:lvl9pPr lvl="8">
              <a:spcBef>
                <a:spcPts val="0"/>
              </a:spcBef>
              <a:spcAft>
                <a:spcPts val="0"/>
              </a:spcAft>
              <a:buClr>
                <a:schemeClr val="dk1"/>
              </a:buClr>
              <a:buSzPts val="3000"/>
              <a:buNone/>
              <a:defRPr/>
            </a:lvl9pPr>
          </a:lstStyle>
          <a:p>
            <a:endParaRPr/>
          </a:p>
        </p:txBody>
      </p:sp>
      <p:cxnSp>
        <p:nvCxnSpPr>
          <p:cNvPr id="822" name="Google Shape;822;p92"/>
          <p:cNvCxnSpPr/>
          <p:nvPr/>
        </p:nvCxnSpPr>
        <p:spPr>
          <a:xfrm>
            <a:off x="-125" y="2270875"/>
            <a:ext cx="8586300" cy="0"/>
          </a:xfrm>
          <a:prstGeom prst="straightConnector1">
            <a:avLst/>
          </a:prstGeom>
          <a:noFill/>
          <a:ln w="9525" cap="flat" cmpd="sng">
            <a:solidFill>
              <a:schemeClr val="accent1"/>
            </a:solidFill>
            <a:prstDash val="solid"/>
            <a:round/>
            <a:headEnd type="none" w="med" len="med"/>
            <a:tailEnd type="none" w="med" len="med"/>
          </a:ln>
        </p:spPr>
      </p:cxnSp>
      <p:cxnSp>
        <p:nvCxnSpPr>
          <p:cNvPr id="823" name="Google Shape;823;p92"/>
          <p:cNvCxnSpPr/>
          <p:nvPr/>
        </p:nvCxnSpPr>
        <p:spPr>
          <a:xfrm>
            <a:off x="-125" y="3149550"/>
            <a:ext cx="8586300" cy="0"/>
          </a:xfrm>
          <a:prstGeom prst="straightConnector1">
            <a:avLst/>
          </a:prstGeom>
          <a:noFill/>
          <a:ln w="9525" cap="flat" cmpd="sng">
            <a:solidFill>
              <a:schemeClr val="accent1"/>
            </a:solidFill>
            <a:prstDash val="solid"/>
            <a:round/>
            <a:headEnd type="none" w="med" len="med"/>
            <a:tailEnd type="none" w="med" len="med"/>
          </a:ln>
        </p:spPr>
      </p:cxnSp>
      <p:cxnSp>
        <p:nvCxnSpPr>
          <p:cNvPr id="824" name="Google Shape;824;p92"/>
          <p:cNvCxnSpPr/>
          <p:nvPr/>
        </p:nvCxnSpPr>
        <p:spPr>
          <a:xfrm>
            <a:off x="-125" y="4030900"/>
            <a:ext cx="8586300" cy="0"/>
          </a:xfrm>
          <a:prstGeom prst="straightConnector1">
            <a:avLst/>
          </a:prstGeom>
          <a:noFill/>
          <a:ln w="9525" cap="flat" cmpd="sng">
            <a:solidFill>
              <a:schemeClr val="accent1"/>
            </a:solidFill>
            <a:prstDash val="solid"/>
            <a:round/>
            <a:headEnd type="none" w="med" len="med"/>
            <a:tailEnd type="none" w="med" len="med"/>
          </a:ln>
        </p:spPr>
      </p:cxnSp>
      <p:cxnSp>
        <p:nvCxnSpPr>
          <p:cNvPr id="825" name="Google Shape;825;p92"/>
          <p:cNvCxnSpPr/>
          <p:nvPr/>
        </p:nvCxnSpPr>
        <p:spPr>
          <a:xfrm>
            <a:off x="-125" y="4914900"/>
            <a:ext cx="8586300" cy="0"/>
          </a:xfrm>
          <a:prstGeom prst="straightConnector1">
            <a:avLst/>
          </a:prstGeom>
          <a:noFill/>
          <a:ln w="9525" cap="flat" cmpd="sng">
            <a:solidFill>
              <a:schemeClr val="accent1"/>
            </a:solidFill>
            <a:prstDash val="solid"/>
            <a:round/>
            <a:headEnd type="none" w="med" len="med"/>
            <a:tailEnd type="none" w="med" len="med"/>
          </a:ln>
        </p:spPr>
      </p:cxnSp>
      <p:sp>
        <p:nvSpPr>
          <p:cNvPr id="826" name="Google Shape;826;p92"/>
          <p:cNvSpPr txBox="1">
            <a:spLocks noGrp="1"/>
          </p:cNvSpPr>
          <p:nvPr>
            <p:ph type="title" idx="2"/>
          </p:nvPr>
        </p:nvSpPr>
        <p:spPr>
          <a:xfrm>
            <a:off x="3535725" y="1403700"/>
            <a:ext cx="4270200" cy="864600"/>
          </a:xfrm>
          <a:prstGeom prst="rect">
            <a:avLst/>
          </a:prstGeom>
        </p:spPr>
        <p:txBody>
          <a:bodyPr spcFirstLastPara="1" wrap="square" lIns="91425" tIns="91425" rIns="91425" bIns="91425" anchor="ctr" anchorCtr="0">
            <a:noAutofit/>
          </a:bodyPr>
          <a:lstStyle>
            <a:lvl1pPr lvl="0">
              <a:spcBef>
                <a:spcPts val="0"/>
              </a:spcBef>
              <a:spcAft>
                <a:spcPts val="0"/>
              </a:spcAft>
              <a:buSzPts val="3600"/>
              <a:buFont typeface="Merriweather"/>
              <a:buNone/>
              <a:defRPr sz="3600">
                <a:latin typeface="Merriweather"/>
                <a:ea typeface="Merriweather"/>
                <a:cs typeface="Merriweather"/>
                <a:sym typeface="Merriweather"/>
              </a:defRPr>
            </a:lvl1pPr>
            <a:lvl2pPr lvl="1">
              <a:spcBef>
                <a:spcPts val="0"/>
              </a:spcBef>
              <a:spcAft>
                <a:spcPts val="0"/>
              </a:spcAft>
              <a:buClr>
                <a:schemeClr val="dk1"/>
              </a:buClr>
              <a:buSzPts val="3600"/>
              <a:buFont typeface="Merriweather"/>
              <a:buNone/>
              <a:defRPr sz="3600">
                <a:latin typeface="Merriweather"/>
                <a:ea typeface="Merriweather"/>
                <a:cs typeface="Merriweather"/>
                <a:sym typeface="Merriweather"/>
              </a:defRPr>
            </a:lvl2pPr>
            <a:lvl3pPr lvl="2">
              <a:spcBef>
                <a:spcPts val="0"/>
              </a:spcBef>
              <a:spcAft>
                <a:spcPts val="0"/>
              </a:spcAft>
              <a:buClr>
                <a:schemeClr val="dk1"/>
              </a:buClr>
              <a:buSzPts val="3600"/>
              <a:buFont typeface="Merriweather"/>
              <a:buNone/>
              <a:defRPr sz="3600">
                <a:latin typeface="Merriweather"/>
                <a:ea typeface="Merriweather"/>
                <a:cs typeface="Merriweather"/>
                <a:sym typeface="Merriweather"/>
              </a:defRPr>
            </a:lvl3pPr>
            <a:lvl4pPr lvl="3">
              <a:spcBef>
                <a:spcPts val="0"/>
              </a:spcBef>
              <a:spcAft>
                <a:spcPts val="0"/>
              </a:spcAft>
              <a:buClr>
                <a:schemeClr val="dk1"/>
              </a:buClr>
              <a:buSzPts val="3600"/>
              <a:buFont typeface="Merriweather"/>
              <a:buNone/>
              <a:defRPr sz="3600">
                <a:latin typeface="Merriweather"/>
                <a:ea typeface="Merriweather"/>
                <a:cs typeface="Merriweather"/>
                <a:sym typeface="Merriweather"/>
              </a:defRPr>
            </a:lvl4pPr>
            <a:lvl5pPr lvl="4">
              <a:spcBef>
                <a:spcPts val="0"/>
              </a:spcBef>
              <a:spcAft>
                <a:spcPts val="0"/>
              </a:spcAft>
              <a:buClr>
                <a:schemeClr val="dk1"/>
              </a:buClr>
              <a:buSzPts val="3600"/>
              <a:buFont typeface="Merriweather"/>
              <a:buNone/>
              <a:defRPr sz="3600">
                <a:latin typeface="Merriweather"/>
                <a:ea typeface="Merriweather"/>
                <a:cs typeface="Merriweather"/>
                <a:sym typeface="Merriweather"/>
              </a:defRPr>
            </a:lvl5pPr>
            <a:lvl6pPr lvl="5">
              <a:spcBef>
                <a:spcPts val="0"/>
              </a:spcBef>
              <a:spcAft>
                <a:spcPts val="0"/>
              </a:spcAft>
              <a:buClr>
                <a:schemeClr val="dk1"/>
              </a:buClr>
              <a:buSzPts val="3600"/>
              <a:buFont typeface="Merriweather"/>
              <a:buNone/>
              <a:defRPr sz="3600">
                <a:latin typeface="Merriweather"/>
                <a:ea typeface="Merriweather"/>
                <a:cs typeface="Merriweather"/>
                <a:sym typeface="Merriweather"/>
              </a:defRPr>
            </a:lvl6pPr>
            <a:lvl7pPr lvl="6">
              <a:spcBef>
                <a:spcPts val="0"/>
              </a:spcBef>
              <a:spcAft>
                <a:spcPts val="0"/>
              </a:spcAft>
              <a:buClr>
                <a:schemeClr val="dk1"/>
              </a:buClr>
              <a:buSzPts val="3600"/>
              <a:buFont typeface="Merriweather"/>
              <a:buNone/>
              <a:defRPr sz="3600">
                <a:latin typeface="Merriweather"/>
                <a:ea typeface="Merriweather"/>
                <a:cs typeface="Merriweather"/>
                <a:sym typeface="Merriweather"/>
              </a:defRPr>
            </a:lvl7pPr>
            <a:lvl8pPr lvl="7">
              <a:spcBef>
                <a:spcPts val="0"/>
              </a:spcBef>
              <a:spcAft>
                <a:spcPts val="0"/>
              </a:spcAft>
              <a:buClr>
                <a:schemeClr val="dk1"/>
              </a:buClr>
              <a:buSzPts val="3600"/>
              <a:buFont typeface="Merriweather"/>
              <a:buNone/>
              <a:defRPr sz="3600">
                <a:latin typeface="Merriweather"/>
                <a:ea typeface="Merriweather"/>
                <a:cs typeface="Merriweather"/>
                <a:sym typeface="Merriweather"/>
              </a:defRPr>
            </a:lvl8pPr>
            <a:lvl9pPr lvl="8">
              <a:spcBef>
                <a:spcPts val="0"/>
              </a:spcBef>
              <a:spcAft>
                <a:spcPts val="0"/>
              </a:spcAft>
              <a:buClr>
                <a:schemeClr val="dk1"/>
              </a:buClr>
              <a:buSzPts val="3600"/>
              <a:buFont typeface="Merriweather"/>
              <a:buNone/>
              <a:defRPr sz="3600">
                <a:latin typeface="Merriweather"/>
                <a:ea typeface="Merriweather"/>
                <a:cs typeface="Merriweather"/>
                <a:sym typeface="Merriweather"/>
              </a:defRPr>
            </a:lvl9pPr>
          </a:lstStyle>
          <a:p>
            <a:endParaRPr/>
          </a:p>
        </p:txBody>
      </p:sp>
      <p:sp>
        <p:nvSpPr>
          <p:cNvPr id="827" name="Google Shape;827;p92"/>
          <p:cNvSpPr txBox="1">
            <a:spLocks noGrp="1"/>
          </p:cNvSpPr>
          <p:nvPr>
            <p:ph type="title" idx="3"/>
          </p:nvPr>
        </p:nvSpPr>
        <p:spPr>
          <a:xfrm>
            <a:off x="3535675" y="2273525"/>
            <a:ext cx="4270200" cy="876000"/>
          </a:xfrm>
          <a:prstGeom prst="rect">
            <a:avLst/>
          </a:prstGeom>
        </p:spPr>
        <p:txBody>
          <a:bodyPr spcFirstLastPara="1" wrap="square" lIns="91425" tIns="91425" rIns="91425" bIns="91425" anchor="ctr" anchorCtr="0">
            <a:noAutofit/>
          </a:bodyPr>
          <a:lstStyle>
            <a:lvl1pPr lvl="0">
              <a:spcBef>
                <a:spcPts val="0"/>
              </a:spcBef>
              <a:spcAft>
                <a:spcPts val="0"/>
              </a:spcAft>
              <a:buSzPts val="3600"/>
              <a:buFont typeface="Merriweather"/>
              <a:buNone/>
              <a:defRPr sz="3600">
                <a:latin typeface="Merriweather"/>
                <a:ea typeface="Merriweather"/>
                <a:cs typeface="Merriweather"/>
                <a:sym typeface="Merriweather"/>
              </a:defRPr>
            </a:lvl1pPr>
            <a:lvl2pPr lvl="1">
              <a:spcBef>
                <a:spcPts val="0"/>
              </a:spcBef>
              <a:spcAft>
                <a:spcPts val="0"/>
              </a:spcAft>
              <a:buClr>
                <a:schemeClr val="dk1"/>
              </a:buClr>
              <a:buSzPts val="3600"/>
              <a:buFont typeface="Merriweather"/>
              <a:buNone/>
              <a:defRPr sz="3600">
                <a:latin typeface="Merriweather"/>
                <a:ea typeface="Merriweather"/>
                <a:cs typeface="Merriweather"/>
                <a:sym typeface="Merriweather"/>
              </a:defRPr>
            </a:lvl2pPr>
            <a:lvl3pPr lvl="2">
              <a:spcBef>
                <a:spcPts val="0"/>
              </a:spcBef>
              <a:spcAft>
                <a:spcPts val="0"/>
              </a:spcAft>
              <a:buClr>
                <a:schemeClr val="dk1"/>
              </a:buClr>
              <a:buSzPts val="3600"/>
              <a:buFont typeface="Merriweather"/>
              <a:buNone/>
              <a:defRPr sz="3600">
                <a:latin typeface="Merriweather"/>
                <a:ea typeface="Merriweather"/>
                <a:cs typeface="Merriweather"/>
                <a:sym typeface="Merriweather"/>
              </a:defRPr>
            </a:lvl3pPr>
            <a:lvl4pPr lvl="3">
              <a:spcBef>
                <a:spcPts val="0"/>
              </a:spcBef>
              <a:spcAft>
                <a:spcPts val="0"/>
              </a:spcAft>
              <a:buClr>
                <a:schemeClr val="dk1"/>
              </a:buClr>
              <a:buSzPts val="3600"/>
              <a:buFont typeface="Merriweather"/>
              <a:buNone/>
              <a:defRPr sz="3600">
                <a:latin typeface="Merriweather"/>
                <a:ea typeface="Merriweather"/>
                <a:cs typeface="Merriweather"/>
                <a:sym typeface="Merriweather"/>
              </a:defRPr>
            </a:lvl4pPr>
            <a:lvl5pPr lvl="4">
              <a:spcBef>
                <a:spcPts val="0"/>
              </a:spcBef>
              <a:spcAft>
                <a:spcPts val="0"/>
              </a:spcAft>
              <a:buClr>
                <a:schemeClr val="dk1"/>
              </a:buClr>
              <a:buSzPts val="3600"/>
              <a:buFont typeface="Merriweather"/>
              <a:buNone/>
              <a:defRPr sz="3600">
                <a:latin typeface="Merriweather"/>
                <a:ea typeface="Merriweather"/>
                <a:cs typeface="Merriweather"/>
                <a:sym typeface="Merriweather"/>
              </a:defRPr>
            </a:lvl5pPr>
            <a:lvl6pPr lvl="5">
              <a:spcBef>
                <a:spcPts val="0"/>
              </a:spcBef>
              <a:spcAft>
                <a:spcPts val="0"/>
              </a:spcAft>
              <a:buClr>
                <a:schemeClr val="dk1"/>
              </a:buClr>
              <a:buSzPts val="3600"/>
              <a:buFont typeface="Merriweather"/>
              <a:buNone/>
              <a:defRPr sz="3600">
                <a:latin typeface="Merriweather"/>
                <a:ea typeface="Merriweather"/>
                <a:cs typeface="Merriweather"/>
                <a:sym typeface="Merriweather"/>
              </a:defRPr>
            </a:lvl6pPr>
            <a:lvl7pPr lvl="6">
              <a:spcBef>
                <a:spcPts val="0"/>
              </a:spcBef>
              <a:spcAft>
                <a:spcPts val="0"/>
              </a:spcAft>
              <a:buClr>
                <a:schemeClr val="dk1"/>
              </a:buClr>
              <a:buSzPts val="3600"/>
              <a:buFont typeface="Merriweather"/>
              <a:buNone/>
              <a:defRPr sz="3600">
                <a:latin typeface="Merriweather"/>
                <a:ea typeface="Merriweather"/>
                <a:cs typeface="Merriweather"/>
                <a:sym typeface="Merriweather"/>
              </a:defRPr>
            </a:lvl7pPr>
            <a:lvl8pPr lvl="7">
              <a:spcBef>
                <a:spcPts val="0"/>
              </a:spcBef>
              <a:spcAft>
                <a:spcPts val="0"/>
              </a:spcAft>
              <a:buClr>
                <a:schemeClr val="dk1"/>
              </a:buClr>
              <a:buSzPts val="3600"/>
              <a:buFont typeface="Merriweather"/>
              <a:buNone/>
              <a:defRPr sz="3600">
                <a:latin typeface="Merriweather"/>
                <a:ea typeface="Merriweather"/>
                <a:cs typeface="Merriweather"/>
                <a:sym typeface="Merriweather"/>
              </a:defRPr>
            </a:lvl8pPr>
            <a:lvl9pPr lvl="8">
              <a:spcBef>
                <a:spcPts val="0"/>
              </a:spcBef>
              <a:spcAft>
                <a:spcPts val="0"/>
              </a:spcAft>
              <a:buClr>
                <a:schemeClr val="dk1"/>
              </a:buClr>
              <a:buSzPts val="3600"/>
              <a:buFont typeface="Merriweather"/>
              <a:buNone/>
              <a:defRPr sz="3600">
                <a:latin typeface="Merriweather"/>
                <a:ea typeface="Merriweather"/>
                <a:cs typeface="Merriweather"/>
                <a:sym typeface="Merriweather"/>
              </a:defRPr>
            </a:lvl9pPr>
          </a:lstStyle>
          <a:p>
            <a:endParaRPr/>
          </a:p>
        </p:txBody>
      </p:sp>
      <p:sp>
        <p:nvSpPr>
          <p:cNvPr id="828" name="Google Shape;828;p92"/>
          <p:cNvSpPr txBox="1">
            <a:spLocks noGrp="1"/>
          </p:cNvSpPr>
          <p:nvPr>
            <p:ph type="title" idx="4"/>
          </p:nvPr>
        </p:nvSpPr>
        <p:spPr>
          <a:xfrm>
            <a:off x="3535675" y="3152225"/>
            <a:ext cx="4270200" cy="881400"/>
          </a:xfrm>
          <a:prstGeom prst="rect">
            <a:avLst/>
          </a:prstGeom>
        </p:spPr>
        <p:txBody>
          <a:bodyPr spcFirstLastPara="1" wrap="square" lIns="91425" tIns="91425" rIns="91425" bIns="91425" anchor="ctr" anchorCtr="0">
            <a:noAutofit/>
          </a:bodyPr>
          <a:lstStyle>
            <a:lvl1pPr lvl="0">
              <a:spcBef>
                <a:spcPts val="0"/>
              </a:spcBef>
              <a:spcAft>
                <a:spcPts val="0"/>
              </a:spcAft>
              <a:buSzPts val="3600"/>
              <a:buFont typeface="Merriweather"/>
              <a:buNone/>
              <a:defRPr sz="3600">
                <a:latin typeface="Merriweather"/>
                <a:ea typeface="Merriweather"/>
                <a:cs typeface="Merriweather"/>
                <a:sym typeface="Merriweather"/>
              </a:defRPr>
            </a:lvl1pPr>
            <a:lvl2pPr lvl="1">
              <a:spcBef>
                <a:spcPts val="0"/>
              </a:spcBef>
              <a:spcAft>
                <a:spcPts val="0"/>
              </a:spcAft>
              <a:buClr>
                <a:schemeClr val="dk1"/>
              </a:buClr>
              <a:buSzPts val="3600"/>
              <a:buFont typeface="Merriweather"/>
              <a:buNone/>
              <a:defRPr sz="3600">
                <a:latin typeface="Merriweather"/>
                <a:ea typeface="Merriweather"/>
                <a:cs typeface="Merriweather"/>
                <a:sym typeface="Merriweather"/>
              </a:defRPr>
            </a:lvl2pPr>
            <a:lvl3pPr lvl="2">
              <a:spcBef>
                <a:spcPts val="0"/>
              </a:spcBef>
              <a:spcAft>
                <a:spcPts val="0"/>
              </a:spcAft>
              <a:buClr>
                <a:schemeClr val="dk1"/>
              </a:buClr>
              <a:buSzPts val="3600"/>
              <a:buFont typeface="Merriweather"/>
              <a:buNone/>
              <a:defRPr sz="3600">
                <a:latin typeface="Merriweather"/>
                <a:ea typeface="Merriweather"/>
                <a:cs typeface="Merriweather"/>
                <a:sym typeface="Merriweather"/>
              </a:defRPr>
            </a:lvl3pPr>
            <a:lvl4pPr lvl="3">
              <a:spcBef>
                <a:spcPts val="0"/>
              </a:spcBef>
              <a:spcAft>
                <a:spcPts val="0"/>
              </a:spcAft>
              <a:buClr>
                <a:schemeClr val="dk1"/>
              </a:buClr>
              <a:buSzPts val="3600"/>
              <a:buFont typeface="Merriweather"/>
              <a:buNone/>
              <a:defRPr sz="3600">
                <a:latin typeface="Merriweather"/>
                <a:ea typeface="Merriweather"/>
                <a:cs typeface="Merriweather"/>
                <a:sym typeface="Merriweather"/>
              </a:defRPr>
            </a:lvl4pPr>
            <a:lvl5pPr lvl="4">
              <a:spcBef>
                <a:spcPts val="0"/>
              </a:spcBef>
              <a:spcAft>
                <a:spcPts val="0"/>
              </a:spcAft>
              <a:buClr>
                <a:schemeClr val="dk1"/>
              </a:buClr>
              <a:buSzPts val="3600"/>
              <a:buFont typeface="Merriweather"/>
              <a:buNone/>
              <a:defRPr sz="3600">
                <a:latin typeface="Merriweather"/>
                <a:ea typeface="Merriweather"/>
                <a:cs typeface="Merriweather"/>
                <a:sym typeface="Merriweather"/>
              </a:defRPr>
            </a:lvl5pPr>
            <a:lvl6pPr lvl="5">
              <a:spcBef>
                <a:spcPts val="0"/>
              </a:spcBef>
              <a:spcAft>
                <a:spcPts val="0"/>
              </a:spcAft>
              <a:buClr>
                <a:schemeClr val="dk1"/>
              </a:buClr>
              <a:buSzPts val="3600"/>
              <a:buFont typeface="Merriweather"/>
              <a:buNone/>
              <a:defRPr sz="3600">
                <a:latin typeface="Merriweather"/>
                <a:ea typeface="Merriweather"/>
                <a:cs typeface="Merriweather"/>
                <a:sym typeface="Merriweather"/>
              </a:defRPr>
            </a:lvl6pPr>
            <a:lvl7pPr lvl="6">
              <a:spcBef>
                <a:spcPts val="0"/>
              </a:spcBef>
              <a:spcAft>
                <a:spcPts val="0"/>
              </a:spcAft>
              <a:buClr>
                <a:schemeClr val="dk1"/>
              </a:buClr>
              <a:buSzPts val="3600"/>
              <a:buFont typeface="Merriweather"/>
              <a:buNone/>
              <a:defRPr sz="3600">
                <a:latin typeface="Merriweather"/>
                <a:ea typeface="Merriweather"/>
                <a:cs typeface="Merriweather"/>
                <a:sym typeface="Merriweather"/>
              </a:defRPr>
            </a:lvl7pPr>
            <a:lvl8pPr lvl="7">
              <a:spcBef>
                <a:spcPts val="0"/>
              </a:spcBef>
              <a:spcAft>
                <a:spcPts val="0"/>
              </a:spcAft>
              <a:buClr>
                <a:schemeClr val="dk1"/>
              </a:buClr>
              <a:buSzPts val="3600"/>
              <a:buFont typeface="Merriweather"/>
              <a:buNone/>
              <a:defRPr sz="3600">
                <a:latin typeface="Merriweather"/>
                <a:ea typeface="Merriweather"/>
                <a:cs typeface="Merriweather"/>
                <a:sym typeface="Merriweather"/>
              </a:defRPr>
            </a:lvl8pPr>
            <a:lvl9pPr lvl="8">
              <a:spcBef>
                <a:spcPts val="0"/>
              </a:spcBef>
              <a:spcAft>
                <a:spcPts val="0"/>
              </a:spcAft>
              <a:buClr>
                <a:schemeClr val="dk1"/>
              </a:buClr>
              <a:buSzPts val="3600"/>
              <a:buFont typeface="Merriweather"/>
              <a:buNone/>
              <a:defRPr sz="3600">
                <a:latin typeface="Merriweather"/>
                <a:ea typeface="Merriweather"/>
                <a:cs typeface="Merriweather"/>
                <a:sym typeface="Merriweather"/>
              </a:defRPr>
            </a:lvl9pPr>
          </a:lstStyle>
          <a:p>
            <a:endParaRPr/>
          </a:p>
        </p:txBody>
      </p:sp>
      <p:sp>
        <p:nvSpPr>
          <p:cNvPr id="829" name="Google Shape;829;p92"/>
          <p:cNvSpPr txBox="1">
            <a:spLocks noGrp="1"/>
          </p:cNvSpPr>
          <p:nvPr>
            <p:ph type="title" idx="5"/>
          </p:nvPr>
        </p:nvSpPr>
        <p:spPr>
          <a:xfrm>
            <a:off x="3535675" y="4036300"/>
            <a:ext cx="4276800" cy="881400"/>
          </a:xfrm>
          <a:prstGeom prst="rect">
            <a:avLst/>
          </a:prstGeom>
        </p:spPr>
        <p:txBody>
          <a:bodyPr spcFirstLastPara="1" wrap="square" lIns="91425" tIns="91425" rIns="91425" bIns="91425" anchor="ctr" anchorCtr="0">
            <a:noAutofit/>
          </a:bodyPr>
          <a:lstStyle>
            <a:lvl1pPr lvl="0">
              <a:spcBef>
                <a:spcPts val="0"/>
              </a:spcBef>
              <a:spcAft>
                <a:spcPts val="0"/>
              </a:spcAft>
              <a:buSzPts val="3600"/>
              <a:buFont typeface="Merriweather"/>
              <a:buNone/>
              <a:defRPr sz="3600">
                <a:latin typeface="Merriweather"/>
                <a:ea typeface="Merriweather"/>
                <a:cs typeface="Merriweather"/>
                <a:sym typeface="Merriweather"/>
              </a:defRPr>
            </a:lvl1pPr>
            <a:lvl2pPr lvl="1">
              <a:spcBef>
                <a:spcPts val="0"/>
              </a:spcBef>
              <a:spcAft>
                <a:spcPts val="0"/>
              </a:spcAft>
              <a:buClr>
                <a:schemeClr val="dk1"/>
              </a:buClr>
              <a:buSzPts val="3600"/>
              <a:buFont typeface="Merriweather"/>
              <a:buNone/>
              <a:defRPr sz="3600">
                <a:latin typeface="Merriweather"/>
                <a:ea typeface="Merriweather"/>
                <a:cs typeface="Merriweather"/>
                <a:sym typeface="Merriweather"/>
              </a:defRPr>
            </a:lvl2pPr>
            <a:lvl3pPr lvl="2">
              <a:spcBef>
                <a:spcPts val="0"/>
              </a:spcBef>
              <a:spcAft>
                <a:spcPts val="0"/>
              </a:spcAft>
              <a:buClr>
                <a:schemeClr val="dk1"/>
              </a:buClr>
              <a:buSzPts val="3600"/>
              <a:buFont typeface="Merriweather"/>
              <a:buNone/>
              <a:defRPr sz="3600">
                <a:latin typeface="Merriweather"/>
                <a:ea typeface="Merriweather"/>
                <a:cs typeface="Merriweather"/>
                <a:sym typeface="Merriweather"/>
              </a:defRPr>
            </a:lvl3pPr>
            <a:lvl4pPr lvl="3">
              <a:spcBef>
                <a:spcPts val="0"/>
              </a:spcBef>
              <a:spcAft>
                <a:spcPts val="0"/>
              </a:spcAft>
              <a:buClr>
                <a:schemeClr val="dk1"/>
              </a:buClr>
              <a:buSzPts val="3600"/>
              <a:buFont typeface="Merriweather"/>
              <a:buNone/>
              <a:defRPr sz="3600">
                <a:latin typeface="Merriweather"/>
                <a:ea typeface="Merriweather"/>
                <a:cs typeface="Merriweather"/>
                <a:sym typeface="Merriweather"/>
              </a:defRPr>
            </a:lvl4pPr>
            <a:lvl5pPr lvl="4">
              <a:spcBef>
                <a:spcPts val="0"/>
              </a:spcBef>
              <a:spcAft>
                <a:spcPts val="0"/>
              </a:spcAft>
              <a:buClr>
                <a:schemeClr val="dk1"/>
              </a:buClr>
              <a:buSzPts val="3600"/>
              <a:buFont typeface="Merriweather"/>
              <a:buNone/>
              <a:defRPr sz="3600">
                <a:latin typeface="Merriweather"/>
                <a:ea typeface="Merriweather"/>
                <a:cs typeface="Merriweather"/>
                <a:sym typeface="Merriweather"/>
              </a:defRPr>
            </a:lvl5pPr>
            <a:lvl6pPr lvl="5">
              <a:spcBef>
                <a:spcPts val="0"/>
              </a:spcBef>
              <a:spcAft>
                <a:spcPts val="0"/>
              </a:spcAft>
              <a:buClr>
                <a:schemeClr val="dk1"/>
              </a:buClr>
              <a:buSzPts val="3600"/>
              <a:buFont typeface="Merriweather"/>
              <a:buNone/>
              <a:defRPr sz="3600">
                <a:latin typeface="Merriweather"/>
                <a:ea typeface="Merriweather"/>
                <a:cs typeface="Merriweather"/>
                <a:sym typeface="Merriweather"/>
              </a:defRPr>
            </a:lvl6pPr>
            <a:lvl7pPr lvl="6">
              <a:spcBef>
                <a:spcPts val="0"/>
              </a:spcBef>
              <a:spcAft>
                <a:spcPts val="0"/>
              </a:spcAft>
              <a:buClr>
                <a:schemeClr val="dk1"/>
              </a:buClr>
              <a:buSzPts val="3600"/>
              <a:buFont typeface="Merriweather"/>
              <a:buNone/>
              <a:defRPr sz="3600">
                <a:latin typeface="Merriweather"/>
                <a:ea typeface="Merriweather"/>
                <a:cs typeface="Merriweather"/>
                <a:sym typeface="Merriweather"/>
              </a:defRPr>
            </a:lvl7pPr>
            <a:lvl8pPr lvl="7">
              <a:spcBef>
                <a:spcPts val="0"/>
              </a:spcBef>
              <a:spcAft>
                <a:spcPts val="0"/>
              </a:spcAft>
              <a:buClr>
                <a:schemeClr val="dk1"/>
              </a:buClr>
              <a:buSzPts val="3600"/>
              <a:buFont typeface="Merriweather"/>
              <a:buNone/>
              <a:defRPr sz="3600">
                <a:latin typeface="Merriweather"/>
                <a:ea typeface="Merriweather"/>
                <a:cs typeface="Merriweather"/>
                <a:sym typeface="Merriweather"/>
              </a:defRPr>
            </a:lvl8pPr>
            <a:lvl9pPr lvl="8">
              <a:spcBef>
                <a:spcPts val="0"/>
              </a:spcBef>
              <a:spcAft>
                <a:spcPts val="0"/>
              </a:spcAft>
              <a:buClr>
                <a:schemeClr val="dk1"/>
              </a:buClr>
              <a:buSzPts val="3600"/>
              <a:buFont typeface="Merriweather"/>
              <a:buNone/>
              <a:defRPr sz="3600">
                <a:latin typeface="Merriweather"/>
                <a:ea typeface="Merriweather"/>
                <a:cs typeface="Merriweather"/>
                <a:sym typeface="Merriweather"/>
              </a:defRPr>
            </a:lvl9pPr>
          </a:lstStyle>
          <a:p>
            <a:endParaRPr/>
          </a:p>
        </p:txBody>
      </p:sp>
      <p:sp>
        <p:nvSpPr>
          <p:cNvPr id="830" name="Google Shape;830;p92"/>
          <p:cNvSpPr txBox="1">
            <a:spLocks noGrp="1"/>
          </p:cNvSpPr>
          <p:nvPr>
            <p:ph type="subTitle" idx="1"/>
          </p:nvPr>
        </p:nvSpPr>
        <p:spPr>
          <a:xfrm>
            <a:off x="2438400" y="1403700"/>
            <a:ext cx="937200" cy="864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400"/>
              <a:buFont typeface="Lexend"/>
              <a:buNone/>
              <a:defRPr>
                <a:latin typeface="Lexend"/>
                <a:ea typeface="Lexend"/>
                <a:cs typeface="Lexend"/>
                <a:sym typeface="Lexend"/>
              </a:defRPr>
            </a:lvl1pPr>
            <a:lvl2pPr lvl="1">
              <a:spcBef>
                <a:spcPts val="0"/>
              </a:spcBef>
              <a:spcAft>
                <a:spcPts val="0"/>
              </a:spcAft>
              <a:buClr>
                <a:schemeClr val="dk1"/>
              </a:buClr>
              <a:buSzPts val="1400"/>
              <a:buFont typeface="Lexend"/>
              <a:buNone/>
              <a:defRPr>
                <a:latin typeface="Lexend"/>
                <a:ea typeface="Lexend"/>
                <a:cs typeface="Lexend"/>
                <a:sym typeface="Lexend"/>
              </a:defRPr>
            </a:lvl2pPr>
            <a:lvl3pPr lvl="2">
              <a:spcBef>
                <a:spcPts val="0"/>
              </a:spcBef>
              <a:spcAft>
                <a:spcPts val="0"/>
              </a:spcAft>
              <a:buClr>
                <a:schemeClr val="dk1"/>
              </a:buClr>
              <a:buSzPts val="1400"/>
              <a:buFont typeface="Lexend"/>
              <a:buNone/>
              <a:defRPr>
                <a:latin typeface="Lexend"/>
                <a:ea typeface="Lexend"/>
                <a:cs typeface="Lexend"/>
                <a:sym typeface="Lexend"/>
              </a:defRPr>
            </a:lvl3pPr>
            <a:lvl4pPr lvl="3">
              <a:spcBef>
                <a:spcPts val="0"/>
              </a:spcBef>
              <a:spcAft>
                <a:spcPts val="0"/>
              </a:spcAft>
              <a:buClr>
                <a:schemeClr val="dk1"/>
              </a:buClr>
              <a:buSzPts val="1400"/>
              <a:buFont typeface="Lexend"/>
              <a:buNone/>
              <a:defRPr>
                <a:latin typeface="Lexend"/>
                <a:ea typeface="Lexend"/>
                <a:cs typeface="Lexend"/>
                <a:sym typeface="Lexend"/>
              </a:defRPr>
            </a:lvl4pPr>
            <a:lvl5pPr lvl="4">
              <a:spcBef>
                <a:spcPts val="0"/>
              </a:spcBef>
              <a:spcAft>
                <a:spcPts val="0"/>
              </a:spcAft>
              <a:buClr>
                <a:schemeClr val="dk1"/>
              </a:buClr>
              <a:buSzPts val="1400"/>
              <a:buFont typeface="Lexend"/>
              <a:buNone/>
              <a:defRPr>
                <a:latin typeface="Lexend"/>
                <a:ea typeface="Lexend"/>
                <a:cs typeface="Lexend"/>
                <a:sym typeface="Lexend"/>
              </a:defRPr>
            </a:lvl5pPr>
            <a:lvl6pPr lvl="5">
              <a:spcBef>
                <a:spcPts val="0"/>
              </a:spcBef>
              <a:spcAft>
                <a:spcPts val="0"/>
              </a:spcAft>
              <a:buClr>
                <a:schemeClr val="dk1"/>
              </a:buClr>
              <a:buSzPts val="1400"/>
              <a:buFont typeface="Lexend"/>
              <a:buNone/>
              <a:defRPr>
                <a:latin typeface="Lexend"/>
                <a:ea typeface="Lexend"/>
                <a:cs typeface="Lexend"/>
                <a:sym typeface="Lexend"/>
              </a:defRPr>
            </a:lvl6pPr>
            <a:lvl7pPr lvl="6">
              <a:spcBef>
                <a:spcPts val="0"/>
              </a:spcBef>
              <a:spcAft>
                <a:spcPts val="0"/>
              </a:spcAft>
              <a:buClr>
                <a:schemeClr val="dk1"/>
              </a:buClr>
              <a:buSzPts val="1400"/>
              <a:buFont typeface="Lexend"/>
              <a:buNone/>
              <a:defRPr>
                <a:latin typeface="Lexend"/>
                <a:ea typeface="Lexend"/>
                <a:cs typeface="Lexend"/>
                <a:sym typeface="Lexend"/>
              </a:defRPr>
            </a:lvl7pPr>
            <a:lvl8pPr lvl="7">
              <a:spcBef>
                <a:spcPts val="0"/>
              </a:spcBef>
              <a:spcAft>
                <a:spcPts val="0"/>
              </a:spcAft>
              <a:buClr>
                <a:schemeClr val="dk1"/>
              </a:buClr>
              <a:buSzPts val="1400"/>
              <a:buFont typeface="Lexend"/>
              <a:buNone/>
              <a:defRPr>
                <a:latin typeface="Lexend"/>
                <a:ea typeface="Lexend"/>
                <a:cs typeface="Lexend"/>
                <a:sym typeface="Lexend"/>
              </a:defRPr>
            </a:lvl8pPr>
            <a:lvl9pPr lvl="8">
              <a:spcBef>
                <a:spcPts val="0"/>
              </a:spcBef>
              <a:spcAft>
                <a:spcPts val="0"/>
              </a:spcAft>
              <a:buClr>
                <a:schemeClr val="dk1"/>
              </a:buClr>
              <a:buSzPts val="1400"/>
              <a:buFont typeface="Lexend"/>
              <a:buNone/>
              <a:defRPr>
                <a:latin typeface="Lexend"/>
                <a:ea typeface="Lexend"/>
                <a:cs typeface="Lexend"/>
                <a:sym typeface="Lexend"/>
              </a:defRPr>
            </a:lvl9pPr>
          </a:lstStyle>
          <a:p>
            <a:endParaRPr/>
          </a:p>
        </p:txBody>
      </p:sp>
      <p:sp>
        <p:nvSpPr>
          <p:cNvPr id="831" name="Google Shape;831;p92"/>
          <p:cNvSpPr txBox="1">
            <a:spLocks noGrp="1"/>
          </p:cNvSpPr>
          <p:nvPr>
            <p:ph type="subTitle" idx="6"/>
          </p:nvPr>
        </p:nvSpPr>
        <p:spPr>
          <a:xfrm>
            <a:off x="2438400" y="2273525"/>
            <a:ext cx="937200" cy="876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400"/>
              <a:buFont typeface="Lexend"/>
              <a:buNone/>
              <a:defRPr>
                <a:latin typeface="Lexend"/>
                <a:ea typeface="Lexend"/>
                <a:cs typeface="Lexend"/>
                <a:sym typeface="Lexend"/>
              </a:defRPr>
            </a:lvl1pPr>
            <a:lvl2pPr lvl="1">
              <a:spcBef>
                <a:spcPts val="0"/>
              </a:spcBef>
              <a:spcAft>
                <a:spcPts val="0"/>
              </a:spcAft>
              <a:buClr>
                <a:schemeClr val="dk1"/>
              </a:buClr>
              <a:buSzPts val="1400"/>
              <a:buFont typeface="Lexend"/>
              <a:buNone/>
              <a:defRPr>
                <a:latin typeface="Lexend"/>
                <a:ea typeface="Lexend"/>
                <a:cs typeface="Lexend"/>
                <a:sym typeface="Lexend"/>
              </a:defRPr>
            </a:lvl2pPr>
            <a:lvl3pPr lvl="2">
              <a:spcBef>
                <a:spcPts val="0"/>
              </a:spcBef>
              <a:spcAft>
                <a:spcPts val="0"/>
              </a:spcAft>
              <a:buClr>
                <a:schemeClr val="dk1"/>
              </a:buClr>
              <a:buSzPts val="1400"/>
              <a:buFont typeface="Lexend"/>
              <a:buNone/>
              <a:defRPr>
                <a:latin typeface="Lexend"/>
                <a:ea typeface="Lexend"/>
                <a:cs typeface="Lexend"/>
                <a:sym typeface="Lexend"/>
              </a:defRPr>
            </a:lvl3pPr>
            <a:lvl4pPr lvl="3">
              <a:spcBef>
                <a:spcPts val="0"/>
              </a:spcBef>
              <a:spcAft>
                <a:spcPts val="0"/>
              </a:spcAft>
              <a:buClr>
                <a:schemeClr val="dk1"/>
              </a:buClr>
              <a:buSzPts val="1400"/>
              <a:buFont typeface="Lexend"/>
              <a:buNone/>
              <a:defRPr>
                <a:latin typeface="Lexend"/>
                <a:ea typeface="Lexend"/>
                <a:cs typeface="Lexend"/>
                <a:sym typeface="Lexend"/>
              </a:defRPr>
            </a:lvl4pPr>
            <a:lvl5pPr lvl="4">
              <a:spcBef>
                <a:spcPts val="0"/>
              </a:spcBef>
              <a:spcAft>
                <a:spcPts val="0"/>
              </a:spcAft>
              <a:buClr>
                <a:schemeClr val="dk1"/>
              </a:buClr>
              <a:buSzPts val="1400"/>
              <a:buFont typeface="Lexend"/>
              <a:buNone/>
              <a:defRPr>
                <a:latin typeface="Lexend"/>
                <a:ea typeface="Lexend"/>
                <a:cs typeface="Lexend"/>
                <a:sym typeface="Lexend"/>
              </a:defRPr>
            </a:lvl5pPr>
            <a:lvl6pPr lvl="5">
              <a:spcBef>
                <a:spcPts val="0"/>
              </a:spcBef>
              <a:spcAft>
                <a:spcPts val="0"/>
              </a:spcAft>
              <a:buClr>
                <a:schemeClr val="dk1"/>
              </a:buClr>
              <a:buSzPts val="1400"/>
              <a:buFont typeface="Lexend"/>
              <a:buNone/>
              <a:defRPr>
                <a:latin typeface="Lexend"/>
                <a:ea typeface="Lexend"/>
                <a:cs typeface="Lexend"/>
                <a:sym typeface="Lexend"/>
              </a:defRPr>
            </a:lvl6pPr>
            <a:lvl7pPr lvl="6">
              <a:spcBef>
                <a:spcPts val="0"/>
              </a:spcBef>
              <a:spcAft>
                <a:spcPts val="0"/>
              </a:spcAft>
              <a:buClr>
                <a:schemeClr val="dk1"/>
              </a:buClr>
              <a:buSzPts val="1400"/>
              <a:buFont typeface="Lexend"/>
              <a:buNone/>
              <a:defRPr>
                <a:latin typeface="Lexend"/>
                <a:ea typeface="Lexend"/>
                <a:cs typeface="Lexend"/>
                <a:sym typeface="Lexend"/>
              </a:defRPr>
            </a:lvl7pPr>
            <a:lvl8pPr lvl="7">
              <a:spcBef>
                <a:spcPts val="0"/>
              </a:spcBef>
              <a:spcAft>
                <a:spcPts val="0"/>
              </a:spcAft>
              <a:buClr>
                <a:schemeClr val="dk1"/>
              </a:buClr>
              <a:buSzPts val="1400"/>
              <a:buFont typeface="Lexend"/>
              <a:buNone/>
              <a:defRPr>
                <a:latin typeface="Lexend"/>
                <a:ea typeface="Lexend"/>
                <a:cs typeface="Lexend"/>
                <a:sym typeface="Lexend"/>
              </a:defRPr>
            </a:lvl8pPr>
            <a:lvl9pPr lvl="8">
              <a:spcBef>
                <a:spcPts val="0"/>
              </a:spcBef>
              <a:spcAft>
                <a:spcPts val="0"/>
              </a:spcAft>
              <a:buClr>
                <a:schemeClr val="dk1"/>
              </a:buClr>
              <a:buSzPts val="1400"/>
              <a:buFont typeface="Lexend"/>
              <a:buNone/>
              <a:defRPr>
                <a:latin typeface="Lexend"/>
                <a:ea typeface="Lexend"/>
                <a:cs typeface="Lexend"/>
                <a:sym typeface="Lexend"/>
              </a:defRPr>
            </a:lvl9pPr>
          </a:lstStyle>
          <a:p>
            <a:endParaRPr/>
          </a:p>
        </p:txBody>
      </p:sp>
      <p:sp>
        <p:nvSpPr>
          <p:cNvPr id="832" name="Google Shape;832;p92"/>
          <p:cNvSpPr txBox="1">
            <a:spLocks noGrp="1"/>
          </p:cNvSpPr>
          <p:nvPr>
            <p:ph type="subTitle" idx="7"/>
          </p:nvPr>
        </p:nvSpPr>
        <p:spPr>
          <a:xfrm>
            <a:off x="2440950" y="3152225"/>
            <a:ext cx="934800" cy="876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400"/>
              <a:buFont typeface="Lexend"/>
              <a:buNone/>
              <a:defRPr>
                <a:latin typeface="Lexend"/>
                <a:ea typeface="Lexend"/>
                <a:cs typeface="Lexend"/>
                <a:sym typeface="Lexend"/>
              </a:defRPr>
            </a:lvl1pPr>
            <a:lvl2pPr lvl="1">
              <a:spcBef>
                <a:spcPts val="0"/>
              </a:spcBef>
              <a:spcAft>
                <a:spcPts val="0"/>
              </a:spcAft>
              <a:buClr>
                <a:schemeClr val="dk1"/>
              </a:buClr>
              <a:buSzPts val="1400"/>
              <a:buFont typeface="Lexend"/>
              <a:buNone/>
              <a:defRPr>
                <a:latin typeface="Lexend"/>
                <a:ea typeface="Lexend"/>
                <a:cs typeface="Lexend"/>
                <a:sym typeface="Lexend"/>
              </a:defRPr>
            </a:lvl2pPr>
            <a:lvl3pPr lvl="2">
              <a:spcBef>
                <a:spcPts val="0"/>
              </a:spcBef>
              <a:spcAft>
                <a:spcPts val="0"/>
              </a:spcAft>
              <a:buClr>
                <a:schemeClr val="dk1"/>
              </a:buClr>
              <a:buSzPts val="1400"/>
              <a:buFont typeface="Lexend"/>
              <a:buNone/>
              <a:defRPr>
                <a:latin typeface="Lexend"/>
                <a:ea typeface="Lexend"/>
                <a:cs typeface="Lexend"/>
                <a:sym typeface="Lexend"/>
              </a:defRPr>
            </a:lvl3pPr>
            <a:lvl4pPr lvl="3">
              <a:spcBef>
                <a:spcPts val="0"/>
              </a:spcBef>
              <a:spcAft>
                <a:spcPts val="0"/>
              </a:spcAft>
              <a:buClr>
                <a:schemeClr val="dk1"/>
              </a:buClr>
              <a:buSzPts val="1400"/>
              <a:buFont typeface="Lexend"/>
              <a:buNone/>
              <a:defRPr>
                <a:latin typeface="Lexend"/>
                <a:ea typeface="Lexend"/>
                <a:cs typeface="Lexend"/>
                <a:sym typeface="Lexend"/>
              </a:defRPr>
            </a:lvl4pPr>
            <a:lvl5pPr lvl="4">
              <a:spcBef>
                <a:spcPts val="0"/>
              </a:spcBef>
              <a:spcAft>
                <a:spcPts val="0"/>
              </a:spcAft>
              <a:buClr>
                <a:schemeClr val="dk1"/>
              </a:buClr>
              <a:buSzPts val="1400"/>
              <a:buFont typeface="Lexend"/>
              <a:buNone/>
              <a:defRPr>
                <a:latin typeface="Lexend"/>
                <a:ea typeface="Lexend"/>
                <a:cs typeface="Lexend"/>
                <a:sym typeface="Lexend"/>
              </a:defRPr>
            </a:lvl5pPr>
            <a:lvl6pPr lvl="5">
              <a:spcBef>
                <a:spcPts val="0"/>
              </a:spcBef>
              <a:spcAft>
                <a:spcPts val="0"/>
              </a:spcAft>
              <a:buClr>
                <a:schemeClr val="dk1"/>
              </a:buClr>
              <a:buSzPts val="1400"/>
              <a:buFont typeface="Lexend"/>
              <a:buNone/>
              <a:defRPr>
                <a:latin typeface="Lexend"/>
                <a:ea typeface="Lexend"/>
                <a:cs typeface="Lexend"/>
                <a:sym typeface="Lexend"/>
              </a:defRPr>
            </a:lvl6pPr>
            <a:lvl7pPr lvl="6">
              <a:spcBef>
                <a:spcPts val="0"/>
              </a:spcBef>
              <a:spcAft>
                <a:spcPts val="0"/>
              </a:spcAft>
              <a:buClr>
                <a:schemeClr val="dk1"/>
              </a:buClr>
              <a:buSzPts val="1400"/>
              <a:buFont typeface="Lexend"/>
              <a:buNone/>
              <a:defRPr>
                <a:latin typeface="Lexend"/>
                <a:ea typeface="Lexend"/>
                <a:cs typeface="Lexend"/>
                <a:sym typeface="Lexend"/>
              </a:defRPr>
            </a:lvl7pPr>
            <a:lvl8pPr lvl="7">
              <a:spcBef>
                <a:spcPts val="0"/>
              </a:spcBef>
              <a:spcAft>
                <a:spcPts val="0"/>
              </a:spcAft>
              <a:buClr>
                <a:schemeClr val="dk1"/>
              </a:buClr>
              <a:buSzPts val="1400"/>
              <a:buFont typeface="Lexend"/>
              <a:buNone/>
              <a:defRPr>
                <a:latin typeface="Lexend"/>
                <a:ea typeface="Lexend"/>
                <a:cs typeface="Lexend"/>
                <a:sym typeface="Lexend"/>
              </a:defRPr>
            </a:lvl8pPr>
            <a:lvl9pPr lvl="8">
              <a:spcBef>
                <a:spcPts val="0"/>
              </a:spcBef>
              <a:spcAft>
                <a:spcPts val="0"/>
              </a:spcAft>
              <a:buClr>
                <a:schemeClr val="dk1"/>
              </a:buClr>
              <a:buSzPts val="1400"/>
              <a:buFont typeface="Lexend"/>
              <a:buNone/>
              <a:defRPr>
                <a:latin typeface="Lexend"/>
                <a:ea typeface="Lexend"/>
                <a:cs typeface="Lexend"/>
                <a:sym typeface="Lexend"/>
              </a:defRPr>
            </a:lvl9pPr>
          </a:lstStyle>
          <a:p>
            <a:endParaRPr/>
          </a:p>
        </p:txBody>
      </p:sp>
      <p:sp>
        <p:nvSpPr>
          <p:cNvPr id="833" name="Google Shape;833;p92"/>
          <p:cNvSpPr txBox="1">
            <a:spLocks noGrp="1"/>
          </p:cNvSpPr>
          <p:nvPr>
            <p:ph type="subTitle" idx="8"/>
          </p:nvPr>
        </p:nvSpPr>
        <p:spPr>
          <a:xfrm>
            <a:off x="2438400" y="4028225"/>
            <a:ext cx="937200" cy="876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1400"/>
              <a:buFont typeface="Lexend"/>
              <a:buNone/>
              <a:defRPr>
                <a:latin typeface="Lexend"/>
                <a:ea typeface="Lexend"/>
                <a:cs typeface="Lexend"/>
                <a:sym typeface="Lexend"/>
              </a:defRPr>
            </a:lvl1pPr>
            <a:lvl2pPr lvl="1">
              <a:spcBef>
                <a:spcPts val="0"/>
              </a:spcBef>
              <a:spcAft>
                <a:spcPts val="0"/>
              </a:spcAft>
              <a:buClr>
                <a:schemeClr val="dk1"/>
              </a:buClr>
              <a:buSzPts val="1400"/>
              <a:buFont typeface="Lexend"/>
              <a:buNone/>
              <a:defRPr>
                <a:latin typeface="Lexend"/>
                <a:ea typeface="Lexend"/>
                <a:cs typeface="Lexend"/>
                <a:sym typeface="Lexend"/>
              </a:defRPr>
            </a:lvl2pPr>
            <a:lvl3pPr lvl="2">
              <a:spcBef>
                <a:spcPts val="0"/>
              </a:spcBef>
              <a:spcAft>
                <a:spcPts val="0"/>
              </a:spcAft>
              <a:buClr>
                <a:schemeClr val="dk1"/>
              </a:buClr>
              <a:buSzPts val="1400"/>
              <a:buFont typeface="Lexend"/>
              <a:buNone/>
              <a:defRPr>
                <a:latin typeface="Lexend"/>
                <a:ea typeface="Lexend"/>
                <a:cs typeface="Lexend"/>
                <a:sym typeface="Lexend"/>
              </a:defRPr>
            </a:lvl3pPr>
            <a:lvl4pPr lvl="3">
              <a:spcBef>
                <a:spcPts val="0"/>
              </a:spcBef>
              <a:spcAft>
                <a:spcPts val="0"/>
              </a:spcAft>
              <a:buClr>
                <a:schemeClr val="dk1"/>
              </a:buClr>
              <a:buSzPts val="1400"/>
              <a:buFont typeface="Lexend"/>
              <a:buNone/>
              <a:defRPr>
                <a:latin typeface="Lexend"/>
                <a:ea typeface="Lexend"/>
                <a:cs typeface="Lexend"/>
                <a:sym typeface="Lexend"/>
              </a:defRPr>
            </a:lvl4pPr>
            <a:lvl5pPr lvl="4">
              <a:spcBef>
                <a:spcPts val="0"/>
              </a:spcBef>
              <a:spcAft>
                <a:spcPts val="0"/>
              </a:spcAft>
              <a:buClr>
                <a:schemeClr val="dk1"/>
              </a:buClr>
              <a:buSzPts val="1400"/>
              <a:buFont typeface="Lexend"/>
              <a:buNone/>
              <a:defRPr>
                <a:latin typeface="Lexend"/>
                <a:ea typeface="Lexend"/>
                <a:cs typeface="Lexend"/>
                <a:sym typeface="Lexend"/>
              </a:defRPr>
            </a:lvl5pPr>
            <a:lvl6pPr lvl="5">
              <a:spcBef>
                <a:spcPts val="0"/>
              </a:spcBef>
              <a:spcAft>
                <a:spcPts val="0"/>
              </a:spcAft>
              <a:buClr>
                <a:schemeClr val="dk1"/>
              </a:buClr>
              <a:buSzPts val="1400"/>
              <a:buFont typeface="Lexend"/>
              <a:buNone/>
              <a:defRPr>
                <a:latin typeface="Lexend"/>
                <a:ea typeface="Lexend"/>
                <a:cs typeface="Lexend"/>
                <a:sym typeface="Lexend"/>
              </a:defRPr>
            </a:lvl6pPr>
            <a:lvl7pPr lvl="6">
              <a:spcBef>
                <a:spcPts val="0"/>
              </a:spcBef>
              <a:spcAft>
                <a:spcPts val="0"/>
              </a:spcAft>
              <a:buClr>
                <a:schemeClr val="dk1"/>
              </a:buClr>
              <a:buSzPts val="1400"/>
              <a:buFont typeface="Lexend"/>
              <a:buNone/>
              <a:defRPr>
                <a:latin typeface="Lexend"/>
                <a:ea typeface="Lexend"/>
                <a:cs typeface="Lexend"/>
                <a:sym typeface="Lexend"/>
              </a:defRPr>
            </a:lvl7pPr>
            <a:lvl8pPr lvl="7">
              <a:spcBef>
                <a:spcPts val="0"/>
              </a:spcBef>
              <a:spcAft>
                <a:spcPts val="0"/>
              </a:spcAft>
              <a:buClr>
                <a:schemeClr val="dk1"/>
              </a:buClr>
              <a:buSzPts val="1400"/>
              <a:buFont typeface="Lexend"/>
              <a:buNone/>
              <a:defRPr>
                <a:latin typeface="Lexend"/>
                <a:ea typeface="Lexend"/>
                <a:cs typeface="Lexend"/>
                <a:sym typeface="Lexend"/>
              </a:defRPr>
            </a:lvl8pPr>
            <a:lvl9pPr lvl="8">
              <a:spcBef>
                <a:spcPts val="0"/>
              </a:spcBef>
              <a:spcAft>
                <a:spcPts val="0"/>
              </a:spcAft>
              <a:buClr>
                <a:schemeClr val="dk1"/>
              </a:buClr>
              <a:buSzPts val="1400"/>
              <a:buFont typeface="Lexend"/>
              <a:buNone/>
              <a:defRPr>
                <a:latin typeface="Lexend"/>
                <a:ea typeface="Lexend"/>
                <a:cs typeface="Lexend"/>
                <a:sym typeface="Lexend"/>
              </a:defRPr>
            </a:lvl9pPr>
          </a:lstStyle>
          <a:p>
            <a:endParaRPr/>
          </a:p>
        </p:txBody>
      </p:sp>
      <p:cxnSp>
        <p:nvCxnSpPr>
          <p:cNvPr id="834" name="Google Shape;834;p92"/>
          <p:cNvCxnSpPr/>
          <p:nvPr/>
        </p:nvCxnSpPr>
        <p:spPr>
          <a:xfrm>
            <a:off x="8586257" y="1"/>
            <a:ext cx="0" cy="5144100"/>
          </a:xfrm>
          <a:prstGeom prst="straightConnector1">
            <a:avLst/>
          </a:prstGeom>
          <a:noFill/>
          <a:ln w="9525" cap="flat" cmpd="sng">
            <a:solidFill>
              <a:schemeClr val="accent1"/>
            </a:solidFill>
            <a:prstDash val="solid"/>
            <a:round/>
            <a:headEnd type="none" w="med" len="med"/>
            <a:tailEnd type="none" w="med" len="med"/>
          </a:ln>
        </p:spPr>
      </p:cxnSp>
      <p:sp>
        <p:nvSpPr>
          <p:cNvPr id="835" name="Google Shape;835;p92"/>
          <p:cNvSpPr txBox="1">
            <a:spLocks noGrp="1"/>
          </p:cNvSpPr>
          <p:nvPr>
            <p:ph type="title" idx="9"/>
          </p:nvPr>
        </p:nvSpPr>
        <p:spPr>
          <a:xfrm rot="-5400000">
            <a:off x="8360500" y="443600"/>
            <a:ext cx="1020300" cy="5607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2"/>
              </a:buClr>
              <a:buSzPts val="700"/>
              <a:buFont typeface="Lexend Light"/>
              <a:buNone/>
              <a:defRPr sz="700">
                <a:solidFill>
                  <a:schemeClr val="accent2"/>
                </a:solidFill>
                <a:latin typeface="Lexend Light"/>
                <a:ea typeface="Lexend Light"/>
                <a:cs typeface="Lexend Light"/>
                <a:sym typeface="Lexend Light"/>
              </a:defRPr>
            </a:lvl1pPr>
            <a:lvl2pPr lvl="1">
              <a:spcBef>
                <a:spcPts val="0"/>
              </a:spcBef>
              <a:spcAft>
                <a:spcPts val="0"/>
              </a:spcAft>
              <a:buClr>
                <a:schemeClr val="accent2"/>
              </a:buClr>
              <a:buSzPts val="3000"/>
              <a:buNone/>
              <a:defRPr>
                <a:solidFill>
                  <a:schemeClr val="accent2"/>
                </a:solidFill>
              </a:defRPr>
            </a:lvl2pPr>
            <a:lvl3pPr lvl="2">
              <a:spcBef>
                <a:spcPts val="0"/>
              </a:spcBef>
              <a:spcAft>
                <a:spcPts val="0"/>
              </a:spcAft>
              <a:buClr>
                <a:schemeClr val="accent2"/>
              </a:buClr>
              <a:buSzPts val="3000"/>
              <a:buNone/>
              <a:defRPr>
                <a:solidFill>
                  <a:schemeClr val="accent2"/>
                </a:solidFill>
              </a:defRPr>
            </a:lvl3pPr>
            <a:lvl4pPr lvl="3">
              <a:spcBef>
                <a:spcPts val="0"/>
              </a:spcBef>
              <a:spcAft>
                <a:spcPts val="0"/>
              </a:spcAft>
              <a:buClr>
                <a:schemeClr val="accent2"/>
              </a:buClr>
              <a:buSzPts val="3000"/>
              <a:buNone/>
              <a:defRPr>
                <a:solidFill>
                  <a:schemeClr val="accent2"/>
                </a:solidFill>
              </a:defRPr>
            </a:lvl4pPr>
            <a:lvl5pPr lvl="4">
              <a:spcBef>
                <a:spcPts val="0"/>
              </a:spcBef>
              <a:spcAft>
                <a:spcPts val="0"/>
              </a:spcAft>
              <a:buClr>
                <a:schemeClr val="accent2"/>
              </a:buClr>
              <a:buSzPts val="3000"/>
              <a:buNone/>
              <a:defRPr>
                <a:solidFill>
                  <a:schemeClr val="accent2"/>
                </a:solidFill>
              </a:defRPr>
            </a:lvl5pPr>
            <a:lvl6pPr lvl="5">
              <a:spcBef>
                <a:spcPts val="0"/>
              </a:spcBef>
              <a:spcAft>
                <a:spcPts val="0"/>
              </a:spcAft>
              <a:buClr>
                <a:schemeClr val="accent2"/>
              </a:buClr>
              <a:buSzPts val="3000"/>
              <a:buNone/>
              <a:defRPr>
                <a:solidFill>
                  <a:schemeClr val="accent2"/>
                </a:solidFill>
              </a:defRPr>
            </a:lvl6pPr>
            <a:lvl7pPr lvl="6">
              <a:spcBef>
                <a:spcPts val="0"/>
              </a:spcBef>
              <a:spcAft>
                <a:spcPts val="0"/>
              </a:spcAft>
              <a:buClr>
                <a:schemeClr val="accent2"/>
              </a:buClr>
              <a:buSzPts val="3000"/>
              <a:buNone/>
              <a:defRPr>
                <a:solidFill>
                  <a:schemeClr val="accent2"/>
                </a:solidFill>
              </a:defRPr>
            </a:lvl7pPr>
            <a:lvl8pPr lvl="7">
              <a:spcBef>
                <a:spcPts val="0"/>
              </a:spcBef>
              <a:spcAft>
                <a:spcPts val="0"/>
              </a:spcAft>
              <a:buClr>
                <a:schemeClr val="accent2"/>
              </a:buClr>
              <a:buSzPts val="3000"/>
              <a:buNone/>
              <a:defRPr>
                <a:solidFill>
                  <a:schemeClr val="accent2"/>
                </a:solidFill>
              </a:defRPr>
            </a:lvl8pPr>
            <a:lvl9pPr lvl="8">
              <a:spcBef>
                <a:spcPts val="0"/>
              </a:spcBef>
              <a:spcAft>
                <a:spcPts val="0"/>
              </a:spcAft>
              <a:buClr>
                <a:schemeClr val="accent2"/>
              </a:buClr>
              <a:buSzPts val="3000"/>
              <a:buNone/>
              <a:defRPr>
                <a:solidFill>
                  <a:schemeClr val="accent2"/>
                </a:solidFill>
              </a:defRPr>
            </a:lvl9pPr>
          </a:lstStyle>
          <a:p>
            <a:endParaRPr/>
          </a:p>
        </p:txBody>
      </p:sp>
      <p:sp>
        <p:nvSpPr>
          <p:cNvPr id="836" name="Google Shape;836;p92"/>
          <p:cNvSpPr txBox="1">
            <a:spLocks noGrp="1"/>
          </p:cNvSpPr>
          <p:nvPr>
            <p:ph type="title" idx="13"/>
          </p:nvPr>
        </p:nvSpPr>
        <p:spPr>
          <a:xfrm rot="-5400000">
            <a:off x="7417450" y="2291400"/>
            <a:ext cx="2906400" cy="560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2"/>
              </a:buClr>
              <a:buSzPts val="1500"/>
              <a:buFont typeface="Merriweather Light"/>
              <a:buNone/>
              <a:defRPr sz="1500">
                <a:solidFill>
                  <a:schemeClr val="accent2"/>
                </a:solidFill>
              </a:defRPr>
            </a:lvl1pPr>
            <a:lvl2pPr lvl="1" algn="ctr">
              <a:spcBef>
                <a:spcPts val="0"/>
              </a:spcBef>
              <a:spcAft>
                <a:spcPts val="0"/>
              </a:spcAft>
              <a:buClr>
                <a:schemeClr val="accent2"/>
              </a:buClr>
              <a:buSzPts val="3000"/>
              <a:buNone/>
              <a:defRPr>
                <a:solidFill>
                  <a:schemeClr val="accent2"/>
                </a:solidFill>
              </a:defRPr>
            </a:lvl2pPr>
            <a:lvl3pPr lvl="2" algn="ctr">
              <a:spcBef>
                <a:spcPts val="0"/>
              </a:spcBef>
              <a:spcAft>
                <a:spcPts val="0"/>
              </a:spcAft>
              <a:buClr>
                <a:schemeClr val="accent2"/>
              </a:buClr>
              <a:buSzPts val="3000"/>
              <a:buNone/>
              <a:defRPr>
                <a:solidFill>
                  <a:schemeClr val="accent2"/>
                </a:solidFill>
              </a:defRPr>
            </a:lvl3pPr>
            <a:lvl4pPr lvl="3" algn="ctr">
              <a:spcBef>
                <a:spcPts val="0"/>
              </a:spcBef>
              <a:spcAft>
                <a:spcPts val="0"/>
              </a:spcAft>
              <a:buClr>
                <a:schemeClr val="accent2"/>
              </a:buClr>
              <a:buSzPts val="3000"/>
              <a:buNone/>
              <a:defRPr>
                <a:solidFill>
                  <a:schemeClr val="accent2"/>
                </a:solidFill>
              </a:defRPr>
            </a:lvl4pPr>
            <a:lvl5pPr lvl="4" algn="ctr">
              <a:spcBef>
                <a:spcPts val="0"/>
              </a:spcBef>
              <a:spcAft>
                <a:spcPts val="0"/>
              </a:spcAft>
              <a:buClr>
                <a:schemeClr val="accent2"/>
              </a:buClr>
              <a:buSzPts val="3000"/>
              <a:buNone/>
              <a:defRPr>
                <a:solidFill>
                  <a:schemeClr val="accent2"/>
                </a:solidFill>
              </a:defRPr>
            </a:lvl5pPr>
            <a:lvl6pPr lvl="5" algn="ctr">
              <a:spcBef>
                <a:spcPts val="0"/>
              </a:spcBef>
              <a:spcAft>
                <a:spcPts val="0"/>
              </a:spcAft>
              <a:buClr>
                <a:schemeClr val="accent2"/>
              </a:buClr>
              <a:buSzPts val="3000"/>
              <a:buNone/>
              <a:defRPr>
                <a:solidFill>
                  <a:schemeClr val="accent2"/>
                </a:solidFill>
              </a:defRPr>
            </a:lvl6pPr>
            <a:lvl7pPr lvl="6" algn="ctr">
              <a:spcBef>
                <a:spcPts val="0"/>
              </a:spcBef>
              <a:spcAft>
                <a:spcPts val="0"/>
              </a:spcAft>
              <a:buClr>
                <a:schemeClr val="accent2"/>
              </a:buClr>
              <a:buSzPts val="3000"/>
              <a:buNone/>
              <a:defRPr>
                <a:solidFill>
                  <a:schemeClr val="accent2"/>
                </a:solidFill>
              </a:defRPr>
            </a:lvl7pPr>
            <a:lvl8pPr lvl="7" algn="ctr">
              <a:spcBef>
                <a:spcPts val="0"/>
              </a:spcBef>
              <a:spcAft>
                <a:spcPts val="0"/>
              </a:spcAft>
              <a:buClr>
                <a:schemeClr val="accent2"/>
              </a:buClr>
              <a:buSzPts val="3000"/>
              <a:buNone/>
              <a:defRPr>
                <a:solidFill>
                  <a:schemeClr val="accent2"/>
                </a:solidFill>
              </a:defRPr>
            </a:lvl8pPr>
            <a:lvl9pPr lvl="8" algn="ctr">
              <a:spcBef>
                <a:spcPts val="0"/>
              </a:spcBef>
              <a:spcAft>
                <a:spcPts val="0"/>
              </a:spcAft>
              <a:buClr>
                <a:schemeClr val="accent2"/>
              </a:buClr>
              <a:buSzPts val="3000"/>
              <a:buNone/>
              <a:defRPr>
                <a:solidFill>
                  <a:schemeClr val="accent2"/>
                </a:solidFill>
              </a:defRPr>
            </a:lvl9pPr>
          </a:lstStyle>
          <a:p>
            <a:endParaRPr/>
          </a:p>
        </p:txBody>
      </p:sp>
      <p:sp>
        <p:nvSpPr>
          <p:cNvPr id="837" name="Google Shape;837;p92"/>
          <p:cNvSpPr txBox="1">
            <a:spLocks noGrp="1"/>
          </p:cNvSpPr>
          <p:nvPr>
            <p:ph type="title" idx="14"/>
          </p:nvPr>
        </p:nvSpPr>
        <p:spPr>
          <a:xfrm>
            <a:off x="8583300" y="4329650"/>
            <a:ext cx="567600" cy="6687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2"/>
              </a:buClr>
              <a:buSzPts val="700"/>
              <a:buFont typeface="Lexend Light"/>
              <a:buNone/>
              <a:defRPr sz="700">
                <a:solidFill>
                  <a:schemeClr val="accent2"/>
                </a:solidFill>
                <a:latin typeface="Lexend Light"/>
                <a:ea typeface="Lexend Light"/>
                <a:cs typeface="Lexend Light"/>
                <a:sym typeface="Lexend Light"/>
              </a:defRPr>
            </a:lvl1pPr>
            <a:lvl2pPr lvl="1" algn="r">
              <a:spcBef>
                <a:spcPts val="0"/>
              </a:spcBef>
              <a:spcAft>
                <a:spcPts val="0"/>
              </a:spcAft>
              <a:buClr>
                <a:schemeClr val="accent2"/>
              </a:buClr>
              <a:buSzPts val="3000"/>
              <a:buNone/>
              <a:defRPr>
                <a:solidFill>
                  <a:schemeClr val="accent2"/>
                </a:solidFill>
              </a:defRPr>
            </a:lvl2pPr>
            <a:lvl3pPr lvl="2" algn="r">
              <a:spcBef>
                <a:spcPts val="0"/>
              </a:spcBef>
              <a:spcAft>
                <a:spcPts val="0"/>
              </a:spcAft>
              <a:buClr>
                <a:schemeClr val="accent2"/>
              </a:buClr>
              <a:buSzPts val="3000"/>
              <a:buNone/>
              <a:defRPr>
                <a:solidFill>
                  <a:schemeClr val="accent2"/>
                </a:solidFill>
              </a:defRPr>
            </a:lvl3pPr>
            <a:lvl4pPr lvl="3" algn="r">
              <a:spcBef>
                <a:spcPts val="0"/>
              </a:spcBef>
              <a:spcAft>
                <a:spcPts val="0"/>
              </a:spcAft>
              <a:buClr>
                <a:schemeClr val="accent2"/>
              </a:buClr>
              <a:buSzPts val="3000"/>
              <a:buNone/>
              <a:defRPr>
                <a:solidFill>
                  <a:schemeClr val="accent2"/>
                </a:solidFill>
              </a:defRPr>
            </a:lvl4pPr>
            <a:lvl5pPr lvl="4" algn="r">
              <a:spcBef>
                <a:spcPts val="0"/>
              </a:spcBef>
              <a:spcAft>
                <a:spcPts val="0"/>
              </a:spcAft>
              <a:buClr>
                <a:schemeClr val="accent2"/>
              </a:buClr>
              <a:buSzPts val="3000"/>
              <a:buNone/>
              <a:defRPr>
                <a:solidFill>
                  <a:schemeClr val="accent2"/>
                </a:solidFill>
              </a:defRPr>
            </a:lvl5pPr>
            <a:lvl6pPr lvl="5" algn="r">
              <a:spcBef>
                <a:spcPts val="0"/>
              </a:spcBef>
              <a:spcAft>
                <a:spcPts val="0"/>
              </a:spcAft>
              <a:buClr>
                <a:schemeClr val="accent2"/>
              </a:buClr>
              <a:buSzPts val="3000"/>
              <a:buNone/>
              <a:defRPr>
                <a:solidFill>
                  <a:schemeClr val="accent2"/>
                </a:solidFill>
              </a:defRPr>
            </a:lvl6pPr>
            <a:lvl7pPr lvl="6" algn="r">
              <a:spcBef>
                <a:spcPts val="0"/>
              </a:spcBef>
              <a:spcAft>
                <a:spcPts val="0"/>
              </a:spcAft>
              <a:buClr>
                <a:schemeClr val="accent2"/>
              </a:buClr>
              <a:buSzPts val="3000"/>
              <a:buNone/>
              <a:defRPr>
                <a:solidFill>
                  <a:schemeClr val="accent2"/>
                </a:solidFill>
              </a:defRPr>
            </a:lvl7pPr>
            <a:lvl8pPr lvl="7" algn="r">
              <a:spcBef>
                <a:spcPts val="0"/>
              </a:spcBef>
              <a:spcAft>
                <a:spcPts val="0"/>
              </a:spcAft>
              <a:buClr>
                <a:schemeClr val="accent2"/>
              </a:buClr>
              <a:buSzPts val="3000"/>
              <a:buNone/>
              <a:defRPr>
                <a:solidFill>
                  <a:schemeClr val="accent2"/>
                </a:solidFill>
              </a:defRPr>
            </a:lvl8pPr>
            <a:lvl9pPr lvl="8" algn="r">
              <a:spcBef>
                <a:spcPts val="0"/>
              </a:spcBef>
              <a:spcAft>
                <a:spcPts val="0"/>
              </a:spcAft>
              <a:buClr>
                <a:schemeClr val="accent2"/>
              </a:buClr>
              <a:buSzPts val="3000"/>
              <a:buNone/>
              <a:defRPr>
                <a:solidFill>
                  <a:schemeClr val="accent2"/>
                </a:solidFill>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eam">
  <p:cSld name="TITLE_3">
    <p:bg>
      <p:bgPr>
        <a:solidFill>
          <a:schemeClr val="lt1"/>
        </a:solidFill>
        <a:effectLst/>
      </p:bgPr>
    </p:bg>
    <p:spTree>
      <p:nvGrpSpPr>
        <p:cNvPr id="1" name="Shape 838"/>
        <p:cNvGrpSpPr/>
        <p:nvPr/>
      </p:nvGrpSpPr>
      <p:grpSpPr>
        <a:xfrm>
          <a:off x="0" y="0"/>
          <a:ext cx="0" cy="0"/>
          <a:chOff x="0" y="0"/>
          <a:chExt cx="0" cy="0"/>
        </a:xfrm>
      </p:grpSpPr>
      <p:sp>
        <p:nvSpPr>
          <p:cNvPr id="839" name="Google Shape;839;p93"/>
          <p:cNvSpPr>
            <a:spLocks noGrp="1"/>
          </p:cNvSpPr>
          <p:nvPr>
            <p:ph type="pic" idx="2"/>
          </p:nvPr>
        </p:nvSpPr>
        <p:spPr>
          <a:xfrm>
            <a:off x="6876275" y="1984258"/>
            <a:ext cx="1707000" cy="2345400"/>
          </a:xfrm>
          <a:prstGeom prst="rect">
            <a:avLst/>
          </a:prstGeom>
          <a:noFill/>
          <a:ln>
            <a:noFill/>
          </a:ln>
        </p:spPr>
      </p:sp>
      <p:sp>
        <p:nvSpPr>
          <p:cNvPr id="840" name="Google Shape;840;p93"/>
          <p:cNvSpPr txBox="1">
            <a:spLocks noGrp="1"/>
          </p:cNvSpPr>
          <p:nvPr>
            <p:ph type="title"/>
          </p:nvPr>
        </p:nvSpPr>
        <p:spPr>
          <a:xfrm>
            <a:off x="228600" y="219850"/>
            <a:ext cx="2048100" cy="2973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900"/>
              <a:buFont typeface="Lexend Light"/>
              <a:buNone/>
              <a:defRPr sz="900">
                <a:latin typeface="Lexend Light"/>
                <a:ea typeface="Lexend Light"/>
                <a:cs typeface="Lexend Light"/>
                <a:sym typeface="Lexend Light"/>
              </a:defRPr>
            </a:lvl1pPr>
            <a:lvl2pPr lvl="1">
              <a:spcBef>
                <a:spcPts val="0"/>
              </a:spcBef>
              <a:spcAft>
                <a:spcPts val="0"/>
              </a:spcAft>
              <a:buClr>
                <a:schemeClr val="dk1"/>
              </a:buClr>
              <a:buSzPts val="3000"/>
              <a:buNone/>
              <a:defRPr/>
            </a:lvl2pPr>
            <a:lvl3pPr lvl="2">
              <a:spcBef>
                <a:spcPts val="0"/>
              </a:spcBef>
              <a:spcAft>
                <a:spcPts val="0"/>
              </a:spcAft>
              <a:buClr>
                <a:schemeClr val="dk1"/>
              </a:buClr>
              <a:buSzPts val="3000"/>
              <a:buNone/>
              <a:defRPr/>
            </a:lvl3pPr>
            <a:lvl4pPr lvl="3">
              <a:spcBef>
                <a:spcPts val="0"/>
              </a:spcBef>
              <a:spcAft>
                <a:spcPts val="0"/>
              </a:spcAft>
              <a:buClr>
                <a:schemeClr val="dk1"/>
              </a:buClr>
              <a:buSzPts val="3000"/>
              <a:buNone/>
              <a:defRPr/>
            </a:lvl4pPr>
            <a:lvl5pPr lvl="4">
              <a:spcBef>
                <a:spcPts val="0"/>
              </a:spcBef>
              <a:spcAft>
                <a:spcPts val="0"/>
              </a:spcAft>
              <a:buClr>
                <a:schemeClr val="dk1"/>
              </a:buClr>
              <a:buSzPts val="3000"/>
              <a:buNone/>
              <a:defRPr/>
            </a:lvl5pPr>
            <a:lvl6pPr lvl="5">
              <a:spcBef>
                <a:spcPts val="0"/>
              </a:spcBef>
              <a:spcAft>
                <a:spcPts val="0"/>
              </a:spcAft>
              <a:buClr>
                <a:schemeClr val="dk1"/>
              </a:buClr>
              <a:buSzPts val="3000"/>
              <a:buNone/>
              <a:defRPr/>
            </a:lvl6pPr>
            <a:lvl7pPr lvl="6">
              <a:spcBef>
                <a:spcPts val="0"/>
              </a:spcBef>
              <a:spcAft>
                <a:spcPts val="0"/>
              </a:spcAft>
              <a:buClr>
                <a:schemeClr val="dk1"/>
              </a:buClr>
              <a:buSzPts val="3000"/>
              <a:buNone/>
              <a:defRPr/>
            </a:lvl7pPr>
            <a:lvl8pPr lvl="7">
              <a:spcBef>
                <a:spcPts val="0"/>
              </a:spcBef>
              <a:spcAft>
                <a:spcPts val="0"/>
              </a:spcAft>
              <a:buClr>
                <a:schemeClr val="dk1"/>
              </a:buClr>
              <a:buSzPts val="3000"/>
              <a:buNone/>
              <a:defRPr/>
            </a:lvl8pPr>
            <a:lvl9pPr lvl="8">
              <a:spcBef>
                <a:spcPts val="0"/>
              </a:spcBef>
              <a:spcAft>
                <a:spcPts val="0"/>
              </a:spcAft>
              <a:buClr>
                <a:schemeClr val="dk1"/>
              </a:buClr>
              <a:buSzPts val="3000"/>
              <a:buNone/>
              <a:defRPr/>
            </a:lvl9pPr>
          </a:lstStyle>
          <a:p>
            <a:endParaRPr/>
          </a:p>
        </p:txBody>
      </p:sp>
      <p:sp>
        <p:nvSpPr>
          <p:cNvPr id="841" name="Google Shape;841;p93"/>
          <p:cNvSpPr txBox="1">
            <a:spLocks noGrp="1"/>
          </p:cNvSpPr>
          <p:nvPr>
            <p:ph type="title" idx="3"/>
          </p:nvPr>
        </p:nvSpPr>
        <p:spPr>
          <a:xfrm>
            <a:off x="228600" y="516850"/>
            <a:ext cx="7619700" cy="5097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3000"/>
              <a:buFont typeface="Merriweather"/>
              <a:buNone/>
              <a:defRPr>
                <a:latin typeface="Merriweather"/>
                <a:ea typeface="Merriweather"/>
                <a:cs typeface="Merriweather"/>
                <a:sym typeface="Merriweather"/>
              </a:defRPr>
            </a:lvl1pPr>
            <a:lvl2pPr lvl="1">
              <a:spcBef>
                <a:spcPts val="0"/>
              </a:spcBef>
              <a:spcAft>
                <a:spcPts val="0"/>
              </a:spcAft>
              <a:buClr>
                <a:schemeClr val="dk1"/>
              </a:buClr>
              <a:buSzPts val="3000"/>
              <a:buNone/>
              <a:defRPr/>
            </a:lvl2pPr>
            <a:lvl3pPr lvl="2">
              <a:spcBef>
                <a:spcPts val="0"/>
              </a:spcBef>
              <a:spcAft>
                <a:spcPts val="0"/>
              </a:spcAft>
              <a:buClr>
                <a:schemeClr val="dk1"/>
              </a:buClr>
              <a:buSzPts val="3000"/>
              <a:buNone/>
              <a:defRPr/>
            </a:lvl3pPr>
            <a:lvl4pPr lvl="3">
              <a:spcBef>
                <a:spcPts val="0"/>
              </a:spcBef>
              <a:spcAft>
                <a:spcPts val="0"/>
              </a:spcAft>
              <a:buClr>
                <a:schemeClr val="dk1"/>
              </a:buClr>
              <a:buSzPts val="3000"/>
              <a:buNone/>
              <a:defRPr/>
            </a:lvl4pPr>
            <a:lvl5pPr lvl="4">
              <a:spcBef>
                <a:spcPts val="0"/>
              </a:spcBef>
              <a:spcAft>
                <a:spcPts val="0"/>
              </a:spcAft>
              <a:buClr>
                <a:schemeClr val="dk1"/>
              </a:buClr>
              <a:buSzPts val="3000"/>
              <a:buNone/>
              <a:defRPr/>
            </a:lvl5pPr>
            <a:lvl6pPr lvl="5">
              <a:spcBef>
                <a:spcPts val="0"/>
              </a:spcBef>
              <a:spcAft>
                <a:spcPts val="0"/>
              </a:spcAft>
              <a:buClr>
                <a:schemeClr val="dk1"/>
              </a:buClr>
              <a:buSzPts val="3000"/>
              <a:buNone/>
              <a:defRPr/>
            </a:lvl6pPr>
            <a:lvl7pPr lvl="6">
              <a:spcBef>
                <a:spcPts val="0"/>
              </a:spcBef>
              <a:spcAft>
                <a:spcPts val="0"/>
              </a:spcAft>
              <a:buClr>
                <a:schemeClr val="dk1"/>
              </a:buClr>
              <a:buSzPts val="3000"/>
              <a:buNone/>
              <a:defRPr/>
            </a:lvl7pPr>
            <a:lvl8pPr lvl="7">
              <a:spcBef>
                <a:spcPts val="0"/>
              </a:spcBef>
              <a:spcAft>
                <a:spcPts val="0"/>
              </a:spcAft>
              <a:buClr>
                <a:schemeClr val="dk1"/>
              </a:buClr>
              <a:buSzPts val="3000"/>
              <a:buNone/>
              <a:defRPr/>
            </a:lvl8pPr>
            <a:lvl9pPr lvl="8">
              <a:spcBef>
                <a:spcPts val="0"/>
              </a:spcBef>
              <a:spcAft>
                <a:spcPts val="0"/>
              </a:spcAft>
              <a:buClr>
                <a:schemeClr val="dk1"/>
              </a:buClr>
              <a:buSzPts val="3000"/>
              <a:buNone/>
              <a:defRPr/>
            </a:lvl9pPr>
          </a:lstStyle>
          <a:p>
            <a:endParaRPr/>
          </a:p>
        </p:txBody>
      </p:sp>
      <p:cxnSp>
        <p:nvCxnSpPr>
          <p:cNvPr id="842" name="Google Shape;842;p93"/>
          <p:cNvCxnSpPr/>
          <p:nvPr/>
        </p:nvCxnSpPr>
        <p:spPr>
          <a:xfrm>
            <a:off x="8586257" y="1"/>
            <a:ext cx="0" cy="5144100"/>
          </a:xfrm>
          <a:prstGeom prst="straightConnector1">
            <a:avLst/>
          </a:prstGeom>
          <a:noFill/>
          <a:ln w="9525" cap="flat" cmpd="sng">
            <a:solidFill>
              <a:schemeClr val="accent1"/>
            </a:solidFill>
            <a:prstDash val="solid"/>
            <a:round/>
            <a:headEnd type="none" w="med" len="med"/>
            <a:tailEnd type="none" w="med" len="med"/>
          </a:ln>
        </p:spPr>
      </p:cxnSp>
      <p:sp>
        <p:nvSpPr>
          <p:cNvPr id="843" name="Google Shape;843;p93"/>
          <p:cNvSpPr txBox="1">
            <a:spLocks noGrp="1"/>
          </p:cNvSpPr>
          <p:nvPr>
            <p:ph type="title" idx="4"/>
          </p:nvPr>
        </p:nvSpPr>
        <p:spPr>
          <a:xfrm rot="-5400000">
            <a:off x="8360500" y="443600"/>
            <a:ext cx="1020300" cy="5607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2"/>
              </a:buClr>
              <a:buSzPts val="700"/>
              <a:buFont typeface="Lexend Light"/>
              <a:buNone/>
              <a:defRPr sz="700">
                <a:solidFill>
                  <a:schemeClr val="accent2"/>
                </a:solidFill>
                <a:latin typeface="Lexend Light"/>
                <a:ea typeface="Lexend Light"/>
                <a:cs typeface="Lexend Light"/>
                <a:sym typeface="Lexend Light"/>
              </a:defRPr>
            </a:lvl1pPr>
            <a:lvl2pPr lvl="1">
              <a:spcBef>
                <a:spcPts val="0"/>
              </a:spcBef>
              <a:spcAft>
                <a:spcPts val="0"/>
              </a:spcAft>
              <a:buClr>
                <a:schemeClr val="accent2"/>
              </a:buClr>
              <a:buSzPts val="3000"/>
              <a:buNone/>
              <a:defRPr>
                <a:solidFill>
                  <a:schemeClr val="accent2"/>
                </a:solidFill>
              </a:defRPr>
            </a:lvl2pPr>
            <a:lvl3pPr lvl="2">
              <a:spcBef>
                <a:spcPts val="0"/>
              </a:spcBef>
              <a:spcAft>
                <a:spcPts val="0"/>
              </a:spcAft>
              <a:buClr>
                <a:schemeClr val="accent2"/>
              </a:buClr>
              <a:buSzPts val="3000"/>
              <a:buNone/>
              <a:defRPr>
                <a:solidFill>
                  <a:schemeClr val="accent2"/>
                </a:solidFill>
              </a:defRPr>
            </a:lvl3pPr>
            <a:lvl4pPr lvl="3">
              <a:spcBef>
                <a:spcPts val="0"/>
              </a:spcBef>
              <a:spcAft>
                <a:spcPts val="0"/>
              </a:spcAft>
              <a:buClr>
                <a:schemeClr val="accent2"/>
              </a:buClr>
              <a:buSzPts val="3000"/>
              <a:buNone/>
              <a:defRPr>
                <a:solidFill>
                  <a:schemeClr val="accent2"/>
                </a:solidFill>
              </a:defRPr>
            </a:lvl4pPr>
            <a:lvl5pPr lvl="4">
              <a:spcBef>
                <a:spcPts val="0"/>
              </a:spcBef>
              <a:spcAft>
                <a:spcPts val="0"/>
              </a:spcAft>
              <a:buClr>
                <a:schemeClr val="accent2"/>
              </a:buClr>
              <a:buSzPts val="3000"/>
              <a:buNone/>
              <a:defRPr>
                <a:solidFill>
                  <a:schemeClr val="accent2"/>
                </a:solidFill>
              </a:defRPr>
            </a:lvl5pPr>
            <a:lvl6pPr lvl="5">
              <a:spcBef>
                <a:spcPts val="0"/>
              </a:spcBef>
              <a:spcAft>
                <a:spcPts val="0"/>
              </a:spcAft>
              <a:buClr>
                <a:schemeClr val="accent2"/>
              </a:buClr>
              <a:buSzPts val="3000"/>
              <a:buNone/>
              <a:defRPr>
                <a:solidFill>
                  <a:schemeClr val="accent2"/>
                </a:solidFill>
              </a:defRPr>
            </a:lvl6pPr>
            <a:lvl7pPr lvl="6">
              <a:spcBef>
                <a:spcPts val="0"/>
              </a:spcBef>
              <a:spcAft>
                <a:spcPts val="0"/>
              </a:spcAft>
              <a:buClr>
                <a:schemeClr val="accent2"/>
              </a:buClr>
              <a:buSzPts val="3000"/>
              <a:buNone/>
              <a:defRPr>
                <a:solidFill>
                  <a:schemeClr val="accent2"/>
                </a:solidFill>
              </a:defRPr>
            </a:lvl7pPr>
            <a:lvl8pPr lvl="7">
              <a:spcBef>
                <a:spcPts val="0"/>
              </a:spcBef>
              <a:spcAft>
                <a:spcPts val="0"/>
              </a:spcAft>
              <a:buClr>
                <a:schemeClr val="accent2"/>
              </a:buClr>
              <a:buSzPts val="3000"/>
              <a:buNone/>
              <a:defRPr>
                <a:solidFill>
                  <a:schemeClr val="accent2"/>
                </a:solidFill>
              </a:defRPr>
            </a:lvl8pPr>
            <a:lvl9pPr lvl="8">
              <a:spcBef>
                <a:spcPts val="0"/>
              </a:spcBef>
              <a:spcAft>
                <a:spcPts val="0"/>
              </a:spcAft>
              <a:buClr>
                <a:schemeClr val="accent2"/>
              </a:buClr>
              <a:buSzPts val="3000"/>
              <a:buNone/>
              <a:defRPr>
                <a:solidFill>
                  <a:schemeClr val="accent2"/>
                </a:solidFill>
              </a:defRPr>
            </a:lvl9pPr>
          </a:lstStyle>
          <a:p>
            <a:endParaRPr/>
          </a:p>
        </p:txBody>
      </p:sp>
      <p:sp>
        <p:nvSpPr>
          <p:cNvPr id="844" name="Google Shape;844;p93"/>
          <p:cNvSpPr txBox="1">
            <a:spLocks noGrp="1"/>
          </p:cNvSpPr>
          <p:nvPr>
            <p:ph type="title" idx="5"/>
          </p:nvPr>
        </p:nvSpPr>
        <p:spPr>
          <a:xfrm rot="-5400000">
            <a:off x="7417450" y="2291400"/>
            <a:ext cx="2906400" cy="560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2"/>
              </a:buClr>
              <a:buSzPts val="1500"/>
              <a:buFont typeface="Merriweather Light"/>
              <a:buNone/>
              <a:defRPr sz="1500">
                <a:solidFill>
                  <a:schemeClr val="accent2"/>
                </a:solidFill>
              </a:defRPr>
            </a:lvl1pPr>
            <a:lvl2pPr lvl="1" algn="ctr">
              <a:spcBef>
                <a:spcPts val="0"/>
              </a:spcBef>
              <a:spcAft>
                <a:spcPts val="0"/>
              </a:spcAft>
              <a:buClr>
                <a:schemeClr val="accent2"/>
              </a:buClr>
              <a:buSzPts val="3000"/>
              <a:buNone/>
              <a:defRPr>
                <a:solidFill>
                  <a:schemeClr val="accent2"/>
                </a:solidFill>
              </a:defRPr>
            </a:lvl2pPr>
            <a:lvl3pPr lvl="2" algn="ctr">
              <a:spcBef>
                <a:spcPts val="0"/>
              </a:spcBef>
              <a:spcAft>
                <a:spcPts val="0"/>
              </a:spcAft>
              <a:buClr>
                <a:schemeClr val="accent2"/>
              </a:buClr>
              <a:buSzPts val="3000"/>
              <a:buNone/>
              <a:defRPr>
                <a:solidFill>
                  <a:schemeClr val="accent2"/>
                </a:solidFill>
              </a:defRPr>
            </a:lvl3pPr>
            <a:lvl4pPr lvl="3" algn="ctr">
              <a:spcBef>
                <a:spcPts val="0"/>
              </a:spcBef>
              <a:spcAft>
                <a:spcPts val="0"/>
              </a:spcAft>
              <a:buClr>
                <a:schemeClr val="accent2"/>
              </a:buClr>
              <a:buSzPts val="3000"/>
              <a:buNone/>
              <a:defRPr>
                <a:solidFill>
                  <a:schemeClr val="accent2"/>
                </a:solidFill>
              </a:defRPr>
            </a:lvl4pPr>
            <a:lvl5pPr lvl="4" algn="ctr">
              <a:spcBef>
                <a:spcPts val="0"/>
              </a:spcBef>
              <a:spcAft>
                <a:spcPts val="0"/>
              </a:spcAft>
              <a:buClr>
                <a:schemeClr val="accent2"/>
              </a:buClr>
              <a:buSzPts val="3000"/>
              <a:buNone/>
              <a:defRPr>
                <a:solidFill>
                  <a:schemeClr val="accent2"/>
                </a:solidFill>
              </a:defRPr>
            </a:lvl5pPr>
            <a:lvl6pPr lvl="5" algn="ctr">
              <a:spcBef>
                <a:spcPts val="0"/>
              </a:spcBef>
              <a:spcAft>
                <a:spcPts val="0"/>
              </a:spcAft>
              <a:buClr>
                <a:schemeClr val="accent2"/>
              </a:buClr>
              <a:buSzPts val="3000"/>
              <a:buNone/>
              <a:defRPr>
                <a:solidFill>
                  <a:schemeClr val="accent2"/>
                </a:solidFill>
              </a:defRPr>
            </a:lvl6pPr>
            <a:lvl7pPr lvl="6" algn="ctr">
              <a:spcBef>
                <a:spcPts val="0"/>
              </a:spcBef>
              <a:spcAft>
                <a:spcPts val="0"/>
              </a:spcAft>
              <a:buClr>
                <a:schemeClr val="accent2"/>
              </a:buClr>
              <a:buSzPts val="3000"/>
              <a:buNone/>
              <a:defRPr>
                <a:solidFill>
                  <a:schemeClr val="accent2"/>
                </a:solidFill>
              </a:defRPr>
            </a:lvl7pPr>
            <a:lvl8pPr lvl="7" algn="ctr">
              <a:spcBef>
                <a:spcPts val="0"/>
              </a:spcBef>
              <a:spcAft>
                <a:spcPts val="0"/>
              </a:spcAft>
              <a:buClr>
                <a:schemeClr val="accent2"/>
              </a:buClr>
              <a:buSzPts val="3000"/>
              <a:buNone/>
              <a:defRPr>
                <a:solidFill>
                  <a:schemeClr val="accent2"/>
                </a:solidFill>
              </a:defRPr>
            </a:lvl8pPr>
            <a:lvl9pPr lvl="8" algn="ctr">
              <a:spcBef>
                <a:spcPts val="0"/>
              </a:spcBef>
              <a:spcAft>
                <a:spcPts val="0"/>
              </a:spcAft>
              <a:buClr>
                <a:schemeClr val="accent2"/>
              </a:buClr>
              <a:buSzPts val="3000"/>
              <a:buNone/>
              <a:defRPr>
                <a:solidFill>
                  <a:schemeClr val="accent2"/>
                </a:solidFill>
              </a:defRPr>
            </a:lvl9pPr>
          </a:lstStyle>
          <a:p>
            <a:endParaRPr/>
          </a:p>
        </p:txBody>
      </p:sp>
      <p:sp>
        <p:nvSpPr>
          <p:cNvPr id="845" name="Google Shape;845;p93"/>
          <p:cNvSpPr txBox="1">
            <a:spLocks noGrp="1"/>
          </p:cNvSpPr>
          <p:nvPr>
            <p:ph type="title" idx="6"/>
          </p:nvPr>
        </p:nvSpPr>
        <p:spPr>
          <a:xfrm>
            <a:off x="8583300" y="4329650"/>
            <a:ext cx="567600" cy="6687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2"/>
              </a:buClr>
              <a:buSzPts val="700"/>
              <a:buFont typeface="Lexend Light"/>
              <a:buNone/>
              <a:defRPr sz="700">
                <a:solidFill>
                  <a:schemeClr val="accent2"/>
                </a:solidFill>
                <a:latin typeface="Lexend Light"/>
                <a:ea typeface="Lexend Light"/>
                <a:cs typeface="Lexend Light"/>
                <a:sym typeface="Lexend Light"/>
              </a:defRPr>
            </a:lvl1pPr>
            <a:lvl2pPr lvl="1" algn="r">
              <a:spcBef>
                <a:spcPts val="0"/>
              </a:spcBef>
              <a:spcAft>
                <a:spcPts val="0"/>
              </a:spcAft>
              <a:buClr>
                <a:schemeClr val="accent2"/>
              </a:buClr>
              <a:buSzPts val="3000"/>
              <a:buNone/>
              <a:defRPr>
                <a:solidFill>
                  <a:schemeClr val="accent2"/>
                </a:solidFill>
              </a:defRPr>
            </a:lvl2pPr>
            <a:lvl3pPr lvl="2" algn="r">
              <a:spcBef>
                <a:spcPts val="0"/>
              </a:spcBef>
              <a:spcAft>
                <a:spcPts val="0"/>
              </a:spcAft>
              <a:buClr>
                <a:schemeClr val="accent2"/>
              </a:buClr>
              <a:buSzPts val="3000"/>
              <a:buNone/>
              <a:defRPr>
                <a:solidFill>
                  <a:schemeClr val="accent2"/>
                </a:solidFill>
              </a:defRPr>
            </a:lvl3pPr>
            <a:lvl4pPr lvl="3" algn="r">
              <a:spcBef>
                <a:spcPts val="0"/>
              </a:spcBef>
              <a:spcAft>
                <a:spcPts val="0"/>
              </a:spcAft>
              <a:buClr>
                <a:schemeClr val="accent2"/>
              </a:buClr>
              <a:buSzPts val="3000"/>
              <a:buNone/>
              <a:defRPr>
                <a:solidFill>
                  <a:schemeClr val="accent2"/>
                </a:solidFill>
              </a:defRPr>
            </a:lvl4pPr>
            <a:lvl5pPr lvl="4" algn="r">
              <a:spcBef>
                <a:spcPts val="0"/>
              </a:spcBef>
              <a:spcAft>
                <a:spcPts val="0"/>
              </a:spcAft>
              <a:buClr>
                <a:schemeClr val="accent2"/>
              </a:buClr>
              <a:buSzPts val="3000"/>
              <a:buNone/>
              <a:defRPr>
                <a:solidFill>
                  <a:schemeClr val="accent2"/>
                </a:solidFill>
              </a:defRPr>
            </a:lvl5pPr>
            <a:lvl6pPr lvl="5" algn="r">
              <a:spcBef>
                <a:spcPts val="0"/>
              </a:spcBef>
              <a:spcAft>
                <a:spcPts val="0"/>
              </a:spcAft>
              <a:buClr>
                <a:schemeClr val="accent2"/>
              </a:buClr>
              <a:buSzPts val="3000"/>
              <a:buNone/>
              <a:defRPr>
                <a:solidFill>
                  <a:schemeClr val="accent2"/>
                </a:solidFill>
              </a:defRPr>
            </a:lvl6pPr>
            <a:lvl7pPr lvl="6" algn="r">
              <a:spcBef>
                <a:spcPts val="0"/>
              </a:spcBef>
              <a:spcAft>
                <a:spcPts val="0"/>
              </a:spcAft>
              <a:buClr>
                <a:schemeClr val="accent2"/>
              </a:buClr>
              <a:buSzPts val="3000"/>
              <a:buNone/>
              <a:defRPr>
                <a:solidFill>
                  <a:schemeClr val="accent2"/>
                </a:solidFill>
              </a:defRPr>
            </a:lvl7pPr>
            <a:lvl8pPr lvl="7" algn="r">
              <a:spcBef>
                <a:spcPts val="0"/>
              </a:spcBef>
              <a:spcAft>
                <a:spcPts val="0"/>
              </a:spcAft>
              <a:buClr>
                <a:schemeClr val="accent2"/>
              </a:buClr>
              <a:buSzPts val="3000"/>
              <a:buNone/>
              <a:defRPr>
                <a:solidFill>
                  <a:schemeClr val="accent2"/>
                </a:solidFill>
              </a:defRPr>
            </a:lvl8pPr>
            <a:lvl9pPr lvl="8" algn="r">
              <a:spcBef>
                <a:spcPts val="0"/>
              </a:spcBef>
              <a:spcAft>
                <a:spcPts val="0"/>
              </a:spcAft>
              <a:buClr>
                <a:schemeClr val="accent2"/>
              </a:buClr>
              <a:buSzPts val="3000"/>
              <a:buNone/>
              <a:defRPr>
                <a:solidFill>
                  <a:schemeClr val="accent2"/>
                </a:solidFill>
              </a:defRPr>
            </a:lvl9pPr>
          </a:lstStyle>
          <a:p>
            <a:endParaRPr/>
          </a:p>
        </p:txBody>
      </p:sp>
      <p:sp>
        <p:nvSpPr>
          <p:cNvPr id="846" name="Google Shape;846;p93"/>
          <p:cNvSpPr>
            <a:spLocks noGrp="1"/>
          </p:cNvSpPr>
          <p:nvPr>
            <p:ph type="pic" idx="7"/>
          </p:nvPr>
        </p:nvSpPr>
        <p:spPr>
          <a:xfrm>
            <a:off x="228500" y="1984331"/>
            <a:ext cx="2048100" cy="2333100"/>
          </a:xfrm>
          <a:prstGeom prst="rect">
            <a:avLst/>
          </a:prstGeom>
          <a:noFill/>
          <a:ln>
            <a:noFill/>
          </a:ln>
        </p:spPr>
      </p:sp>
      <p:sp>
        <p:nvSpPr>
          <p:cNvPr id="847" name="Google Shape;847;p93"/>
          <p:cNvSpPr>
            <a:spLocks noGrp="1"/>
          </p:cNvSpPr>
          <p:nvPr>
            <p:ph type="pic" idx="8"/>
          </p:nvPr>
        </p:nvSpPr>
        <p:spPr>
          <a:xfrm>
            <a:off x="2441450" y="1984331"/>
            <a:ext cx="2052900" cy="2333100"/>
          </a:xfrm>
          <a:prstGeom prst="rect">
            <a:avLst/>
          </a:prstGeom>
          <a:noFill/>
          <a:ln>
            <a:noFill/>
          </a:ln>
        </p:spPr>
      </p:sp>
      <p:sp>
        <p:nvSpPr>
          <p:cNvPr id="848" name="Google Shape;848;p93"/>
          <p:cNvSpPr>
            <a:spLocks noGrp="1"/>
          </p:cNvSpPr>
          <p:nvPr>
            <p:ph type="pic" idx="9"/>
          </p:nvPr>
        </p:nvSpPr>
        <p:spPr>
          <a:xfrm>
            <a:off x="4658875" y="1984075"/>
            <a:ext cx="2039100" cy="2345400"/>
          </a:xfrm>
          <a:prstGeom prst="rect">
            <a:avLst/>
          </a:prstGeom>
          <a:noFill/>
          <a:ln>
            <a:noFill/>
          </a:ln>
        </p:spPr>
      </p:sp>
      <p:sp>
        <p:nvSpPr>
          <p:cNvPr id="849" name="Google Shape;849;p93"/>
          <p:cNvSpPr txBox="1">
            <a:spLocks noGrp="1"/>
          </p:cNvSpPr>
          <p:nvPr>
            <p:ph type="subTitle" idx="1"/>
          </p:nvPr>
        </p:nvSpPr>
        <p:spPr>
          <a:xfrm>
            <a:off x="228600" y="4569975"/>
            <a:ext cx="2048100" cy="339600"/>
          </a:xfrm>
          <a:prstGeom prst="rect">
            <a:avLst/>
          </a:prstGeom>
        </p:spPr>
        <p:txBody>
          <a:bodyPr spcFirstLastPara="1" wrap="square" lIns="91425" tIns="91425" rIns="91425" bIns="91425" anchor="b" anchorCtr="0">
            <a:noAutofit/>
          </a:bodyPr>
          <a:lstStyle>
            <a:lvl1pPr lvl="0">
              <a:spcBef>
                <a:spcPts val="0"/>
              </a:spcBef>
              <a:spcAft>
                <a:spcPts val="0"/>
              </a:spcAft>
              <a:buClr>
                <a:schemeClr val="dk1"/>
              </a:buClr>
              <a:buSzPts val="900"/>
              <a:buFont typeface="Lexend"/>
              <a:buNone/>
              <a:defRPr sz="900">
                <a:latin typeface="Lexend"/>
                <a:ea typeface="Lexend"/>
                <a:cs typeface="Lexend"/>
                <a:sym typeface="Lexend"/>
              </a:defRPr>
            </a:lvl1pPr>
            <a:lvl2pPr lvl="1">
              <a:spcBef>
                <a:spcPts val="0"/>
              </a:spcBef>
              <a:spcAft>
                <a:spcPts val="0"/>
              </a:spcAft>
              <a:buClr>
                <a:schemeClr val="dk1"/>
              </a:buClr>
              <a:buSzPts val="1400"/>
              <a:buFont typeface="Lexend"/>
              <a:buNone/>
              <a:defRPr>
                <a:latin typeface="Lexend"/>
                <a:ea typeface="Lexend"/>
                <a:cs typeface="Lexend"/>
                <a:sym typeface="Lexend"/>
              </a:defRPr>
            </a:lvl2pPr>
            <a:lvl3pPr lvl="2">
              <a:spcBef>
                <a:spcPts val="0"/>
              </a:spcBef>
              <a:spcAft>
                <a:spcPts val="0"/>
              </a:spcAft>
              <a:buClr>
                <a:schemeClr val="dk1"/>
              </a:buClr>
              <a:buSzPts val="1400"/>
              <a:buFont typeface="Lexend"/>
              <a:buNone/>
              <a:defRPr>
                <a:latin typeface="Lexend"/>
                <a:ea typeface="Lexend"/>
                <a:cs typeface="Lexend"/>
                <a:sym typeface="Lexend"/>
              </a:defRPr>
            </a:lvl3pPr>
            <a:lvl4pPr lvl="3">
              <a:spcBef>
                <a:spcPts val="0"/>
              </a:spcBef>
              <a:spcAft>
                <a:spcPts val="0"/>
              </a:spcAft>
              <a:buClr>
                <a:schemeClr val="dk1"/>
              </a:buClr>
              <a:buSzPts val="1400"/>
              <a:buFont typeface="Lexend"/>
              <a:buNone/>
              <a:defRPr>
                <a:latin typeface="Lexend"/>
                <a:ea typeface="Lexend"/>
                <a:cs typeface="Lexend"/>
                <a:sym typeface="Lexend"/>
              </a:defRPr>
            </a:lvl4pPr>
            <a:lvl5pPr lvl="4">
              <a:spcBef>
                <a:spcPts val="0"/>
              </a:spcBef>
              <a:spcAft>
                <a:spcPts val="0"/>
              </a:spcAft>
              <a:buClr>
                <a:schemeClr val="dk1"/>
              </a:buClr>
              <a:buSzPts val="1400"/>
              <a:buFont typeface="Lexend"/>
              <a:buNone/>
              <a:defRPr>
                <a:latin typeface="Lexend"/>
                <a:ea typeface="Lexend"/>
                <a:cs typeface="Lexend"/>
                <a:sym typeface="Lexend"/>
              </a:defRPr>
            </a:lvl5pPr>
            <a:lvl6pPr lvl="5">
              <a:spcBef>
                <a:spcPts val="0"/>
              </a:spcBef>
              <a:spcAft>
                <a:spcPts val="0"/>
              </a:spcAft>
              <a:buClr>
                <a:schemeClr val="dk1"/>
              </a:buClr>
              <a:buSzPts val="1400"/>
              <a:buFont typeface="Lexend"/>
              <a:buNone/>
              <a:defRPr>
                <a:latin typeface="Lexend"/>
                <a:ea typeface="Lexend"/>
                <a:cs typeface="Lexend"/>
                <a:sym typeface="Lexend"/>
              </a:defRPr>
            </a:lvl6pPr>
            <a:lvl7pPr lvl="6">
              <a:spcBef>
                <a:spcPts val="0"/>
              </a:spcBef>
              <a:spcAft>
                <a:spcPts val="0"/>
              </a:spcAft>
              <a:buClr>
                <a:schemeClr val="dk1"/>
              </a:buClr>
              <a:buSzPts val="1400"/>
              <a:buFont typeface="Lexend"/>
              <a:buNone/>
              <a:defRPr>
                <a:latin typeface="Lexend"/>
                <a:ea typeface="Lexend"/>
                <a:cs typeface="Lexend"/>
                <a:sym typeface="Lexend"/>
              </a:defRPr>
            </a:lvl7pPr>
            <a:lvl8pPr lvl="7">
              <a:spcBef>
                <a:spcPts val="0"/>
              </a:spcBef>
              <a:spcAft>
                <a:spcPts val="0"/>
              </a:spcAft>
              <a:buClr>
                <a:schemeClr val="dk1"/>
              </a:buClr>
              <a:buSzPts val="1400"/>
              <a:buFont typeface="Lexend"/>
              <a:buNone/>
              <a:defRPr>
                <a:latin typeface="Lexend"/>
                <a:ea typeface="Lexend"/>
                <a:cs typeface="Lexend"/>
                <a:sym typeface="Lexend"/>
              </a:defRPr>
            </a:lvl8pPr>
            <a:lvl9pPr lvl="8">
              <a:spcBef>
                <a:spcPts val="0"/>
              </a:spcBef>
              <a:spcAft>
                <a:spcPts val="0"/>
              </a:spcAft>
              <a:buClr>
                <a:schemeClr val="dk1"/>
              </a:buClr>
              <a:buSzPts val="1400"/>
              <a:buFont typeface="Lexend"/>
              <a:buNone/>
              <a:defRPr>
                <a:latin typeface="Lexend"/>
                <a:ea typeface="Lexend"/>
                <a:cs typeface="Lexend"/>
                <a:sym typeface="Lexend"/>
              </a:defRPr>
            </a:lvl9pPr>
          </a:lstStyle>
          <a:p>
            <a:endParaRPr/>
          </a:p>
        </p:txBody>
      </p:sp>
      <p:sp>
        <p:nvSpPr>
          <p:cNvPr id="850" name="Google Shape;850;p93"/>
          <p:cNvSpPr txBox="1">
            <a:spLocks noGrp="1"/>
          </p:cNvSpPr>
          <p:nvPr>
            <p:ph type="subTitle" idx="13"/>
          </p:nvPr>
        </p:nvSpPr>
        <p:spPr>
          <a:xfrm>
            <a:off x="2434475" y="4569975"/>
            <a:ext cx="2048100" cy="339600"/>
          </a:xfrm>
          <a:prstGeom prst="rect">
            <a:avLst/>
          </a:prstGeom>
        </p:spPr>
        <p:txBody>
          <a:bodyPr spcFirstLastPara="1" wrap="square" lIns="91425" tIns="91425" rIns="91425" bIns="91425" anchor="b" anchorCtr="0">
            <a:noAutofit/>
          </a:bodyPr>
          <a:lstStyle>
            <a:lvl1pPr lvl="0">
              <a:spcBef>
                <a:spcPts val="0"/>
              </a:spcBef>
              <a:spcAft>
                <a:spcPts val="0"/>
              </a:spcAft>
              <a:buClr>
                <a:schemeClr val="dk1"/>
              </a:buClr>
              <a:buSzPts val="900"/>
              <a:buFont typeface="Lexend"/>
              <a:buNone/>
              <a:defRPr sz="900">
                <a:latin typeface="Lexend"/>
                <a:ea typeface="Lexend"/>
                <a:cs typeface="Lexend"/>
                <a:sym typeface="Lexend"/>
              </a:defRPr>
            </a:lvl1pPr>
            <a:lvl2pPr lvl="1">
              <a:spcBef>
                <a:spcPts val="0"/>
              </a:spcBef>
              <a:spcAft>
                <a:spcPts val="0"/>
              </a:spcAft>
              <a:buClr>
                <a:schemeClr val="dk1"/>
              </a:buClr>
              <a:buSzPts val="1400"/>
              <a:buFont typeface="Lexend"/>
              <a:buNone/>
              <a:defRPr>
                <a:latin typeface="Lexend"/>
                <a:ea typeface="Lexend"/>
                <a:cs typeface="Lexend"/>
                <a:sym typeface="Lexend"/>
              </a:defRPr>
            </a:lvl2pPr>
            <a:lvl3pPr lvl="2">
              <a:spcBef>
                <a:spcPts val="0"/>
              </a:spcBef>
              <a:spcAft>
                <a:spcPts val="0"/>
              </a:spcAft>
              <a:buClr>
                <a:schemeClr val="dk1"/>
              </a:buClr>
              <a:buSzPts val="1400"/>
              <a:buFont typeface="Lexend"/>
              <a:buNone/>
              <a:defRPr>
                <a:latin typeface="Lexend"/>
                <a:ea typeface="Lexend"/>
                <a:cs typeface="Lexend"/>
                <a:sym typeface="Lexend"/>
              </a:defRPr>
            </a:lvl3pPr>
            <a:lvl4pPr lvl="3">
              <a:spcBef>
                <a:spcPts val="0"/>
              </a:spcBef>
              <a:spcAft>
                <a:spcPts val="0"/>
              </a:spcAft>
              <a:buClr>
                <a:schemeClr val="dk1"/>
              </a:buClr>
              <a:buSzPts val="1400"/>
              <a:buFont typeface="Lexend"/>
              <a:buNone/>
              <a:defRPr>
                <a:latin typeface="Lexend"/>
                <a:ea typeface="Lexend"/>
                <a:cs typeface="Lexend"/>
                <a:sym typeface="Lexend"/>
              </a:defRPr>
            </a:lvl4pPr>
            <a:lvl5pPr lvl="4">
              <a:spcBef>
                <a:spcPts val="0"/>
              </a:spcBef>
              <a:spcAft>
                <a:spcPts val="0"/>
              </a:spcAft>
              <a:buClr>
                <a:schemeClr val="dk1"/>
              </a:buClr>
              <a:buSzPts val="1400"/>
              <a:buFont typeface="Lexend"/>
              <a:buNone/>
              <a:defRPr>
                <a:latin typeface="Lexend"/>
                <a:ea typeface="Lexend"/>
                <a:cs typeface="Lexend"/>
                <a:sym typeface="Lexend"/>
              </a:defRPr>
            </a:lvl5pPr>
            <a:lvl6pPr lvl="5">
              <a:spcBef>
                <a:spcPts val="0"/>
              </a:spcBef>
              <a:spcAft>
                <a:spcPts val="0"/>
              </a:spcAft>
              <a:buClr>
                <a:schemeClr val="dk1"/>
              </a:buClr>
              <a:buSzPts val="1400"/>
              <a:buFont typeface="Lexend"/>
              <a:buNone/>
              <a:defRPr>
                <a:latin typeface="Lexend"/>
                <a:ea typeface="Lexend"/>
                <a:cs typeface="Lexend"/>
                <a:sym typeface="Lexend"/>
              </a:defRPr>
            </a:lvl6pPr>
            <a:lvl7pPr lvl="6">
              <a:spcBef>
                <a:spcPts val="0"/>
              </a:spcBef>
              <a:spcAft>
                <a:spcPts val="0"/>
              </a:spcAft>
              <a:buClr>
                <a:schemeClr val="dk1"/>
              </a:buClr>
              <a:buSzPts val="1400"/>
              <a:buFont typeface="Lexend"/>
              <a:buNone/>
              <a:defRPr>
                <a:latin typeface="Lexend"/>
                <a:ea typeface="Lexend"/>
                <a:cs typeface="Lexend"/>
                <a:sym typeface="Lexend"/>
              </a:defRPr>
            </a:lvl7pPr>
            <a:lvl8pPr lvl="7">
              <a:spcBef>
                <a:spcPts val="0"/>
              </a:spcBef>
              <a:spcAft>
                <a:spcPts val="0"/>
              </a:spcAft>
              <a:buClr>
                <a:schemeClr val="dk1"/>
              </a:buClr>
              <a:buSzPts val="1400"/>
              <a:buFont typeface="Lexend"/>
              <a:buNone/>
              <a:defRPr>
                <a:latin typeface="Lexend"/>
                <a:ea typeface="Lexend"/>
                <a:cs typeface="Lexend"/>
                <a:sym typeface="Lexend"/>
              </a:defRPr>
            </a:lvl8pPr>
            <a:lvl9pPr lvl="8">
              <a:spcBef>
                <a:spcPts val="0"/>
              </a:spcBef>
              <a:spcAft>
                <a:spcPts val="0"/>
              </a:spcAft>
              <a:buClr>
                <a:schemeClr val="dk1"/>
              </a:buClr>
              <a:buSzPts val="1400"/>
              <a:buFont typeface="Lexend"/>
              <a:buNone/>
              <a:defRPr>
                <a:latin typeface="Lexend"/>
                <a:ea typeface="Lexend"/>
                <a:cs typeface="Lexend"/>
                <a:sym typeface="Lexend"/>
              </a:defRPr>
            </a:lvl9pPr>
          </a:lstStyle>
          <a:p>
            <a:endParaRPr/>
          </a:p>
        </p:txBody>
      </p:sp>
      <p:sp>
        <p:nvSpPr>
          <p:cNvPr id="851" name="Google Shape;851;p93"/>
          <p:cNvSpPr txBox="1">
            <a:spLocks noGrp="1"/>
          </p:cNvSpPr>
          <p:nvPr>
            <p:ph type="subTitle" idx="14"/>
          </p:nvPr>
        </p:nvSpPr>
        <p:spPr>
          <a:xfrm>
            <a:off x="4658875" y="4569975"/>
            <a:ext cx="2048100" cy="339600"/>
          </a:xfrm>
          <a:prstGeom prst="rect">
            <a:avLst/>
          </a:prstGeom>
        </p:spPr>
        <p:txBody>
          <a:bodyPr spcFirstLastPara="1" wrap="square" lIns="91425" tIns="91425" rIns="91425" bIns="91425" anchor="b" anchorCtr="0">
            <a:noAutofit/>
          </a:bodyPr>
          <a:lstStyle>
            <a:lvl1pPr lvl="0">
              <a:spcBef>
                <a:spcPts val="0"/>
              </a:spcBef>
              <a:spcAft>
                <a:spcPts val="0"/>
              </a:spcAft>
              <a:buClr>
                <a:schemeClr val="dk1"/>
              </a:buClr>
              <a:buSzPts val="900"/>
              <a:buFont typeface="Lexend"/>
              <a:buNone/>
              <a:defRPr sz="900">
                <a:latin typeface="Lexend"/>
                <a:ea typeface="Lexend"/>
                <a:cs typeface="Lexend"/>
                <a:sym typeface="Lexend"/>
              </a:defRPr>
            </a:lvl1pPr>
            <a:lvl2pPr lvl="1">
              <a:spcBef>
                <a:spcPts val="0"/>
              </a:spcBef>
              <a:spcAft>
                <a:spcPts val="0"/>
              </a:spcAft>
              <a:buClr>
                <a:schemeClr val="dk1"/>
              </a:buClr>
              <a:buSzPts val="1400"/>
              <a:buFont typeface="Lexend"/>
              <a:buNone/>
              <a:defRPr>
                <a:latin typeface="Lexend"/>
                <a:ea typeface="Lexend"/>
                <a:cs typeface="Lexend"/>
                <a:sym typeface="Lexend"/>
              </a:defRPr>
            </a:lvl2pPr>
            <a:lvl3pPr lvl="2">
              <a:spcBef>
                <a:spcPts val="0"/>
              </a:spcBef>
              <a:spcAft>
                <a:spcPts val="0"/>
              </a:spcAft>
              <a:buClr>
                <a:schemeClr val="dk1"/>
              </a:buClr>
              <a:buSzPts val="1400"/>
              <a:buFont typeface="Lexend"/>
              <a:buNone/>
              <a:defRPr>
                <a:latin typeface="Lexend"/>
                <a:ea typeface="Lexend"/>
                <a:cs typeface="Lexend"/>
                <a:sym typeface="Lexend"/>
              </a:defRPr>
            </a:lvl3pPr>
            <a:lvl4pPr lvl="3">
              <a:spcBef>
                <a:spcPts val="0"/>
              </a:spcBef>
              <a:spcAft>
                <a:spcPts val="0"/>
              </a:spcAft>
              <a:buClr>
                <a:schemeClr val="dk1"/>
              </a:buClr>
              <a:buSzPts val="1400"/>
              <a:buFont typeface="Lexend"/>
              <a:buNone/>
              <a:defRPr>
                <a:latin typeface="Lexend"/>
                <a:ea typeface="Lexend"/>
                <a:cs typeface="Lexend"/>
                <a:sym typeface="Lexend"/>
              </a:defRPr>
            </a:lvl4pPr>
            <a:lvl5pPr lvl="4">
              <a:spcBef>
                <a:spcPts val="0"/>
              </a:spcBef>
              <a:spcAft>
                <a:spcPts val="0"/>
              </a:spcAft>
              <a:buClr>
                <a:schemeClr val="dk1"/>
              </a:buClr>
              <a:buSzPts val="1400"/>
              <a:buFont typeface="Lexend"/>
              <a:buNone/>
              <a:defRPr>
                <a:latin typeface="Lexend"/>
                <a:ea typeface="Lexend"/>
                <a:cs typeface="Lexend"/>
                <a:sym typeface="Lexend"/>
              </a:defRPr>
            </a:lvl5pPr>
            <a:lvl6pPr lvl="5">
              <a:spcBef>
                <a:spcPts val="0"/>
              </a:spcBef>
              <a:spcAft>
                <a:spcPts val="0"/>
              </a:spcAft>
              <a:buClr>
                <a:schemeClr val="dk1"/>
              </a:buClr>
              <a:buSzPts val="1400"/>
              <a:buFont typeface="Lexend"/>
              <a:buNone/>
              <a:defRPr>
                <a:latin typeface="Lexend"/>
                <a:ea typeface="Lexend"/>
                <a:cs typeface="Lexend"/>
                <a:sym typeface="Lexend"/>
              </a:defRPr>
            </a:lvl6pPr>
            <a:lvl7pPr lvl="6">
              <a:spcBef>
                <a:spcPts val="0"/>
              </a:spcBef>
              <a:spcAft>
                <a:spcPts val="0"/>
              </a:spcAft>
              <a:buClr>
                <a:schemeClr val="dk1"/>
              </a:buClr>
              <a:buSzPts val="1400"/>
              <a:buFont typeface="Lexend"/>
              <a:buNone/>
              <a:defRPr>
                <a:latin typeface="Lexend"/>
                <a:ea typeface="Lexend"/>
                <a:cs typeface="Lexend"/>
                <a:sym typeface="Lexend"/>
              </a:defRPr>
            </a:lvl7pPr>
            <a:lvl8pPr lvl="7">
              <a:spcBef>
                <a:spcPts val="0"/>
              </a:spcBef>
              <a:spcAft>
                <a:spcPts val="0"/>
              </a:spcAft>
              <a:buClr>
                <a:schemeClr val="dk1"/>
              </a:buClr>
              <a:buSzPts val="1400"/>
              <a:buFont typeface="Lexend"/>
              <a:buNone/>
              <a:defRPr>
                <a:latin typeface="Lexend"/>
                <a:ea typeface="Lexend"/>
                <a:cs typeface="Lexend"/>
                <a:sym typeface="Lexend"/>
              </a:defRPr>
            </a:lvl8pPr>
            <a:lvl9pPr lvl="8">
              <a:spcBef>
                <a:spcPts val="0"/>
              </a:spcBef>
              <a:spcAft>
                <a:spcPts val="0"/>
              </a:spcAft>
              <a:buClr>
                <a:schemeClr val="dk1"/>
              </a:buClr>
              <a:buSzPts val="1400"/>
              <a:buFont typeface="Lexend"/>
              <a:buNone/>
              <a:defRPr>
                <a:latin typeface="Lexend"/>
                <a:ea typeface="Lexend"/>
                <a:cs typeface="Lexend"/>
                <a:sym typeface="Lexend"/>
              </a:defRPr>
            </a:lvl9pPr>
          </a:lstStyle>
          <a:p>
            <a:endParaRPr/>
          </a:p>
        </p:txBody>
      </p:sp>
      <p:sp>
        <p:nvSpPr>
          <p:cNvPr id="852" name="Google Shape;852;p93"/>
          <p:cNvSpPr txBox="1">
            <a:spLocks noGrp="1"/>
          </p:cNvSpPr>
          <p:nvPr>
            <p:ph type="subTitle" idx="15"/>
          </p:nvPr>
        </p:nvSpPr>
        <p:spPr>
          <a:xfrm>
            <a:off x="6864750" y="4569975"/>
            <a:ext cx="1725600" cy="339600"/>
          </a:xfrm>
          <a:prstGeom prst="rect">
            <a:avLst/>
          </a:prstGeom>
        </p:spPr>
        <p:txBody>
          <a:bodyPr spcFirstLastPara="1" wrap="square" lIns="91425" tIns="91425" rIns="91425" bIns="91425" anchor="b" anchorCtr="0">
            <a:noAutofit/>
          </a:bodyPr>
          <a:lstStyle>
            <a:lvl1pPr lvl="0">
              <a:spcBef>
                <a:spcPts val="0"/>
              </a:spcBef>
              <a:spcAft>
                <a:spcPts val="0"/>
              </a:spcAft>
              <a:buClr>
                <a:schemeClr val="dk1"/>
              </a:buClr>
              <a:buSzPts val="900"/>
              <a:buFont typeface="Lexend"/>
              <a:buNone/>
              <a:defRPr sz="900">
                <a:latin typeface="Lexend"/>
                <a:ea typeface="Lexend"/>
                <a:cs typeface="Lexend"/>
                <a:sym typeface="Lexend"/>
              </a:defRPr>
            </a:lvl1pPr>
            <a:lvl2pPr lvl="1">
              <a:spcBef>
                <a:spcPts val="0"/>
              </a:spcBef>
              <a:spcAft>
                <a:spcPts val="0"/>
              </a:spcAft>
              <a:buClr>
                <a:schemeClr val="dk1"/>
              </a:buClr>
              <a:buSzPts val="1400"/>
              <a:buFont typeface="Lexend"/>
              <a:buNone/>
              <a:defRPr>
                <a:latin typeface="Lexend"/>
                <a:ea typeface="Lexend"/>
                <a:cs typeface="Lexend"/>
                <a:sym typeface="Lexend"/>
              </a:defRPr>
            </a:lvl2pPr>
            <a:lvl3pPr lvl="2">
              <a:spcBef>
                <a:spcPts val="0"/>
              </a:spcBef>
              <a:spcAft>
                <a:spcPts val="0"/>
              </a:spcAft>
              <a:buClr>
                <a:schemeClr val="dk1"/>
              </a:buClr>
              <a:buSzPts val="1400"/>
              <a:buFont typeface="Lexend"/>
              <a:buNone/>
              <a:defRPr>
                <a:latin typeface="Lexend"/>
                <a:ea typeface="Lexend"/>
                <a:cs typeface="Lexend"/>
                <a:sym typeface="Lexend"/>
              </a:defRPr>
            </a:lvl3pPr>
            <a:lvl4pPr lvl="3">
              <a:spcBef>
                <a:spcPts val="0"/>
              </a:spcBef>
              <a:spcAft>
                <a:spcPts val="0"/>
              </a:spcAft>
              <a:buClr>
                <a:schemeClr val="dk1"/>
              </a:buClr>
              <a:buSzPts val="1400"/>
              <a:buFont typeface="Lexend"/>
              <a:buNone/>
              <a:defRPr>
                <a:latin typeface="Lexend"/>
                <a:ea typeface="Lexend"/>
                <a:cs typeface="Lexend"/>
                <a:sym typeface="Lexend"/>
              </a:defRPr>
            </a:lvl4pPr>
            <a:lvl5pPr lvl="4">
              <a:spcBef>
                <a:spcPts val="0"/>
              </a:spcBef>
              <a:spcAft>
                <a:spcPts val="0"/>
              </a:spcAft>
              <a:buClr>
                <a:schemeClr val="dk1"/>
              </a:buClr>
              <a:buSzPts val="1400"/>
              <a:buFont typeface="Lexend"/>
              <a:buNone/>
              <a:defRPr>
                <a:latin typeface="Lexend"/>
                <a:ea typeface="Lexend"/>
                <a:cs typeface="Lexend"/>
                <a:sym typeface="Lexend"/>
              </a:defRPr>
            </a:lvl5pPr>
            <a:lvl6pPr lvl="5">
              <a:spcBef>
                <a:spcPts val="0"/>
              </a:spcBef>
              <a:spcAft>
                <a:spcPts val="0"/>
              </a:spcAft>
              <a:buClr>
                <a:schemeClr val="dk1"/>
              </a:buClr>
              <a:buSzPts val="1400"/>
              <a:buFont typeface="Lexend"/>
              <a:buNone/>
              <a:defRPr>
                <a:latin typeface="Lexend"/>
                <a:ea typeface="Lexend"/>
                <a:cs typeface="Lexend"/>
                <a:sym typeface="Lexend"/>
              </a:defRPr>
            </a:lvl6pPr>
            <a:lvl7pPr lvl="6">
              <a:spcBef>
                <a:spcPts val="0"/>
              </a:spcBef>
              <a:spcAft>
                <a:spcPts val="0"/>
              </a:spcAft>
              <a:buClr>
                <a:schemeClr val="dk1"/>
              </a:buClr>
              <a:buSzPts val="1400"/>
              <a:buFont typeface="Lexend"/>
              <a:buNone/>
              <a:defRPr>
                <a:latin typeface="Lexend"/>
                <a:ea typeface="Lexend"/>
                <a:cs typeface="Lexend"/>
                <a:sym typeface="Lexend"/>
              </a:defRPr>
            </a:lvl7pPr>
            <a:lvl8pPr lvl="7">
              <a:spcBef>
                <a:spcPts val="0"/>
              </a:spcBef>
              <a:spcAft>
                <a:spcPts val="0"/>
              </a:spcAft>
              <a:buClr>
                <a:schemeClr val="dk1"/>
              </a:buClr>
              <a:buSzPts val="1400"/>
              <a:buFont typeface="Lexend"/>
              <a:buNone/>
              <a:defRPr>
                <a:latin typeface="Lexend"/>
                <a:ea typeface="Lexend"/>
                <a:cs typeface="Lexend"/>
                <a:sym typeface="Lexend"/>
              </a:defRPr>
            </a:lvl8pPr>
            <a:lvl9pPr lvl="8">
              <a:spcBef>
                <a:spcPts val="0"/>
              </a:spcBef>
              <a:spcAft>
                <a:spcPts val="0"/>
              </a:spcAft>
              <a:buClr>
                <a:schemeClr val="dk1"/>
              </a:buClr>
              <a:buSzPts val="1400"/>
              <a:buFont typeface="Lexend"/>
              <a:buNone/>
              <a:defRPr>
                <a:latin typeface="Lexend"/>
                <a:ea typeface="Lexend"/>
                <a:cs typeface="Lexend"/>
                <a:sym typeface="Lexend"/>
              </a:defRPr>
            </a:lvl9pPr>
          </a:lstStyle>
          <a:p>
            <a:endParaRPr/>
          </a:p>
        </p:txBody>
      </p:sp>
      <p:sp>
        <p:nvSpPr>
          <p:cNvPr id="853" name="Google Shape;853;p93"/>
          <p:cNvSpPr txBox="1">
            <a:spLocks noGrp="1"/>
          </p:cNvSpPr>
          <p:nvPr>
            <p:ph type="subTitle" idx="16"/>
          </p:nvPr>
        </p:nvSpPr>
        <p:spPr>
          <a:xfrm>
            <a:off x="224125" y="4317425"/>
            <a:ext cx="2048100" cy="3033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1400"/>
              <a:buNone/>
              <a:defRPr/>
            </a:lvl1pPr>
            <a:lvl2pPr lvl="1">
              <a:spcBef>
                <a:spcPts val="0"/>
              </a:spcBef>
              <a:spcAft>
                <a:spcPts val="0"/>
              </a:spcAft>
              <a:buClr>
                <a:schemeClr val="dk1"/>
              </a:buClr>
              <a:buSzPts val="1400"/>
              <a:buFont typeface="Merriweather"/>
              <a:buNone/>
              <a:defRPr/>
            </a:lvl2pPr>
            <a:lvl3pPr lvl="2">
              <a:spcBef>
                <a:spcPts val="0"/>
              </a:spcBef>
              <a:spcAft>
                <a:spcPts val="0"/>
              </a:spcAft>
              <a:buClr>
                <a:schemeClr val="dk1"/>
              </a:buClr>
              <a:buSzPts val="1400"/>
              <a:buFont typeface="Merriweather"/>
              <a:buNone/>
              <a:defRPr/>
            </a:lvl3pPr>
            <a:lvl4pPr lvl="3">
              <a:spcBef>
                <a:spcPts val="0"/>
              </a:spcBef>
              <a:spcAft>
                <a:spcPts val="0"/>
              </a:spcAft>
              <a:buClr>
                <a:schemeClr val="dk1"/>
              </a:buClr>
              <a:buSzPts val="1400"/>
              <a:buFont typeface="Merriweather"/>
              <a:buNone/>
              <a:defRPr/>
            </a:lvl4pPr>
            <a:lvl5pPr lvl="4">
              <a:spcBef>
                <a:spcPts val="0"/>
              </a:spcBef>
              <a:spcAft>
                <a:spcPts val="0"/>
              </a:spcAft>
              <a:buClr>
                <a:schemeClr val="dk1"/>
              </a:buClr>
              <a:buSzPts val="1400"/>
              <a:buFont typeface="Merriweather"/>
              <a:buNone/>
              <a:defRPr/>
            </a:lvl5pPr>
            <a:lvl6pPr lvl="5">
              <a:spcBef>
                <a:spcPts val="0"/>
              </a:spcBef>
              <a:spcAft>
                <a:spcPts val="0"/>
              </a:spcAft>
              <a:buClr>
                <a:schemeClr val="dk1"/>
              </a:buClr>
              <a:buSzPts val="1400"/>
              <a:buFont typeface="Merriweather"/>
              <a:buNone/>
              <a:defRPr/>
            </a:lvl6pPr>
            <a:lvl7pPr lvl="6">
              <a:spcBef>
                <a:spcPts val="0"/>
              </a:spcBef>
              <a:spcAft>
                <a:spcPts val="0"/>
              </a:spcAft>
              <a:buClr>
                <a:schemeClr val="dk1"/>
              </a:buClr>
              <a:buSzPts val="1400"/>
              <a:buFont typeface="Merriweather"/>
              <a:buNone/>
              <a:defRPr/>
            </a:lvl7pPr>
            <a:lvl8pPr lvl="7">
              <a:spcBef>
                <a:spcPts val="0"/>
              </a:spcBef>
              <a:spcAft>
                <a:spcPts val="0"/>
              </a:spcAft>
              <a:buClr>
                <a:schemeClr val="dk1"/>
              </a:buClr>
              <a:buSzPts val="1400"/>
              <a:buFont typeface="Merriweather"/>
              <a:buNone/>
              <a:defRPr/>
            </a:lvl8pPr>
            <a:lvl9pPr lvl="8">
              <a:spcBef>
                <a:spcPts val="0"/>
              </a:spcBef>
              <a:spcAft>
                <a:spcPts val="0"/>
              </a:spcAft>
              <a:buClr>
                <a:schemeClr val="dk1"/>
              </a:buClr>
              <a:buSzPts val="1400"/>
              <a:buFont typeface="Merriweather"/>
              <a:buNone/>
              <a:defRPr/>
            </a:lvl9pPr>
          </a:lstStyle>
          <a:p>
            <a:endParaRPr/>
          </a:p>
        </p:txBody>
      </p:sp>
      <p:sp>
        <p:nvSpPr>
          <p:cNvPr id="854" name="Google Shape;854;p93"/>
          <p:cNvSpPr txBox="1">
            <a:spLocks noGrp="1"/>
          </p:cNvSpPr>
          <p:nvPr>
            <p:ph type="subTitle" idx="17"/>
          </p:nvPr>
        </p:nvSpPr>
        <p:spPr>
          <a:xfrm>
            <a:off x="2441475" y="4317425"/>
            <a:ext cx="2052900" cy="3033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1400"/>
              <a:buNone/>
              <a:defRPr/>
            </a:lvl1pPr>
            <a:lvl2pPr lvl="1">
              <a:spcBef>
                <a:spcPts val="0"/>
              </a:spcBef>
              <a:spcAft>
                <a:spcPts val="0"/>
              </a:spcAft>
              <a:buClr>
                <a:schemeClr val="dk1"/>
              </a:buClr>
              <a:buSzPts val="1400"/>
              <a:buFont typeface="Merriweather"/>
              <a:buNone/>
              <a:defRPr/>
            </a:lvl2pPr>
            <a:lvl3pPr lvl="2">
              <a:spcBef>
                <a:spcPts val="0"/>
              </a:spcBef>
              <a:spcAft>
                <a:spcPts val="0"/>
              </a:spcAft>
              <a:buClr>
                <a:schemeClr val="dk1"/>
              </a:buClr>
              <a:buSzPts val="1400"/>
              <a:buFont typeface="Merriweather"/>
              <a:buNone/>
              <a:defRPr/>
            </a:lvl3pPr>
            <a:lvl4pPr lvl="3">
              <a:spcBef>
                <a:spcPts val="0"/>
              </a:spcBef>
              <a:spcAft>
                <a:spcPts val="0"/>
              </a:spcAft>
              <a:buClr>
                <a:schemeClr val="dk1"/>
              </a:buClr>
              <a:buSzPts val="1400"/>
              <a:buFont typeface="Merriweather"/>
              <a:buNone/>
              <a:defRPr/>
            </a:lvl4pPr>
            <a:lvl5pPr lvl="4">
              <a:spcBef>
                <a:spcPts val="0"/>
              </a:spcBef>
              <a:spcAft>
                <a:spcPts val="0"/>
              </a:spcAft>
              <a:buClr>
                <a:schemeClr val="dk1"/>
              </a:buClr>
              <a:buSzPts val="1400"/>
              <a:buFont typeface="Merriweather"/>
              <a:buNone/>
              <a:defRPr/>
            </a:lvl5pPr>
            <a:lvl6pPr lvl="5">
              <a:spcBef>
                <a:spcPts val="0"/>
              </a:spcBef>
              <a:spcAft>
                <a:spcPts val="0"/>
              </a:spcAft>
              <a:buClr>
                <a:schemeClr val="dk1"/>
              </a:buClr>
              <a:buSzPts val="1400"/>
              <a:buFont typeface="Merriweather"/>
              <a:buNone/>
              <a:defRPr/>
            </a:lvl6pPr>
            <a:lvl7pPr lvl="6">
              <a:spcBef>
                <a:spcPts val="0"/>
              </a:spcBef>
              <a:spcAft>
                <a:spcPts val="0"/>
              </a:spcAft>
              <a:buClr>
                <a:schemeClr val="dk1"/>
              </a:buClr>
              <a:buSzPts val="1400"/>
              <a:buFont typeface="Merriweather"/>
              <a:buNone/>
              <a:defRPr/>
            </a:lvl7pPr>
            <a:lvl8pPr lvl="7">
              <a:spcBef>
                <a:spcPts val="0"/>
              </a:spcBef>
              <a:spcAft>
                <a:spcPts val="0"/>
              </a:spcAft>
              <a:buClr>
                <a:schemeClr val="dk1"/>
              </a:buClr>
              <a:buSzPts val="1400"/>
              <a:buFont typeface="Merriweather"/>
              <a:buNone/>
              <a:defRPr/>
            </a:lvl8pPr>
            <a:lvl9pPr lvl="8">
              <a:spcBef>
                <a:spcPts val="0"/>
              </a:spcBef>
              <a:spcAft>
                <a:spcPts val="0"/>
              </a:spcAft>
              <a:buClr>
                <a:schemeClr val="dk1"/>
              </a:buClr>
              <a:buSzPts val="1400"/>
              <a:buFont typeface="Merriweather"/>
              <a:buNone/>
              <a:defRPr/>
            </a:lvl9pPr>
          </a:lstStyle>
          <a:p>
            <a:endParaRPr/>
          </a:p>
        </p:txBody>
      </p:sp>
      <p:sp>
        <p:nvSpPr>
          <p:cNvPr id="855" name="Google Shape;855;p93"/>
          <p:cNvSpPr txBox="1">
            <a:spLocks noGrp="1"/>
          </p:cNvSpPr>
          <p:nvPr>
            <p:ph type="subTitle" idx="18"/>
          </p:nvPr>
        </p:nvSpPr>
        <p:spPr>
          <a:xfrm>
            <a:off x="4653113" y="4317425"/>
            <a:ext cx="2052900" cy="3033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1400"/>
              <a:buNone/>
              <a:defRPr/>
            </a:lvl1pPr>
            <a:lvl2pPr lvl="1">
              <a:spcBef>
                <a:spcPts val="0"/>
              </a:spcBef>
              <a:spcAft>
                <a:spcPts val="0"/>
              </a:spcAft>
              <a:buClr>
                <a:schemeClr val="dk1"/>
              </a:buClr>
              <a:buSzPts val="1400"/>
              <a:buFont typeface="Merriweather"/>
              <a:buNone/>
              <a:defRPr/>
            </a:lvl2pPr>
            <a:lvl3pPr lvl="2">
              <a:spcBef>
                <a:spcPts val="0"/>
              </a:spcBef>
              <a:spcAft>
                <a:spcPts val="0"/>
              </a:spcAft>
              <a:buClr>
                <a:schemeClr val="dk1"/>
              </a:buClr>
              <a:buSzPts val="1400"/>
              <a:buFont typeface="Merriweather"/>
              <a:buNone/>
              <a:defRPr/>
            </a:lvl3pPr>
            <a:lvl4pPr lvl="3">
              <a:spcBef>
                <a:spcPts val="0"/>
              </a:spcBef>
              <a:spcAft>
                <a:spcPts val="0"/>
              </a:spcAft>
              <a:buClr>
                <a:schemeClr val="dk1"/>
              </a:buClr>
              <a:buSzPts val="1400"/>
              <a:buFont typeface="Merriweather"/>
              <a:buNone/>
              <a:defRPr/>
            </a:lvl4pPr>
            <a:lvl5pPr lvl="4">
              <a:spcBef>
                <a:spcPts val="0"/>
              </a:spcBef>
              <a:spcAft>
                <a:spcPts val="0"/>
              </a:spcAft>
              <a:buClr>
                <a:schemeClr val="dk1"/>
              </a:buClr>
              <a:buSzPts val="1400"/>
              <a:buFont typeface="Merriweather"/>
              <a:buNone/>
              <a:defRPr/>
            </a:lvl5pPr>
            <a:lvl6pPr lvl="5">
              <a:spcBef>
                <a:spcPts val="0"/>
              </a:spcBef>
              <a:spcAft>
                <a:spcPts val="0"/>
              </a:spcAft>
              <a:buClr>
                <a:schemeClr val="dk1"/>
              </a:buClr>
              <a:buSzPts val="1400"/>
              <a:buFont typeface="Merriweather"/>
              <a:buNone/>
              <a:defRPr/>
            </a:lvl6pPr>
            <a:lvl7pPr lvl="6">
              <a:spcBef>
                <a:spcPts val="0"/>
              </a:spcBef>
              <a:spcAft>
                <a:spcPts val="0"/>
              </a:spcAft>
              <a:buClr>
                <a:schemeClr val="dk1"/>
              </a:buClr>
              <a:buSzPts val="1400"/>
              <a:buFont typeface="Merriweather"/>
              <a:buNone/>
              <a:defRPr/>
            </a:lvl7pPr>
            <a:lvl8pPr lvl="7">
              <a:spcBef>
                <a:spcPts val="0"/>
              </a:spcBef>
              <a:spcAft>
                <a:spcPts val="0"/>
              </a:spcAft>
              <a:buClr>
                <a:schemeClr val="dk1"/>
              </a:buClr>
              <a:buSzPts val="1400"/>
              <a:buFont typeface="Merriweather"/>
              <a:buNone/>
              <a:defRPr/>
            </a:lvl8pPr>
            <a:lvl9pPr lvl="8">
              <a:spcBef>
                <a:spcPts val="0"/>
              </a:spcBef>
              <a:spcAft>
                <a:spcPts val="0"/>
              </a:spcAft>
              <a:buClr>
                <a:schemeClr val="dk1"/>
              </a:buClr>
              <a:buSzPts val="1400"/>
              <a:buFont typeface="Merriweather"/>
              <a:buNone/>
              <a:defRPr/>
            </a:lvl9pPr>
          </a:lstStyle>
          <a:p>
            <a:endParaRPr/>
          </a:p>
        </p:txBody>
      </p:sp>
      <p:sp>
        <p:nvSpPr>
          <p:cNvPr id="856" name="Google Shape;856;p93"/>
          <p:cNvSpPr txBox="1">
            <a:spLocks noGrp="1"/>
          </p:cNvSpPr>
          <p:nvPr>
            <p:ph type="subTitle" idx="19"/>
          </p:nvPr>
        </p:nvSpPr>
        <p:spPr>
          <a:xfrm>
            <a:off x="6876275" y="4329650"/>
            <a:ext cx="1707000" cy="3033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1400"/>
              <a:buNone/>
              <a:defRPr/>
            </a:lvl1pPr>
            <a:lvl2pPr lvl="1">
              <a:spcBef>
                <a:spcPts val="0"/>
              </a:spcBef>
              <a:spcAft>
                <a:spcPts val="0"/>
              </a:spcAft>
              <a:buClr>
                <a:schemeClr val="dk1"/>
              </a:buClr>
              <a:buSzPts val="1400"/>
              <a:buFont typeface="Merriweather"/>
              <a:buNone/>
              <a:defRPr/>
            </a:lvl2pPr>
            <a:lvl3pPr lvl="2">
              <a:spcBef>
                <a:spcPts val="0"/>
              </a:spcBef>
              <a:spcAft>
                <a:spcPts val="0"/>
              </a:spcAft>
              <a:buClr>
                <a:schemeClr val="dk1"/>
              </a:buClr>
              <a:buSzPts val="1400"/>
              <a:buFont typeface="Merriweather"/>
              <a:buNone/>
              <a:defRPr/>
            </a:lvl3pPr>
            <a:lvl4pPr lvl="3">
              <a:spcBef>
                <a:spcPts val="0"/>
              </a:spcBef>
              <a:spcAft>
                <a:spcPts val="0"/>
              </a:spcAft>
              <a:buClr>
                <a:schemeClr val="dk1"/>
              </a:buClr>
              <a:buSzPts val="1400"/>
              <a:buFont typeface="Merriweather"/>
              <a:buNone/>
              <a:defRPr/>
            </a:lvl4pPr>
            <a:lvl5pPr lvl="4">
              <a:spcBef>
                <a:spcPts val="0"/>
              </a:spcBef>
              <a:spcAft>
                <a:spcPts val="0"/>
              </a:spcAft>
              <a:buClr>
                <a:schemeClr val="dk1"/>
              </a:buClr>
              <a:buSzPts val="1400"/>
              <a:buFont typeface="Merriweather"/>
              <a:buNone/>
              <a:defRPr/>
            </a:lvl5pPr>
            <a:lvl6pPr lvl="5">
              <a:spcBef>
                <a:spcPts val="0"/>
              </a:spcBef>
              <a:spcAft>
                <a:spcPts val="0"/>
              </a:spcAft>
              <a:buClr>
                <a:schemeClr val="dk1"/>
              </a:buClr>
              <a:buSzPts val="1400"/>
              <a:buFont typeface="Merriweather"/>
              <a:buNone/>
              <a:defRPr/>
            </a:lvl6pPr>
            <a:lvl7pPr lvl="6">
              <a:spcBef>
                <a:spcPts val="0"/>
              </a:spcBef>
              <a:spcAft>
                <a:spcPts val="0"/>
              </a:spcAft>
              <a:buClr>
                <a:schemeClr val="dk1"/>
              </a:buClr>
              <a:buSzPts val="1400"/>
              <a:buFont typeface="Merriweather"/>
              <a:buNone/>
              <a:defRPr/>
            </a:lvl7pPr>
            <a:lvl8pPr lvl="7">
              <a:spcBef>
                <a:spcPts val="0"/>
              </a:spcBef>
              <a:spcAft>
                <a:spcPts val="0"/>
              </a:spcAft>
              <a:buClr>
                <a:schemeClr val="dk1"/>
              </a:buClr>
              <a:buSzPts val="1400"/>
              <a:buFont typeface="Merriweather"/>
              <a:buNone/>
              <a:defRPr/>
            </a:lvl8pPr>
            <a:lvl9pPr lvl="8">
              <a:spcBef>
                <a:spcPts val="0"/>
              </a:spcBef>
              <a:spcAft>
                <a:spcPts val="0"/>
              </a:spcAft>
              <a:buClr>
                <a:schemeClr val="dk1"/>
              </a:buClr>
              <a:buSzPts val="1400"/>
              <a:buFont typeface="Merriweather"/>
              <a:buNone/>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usiness Data">
  <p:cSld name="CUSTOM_4">
    <p:spTree>
      <p:nvGrpSpPr>
        <p:cNvPr id="1" name="Shape 857"/>
        <p:cNvGrpSpPr/>
        <p:nvPr/>
      </p:nvGrpSpPr>
      <p:grpSpPr>
        <a:xfrm>
          <a:off x="0" y="0"/>
          <a:ext cx="0" cy="0"/>
          <a:chOff x="0" y="0"/>
          <a:chExt cx="0" cy="0"/>
        </a:xfrm>
      </p:grpSpPr>
      <p:cxnSp>
        <p:nvCxnSpPr>
          <p:cNvPr id="858" name="Google Shape;858;p94"/>
          <p:cNvCxnSpPr/>
          <p:nvPr/>
        </p:nvCxnSpPr>
        <p:spPr>
          <a:xfrm>
            <a:off x="-125" y="1984025"/>
            <a:ext cx="8586300" cy="0"/>
          </a:xfrm>
          <a:prstGeom prst="straightConnector1">
            <a:avLst/>
          </a:prstGeom>
          <a:noFill/>
          <a:ln w="9525" cap="flat" cmpd="sng">
            <a:solidFill>
              <a:schemeClr val="accent1"/>
            </a:solidFill>
            <a:prstDash val="solid"/>
            <a:round/>
            <a:headEnd type="none" w="med" len="med"/>
            <a:tailEnd type="none" w="med" len="med"/>
          </a:ln>
        </p:spPr>
      </p:cxnSp>
      <p:cxnSp>
        <p:nvCxnSpPr>
          <p:cNvPr id="859" name="Google Shape;859;p94"/>
          <p:cNvCxnSpPr/>
          <p:nvPr/>
        </p:nvCxnSpPr>
        <p:spPr>
          <a:xfrm>
            <a:off x="-125" y="2960983"/>
            <a:ext cx="8586300" cy="0"/>
          </a:xfrm>
          <a:prstGeom prst="straightConnector1">
            <a:avLst/>
          </a:prstGeom>
          <a:noFill/>
          <a:ln w="9525" cap="flat" cmpd="sng">
            <a:solidFill>
              <a:schemeClr val="accent1"/>
            </a:solidFill>
            <a:prstDash val="solid"/>
            <a:round/>
            <a:headEnd type="none" w="med" len="med"/>
            <a:tailEnd type="none" w="med" len="med"/>
          </a:ln>
        </p:spPr>
      </p:cxnSp>
      <p:cxnSp>
        <p:nvCxnSpPr>
          <p:cNvPr id="860" name="Google Shape;860;p94"/>
          <p:cNvCxnSpPr/>
          <p:nvPr/>
        </p:nvCxnSpPr>
        <p:spPr>
          <a:xfrm>
            <a:off x="-125" y="3937942"/>
            <a:ext cx="8586300" cy="0"/>
          </a:xfrm>
          <a:prstGeom prst="straightConnector1">
            <a:avLst/>
          </a:prstGeom>
          <a:noFill/>
          <a:ln w="9525" cap="flat" cmpd="sng">
            <a:solidFill>
              <a:schemeClr val="accent1"/>
            </a:solidFill>
            <a:prstDash val="solid"/>
            <a:round/>
            <a:headEnd type="none" w="med" len="med"/>
            <a:tailEnd type="none" w="med" len="med"/>
          </a:ln>
        </p:spPr>
      </p:cxnSp>
      <p:cxnSp>
        <p:nvCxnSpPr>
          <p:cNvPr id="861" name="Google Shape;861;p94"/>
          <p:cNvCxnSpPr/>
          <p:nvPr/>
        </p:nvCxnSpPr>
        <p:spPr>
          <a:xfrm>
            <a:off x="-125" y="4914900"/>
            <a:ext cx="8586300" cy="0"/>
          </a:xfrm>
          <a:prstGeom prst="straightConnector1">
            <a:avLst/>
          </a:prstGeom>
          <a:noFill/>
          <a:ln w="9525" cap="flat" cmpd="sng">
            <a:solidFill>
              <a:schemeClr val="accent1"/>
            </a:solidFill>
            <a:prstDash val="solid"/>
            <a:round/>
            <a:headEnd type="none" w="med" len="med"/>
            <a:tailEnd type="none" w="med" len="med"/>
          </a:ln>
        </p:spPr>
      </p:cxnSp>
      <p:sp>
        <p:nvSpPr>
          <p:cNvPr id="862" name="Google Shape;862;p94"/>
          <p:cNvSpPr txBox="1">
            <a:spLocks noGrp="1"/>
          </p:cNvSpPr>
          <p:nvPr>
            <p:ph type="title"/>
          </p:nvPr>
        </p:nvSpPr>
        <p:spPr>
          <a:xfrm>
            <a:off x="228600" y="219850"/>
            <a:ext cx="2048100" cy="2973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900"/>
              <a:buFont typeface="Lexend Light"/>
              <a:buNone/>
              <a:defRPr sz="900">
                <a:latin typeface="Lexend Light"/>
                <a:ea typeface="Lexend Light"/>
                <a:cs typeface="Lexend Light"/>
                <a:sym typeface="Lexend Light"/>
              </a:defRPr>
            </a:lvl1pPr>
            <a:lvl2pPr lvl="1">
              <a:spcBef>
                <a:spcPts val="0"/>
              </a:spcBef>
              <a:spcAft>
                <a:spcPts val="0"/>
              </a:spcAft>
              <a:buClr>
                <a:schemeClr val="dk1"/>
              </a:buClr>
              <a:buSzPts val="3000"/>
              <a:buNone/>
              <a:defRPr/>
            </a:lvl2pPr>
            <a:lvl3pPr lvl="2">
              <a:spcBef>
                <a:spcPts val="0"/>
              </a:spcBef>
              <a:spcAft>
                <a:spcPts val="0"/>
              </a:spcAft>
              <a:buClr>
                <a:schemeClr val="dk1"/>
              </a:buClr>
              <a:buSzPts val="3000"/>
              <a:buNone/>
              <a:defRPr/>
            </a:lvl3pPr>
            <a:lvl4pPr lvl="3">
              <a:spcBef>
                <a:spcPts val="0"/>
              </a:spcBef>
              <a:spcAft>
                <a:spcPts val="0"/>
              </a:spcAft>
              <a:buClr>
                <a:schemeClr val="dk1"/>
              </a:buClr>
              <a:buSzPts val="3000"/>
              <a:buNone/>
              <a:defRPr/>
            </a:lvl4pPr>
            <a:lvl5pPr lvl="4">
              <a:spcBef>
                <a:spcPts val="0"/>
              </a:spcBef>
              <a:spcAft>
                <a:spcPts val="0"/>
              </a:spcAft>
              <a:buClr>
                <a:schemeClr val="dk1"/>
              </a:buClr>
              <a:buSzPts val="3000"/>
              <a:buNone/>
              <a:defRPr/>
            </a:lvl5pPr>
            <a:lvl6pPr lvl="5">
              <a:spcBef>
                <a:spcPts val="0"/>
              </a:spcBef>
              <a:spcAft>
                <a:spcPts val="0"/>
              </a:spcAft>
              <a:buClr>
                <a:schemeClr val="dk1"/>
              </a:buClr>
              <a:buSzPts val="3000"/>
              <a:buNone/>
              <a:defRPr/>
            </a:lvl6pPr>
            <a:lvl7pPr lvl="6">
              <a:spcBef>
                <a:spcPts val="0"/>
              </a:spcBef>
              <a:spcAft>
                <a:spcPts val="0"/>
              </a:spcAft>
              <a:buClr>
                <a:schemeClr val="dk1"/>
              </a:buClr>
              <a:buSzPts val="3000"/>
              <a:buNone/>
              <a:defRPr/>
            </a:lvl7pPr>
            <a:lvl8pPr lvl="7">
              <a:spcBef>
                <a:spcPts val="0"/>
              </a:spcBef>
              <a:spcAft>
                <a:spcPts val="0"/>
              </a:spcAft>
              <a:buClr>
                <a:schemeClr val="dk1"/>
              </a:buClr>
              <a:buSzPts val="3000"/>
              <a:buNone/>
              <a:defRPr/>
            </a:lvl8pPr>
            <a:lvl9pPr lvl="8">
              <a:spcBef>
                <a:spcPts val="0"/>
              </a:spcBef>
              <a:spcAft>
                <a:spcPts val="0"/>
              </a:spcAft>
              <a:buClr>
                <a:schemeClr val="dk1"/>
              </a:buClr>
              <a:buSzPts val="3000"/>
              <a:buNone/>
              <a:defRPr/>
            </a:lvl9pPr>
          </a:lstStyle>
          <a:p>
            <a:endParaRPr/>
          </a:p>
        </p:txBody>
      </p:sp>
      <p:cxnSp>
        <p:nvCxnSpPr>
          <p:cNvPr id="863" name="Google Shape;863;p94"/>
          <p:cNvCxnSpPr/>
          <p:nvPr/>
        </p:nvCxnSpPr>
        <p:spPr>
          <a:xfrm>
            <a:off x="8586257" y="1"/>
            <a:ext cx="0" cy="5144100"/>
          </a:xfrm>
          <a:prstGeom prst="straightConnector1">
            <a:avLst/>
          </a:prstGeom>
          <a:noFill/>
          <a:ln w="9525" cap="flat" cmpd="sng">
            <a:solidFill>
              <a:schemeClr val="accent1"/>
            </a:solidFill>
            <a:prstDash val="solid"/>
            <a:round/>
            <a:headEnd type="none" w="med" len="med"/>
            <a:tailEnd type="none" w="med" len="med"/>
          </a:ln>
        </p:spPr>
      </p:cxnSp>
      <p:sp>
        <p:nvSpPr>
          <p:cNvPr id="864" name="Google Shape;864;p94"/>
          <p:cNvSpPr txBox="1">
            <a:spLocks noGrp="1"/>
          </p:cNvSpPr>
          <p:nvPr>
            <p:ph type="title" idx="2"/>
          </p:nvPr>
        </p:nvSpPr>
        <p:spPr>
          <a:xfrm rot="-5400000">
            <a:off x="8360500" y="443600"/>
            <a:ext cx="1020300" cy="5607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2"/>
              </a:buClr>
              <a:buSzPts val="700"/>
              <a:buFont typeface="Lexend Light"/>
              <a:buNone/>
              <a:defRPr sz="700">
                <a:solidFill>
                  <a:schemeClr val="accent2"/>
                </a:solidFill>
                <a:latin typeface="Lexend Light"/>
                <a:ea typeface="Lexend Light"/>
                <a:cs typeface="Lexend Light"/>
                <a:sym typeface="Lexend Light"/>
              </a:defRPr>
            </a:lvl1pPr>
            <a:lvl2pPr lvl="1">
              <a:spcBef>
                <a:spcPts val="0"/>
              </a:spcBef>
              <a:spcAft>
                <a:spcPts val="0"/>
              </a:spcAft>
              <a:buClr>
                <a:schemeClr val="accent2"/>
              </a:buClr>
              <a:buSzPts val="3000"/>
              <a:buNone/>
              <a:defRPr>
                <a:solidFill>
                  <a:schemeClr val="accent2"/>
                </a:solidFill>
              </a:defRPr>
            </a:lvl2pPr>
            <a:lvl3pPr lvl="2">
              <a:spcBef>
                <a:spcPts val="0"/>
              </a:spcBef>
              <a:spcAft>
                <a:spcPts val="0"/>
              </a:spcAft>
              <a:buClr>
                <a:schemeClr val="accent2"/>
              </a:buClr>
              <a:buSzPts val="3000"/>
              <a:buNone/>
              <a:defRPr>
                <a:solidFill>
                  <a:schemeClr val="accent2"/>
                </a:solidFill>
              </a:defRPr>
            </a:lvl3pPr>
            <a:lvl4pPr lvl="3">
              <a:spcBef>
                <a:spcPts val="0"/>
              </a:spcBef>
              <a:spcAft>
                <a:spcPts val="0"/>
              </a:spcAft>
              <a:buClr>
                <a:schemeClr val="accent2"/>
              </a:buClr>
              <a:buSzPts val="3000"/>
              <a:buNone/>
              <a:defRPr>
                <a:solidFill>
                  <a:schemeClr val="accent2"/>
                </a:solidFill>
              </a:defRPr>
            </a:lvl4pPr>
            <a:lvl5pPr lvl="4">
              <a:spcBef>
                <a:spcPts val="0"/>
              </a:spcBef>
              <a:spcAft>
                <a:spcPts val="0"/>
              </a:spcAft>
              <a:buClr>
                <a:schemeClr val="accent2"/>
              </a:buClr>
              <a:buSzPts val="3000"/>
              <a:buNone/>
              <a:defRPr>
                <a:solidFill>
                  <a:schemeClr val="accent2"/>
                </a:solidFill>
              </a:defRPr>
            </a:lvl5pPr>
            <a:lvl6pPr lvl="5">
              <a:spcBef>
                <a:spcPts val="0"/>
              </a:spcBef>
              <a:spcAft>
                <a:spcPts val="0"/>
              </a:spcAft>
              <a:buClr>
                <a:schemeClr val="accent2"/>
              </a:buClr>
              <a:buSzPts val="3000"/>
              <a:buNone/>
              <a:defRPr>
                <a:solidFill>
                  <a:schemeClr val="accent2"/>
                </a:solidFill>
              </a:defRPr>
            </a:lvl6pPr>
            <a:lvl7pPr lvl="6">
              <a:spcBef>
                <a:spcPts val="0"/>
              </a:spcBef>
              <a:spcAft>
                <a:spcPts val="0"/>
              </a:spcAft>
              <a:buClr>
                <a:schemeClr val="accent2"/>
              </a:buClr>
              <a:buSzPts val="3000"/>
              <a:buNone/>
              <a:defRPr>
                <a:solidFill>
                  <a:schemeClr val="accent2"/>
                </a:solidFill>
              </a:defRPr>
            </a:lvl7pPr>
            <a:lvl8pPr lvl="7">
              <a:spcBef>
                <a:spcPts val="0"/>
              </a:spcBef>
              <a:spcAft>
                <a:spcPts val="0"/>
              </a:spcAft>
              <a:buClr>
                <a:schemeClr val="accent2"/>
              </a:buClr>
              <a:buSzPts val="3000"/>
              <a:buNone/>
              <a:defRPr>
                <a:solidFill>
                  <a:schemeClr val="accent2"/>
                </a:solidFill>
              </a:defRPr>
            </a:lvl8pPr>
            <a:lvl9pPr lvl="8">
              <a:spcBef>
                <a:spcPts val="0"/>
              </a:spcBef>
              <a:spcAft>
                <a:spcPts val="0"/>
              </a:spcAft>
              <a:buClr>
                <a:schemeClr val="accent2"/>
              </a:buClr>
              <a:buSzPts val="3000"/>
              <a:buNone/>
              <a:defRPr>
                <a:solidFill>
                  <a:schemeClr val="accent2"/>
                </a:solidFill>
              </a:defRPr>
            </a:lvl9pPr>
          </a:lstStyle>
          <a:p>
            <a:endParaRPr/>
          </a:p>
        </p:txBody>
      </p:sp>
      <p:sp>
        <p:nvSpPr>
          <p:cNvPr id="865" name="Google Shape;865;p94"/>
          <p:cNvSpPr txBox="1">
            <a:spLocks noGrp="1"/>
          </p:cNvSpPr>
          <p:nvPr>
            <p:ph type="title" idx="3"/>
          </p:nvPr>
        </p:nvSpPr>
        <p:spPr>
          <a:xfrm rot="-5400000">
            <a:off x="7417450" y="2291400"/>
            <a:ext cx="2906400" cy="560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2"/>
              </a:buClr>
              <a:buSzPts val="1500"/>
              <a:buFont typeface="Merriweather Light"/>
              <a:buNone/>
              <a:defRPr sz="1500">
                <a:solidFill>
                  <a:schemeClr val="accent2"/>
                </a:solidFill>
              </a:defRPr>
            </a:lvl1pPr>
            <a:lvl2pPr lvl="1" algn="ctr">
              <a:spcBef>
                <a:spcPts val="0"/>
              </a:spcBef>
              <a:spcAft>
                <a:spcPts val="0"/>
              </a:spcAft>
              <a:buClr>
                <a:schemeClr val="accent2"/>
              </a:buClr>
              <a:buSzPts val="3000"/>
              <a:buNone/>
              <a:defRPr>
                <a:solidFill>
                  <a:schemeClr val="accent2"/>
                </a:solidFill>
              </a:defRPr>
            </a:lvl2pPr>
            <a:lvl3pPr lvl="2" algn="ctr">
              <a:spcBef>
                <a:spcPts val="0"/>
              </a:spcBef>
              <a:spcAft>
                <a:spcPts val="0"/>
              </a:spcAft>
              <a:buClr>
                <a:schemeClr val="accent2"/>
              </a:buClr>
              <a:buSzPts val="3000"/>
              <a:buNone/>
              <a:defRPr>
                <a:solidFill>
                  <a:schemeClr val="accent2"/>
                </a:solidFill>
              </a:defRPr>
            </a:lvl3pPr>
            <a:lvl4pPr lvl="3" algn="ctr">
              <a:spcBef>
                <a:spcPts val="0"/>
              </a:spcBef>
              <a:spcAft>
                <a:spcPts val="0"/>
              </a:spcAft>
              <a:buClr>
                <a:schemeClr val="accent2"/>
              </a:buClr>
              <a:buSzPts val="3000"/>
              <a:buNone/>
              <a:defRPr>
                <a:solidFill>
                  <a:schemeClr val="accent2"/>
                </a:solidFill>
              </a:defRPr>
            </a:lvl4pPr>
            <a:lvl5pPr lvl="4" algn="ctr">
              <a:spcBef>
                <a:spcPts val="0"/>
              </a:spcBef>
              <a:spcAft>
                <a:spcPts val="0"/>
              </a:spcAft>
              <a:buClr>
                <a:schemeClr val="accent2"/>
              </a:buClr>
              <a:buSzPts val="3000"/>
              <a:buNone/>
              <a:defRPr>
                <a:solidFill>
                  <a:schemeClr val="accent2"/>
                </a:solidFill>
              </a:defRPr>
            </a:lvl5pPr>
            <a:lvl6pPr lvl="5" algn="ctr">
              <a:spcBef>
                <a:spcPts val="0"/>
              </a:spcBef>
              <a:spcAft>
                <a:spcPts val="0"/>
              </a:spcAft>
              <a:buClr>
                <a:schemeClr val="accent2"/>
              </a:buClr>
              <a:buSzPts val="3000"/>
              <a:buNone/>
              <a:defRPr>
                <a:solidFill>
                  <a:schemeClr val="accent2"/>
                </a:solidFill>
              </a:defRPr>
            </a:lvl6pPr>
            <a:lvl7pPr lvl="6" algn="ctr">
              <a:spcBef>
                <a:spcPts val="0"/>
              </a:spcBef>
              <a:spcAft>
                <a:spcPts val="0"/>
              </a:spcAft>
              <a:buClr>
                <a:schemeClr val="accent2"/>
              </a:buClr>
              <a:buSzPts val="3000"/>
              <a:buNone/>
              <a:defRPr>
                <a:solidFill>
                  <a:schemeClr val="accent2"/>
                </a:solidFill>
              </a:defRPr>
            </a:lvl7pPr>
            <a:lvl8pPr lvl="7" algn="ctr">
              <a:spcBef>
                <a:spcPts val="0"/>
              </a:spcBef>
              <a:spcAft>
                <a:spcPts val="0"/>
              </a:spcAft>
              <a:buClr>
                <a:schemeClr val="accent2"/>
              </a:buClr>
              <a:buSzPts val="3000"/>
              <a:buNone/>
              <a:defRPr>
                <a:solidFill>
                  <a:schemeClr val="accent2"/>
                </a:solidFill>
              </a:defRPr>
            </a:lvl8pPr>
            <a:lvl9pPr lvl="8" algn="ctr">
              <a:spcBef>
                <a:spcPts val="0"/>
              </a:spcBef>
              <a:spcAft>
                <a:spcPts val="0"/>
              </a:spcAft>
              <a:buClr>
                <a:schemeClr val="accent2"/>
              </a:buClr>
              <a:buSzPts val="3000"/>
              <a:buNone/>
              <a:defRPr>
                <a:solidFill>
                  <a:schemeClr val="accent2"/>
                </a:solidFill>
              </a:defRPr>
            </a:lvl9pPr>
          </a:lstStyle>
          <a:p>
            <a:endParaRPr/>
          </a:p>
        </p:txBody>
      </p:sp>
      <p:sp>
        <p:nvSpPr>
          <p:cNvPr id="866" name="Google Shape;866;p94"/>
          <p:cNvSpPr txBox="1">
            <a:spLocks noGrp="1"/>
          </p:cNvSpPr>
          <p:nvPr>
            <p:ph type="title" idx="4"/>
          </p:nvPr>
        </p:nvSpPr>
        <p:spPr>
          <a:xfrm>
            <a:off x="8583300" y="4329650"/>
            <a:ext cx="567600" cy="6687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2"/>
              </a:buClr>
              <a:buSzPts val="700"/>
              <a:buFont typeface="Lexend Light"/>
              <a:buNone/>
              <a:defRPr sz="700">
                <a:solidFill>
                  <a:schemeClr val="accent2"/>
                </a:solidFill>
                <a:latin typeface="Lexend Light"/>
                <a:ea typeface="Lexend Light"/>
                <a:cs typeface="Lexend Light"/>
                <a:sym typeface="Lexend Light"/>
              </a:defRPr>
            </a:lvl1pPr>
            <a:lvl2pPr lvl="1" algn="r">
              <a:spcBef>
                <a:spcPts val="0"/>
              </a:spcBef>
              <a:spcAft>
                <a:spcPts val="0"/>
              </a:spcAft>
              <a:buClr>
                <a:schemeClr val="accent2"/>
              </a:buClr>
              <a:buSzPts val="3000"/>
              <a:buNone/>
              <a:defRPr>
                <a:solidFill>
                  <a:schemeClr val="accent2"/>
                </a:solidFill>
              </a:defRPr>
            </a:lvl2pPr>
            <a:lvl3pPr lvl="2" algn="r">
              <a:spcBef>
                <a:spcPts val="0"/>
              </a:spcBef>
              <a:spcAft>
                <a:spcPts val="0"/>
              </a:spcAft>
              <a:buClr>
                <a:schemeClr val="accent2"/>
              </a:buClr>
              <a:buSzPts val="3000"/>
              <a:buNone/>
              <a:defRPr>
                <a:solidFill>
                  <a:schemeClr val="accent2"/>
                </a:solidFill>
              </a:defRPr>
            </a:lvl3pPr>
            <a:lvl4pPr lvl="3" algn="r">
              <a:spcBef>
                <a:spcPts val="0"/>
              </a:spcBef>
              <a:spcAft>
                <a:spcPts val="0"/>
              </a:spcAft>
              <a:buClr>
                <a:schemeClr val="accent2"/>
              </a:buClr>
              <a:buSzPts val="3000"/>
              <a:buNone/>
              <a:defRPr>
                <a:solidFill>
                  <a:schemeClr val="accent2"/>
                </a:solidFill>
              </a:defRPr>
            </a:lvl4pPr>
            <a:lvl5pPr lvl="4" algn="r">
              <a:spcBef>
                <a:spcPts val="0"/>
              </a:spcBef>
              <a:spcAft>
                <a:spcPts val="0"/>
              </a:spcAft>
              <a:buClr>
                <a:schemeClr val="accent2"/>
              </a:buClr>
              <a:buSzPts val="3000"/>
              <a:buNone/>
              <a:defRPr>
                <a:solidFill>
                  <a:schemeClr val="accent2"/>
                </a:solidFill>
              </a:defRPr>
            </a:lvl5pPr>
            <a:lvl6pPr lvl="5" algn="r">
              <a:spcBef>
                <a:spcPts val="0"/>
              </a:spcBef>
              <a:spcAft>
                <a:spcPts val="0"/>
              </a:spcAft>
              <a:buClr>
                <a:schemeClr val="accent2"/>
              </a:buClr>
              <a:buSzPts val="3000"/>
              <a:buNone/>
              <a:defRPr>
                <a:solidFill>
                  <a:schemeClr val="accent2"/>
                </a:solidFill>
              </a:defRPr>
            </a:lvl6pPr>
            <a:lvl7pPr lvl="6" algn="r">
              <a:spcBef>
                <a:spcPts val="0"/>
              </a:spcBef>
              <a:spcAft>
                <a:spcPts val="0"/>
              </a:spcAft>
              <a:buClr>
                <a:schemeClr val="accent2"/>
              </a:buClr>
              <a:buSzPts val="3000"/>
              <a:buNone/>
              <a:defRPr>
                <a:solidFill>
                  <a:schemeClr val="accent2"/>
                </a:solidFill>
              </a:defRPr>
            </a:lvl7pPr>
            <a:lvl8pPr lvl="7" algn="r">
              <a:spcBef>
                <a:spcPts val="0"/>
              </a:spcBef>
              <a:spcAft>
                <a:spcPts val="0"/>
              </a:spcAft>
              <a:buClr>
                <a:schemeClr val="accent2"/>
              </a:buClr>
              <a:buSzPts val="3000"/>
              <a:buNone/>
              <a:defRPr>
                <a:solidFill>
                  <a:schemeClr val="accent2"/>
                </a:solidFill>
              </a:defRPr>
            </a:lvl8pPr>
            <a:lvl9pPr lvl="8" algn="r">
              <a:spcBef>
                <a:spcPts val="0"/>
              </a:spcBef>
              <a:spcAft>
                <a:spcPts val="0"/>
              </a:spcAft>
              <a:buClr>
                <a:schemeClr val="accent2"/>
              </a:buClr>
              <a:buSzPts val="3000"/>
              <a:buNone/>
              <a:defRPr>
                <a:solidFill>
                  <a:schemeClr val="accent2"/>
                </a:solidFill>
              </a:defRPr>
            </a:lvl9pPr>
          </a:lstStyle>
          <a:p>
            <a:endParaRPr/>
          </a:p>
        </p:txBody>
      </p:sp>
      <p:sp>
        <p:nvSpPr>
          <p:cNvPr id="867" name="Google Shape;867;p94"/>
          <p:cNvSpPr txBox="1">
            <a:spLocks noGrp="1"/>
          </p:cNvSpPr>
          <p:nvPr>
            <p:ph type="title" idx="5"/>
          </p:nvPr>
        </p:nvSpPr>
        <p:spPr>
          <a:xfrm>
            <a:off x="2276875" y="1018150"/>
            <a:ext cx="4233600" cy="976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1"/>
              </a:buClr>
              <a:buSzPts val="3600"/>
              <a:buFont typeface="Merriweather"/>
              <a:buNone/>
              <a:defRPr sz="3600">
                <a:latin typeface="Merriweather"/>
                <a:ea typeface="Merriweather"/>
                <a:cs typeface="Merriweather"/>
                <a:sym typeface="Merriweather"/>
              </a:defRPr>
            </a:lvl1pPr>
            <a:lvl2pPr lvl="1">
              <a:spcBef>
                <a:spcPts val="0"/>
              </a:spcBef>
              <a:spcAft>
                <a:spcPts val="0"/>
              </a:spcAft>
              <a:buClr>
                <a:schemeClr val="dk1"/>
              </a:buClr>
              <a:buSzPts val="3600"/>
              <a:buFont typeface="Merriweather"/>
              <a:buNone/>
              <a:defRPr sz="3600">
                <a:latin typeface="Merriweather"/>
                <a:ea typeface="Merriweather"/>
                <a:cs typeface="Merriweather"/>
                <a:sym typeface="Merriweather"/>
              </a:defRPr>
            </a:lvl2pPr>
            <a:lvl3pPr lvl="2">
              <a:spcBef>
                <a:spcPts val="0"/>
              </a:spcBef>
              <a:spcAft>
                <a:spcPts val="0"/>
              </a:spcAft>
              <a:buClr>
                <a:schemeClr val="dk1"/>
              </a:buClr>
              <a:buSzPts val="3600"/>
              <a:buFont typeface="Merriweather"/>
              <a:buNone/>
              <a:defRPr sz="3600">
                <a:latin typeface="Merriweather"/>
                <a:ea typeface="Merriweather"/>
                <a:cs typeface="Merriweather"/>
                <a:sym typeface="Merriweather"/>
              </a:defRPr>
            </a:lvl3pPr>
            <a:lvl4pPr lvl="3">
              <a:spcBef>
                <a:spcPts val="0"/>
              </a:spcBef>
              <a:spcAft>
                <a:spcPts val="0"/>
              </a:spcAft>
              <a:buClr>
                <a:schemeClr val="dk1"/>
              </a:buClr>
              <a:buSzPts val="3600"/>
              <a:buFont typeface="Merriweather"/>
              <a:buNone/>
              <a:defRPr sz="3600">
                <a:latin typeface="Merriweather"/>
                <a:ea typeface="Merriweather"/>
                <a:cs typeface="Merriweather"/>
                <a:sym typeface="Merriweather"/>
              </a:defRPr>
            </a:lvl4pPr>
            <a:lvl5pPr lvl="4">
              <a:spcBef>
                <a:spcPts val="0"/>
              </a:spcBef>
              <a:spcAft>
                <a:spcPts val="0"/>
              </a:spcAft>
              <a:buClr>
                <a:schemeClr val="dk1"/>
              </a:buClr>
              <a:buSzPts val="3600"/>
              <a:buFont typeface="Merriweather"/>
              <a:buNone/>
              <a:defRPr sz="3600">
                <a:latin typeface="Merriweather"/>
                <a:ea typeface="Merriweather"/>
                <a:cs typeface="Merriweather"/>
                <a:sym typeface="Merriweather"/>
              </a:defRPr>
            </a:lvl5pPr>
            <a:lvl6pPr lvl="5">
              <a:spcBef>
                <a:spcPts val="0"/>
              </a:spcBef>
              <a:spcAft>
                <a:spcPts val="0"/>
              </a:spcAft>
              <a:buClr>
                <a:schemeClr val="dk1"/>
              </a:buClr>
              <a:buSzPts val="3600"/>
              <a:buFont typeface="Merriweather"/>
              <a:buNone/>
              <a:defRPr sz="3600">
                <a:latin typeface="Merriweather"/>
                <a:ea typeface="Merriweather"/>
                <a:cs typeface="Merriweather"/>
                <a:sym typeface="Merriweather"/>
              </a:defRPr>
            </a:lvl6pPr>
            <a:lvl7pPr lvl="6">
              <a:spcBef>
                <a:spcPts val="0"/>
              </a:spcBef>
              <a:spcAft>
                <a:spcPts val="0"/>
              </a:spcAft>
              <a:buClr>
                <a:schemeClr val="dk1"/>
              </a:buClr>
              <a:buSzPts val="3600"/>
              <a:buFont typeface="Merriweather"/>
              <a:buNone/>
              <a:defRPr sz="3600">
                <a:latin typeface="Merriweather"/>
                <a:ea typeface="Merriweather"/>
                <a:cs typeface="Merriweather"/>
                <a:sym typeface="Merriweather"/>
              </a:defRPr>
            </a:lvl7pPr>
            <a:lvl8pPr lvl="7">
              <a:spcBef>
                <a:spcPts val="0"/>
              </a:spcBef>
              <a:spcAft>
                <a:spcPts val="0"/>
              </a:spcAft>
              <a:buClr>
                <a:schemeClr val="dk1"/>
              </a:buClr>
              <a:buSzPts val="3600"/>
              <a:buFont typeface="Merriweather"/>
              <a:buNone/>
              <a:defRPr sz="3600">
                <a:latin typeface="Merriweather"/>
                <a:ea typeface="Merriweather"/>
                <a:cs typeface="Merriweather"/>
                <a:sym typeface="Merriweather"/>
              </a:defRPr>
            </a:lvl8pPr>
            <a:lvl9pPr lvl="8">
              <a:spcBef>
                <a:spcPts val="0"/>
              </a:spcBef>
              <a:spcAft>
                <a:spcPts val="0"/>
              </a:spcAft>
              <a:buClr>
                <a:schemeClr val="dk1"/>
              </a:buClr>
              <a:buSzPts val="3600"/>
              <a:buFont typeface="Merriweather"/>
              <a:buNone/>
              <a:defRPr sz="3600">
                <a:latin typeface="Merriweather"/>
                <a:ea typeface="Merriweather"/>
                <a:cs typeface="Merriweather"/>
                <a:sym typeface="Merriweather"/>
              </a:defRPr>
            </a:lvl9pPr>
          </a:lstStyle>
          <a:p>
            <a:endParaRPr/>
          </a:p>
        </p:txBody>
      </p:sp>
      <p:sp>
        <p:nvSpPr>
          <p:cNvPr id="868" name="Google Shape;868;p94"/>
          <p:cNvSpPr txBox="1">
            <a:spLocks noGrp="1"/>
          </p:cNvSpPr>
          <p:nvPr>
            <p:ph type="title" idx="6"/>
          </p:nvPr>
        </p:nvSpPr>
        <p:spPr>
          <a:xfrm>
            <a:off x="2276875" y="2961000"/>
            <a:ext cx="4233600" cy="976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1"/>
              </a:buClr>
              <a:buSzPts val="3600"/>
              <a:buFont typeface="Merriweather"/>
              <a:buNone/>
              <a:defRPr sz="3600">
                <a:latin typeface="Merriweather"/>
                <a:ea typeface="Merriweather"/>
                <a:cs typeface="Merriweather"/>
                <a:sym typeface="Merriweather"/>
              </a:defRPr>
            </a:lvl1pPr>
            <a:lvl2pPr lvl="1">
              <a:spcBef>
                <a:spcPts val="0"/>
              </a:spcBef>
              <a:spcAft>
                <a:spcPts val="0"/>
              </a:spcAft>
              <a:buClr>
                <a:schemeClr val="dk1"/>
              </a:buClr>
              <a:buSzPts val="3600"/>
              <a:buFont typeface="Merriweather"/>
              <a:buNone/>
              <a:defRPr sz="3600">
                <a:latin typeface="Merriweather"/>
                <a:ea typeface="Merriweather"/>
                <a:cs typeface="Merriweather"/>
                <a:sym typeface="Merriweather"/>
              </a:defRPr>
            </a:lvl2pPr>
            <a:lvl3pPr lvl="2">
              <a:spcBef>
                <a:spcPts val="0"/>
              </a:spcBef>
              <a:spcAft>
                <a:spcPts val="0"/>
              </a:spcAft>
              <a:buClr>
                <a:schemeClr val="dk1"/>
              </a:buClr>
              <a:buSzPts val="3600"/>
              <a:buFont typeface="Merriweather"/>
              <a:buNone/>
              <a:defRPr sz="3600">
                <a:latin typeface="Merriweather"/>
                <a:ea typeface="Merriweather"/>
                <a:cs typeface="Merriweather"/>
                <a:sym typeface="Merriweather"/>
              </a:defRPr>
            </a:lvl3pPr>
            <a:lvl4pPr lvl="3">
              <a:spcBef>
                <a:spcPts val="0"/>
              </a:spcBef>
              <a:spcAft>
                <a:spcPts val="0"/>
              </a:spcAft>
              <a:buClr>
                <a:schemeClr val="dk1"/>
              </a:buClr>
              <a:buSzPts val="3600"/>
              <a:buFont typeface="Merriweather"/>
              <a:buNone/>
              <a:defRPr sz="3600">
                <a:latin typeface="Merriweather"/>
                <a:ea typeface="Merriweather"/>
                <a:cs typeface="Merriweather"/>
                <a:sym typeface="Merriweather"/>
              </a:defRPr>
            </a:lvl4pPr>
            <a:lvl5pPr lvl="4">
              <a:spcBef>
                <a:spcPts val="0"/>
              </a:spcBef>
              <a:spcAft>
                <a:spcPts val="0"/>
              </a:spcAft>
              <a:buClr>
                <a:schemeClr val="dk1"/>
              </a:buClr>
              <a:buSzPts val="3600"/>
              <a:buFont typeface="Merriweather"/>
              <a:buNone/>
              <a:defRPr sz="3600">
                <a:latin typeface="Merriweather"/>
                <a:ea typeface="Merriweather"/>
                <a:cs typeface="Merriweather"/>
                <a:sym typeface="Merriweather"/>
              </a:defRPr>
            </a:lvl5pPr>
            <a:lvl6pPr lvl="5">
              <a:spcBef>
                <a:spcPts val="0"/>
              </a:spcBef>
              <a:spcAft>
                <a:spcPts val="0"/>
              </a:spcAft>
              <a:buClr>
                <a:schemeClr val="dk1"/>
              </a:buClr>
              <a:buSzPts val="3600"/>
              <a:buFont typeface="Merriweather"/>
              <a:buNone/>
              <a:defRPr sz="3600">
                <a:latin typeface="Merriweather"/>
                <a:ea typeface="Merriweather"/>
                <a:cs typeface="Merriweather"/>
                <a:sym typeface="Merriweather"/>
              </a:defRPr>
            </a:lvl6pPr>
            <a:lvl7pPr lvl="6">
              <a:spcBef>
                <a:spcPts val="0"/>
              </a:spcBef>
              <a:spcAft>
                <a:spcPts val="0"/>
              </a:spcAft>
              <a:buClr>
                <a:schemeClr val="dk1"/>
              </a:buClr>
              <a:buSzPts val="3600"/>
              <a:buFont typeface="Merriweather"/>
              <a:buNone/>
              <a:defRPr sz="3600">
                <a:latin typeface="Merriweather"/>
                <a:ea typeface="Merriweather"/>
                <a:cs typeface="Merriweather"/>
                <a:sym typeface="Merriweather"/>
              </a:defRPr>
            </a:lvl7pPr>
            <a:lvl8pPr lvl="7">
              <a:spcBef>
                <a:spcPts val="0"/>
              </a:spcBef>
              <a:spcAft>
                <a:spcPts val="0"/>
              </a:spcAft>
              <a:buClr>
                <a:schemeClr val="dk1"/>
              </a:buClr>
              <a:buSzPts val="3600"/>
              <a:buFont typeface="Merriweather"/>
              <a:buNone/>
              <a:defRPr sz="3600">
                <a:latin typeface="Merriweather"/>
                <a:ea typeface="Merriweather"/>
                <a:cs typeface="Merriweather"/>
                <a:sym typeface="Merriweather"/>
              </a:defRPr>
            </a:lvl8pPr>
            <a:lvl9pPr lvl="8">
              <a:spcBef>
                <a:spcPts val="0"/>
              </a:spcBef>
              <a:spcAft>
                <a:spcPts val="0"/>
              </a:spcAft>
              <a:buClr>
                <a:schemeClr val="dk1"/>
              </a:buClr>
              <a:buSzPts val="3600"/>
              <a:buFont typeface="Merriweather"/>
              <a:buNone/>
              <a:defRPr sz="3600">
                <a:latin typeface="Merriweather"/>
                <a:ea typeface="Merriweather"/>
                <a:cs typeface="Merriweather"/>
                <a:sym typeface="Merriweather"/>
              </a:defRPr>
            </a:lvl9pPr>
          </a:lstStyle>
          <a:p>
            <a:endParaRPr/>
          </a:p>
        </p:txBody>
      </p:sp>
      <p:sp>
        <p:nvSpPr>
          <p:cNvPr id="869" name="Google Shape;869;p94"/>
          <p:cNvSpPr txBox="1">
            <a:spLocks noGrp="1"/>
          </p:cNvSpPr>
          <p:nvPr>
            <p:ph type="title" idx="7"/>
          </p:nvPr>
        </p:nvSpPr>
        <p:spPr>
          <a:xfrm>
            <a:off x="2283475" y="3943850"/>
            <a:ext cx="4233600" cy="973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1"/>
              </a:buClr>
              <a:buSzPts val="3600"/>
              <a:buFont typeface="Merriweather"/>
              <a:buNone/>
              <a:defRPr sz="3600">
                <a:latin typeface="Merriweather"/>
                <a:ea typeface="Merriweather"/>
                <a:cs typeface="Merriweather"/>
                <a:sym typeface="Merriweather"/>
              </a:defRPr>
            </a:lvl1pPr>
            <a:lvl2pPr lvl="1">
              <a:spcBef>
                <a:spcPts val="0"/>
              </a:spcBef>
              <a:spcAft>
                <a:spcPts val="0"/>
              </a:spcAft>
              <a:buClr>
                <a:schemeClr val="dk1"/>
              </a:buClr>
              <a:buSzPts val="3600"/>
              <a:buFont typeface="Merriweather"/>
              <a:buNone/>
              <a:defRPr sz="3600">
                <a:latin typeface="Merriweather"/>
                <a:ea typeface="Merriweather"/>
                <a:cs typeface="Merriweather"/>
                <a:sym typeface="Merriweather"/>
              </a:defRPr>
            </a:lvl2pPr>
            <a:lvl3pPr lvl="2">
              <a:spcBef>
                <a:spcPts val="0"/>
              </a:spcBef>
              <a:spcAft>
                <a:spcPts val="0"/>
              </a:spcAft>
              <a:buClr>
                <a:schemeClr val="dk1"/>
              </a:buClr>
              <a:buSzPts val="3600"/>
              <a:buFont typeface="Merriweather"/>
              <a:buNone/>
              <a:defRPr sz="3600">
                <a:latin typeface="Merriweather"/>
                <a:ea typeface="Merriweather"/>
                <a:cs typeface="Merriweather"/>
                <a:sym typeface="Merriweather"/>
              </a:defRPr>
            </a:lvl3pPr>
            <a:lvl4pPr lvl="3">
              <a:spcBef>
                <a:spcPts val="0"/>
              </a:spcBef>
              <a:spcAft>
                <a:spcPts val="0"/>
              </a:spcAft>
              <a:buClr>
                <a:schemeClr val="dk1"/>
              </a:buClr>
              <a:buSzPts val="3600"/>
              <a:buFont typeface="Merriweather"/>
              <a:buNone/>
              <a:defRPr sz="3600">
                <a:latin typeface="Merriweather"/>
                <a:ea typeface="Merriweather"/>
                <a:cs typeface="Merriweather"/>
                <a:sym typeface="Merriweather"/>
              </a:defRPr>
            </a:lvl4pPr>
            <a:lvl5pPr lvl="4">
              <a:spcBef>
                <a:spcPts val="0"/>
              </a:spcBef>
              <a:spcAft>
                <a:spcPts val="0"/>
              </a:spcAft>
              <a:buClr>
                <a:schemeClr val="dk1"/>
              </a:buClr>
              <a:buSzPts val="3600"/>
              <a:buFont typeface="Merriweather"/>
              <a:buNone/>
              <a:defRPr sz="3600">
                <a:latin typeface="Merriweather"/>
                <a:ea typeface="Merriweather"/>
                <a:cs typeface="Merriweather"/>
                <a:sym typeface="Merriweather"/>
              </a:defRPr>
            </a:lvl5pPr>
            <a:lvl6pPr lvl="5">
              <a:spcBef>
                <a:spcPts val="0"/>
              </a:spcBef>
              <a:spcAft>
                <a:spcPts val="0"/>
              </a:spcAft>
              <a:buClr>
                <a:schemeClr val="dk1"/>
              </a:buClr>
              <a:buSzPts val="3600"/>
              <a:buFont typeface="Merriweather"/>
              <a:buNone/>
              <a:defRPr sz="3600">
                <a:latin typeface="Merriweather"/>
                <a:ea typeface="Merriweather"/>
                <a:cs typeface="Merriweather"/>
                <a:sym typeface="Merriweather"/>
              </a:defRPr>
            </a:lvl6pPr>
            <a:lvl7pPr lvl="6">
              <a:spcBef>
                <a:spcPts val="0"/>
              </a:spcBef>
              <a:spcAft>
                <a:spcPts val="0"/>
              </a:spcAft>
              <a:buClr>
                <a:schemeClr val="dk1"/>
              </a:buClr>
              <a:buSzPts val="3600"/>
              <a:buFont typeface="Merriweather"/>
              <a:buNone/>
              <a:defRPr sz="3600">
                <a:latin typeface="Merriweather"/>
                <a:ea typeface="Merriweather"/>
                <a:cs typeface="Merriweather"/>
                <a:sym typeface="Merriweather"/>
              </a:defRPr>
            </a:lvl7pPr>
            <a:lvl8pPr lvl="7">
              <a:spcBef>
                <a:spcPts val="0"/>
              </a:spcBef>
              <a:spcAft>
                <a:spcPts val="0"/>
              </a:spcAft>
              <a:buClr>
                <a:schemeClr val="dk1"/>
              </a:buClr>
              <a:buSzPts val="3600"/>
              <a:buFont typeface="Merriweather"/>
              <a:buNone/>
              <a:defRPr sz="3600">
                <a:latin typeface="Merriweather"/>
                <a:ea typeface="Merriweather"/>
                <a:cs typeface="Merriweather"/>
                <a:sym typeface="Merriweather"/>
              </a:defRPr>
            </a:lvl8pPr>
            <a:lvl9pPr lvl="8">
              <a:spcBef>
                <a:spcPts val="0"/>
              </a:spcBef>
              <a:spcAft>
                <a:spcPts val="0"/>
              </a:spcAft>
              <a:buClr>
                <a:schemeClr val="dk1"/>
              </a:buClr>
              <a:buSzPts val="3600"/>
              <a:buFont typeface="Merriweather"/>
              <a:buNone/>
              <a:defRPr sz="3600">
                <a:latin typeface="Merriweather"/>
                <a:ea typeface="Merriweather"/>
                <a:cs typeface="Merriweather"/>
                <a:sym typeface="Merriweather"/>
              </a:defRPr>
            </a:lvl9pPr>
          </a:lstStyle>
          <a:p>
            <a:endParaRPr/>
          </a:p>
        </p:txBody>
      </p:sp>
      <p:sp>
        <p:nvSpPr>
          <p:cNvPr id="870" name="Google Shape;870;p94"/>
          <p:cNvSpPr txBox="1">
            <a:spLocks noGrp="1"/>
          </p:cNvSpPr>
          <p:nvPr>
            <p:ph type="title" idx="8"/>
          </p:nvPr>
        </p:nvSpPr>
        <p:spPr>
          <a:xfrm>
            <a:off x="2276875" y="1984025"/>
            <a:ext cx="4233600" cy="976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1"/>
              </a:buClr>
              <a:buSzPts val="3600"/>
              <a:buFont typeface="Merriweather"/>
              <a:buNone/>
              <a:defRPr sz="3600">
                <a:latin typeface="Merriweather"/>
                <a:ea typeface="Merriweather"/>
                <a:cs typeface="Merriweather"/>
                <a:sym typeface="Merriweather"/>
              </a:defRPr>
            </a:lvl1pPr>
            <a:lvl2pPr lvl="1">
              <a:spcBef>
                <a:spcPts val="0"/>
              </a:spcBef>
              <a:spcAft>
                <a:spcPts val="0"/>
              </a:spcAft>
              <a:buClr>
                <a:schemeClr val="dk1"/>
              </a:buClr>
              <a:buSzPts val="3600"/>
              <a:buFont typeface="Merriweather"/>
              <a:buNone/>
              <a:defRPr sz="3600">
                <a:latin typeface="Merriweather"/>
                <a:ea typeface="Merriweather"/>
                <a:cs typeface="Merriweather"/>
                <a:sym typeface="Merriweather"/>
              </a:defRPr>
            </a:lvl2pPr>
            <a:lvl3pPr lvl="2">
              <a:spcBef>
                <a:spcPts val="0"/>
              </a:spcBef>
              <a:spcAft>
                <a:spcPts val="0"/>
              </a:spcAft>
              <a:buClr>
                <a:schemeClr val="dk1"/>
              </a:buClr>
              <a:buSzPts val="3600"/>
              <a:buFont typeface="Merriweather"/>
              <a:buNone/>
              <a:defRPr sz="3600">
                <a:latin typeface="Merriweather"/>
                <a:ea typeface="Merriweather"/>
                <a:cs typeface="Merriweather"/>
                <a:sym typeface="Merriweather"/>
              </a:defRPr>
            </a:lvl3pPr>
            <a:lvl4pPr lvl="3">
              <a:spcBef>
                <a:spcPts val="0"/>
              </a:spcBef>
              <a:spcAft>
                <a:spcPts val="0"/>
              </a:spcAft>
              <a:buClr>
                <a:schemeClr val="dk1"/>
              </a:buClr>
              <a:buSzPts val="3600"/>
              <a:buFont typeface="Merriweather"/>
              <a:buNone/>
              <a:defRPr sz="3600">
                <a:latin typeface="Merriweather"/>
                <a:ea typeface="Merriweather"/>
                <a:cs typeface="Merriweather"/>
                <a:sym typeface="Merriweather"/>
              </a:defRPr>
            </a:lvl4pPr>
            <a:lvl5pPr lvl="4">
              <a:spcBef>
                <a:spcPts val="0"/>
              </a:spcBef>
              <a:spcAft>
                <a:spcPts val="0"/>
              </a:spcAft>
              <a:buClr>
                <a:schemeClr val="dk1"/>
              </a:buClr>
              <a:buSzPts val="3600"/>
              <a:buFont typeface="Merriweather"/>
              <a:buNone/>
              <a:defRPr sz="3600">
                <a:latin typeface="Merriweather"/>
                <a:ea typeface="Merriweather"/>
                <a:cs typeface="Merriweather"/>
                <a:sym typeface="Merriweather"/>
              </a:defRPr>
            </a:lvl5pPr>
            <a:lvl6pPr lvl="5">
              <a:spcBef>
                <a:spcPts val="0"/>
              </a:spcBef>
              <a:spcAft>
                <a:spcPts val="0"/>
              </a:spcAft>
              <a:buClr>
                <a:schemeClr val="dk1"/>
              </a:buClr>
              <a:buSzPts val="3600"/>
              <a:buFont typeface="Merriweather"/>
              <a:buNone/>
              <a:defRPr sz="3600">
                <a:latin typeface="Merriweather"/>
                <a:ea typeface="Merriweather"/>
                <a:cs typeface="Merriweather"/>
                <a:sym typeface="Merriweather"/>
              </a:defRPr>
            </a:lvl6pPr>
            <a:lvl7pPr lvl="6">
              <a:spcBef>
                <a:spcPts val="0"/>
              </a:spcBef>
              <a:spcAft>
                <a:spcPts val="0"/>
              </a:spcAft>
              <a:buClr>
                <a:schemeClr val="dk1"/>
              </a:buClr>
              <a:buSzPts val="3600"/>
              <a:buFont typeface="Merriweather"/>
              <a:buNone/>
              <a:defRPr sz="3600">
                <a:latin typeface="Merriweather"/>
                <a:ea typeface="Merriweather"/>
                <a:cs typeface="Merriweather"/>
                <a:sym typeface="Merriweather"/>
              </a:defRPr>
            </a:lvl7pPr>
            <a:lvl8pPr lvl="7">
              <a:spcBef>
                <a:spcPts val="0"/>
              </a:spcBef>
              <a:spcAft>
                <a:spcPts val="0"/>
              </a:spcAft>
              <a:buClr>
                <a:schemeClr val="dk1"/>
              </a:buClr>
              <a:buSzPts val="3600"/>
              <a:buFont typeface="Merriweather"/>
              <a:buNone/>
              <a:defRPr sz="3600">
                <a:latin typeface="Merriweather"/>
                <a:ea typeface="Merriweather"/>
                <a:cs typeface="Merriweather"/>
                <a:sym typeface="Merriweather"/>
              </a:defRPr>
            </a:lvl8pPr>
            <a:lvl9pPr lvl="8">
              <a:spcBef>
                <a:spcPts val="0"/>
              </a:spcBef>
              <a:spcAft>
                <a:spcPts val="0"/>
              </a:spcAft>
              <a:buClr>
                <a:schemeClr val="dk1"/>
              </a:buClr>
              <a:buSzPts val="3600"/>
              <a:buFont typeface="Merriweather"/>
              <a:buNone/>
              <a:defRPr sz="3600">
                <a:latin typeface="Merriweather"/>
                <a:ea typeface="Merriweather"/>
                <a:cs typeface="Merriweather"/>
                <a:sym typeface="Merriweather"/>
              </a:defRPr>
            </a:lvl9pPr>
          </a:lstStyle>
          <a:p>
            <a:endParaRPr/>
          </a:p>
        </p:txBody>
      </p:sp>
      <p:sp>
        <p:nvSpPr>
          <p:cNvPr id="871" name="Google Shape;871;p94"/>
          <p:cNvSpPr txBox="1">
            <a:spLocks noGrp="1"/>
          </p:cNvSpPr>
          <p:nvPr>
            <p:ph type="title" idx="9"/>
          </p:nvPr>
        </p:nvSpPr>
        <p:spPr>
          <a:xfrm>
            <a:off x="228600" y="1007225"/>
            <a:ext cx="2048100" cy="976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3600"/>
              <a:buFont typeface="Merriweather"/>
              <a:buNone/>
              <a:defRPr sz="3600">
                <a:latin typeface="Merriweather"/>
                <a:ea typeface="Merriweather"/>
                <a:cs typeface="Merriweather"/>
                <a:sym typeface="Merriweather"/>
              </a:defRPr>
            </a:lvl1pPr>
            <a:lvl2pPr lvl="1">
              <a:spcBef>
                <a:spcPts val="0"/>
              </a:spcBef>
              <a:spcAft>
                <a:spcPts val="0"/>
              </a:spcAft>
              <a:buClr>
                <a:schemeClr val="dk1"/>
              </a:buClr>
              <a:buSzPts val="3600"/>
              <a:buFont typeface="Merriweather"/>
              <a:buNone/>
              <a:defRPr sz="3600">
                <a:latin typeface="Merriweather"/>
                <a:ea typeface="Merriweather"/>
                <a:cs typeface="Merriweather"/>
                <a:sym typeface="Merriweather"/>
              </a:defRPr>
            </a:lvl2pPr>
            <a:lvl3pPr lvl="2">
              <a:spcBef>
                <a:spcPts val="0"/>
              </a:spcBef>
              <a:spcAft>
                <a:spcPts val="0"/>
              </a:spcAft>
              <a:buClr>
                <a:schemeClr val="dk1"/>
              </a:buClr>
              <a:buSzPts val="3600"/>
              <a:buFont typeface="Merriweather"/>
              <a:buNone/>
              <a:defRPr sz="3600">
                <a:latin typeface="Merriweather"/>
                <a:ea typeface="Merriweather"/>
                <a:cs typeface="Merriweather"/>
                <a:sym typeface="Merriweather"/>
              </a:defRPr>
            </a:lvl3pPr>
            <a:lvl4pPr lvl="3">
              <a:spcBef>
                <a:spcPts val="0"/>
              </a:spcBef>
              <a:spcAft>
                <a:spcPts val="0"/>
              </a:spcAft>
              <a:buClr>
                <a:schemeClr val="dk1"/>
              </a:buClr>
              <a:buSzPts val="3600"/>
              <a:buFont typeface="Merriweather"/>
              <a:buNone/>
              <a:defRPr sz="3600">
                <a:latin typeface="Merriweather"/>
                <a:ea typeface="Merriweather"/>
                <a:cs typeface="Merriweather"/>
                <a:sym typeface="Merriweather"/>
              </a:defRPr>
            </a:lvl4pPr>
            <a:lvl5pPr lvl="4">
              <a:spcBef>
                <a:spcPts val="0"/>
              </a:spcBef>
              <a:spcAft>
                <a:spcPts val="0"/>
              </a:spcAft>
              <a:buClr>
                <a:schemeClr val="dk1"/>
              </a:buClr>
              <a:buSzPts val="3600"/>
              <a:buFont typeface="Merriweather"/>
              <a:buNone/>
              <a:defRPr sz="3600">
                <a:latin typeface="Merriweather"/>
                <a:ea typeface="Merriweather"/>
                <a:cs typeface="Merriweather"/>
                <a:sym typeface="Merriweather"/>
              </a:defRPr>
            </a:lvl5pPr>
            <a:lvl6pPr lvl="5">
              <a:spcBef>
                <a:spcPts val="0"/>
              </a:spcBef>
              <a:spcAft>
                <a:spcPts val="0"/>
              </a:spcAft>
              <a:buClr>
                <a:schemeClr val="dk1"/>
              </a:buClr>
              <a:buSzPts val="3600"/>
              <a:buFont typeface="Merriweather"/>
              <a:buNone/>
              <a:defRPr sz="3600">
                <a:latin typeface="Merriweather"/>
                <a:ea typeface="Merriweather"/>
                <a:cs typeface="Merriweather"/>
                <a:sym typeface="Merriweather"/>
              </a:defRPr>
            </a:lvl6pPr>
            <a:lvl7pPr lvl="6">
              <a:spcBef>
                <a:spcPts val="0"/>
              </a:spcBef>
              <a:spcAft>
                <a:spcPts val="0"/>
              </a:spcAft>
              <a:buClr>
                <a:schemeClr val="dk1"/>
              </a:buClr>
              <a:buSzPts val="3600"/>
              <a:buFont typeface="Merriweather"/>
              <a:buNone/>
              <a:defRPr sz="3600">
                <a:latin typeface="Merriweather"/>
                <a:ea typeface="Merriweather"/>
                <a:cs typeface="Merriweather"/>
                <a:sym typeface="Merriweather"/>
              </a:defRPr>
            </a:lvl7pPr>
            <a:lvl8pPr lvl="7">
              <a:spcBef>
                <a:spcPts val="0"/>
              </a:spcBef>
              <a:spcAft>
                <a:spcPts val="0"/>
              </a:spcAft>
              <a:buClr>
                <a:schemeClr val="dk1"/>
              </a:buClr>
              <a:buSzPts val="3600"/>
              <a:buFont typeface="Merriweather"/>
              <a:buNone/>
              <a:defRPr sz="3600">
                <a:latin typeface="Merriweather"/>
                <a:ea typeface="Merriweather"/>
                <a:cs typeface="Merriweather"/>
                <a:sym typeface="Merriweather"/>
              </a:defRPr>
            </a:lvl8pPr>
            <a:lvl9pPr lvl="8">
              <a:spcBef>
                <a:spcPts val="0"/>
              </a:spcBef>
              <a:spcAft>
                <a:spcPts val="0"/>
              </a:spcAft>
              <a:buClr>
                <a:schemeClr val="dk1"/>
              </a:buClr>
              <a:buSzPts val="3600"/>
              <a:buFont typeface="Merriweather"/>
              <a:buNone/>
              <a:defRPr sz="3600">
                <a:latin typeface="Merriweather"/>
                <a:ea typeface="Merriweather"/>
                <a:cs typeface="Merriweather"/>
                <a:sym typeface="Merriweather"/>
              </a:defRPr>
            </a:lvl9pPr>
          </a:lstStyle>
          <a:p>
            <a:endParaRPr/>
          </a:p>
        </p:txBody>
      </p:sp>
      <p:sp>
        <p:nvSpPr>
          <p:cNvPr id="872" name="Google Shape;872;p94"/>
          <p:cNvSpPr txBox="1">
            <a:spLocks noGrp="1"/>
          </p:cNvSpPr>
          <p:nvPr>
            <p:ph type="title" idx="13"/>
          </p:nvPr>
        </p:nvSpPr>
        <p:spPr>
          <a:xfrm>
            <a:off x="228600" y="1984025"/>
            <a:ext cx="2048100" cy="976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3600"/>
              <a:buFont typeface="Merriweather"/>
              <a:buNone/>
              <a:defRPr sz="3600">
                <a:latin typeface="Merriweather"/>
                <a:ea typeface="Merriweather"/>
                <a:cs typeface="Merriweather"/>
                <a:sym typeface="Merriweather"/>
              </a:defRPr>
            </a:lvl1pPr>
            <a:lvl2pPr lvl="1">
              <a:spcBef>
                <a:spcPts val="0"/>
              </a:spcBef>
              <a:spcAft>
                <a:spcPts val="0"/>
              </a:spcAft>
              <a:buClr>
                <a:schemeClr val="dk1"/>
              </a:buClr>
              <a:buSzPts val="3600"/>
              <a:buFont typeface="Merriweather"/>
              <a:buNone/>
              <a:defRPr sz="3600">
                <a:latin typeface="Merriweather"/>
                <a:ea typeface="Merriweather"/>
                <a:cs typeface="Merriweather"/>
                <a:sym typeface="Merriweather"/>
              </a:defRPr>
            </a:lvl2pPr>
            <a:lvl3pPr lvl="2">
              <a:spcBef>
                <a:spcPts val="0"/>
              </a:spcBef>
              <a:spcAft>
                <a:spcPts val="0"/>
              </a:spcAft>
              <a:buClr>
                <a:schemeClr val="dk1"/>
              </a:buClr>
              <a:buSzPts val="3600"/>
              <a:buFont typeface="Merriweather"/>
              <a:buNone/>
              <a:defRPr sz="3600">
                <a:latin typeface="Merriweather"/>
                <a:ea typeface="Merriweather"/>
                <a:cs typeface="Merriweather"/>
                <a:sym typeface="Merriweather"/>
              </a:defRPr>
            </a:lvl3pPr>
            <a:lvl4pPr lvl="3">
              <a:spcBef>
                <a:spcPts val="0"/>
              </a:spcBef>
              <a:spcAft>
                <a:spcPts val="0"/>
              </a:spcAft>
              <a:buClr>
                <a:schemeClr val="dk1"/>
              </a:buClr>
              <a:buSzPts val="3600"/>
              <a:buFont typeface="Merriweather"/>
              <a:buNone/>
              <a:defRPr sz="3600">
                <a:latin typeface="Merriweather"/>
                <a:ea typeface="Merriweather"/>
                <a:cs typeface="Merriweather"/>
                <a:sym typeface="Merriweather"/>
              </a:defRPr>
            </a:lvl4pPr>
            <a:lvl5pPr lvl="4">
              <a:spcBef>
                <a:spcPts val="0"/>
              </a:spcBef>
              <a:spcAft>
                <a:spcPts val="0"/>
              </a:spcAft>
              <a:buClr>
                <a:schemeClr val="dk1"/>
              </a:buClr>
              <a:buSzPts val="3600"/>
              <a:buFont typeface="Merriweather"/>
              <a:buNone/>
              <a:defRPr sz="3600">
                <a:latin typeface="Merriweather"/>
                <a:ea typeface="Merriweather"/>
                <a:cs typeface="Merriweather"/>
                <a:sym typeface="Merriweather"/>
              </a:defRPr>
            </a:lvl5pPr>
            <a:lvl6pPr lvl="5">
              <a:spcBef>
                <a:spcPts val="0"/>
              </a:spcBef>
              <a:spcAft>
                <a:spcPts val="0"/>
              </a:spcAft>
              <a:buClr>
                <a:schemeClr val="dk1"/>
              </a:buClr>
              <a:buSzPts val="3600"/>
              <a:buFont typeface="Merriweather"/>
              <a:buNone/>
              <a:defRPr sz="3600">
                <a:latin typeface="Merriweather"/>
                <a:ea typeface="Merriweather"/>
                <a:cs typeface="Merriweather"/>
                <a:sym typeface="Merriweather"/>
              </a:defRPr>
            </a:lvl6pPr>
            <a:lvl7pPr lvl="6">
              <a:spcBef>
                <a:spcPts val="0"/>
              </a:spcBef>
              <a:spcAft>
                <a:spcPts val="0"/>
              </a:spcAft>
              <a:buClr>
                <a:schemeClr val="dk1"/>
              </a:buClr>
              <a:buSzPts val="3600"/>
              <a:buFont typeface="Merriweather"/>
              <a:buNone/>
              <a:defRPr sz="3600">
                <a:latin typeface="Merriweather"/>
                <a:ea typeface="Merriweather"/>
                <a:cs typeface="Merriweather"/>
                <a:sym typeface="Merriweather"/>
              </a:defRPr>
            </a:lvl7pPr>
            <a:lvl8pPr lvl="7">
              <a:spcBef>
                <a:spcPts val="0"/>
              </a:spcBef>
              <a:spcAft>
                <a:spcPts val="0"/>
              </a:spcAft>
              <a:buClr>
                <a:schemeClr val="dk1"/>
              </a:buClr>
              <a:buSzPts val="3600"/>
              <a:buFont typeface="Merriweather"/>
              <a:buNone/>
              <a:defRPr sz="3600">
                <a:latin typeface="Merriweather"/>
                <a:ea typeface="Merriweather"/>
                <a:cs typeface="Merriweather"/>
                <a:sym typeface="Merriweather"/>
              </a:defRPr>
            </a:lvl8pPr>
            <a:lvl9pPr lvl="8">
              <a:spcBef>
                <a:spcPts val="0"/>
              </a:spcBef>
              <a:spcAft>
                <a:spcPts val="0"/>
              </a:spcAft>
              <a:buClr>
                <a:schemeClr val="dk1"/>
              </a:buClr>
              <a:buSzPts val="3600"/>
              <a:buFont typeface="Merriweather"/>
              <a:buNone/>
              <a:defRPr sz="3600">
                <a:latin typeface="Merriweather"/>
                <a:ea typeface="Merriweather"/>
                <a:cs typeface="Merriweather"/>
                <a:sym typeface="Merriweather"/>
              </a:defRPr>
            </a:lvl9pPr>
          </a:lstStyle>
          <a:p>
            <a:endParaRPr/>
          </a:p>
        </p:txBody>
      </p:sp>
      <p:sp>
        <p:nvSpPr>
          <p:cNvPr id="873" name="Google Shape;873;p94"/>
          <p:cNvSpPr txBox="1">
            <a:spLocks noGrp="1"/>
          </p:cNvSpPr>
          <p:nvPr>
            <p:ph type="title" idx="14"/>
          </p:nvPr>
        </p:nvSpPr>
        <p:spPr>
          <a:xfrm>
            <a:off x="228600" y="2966525"/>
            <a:ext cx="2048100" cy="976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3600"/>
              <a:buFont typeface="Merriweather"/>
              <a:buNone/>
              <a:defRPr sz="3600">
                <a:latin typeface="Merriweather"/>
                <a:ea typeface="Merriweather"/>
                <a:cs typeface="Merriweather"/>
                <a:sym typeface="Merriweather"/>
              </a:defRPr>
            </a:lvl1pPr>
            <a:lvl2pPr lvl="1">
              <a:spcBef>
                <a:spcPts val="0"/>
              </a:spcBef>
              <a:spcAft>
                <a:spcPts val="0"/>
              </a:spcAft>
              <a:buClr>
                <a:schemeClr val="dk1"/>
              </a:buClr>
              <a:buSzPts val="3600"/>
              <a:buFont typeface="Merriweather"/>
              <a:buNone/>
              <a:defRPr sz="3600">
                <a:latin typeface="Merriweather"/>
                <a:ea typeface="Merriweather"/>
                <a:cs typeface="Merriweather"/>
                <a:sym typeface="Merriweather"/>
              </a:defRPr>
            </a:lvl2pPr>
            <a:lvl3pPr lvl="2">
              <a:spcBef>
                <a:spcPts val="0"/>
              </a:spcBef>
              <a:spcAft>
                <a:spcPts val="0"/>
              </a:spcAft>
              <a:buClr>
                <a:schemeClr val="dk1"/>
              </a:buClr>
              <a:buSzPts val="3600"/>
              <a:buFont typeface="Merriweather"/>
              <a:buNone/>
              <a:defRPr sz="3600">
                <a:latin typeface="Merriweather"/>
                <a:ea typeface="Merriweather"/>
                <a:cs typeface="Merriweather"/>
                <a:sym typeface="Merriweather"/>
              </a:defRPr>
            </a:lvl3pPr>
            <a:lvl4pPr lvl="3">
              <a:spcBef>
                <a:spcPts val="0"/>
              </a:spcBef>
              <a:spcAft>
                <a:spcPts val="0"/>
              </a:spcAft>
              <a:buClr>
                <a:schemeClr val="dk1"/>
              </a:buClr>
              <a:buSzPts val="3600"/>
              <a:buFont typeface="Merriweather"/>
              <a:buNone/>
              <a:defRPr sz="3600">
                <a:latin typeface="Merriweather"/>
                <a:ea typeface="Merriweather"/>
                <a:cs typeface="Merriweather"/>
                <a:sym typeface="Merriweather"/>
              </a:defRPr>
            </a:lvl4pPr>
            <a:lvl5pPr lvl="4">
              <a:spcBef>
                <a:spcPts val="0"/>
              </a:spcBef>
              <a:spcAft>
                <a:spcPts val="0"/>
              </a:spcAft>
              <a:buClr>
                <a:schemeClr val="dk1"/>
              </a:buClr>
              <a:buSzPts val="3600"/>
              <a:buFont typeface="Merriweather"/>
              <a:buNone/>
              <a:defRPr sz="3600">
                <a:latin typeface="Merriweather"/>
                <a:ea typeface="Merriweather"/>
                <a:cs typeface="Merriweather"/>
                <a:sym typeface="Merriweather"/>
              </a:defRPr>
            </a:lvl5pPr>
            <a:lvl6pPr lvl="5">
              <a:spcBef>
                <a:spcPts val="0"/>
              </a:spcBef>
              <a:spcAft>
                <a:spcPts val="0"/>
              </a:spcAft>
              <a:buClr>
                <a:schemeClr val="dk1"/>
              </a:buClr>
              <a:buSzPts val="3600"/>
              <a:buFont typeface="Merriweather"/>
              <a:buNone/>
              <a:defRPr sz="3600">
                <a:latin typeface="Merriweather"/>
                <a:ea typeface="Merriweather"/>
                <a:cs typeface="Merriweather"/>
                <a:sym typeface="Merriweather"/>
              </a:defRPr>
            </a:lvl6pPr>
            <a:lvl7pPr lvl="6">
              <a:spcBef>
                <a:spcPts val="0"/>
              </a:spcBef>
              <a:spcAft>
                <a:spcPts val="0"/>
              </a:spcAft>
              <a:buClr>
                <a:schemeClr val="dk1"/>
              </a:buClr>
              <a:buSzPts val="3600"/>
              <a:buFont typeface="Merriweather"/>
              <a:buNone/>
              <a:defRPr sz="3600">
                <a:latin typeface="Merriweather"/>
                <a:ea typeface="Merriweather"/>
                <a:cs typeface="Merriweather"/>
                <a:sym typeface="Merriweather"/>
              </a:defRPr>
            </a:lvl7pPr>
            <a:lvl8pPr lvl="7">
              <a:spcBef>
                <a:spcPts val="0"/>
              </a:spcBef>
              <a:spcAft>
                <a:spcPts val="0"/>
              </a:spcAft>
              <a:buClr>
                <a:schemeClr val="dk1"/>
              </a:buClr>
              <a:buSzPts val="3600"/>
              <a:buFont typeface="Merriweather"/>
              <a:buNone/>
              <a:defRPr sz="3600">
                <a:latin typeface="Merriweather"/>
                <a:ea typeface="Merriweather"/>
                <a:cs typeface="Merriweather"/>
                <a:sym typeface="Merriweather"/>
              </a:defRPr>
            </a:lvl8pPr>
            <a:lvl9pPr lvl="8">
              <a:spcBef>
                <a:spcPts val="0"/>
              </a:spcBef>
              <a:spcAft>
                <a:spcPts val="0"/>
              </a:spcAft>
              <a:buClr>
                <a:schemeClr val="dk1"/>
              </a:buClr>
              <a:buSzPts val="3600"/>
              <a:buFont typeface="Merriweather"/>
              <a:buNone/>
              <a:defRPr sz="3600">
                <a:latin typeface="Merriweather"/>
                <a:ea typeface="Merriweather"/>
                <a:cs typeface="Merriweather"/>
                <a:sym typeface="Merriweather"/>
              </a:defRPr>
            </a:lvl9pPr>
          </a:lstStyle>
          <a:p>
            <a:endParaRPr/>
          </a:p>
        </p:txBody>
      </p:sp>
      <p:sp>
        <p:nvSpPr>
          <p:cNvPr id="874" name="Google Shape;874;p94"/>
          <p:cNvSpPr txBox="1">
            <a:spLocks noGrp="1"/>
          </p:cNvSpPr>
          <p:nvPr>
            <p:ph type="title" idx="15"/>
          </p:nvPr>
        </p:nvSpPr>
        <p:spPr>
          <a:xfrm>
            <a:off x="228600" y="3938100"/>
            <a:ext cx="2048100" cy="973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3600"/>
              <a:buFont typeface="Merriweather"/>
              <a:buNone/>
              <a:defRPr sz="3600">
                <a:latin typeface="Merriweather"/>
                <a:ea typeface="Merriweather"/>
                <a:cs typeface="Merriweather"/>
                <a:sym typeface="Merriweather"/>
              </a:defRPr>
            </a:lvl1pPr>
            <a:lvl2pPr lvl="1">
              <a:spcBef>
                <a:spcPts val="0"/>
              </a:spcBef>
              <a:spcAft>
                <a:spcPts val="0"/>
              </a:spcAft>
              <a:buClr>
                <a:schemeClr val="dk1"/>
              </a:buClr>
              <a:buSzPts val="3600"/>
              <a:buFont typeface="Merriweather"/>
              <a:buNone/>
              <a:defRPr sz="3600">
                <a:latin typeface="Merriweather"/>
                <a:ea typeface="Merriweather"/>
                <a:cs typeface="Merriweather"/>
                <a:sym typeface="Merriweather"/>
              </a:defRPr>
            </a:lvl2pPr>
            <a:lvl3pPr lvl="2">
              <a:spcBef>
                <a:spcPts val="0"/>
              </a:spcBef>
              <a:spcAft>
                <a:spcPts val="0"/>
              </a:spcAft>
              <a:buClr>
                <a:schemeClr val="dk1"/>
              </a:buClr>
              <a:buSzPts val="3600"/>
              <a:buFont typeface="Merriweather"/>
              <a:buNone/>
              <a:defRPr sz="3600">
                <a:latin typeface="Merriweather"/>
                <a:ea typeface="Merriweather"/>
                <a:cs typeface="Merriweather"/>
                <a:sym typeface="Merriweather"/>
              </a:defRPr>
            </a:lvl3pPr>
            <a:lvl4pPr lvl="3">
              <a:spcBef>
                <a:spcPts val="0"/>
              </a:spcBef>
              <a:spcAft>
                <a:spcPts val="0"/>
              </a:spcAft>
              <a:buClr>
                <a:schemeClr val="dk1"/>
              </a:buClr>
              <a:buSzPts val="3600"/>
              <a:buFont typeface="Merriweather"/>
              <a:buNone/>
              <a:defRPr sz="3600">
                <a:latin typeface="Merriweather"/>
                <a:ea typeface="Merriweather"/>
                <a:cs typeface="Merriweather"/>
                <a:sym typeface="Merriweather"/>
              </a:defRPr>
            </a:lvl4pPr>
            <a:lvl5pPr lvl="4">
              <a:spcBef>
                <a:spcPts val="0"/>
              </a:spcBef>
              <a:spcAft>
                <a:spcPts val="0"/>
              </a:spcAft>
              <a:buClr>
                <a:schemeClr val="dk1"/>
              </a:buClr>
              <a:buSzPts val="3600"/>
              <a:buFont typeface="Merriweather"/>
              <a:buNone/>
              <a:defRPr sz="3600">
                <a:latin typeface="Merriweather"/>
                <a:ea typeface="Merriweather"/>
                <a:cs typeface="Merriweather"/>
                <a:sym typeface="Merriweather"/>
              </a:defRPr>
            </a:lvl5pPr>
            <a:lvl6pPr lvl="5">
              <a:spcBef>
                <a:spcPts val="0"/>
              </a:spcBef>
              <a:spcAft>
                <a:spcPts val="0"/>
              </a:spcAft>
              <a:buClr>
                <a:schemeClr val="dk1"/>
              </a:buClr>
              <a:buSzPts val="3600"/>
              <a:buFont typeface="Merriweather"/>
              <a:buNone/>
              <a:defRPr sz="3600">
                <a:latin typeface="Merriweather"/>
                <a:ea typeface="Merriweather"/>
                <a:cs typeface="Merriweather"/>
                <a:sym typeface="Merriweather"/>
              </a:defRPr>
            </a:lvl6pPr>
            <a:lvl7pPr lvl="6">
              <a:spcBef>
                <a:spcPts val="0"/>
              </a:spcBef>
              <a:spcAft>
                <a:spcPts val="0"/>
              </a:spcAft>
              <a:buClr>
                <a:schemeClr val="dk1"/>
              </a:buClr>
              <a:buSzPts val="3600"/>
              <a:buFont typeface="Merriweather"/>
              <a:buNone/>
              <a:defRPr sz="3600">
                <a:latin typeface="Merriweather"/>
                <a:ea typeface="Merriweather"/>
                <a:cs typeface="Merriweather"/>
                <a:sym typeface="Merriweather"/>
              </a:defRPr>
            </a:lvl7pPr>
            <a:lvl8pPr lvl="7">
              <a:spcBef>
                <a:spcPts val="0"/>
              </a:spcBef>
              <a:spcAft>
                <a:spcPts val="0"/>
              </a:spcAft>
              <a:buClr>
                <a:schemeClr val="dk1"/>
              </a:buClr>
              <a:buSzPts val="3600"/>
              <a:buFont typeface="Merriweather"/>
              <a:buNone/>
              <a:defRPr sz="3600">
                <a:latin typeface="Merriweather"/>
                <a:ea typeface="Merriweather"/>
                <a:cs typeface="Merriweather"/>
                <a:sym typeface="Merriweather"/>
              </a:defRPr>
            </a:lvl8pPr>
            <a:lvl9pPr lvl="8">
              <a:spcBef>
                <a:spcPts val="0"/>
              </a:spcBef>
              <a:spcAft>
                <a:spcPts val="0"/>
              </a:spcAft>
              <a:buClr>
                <a:schemeClr val="dk1"/>
              </a:buClr>
              <a:buSzPts val="3600"/>
              <a:buFont typeface="Merriweather"/>
              <a:buNone/>
              <a:defRPr sz="3600">
                <a:latin typeface="Merriweather"/>
                <a:ea typeface="Merriweather"/>
                <a:cs typeface="Merriweather"/>
                <a:sym typeface="Merriweather"/>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Gallery 2">
  <p:cSld name="CUSTOM_5">
    <p:spTree>
      <p:nvGrpSpPr>
        <p:cNvPr id="1" name="Shape 875"/>
        <p:cNvGrpSpPr/>
        <p:nvPr/>
      </p:nvGrpSpPr>
      <p:grpSpPr>
        <a:xfrm>
          <a:off x="0" y="0"/>
          <a:ext cx="0" cy="0"/>
          <a:chOff x="0" y="0"/>
          <a:chExt cx="0" cy="0"/>
        </a:xfrm>
      </p:grpSpPr>
      <p:sp>
        <p:nvSpPr>
          <p:cNvPr id="876" name="Google Shape;876;p95"/>
          <p:cNvSpPr>
            <a:spLocks noGrp="1"/>
          </p:cNvSpPr>
          <p:nvPr>
            <p:ph type="pic" idx="2"/>
          </p:nvPr>
        </p:nvSpPr>
        <p:spPr>
          <a:xfrm>
            <a:off x="6875200" y="2571758"/>
            <a:ext cx="1707000" cy="2345400"/>
          </a:xfrm>
          <a:prstGeom prst="rect">
            <a:avLst/>
          </a:prstGeom>
          <a:noFill/>
          <a:ln>
            <a:noFill/>
          </a:ln>
        </p:spPr>
      </p:sp>
      <p:sp>
        <p:nvSpPr>
          <p:cNvPr id="877" name="Google Shape;877;p95"/>
          <p:cNvSpPr>
            <a:spLocks noGrp="1"/>
          </p:cNvSpPr>
          <p:nvPr>
            <p:ph type="pic" idx="3"/>
          </p:nvPr>
        </p:nvSpPr>
        <p:spPr>
          <a:xfrm>
            <a:off x="4486003" y="818401"/>
            <a:ext cx="4096200" cy="1588500"/>
          </a:xfrm>
          <a:prstGeom prst="rect">
            <a:avLst/>
          </a:prstGeom>
          <a:noFill/>
          <a:ln>
            <a:noFill/>
          </a:ln>
        </p:spPr>
      </p:sp>
      <p:cxnSp>
        <p:nvCxnSpPr>
          <p:cNvPr id="878" name="Google Shape;878;p95"/>
          <p:cNvCxnSpPr/>
          <p:nvPr/>
        </p:nvCxnSpPr>
        <p:spPr>
          <a:xfrm>
            <a:off x="8586257" y="1"/>
            <a:ext cx="0" cy="5144100"/>
          </a:xfrm>
          <a:prstGeom prst="straightConnector1">
            <a:avLst/>
          </a:prstGeom>
          <a:noFill/>
          <a:ln w="9525" cap="flat" cmpd="sng">
            <a:solidFill>
              <a:schemeClr val="accent1"/>
            </a:solidFill>
            <a:prstDash val="solid"/>
            <a:round/>
            <a:headEnd type="none" w="med" len="med"/>
            <a:tailEnd type="none" w="med" len="med"/>
          </a:ln>
        </p:spPr>
      </p:cxnSp>
      <p:sp>
        <p:nvSpPr>
          <p:cNvPr id="879" name="Google Shape;879;p95"/>
          <p:cNvSpPr txBox="1">
            <a:spLocks noGrp="1"/>
          </p:cNvSpPr>
          <p:nvPr>
            <p:ph type="title"/>
          </p:nvPr>
        </p:nvSpPr>
        <p:spPr>
          <a:xfrm rot="-5400000">
            <a:off x="8360500" y="443600"/>
            <a:ext cx="1020300" cy="5607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2"/>
              </a:buClr>
              <a:buSzPts val="700"/>
              <a:buFont typeface="Lexend Light"/>
              <a:buNone/>
              <a:defRPr sz="700">
                <a:solidFill>
                  <a:schemeClr val="accent2"/>
                </a:solidFill>
                <a:latin typeface="Lexend Light"/>
                <a:ea typeface="Lexend Light"/>
                <a:cs typeface="Lexend Light"/>
                <a:sym typeface="Lexend Light"/>
              </a:defRPr>
            </a:lvl1pPr>
            <a:lvl2pPr lvl="1">
              <a:spcBef>
                <a:spcPts val="0"/>
              </a:spcBef>
              <a:spcAft>
                <a:spcPts val="0"/>
              </a:spcAft>
              <a:buClr>
                <a:schemeClr val="accent2"/>
              </a:buClr>
              <a:buSzPts val="3000"/>
              <a:buNone/>
              <a:defRPr>
                <a:solidFill>
                  <a:schemeClr val="accent2"/>
                </a:solidFill>
              </a:defRPr>
            </a:lvl2pPr>
            <a:lvl3pPr lvl="2">
              <a:spcBef>
                <a:spcPts val="0"/>
              </a:spcBef>
              <a:spcAft>
                <a:spcPts val="0"/>
              </a:spcAft>
              <a:buClr>
                <a:schemeClr val="accent2"/>
              </a:buClr>
              <a:buSzPts val="3000"/>
              <a:buNone/>
              <a:defRPr>
                <a:solidFill>
                  <a:schemeClr val="accent2"/>
                </a:solidFill>
              </a:defRPr>
            </a:lvl3pPr>
            <a:lvl4pPr lvl="3">
              <a:spcBef>
                <a:spcPts val="0"/>
              </a:spcBef>
              <a:spcAft>
                <a:spcPts val="0"/>
              </a:spcAft>
              <a:buClr>
                <a:schemeClr val="accent2"/>
              </a:buClr>
              <a:buSzPts val="3000"/>
              <a:buNone/>
              <a:defRPr>
                <a:solidFill>
                  <a:schemeClr val="accent2"/>
                </a:solidFill>
              </a:defRPr>
            </a:lvl4pPr>
            <a:lvl5pPr lvl="4">
              <a:spcBef>
                <a:spcPts val="0"/>
              </a:spcBef>
              <a:spcAft>
                <a:spcPts val="0"/>
              </a:spcAft>
              <a:buClr>
                <a:schemeClr val="accent2"/>
              </a:buClr>
              <a:buSzPts val="3000"/>
              <a:buNone/>
              <a:defRPr>
                <a:solidFill>
                  <a:schemeClr val="accent2"/>
                </a:solidFill>
              </a:defRPr>
            </a:lvl5pPr>
            <a:lvl6pPr lvl="5">
              <a:spcBef>
                <a:spcPts val="0"/>
              </a:spcBef>
              <a:spcAft>
                <a:spcPts val="0"/>
              </a:spcAft>
              <a:buClr>
                <a:schemeClr val="accent2"/>
              </a:buClr>
              <a:buSzPts val="3000"/>
              <a:buNone/>
              <a:defRPr>
                <a:solidFill>
                  <a:schemeClr val="accent2"/>
                </a:solidFill>
              </a:defRPr>
            </a:lvl6pPr>
            <a:lvl7pPr lvl="6">
              <a:spcBef>
                <a:spcPts val="0"/>
              </a:spcBef>
              <a:spcAft>
                <a:spcPts val="0"/>
              </a:spcAft>
              <a:buClr>
                <a:schemeClr val="accent2"/>
              </a:buClr>
              <a:buSzPts val="3000"/>
              <a:buNone/>
              <a:defRPr>
                <a:solidFill>
                  <a:schemeClr val="accent2"/>
                </a:solidFill>
              </a:defRPr>
            </a:lvl7pPr>
            <a:lvl8pPr lvl="7">
              <a:spcBef>
                <a:spcPts val="0"/>
              </a:spcBef>
              <a:spcAft>
                <a:spcPts val="0"/>
              </a:spcAft>
              <a:buClr>
                <a:schemeClr val="accent2"/>
              </a:buClr>
              <a:buSzPts val="3000"/>
              <a:buNone/>
              <a:defRPr>
                <a:solidFill>
                  <a:schemeClr val="accent2"/>
                </a:solidFill>
              </a:defRPr>
            </a:lvl8pPr>
            <a:lvl9pPr lvl="8">
              <a:spcBef>
                <a:spcPts val="0"/>
              </a:spcBef>
              <a:spcAft>
                <a:spcPts val="0"/>
              </a:spcAft>
              <a:buClr>
                <a:schemeClr val="accent2"/>
              </a:buClr>
              <a:buSzPts val="3000"/>
              <a:buNone/>
              <a:defRPr>
                <a:solidFill>
                  <a:schemeClr val="accent2"/>
                </a:solidFill>
              </a:defRPr>
            </a:lvl9pPr>
          </a:lstStyle>
          <a:p>
            <a:endParaRPr/>
          </a:p>
        </p:txBody>
      </p:sp>
      <p:sp>
        <p:nvSpPr>
          <p:cNvPr id="880" name="Google Shape;880;p95"/>
          <p:cNvSpPr txBox="1">
            <a:spLocks noGrp="1"/>
          </p:cNvSpPr>
          <p:nvPr>
            <p:ph type="title" idx="4"/>
          </p:nvPr>
        </p:nvSpPr>
        <p:spPr>
          <a:xfrm rot="-5400000">
            <a:off x="7417450" y="2291400"/>
            <a:ext cx="2906400" cy="560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2"/>
              </a:buClr>
              <a:buSzPts val="1500"/>
              <a:buFont typeface="Merriweather Light"/>
              <a:buNone/>
              <a:defRPr sz="1500">
                <a:solidFill>
                  <a:schemeClr val="accent2"/>
                </a:solidFill>
              </a:defRPr>
            </a:lvl1pPr>
            <a:lvl2pPr lvl="1" algn="ctr">
              <a:spcBef>
                <a:spcPts val="0"/>
              </a:spcBef>
              <a:spcAft>
                <a:spcPts val="0"/>
              </a:spcAft>
              <a:buClr>
                <a:schemeClr val="accent2"/>
              </a:buClr>
              <a:buSzPts val="3000"/>
              <a:buNone/>
              <a:defRPr>
                <a:solidFill>
                  <a:schemeClr val="accent2"/>
                </a:solidFill>
              </a:defRPr>
            </a:lvl2pPr>
            <a:lvl3pPr lvl="2" algn="ctr">
              <a:spcBef>
                <a:spcPts val="0"/>
              </a:spcBef>
              <a:spcAft>
                <a:spcPts val="0"/>
              </a:spcAft>
              <a:buClr>
                <a:schemeClr val="accent2"/>
              </a:buClr>
              <a:buSzPts val="3000"/>
              <a:buNone/>
              <a:defRPr>
                <a:solidFill>
                  <a:schemeClr val="accent2"/>
                </a:solidFill>
              </a:defRPr>
            </a:lvl3pPr>
            <a:lvl4pPr lvl="3" algn="ctr">
              <a:spcBef>
                <a:spcPts val="0"/>
              </a:spcBef>
              <a:spcAft>
                <a:spcPts val="0"/>
              </a:spcAft>
              <a:buClr>
                <a:schemeClr val="accent2"/>
              </a:buClr>
              <a:buSzPts val="3000"/>
              <a:buNone/>
              <a:defRPr>
                <a:solidFill>
                  <a:schemeClr val="accent2"/>
                </a:solidFill>
              </a:defRPr>
            </a:lvl4pPr>
            <a:lvl5pPr lvl="4" algn="ctr">
              <a:spcBef>
                <a:spcPts val="0"/>
              </a:spcBef>
              <a:spcAft>
                <a:spcPts val="0"/>
              </a:spcAft>
              <a:buClr>
                <a:schemeClr val="accent2"/>
              </a:buClr>
              <a:buSzPts val="3000"/>
              <a:buNone/>
              <a:defRPr>
                <a:solidFill>
                  <a:schemeClr val="accent2"/>
                </a:solidFill>
              </a:defRPr>
            </a:lvl5pPr>
            <a:lvl6pPr lvl="5" algn="ctr">
              <a:spcBef>
                <a:spcPts val="0"/>
              </a:spcBef>
              <a:spcAft>
                <a:spcPts val="0"/>
              </a:spcAft>
              <a:buClr>
                <a:schemeClr val="accent2"/>
              </a:buClr>
              <a:buSzPts val="3000"/>
              <a:buNone/>
              <a:defRPr>
                <a:solidFill>
                  <a:schemeClr val="accent2"/>
                </a:solidFill>
              </a:defRPr>
            </a:lvl6pPr>
            <a:lvl7pPr lvl="6" algn="ctr">
              <a:spcBef>
                <a:spcPts val="0"/>
              </a:spcBef>
              <a:spcAft>
                <a:spcPts val="0"/>
              </a:spcAft>
              <a:buClr>
                <a:schemeClr val="accent2"/>
              </a:buClr>
              <a:buSzPts val="3000"/>
              <a:buNone/>
              <a:defRPr>
                <a:solidFill>
                  <a:schemeClr val="accent2"/>
                </a:solidFill>
              </a:defRPr>
            </a:lvl7pPr>
            <a:lvl8pPr lvl="7" algn="ctr">
              <a:spcBef>
                <a:spcPts val="0"/>
              </a:spcBef>
              <a:spcAft>
                <a:spcPts val="0"/>
              </a:spcAft>
              <a:buClr>
                <a:schemeClr val="accent2"/>
              </a:buClr>
              <a:buSzPts val="3000"/>
              <a:buNone/>
              <a:defRPr>
                <a:solidFill>
                  <a:schemeClr val="accent2"/>
                </a:solidFill>
              </a:defRPr>
            </a:lvl8pPr>
            <a:lvl9pPr lvl="8" algn="ctr">
              <a:spcBef>
                <a:spcPts val="0"/>
              </a:spcBef>
              <a:spcAft>
                <a:spcPts val="0"/>
              </a:spcAft>
              <a:buClr>
                <a:schemeClr val="accent2"/>
              </a:buClr>
              <a:buSzPts val="3000"/>
              <a:buNone/>
              <a:defRPr>
                <a:solidFill>
                  <a:schemeClr val="accent2"/>
                </a:solidFill>
              </a:defRPr>
            </a:lvl9pPr>
          </a:lstStyle>
          <a:p>
            <a:endParaRPr/>
          </a:p>
        </p:txBody>
      </p:sp>
      <p:sp>
        <p:nvSpPr>
          <p:cNvPr id="881" name="Google Shape;881;p95"/>
          <p:cNvSpPr txBox="1">
            <a:spLocks noGrp="1"/>
          </p:cNvSpPr>
          <p:nvPr>
            <p:ph type="title" idx="5"/>
          </p:nvPr>
        </p:nvSpPr>
        <p:spPr>
          <a:xfrm>
            <a:off x="8583300" y="4329650"/>
            <a:ext cx="567600" cy="6687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2"/>
              </a:buClr>
              <a:buSzPts val="700"/>
              <a:buFont typeface="Lexend Light"/>
              <a:buNone/>
              <a:defRPr sz="700">
                <a:solidFill>
                  <a:schemeClr val="accent2"/>
                </a:solidFill>
                <a:latin typeface="Lexend Light"/>
                <a:ea typeface="Lexend Light"/>
                <a:cs typeface="Lexend Light"/>
                <a:sym typeface="Lexend Light"/>
              </a:defRPr>
            </a:lvl1pPr>
            <a:lvl2pPr lvl="1" algn="r">
              <a:spcBef>
                <a:spcPts val="0"/>
              </a:spcBef>
              <a:spcAft>
                <a:spcPts val="0"/>
              </a:spcAft>
              <a:buClr>
                <a:schemeClr val="accent2"/>
              </a:buClr>
              <a:buSzPts val="3000"/>
              <a:buNone/>
              <a:defRPr>
                <a:solidFill>
                  <a:schemeClr val="accent2"/>
                </a:solidFill>
              </a:defRPr>
            </a:lvl2pPr>
            <a:lvl3pPr lvl="2" algn="r">
              <a:spcBef>
                <a:spcPts val="0"/>
              </a:spcBef>
              <a:spcAft>
                <a:spcPts val="0"/>
              </a:spcAft>
              <a:buClr>
                <a:schemeClr val="accent2"/>
              </a:buClr>
              <a:buSzPts val="3000"/>
              <a:buNone/>
              <a:defRPr>
                <a:solidFill>
                  <a:schemeClr val="accent2"/>
                </a:solidFill>
              </a:defRPr>
            </a:lvl3pPr>
            <a:lvl4pPr lvl="3" algn="r">
              <a:spcBef>
                <a:spcPts val="0"/>
              </a:spcBef>
              <a:spcAft>
                <a:spcPts val="0"/>
              </a:spcAft>
              <a:buClr>
                <a:schemeClr val="accent2"/>
              </a:buClr>
              <a:buSzPts val="3000"/>
              <a:buNone/>
              <a:defRPr>
                <a:solidFill>
                  <a:schemeClr val="accent2"/>
                </a:solidFill>
              </a:defRPr>
            </a:lvl4pPr>
            <a:lvl5pPr lvl="4" algn="r">
              <a:spcBef>
                <a:spcPts val="0"/>
              </a:spcBef>
              <a:spcAft>
                <a:spcPts val="0"/>
              </a:spcAft>
              <a:buClr>
                <a:schemeClr val="accent2"/>
              </a:buClr>
              <a:buSzPts val="3000"/>
              <a:buNone/>
              <a:defRPr>
                <a:solidFill>
                  <a:schemeClr val="accent2"/>
                </a:solidFill>
              </a:defRPr>
            </a:lvl5pPr>
            <a:lvl6pPr lvl="5" algn="r">
              <a:spcBef>
                <a:spcPts val="0"/>
              </a:spcBef>
              <a:spcAft>
                <a:spcPts val="0"/>
              </a:spcAft>
              <a:buClr>
                <a:schemeClr val="accent2"/>
              </a:buClr>
              <a:buSzPts val="3000"/>
              <a:buNone/>
              <a:defRPr>
                <a:solidFill>
                  <a:schemeClr val="accent2"/>
                </a:solidFill>
              </a:defRPr>
            </a:lvl6pPr>
            <a:lvl7pPr lvl="6" algn="r">
              <a:spcBef>
                <a:spcPts val="0"/>
              </a:spcBef>
              <a:spcAft>
                <a:spcPts val="0"/>
              </a:spcAft>
              <a:buClr>
                <a:schemeClr val="accent2"/>
              </a:buClr>
              <a:buSzPts val="3000"/>
              <a:buNone/>
              <a:defRPr>
                <a:solidFill>
                  <a:schemeClr val="accent2"/>
                </a:solidFill>
              </a:defRPr>
            </a:lvl7pPr>
            <a:lvl8pPr lvl="7" algn="r">
              <a:spcBef>
                <a:spcPts val="0"/>
              </a:spcBef>
              <a:spcAft>
                <a:spcPts val="0"/>
              </a:spcAft>
              <a:buClr>
                <a:schemeClr val="accent2"/>
              </a:buClr>
              <a:buSzPts val="3000"/>
              <a:buNone/>
              <a:defRPr>
                <a:solidFill>
                  <a:schemeClr val="accent2"/>
                </a:solidFill>
              </a:defRPr>
            </a:lvl8pPr>
            <a:lvl9pPr lvl="8" algn="r">
              <a:spcBef>
                <a:spcPts val="0"/>
              </a:spcBef>
              <a:spcAft>
                <a:spcPts val="0"/>
              </a:spcAft>
              <a:buClr>
                <a:schemeClr val="accent2"/>
              </a:buClr>
              <a:buSzPts val="3000"/>
              <a:buNone/>
              <a:defRPr>
                <a:solidFill>
                  <a:schemeClr val="accent2"/>
                </a:solidFill>
              </a:defRPr>
            </a:lvl9pPr>
          </a:lstStyle>
          <a:p>
            <a:endParaRPr/>
          </a:p>
        </p:txBody>
      </p:sp>
      <p:sp>
        <p:nvSpPr>
          <p:cNvPr id="882" name="Google Shape;882;p95"/>
          <p:cNvSpPr>
            <a:spLocks noGrp="1"/>
          </p:cNvSpPr>
          <p:nvPr>
            <p:ph type="pic" idx="6"/>
          </p:nvPr>
        </p:nvSpPr>
        <p:spPr>
          <a:xfrm>
            <a:off x="228500" y="818404"/>
            <a:ext cx="2048100" cy="1588500"/>
          </a:xfrm>
          <a:prstGeom prst="rect">
            <a:avLst/>
          </a:prstGeom>
          <a:noFill/>
          <a:ln>
            <a:noFill/>
          </a:ln>
        </p:spPr>
      </p:sp>
      <p:sp>
        <p:nvSpPr>
          <p:cNvPr id="883" name="Google Shape;883;p95"/>
          <p:cNvSpPr>
            <a:spLocks noGrp="1"/>
          </p:cNvSpPr>
          <p:nvPr>
            <p:ph type="pic" idx="7"/>
          </p:nvPr>
        </p:nvSpPr>
        <p:spPr>
          <a:xfrm>
            <a:off x="233000" y="2571750"/>
            <a:ext cx="2039100" cy="2345400"/>
          </a:xfrm>
          <a:prstGeom prst="rect">
            <a:avLst/>
          </a:prstGeom>
          <a:noFill/>
          <a:ln>
            <a:noFill/>
          </a:ln>
        </p:spPr>
      </p:sp>
      <p:sp>
        <p:nvSpPr>
          <p:cNvPr id="884" name="Google Shape;884;p95"/>
          <p:cNvSpPr txBox="1">
            <a:spLocks noGrp="1"/>
          </p:cNvSpPr>
          <p:nvPr>
            <p:ph type="title" idx="8"/>
          </p:nvPr>
        </p:nvSpPr>
        <p:spPr>
          <a:xfrm>
            <a:off x="228600" y="219850"/>
            <a:ext cx="2048100" cy="2973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900"/>
              <a:buFont typeface="Lexend Light"/>
              <a:buNone/>
              <a:defRPr sz="900">
                <a:latin typeface="Lexend Light"/>
                <a:ea typeface="Lexend Light"/>
                <a:cs typeface="Lexend Light"/>
                <a:sym typeface="Lexend Light"/>
              </a:defRPr>
            </a:lvl1pPr>
            <a:lvl2pPr lvl="1">
              <a:spcBef>
                <a:spcPts val="0"/>
              </a:spcBef>
              <a:spcAft>
                <a:spcPts val="0"/>
              </a:spcAft>
              <a:buClr>
                <a:schemeClr val="dk1"/>
              </a:buClr>
              <a:buSzPts val="3000"/>
              <a:buNone/>
              <a:defRPr/>
            </a:lvl2pPr>
            <a:lvl3pPr lvl="2">
              <a:spcBef>
                <a:spcPts val="0"/>
              </a:spcBef>
              <a:spcAft>
                <a:spcPts val="0"/>
              </a:spcAft>
              <a:buClr>
                <a:schemeClr val="dk1"/>
              </a:buClr>
              <a:buSzPts val="3000"/>
              <a:buNone/>
              <a:defRPr/>
            </a:lvl3pPr>
            <a:lvl4pPr lvl="3">
              <a:spcBef>
                <a:spcPts val="0"/>
              </a:spcBef>
              <a:spcAft>
                <a:spcPts val="0"/>
              </a:spcAft>
              <a:buClr>
                <a:schemeClr val="dk1"/>
              </a:buClr>
              <a:buSzPts val="3000"/>
              <a:buNone/>
              <a:defRPr/>
            </a:lvl4pPr>
            <a:lvl5pPr lvl="4">
              <a:spcBef>
                <a:spcPts val="0"/>
              </a:spcBef>
              <a:spcAft>
                <a:spcPts val="0"/>
              </a:spcAft>
              <a:buClr>
                <a:schemeClr val="dk1"/>
              </a:buClr>
              <a:buSzPts val="3000"/>
              <a:buNone/>
              <a:defRPr/>
            </a:lvl5pPr>
            <a:lvl6pPr lvl="5">
              <a:spcBef>
                <a:spcPts val="0"/>
              </a:spcBef>
              <a:spcAft>
                <a:spcPts val="0"/>
              </a:spcAft>
              <a:buClr>
                <a:schemeClr val="dk1"/>
              </a:buClr>
              <a:buSzPts val="3000"/>
              <a:buNone/>
              <a:defRPr/>
            </a:lvl6pPr>
            <a:lvl7pPr lvl="6">
              <a:spcBef>
                <a:spcPts val="0"/>
              </a:spcBef>
              <a:spcAft>
                <a:spcPts val="0"/>
              </a:spcAft>
              <a:buClr>
                <a:schemeClr val="dk1"/>
              </a:buClr>
              <a:buSzPts val="3000"/>
              <a:buNone/>
              <a:defRPr/>
            </a:lvl7pPr>
            <a:lvl8pPr lvl="7">
              <a:spcBef>
                <a:spcPts val="0"/>
              </a:spcBef>
              <a:spcAft>
                <a:spcPts val="0"/>
              </a:spcAft>
              <a:buClr>
                <a:schemeClr val="dk1"/>
              </a:buClr>
              <a:buSzPts val="3000"/>
              <a:buNone/>
              <a:defRPr/>
            </a:lvl8pPr>
            <a:lvl9pPr lvl="8">
              <a:spcBef>
                <a:spcPts val="0"/>
              </a:spcBef>
              <a:spcAft>
                <a:spcPts val="0"/>
              </a:spcAft>
              <a:buClr>
                <a:schemeClr val="dk1"/>
              </a:buClr>
              <a:buSzPts val="3000"/>
              <a:buNone/>
              <a:defRPr/>
            </a:lvl9pPr>
          </a:lstStyle>
          <a:p>
            <a:endParaRPr/>
          </a:p>
        </p:txBody>
      </p:sp>
      <p:sp>
        <p:nvSpPr>
          <p:cNvPr id="885" name="Google Shape;885;p95"/>
          <p:cNvSpPr>
            <a:spLocks noGrp="1"/>
          </p:cNvSpPr>
          <p:nvPr>
            <p:ph type="pic" idx="9"/>
          </p:nvPr>
        </p:nvSpPr>
        <p:spPr>
          <a:xfrm>
            <a:off x="2441450" y="2571750"/>
            <a:ext cx="2052900" cy="2345400"/>
          </a:xfrm>
          <a:prstGeom prst="rect">
            <a:avLst/>
          </a:prstGeom>
          <a:noFill/>
          <a:ln>
            <a:noFill/>
          </a:ln>
        </p:spPr>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Problem / Solution">
  <p:cSld name="CUSTOM_6">
    <p:spTree>
      <p:nvGrpSpPr>
        <p:cNvPr id="1" name="Shape 886"/>
        <p:cNvGrpSpPr/>
        <p:nvPr/>
      </p:nvGrpSpPr>
      <p:grpSpPr>
        <a:xfrm>
          <a:off x="0" y="0"/>
          <a:ext cx="0" cy="0"/>
          <a:chOff x="0" y="0"/>
          <a:chExt cx="0" cy="0"/>
        </a:xfrm>
      </p:grpSpPr>
      <p:sp>
        <p:nvSpPr>
          <p:cNvPr id="887" name="Google Shape;887;p96"/>
          <p:cNvSpPr>
            <a:spLocks noGrp="1"/>
          </p:cNvSpPr>
          <p:nvPr>
            <p:ph type="pic" idx="2"/>
          </p:nvPr>
        </p:nvSpPr>
        <p:spPr>
          <a:xfrm>
            <a:off x="228600" y="2559650"/>
            <a:ext cx="3914100" cy="2352000"/>
          </a:xfrm>
          <a:prstGeom prst="rect">
            <a:avLst/>
          </a:prstGeom>
          <a:noFill/>
          <a:ln>
            <a:noFill/>
          </a:ln>
        </p:spPr>
      </p:sp>
      <p:sp>
        <p:nvSpPr>
          <p:cNvPr id="888" name="Google Shape;888;p96"/>
          <p:cNvSpPr>
            <a:spLocks noGrp="1"/>
          </p:cNvSpPr>
          <p:nvPr>
            <p:ph type="pic" idx="3"/>
          </p:nvPr>
        </p:nvSpPr>
        <p:spPr>
          <a:xfrm>
            <a:off x="4658875" y="219850"/>
            <a:ext cx="3319200" cy="2352000"/>
          </a:xfrm>
          <a:prstGeom prst="rect">
            <a:avLst/>
          </a:prstGeom>
          <a:noFill/>
          <a:ln>
            <a:noFill/>
          </a:ln>
        </p:spPr>
      </p:sp>
      <p:cxnSp>
        <p:nvCxnSpPr>
          <p:cNvPr id="889" name="Google Shape;889;p96"/>
          <p:cNvCxnSpPr/>
          <p:nvPr/>
        </p:nvCxnSpPr>
        <p:spPr>
          <a:xfrm>
            <a:off x="8586257" y="1"/>
            <a:ext cx="0" cy="5144100"/>
          </a:xfrm>
          <a:prstGeom prst="straightConnector1">
            <a:avLst/>
          </a:prstGeom>
          <a:noFill/>
          <a:ln w="9525" cap="flat" cmpd="sng">
            <a:solidFill>
              <a:schemeClr val="accent1"/>
            </a:solidFill>
            <a:prstDash val="solid"/>
            <a:round/>
            <a:headEnd type="none" w="med" len="med"/>
            <a:tailEnd type="none" w="med" len="med"/>
          </a:ln>
        </p:spPr>
      </p:cxnSp>
      <p:sp>
        <p:nvSpPr>
          <p:cNvPr id="890" name="Google Shape;890;p96"/>
          <p:cNvSpPr txBox="1">
            <a:spLocks noGrp="1"/>
          </p:cNvSpPr>
          <p:nvPr>
            <p:ph type="title"/>
          </p:nvPr>
        </p:nvSpPr>
        <p:spPr>
          <a:xfrm rot="-5400000">
            <a:off x="8360500" y="443600"/>
            <a:ext cx="1020300" cy="5607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2"/>
              </a:buClr>
              <a:buSzPts val="700"/>
              <a:buFont typeface="Lexend Light"/>
              <a:buNone/>
              <a:defRPr sz="700">
                <a:solidFill>
                  <a:schemeClr val="accent2"/>
                </a:solidFill>
                <a:latin typeface="Lexend Light"/>
                <a:ea typeface="Lexend Light"/>
                <a:cs typeface="Lexend Light"/>
                <a:sym typeface="Lexend Light"/>
              </a:defRPr>
            </a:lvl1pPr>
            <a:lvl2pPr lvl="1">
              <a:spcBef>
                <a:spcPts val="0"/>
              </a:spcBef>
              <a:spcAft>
                <a:spcPts val="0"/>
              </a:spcAft>
              <a:buClr>
                <a:schemeClr val="accent2"/>
              </a:buClr>
              <a:buSzPts val="3000"/>
              <a:buNone/>
              <a:defRPr>
                <a:solidFill>
                  <a:schemeClr val="accent2"/>
                </a:solidFill>
              </a:defRPr>
            </a:lvl2pPr>
            <a:lvl3pPr lvl="2">
              <a:spcBef>
                <a:spcPts val="0"/>
              </a:spcBef>
              <a:spcAft>
                <a:spcPts val="0"/>
              </a:spcAft>
              <a:buClr>
                <a:schemeClr val="accent2"/>
              </a:buClr>
              <a:buSzPts val="3000"/>
              <a:buNone/>
              <a:defRPr>
                <a:solidFill>
                  <a:schemeClr val="accent2"/>
                </a:solidFill>
              </a:defRPr>
            </a:lvl3pPr>
            <a:lvl4pPr lvl="3">
              <a:spcBef>
                <a:spcPts val="0"/>
              </a:spcBef>
              <a:spcAft>
                <a:spcPts val="0"/>
              </a:spcAft>
              <a:buClr>
                <a:schemeClr val="accent2"/>
              </a:buClr>
              <a:buSzPts val="3000"/>
              <a:buNone/>
              <a:defRPr>
                <a:solidFill>
                  <a:schemeClr val="accent2"/>
                </a:solidFill>
              </a:defRPr>
            </a:lvl4pPr>
            <a:lvl5pPr lvl="4">
              <a:spcBef>
                <a:spcPts val="0"/>
              </a:spcBef>
              <a:spcAft>
                <a:spcPts val="0"/>
              </a:spcAft>
              <a:buClr>
                <a:schemeClr val="accent2"/>
              </a:buClr>
              <a:buSzPts val="3000"/>
              <a:buNone/>
              <a:defRPr>
                <a:solidFill>
                  <a:schemeClr val="accent2"/>
                </a:solidFill>
              </a:defRPr>
            </a:lvl5pPr>
            <a:lvl6pPr lvl="5">
              <a:spcBef>
                <a:spcPts val="0"/>
              </a:spcBef>
              <a:spcAft>
                <a:spcPts val="0"/>
              </a:spcAft>
              <a:buClr>
                <a:schemeClr val="accent2"/>
              </a:buClr>
              <a:buSzPts val="3000"/>
              <a:buNone/>
              <a:defRPr>
                <a:solidFill>
                  <a:schemeClr val="accent2"/>
                </a:solidFill>
              </a:defRPr>
            </a:lvl6pPr>
            <a:lvl7pPr lvl="6">
              <a:spcBef>
                <a:spcPts val="0"/>
              </a:spcBef>
              <a:spcAft>
                <a:spcPts val="0"/>
              </a:spcAft>
              <a:buClr>
                <a:schemeClr val="accent2"/>
              </a:buClr>
              <a:buSzPts val="3000"/>
              <a:buNone/>
              <a:defRPr>
                <a:solidFill>
                  <a:schemeClr val="accent2"/>
                </a:solidFill>
              </a:defRPr>
            </a:lvl7pPr>
            <a:lvl8pPr lvl="7">
              <a:spcBef>
                <a:spcPts val="0"/>
              </a:spcBef>
              <a:spcAft>
                <a:spcPts val="0"/>
              </a:spcAft>
              <a:buClr>
                <a:schemeClr val="accent2"/>
              </a:buClr>
              <a:buSzPts val="3000"/>
              <a:buNone/>
              <a:defRPr>
                <a:solidFill>
                  <a:schemeClr val="accent2"/>
                </a:solidFill>
              </a:defRPr>
            </a:lvl8pPr>
            <a:lvl9pPr lvl="8">
              <a:spcBef>
                <a:spcPts val="0"/>
              </a:spcBef>
              <a:spcAft>
                <a:spcPts val="0"/>
              </a:spcAft>
              <a:buClr>
                <a:schemeClr val="accent2"/>
              </a:buClr>
              <a:buSzPts val="3000"/>
              <a:buNone/>
              <a:defRPr>
                <a:solidFill>
                  <a:schemeClr val="accent2"/>
                </a:solidFill>
              </a:defRPr>
            </a:lvl9pPr>
          </a:lstStyle>
          <a:p>
            <a:endParaRPr/>
          </a:p>
        </p:txBody>
      </p:sp>
      <p:sp>
        <p:nvSpPr>
          <p:cNvPr id="891" name="Google Shape;891;p96"/>
          <p:cNvSpPr txBox="1">
            <a:spLocks noGrp="1"/>
          </p:cNvSpPr>
          <p:nvPr>
            <p:ph type="title" idx="4"/>
          </p:nvPr>
        </p:nvSpPr>
        <p:spPr>
          <a:xfrm rot="-5400000">
            <a:off x="7417450" y="2291400"/>
            <a:ext cx="2906400" cy="560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2"/>
              </a:buClr>
              <a:buSzPts val="1500"/>
              <a:buFont typeface="Merriweather Light"/>
              <a:buNone/>
              <a:defRPr sz="1500">
                <a:solidFill>
                  <a:schemeClr val="accent2"/>
                </a:solidFill>
              </a:defRPr>
            </a:lvl1pPr>
            <a:lvl2pPr lvl="1" algn="ctr">
              <a:spcBef>
                <a:spcPts val="0"/>
              </a:spcBef>
              <a:spcAft>
                <a:spcPts val="0"/>
              </a:spcAft>
              <a:buClr>
                <a:schemeClr val="accent2"/>
              </a:buClr>
              <a:buSzPts val="3000"/>
              <a:buNone/>
              <a:defRPr>
                <a:solidFill>
                  <a:schemeClr val="accent2"/>
                </a:solidFill>
              </a:defRPr>
            </a:lvl2pPr>
            <a:lvl3pPr lvl="2" algn="ctr">
              <a:spcBef>
                <a:spcPts val="0"/>
              </a:spcBef>
              <a:spcAft>
                <a:spcPts val="0"/>
              </a:spcAft>
              <a:buClr>
                <a:schemeClr val="accent2"/>
              </a:buClr>
              <a:buSzPts val="3000"/>
              <a:buNone/>
              <a:defRPr>
                <a:solidFill>
                  <a:schemeClr val="accent2"/>
                </a:solidFill>
              </a:defRPr>
            </a:lvl3pPr>
            <a:lvl4pPr lvl="3" algn="ctr">
              <a:spcBef>
                <a:spcPts val="0"/>
              </a:spcBef>
              <a:spcAft>
                <a:spcPts val="0"/>
              </a:spcAft>
              <a:buClr>
                <a:schemeClr val="accent2"/>
              </a:buClr>
              <a:buSzPts val="3000"/>
              <a:buNone/>
              <a:defRPr>
                <a:solidFill>
                  <a:schemeClr val="accent2"/>
                </a:solidFill>
              </a:defRPr>
            </a:lvl4pPr>
            <a:lvl5pPr lvl="4" algn="ctr">
              <a:spcBef>
                <a:spcPts val="0"/>
              </a:spcBef>
              <a:spcAft>
                <a:spcPts val="0"/>
              </a:spcAft>
              <a:buClr>
                <a:schemeClr val="accent2"/>
              </a:buClr>
              <a:buSzPts val="3000"/>
              <a:buNone/>
              <a:defRPr>
                <a:solidFill>
                  <a:schemeClr val="accent2"/>
                </a:solidFill>
              </a:defRPr>
            </a:lvl5pPr>
            <a:lvl6pPr lvl="5" algn="ctr">
              <a:spcBef>
                <a:spcPts val="0"/>
              </a:spcBef>
              <a:spcAft>
                <a:spcPts val="0"/>
              </a:spcAft>
              <a:buClr>
                <a:schemeClr val="accent2"/>
              </a:buClr>
              <a:buSzPts val="3000"/>
              <a:buNone/>
              <a:defRPr>
                <a:solidFill>
                  <a:schemeClr val="accent2"/>
                </a:solidFill>
              </a:defRPr>
            </a:lvl6pPr>
            <a:lvl7pPr lvl="6" algn="ctr">
              <a:spcBef>
                <a:spcPts val="0"/>
              </a:spcBef>
              <a:spcAft>
                <a:spcPts val="0"/>
              </a:spcAft>
              <a:buClr>
                <a:schemeClr val="accent2"/>
              </a:buClr>
              <a:buSzPts val="3000"/>
              <a:buNone/>
              <a:defRPr>
                <a:solidFill>
                  <a:schemeClr val="accent2"/>
                </a:solidFill>
              </a:defRPr>
            </a:lvl7pPr>
            <a:lvl8pPr lvl="7" algn="ctr">
              <a:spcBef>
                <a:spcPts val="0"/>
              </a:spcBef>
              <a:spcAft>
                <a:spcPts val="0"/>
              </a:spcAft>
              <a:buClr>
                <a:schemeClr val="accent2"/>
              </a:buClr>
              <a:buSzPts val="3000"/>
              <a:buNone/>
              <a:defRPr>
                <a:solidFill>
                  <a:schemeClr val="accent2"/>
                </a:solidFill>
              </a:defRPr>
            </a:lvl8pPr>
            <a:lvl9pPr lvl="8" algn="ctr">
              <a:spcBef>
                <a:spcPts val="0"/>
              </a:spcBef>
              <a:spcAft>
                <a:spcPts val="0"/>
              </a:spcAft>
              <a:buClr>
                <a:schemeClr val="accent2"/>
              </a:buClr>
              <a:buSzPts val="3000"/>
              <a:buNone/>
              <a:defRPr>
                <a:solidFill>
                  <a:schemeClr val="accent2"/>
                </a:solidFill>
              </a:defRPr>
            </a:lvl9pPr>
          </a:lstStyle>
          <a:p>
            <a:endParaRPr/>
          </a:p>
        </p:txBody>
      </p:sp>
      <p:sp>
        <p:nvSpPr>
          <p:cNvPr id="892" name="Google Shape;892;p96"/>
          <p:cNvSpPr txBox="1">
            <a:spLocks noGrp="1"/>
          </p:cNvSpPr>
          <p:nvPr>
            <p:ph type="title" idx="5"/>
          </p:nvPr>
        </p:nvSpPr>
        <p:spPr>
          <a:xfrm>
            <a:off x="8583300" y="4329650"/>
            <a:ext cx="567600" cy="6687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2"/>
              </a:buClr>
              <a:buSzPts val="700"/>
              <a:buFont typeface="Lexend Light"/>
              <a:buNone/>
              <a:defRPr sz="700">
                <a:solidFill>
                  <a:schemeClr val="accent2"/>
                </a:solidFill>
                <a:latin typeface="Lexend Light"/>
                <a:ea typeface="Lexend Light"/>
                <a:cs typeface="Lexend Light"/>
                <a:sym typeface="Lexend Light"/>
              </a:defRPr>
            </a:lvl1pPr>
            <a:lvl2pPr lvl="1" algn="r">
              <a:spcBef>
                <a:spcPts val="0"/>
              </a:spcBef>
              <a:spcAft>
                <a:spcPts val="0"/>
              </a:spcAft>
              <a:buClr>
                <a:schemeClr val="accent2"/>
              </a:buClr>
              <a:buSzPts val="3000"/>
              <a:buNone/>
              <a:defRPr>
                <a:solidFill>
                  <a:schemeClr val="accent2"/>
                </a:solidFill>
              </a:defRPr>
            </a:lvl2pPr>
            <a:lvl3pPr lvl="2" algn="r">
              <a:spcBef>
                <a:spcPts val="0"/>
              </a:spcBef>
              <a:spcAft>
                <a:spcPts val="0"/>
              </a:spcAft>
              <a:buClr>
                <a:schemeClr val="accent2"/>
              </a:buClr>
              <a:buSzPts val="3000"/>
              <a:buNone/>
              <a:defRPr>
                <a:solidFill>
                  <a:schemeClr val="accent2"/>
                </a:solidFill>
              </a:defRPr>
            </a:lvl3pPr>
            <a:lvl4pPr lvl="3" algn="r">
              <a:spcBef>
                <a:spcPts val="0"/>
              </a:spcBef>
              <a:spcAft>
                <a:spcPts val="0"/>
              </a:spcAft>
              <a:buClr>
                <a:schemeClr val="accent2"/>
              </a:buClr>
              <a:buSzPts val="3000"/>
              <a:buNone/>
              <a:defRPr>
                <a:solidFill>
                  <a:schemeClr val="accent2"/>
                </a:solidFill>
              </a:defRPr>
            </a:lvl4pPr>
            <a:lvl5pPr lvl="4" algn="r">
              <a:spcBef>
                <a:spcPts val="0"/>
              </a:spcBef>
              <a:spcAft>
                <a:spcPts val="0"/>
              </a:spcAft>
              <a:buClr>
                <a:schemeClr val="accent2"/>
              </a:buClr>
              <a:buSzPts val="3000"/>
              <a:buNone/>
              <a:defRPr>
                <a:solidFill>
                  <a:schemeClr val="accent2"/>
                </a:solidFill>
              </a:defRPr>
            </a:lvl5pPr>
            <a:lvl6pPr lvl="5" algn="r">
              <a:spcBef>
                <a:spcPts val="0"/>
              </a:spcBef>
              <a:spcAft>
                <a:spcPts val="0"/>
              </a:spcAft>
              <a:buClr>
                <a:schemeClr val="accent2"/>
              </a:buClr>
              <a:buSzPts val="3000"/>
              <a:buNone/>
              <a:defRPr>
                <a:solidFill>
                  <a:schemeClr val="accent2"/>
                </a:solidFill>
              </a:defRPr>
            </a:lvl6pPr>
            <a:lvl7pPr lvl="6" algn="r">
              <a:spcBef>
                <a:spcPts val="0"/>
              </a:spcBef>
              <a:spcAft>
                <a:spcPts val="0"/>
              </a:spcAft>
              <a:buClr>
                <a:schemeClr val="accent2"/>
              </a:buClr>
              <a:buSzPts val="3000"/>
              <a:buNone/>
              <a:defRPr>
                <a:solidFill>
                  <a:schemeClr val="accent2"/>
                </a:solidFill>
              </a:defRPr>
            </a:lvl7pPr>
            <a:lvl8pPr lvl="7" algn="r">
              <a:spcBef>
                <a:spcPts val="0"/>
              </a:spcBef>
              <a:spcAft>
                <a:spcPts val="0"/>
              </a:spcAft>
              <a:buClr>
                <a:schemeClr val="accent2"/>
              </a:buClr>
              <a:buSzPts val="3000"/>
              <a:buNone/>
              <a:defRPr>
                <a:solidFill>
                  <a:schemeClr val="accent2"/>
                </a:solidFill>
              </a:defRPr>
            </a:lvl8pPr>
            <a:lvl9pPr lvl="8" algn="r">
              <a:spcBef>
                <a:spcPts val="0"/>
              </a:spcBef>
              <a:spcAft>
                <a:spcPts val="0"/>
              </a:spcAft>
              <a:buClr>
                <a:schemeClr val="accent2"/>
              </a:buClr>
              <a:buSzPts val="3000"/>
              <a:buNone/>
              <a:defRPr>
                <a:solidFill>
                  <a:schemeClr val="accent2"/>
                </a:solidFill>
              </a:defRPr>
            </a:lvl9pPr>
          </a:lstStyle>
          <a:p>
            <a:endParaRPr/>
          </a:p>
        </p:txBody>
      </p:sp>
      <p:sp>
        <p:nvSpPr>
          <p:cNvPr id="893" name="Google Shape;893;p96"/>
          <p:cNvSpPr txBox="1">
            <a:spLocks noGrp="1"/>
          </p:cNvSpPr>
          <p:nvPr>
            <p:ph type="title" idx="6"/>
          </p:nvPr>
        </p:nvSpPr>
        <p:spPr>
          <a:xfrm>
            <a:off x="228600" y="219850"/>
            <a:ext cx="2048100" cy="2973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900"/>
              <a:buFont typeface="Lexend Light"/>
              <a:buNone/>
              <a:defRPr sz="900">
                <a:latin typeface="Lexend Light"/>
                <a:ea typeface="Lexend Light"/>
                <a:cs typeface="Lexend Light"/>
                <a:sym typeface="Lexend Light"/>
              </a:defRPr>
            </a:lvl1pPr>
            <a:lvl2pPr lvl="1">
              <a:spcBef>
                <a:spcPts val="0"/>
              </a:spcBef>
              <a:spcAft>
                <a:spcPts val="0"/>
              </a:spcAft>
              <a:buClr>
                <a:schemeClr val="dk1"/>
              </a:buClr>
              <a:buSzPts val="3000"/>
              <a:buNone/>
              <a:defRPr/>
            </a:lvl2pPr>
            <a:lvl3pPr lvl="2">
              <a:spcBef>
                <a:spcPts val="0"/>
              </a:spcBef>
              <a:spcAft>
                <a:spcPts val="0"/>
              </a:spcAft>
              <a:buClr>
                <a:schemeClr val="dk1"/>
              </a:buClr>
              <a:buSzPts val="3000"/>
              <a:buNone/>
              <a:defRPr/>
            </a:lvl3pPr>
            <a:lvl4pPr lvl="3">
              <a:spcBef>
                <a:spcPts val="0"/>
              </a:spcBef>
              <a:spcAft>
                <a:spcPts val="0"/>
              </a:spcAft>
              <a:buClr>
                <a:schemeClr val="dk1"/>
              </a:buClr>
              <a:buSzPts val="3000"/>
              <a:buNone/>
              <a:defRPr/>
            </a:lvl4pPr>
            <a:lvl5pPr lvl="4">
              <a:spcBef>
                <a:spcPts val="0"/>
              </a:spcBef>
              <a:spcAft>
                <a:spcPts val="0"/>
              </a:spcAft>
              <a:buClr>
                <a:schemeClr val="dk1"/>
              </a:buClr>
              <a:buSzPts val="3000"/>
              <a:buNone/>
              <a:defRPr/>
            </a:lvl5pPr>
            <a:lvl6pPr lvl="5">
              <a:spcBef>
                <a:spcPts val="0"/>
              </a:spcBef>
              <a:spcAft>
                <a:spcPts val="0"/>
              </a:spcAft>
              <a:buClr>
                <a:schemeClr val="dk1"/>
              </a:buClr>
              <a:buSzPts val="3000"/>
              <a:buNone/>
              <a:defRPr/>
            </a:lvl6pPr>
            <a:lvl7pPr lvl="6">
              <a:spcBef>
                <a:spcPts val="0"/>
              </a:spcBef>
              <a:spcAft>
                <a:spcPts val="0"/>
              </a:spcAft>
              <a:buClr>
                <a:schemeClr val="dk1"/>
              </a:buClr>
              <a:buSzPts val="3000"/>
              <a:buNone/>
              <a:defRPr/>
            </a:lvl7pPr>
            <a:lvl8pPr lvl="7">
              <a:spcBef>
                <a:spcPts val="0"/>
              </a:spcBef>
              <a:spcAft>
                <a:spcPts val="0"/>
              </a:spcAft>
              <a:buClr>
                <a:schemeClr val="dk1"/>
              </a:buClr>
              <a:buSzPts val="3000"/>
              <a:buNone/>
              <a:defRPr/>
            </a:lvl8pPr>
            <a:lvl9pPr lvl="8">
              <a:spcBef>
                <a:spcPts val="0"/>
              </a:spcBef>
              <a:spcAft>
                <a:spcPts val="0"/>
              </a:spcAft>
              <a:buClr>
                <a:schemeClr val="dk1"/>
              </a:buClr>
              <a:buSzPts val="3000"/>
              <a:buNone/>
              <a:defRPr/>
            </a:lvl9pPr>
          </a:lstStyle>
          <a:p>
            <a:endParaRPr/>
          </a:p>
        </p:txBody>
      </p:sp>
      <p:sp>
        <p:nvSpPr>
          <p:cNvPr id="894" name="Google Shape;894;p96"/>
          <p:cNvSpPr txBox="1">
            <a:spLocks noGrp="1"/>
          </p:cNvSpPr>
          <p:nvPr>
            <p:ph type="title" idx="7"/>
          </p:nvPr>
        </p:nvSpPr>
        <p:spPr>
          <a:xfrm>
            <a:off x="4669800" y="2656800"/>
            <a:ext cx="2036100" cy="2973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400"/>
            </a:lvl1pPr>
            <a:lvl2pPr lvl="1">
              <a:spcBef>
                <a:spcPts val="0"/>
              </a:spcBef>
              <a:spcAft>
                <a:spcPts val="0"/>
              </a:spcAft>
              <a:buClr>
                <a:schemeClr val="dk1"/>
              </a:buClr>
              <a:buSzPts val="3000"/>
              <a:buNone/>
              <a:defRPr/>
            </a:lvl2pPr>
            <a:lvl3pPr lvl="2">
              <a:spcBef>
                <a:spcPts val="0"/>
              </a:spcBef>
              <a:spcAft>
                <a:spcPts val="0"/>
              </a:spcAft>
              <a:buClr>
                <a:schemeClr val="dk1"/>
              </a:buClr>
              <a:buSzPts val="3000"/>
              <a:buNone/>
              <a:defRPr/>
            </a:lvl3pPr>
            <a:lvl4pPr lvl="3">
              <a:spcBef>
                <a:spcPts val="0"/>
              </a:spcBef>
              <a:spcAft>
                <a:spcPts val="0"/>
              </a:spcAft>
              <a:buClr>
                <a:schemeClr val="dk1"/>
              </a:buClr>
              <a:buSzPts val="3000"/>
              <a:buNone/>
              <a:defRPr/>
            </a:lvl4pPr>
            <a:lvl5pPr lvl="4">
              <a:spcBef>
                <a:spcPts val="0"/>
              </a:spcBef>
              <a:spcAft>
                <a:spcPts val="0"/>
              </a:spcAft>
              <a:buClr>
                <a:schemeClr val="dk1"/>
              </a:buClr>
              <a:buSzPts val="3000"/>
              <a:buNone/>
              <a:defRPr/>
            </a:lvl5pPr>
            <a:lvl6pPr lvl="5">
              <a:spcBef>
                <a:spcPts val="0"/>
              </a:spcBef>
              <a:spcAft>
                <a:spcPts val="0"/>
              </a:spcAft>
              <a:buClr>
                <a:schemeClr val="dk1"/>
              </a:buClr>
              <a:buSzPts val="3000"/>
              <a:buNone/>
              <a:defRPr/>
            </a:lvl6pPr>
            <a:lvl7pPr lvl="6">
              <a:spcBef>
                <a:spcPts val="0"/>
              </a:spcBef>
              <a:spcAft>
                <a:spcPts val="0"/>
              </a:spcAft>
              <a:buClr>
                <a:schemeClr val="dk1"/>
              </a:buClr>
              <a:buSzPts val="3000"/>
              <a:buNone/>
              <a:defRPr/>
            </a:lvl7pPr>
            <a:lvl8pPr lvl="7">
              <a:spcBef>
                <a:spcPts val="0"/>
              </a:spcBef>
              <a:spcAft>
                <a:spcPts val="0"/>
              </a:spcAft>
              <a:buClr>
                <a:schemeClr val="dk1"/>
              </a:buClr>
              <a:buSzPts val="3000"/>
              <a:buNone/>
              <a:defRPr/>
            </a:lvl8pPr>
            <a:lvl9pPr lvl="8">
              <a:spcBef>
                <a:spcPts val="0"/>
              </a:spcBef>
              <a:spcAft>
                <a:spcPts val="0"/>
              </a:spcAft>
              <a:buClr>
                <a:schemeClr val="dk1"/>
              </a:buClr>
              <a:buSzPts val="3000"/>
              <a:buNone/>
              <a:defRPr/>
            </a:lvl9pPr>
          </a:lstStyle>
          <a:p>
            <a:endParaRPr/>
          </a:p>
        </p:txBody>
      </p:sp>
      <p:sp>
        <p:nvSpPr>
          <p:cNvPr id="895" name="Google Shape;895;p96"/>
          <p:cNvSpPr txBox="1">
            <a:spLocks noGrp="1"/>
          </p:cNvSpPr>
          <p:nvPr>
            <p:ph type="body" idx="1"/>
          </p:nvPr>
        </p:nvSpPr>
        <p:spPr>
          <a:xfrm>
            <a:off x="4658875" y="3030300"/>
            <a:ext cx="3148800" cy="1886700"/>
          </a:xfrm>
          <a:prstGeom prst="rect">
            <a:avLst/>
          </a:prstGeom>
        </p:spPr>
        <p:txBody>
          <a:bodyPr spcFirstLastPara="1" wrap="square" lIns="91425" tIns="91425" rIns="91425" bIns="91425" anchor="t" anchorCtr="0">
            <a:noAutofit/>
          </a:bodyPr>
          <a:lstStyle>
            <a:lvl1pPr marL="457200" lvl="0" indent="-285750">
              <a:spcBef>
                <a:spcPts val="0"/>
              </a:spcBef>
              <a:spcAft>
                <a:spcPts val="0"/>
              </a:spcAft>
              <a:buClr>
                <a:schemeClr val="dk2"/>
              </a:buClr>
              <a:buSzPts val="900"/>
              <a:buFont typeface="Lexend Light"/>
              <a:buChar char="●"/>
              <a:defRPr>
                <a:solidFill>
                  <a:schemeClr val="dk2"/>
                </a:solidFill>
              </a:defRPr>
            </a:lvl1pPr>
            <a:lvl2pPr marL="914400" lvl="1" indent="-285750">
              <a:spcBef>
                <a:spcPts val="0"/>
              </a:spcBef>
              <a:spcAft>
                <a:spcPts val="0"/>
              </a:spcAft>
              <a:buClr>
                <a:schemeClr val="dk2"/>
              </a:buClr>
              <a:buSzPts val="900"/>
              <a:buFont typeface="Lexend Light"/>
              <a:buChar char="○"/>
              <a:defRPr>
                <a:solidFill>
                  <a:schemeClr val="dk2"/>
                </a:solidFill>
              </a:defRPr>
            </a:lvl2pPr>
            <a:lvl3pPr marL="1371600" lvl="2" indent="-285750">
              <a:spcBef>
                <a:spcPts val="0"/>
              </a:spcBef>
              <a:spcAft>
                <a:spcPts val="0"/>
              </a:spcAft>
              <a:buClr>
                <a:schemeClr val="dk2"/>
              </a:buClr>
              <a:buSzPts val="900"/>
              <a:buFont typeface="Lexend Light"/>
              <a:buChar char="■"/>
              <a:defRPr>
                <a:solidFill>
                  <a:schemeClr val="dk2"/>
                </a:solidFill>
              </a:defRPr>
            </a:lvl3pPr>
            <a:lvl4pPr marL="1828800" lvl="3" indent="-285750">
              <a:spcBef>
                <a:spcPts val="0"/>
              </a:spcBef>
              <a:spcAft>
                <a:spcPts val="0"/>
              </a:spcAft>
              <a:buClr>
                <a:schemeClr val="dk2"/>
              </a:buClr>
              <a:buSzPts val="900"/>
              <a:buFont typeface="Lexend Light"/>
              <a:buChar char="●"/>
              <a:defRPr>
                <a:solidFill>
                  <a:schemeClr val="dk2"/>
                </a:solidFill>
              </a:defRPr>
            </a:lvl4pPr>
            <a:lvl5pPr marL="2286000" lvl="4" indent="-285750">
              <a:spcBef>
                <a:spcPts val="0"/>
              </a:spcBef>
              <a:spcAft>
                <a:spcPts val="0"/>
              </a:spcAft>
              <a:buClr>
                <a:schemeClr val="dk2"/>
              </a:buClr>
              <a:buSzPts val="900"/>
              <a:buFont typeface="Lexend Light"/>
              <a:buChar char="○"/>
              <a:defRPr>
                <a:solidFill>
                  <a:schemeClr val="dk2"/>
                </a:solidFill>
              </a:defRPr>
            </a:lvl5pPr>
            <a:lvl6pPr marL="2743200" lvl="5" indent="-285750">
              <a:spcBef>
                <a:spcPts val="0"/>
              </a:spcBef>
              <a:spcAft>
                <a:spcPts val="0"/>
              </a:spcAft>
              <a:buClr>
                <a:schemeClr val="dk2"/>
              </a:buClr>
              <a:buSzPts val="900"/>
              <a:buFont typeface="Lexend Light"/>
              <a:buChar char="■"/>
              <a:defRPr>
                <a:solidFill>
                  <a:schemeClr val="dk2"/>
                </a:solidFill>
              </a:defRPr>
            </a:lvl6pPr>
            <a:lvl7pPr marL="3200400" lvl="6" indent="-285750">
              <a:spcBef>
                <a:spcPts val="0"/>
              </a:spcBef>
              <a:spcAft>
                <a:spcPts val="0"/>
              </a:spcAft>
              <a:buClr>
                <a:schemeClr val="dk2"/>
              </a:buClr>
              <a:buSzPts val="900"/>
              <a:buFont typeface="Lexend Light"/>
              <a:buChar char="●"/>
              <a:defRPr>
                <a:solidFill>
                  <a:schemeClr val="dk2"/>
                </a:solidFill>
              </a:defRPr>
            </a:lvl7pPr>
            <a:lvl8pPr marL="3657600" lvl="7" indent="-285750">
              <a:spcBef>
                <a:spcPts val="0"/>
              </a:spcBef>
              <a:spcAft>
                <a:spcPts val="0"/>
              </a:spcAft>
              <a:buClr>
                <a:schemeClr val="dk2"/>
              </a:buClr>
              <a:buSzPts val="900"/>
              <a:buFont typeface="Lexend Light"/>
              <a:buChar char="○"/>
              <a:defRPr>
                <a:solidFill>
                  <a:schemeClr val="dk2"/>
                </a:solidFill>
              </a:defRPr>
            </a:lvl8pPr>
            <a:lvl9pPr marL="4114800" lvl="8" indent="-285750">
              <a:spcBef>
                <a:spcPts val="0"/>
              </a:spcBef>
              <a:spcAft>
                <a:spcPts val="0"/>
              </a:spcAft>
              <a:buClr>
                <a:schemeClr val="dk2"/>
              </a:buClr>
              <a:buSzPts val="900"/>
              <a:buFont typeface="Lexend Light"/>
              <a:buChar char="■"/>
              <a:defRPr>
                <a:solidFill>
                  <a:schemeClr val="dk2"/>
                </a:solidFill>
              </a:defRPr>
            </a:lvl9pPr>
          </a:lstStyle>
          <a:p>
            <a:endParaRPr/>
          </a:p>
        </p:txBody>
      </p:sp>
      <p:sp>
        <p:nvSpPr>
          <p:cNvPr id="896" name="Google Shape;896;p96"/>
          <p:cNvSpPr txBox="1">
            <a:spLocks noGrp="1"/>
          </p:cNvSpPr>
          <p:nvPr>
            <p:ph type="title" idx="8"/>
          </p:nvPr>
        </p:nvSpPr>
        <p:spPr>
          <a:xfrm>
            <a:off x="234600" y="818400"/>
            <a:ext cx="2206800" cy="2973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400"/>
            </a:lvl1pPr>
            <a:lvl2pPr lvl="1">
              <a:spcBef>
                <a:spcPts val="0"/>
              </a:spcBef>
              <a:spcAft>
                <a:spcPts val="0"/>
              </a:spcAft>
              <a:buClr>
                <a:schemeClr val="dk1"/>
              </a:buClr>
              <a:buSzPts val="3000"/>
              <a:buNone/>
              <a:defRPr/>
            </a:lvl2pPr>
            <a:lvl3pPr lvl="2">
              <a:spcBef>
                <a:spcPts val="0"/>
              </a:spcBef>
              <a:spcAft>
                <a:spcPts val="0"/>
              </a:spcAft>
              <a:buClr>
                <a:schemeClr val="dk1"/>
              </a:buClr>
              <a:buSzPts val="3000"/>
              <a:buNone/>
              <a:defRPr/>
            </a:lvl3pPr>
            <a:lvl4pPr lvl="3">
              <a:spcBef>
                <a:spcPts val="0"/>
              </a:spcBef>
              <a:spcAft>
                <a:spcPts val="0"/>
              </a:spcAft>
              <a:buClr>
                <a:schemeClr val="dk1"/>
              </a:buClr>
              <a:buSzPts val="3000"/>
              <a:buNone/>
              <a:defRPr/>
            </a:lvl4pPr>
            <a:lvl5pPr lvl="4">
              <a:spcBef>
                <a:spcPts val="0"/>
              </a:spcBef>
              <a:spcAft>
                <a:spcPts val="0"/>
              </a:spcAft>
              <a:buClr>
                <a:schemeClr val="dk1"/>
              </a:buClr>
              <a:buSzPts val="3000"/>
              <a:buNone/>
              <a:defRPr/>
            </a:lvl5pPr>
            <a:lvl6pPr lvl="5">
              <a:spcBef>
                <a:spcPts val="0"/>
              </a:spcBef>
              <a:spcAft>
                <a:spcPts val="0"/>
              </a:spcAft>
              <a:buClr>
                <a:schemeClr val="dk1"/>
              </a:buClr>
              <a:buSzPts val="3000"/>
              <a:buNone/>
              <a:defRPr/>
            </a:lvl6pPr>
            <a:lvl7pPr lvl="6">
              <a:spcBef>
                <a:spcPts val="0"/>
              </a:spcBef>
              <a:spcAft>
                <a:spcPts val="0"/>
              </a:spcAft>
              <a:buClr>
                <a:schemeClr val="dk1"/>
              </a:buClr>
              <a:buSzPts val="3000"/>
              <a:buNone/>
              <a:defRPr/>
            </a:lvl7pPr>
            <a:lvl8pPr lvl="7">
              <a:spcBef>
                <a:spcPts val="0"/>
              </a:spcBef>
              <a:spcAft>
                <a:spcPts val="0"/>
              </a:spcAft>
              <a:buClr>
                <a:schemeClr val="dk1"/>
              </a:buClr>
              <a:buSzPts val="3000"/>
              <a:buNone/>
              <a:defRPr/>
            </a:lvl8pPr>
            <a:lvl9pPr lvl="8">
              <a:spcBef>
                <a:spcPts val="0"/>
              </a:spcBef>
              <a:spcAft>
                <a:spcPts val="0"/>
              </a:spcAft>
              <a:buClr>
                <a:schemeClr val="dk1"/>
              </a:buClr>
              <a:buSzPts val="3000"/>
              <a:buNone/>
              <a:defRPr/>
            </a:lvl9pPr>
          </a:lstStyle>
          <a:p>
            <a:endParaRPr/>
          </a:p>
        </p:txBody>
      </p:sp>
      <p:sp>
        <p:nvSpPr>
          <p:cNvPr id="897" name="Google Shape;897;p96"/>
          <p:cNvSpPr txBox="1">
            <a:spLocks noGrp="1"/>
          </p:cNvSpPr>
          <p:nvPr>
            <p:ph type="body" idx="9"/>
          </p:nvPr>
        </p:nvSpPr>
        <p:spPr>
          <a:xfrm>
            <a:off x="229850" y="1328800"/>
            <a:ext cx="3148800" cy="1033500"/>
          </a:xfrm>
          <a:prstGeom prst="rect">
            <a:avLst/>
          </a:prstGeom>
        </p:spPr>
        <p:txBody>
          <a:bodyPr spcFirstLastPara="1" wrap="square" lIns="91425" tIns="91425" rIns="91425" bIns="91425" anchor="t" anchorCtr="0">
            <a:noAutofit/>
          </a:bodyPr>
          <a:lstStyle>
            <a:lvl1pPr marL="457200" lvl="0" indent="-285750">
              <a:spcBef>
                <a:spcPts val="0"/>
              </a:spcBef>
              <a:spcAft>
                <a:spcPts val="0"/>
              </a:spcAft>
              <a:buClr>
                <a:schemeClr val="dk2"/>
              </a:buClr>
              <a:buSzPts val="900"/>
              <a:buFont typeface="Lexend Light"/>
              <a:buChar char="●"/>
              <a:defRPr>
                <a:solidFill>
                  <a:schemeClr val="dk2"/>
                </a:solidFill>
              </a:defRPr>
            </a:lvl1pPr>
            <a:lvl2pPr marL="914400" lvl="1" indent="-285750">
              <a:spcBef>
                <a:spcPts val="0"/>
              </a:spcBef>
              <a:spcAft>
                <a:spcPts val="0"/>
              </a:spcAft>
              <a:buClr>
                <a:schemeClr val="dk2"/>
              </a:buClr>
              <a:buSzPts val="900"/>
              <a:buFont typeface="Lexend Light"/>
              <a:buChar char="○"/>
              <a:defRPr>
                <a:solidFill>
                  <a:schemeClr val="dk2"/>
                </a:solidFill>
              </a:defRPr>
            </a:lvl2pPr>
            <a:lvl3pPr marL="1371600" lvl="2" indent="-285750">
              <a:spcBef>
                <a:spcPts val="0"/>
              </a:spcBef>
              <a:spcAft>
                <a:spcPts val="0"/>
              </a:spcAft>
              <a:buClr>
                <a:schemeClr val="dk2"/>
              </a:buClr>
              <a:buSzPts val="900"/>
              <a:buFont typeface="Lexend Light"/>
              <a:buChar char="■"/>
              <a:defRPr>
                <a:solidFill>
                  <a:schemeClr val="dk2"/>
                </a:solidFill>
              </a:defRPr>
            </a:lvl3pPr>
            <a:lvl4pPr marL="1828800" lvl="3" indent="-285750">
              <a:spcBef>
                <a:spcPts val="0"/>
              </a:spcBef>
              <a:spcAft>
                <a:spcPts val="0"/>
              </a:spcAft>
              <a:buClr>
                <a:schemeClr val="dk2"/>
              </a:buClr>
              <a:buSzPts val="900"/>
              <a:buFont typeface="Lexend Light"/>
              <a:buChar char="●"/>
              <a:defRPr>
                <a:solidFill>
                  <a:schemeClr val="dk2"/>
                </a:solidFill>
              </a:defRPr>
            </a:lvl4pPr>
            <a:lvl5pPr marL="2286000" lvl="4" indent="-285750">
              <a:spcBef>
                <a:spcPts val="0"/>
              </a:spcBef>
              <a:spcAft>
                <a:spcPts val="0"/>
              </a:spcAft>
              <a:buClr>
                <a:schemeClr val="dk2"/>
              </a:buClr>
              <a:buSzPts val="900"/>
              <a:buFont typeface="Lexend Light"/>
              <a:buChar char="○"/>
              <a:defRPr>
                <a:solidFill>
                  <a:schemeClr val="dk2"/>
                </a:solidFill>
              </a:defRPr>
            </a:lvl5pPr>
            <a:lvl6pPr marL="2743200" lvl="5" indent="-285750">
              <a:spcBef>
                <a:spcPts val="0"/>
              </a:spcBef>
              <a:spcAft>
                <a:spcPts val="0"/>
              </a:spcAft>
              <a:buClr>
                <a:schemeClr val="dk2"/>
              </a:buClr>
              <a:buSzPts val="900"/>
              <a:buFont typeface="Lexend Light"/>
              <a:buChar char="■"/>
              <a:defRPr>
                <a:solidFill>
                  <a:schemeClr val="dk2"/>
                </a:solidFill>
              </a:defRPr>
            </a:lvl6pPr>
            <a:lvl7pPr marL="3200400" lvl="6" indent="-285750">
              <a:spcBef>
                <a:spcPts val="0"/>
              </a:spcBef>
              <a:spcAft>
                <a:spcPts val="0"/>
              </a:spcAft>
              <a:buClr>
                <a:schemeClr val="dk2"/>
              </a:buClr>
              <a:buSzPts val="900"/>
              <a:buFont typeface="Lexend Light"/>
              <a:buChar char="●"/>
              <a:defRPr>
                <a:solidFill>
                  <a:schemeClr val="dk2"/>
                </a:solidFill>
              </a:defRPr>
            </a:lvl7pPr>
            <a:lvl8pPr marL="3657600" lvl="7" indent="-285750">
              <a:spcBef>
                <a:spcPts val="0"/>
              </a:spcBef>
              <a:spcAft>
                <a:spcPts val="0"/>
              </a:spcAft>
              <a:buClr>
                <a:schemeClr val="dk2"/>
              </a:buClr>
              <a:buSzPts val="900"/>
              <a:buFont typeface="Lexend Light"/>
              <a:buChar char="○"/>
              <a:defRPr>
                <a:solidFill>
                  <a:schemeClr val="dk2"/>
                </a:solidFill>
              </a:defRPr>
            </a:lvl8pPr>
            <a:lvl9pPr marL="4114800" lvl="8" indent="-285750">
              <a:spcBef>
                <a:spcPts val="0"/>
              </a:spcBef>
              <a:spcAft>
                <a:spcPts val="0"/>
              </a:spcAft>
              <a:buClr>
                <a:schemeClr val="dk2"/>
              </a:buClr>
              <a:buSzPts val="900"/>
              <a:buFont typeface="Lexend Light"/>
              <a:buChar char="■"/>
              <a:defRPr>
                <a:solidFill>
                  <a:schemeClr val="dk2"/>
                </a:solidFill>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Research / Finding">
  <p:cSld name="CUSTOM_7">
    <p:spTree>
      <p:nvGrpSpPr>
        <p:cNvPr id="1" name="Shape 898"/>
        <p:cNvGrpSpPr/>
        <p:nvPr/>
      </p:nvGrpSpPr>
      <p:grpSpPr>
        <a:xfrm>
          <a:off x="0" y="0"/>
          <a:ext cx="0" cy="0"/>
          <a:chOff x="0" y="0"/>
          <a:chExt cx="0" cy="0"/>
        </a:xfrm>
      </p:grpSpPr>
      <p:sp>
        <p:nvSpPr>
          <p:cNvPr id="899" name="Google Shape;899;p97"/>
          <p:cNvSpPr>
            <a:spLocks noGrp="1"/>
          </p:cNvSpPr>
          <p:nvPr>
            <p:ph type="pic" idx="2"/>
          </p:nvPr>
        </p:nvSpPr>
        <p:spPr>
          <a:xfrm>
            <a:off x="228600" y="1984250"/>
            <a:ext cx="2517600" cy="2927400"/>
          </a:xfrm>
          <a:prstGeom prst="rect">
            <a:avLst/>
          </a:prstGeom>
          <a:noFill/>
          <a:ln>
            <a:noFill/>
          </a:ln>
        </p:spPr>
      </p:sp>
      <p:sp>
        <p:nvSpPr>
          <p:cNvPr id="900" name="Google Shape;900;p97"/>
          <p:cNvSpPr>
            <a:spLocks noGrp="1"/>
          </p:cNvSpPr>
          <p:nvPr>
            <p:ph type="pic" idx="3"/>
          </p:nvPr>
        </p:nvSpPr>
        <p:spPr>
          <a:xfrm>
            <a:off x="2972440" y="1984250"/>
            <a:ext cx="2623500" cy="2927400"/>
          </a:xfrm>
          <a:prstGeom prst="rect">
            <a:avLst/>
          </a:prstGeom>
          <a:noFill/>
          <a:ln>
            <a:noFill/>
          </a:ln>
        </p:spPr>
      </p:sp>
      <p:cxnSp>
        <p:nvCxnSpPr>
          <p:cNvPr id="901" name="Google Shape;901;p97"/>
          <p:cNvCxnSpPr/>
          <p:nvPr/>
        </p:nvCxnSpPr>
        <p:spPr>
          <a:xfrm>
            <a:off x="8586257" y="1"/>
            <a:ext cx="0" cy="5144100"/>
          </a:xfrm>
          <a:prstGeom prst="straightConnector1">
            <a:avLst/>
          </a:prstGeom>
          <a:noFill/>
          <a:ln w="9525" cap="flat" cmpd="sng">
            <a:solidFill>
              <a:schemeClr val="accent1"/>
            </a:solidFill>
            <a:prstDash val="solid"/>
            <a:round/>
            <a:headEnd type="none" w="med" len="med"/>
            <a:tailEnd type="none" w="med" len="med"/>
          </a:ln>
        </p:spPr>
      </p:cxnSp>
      <p:sp>
        <p:nvSpPr>
          <p:cNvPr id="902" name="Google Shape;902;p97"/>
          <p:cNvSpPr txBox="1">
            <a:spLocks noGrp="1"/>
          </p:cNvSpPr>
          <p:nvPr>
            <p:ph type="title"/>
          </p:nvPr>
        </p:nvSpPr>
        <p:spPr>
          <a:xfrm rot="-5400000">
            <a:off x="8360500" y="443600"/>
            <a:ext cx="1020300" cy="5607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2"/>
              </a:buClr>
              <a:buSzPts val="700"/>
              <a:buFont typeface="Lexend Light"/>
              <a:buNone/>
              <a:defRPr sz="700">
                <a:solidFill>
                  <a:schemeClr val="accent2"/>
                </a:solidFill>
                <a:latin typeface="Lexend Light"/>
                <a:ea typeface="Lexend Light"/>
                <a:cs typeface="Lexend Light"/>
                <a:sym typeface="Lexend Light"/>
              </a:defRPr>
            </a:lvl1pPr>
            <a:lvl2pPr lvl="1">
              <a:spcBef>
                <a:spcPts val="0"/>
              </a:spcBef>
              <a:spcAft>
                <a:spcPts val="0"/>
              </a:spcAft>
              <a:buClr>
                <a:schemeClr val="accent2"/>
              </a:buClr>
              <a:buSzPts val="3000"/>
              <a:buNone/>
              <a:defRPr>
                <a:solidFill>
                  <a:schemeClr val="accent2"/>
                </a:solidFill>
              </a:defRPr>
            </a:lvl2pPr>
            <a:lvl3pPr lvl="2">
              <a:spcBef>
                <a:spcPts val="0"/>
              </a:spcBef>
              <a:spcAft>
                <a:spcPts val="0"/>
              </a:spcAft>
              <a:buClr>
                <a:schemeClr val="accent2"/>
              </a:buClr>
              <a:buSzPts val="3000"/>
              <a:buNone/>
              <a:defRPr>
                <a:solidFill>
                  <a:schemeClr val="accent2"/>
                </a:solidFill>
              </a:defRPr>
            </a:lvl3pPr>
            <a:lvl4pPr lvl="3">
              <a:spcBef>
                <a:spcPts val="0"/>
              </a:spcBef>
              <a:spcAft>
                <a:spcPts val="0"/>
              </a:spcAft>
              <a:buClr>
                <a:schemeClr val="accent2"/>
              </a:buClr>
              <a:buSzPts val="3000"/>
              <a:buNone/>
              <a:defRPr>
                <a:solidFill>
                  <a:schemeClr val="accent2"/>
                </a:solidFill>
              </a:defRPr>
            </a:lvl4pPr>
            <a:lvl5pPr lvl="4">
              <a:spcBef>
                <a:spcPts val="0"/>
              </a:spcBef>
              <a:spcAft>
                <a:spcPts val="0"/>
              </a:spcAft>
              <a:buClr>
                <a:schemeClr val="accent2"/>
              </a:buClr>
              <a:buSzPts val="3000"/>
              <a:buNone/>
              <a:defRPr>
                <a:solidFill>
                  <a:schemeClr val="accent2"/>
                </a:solidFill>
              </a:defRPr>
            </a:lvl5pPr>
            <a:lvl6pPr lvl="5">
              <a:spcBef>
                <a:spcPts val="0"/>
              </a:spcBef>
              <a:spcAft>
                <a:spcPts val="0"/>
              </a:spcAft>
              <a:buClr>
                <a:schemeClr val="accent2"/>
              </a:buClr>
              <a:buSzPts val="3000"/>
              <a:buNone/>
              <a:defRPr>
                <a:solidFill>
                  <a:schemeClr val="accent2"/>
                </a:solidFill>
              </a:defRPr>
            </a:lvl6pPr>
            <a:lvl7pPr lvl="6">
              <a:spcBef>
                <a:spcPts val="0"/>
              </a:spcBef>
              <a:spcAft>
                <a:spcPts val="0"/>
              </a:spcAft>
              <a:buClr>
                <a:schemeClr val="accent2"/>
              </a:buClr>
              <a:buSzPts val="3000"/>
              <a:buNone/>
              <a:defRPr>
                <a:solidFill>
                  <a:schemeClr val="accent2"/>
                </a:solidFill>
              </a:defRPr>
            </a:lvl7pPr>
            <a:lvl8pPr lvl="7">
              <a:spcBef>
                <a:spcPts val="0"/>
              </a:spcBef>
              <a:spcAft>
                <a:spcPts val="0"/>
              </a:spcAft>
              <a:buClr>
                <a:schemeClr val="accent2"/>
              </a:buClr>
              <a:buSzPts val="3000"/>
              <a:buNone/>
              <a:defRPr>
                <a:solidFill>
                  <a:schemeClr val="accent2"/>
                </a:solidFill>
              </a:defRPr>
            </a:lvl8pPr>
            <a:lvl9pPr lvl="8">
              <a:spcBef>
                <a:spcPts val="0"/>
              </a:spcBef>
              <a:spcAft>
                <a:spcPts val="0"/>
              </a:spcAft>
              <a:buClr>
                <a:schemeClr val="accent2"/>
              </a:buClr>
              <a:buSzPts val="3000"/>
              <a:buNone/>
              <a:defRPr>
                <a:solidFill>
                  <a:schemeClr val="accent2"/>
                </a:solidFill>
              </a:defRPr>
            </a:lvl9pPr>
          </a:lstStyle>
          <a:p>
            <a:endParaRPr/>
          </a:p>
        </p:txBody>
      </p:sp>
      <p:sp>
        <p:nvSpPr>
          <p:cNvPr id="903" name="Google Shape;903;p97"/>
          <p:cNvSpPr txBox="1">
            <a:spLocks noGrp="1"/>
          </p:cNvSpPr>
          <p:nvPr>
            <p:ph type="title" idx="4"/>
          </p:nvPr>
        </p:nvSpPr>
        <p:spPr>
          <a:xfrm rot="-5400000">
            <a:off x="7417450" y="2291400"/>
            <a:ext cx="2906400" cy="560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2"/>
              </a:buClr>
              <a:buSzPts val="1500"/>
              <a:buFont typeface="Merriweather Light"/>
              <a:buNone/>
              <a:defRPr sz="1500">
                <a:solidFill>
                  <a:schemeClr val="accent2"/>
                </a:solidFill>
              </a:defRPr>
            </a:lvl1pPr>
            <a:lvl2pPr lvl="1" algn="ctr">
              <a:spcBef>
                <a:spcPts val="0"/>
              </a:spcBef>
              <a:spcAft>
                <a:spcPts val="0"/>
              </a:spcAft>
              <a:buClr>
                <a:schemeClr val="accent2"/>
              </a:buClr>
              <a:buSzPts val="3000"/>
              <a:buNone/>
              <a:defRPr>
                <a:solidFill>
                  <a:schemeClr val="accent2"/>
                </a:solidFill>
              </a:defRPr>
            </a:lvl2pPr>
            <a:lvl3pPr lvl="2" algn="ctr">
              <a:spcBef>
                <a:spcPts val="0"/>
              </a:spcBef>
              <a:spcAft>
                <a:spcPts val="0"/>
              </a:spcAft>
              <a:buClr>
                <a:schemeClr val="accent2"/>
              </a:buClr>
              <a:buSzPts val="3000"/>
              <a:buNone/>
              <a:defRPr>
                <a:solidFill>
                  <a:schemeClr val="accent2"/>
                </a:solidFill>
              </a:defRPr>
            </a:lvl3pPr>
            <a:lvl4pPr lvl="3" algn="ctr">
              <a:spcBef>
                <a:spcPts val="0"/>
              </a:spcBef>
              <a:spcAft>
                <a:spcPts val="0"/>
              </a:spcAft>
              <a:buClr>
                <a:schemeClr val="accent2"/>
              </a:buClr>
              <a:buSzPts val="3000"/>
              <a:buNone/>
              <a:defRPr>
                <a:solidFill>
                  <a:schemeClr val="accent2"/>
                </a:solidFill>
              </a:defRPr>
            </a:lvl4pPr>
            <a:lvl5pPr lvl="4" algn="ctr">
              <a:spcBef>
                <a:spcPts val="0"/>
              </a:spcBef>
              <a:spcAft>
                <a:spcPts val="0"/>
              </a:spcAft>
              <a:buClr>
                <a:schemeClr val="accent2"/>
              </a:buClr>
              <a:buSzPts val="3000"/>
              <a:buNone/>
              <a:defRPr>
                <a:solidFill>
                  <a:schemeClr val="accent2"/>
                </a:solidFill>
              </a:defRPr>
            </a:lvl5pPr>
            <a:lvl6pPr lvl="5" algn="ctr">
              <a:spcBef>
                <a:spcPts val="0"/>
              </a:spcBef>
              <a:spcAft>
                <a:spcPts val="0"/>
              </a:spcAft>
              <a:buClr>
                <a:schemeClr val="accent2"/>
              </a:buClr>
              <a:buSzPts val="3000"/>
              <a:buNone/>
              <a:defRPr>
                <a:solidFill>
                  <a:schemeClr val="accent2"/>
                </a:solidFill>
              </a:defRPr>
            </a:lvl6pPr>
            <a:lvl7pPr lvl="6" algn="ctr">
              <a:spcBef>
                <a:spcPts val="0"/>
              </a:spcBef>
              <a:spcAft>
                <a:spcPts val="0"/>
              </a:spcAft>
              <a:buClr>
                <a:schemeClr val="accent2"/>
              </a:buClr>
              <a:buSzPts val="3000"/>
              <a:buNone/>
              <a:defRPr>
                <a:solidFill>
                  <a:schemeClr val="accent2"/>
                </a:solidFill>
              </a:defRPr>
            </a:lvl7pPr>
            <a:lvl8pPr lvl="7" algn="ctr">
              <a:spcBef>
                <a:spcPts val="0"/>
              </a:spcBef>
              <a:spcAft>
                <a:spcPts val="0"/>
              </a:spcAft>
              <a:buClr>
                <a:schemeClr val="accent2"/>
              </a:buClr>
              <a:buSzPts val="3000"/>
              <a:buNone/>
              <a:defRPr>
                <a:solidFill>
                  <a:schemeClr val="accent2"/>
                </a:solidFill>
              </a:defRPr>
            </a:lvl8pPr>
            <a:lvl9pPr lvl="8" algn="ctr">
              <a:spcBef>
                <a:spcPts val="0"/>
              </a:spcBef>
              <a:spcAft>
                <a:spcPts val="0"/>
              </a:spcAft>
              <a:buClr>
                <a:schemeClr val="accent2"/>
              </a:buClr>
              <a:buSzPts val="3000"/>
              <a:buNone/>
              <a:defRPr>
                <a:solidFill>
                  <a:schemeClr val="accent2"/>
                </a:solidFill>
              </a:defRPr>
            </a:lvl9pPr>
          </a:lstStyle>
          <a:p>
            <a:endParaRPr/>
          </a:p>
        </p:txBody>
      </p:sp>
      <p:sp>
        <p:nvSpPr>
          <p:cNvPr id="904" name="Google Shape;904;p97"/>
          <p:cNvSpPr txBox="1">
            <a:spLocks noGrp="1"/>
          </p:cNvSpPr>
          <p:nvPr>
            <p:ph type="title" idx="5"/>
          </p:nvPr>
        </p:nvSpPr>
        <p:spPr>
          <a:xfrm>
            <a:off x="8583300" y="4329650"/>
            <a:ext cx="567600" cy="6687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2"/>
              </a:buClr>
              <a:buSzPts val="700"/>
              <a:buFont typeface="Lexend Light"/>
              <a:buNone/>
              <a:defRPr sz="700">
                <a:solidFill>
                  <a:schemeClr val="accent2"/>
                </a:solidFill>
                <a:latin typeface="Lexend Light"/>
                <a:ea typeface="Lexend Light"/>
                <a:cs typeface="Lexend Light"/>
                <a:sym typeface="Lexend Light"/>
              </a:defRPr>
            </a:lvl1pPr>
            <a:lvl2pPr lvl="1" algn="r">
              <a:spcBef>
                <a:spcPts val="0"/>
              </a:spcBef>
              <a:spcAft>
                <a:spcPts val="0"/>
              </a:spcAft>
              <a:buClr>
                <a:schemeClr val="accent2"/>
              </a:buClr>
              <a:buSzPts val="3000"/>
              <a:buNone/>
              <a:defRPr>
                <a:solidFill>
                  <a:schemeClr val="accent2"/>
                </a:solidFill>
              </a:defRPr>
            </a:lvl2pPr>
            <a:lvl3pPr lvl="2" algn="r">
              <a:spcBef>
                <a:spcPts val="0"/>
              </a:spcBef>
              <a:spcAft>
                <a:spcPts val="0"/>
              </a:spcAft>
              <a:buClr>
                <a:schemeClr val="accent2"/>
              </a:buClr>
              <a:buSzPts val="3000"/>
              <a:buNone/>
              <a:defRPr>
                <a:solidFill>
                  <a:schemeClr val="accent2"/>
                </a:solidFill>
              </a:defRPr>
            </a:lvl3pPr>
            <a:lvl4pPr lvl="3" algn="r">
              <a:spcBef>
                <a:spcPts val="0"/>
              </a:spcBef>
              <a:spcAft>
                <a:spcPts val="0"/>
              </a:spcAft>
              <a:buClr>
                <a:schemeClr val="accent2"/>
              </a:buClr>
              <a:buSzPts val="3000"/>
              <a:buNone/>
              <a:defRPr>
                <a:solidFill>
                  <a:schemeClr val="accent2"/>
                </a:solidFill>
              </a:defRPr>
            </a:lvl4pPr>
            <a:lvl5pPr lvl="4" algn="r">
              <a:spcBef>
                <a:spcPts val="0"/>
              </a:spcBef>
              <a:spcAft>
                <a:spcPts val="0"/>
              </a:spcAft>
              <a:buClr>
                <a:schemeClr val="accent2"/>
              </a:buClr>
              <a:buSzPts val="3000"/>
              <a:buNone/>
              <a:defRPr>
                <a:solidFill>
                  <a:schemeClr val="accent2"/>
                </a:solidFill>
              </a:defRPr>
            </a:lvl5pPr>
            <a:lvl6pPr lvl="5" algn="r">
              <a:spcBef>
                <a:spcPts val="0"/>
              </a:spcBef>
              <a:spcAft>
                <a:spcPts val="0"/>
              </a:spcAft>
              <a:buClr>
                <a:schemeClr val="accent2"/>
              </a:buClr>
              <a:buSzPts val="3000"/>
              <a:buNone/>
              <a:defRPr>
                <a:solidFill>
                  <a:schemeClr val="accent2"/>
                </a:solidFill>
              </a:defRPr>
            </a:lvl6pPr>
            <a:lvl7pPr lvl="6" algn="r">
              <a:spcBef>
                <a:spcPts val="0"/>
              </a:spcBef>
              <a:spcAft>
                <a:spcPts val="0"/>
              </a:spcAft>
              <a:buClr>
                <a:schemeClr val="accent2"/>
              </a:buClr>
              <a:buSzPts val="3000"/>
              <a:buNone/>
              <a:defRPr>
                <a:solidFill>
                  <a:schemeClr val="accent2"/>
                </a:solidFill>
              </a:defRPr>
            </a:lvl7pPr>
            <a:lvl8pPr lvl="7" algn="r">
              <a:spcBef>
                <a:spcPts val="0"/>
              </a:spcBef>
              <a:spcAft>
                <a:spcPts val="0"/>
              </a:spcAft>
              <a:buClr>
                <a:schemeClr val="accent2"/>
              </a:buClr>
              <a:buSzPts val="3000"/>
              <a:buNone/>
              <a:defRPr>
                <a:solidFill>
                  <a:schemeClr val="accent2"/>
                </a:solidFill>
              </a:defRPr>
            </a:lvl8pPr>
            <a:lvl9pPr lvl="8" algn="r">
              <a:spcBef>
                <a:spcPts val="0"/>
              </a:spcBef>
              <a:spcAft>
                <a:spcPts val="0"/>
              </a:spcAft>
              <a:buClr>
                <a:schemeClr val="accent2"/>
              </a:buClr>
              <a:buSzPts val="3000"/>
              <a:buNone/>
              <a:defRPr>
                <a:solidFill>
                  <a:schemeClr val="accent2"/>
                </a:solidFill>
              </a:defRPr>
            </a:lvl9pPr>
          </a:lstStyle>
          <a:p>
            <a:endParaRPr/>
          </a:p>
        </p:txBody>
      </p:sp>
      <p:sp>
        <p:nvSpPr>
          <p:cNvPr id="905" name="Google Shape;905;p97"/>
          <p:cNvSpPr txBox="1">
            <a:spLocks noGrp="1"/>
          </p:cNvSpPr>
          <p:nvPr>
            <p:ph type="title" idx="6"/>
          </p:nvPr>
        </p:nvSpPr>
        <p:spPr>
          <a:xfrm>
            <a:off x="239525" y="818400"/>
            <a:ext cx="3139200" cy="1020300"/>
          </a:xfrm>
          <a:prstGeom prst="rect">
            <a:avLst/>
          </a:prstGeom>
        </p:spPr>
        <p:txBody>
          <a:bodyPr spcFirstLastPara="1" wrap="square" lIns="91425" tIns="91425" rIns="91425" bIns="91425" anchor="t" anchorCtr="0">
            <a:noAutofit/>
          </a:bodyPr>
          <a:lstStyle>
            <a:lvl1pPr lvl="0">
              <a:spcBef>
                <a:spcPts val="0"/>
              </a:spcBef>
              <a:spcAft>
                <a:spcPts val="0"/>
              </a:spcAft>
              <a:buSzPts val="3000"/>
              <a:buFont typeface="Merriweather Light"/>
              <a:buNone/>
              <a:defRPr/>
            </a:lvl1pPr>
            <a:lvl2pPr lvl="1">
              <a:spcBef>
                <a:spcPts val="0"/>
              </a:spcBef>
              <a:spcAft>
                <a:spcPts val="0"/>
              </a:spcAft>
              <a:buClr>
                <a:schemeClr val="dk1"/>
              </a:buClr>
              <a:buSzPts val="3000"/>
              <a:buNone/>
              <a:defRPr/>
            </a:lvl2pPr>
            <a:lvl3pPr lvl="2">
              <a:spcBef>
                <a:spcPts val="0"/>
              </a:spcBef>
              <a:spcAft>
                <a:spcPts val="0"/>
              </a:spcAft>
              <a:buClr>
                <a:schemeClr val="dk1"/>
              </a:buClr>
              <a:buSzPts val="3000"/>
              <a:buNone/>
              <a:defRPr/>
            </a:lvl3pPr>
            <a:lvl4pPr lvl="3">
              <a:spcBef>
                <a:spcPts val="0"/>
              </a:spcBef>
              <a:spcAft>
                <a:spcPts val="0"/>
              </a:spcAft>
              <a:buClr>
                <a:schemeClr val="dk1"/>
              </a:buClr>
              <a:buSzPts val="3000"/>
              <a:buNone/>
              <a:defRPr/>
            </a:lvl4pPr>
            <a:lvl5pPr lvl="4">
              <a:spcBef>
                <a:spcPts val="0"/>
              </a:spcBef>
              <a:spcAft>
                <a:spcPts val="0"/>
              </a:spcAft>
              <a:buClr>
                <a:schemeClr val="dk1"/>
              </a:buClr>
              <a:buSzPts val="3000"/>
              <a:buNone/>
              <a:defRPr/>
            </a:lvl5pPr>
            <a:lvl6pPr lvl="5">
              <a:spcBef>
                <a:spcPts val="0"/>
              </a:spcBef>
              <a:spcAft>
                <a:spcPts val="0"/>
              </a:spcAft>
              <a:buClr>
                <a:schemeClr val="dk1"/>
              </a:buClr>
              <a:buSzPts val="3000"/>
              <a:buNone/>
              <a:defRPr/>
            </a:lvl6pPr>
            <a:lvl7pPr lvl="6">
              <a:spcBef>
                <a:spcPts val="0"/>
              </a:spcBef>
              <a:spcAft>
                <a:spcPts val="0"/>
              </a:spcAft>
              <a:buClr>
                <a:schemeClr val="dk1"/>
              </a:buClr>
              <a:buSzPts val="3000"/>
              <a:buNone/>
              <a:defRPr/>
            </a:lvl7pPr>
            <a:lvl8pPr lvl="7">
              <a:spcBef>
                <a:spcPts val="0"/>
              </a:spcBef>
              <a:spcAft>
                <a:spcPts val="0"/>
              </a:spcAft>
              <a:buClr>
                <a:schemeClr val="dk1"/>
              </a:buClr>
              <a:buSzPts val="3000"/>
              <a:buNone/>
              <a:defRPr/>
            </a:lvl8pPr>
            <a:lvl9pPr lvl="8">
              <a:spcBef>
                <a:spcPts val="0"/>
              </a:spcBef>
              <a:spcAft>
                <a:spcPts val="0"/>
              </a:spcAft>
              <a:buClr>
                <a:schemeClr val="dk1"/>
              </a:buClr>
              <a:buSzPts val="3000"/>
              <a:buNone/>
              <a:defRPr/>
            </a:lvl9pPr>
          </a:lstStyle>
          <a:p>
            <a:endParaRPr/>
          </a:p>
        </p:txBody>
      </p:sp>
      <p:sp>
        <p:nvSpPr>
          <p:cNvPr id="906" name="Google Shape;906;p97"/>
          <p:cNvSpPr txBox="1">
            <a:spLocks noGrp="1"/>
          </p:cNvSpPr>
          <p:nvPr>
            <p:ph type="title" idx="7"/>
          </p:nvPr>
        </p:nvSpPr>
        <p:spPr>
          <a:xfrm>
            <a:off x="228600" y="219850"/>
            <a:ext cx="2048100" cy="2973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900"/>
              <a:buFont typeface="Lexend Light"/>
              <a:buNone/>
              <a:defRPr sz="900">
                <a:latin typeface="Lexend Light"/>
                <a:ea typeface="Lexend Light"/>
                <a:cs typeface="Lexend Light"/>
                <a:sym typeface="Lexend Light"/>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907" name="Google Shape;907;p97"/>
          <p:cNvSpPr>
            <a:spLocks noGrp="1"/>
          </p:cNvSpPr>
          <p:nvPr>
            <p:ph type="pic" idx="8"/>
          </p:nvPr>
        </p:nvSpPr>
        <p:spPr>
          <a:xfrm>
            <a:off x="5760651" y="1984250"/>
            <a:ext cx="2822700" cy="2927400"/>
          </a:xfrm>
          <a:prstGeom prst="rect">
            <a:avLst/>
          </a:prstGeom>
          <a:noFill/>
          <a:ln>
            <a:noFill/>
          </a:ln>
        </p:spPr>
      </p:sp>
      <p:sp>
        <p:nvSpPr>
          <p:cNvPr id="908" name="Google Shape;908;p97"/>
          <p:cNvSpPr txBox="1">
            <a:spLocks noGrp="1"/>
          </p:cNvSpPr>
          <p:nvPr>
            <p:ph type="body" idx="1"/>
          </p:nvPr>
        </p:nvSpPr>
        <p:spPr>
          <a:xfrm>
            <a:off x="4494275" y="219850"/>
            <a:ext cx="3319200" cy="11838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dk2"/>
              </a:buClr>
              <a:buSzPts val="1200"/>
              <a:buFont typeface="Lexend Light"/>
              <a:buChar char="●"/>
              <a:defRPr sz="1200">
                <a:solidFill>
                  <a:schemeClr val="dk2"/>
                </a:solidFill>
              </a:defRPr>
            </a:lvl1pPr>
            <a:lvl2pPr marL="914400" lvl="1" indent="-304800">
              <a:spcBef>
                <a:spcPts val="0"/>
              </a:spcBef>
              <a:spcAft>
                <a:spcPts val="0"/>
              </a:spcAft>
              <a:buClr>
                <a:schemeClr val="dk2"/>
              </a:buClr>
              <a:buSzPts val="1200"/>
              <a:buFont typeface="Lexend Light"/>
              <a:buChar char="○"/>
              <a:defRPr sz="1200">
                <a:solidFill>
                  <a:schemeClr val="dk2"/>
                </a:solidFill>
              </a:defRPr>
            </a:lvl2pPr>
            <a:lvl3pPr marL="1371600" lvl="2" indent="-304800">
              <a:spcBef>
                <a:spcPts val="0"/>
              </a:spcBef>
              <a:spcAft>
                <a:spcPts val="0"/>
              </a:spcAft>
              <a:buClr>
                <a:schemeClr val="dk2"/>
              </a:buClr>
              <a:buSzPts val="1200"/>
              <a:buFont typeface="Lexend Light"/>
              <a:buChar char="■"/>
              <a:defRPr sz="1200">
                <a:solidFill>
                  <a:schemeClr val="dk2"/>
                </a:solidFill>
              </a:defRPr>
            </a:lvl3pPr>
            <a:lvl4pPr marL="1828800" lvl="3" indent="-304800">
              <a:spcBef>
                <a:spcPts val="0"/>
              </a:spcBef>
              <a:spcAft>
                <a:spcPts val="0"/>
              </a:spcAft>
              <a:buClr>
                <a:schemeClr val="dk2"/>
              </a:buClr>
              <a:buSzPts val="1200"/>
              <a:buFont typeface="Lexend Light"/>
              <a:buChar char="●"/>
              <a:defRPr sz="1200">
                <a:solidFill>
                  <a:schemeClr val="dk2"/>
                </a:solidFill>
              </a:defRPr>
            </a:lvl4pPr>
            <a:lvl5pPr marL="2286000" lvl="4" indent="-304800">
              <a:spcBef>
                <a:spcPts val="0"/>
              </a:spcBef>
              <a:spcAft>
                <a:spcPts val="0"/>
              </a:spcAft>
              <a:buClr>
                <a:schemeClr val="dk2"/>
              </a:buClr>
              <a:buSzPts val="1200"/>
              <a:buFont typeface="Lexend Light"/>
              <a:buChar char="○"/>
              <a:defRPr sz="1200">
                <a:solidFill>
                  <a:schemeClr val="dk2"/>
                </a:solidFill>
              </a:defRPr>
            </a:lvl5pPr>
            <a:lvl6pPr marL="2743200" lvl="5" indent="-304800">
              <a:spcBef>
                <a:spcPts val="0"/>
              </a:spcBef>
              <a:spcAft>
                <a:spcPts val="0"/>
              </a:spcAft>
              <a:buClr>
                <a:schemeClr val="dk2"/>
              </a:buClr>
              <a:buSzPts val="1200"/>
              <a:buFont typeface="Lexend Light"/>
              <a:buChar char="■"/>
              <a:defRPr sz="1200">
                <a:solidFill>
                  <a:schemeClr val="dk2"/>
                </a:solidFill>
              </a:defRPr>
            </a:lvl6pPr>
            <a:lvl7pPr marL="3200400" lvl="6" indent="-304800">
              <a:spcBef>
                <a:spcPts val="0"/>
              </a:spcBef>
              <a:spcAft>
                <a:spcPts val="0"/>
              </a:spcAft>
              <a:buClr>
                <a:schemeClr val="dk2"/>
              </a:buClr>
              <a:buSzPts val="1200"/>
              <a:buFont typeface="Lexend Light"/>
              <a:buChar char="●"/>
              <a:defRPr sz="1200">
                <a:solidFill>
                  <a:schemeClr val="dk2"/>
                </a:solidFill>
              </a:defRPr>
            </a:lvl7pPr>
            <a:lvl8pPr marL="3657600" lvl="7" indent="-304800">
              <a:spcBef>
                <a:spcPts val="0"/>
              </a:spcBef>
              <a:spcAft>
                <a:spcPts val="0"/>
              </a:spcAft>
              <a:buClr>
                <a:schemeClr val="dk2"/>
              </a:buClr>
              <a:buSzPts val="1200"/>
              <a:buFont typeface="Lexend Light"/>
              <a:buChar char="○"/>
              <a:defRPr sz="1200">
                <a:solidFill>
                  <a:schemeClr val="dk2"/>
                </a:solidFill>
              </a:defRPr>
            </a:lvl8pPr>
            <a:lvl9pPr marL="4114800" lvl="8" indent="-304800">
              <a:spcBef>
                <a:spcPts val="0"/>
              </a:spcBef>
              <a:spcAft>
                <a:spcPts val="0"/>
              </a:spcAft>
              <a:buClr>
                <a:schemeClr val="dk2"/>
              </a:buClr>
              <a:buSzPts val="1200"/>
              <a:buFont typeface="Lexend Light"/>
              <a:buChar char="■"/>
              <a:defRPr sz="1200">
                <a:solidFill>
                  <a:schemeClr val="dk2"/>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9" Type="http://schemas.openxmlformats.org/officeDocument/2006/relationships/slideLayout" Target="../slideLayouts/slideLayout94.xml"/><Relationship Id="rId21" Type="http://schemas.openxmlformats.org/officeDocument/2006/relationships/slideLayout" Target="../slideLayouts/slideLayout76.xml"/><Relationship Id="rId34" Type="http://schemas.openxmlformats.org/officeDocument/2006/relationships/slideLayout" Target="../slideLayouts/slideLayout89.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slideLayout" Target="../slideLayouts/slideLayout84.xml"/><Relationship Id="rId41" Type="http://schemas.openxmlformats.org/officeDocument/2006/relationships/theme" Target="../theme/theme2.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slideLayout" Target="../slideLayouts/slideLayout87.xml"/><Relationship Id="rId37" Type="http://schemas.openxmlformats.org/officeDocument/2006/relationships/slideLayout" Target="../slideLayouts/slideLayout92.xml"/><Relationship Id="rId40" Type="http://schemas.openxmlformats.org/officeDocument/2006/relationships/slideLayout" Target="../slideLayouts/slideLayout95.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36" Type="http://schemas.openxmlformats.org/officeDocument/2006/relationships/slideLayout" Target="../slideLayouts/slideLayout91.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slideLayout" Target="../slideLayouts/slideLayout86.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35" Type="http://schemas.openxmlformats.org/officeDocument/2006/relationships/slideLayout" Target="../slideLayouts/slideLayout90.xml"/><Relationship Id="rId8" Type="http://schemas.openxmlformats.org/officeDocument/2006/relationships/slideLayout" Target="../slideLayouts/slideLayout63.xml"/><Relationship Id="rId3" Type="http://schemas.openxmlformats.org/officeDocument/2006/relationships/slideLayout" Target="../slideLayouts/slideLayout58.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slideLayout" Target="../slideLayouts/slideLayout88.xml"/><Relationship Id="rId38"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47550" y="84350"/>
            <a:ext cx="8454300" cy="3376200"/>
          </a:xfrm>
          <a:prstGeom prst="rect">
            <a:avLst/>
          </a:prstGeom>
          <a:noFill/>
          <a:ln>
            <a:noFill/>
          </a:ln>
        </p:spPr>
        <p:txBody>
          <a:bodyPr spcFirstLastPara="1" wrap="square" lIns="91425" tIns="91425" rIns="91425" bIns="91425" anchor="t" anchorCtr="0">
            <a:noAutofit/>
          </a:bodyPr>
          <a:lstStyle>
            <a:lvl1pPr lvl="0">
              <a:lnSpc>
                <a:spcPct val="80000"/>
              </a:lnSpc>
              <a:spcBef>
                <a:spcPts val="0"/>
              </a:spcBef>
              <a:spcAft>
                <a:spcPts val="0"/>
              </a:spcAft>
              <a:buClr>
                <a:schemeClr val="dk1"/>
              </a:buClr>
              <a:buSzPts val="5600"/>
              <a:buFont typeface="Unbounded"/>
              <a:buNone/>
              <a:defRPr sz="5600">
                <a:solidFill>
                  <a:schemeClr val="dk1"/>
                </a:solidFill>
                <a:latin typeface="Unbounded"/>
                <a:ea typeface="Unbounded"/>
                <a:cs typeface="Unbounded"/>
                <a:sym typeface="Unbounded"/>
              </a:defRPr>
            </a:lvl1pPr>
            <a:lvl2pPr lvl="1">
              <a:lnSpc>
                <a:spcPct val="80000"/>
              </a:lnSpc>
              <a:spcBef>
                <a:spcPts val="0"/>
              </a:spcBef>
              <a:spcAft>
                <a:spcPts val="0"/>
              </a:spcAft>
              <a:buSzPts val="5600"/>
              <a:buFont typeface="Unbounded"/>
              <a:buNone/>
              <a:defRPr sz="5600">
                <a:latin typeface="Unbounded"/>
                <a:ea typeface="Unbounded"/>
                <a:cs typeface="Unbounded"/>
                <a:sym typeface="Unbounded"/>
              </a:defRPr>
            </a:lvl2pPr>
            <a:lvl3pPr lvl="2">
              <a:lnSpc>
                <a:spcPct val="80000"/>
              </a:lnSpc>
              <a:spcBef>
                <a:spcPts val="0"/>
              </a:spcBef>
              <a:spcAft>
                <a:spcPts val="0"/>
              </a:spcAft>
              <a:buSzPts val="5600"/>
              <a:buFont typeface="Unbounded"/>
              <a:buNone/>
              <a:defRPr sz="5600">
                <a:latin typeface="Unbounded"/>
                <a:ea typeface="Unbounded"/>
                <a:cs typeface="Unbounded"/>
                <a:sym typeface="Unbounded"/>
              </a:defRPr>
            </a:lvl3pPr>
            <a:lvl4pPr lvl="3">
              <a:lnSpc>
                <a:spcPct val="80000"/>
              </a:lnSpc>
              <a:spcBef>
                <a:spcPts val="0"/>
              </a:spcBef>
              <a:spcAft>
                <a:spcPts val="0"/>
              </a:spcAft>
              <a:buSzPts val="5600"/>
              <a:buFont typeface="Unbounded"/>
              <a:buNone/>
              <a:defRPr sz="5600">
                <a:latin typeface="Unbounded"/>
                <a:ea typeface="Unbounded"/>
                <a:cs typeface="Unbounded"/>
                <a:sym typeface="Unbounded"/>
              </a:defRPr>
            </a:lvl4pPr>
            <a:lvl5pPr lvl="4">
              <a:lnSpc>
                <a:spcPct val="80000"/>
              </a:lnSpc>
              <a:spcBef>
                <a:spcPts val="0"/>
              </a:spcBef>
              <a:spcAft>
                <a:spcPts val="0"/>
              </a:spcAft>
              <a:buSzPts val="5600"/>
              <a:buFont typeface="Unbounded"/>
              <a:buNone/>
              <a:defRPr sz="5600">
                <a:latin typeface="Unbounded"/>
                <a:ea typeface="Unbounded"/>
                <a:cs typeface="Unbounded"/>
                <a:sym typeface="Unbounded"/>
              </a:defRPr>
            </a:lvl5pPr>
            <a:lvl6pPr lvl="5">
              <a:lnSpc>
                <a:spcPct val="80000"/>
              </a:lnSpc>
              <a:spcBef>
                <a:spcPts val="0"/>
              </a:spcBef>
              <a:spcAft>
                <a:spcPts val="0"/>
              </a:spcAft>
              <a:buSzPts val="5600"/>
              <a:buFont typeface="Unbounded"/>
              <a:buNone/>
              <a:defRPr sz="5600">
                <a:latin typeface="Unbounded"/>
                <a:ea typeface="Unbounded"/>
                <a:cs typeface="Unbounded"/>
                <a:sym typeface="Unbounded"/>
              </a:defRPr>
            </a:lvl6pPr>
            <a:lvl7pPr lvl="6">
              <a:lnSpc>
                <a:spcPct val="80000"/>
              </a:lnSpc>
              <a:spcBef>
                <a:spcPts val="0"/>
              </a:spcBef>
              <a:spcAft>
                <a:spcPts val="0"/>
              </a:spcAft>
              <a:buSzPts val="5600"/>
              <a:buFont typeface="Unbounded"/>
              <a:buNone/>
              <a:defRPr sz="5600">
                <a:latin typeface="Unbounded"/>
                <a:ea typeface="Unbounded"/>
                <a:cs typeface="Unbounded"/>
                <a:sym typeface="Unbounded"/>
              </a:defRPr>
            </a:lvl7pPr>
            <a:lvl8pPr lvl="7">
              <a:lnSpc>
                <a:spcPct val="80000"/>
              </a:lnSpc>
              <a:spcBef>
                <a:spcPts val="0"/>
              </a:spcBef>
              <a:spcAft>
                <a:spcPts val="0"/>
              </a:spcAft>
              <a:buSzPts val="5600"/>
              <a:buFont typeface="Unbounded"/>
              <a:buNone/>
              <a:defRPr sz="5600">
                <a:latin typeface="Unbounded"/>
                <a:ea typeface="Unbounded"/>
                <a:cs typeface="Unbounded"/>
                <a:sym typeface="Unbounded"/>
              </a:defRPr>
            </a:lvl8pPr>
            <a:lvl9pPr lvl="8">
              <a:lnSpc>
                <a:spcPct val="80000"/>
              </a:lnSpc>
              <a:spcBef>
                <a:spcPts val="0"/>
              </a:spcBef>
              <a:spcAft>
                <a:spcPts val="0"/>
              </a:spcAft>
              <a:buSzPts val="5600"/>
              <a:buFont typeface="Unbounded"/>
              <a:buNone/>
              <a:defRPr sz="5600">
                <a:latin typeface="Unbounded"/>
                <a:ea typeface="Unbounded"/>
                <a:cs typeface="Unbounded"/>
                <a:sym typeface="Unbounded"/>
              </a:defRPr>
            </a:lvl9pPr>
          </a:lstStyle>
          <a:p>
            <a:endParaRPr/>
          </a:p>
        </p:txBody>
      </p:sp>
      <p:sp>
        <p:nvSpPr>
          <p:cNvPr id="7" name="Google Shape;7;p1"/>
          <p:cNvSpPr txBox="1">
            <a:spLocks noGrp="1"/>
          </p:cNvSpPr>
          <p:nvPr>
            <p:ph type="body" idx="1"/>
          </p:nvPr>
        </p:nvSpPr>
        <p:spPr>
          <a:xfrm>
            <a:off x="314600" y="3770150"/>
            <a:ext cx="5718600" cy="9507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Clr>
                <a:schemeClr val="dk1"/>
              </a:buClr>
              <a:buSzPts val="1100"/>
              <a:buFont typeface="Work Sans"/>
              <a:buChar char="●"/>
              <a:defRPr sz="1100">
                <a:solidFill>
                  <a:schemeClr val="dk1"/>
                </a:solidFill>
                <a:latin typeface="Work Sans"/>
                <a:ea typeface="Work Sans"/>
                <a:cs typeface="Work Sans"/>
                <a:sym typeface="Work Sans"/>
              </a:defRPr>
            </a:lvl1pPr>
            <a:lvl2pPr marL="914400" lvl="1" indent="-298450">
              <a:spcBef>
                <a:spcPts val="0"/>
              </a:spcBef>
              <a:spcAft>
                <a:spcPts val="0"/>
              </a:spcAft>
              <a:buClr>
                <a:schemeClr val="dk1"/>
              </a:buClr>
              <a:buSzPts val="1100"/>
              <a:buFont typeface="Work Sans"/>
              <a:buChar char="○"/>
              <a:defRPr sz="1100">
                <a:solidFill>
                  <a:schemeClr val="dk1"/>
                </a:solidFill>
                <a:latin typeface="Work Sans"/>
                <a:ea typeface="Work Sans"/>
                <a:cs typeface="Work Sans"/>
                <a:sym typeface="Work Sans"/>
              </a:defRPr>
            </a:lvl2pPr>
            <a:lvl3pPr marL="1371600" lvl="2" indent="-298450">
              <a:spcBef>
                <a:spcPts val="0"/>
              </a:spcBef>
              <a:spcAft>
                <a:spcPts val="0"/>
              </a:spcAft>
              <a:buClr>
                <a:schemeClr val="dk1"/>
              </a:buClr>
              <a:buSzPts val="1100"/>
              <a:buFont typeface="Work Sans"/>
              <a:buChar char="■"/>
              <a:defRPr sz="1100">
                <a:solidFill>
                  <a:schemeClr val="dk1"/>
                </a:solidFill>
                <a:latin typeface="Work Sans"/>
                <a:ea typeface="Work Sans"/>
                <a:cs typeface="Work Sans"/>
                <a:sym typeface="Work Sans"/>
              </a:defRPr>
            </a:lvl3pPr>
            <a:lvl4pPr marL="1828800" lvl="3" indent="-298450">
              <a:spcBef>
                <a:spcPts val="0"/>
              </a:spcBef>
              <a:spcAft>
                <a:spcPts val="0"/>
              </a:spcAft>
              <a:buClr>
                <a:schemeClr val="dk1"/>
              </a:buClr>
              <a:buSzPts val="1100"/>
              <a:buFont typeface="Work Sans"/>
              <a:buChar char="●"/>
              <a:defRPr sz="1100">
                <a:solidFill>
                  <a:schemeClr val="dk1"/>
                </a:solidFill>
                <a:latin typeface="Work Sans"/>
                <a:ea typeface="Work Sans"/>
                <a:cs typeface="Work Sans"/>
                <a:sym typeface="Work Sans"/>
              </a:defRPr>
            </a:lvl4pPr>
            <a:lvl5pPr marL="2286000" lvl="4" indent="-298450">
              <a:spcBef>
                <a:spcPts val="0"/>
              </a:spcBef>
              <a:spcAft>
                <a:spcPts val="0"/>
              </a:spcAft>
              <a:buClr>
                <a:schemeClr val="dk1"/>
              </a:buClr>
              <a:buSzPts val="1100"/>
              <a:buFont typeface="Work Sans"/>
              <a:buChar char="○"/>
              <a:defRPr sz="1100">
                <a:solidFill>
                  <a:schemeClr val="dk1"/>
                </a:solidFill>
                <a:latin typeface="Work Sans"/>
                <a:ea typeface="Work Sans"/>
                <a:cs typeface="Work Sans"/>
                <a:sym typeface="Work Sans"/>
              </a:defRPr>
            </a:lvl5pPr>
            <a:lvl6pPr marL="2743200" lvl="5" indent="-298450">
              <a:spcBef>
                <a:spcPts val="0"/>
              </a:spcBef>
              <a:spcAft>
                <a:spcPts val="0"/>
              </a:spcAft>
              <a:buClr>
                <a:schemeClr val="dk1"/>
              </a:buClr>
              <a:buSzPts val="1100"/>
              <a:buFont typeface="Work Sans"/>
              <a:buChar char="■"/>
              <a:defRPr sz="1100">
                <a:solidFill>
                  <a:schemeClr val="dk1"/>
                </a:solidFill>
                <a:latin typeface="Work Sans"/>
                <a:ea typeface="Work Sans"/>
                <a:cs typeface="Work Sans"/>
                <a:sym typeface="Work Sans"/>
              </a:defRPr>
            </a:lvl6pPr>
            <a:lvl7pPr marL="3200400" lvl="6" indent="-298450">
              <a:spcBef>
                <a:spcPts val="0"/>
              </a:spcBef>
              <a:spcAft>
                <a:spcPts val="0"/>
              </a:spcAft>
              <a:buClr>
                <a:schemeClr val="dk1"/>
              </a:buClr>
              <a:buSzPts val="1100"/>
              <a:buFont typeface="Work Sans"/>
              <a:buChar char="●"/>
              <a:defRPr sz="1100">
                <a:solidFill>
                  <a:schemeClr val="dk1"/>
                </a:solidFill>
                <a:latin typeface="Work Sans"/>
                <a:ea typeface="Work Sans"/>
                <a:cs typeface="Work Sans"/>
                <a:sym typeface="Work Sans"/>
              </a:defRPr>
            </a:lvl7pPr>
            <a:lvl8pPr marL="3657600" lvl="7" indent="-298450">
              <a:spcBef>
                <a:spcPts val="0"/>
              </a:spcBef>
              <a:spcAft>
                <a:spcPts val="0"/>
              </a:spcAft>
              <a:buClr>
                <a:schemeClr val="dk1"/>
              </a:buClr>
              <a:buSzPts val="1100"/>
              <a:buFont typeface="Work Sans"/>
              <a:buChar char="○"/>
              <a:defRPr sz="1100">
                <a:solidFill>
                  <a:schemeClr val="dk1"/>
                </a:solidFill>
                <a:latin typeface="Work Sans"/>
                <a:ea typeface="Work Sans"/>
                <a:cs typeface="Work Sans"/>
                <a:sym typeface="Work Sans"/>
              </a:defRPr>
            </a:lvl8pPr>
            <a:lvl9pPr marL="4114800" lvl="8" indent="-298450">
              <a:spcBef>
                <a:spcPts val="0"/>
              </a:spcBef>
              <a:spcAft>
                <a:spcPts val="0"/>
              </a:spcAft>
              <a:buClr>
                <a:schemeClr val="dk1"/>
              </a:buClr>
              <a:buSzPts val="1100"/>
              <a:buFont typeface="Work Sans"/>
              <a:buChar char="■"/>
              <a:defRPr sz="1100">
                <a:solidFill>
                  <a:schemeClr val="dk1"/>
                </a:solidFill>
                <a:latin typeface="Work Sans"/>
                <a:ea typeface="Work Sans"/>
                <a:cs typeface="Work Sans"/>
                <a:sym typeface="Work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Work Sans"/>
                <a:ea typeface="Work Sans"/>
                <a:cs typeface="Work Sans"/>
                <a:sym typeface="Work Sans"/>
              </a:defRPr>
            </a:lvl1pPr>
            <a:lvl2pPr lvl="1" algn="r">
              <a:buNone/>
              <a:defRPr sz="1000">
                <a:solidFill>
                  <a:schemeClr val="dk2"/>
                </a:solidFill>
                <a:latin typeface="Work Sans"/>
                <a:ea typeface="Work Sans"/>
                <a:cs typeface="Work Sans"/>
                <a:sym typeface="Work Sans"/>
              </a:defRPr>
            </a:lvl2pPr>
            <a:lvl3pPr lvl="2" algn="r">
              <a:buNone/>
              <a:defRPr sz="1000">
                <a:solidFill>
                  <a:schemeClr val="dk2"/>
                </a:solidFill>
                <a:latin typeface="Work Sans"/>
                <a:ea typeface="Work Sans"/>
                <a:cs typeface="Work Sans"/>
                <a:sym typeface="Work Sans"/>
              </a:defRPr>
            </a:lvl3pPr>
            <a:lvl4pPr lvl="3" algn="r">
              <a:buNone/>
              <a:defRPr sz="1000">
                <a:solidFill>
                  <a:schemeClr val="dk2"/>
                </a:solidFill>
                <a:latin typeface="Work Sans"/>
                <a:ea typeface="Work Sans"/>
                <a:cs typeface="Work Sans"/>
                <a:sym typeface="Work Sans"/>
              </a:defRPr>
            </a:lvl4pPr>
            <a:lvl5pPr lvl="4" algn="r">
              <a:buNone/>
              <a:defRPr sz="1000">
                <a:solidFill>
                  <a:schemeClr val="dk2"/>
                </a:solidFill>
                <a:latin typeface="Work Sans"/>
                <a:ea typeface="Work Sans"/>
                <a:cs typeface="Work Sans"/>
                <a:sym typeface="Work Sans"/>
              </a:defRPr>
            </a:lvl5pPr>
            <a:lvl6pPr lvl="5" algn="r">
              <a:buNone/>
              <a:defRPr sz="1000">
                <a:solidFill>
                  <a:schemeClr val="dk2"/>
                </a:solidFill>
                <a:latin typeface="Work Sans"/>
                <a:ea typeface="Work Sans"/>
                <a:cs typeface="Work Sans"/>
                <a:sym typeface="Work Sans"/>
              </a:defRPr>
            </a:lvl6pPr>
            <a:lvl7pPr lvl="6" algn="r">
              <a:buNone/>
              <a:defRPr sz="1000">
                <a:solidFill>
                  <a:schemeClr val="dk2"/>
                </a:solidFill>
                <a:latin typeface="Work Sans"/>
                <a:ea typeface="Work Sans"/>
                <a:cs typeface="Work Sans"/>
                <a:sym typeface="Work Sans"/>
              </a:defRPr>
            </a:lvl7pPr>
            <a:lvl8pPr lvl="7" algn="r">
              <a:buNone/>
              <a:defRPr sz="1000">
                <a:solidFill>
                  <a:schemeClr val="dk2"/>
                </a:solidFill>
                <a:latin typeface="Work Sans"/>
                <a:ea typeface="Work Sans"/>
                <a:cs typeface="Work Sans"/>
                <a:sym typeface="Work Sans"/>
              </a:defRPr>
            </a:lvl8pPr>
            <a:lvl9pPr lvl="8" algn="r">
              <a:buNone/>
              <a:defRPr sz="1000">
                <a:solidFill>
                  <a:schemeClr val="dk2"/>
                </a:solidFill>
                <a:latin typeface="Work Sans"/>
                <a:ea typeface="Work Sans"/>
                <a:cs typeface="Work Sans"/>
                <a:sym typeface="Work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19">
          <p15:clr>
            <a:srgbClr val="E46962"/>
          </p15:clr>
        </p15:guide>
        <p15:guide id="2" pos="593">
          <p15:clr>
            <a:srgbClr val="E46962"/>
          </p15:clr>
        </p15:guide>
        <p15:guide id="3" pos="669">
          <p15:clr>
            <a:srgbClr val="E46962"/>
          </p15:clr>
        </p15:guide>
        <p15:guide id="4" pos="1044">
          <p15:clr>
            <a:srgbClr val="E46962"/>
          </p15:clr>
        </p15:guide>
        <p15:guide id="5" pos="1119">
          <p15:clr>
            <a:srgbClr val="E46962"/>
          </p15:clr>
        </p15:guide>
        <p15:guide id="6" pos="1494">
          <p15:clr>
            <a:srgbClr val="E46962"/>
          </p15:clr>
        </p15:guide>
        <p15:guide id="7" pos="1569">
          <p15:clr>
            <a:srgbClr val="E46962"/>
          </p15:clr>
        </p15:guide>
        <p15:guide id="8" pos="1944">
          <p15:clr>
            <a:srgbClr val="E46962"/>
          </p15:clr>
        </p15:guide>
        <p15:guide id="9" pos="2019">
          <p15:clr>
            <a:srgbClr val="E46962"/>
          </p15:clr>
        </p15:guide>
        <p15:guide id="10" pos="2394">
          <p15:clr>
            <a:srgbClr val="E46962"/>
          </p15:clr>
        </p15:guide>
        <p15:guide id="11" pos="2469">
          <p15:clr>
            <a:srgbClr val="E46962"/>
          </p15:clr>
        </p15:guide>
        <p15:guide id="12" pos="2844">
          <p15:clr>
            <a:srgbClr val="E46962"/>
          </p15:clr>
        </p15:guide>
        <p15:guide id="13" pos="2919">
          <p15:clr>
            <a:srgbClr val="E46962"/>
          </p15:clr>
        </p15:guide>
        <p15:guide id="14" pos="3294">
          <p15:clr>
            <a:srgbClr val="E46962"/>
          </p15:clr>
        </p15:guide>
        <p15:guide id="15" pos="3370">
          <p15:clr>
            <a:srgbClr val="E46962"/>
          </p15:clr>
        </p15:guide>
        <p15:guide id="16" pos="3744">
          <p15:clr>
            <a:srgbClr val="E46962"/>
          </p15:clr>
        </p15:guide>
        <p15:guide id="17" pos="3820">
          <p15:clr>
            <a:srgbClr val="E46962"/>
          </p15:clr>
        </p15:guide>
        <p15:guide id="18" pos="4194">
          <p15:clr>
            <a:srgbClr val="E46962"/>
          </p15:clr>
        </p15:guide>
        <p15:guide id="19" pos="4270">
          <p15:clr>
            <a:srgbClr val="E46962"/>
          </p15:clr>
        </p15:guide>
        <p15:guide id="20" pos="4644">
          <p15:clr>
            <a:srgbClr val="E46962"/>
          </p15:clr>
        </p15:guide>
        <p15:guide id="21" pos="4720">
          <p15:clr>
            <a:srgbClr val="E46962"/>
          </p15:clr>
        </p15:guide>
        <p15:guide id="22" pos="5094">
          <p15:clr>
            <a:srgbClr val="E46962"/>
          </p15:clr>
        </p15:guide>
        <p15:guide id="23" pos="5170">
          <p15:clr>
            <a:srgbClr val="E46962"/>
          </p15:clr>
        </p15:guide>
        <p15:guide id="24" pos="5544">
          <p15:clr>
            <a:srgbClr val="E46962"/>
          </p15:clr>
        </p15:guide>
        <p15:guide id="25" orient="horz" pos="53">
          <p15:clr>
            <a:srgbClr val="E46962"/>
          </p15:clr>
        </p15:guide>
        <p15:guide id="26" orient="horz" pos="3199">
          <p15:clr>
            <a:srgbClr val="E46962"/>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73"/>
        <p:cNvGrpSpPr/>
        <p:nvPr/>
      </p:nvGrpSpPr>
      <p:grpSpPr>
        <a:xfrm>
          <a:off x="0" y="0"/>
          <a:ext cx="0" cy="0"/>
          <a:chOff x="0" y="0"/>
          <a:chExt cx="0" cy="0"/>
        </a:xfrm>
      </p:grpSpPr>
      <p:sp>
        <p:nvSpPr>
          <p:cNvPr id="574" name="Google Shape;574;p57"/>
          <p:cNvSpPr txBox="1">
            <a:spLocks noGrp="1"/>
          </p:cNvSpPr>
          <p:nvPr>
            <p:ph type="title"/>
          </p:nvPr>
        </p:nvSpPr>
        <p:spPr>
          <a:xfrm>
            <a:off x="228600" y="219850"/>
            <a:ext cx="5962800" cy="8280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Merriweather Light"/>
              <a:buNone/>
              <a:defRPr sz="3000">
                <a:solidFill>
                  <a:schemeClr val="dk1"/>
                </a:solidFill>
                <a:latin typeface="Merriweather Light"/>
                <a:ea typeface="Merriweather Light"/>
                <a:cs typeface="Merriweather Light"/>
                <a:sym typeface="Merriweather Light"/>
              </a:defRPr>
            </a:lvl1pPr>
            <a:lvl2pPr lvl="1">
              <a:spcBef>
                <a:spcPts val="0"/>
              </a:spcBef>
              <a:spcAft>
                <a:spcPts val="0"/>
              </a:spcAft>
              <a:buClr>
                <a:schemeClr val="dk1"/>
              </a:buClr>
              <a:buSzPts val="3000"/>
              <a:buFont typeface="Merriweather Light"/>
              <a:buNone/>
              <a:defRPr sz="3000">
                <a:solidFill>
                  <a:schemeClr val="dk1"/>
                </a:solidFill>
                <a:latin typeface="Merriweather Light"/>
                <a:ea typeface="Merriweather Light"/>
                <a:cs typeface="Merriweather Light"/>
                <a:sym typeface="Merriweather Light"/>
              </a:defRPr>
            </a:lvl2pPr>
            <a:lvl3pPr lvl="2">
              <a:spcBef>
                <a:spcPts val="0"/>
              </a:spcBef>
              <a:spcAft>
                <a:spcPts val="0"/>
              </a:spcAft>
              <a:buClr>
                <a:schemeClr val="dk1"/>
              </a:buClr>
              <a:buSzPts val="3000"/>
              <a:buFont typeface="Merriweather Light"/>
              <a:buNone/>
              <a:defRPr sz="3000">
                <a:solidFill>
                  <a:schemeClr val="dk1"/>
                </a:solidFill>
                <a:latin typeface="Merriweather Light"/>
                <a:ea typeface="Merriweather Light"/>
                <a:cs typeface="Merriweather Light"/>
                <a:sym typeface="Merriweather Light"/>
              </a:defRPr>
            </a:lvl3pPr>
            <a:lvl4pPr lvl="3">
              <a:spcBef>
                <a:spcPts val="0"/>
              </a:spcBef>
              <a:spcAft>
                <a:spcPts val="0"/>
              </a:spcAft>
              <a:buClr>
                <a:schemeClr val="dk1"/>
              </a:buClr>
              <a:buSzPts val="3000"/>
              <a:buFont typeface="Merriweather Light"/>
              <a:buNone/>
              <a:defRPr sz="3000">
                <a:solidFill>
                  <a:schemeClr val="dk1"/>
                </a:solidFill>
                <a:latin typeface="Merriweather Light"/>
                <a:ea typeface="Merriweather Light"/>
                <a:cs typeface="Merriweather Light"/>
                <a:sym typeface="Merriweather Light"/>
              </a:defRPr>
            </a:lvl4pPr>
            <a:lvl5pPr lvl="4">
              <a:spcBef>
                <a:spcPts val="0"/>
              </a:spcBef>
              <a:spcAft>
                <a:spcPts val="0"/>
              </a:spcAft>
              <a:buClr>
                <a:schemeClr val="dk1"/>
              </a:buClr>
              <a:buSzPts val="3000"/>
              <a:buFont typeface="Merriweather Light"/>
              <a:buNone/>
              <a:defRPr sz="3000">
                <a:solidFill>
                  <a:schemeClr val="dk1"/>
                </a:solidFill>
                <a:latin typeface="Merriweather Light"/>
                <a:ea typeface="Merriweather Light"/>
                <a:cs typeface="Merriweather Light"/>
                <a:sym typeface="Merriweather Light"/>
              </a:defRPr>
            </a:lvl5pPr>
            <a:lvl6pPr lvl="5">
              <a:spcBef>
                <a:spcPts val="0"/>
              </a:spcBef>
              <a:spcAft>
                <a:spcPts val="0"/>
              </a:spcAft>
              <a:buClr>
                <a:schemeClr val="dk1"/>
              </a:buClr>
              <a:buSzPts val="3000"/>
              <a:buFont typeface="Merriweather Light"/>
              <a:buNone/>
              <a:defRPr sz="3000">
                <a:solidFill>
                  <a:schemeClr val="dk1"/>
                </a:solidFill>
                <a:latin typeface="Merriweather Light"/>
                <a:ea typeface="Merriweather Light"/>
                <a:cs typeface="Merriweather Light"/>
                <a:sym typeface="Merriweather Light"/>
              </a:defRPr>
            </a:lvl6pPr>
            <a:lvl7pPr lvl="6">
              <a:spcBef>
                <a:spcPts val="0"/>
              </a:spcBef>
              <a:spcAft>
                <a:spcPts val="0"/>
              </a:spcAft>
              <a:buClr>
                <a:schemeClr val="dk1"/>
              </a:buClr>
              <a:buSzPts val="3000"/>
              <a:buFont typeface="Merriweather Light"/>
              <a:buNone/>
              <a:defRPr sz="3000">
                <a:solidFill>
                  <a:schemeClr val="dk1"/>
                </a:solidFill>
                <a:latin typeface="Merriweather Light"/>
                <a:ea typeface="Merriweather Light"/>
                <a:cs typeface="Merriweather Light"/>
                <a:sym typeface="Merriweather Light"/>
              </a:defRPr>
            </a:lvl7pPr>
            <a:lvl8pPr lvl="7">
              <a:spcBef>
                <a:spcPts val="0"/>
              </a:spcBef>
              <a:spcAft>
                <a:spcPts val="0"/>
              </a:spcAft>
              <a:buClr>
                <a:schemeClr val="dk1"/>
              </a:buClr>
              <a:buSzPts val="3000"/>
              <a:buFont typeface="Merriweather Light"/>
              <a:buNone/>
              <a:defRPr sz="3000">
                <a:solidFill>
                  <a:schemeClr val="dk1"/>
                </a:solidFill>
                <a:latin typeface="Merriweather Light"/>
                <a:ea typeface="Merriweather Light"/>
                <a:cs typeface="Merriweather Light"/>
                <a:sym typeface="Merriweather Light"/>
              </a:defRPr>
            </a:lvl8pPr>
            <a:lvl9pPr lvl="8">
              <a:spcBef>
                <a:spcPts val="0"/>
              </a:spcBef>
              <a:spcAft>
                <a:spcPts val="0"/>
              </a:spcAft>
              <a:buClr>
                <a:schemeClr val="dk1"/>
              </a:buClr>
              <a:buSzPts val="3000"/>
              <a:buFont typeface="Merriweather Light"/>
              <a:buNone/>
              <a:defRPr sz="3000">
                <a:solidFill>
                  <a:schemeClr val="dk1"/>
                </a:solidFill>
                <a:latin typeface="Merriweather Light"/>
                <a:ea typeface="Merriweather Light"/>
                <a:cs typeface="Merriweather Light"/>
                <a:sym typeface="Merriweather Light"/>
              </a:defRPr>
            </a:lvl9pPr>
          </a:lstStyle>
          <a:p>
            <a:endParaRPr/>
          </a:p>
        </p:txBody>
      </p:sp>
      <p:sp>
        <p:nvSpPr>
          <p:cNvPr id="575" name="Google Shape;575;p57"/>
          <p:cNvSpPr txBox="1">
            <a:spLocks noGrp="1"/>
          </p:cNvSpPr>
          <p:nvPr>
            <p:ph type="body" idx="1"/>
          </p:nvPr>
        </p:nvSpPr>
        <p:spPr>
          <a:xfrm>
            <a:off x="4658875" y="1403700"/>
            <a:ext cx="4256400" cy="2067600"/>
          </a:xfrm>
          <a:prstGeom prst="rect">
            <a:avLst/>
          </a:prstGeom>
          <a:noFill/>
          <a:ln>
            <a:noFill/>
          </a:ln>
        </p:spPr>
        <p:txBody>
          <a:bodyPr spcFirstLastPara="1" wrap="square" lIns="91425" tIns="91425" rIns="91425" bIns="91425" anchor="t" anchorCtr="0">
            <a:noAutofit/>
          </a:bodyPr>
          <a:lstStyle>
            <a:lvl1pPr marL="457200" lvl="0" indent="-285750">
              <a:spcBef>
                <a:spcPts val="0"/>
              </a:spcBef>
              <a:spcAft>
                <a:spcPts val="0"/>
              </a:spcAft>
              <a:buClr>
                <a:schemeClr val="dk1"/>
              </a:buClr>
              <a:buSzPts val="900"/>
              <a:buFont typeface="Lexend Light"/>
              <a:buChar char="●"/>
              <a:defRPr sz="900">
                <a:solidFill>
                  <a:schemeClr val="dk1"/>
                </a:solidFill>
                <a:latin typeface="Lexend Light"/>
                <a:ea typeface="Lexend Light"/>
                <a:cs typeface="Lexend Light"/>
                <a:sym typeface="Lexend Light"/>
              </a:defRPr>
            </a:lvl1pPr>
            <a:lvl2pPr marL="914400" lvl="1" indent="-285750">
              <a:spcBef>
                <a:spcPts val="0"/>
              </a:spcBef>
              <a:spcAft>
                <a:spcPts val="0"/>
              </a:spcAft>
              <a:buClr>
                <a:schemeClr val="dk1"/>
              </a:buClr>
              <a:buSzPts val="900"/>
              <a:buFont typeface="Lexend Light"/>
              <a:buChar char="○"/>
              <a:defRPr sz="900">
                <a:solidFill>
                  <a:schemeClr val="dk1"/>
                </a:solidFill>
                <a:latin typeface="Lexend Light"/>
                <a:ea typeface="Lexend Light"/>
                <a:cs typeface="Lexend Light"/>
                <a:sym typeface="Lexend Light"/>
              </a:defRPr>
            </a:lvl2pPr>
            <a:lvl3pPr marL="1371600" lvl="2" indent="-285750">
              <a:spcBef>
                <a:spcPts val="0"/>
              </a:spcBef>
              <a:spcAft>
                <a:spcPts val="0"/>
              </a:spcAft>
              <a:buClr>
                <a:schemeClr val="dk1"/>
              </a:buClr>
              <a:buSzPts val="900"/>
              <a:buFont typeface="Lexend Light"/>
              <a:buChar char="■"/>
              <a:defRPr sz="900">
                <a:solidFill>
                  <a:schemeClr val="dk1"/>
                </a:solidFill>
                <a:latin typeface="Lexend Light"/>
                <a:ea typeface="Lexend Light"/>
                <a:cs typeface="Lexend Light"/>
                <a:sym typeface="Lexend Light"/>
              </a:defRPr>
            </a:lvl3pPr>
            <a:lvl4pPr marL="1828800" lvl="3" indent="-285750">
              <a:spcBef>
                <a:spcPts val="0"/>
              </a:spcBef>
              <a:spcAft>
                <a:spcPts val="0"/>
              </a:spcAft>
              <a:buClr>
                <a:schemeClr val="dk1"/>
              </a:buClr>
              <a:buSzPts val="900"/>
              <a:buFont typeface="Lexend Light"/>
              <a:buChar char="●"/>
              <a:defRPr sz="900">
                <a:solidFill>
                  <a:schemeClr val="dk1"/>
                </a:solidFill>
                <a:latin typeface="Lexend Light"/>
                <a:ea typeface="Lexend Light"/>
                <a:cs typeface="Lexend Light"/>
                <a:sym typeface="Lexend Light"/>
              </a:defRPr>
            </a:lvl4pPr>
            <a:lvl5pPr marL="2286000" lvl="4" indent="-285750">
              <a:spcBef>
                <a:spcPts val="0"/>
              </a:spcBef>
              <a:spcAft>
                <a:spcPts val="0"/>
              </a:spcAft>
              <a:buClr>
                <a:schemeClr val="dk1"/>
              </a:buClr>
              <a:buSzPts val="900"/>
              <a:buFont typeface="Lexend Light"/>
              <a:buChar char="○"/>
              <a:defRPr sz="900">
                <a:solidFill>
                  <a:schemeClr val="dk1"/>
                </a:solidFill>
                <a:latin typeface="Lexend Light"/>
                <a:ea typeface="Lexend Light"/>
                <a:cs typeface="Lexend Light"/>
                <a:sym typeface="Lexend Light"/>
              </a:defRPr>
            </a:lvl5pPr>
            <a:lvl6pPr marL="2743200" lvl="5" indent="-285750">
              <a:spcBef>
                <a:spcPts val="0"/>
              </a:spcBef>
              <a:spcAft>
                <a:spcPts val="0"/>
              </a:spcAft>
              <a:buClr>
                <a:schemeClr val="dk1"/>
              </a:buClr>
              <a:buSzPts val="900"/>
              <a:buFont typeface="Lexend Light"/>
              <a:buChar char="■"/>
              <a:defRPr sz="900">
                <a:solidFill>
                  <a:schemeClr val="dk1"/>
                </a:solidFill>
                <a:latin typeface="Lexend Light"/>
                <a:ea typeface="Lexend Light"/>
                <a:cs typeface="Lexend Light"/>
                <a:sym typeface="Lexend Light"/>
              </a:defRPr>
            </a:lvl6pPr>
            <a:lvl7pPr marL="3200400" lvl="6" indent="-285750">
              <a:spcBef>
                <a:spcPts val="0"/>
              </a:spcBef>
              <a:spcAft>
                <a:spcPts val="0"/>
              </a:spcAft>
              <a:buClr>
                <a:schemeClr val="dk1"/>
              </a:buClr>
              <a:buSzPts val="900"/>
              <a:buFont typeface="Lexend Light"/>
              <a:buChar char="●"/>
              <a:defRPr sz="900">
                <a:solidFill>
                  <a:schemeClr val="dk1"/>
                </a:solidFill>
                <a:latin typeface="Lexend Light"/>
                <a:ea typeface="Lexend Light"/>
                <a:cs typeface="Lexend Light"/>
                <a:sym typeface="Lexend Light"/>
              </a:defRPr>
            </a:lvl7pPr>
            <a:lvl8pPr marL="3657600" lvl="7" indent="-285750">
              <a:spcBef>
                <a:spcPts val="0"/>
              </a:spcBef>
              <a:spcAft>
                <a:spcPts val="0"/>
              </a:spcAft>
              <a:buClr>
                <a:schemeClr val="dk1"/>
              </a:buClr>
              <a:buSzPts val="900"/>
              <a:buFont typeface="Lexend Light"/>
              <a:buChar char="○"/>
              <a:defRPr sz="900">
                <a:solidFill>
                  <a:schemeClr val="dk1"/>
                </a:solidFill>
                <a:latin typeface="Lexend Light"/>
                <a:ea typeface="Lexend Light"/>
                <a:cs typeface="Lexend Light"/>
                <a:sym typeface="Lexend Light"/>
              </a:defRPr>
            </a:lvl8pPr>
            <a:lvl9pPr marL="4114800" lvl="8" indent="-285750">
              <a:spcBef>
                <a:spcPts val="0"/>
              </a:spcBef>
              <a:spcAft>
                <a:spcPts val="0"/>
              </a:spcAft>
              <a:buClr>
                <a:schemeClr val="dk1"/>
              </a:buClr>
              <a:buSzPts val="900"/>
              <a:buFont typeface="Lexend Light"/>
              <a:buChar char="■"/>
              <a:defRPr sz="900">
                <a:solidFill>
                  <a:schemeClr val="dk1"/>
                </a:solidFill>
                <a:latin typeface="Lexend Light"/>
                <a:ea typeface="Lexend Light"/>
                <a:cs typeface="Lexend Light"/>
                <a:sym typeface="Lexend Light"/>
              </a:defRPr>
            </a:lvl9pPr>
          </a:lstStyle>
          <a:p>
            <a:endParaRPr/>
          </a:p>
        </p:txBody>
      </p:sp>
      <p:sp>
        <p:nvSpPr>
          <p:cNvPr id="576" name="Google Shape;576;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1"/>
                </a:solidFill>
                <a:latin typeface="Lexend Light"/>
                <a:ea typeface="Lexend Light"/>
                <a:cs typeface="Lexend Light"/>
                <a:sym typeface="Lexend Light"/>
              </a:defRPr>
            </a:lvl1pPr>
            <a:lvl2pPr lvl="1" algn="r">
              <a:buNone/>
              <a:defRPr sz="1300">
                <a:solidFill>
                  <a:schemeClr val="dk1"/>
                </a:solidFill>
                <a:latin typeface="Lexend Light"/>
                <a:ea typeface="Lexend Light"/>
                <a:cs typeface="Lexend Light"/>
                <a:sym typeface="Lexend Light"/>
              </a:defRPr>
            </a:lvl2pPr>
            <a:lvl3pPr lvl="2" algn="r">
              <a:buNone/>
              <a:defRPr sz="1300">
                <a:solidFill>
                  <a:schemeClr val="dk1"/>
                </a:solidFill>
                <a:latin typeface="Lexend Light"/>
                <a:ea typeface="Lexend Light"/>
                <a:cs typeface="Lexend Light"/>
                <a:sym typeface="Lexend Light"/>
              </a:defRPr>
            </a:lvl3pPr>
            <a:lvl4pPr lvl="3" algn="r">
              <a:buNone/>
              <a:defRPr sz="1300">
                <a:solidFill>
                  <a:schemeClr val="dk1"/>
                </a:solidFill>
                <a:latin typeface="Lexend Light"/>
                <a:ea typeface="Lexend Light"/>
                <a:cs typeface="Lexend Light"/>
                <a:sym typeface="Lexend Light"/>
              </a:defRPr>
            </a:lvl4pPr>
            <a:lvl5pPr lvl="4" algn="r">
              <a:buNone/>
              <a:defRPr sz="1300">
                <a:solidFill>
                  <a:schemeClr val="dk1"/>
                </a:solidFill>
                <a:latin typeface="Lexend Light"/>
                <a:ea typeface="Lexend Light"/>
                <a:cs typeface="Lexend Light"/>
                <a:sym typeface="Lexend Light"/>
              </a:defRPr>
            </a:lvl5pPr>
            <a:lvl6pPr lvl="5" algn="r">
              <a:buNone/>
              <a:defRPr sz="1300">
                <a:solidFill>
                  <a:schemeClr val="dk1"/>
                </a:solidFill>
                <a:latin typeface="Lexend Light"/>
                <a:ea typeface="Lexend Light"/>
                <a:cs typeface="Lexend Light"/>
                <a:sym typeface="Lexend Light"/>
              </a:defRPr>
            </a:lvl6pPr>
            <a:lvl7pPr lvl="6" algn="r">
              <a:buNone/>
              <a:defRPr sz="1300">
                <a:solidFill>
                  <a:schemeClr val="dk1"/>
                </a:solidFill>
                <a:latin typeface="Lexend Light"/>
                <a:ea typeface="Lexend Light"/>
                <a:cs typeface="Lexend Light"/>
                <a:sym typeface="Lexend Light"/>
              </a:defRPr>
            </a:lvl7pPr>
            <a:lvl8pPr lvl="7" algn="r">
              <a:buNone/>
              <a:defRPr sz="1300">
                <a:solidFill>
                  <a:schemeClr val="dk1"/>
                </a:solidFill>
                <a:latin typeface="Lexend Light"/>
                <a:ea typeface="Lexend Light"/>
                <a:cs typeface="Lexend Light"/>
                <a:sym typeface="Lexend Light"/>
              </a:defRPr>
            </a:lvl8pPr>
            <a:lvl9pPr lvl="8" algn="r">
              <a:buNone/>
              <a:defRPr sz="1300">
                <a:solidFill>
                  <a:schemeClr val="dk1"/>
                </a:solidFill>
                <a:latin typeface="Lexend Light"/>
                <a:ea typeface="Lexend Light"/>
                <a:cs typeface="Lexend Light"/>
                <a:sym typeface="Lexend Ligh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 id="2147483731" r:id="rId29"/>
    <p:sldLayoutId id="2147483732" r:id="rId30"/>
    <p:sldLayoutId id="2147483733" r:id="rId31"/>
    <p:sldLayoutId id="2147483734" r:id="rId32"/>
    <p:sldLayoutId id="2147483735" r:id="rId33"/>
    <p:sldLayoutId id="2147483736" r:id="rId34"/>
    <p:sldLayoutId id="2147483737" r:id="rId35"/>
    <p:sldLayoutId id="2147483738" r:id="rId36"/>
    <p:sldLayoutId id="2147483739" r:id="rId37"/>
    <p:sldLayoutId id="2147483740" r:id="rId38"/>
    <p:sldLayoutId id="2147483741" r:id="rId39"/>
    <p:sldLayoutId id="2147483742"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144">
          <p15:clr>
            <a:srgbClr val="E46962"/>
          </p15:clr>
        </p15:guide>
        <p15:guide id="2" pos="734">
          <p15:clr>
            <a:srgbClr val="E46962"/>
          </p15:clr>
        </p15:guide>
        <p15:guide id="3" pos="835">
          <p15:clr>
            <a:srgbClr val="E46962"/>
          </p15:clr>
        </p15:guide>
        <p15:guide id="4" pos="245">
          <p15:clr>
            <a:srgbClr val="E46962"/>
          </p15:clr>
        </p15:guide>
        <p15:guide id="5" pos="1538">
          <p15:clr>
            <a:srgbClr val="E46962"/>
          </p15:clr>
        </p15:guide>
        <p15:guide id="6" pos="2128">
          <p15:clr>
            <a:srgbClr val="E46962"/>
          </p15:clr>
        </p15:guide>
        <p15:guide id="7" orient="horz" pos="326">
          <p15:clr>
            <a:srgbClr val="E46962"/>
          </p15:clr>
        </p15:guide>
        <p15:guide id="8" orient="horz" pos="138">
          <p15:clr>
            <a:srgbClr val="E46962"/>
          </p15:clr>
        </p15:guide>
        <p15:guide id="9" orient="horz" pos="516">
          <p15:clr>
            <a:srgbClr val="E46962"/>
          </p15:clr>
        </p15:guide>
        <p15:guide id="10" orient="horz" pos="884">
          <p15:clr>
            <a:srgbClr val="E46962"/>
          </p15:clr>
        </p15:guide>
        <p15:guide id="11" orient="horz" pos="1250">
          <p15:clr>
            <a:srgbClr val="E46962"/>
          </p15:clr>
        </p15:guide>
        <p15:guide id="12" orient="horz" pos="1620">
          <p15:clr>
            <a:srgbClr val="E46962"/>
          </p15:clr>
        </p15:guide>
        <p15:guide id="13" orient="horz" pos="3097">
          <p15:clr>
            <a:srgbClr val="E46962"/>
          </p15:clr>
        </p15:guide>
        <p15:guide id="14" pos="2831">
          <p15:clr>
            <a:srgbClr val="E46962"/>
          </p15:clr>
        </p15:guide>
        <p15:guide id="15" pos="3525">
          <p15:clr>
            <a:srgbClr val="E46962"/>
          </p15:clr>
        </p15:guide>
        <p15:guide id="16" pos="3629">
          <p15:clr>
            <a:srgbClr val="E46962"/>
          </p15:clr>
        </p15:guide>
        <p15:guide id="17" pos="4219">
          <p15:clr>
            <a:srgbClr val="E46962"/>
          </p15:clr>
        </p15:guide>
        <p15:guide id="18" pos="4332">
          <p15:clr>
            <a:srgbClr val="E46962"/>
          </p15:clr>
        </p15:guide>
        <p15:guide id="19" pos="4922">
          <p15:clr>
            <a:srgbClr val="E46962"/>
          </p15:clr>
        </p15:guide>
        <p15:guide id="20" pos="5026">
          <p15:clr>
            <a:srgbClr val="E46962"/>
          </p15:clr>
        </p15:guide>
        <p15:guide id="21" pos="2241">
          <p15:clr>
            <a:srgbClr val="E46962"/>
          </p15:clr>
        </p15:guide>
        <p15:guide id="22" pos="2935">
          <p15:clr>
            <a:srgbClr val="E46962"/>
          </p15:clr>
        </p15:guide>
        <p15:guide id="23" pos="5616">
          <p15:clr>
            <a:srgbClr val="E46962"/>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89.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58.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8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8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9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91.xml"/></Relationships>
</file>

<file path=ppt/slides/_rels/slide9.xml.rels><?xml version="1.0" encoding="UTF-8" standalone="yes"?>
<Relationships xmlns="http://schemas.openxmlformats.org/package/2006/relationships"><Relationship Id="rId3" Type="http://schemas.openxmlformats.org/officeDocument/2006/relationships/hyperlink" Target="http://drive.google.com/file/d/1wiVbLMYvYvYOlwlMCuAuIZ8YzThY_can/view" TargetMode="External"/><Relationship Id="rId2" Type="http://schemas.openxmlformats.org/officeDocument/2006/relationships/notesSlide" Target="../notesSlides/notesSlide9.xml"/><Relationship Id="rId1" Type="http://schemas.openxmlformats.org/officeDocument/2006/relationships/slideLayout" Target="../slideLayouts/slideLayout89.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12"/>
        <p:cNvGrpSpPr/>
        <p:nvPr/>
      </p:nvGrpSpPr>
      <p:grpSpPr>
        <a:xfrm>
          <a:off x="0" y="0"/>
          <a:ext cx="0" cy="0"/>
          <a:chOff x="0" y="0"/>
          <a:chExt cx="0" cy="0"/>
        </a:xfrm>
      </p:grpSpPr>
      <p:sp>
        <p:nvSpPr>
          <p:cNvPr id="913" name="Google Shape;913;p98"/>
          <p:cNvSpPr txBox="1">
            <a:spLocks noGrp="1"/>
          </p:cNvSpPr>
          <p:nvPr>
            <p:ph type="body" idx="3"/>
          </p:nvPr>
        </p:nvSpPr>
        <p:spPr>
          <a:xfrm>
            <a:off x="4658775" y="2585350"/>
            <a:ext cx="4278600" cy="80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None/>
            </a:pPr>
            <a:r>
              <a:rPr lang="en">
                <a:solidFill>
                  <a:schemeClr val="dk1"/>
                </a:solidFill>
              </a:rPr>
              <a:t>FALL 2024</a:t>
            </a:r>
            <a:endParaRPr>
              <a:solidFill>
                <a:schemeClr val="dk1"/>
              </a:solidFill>
            </a:endParaRPr>
          </a:p>
          <a:p>
            <a:pPr marL="0" lvl="0" indent="0" algn="l" rtl="0">
              <a:spcBef>
                <a:spcPts val="0"/>
              </a:spcBef>
              <a:spcAft>
                <a:spcPts val="0"/>
              </a:spcAft>
              <a:buClr>
                <a:schemeClr val="dk1"/>
              </a:buClr>
              <a:buSzPts val="1100"/>
              <a:buNone/>
            </a:pPr>
            <a:endParaRPr>
              <a:solidFill>
                <a:schemeClr val="dk1"/>
              </a:solidFill>
            </a:endParaRPr>
          </a:p>
        </p:txBody>
      </p:sp>
      <p:sp>
        <p:nvSpPr>
          <p:cNvPr id="914" name="Google Shape;914;p98"/>
          <p:cNvSpPr txBox="1">
            <a:spLocks noGrp="1"/>
          </p:cNvSpPr>
          <p:nvPr>
            <p:ph type="subTitle" idx="1"/>
          </p:nvPr>
        </p:nvSpPr>
        <p:spPr>
          <a:xfrm>
            <a:off x="4494900" y="3691475"/>
            <a:ext cx="4649100" cy="1452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300"/>
              <a:t>Theodore Delisio</a:t>
            </a:r>
            <a:endParaRPr sz="2300"/>
          </a:p>
          <a:p>
            <a:pPr marL="0" lvl="0" indent="0" algn="ctr" rtl="0">
              <a:spcBef>
                <a:spcPts val="0"/>
              </a:spcBef>
              <a:spcAft>
                <a:spcPts val="0"/>
              </a:spcAft>
              <a:buNone/>
            </a:pPr>
            <a:r>
              <a:rPr lang="en" sz="2300"/>
              <a:t>&amp;</a:t>
            </a:r>
            <a:endParaRPr sz="2300"/>
          </a:p>
          <a:p>
            <a:pPr marL="0" lvl="0" indent="0" algn="ctr" rtl="0">
              <a:spcBef>
                <a:spcPts val="0"/>
              </a:spcBef>
              <a:spcAft>
                <a:spcPts val="0"/>
              </a:spcAft>
              <a:buNone/>
            </a:pPr>
            <a:r>
              <a:rPr lang="en" sz="2300"/>
              <a:t>Kimberly Cummings</a:t>
            </a:r>
            <a:endParaRPr sz="2300"/>
          </a:p>
        </p:txBody>
      </p:sp>
      <p:pic>
        <p:nvPicPr>
          <p:cNvPr id="915" name="Google Shape;915;p98" descr="Overlapping iridescent bubbles."/>
          <p:cNvPicPr preferRelativeResize="0">
            <a:picLocks noGrp="1"/>
          </p:cNvPicPr>
          <p:nvPr>
            <p:ph type="pic" idx="2"/>
          </p:nvPr>
        </p:nvPicPr>
        <p:blipFill rotWithShape="1">
          <a:blip r:embed="rId3">
            <a:alphaModFix/>
          </a:blip>
          <a:srcRect t="990" b="990"/>
          <a:stretch/>
        </p:blipFill>
        <p:spPr>
          <a:xfrm>
            <a:off x="0" y="1693150"/>
            <a:ext cx="4494899" cy="2755799"/>
          </a:xfrm>
          <a:prstGeom prst="rect">
            <a:avLst/>
          </a:prstGeom>
        </p:spPr>
      </p:pic>
      <p:pic>
        <p:nvPicPr>
          <p:cNvPr id="916" name="Google Shape;916;p98"/>
          <p:cNvPicPr preferRelativeResize="0"/>
          <p:nvPr/>
        </p:nvPicPr>
        <p:blipFill>
          <a:blip r:embed="rId4">
            <a:alphaModFix/>
          </a:blip>
          <a:stretch>
            <a:fillRect/>
          </a:stretch>
        </p:blipFill>
        <p:spPr>
          <a:xfrm rot="-5400000">
            <a:off x="6312562" y="900100"/>
            <a:ext cx="2239475" cy="3343300"/>
          </a:xfrm>
          <a:prstGeom prst="rect">
            <a:avLst/>
          </a:prstGeom>
          <a:noFill/>
          <a:ln>
            <a:noFill/>
          </a:ln>
        </p:spPr>
      </p:pic>
      <p:sp>
        <p:nvSpPr>
          <p:cNvPr id="917" name="Google Shape;917;p98"/>
          <p:cNvSpPr txBox="1">
            <a:spLocks noGrp="1"/>
          </p:cNvSpPr>
          <p:nvPr>
            <p:ph type="title"/>
          </p:nvPr>
        </p:nvSpPr>
        <p:spPr>
          <a:xfrm>
            <a:off x="223075" y="179000"/>
            <a:ext cx="8871600" cy="122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7219"/>
              <a:t>Quiet Communities</a:t>
            </a:r>
            <a:endParaRPr sz="5320">
              <a:solidFill>
                <a:schemeClr val="lt1"/>
              </a:solidFill>
            </a:endParaRPr>
          </a:p>
        </p:txBody>
      </p:sp>
      <p:sp>
        <p:nvSpPr>
          <p:cNvPr id="918" name="Google Shape;918;p98"/>
          <p:cNvSpPr txBox="1"/>
          <p:nvPr/>
        </p:nvSpPr>
        <p:spPr>
          <a:xfrm>
            <a:off x="0" y="1693150"/>
            <a:ext cx="3977700" cy="275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endParaRPr sz="5320">
              <a:solidFill>
                <a:schemeClr val="dk1"/>
              </a:solidFill>
              <a:latin typeface="Merriweather Light"/>
              <a:ea typeface="Merriweather Light"/>
              <a:cs typeface="Merriweather Light"/>
              <a:sym typeface="Merriweather Light"/>
            </a:endParaRPr>
          </a:p>
          <a:p>
            <a:pPr marL="0" lvl="0" indent="0" algn="l" rtl="0">
              <a:spcBef>
                <a:spcPts val="0"/>
              </a:spcBef>
              <a:spcAft>
                <a:spcPts val="0"/>
              </a:spcAft>
              <a:buNone/>
            </a:pPr>
            <a:endParaRPr sz="900">
              <a:solidFill>
                <a:schemeClr val="dk1"/>
              </a:solidFill>
              <a:latin typeface="Lexend Light"/>
              <a:ea typeface="Lexend Light"/>
              <a:cs typeface="Lexend Light"/>
              <a:sym typeface="Lexend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107"/>
          <p:cNvSpPr txBox="1">
            <a:spLocks noGrp="1"/>
          </p:cNvSpPr>
          <p:nvPr>
            <p:ph type="title"/>
          </p:nvPr>
        </p:nvSpPr>
        <p:spPr>
          <a:xfrm>
            <a:off x="228600" y="219850"/>
            <a:ext cx="7740000" cy="1220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Cranston, Rhode Island</a:t>
            </a:r>
            <a:endParaRPr/>
          </a:p>
        </p:txBody>
      </p:sp>
      <p:pic>
        <p:nvPicPr>
          <p:cNvPr id="992" name="Google Shape;992;p107"/>
          <p:cNvPicPr preferRelativeResize="0"/>
          <p:nvPr/>
        </p:nvPicPr>
        <p:blipFill>
          <a:blip r:embed="rId3">
            <a:alphaModFix/>
          </a:blip>
          <a:stretch>
            <a:fillRect/>
          </a:stretch>
        </p:blipFill>
        <p:spPr>
          <a:xfrm>
            <a:off x="2849350" y="1033475"/>
            <a:ext cx="5473749" cy="3051124"/>
          </a:xfrm>
          <a:prstGeom prst="rect">
            <a:avLst/>
          </a:prstGeom>
          <a:noFill/>
          <a:ln>
            <a:noFill/>
          </a:ln>
        </p:spPr>
      </p:pic>
      <p:sp>
        <p:nvSpPr>
          <p:cNvPr id="993" name="Google Shape;993;p107"/>
          <p:cNvSpPr txBox="1"/>
          <p:nvPr/>
        </p:nvSpPr>
        <p:spPr>
          <a:xfrm>
            <a:off x="276525" y="1167575"/>
            <a:ext cx="2468400" cy="342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Merriweather Light"/>
                <a:ea typeface="Merriweather Light"/>
                <a:cs typeface="Merriweather Light"/>
                <a:sym typeface="Merriweather Light"/>
              </a:rPr>
              <a:t>Couple moved to the town over the winter when shooting does not occur</a:t>
            </a:r>
            <a:endParaRPr sz="1200">
              <a:solidFill>
                <a:schemeClr val="dk1"/>
              </a:solidFill>
              <a:latin typeface="Merriweather Light"/>
              <a:ea typeface="Merriweather Light"/>
              <a:cs typeface="Merriweather Light"/>
              <a:sym typeface="Merriweather Light"/>
            </a:endParaRPr>
          </a:p>
          <a:p>
            <a:pPr marL="0" lvl="0" indent="0" algn="l" rtl="0">
              <a:spcBef>
                <a:spcPts val="0"/>
              </a:spcBef>
              <a:spcAft>
                <a:spcPts val="0"/>
              </a:spcAft>
              <a:buNone/>
            </a:pPr>
            <a:endParaRPr sz="1200">
              <a:solidFill>
                <a:schemeClr val="dk1"/>
              </a:solidFill>
              <a:latin typeface="Merriweather Light"/>
              <a:ea typeface="Merriweather Light"/>
              <a:cs typeface="Merriweather Light"/>
              <a:sym typeface="Merriweather Light"/>
            </a:endParaRPr>
          </a:p>
          <a:p>
            <a:pPr marL="0" lvl="0" indent="0" algn="l" rtl="0">
              <a:spcBef>
                <a:spcPts val="0"/>
              </a:spcBef>
              <a:spcAft>
                <a:spcPts val="0"/>
              </a:spcAft>
              <a:buNone/>
            </a:pPr>
            <a:r>
              <a:rPr lang="en" sz="1200">
                <a:solidFill>
                  <a:schemeClr val="dk1"/>
                </a:solidFill>
                <a:latin typeface="Merriweather Light"/>
                <a:ea typeface="Merriweather Light"/>
                <a:cs typeface="Merriweather Light"/>
                <a:sym typeface="Merriweather Light"/>
              </a:rPr>
              <a:t>Concerned for the wellbeing of their child who will attend Western Hills Middle School</a:t>
            </a:r>
            <a:endParaRPr sz="1200">
              <a:solidFill>
                <a:schemeClr val="dk1"/>
              </a:solidFill>
              <a:latin typeface="Merriweather Light"/>
              <a:ea typeface="Merriweather Light"/>
              <a:cs typeface="Merriweather Light"/>
              <a:sym typeface="Merriweather Light"/>
            </a:endParaRPr>
          </a:p>
          <a:p>
            <a:pPr marL="0" lvl="0" indent="0" algn="l" rtl="0">
              <a:spcBef>
                <a:spcPts val="0"/>
              </a:spcBef>
              <a:spcAft>
                <a:spcPts val="0"/>
              </a:spcAft>
              <a:buNone/>
            </a:pPr>
            <a:endParaRPr sz="1200">
              <a:solidFill>
                <a:schemeClr val="dk1"/>
              </a:solidFill>
              <a:latin typeface="Merriweather Light"/>
              <a:ea typeface="Merriweather Light"/>
              <a:cs typeface="Merriweather Light"/>
              <a:sym typeface="Merriweather Light"/>
            </a:endParaRPr>
          </a:p>
          <a:p>
            <a:pPr marL="0" lvl="0" indent="0" algn="l" rtl="0">
              <a:spcBef>
                <a:spcPts val="0"/>
              </a:spcBef>
              <a:spcAft>
                <a:spcPts val="0"/>
              </a:spcAft>
              <a:buNone/>
            </a:pPr>
            <a:r>
              <a:rPr lang="en" sz="1200">
                <a:solidFill>
                  <a:schemeClr val="dk1"/>
                </a:solidFill>
                <a:latin typeface="Merriweather Light"/>
                <a:ea typeface="Merriweather Light"/>
                <a:cs typeface="Merriweather Light"/>
                <a:sym typeface="Merriweather Light"/>
              </a:rPr>
              <a:t>Many people who have lived in the town for a long time ignore the issue</a:t>
            </a:r>
            <a:endParaRPr sz="1200">
              <a:solidFill>
                <a:schemeClr val="dk1"/>
              </a:solidFill>
              <a:latin typeface="Merriweather Light"/>
              <a:ea typeface="Merriweather Light"/>
              <a:cs typeface="Merriweather Light"/>
              <a:sym typeface="Merriweather Light"/>
            </a:endParaRPr>
          </a:p>
          <a:p>
            <a:pPr marL="0" lvl="0" indent="0" algn="l" rtl="0">
              <a:spcBef>
                <a:spcPts val="0"/>
              </a:spcBef>
              <a:spcAft>
                <a:spcPts val="0"/>
              </a:spcAft>
              <a:buNone/>
            </a:pPr>
            <a:endParaRPr sz="1200">
              <a:solidFill>
                <a:schemeClr val="dk1"/>
              </a:solidFill>
              <a:latin typeface="Merriweather Light"/>
              <a:ea typeface="Merriweather Light"/>
              <a:cs typeface="Merriweather Light"/>
              <a:sym typeface="Merriweather Light"/>
            </a:endParaRPr>
          </a:p>
          <a:p>
            <a:pPr marL="0" lvl="0" indent="0" algn="l" rtl="0">
              <a:spcBef>
                <a:spcPts val="0"/>
              </a:spcBef>
              <a:spcAft>
                <a:spcPts val="0"/>
              </a:spcAft>
              <a:buNone/>
            </a:pPr>
            <a:r>
              <a:rPr lang="en" sz="1200">
                <a:solidFill>
                  <a:schemeClr val="dk1"/>
                </a:solidFill>
                <a:latin typeface="Merriweather Light"/>
                <a:ea typeface="Merriweather Light"/>
                <a:cs typeface="Merriweather Light"/>
                <a:sym typeface="Merriweather Light"/>
              </a:rPr>
              <a:t>City official have not been helpful, the police have political clout</a:t>
            </a:r>
            <a:endParaRPr sz="1200">
              <a:solidFill>
                <a:schemeClr val="dk1"/>
              </a:solidFill>
              <a:latin typeface="Merriweather Light"/>
              <a:ea typeface="Merriweather Light"/>
              <a:cs typeface="Merriweather Light"/>
              <a:sym typeface="Merriweather Light"/>
            </a:endParaRPr>
          </a:p>
          <a:p>
            <a:pPr marL="0" lvl="0" indent="0" algn="l" rtl="0">
              <a:spcBef>
                <a:spcPts val="0"/>
              </a:spcBef>
              <a:spcAft>
                <a:spcPts val="0"/>
              </a:spcAft>
              <a:buNone/>
            </a:pPr>
            <a:endParaRPr sz="1200">
              <a:solidFill>
                <a:schemeClr val="dk1"/>
              </a:solidFill>
              <a:latin typeface="Merriweather Light"/>
              <a:ea typeface="Merriweather Light"/>
              <a:cs typeface="Merriweather Light"/>
              <a:sym typeface="Merriweather Light"/>
            </a:endParaRPr>
          </a:p>
          <a:p>
            <a:pPr marL="0" lvl="0" indent="0" algn="l" rtl="0">
              <a:spcBef>
                <a:spcPts val="0"/>
              </a:spcBef>
              <a:spcAft>
                <a:spcPts val="0"/>
              </a:spcAft>
              <a:buNone/>
            </a:pPr>
            <a:endParaRPr sz="1200">
              <a:solidFill>
                <a:schemeClr val="dk1"/>
              </a:solidFill>
              <a:latin typeface="Merriweather Light"/>
              <a:ea typeface="Merriweather Light"/>
              <a:cs typeface="Merriweather Light"/>
              <a:sym typeface="Merriweather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10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Jamie Lutz</a:t>
            </a:r>
            <a:endParaRPr/>
          </a:p>
        </p:txBody>
      </p:sp>
      <p:sp>
        <p:nvSpPr>
          <p:cNvPr id="999" name="Google Shape;999;p108"/>
          <p:cNvSpPr txBox="1">
            <a:spLocks noGrp="1"/>
          </p:cNvSpPr>
          <p:nvPr>
            <p:ph type="body" idx="1"/>
          </p:nvPr>
        </p:nvSpPr>
        <p:spPr>
          <a:xfrm>
            <a:off x="311700" y="1152475"/>
            <a:ext cx="4079100" cy="3416400"/>
          </a:xfrm>
          <a:prstGeom prst="rect">
            <a:avLst/>
          </a:prstGeom>
        </p:spPr>
        <p:txBody>
          <a:bodyPr spcFirstLastPara="1" wrap="square" lIns="91425" tIns="91425" rIns="91425" bIns="91425" anchor="t" anchorCtr="0">
            <a:noAutofit/>
          </a:bodyPr>
          <a:lstStyle/>
          <a:p>
            <a:pPr marL="457200" lvl="0" indent="-292100" algn="l" rtl="0">
              <a:spcBef>
                <a:spcPts val="0"/>
              </a:spcBef>
              <a:spcAft>
                <a:spcPts val="0"/>
              </a:spcAft>
              <a:buSzPts val="1000"/>
              <a:buChar char="●"/>
            </a:pPr>
            <a:r>
              <a:rPr lang="en" sz="1000"/>
              <a:t>Manitou, Kentucky</a:t>
            </a:r>
            <a:endParaRPr sz="1000"/>
          </a:p>
          <a:p>
            <a:pPr marL="457200" lvl="0" indent="0" algn="l" rtl="0">
              <a:spcBef>
                <a:spcPts val="0"/>
              </a:spcBef>
              <a:spcAft>
                <a:spcPts val="0"/>
              </a:spcAft>
              <a:buNone/>
            </a:pPr>
            <a:endParaRPr sz="1000"/>
          </a:p>
          <a:p>
            <a:pPr marL="457200" lvl="0" indent="-292100" algn="l" rtl="0">
              <a:spcBef>
                <a:spcPts val="0"/>
              </a:spcBef>
              <a:spcAft>
                <a:spcPts val="0"/>
              </a:spcAft>
              <a:buSzPts val="1000"/>
              <a:buChar char="●"/>
            </a:pPr>
            <a:r>
              <a:rPr lang="en" sz="1000"/>
              <a:t>Warrior Coal</a:t>
            </a:r>
            <a:endParaRPr sz="1000"/>
          </a:p>
          <a:p>
            <a:pPr marL="457200" lvl="0" indent="0" algn="l" rtl="0">
              <a:spcBef>
                <a:spcPts val="0"/>
              </a:spcBef>
              <a:spcAft>
                <a:spcPts val="0"/>
              </a:spcAft>
              <a:buNone/>
            </a:pPr>
            <a:endParaRPr sz="1000"/>
          </a:p>
          <a:p>
            <a:pPr marL="457200" lvl="0" indent="-292100" algn="l" rtl="0">
              <a:spcBef>
                <a:spcPts val="0"/>
              </a:spcBef>
              <a:spcAft>
                <a:spcPts val="0"/>
              </a:spcAft>
              <a:buSzPts val="1000"/>
              <a:buChar char="●"/>
            </a:pPr>
            <a:r>
              <a:rPr lang="en" sz="1000"/>
              <a:t>Ventilation fan causing noise</a:t>
            </a:r>
            <a:endParaRPr sz="1000"/>
          </a:p>
          <a:p>
            <a:pPr marL="0" lvl="0" indent="0" algn="l" rtl="0">
              <a:spcBef>
                <a:spcPts val="0"/>
              </a:spcBef>
              <a:spcAft>
                <a:spcPts val="0"/>
              </a:spcAft>
              <a:buNone/>
            </a:pPr>
            <a:endParaRPr sz="1000"/>
          </a:p>
          <a:p>
            <a:pPr marL="457200" lvl="0" indent="-292100" algn="l" rtl="0">
              <a:spcBef>
                <a:spcPts val="0"/>
              </a:spcBef>
              <a:spcAft>
                <a:spcPts val="0"/>
              </a:spcAft>
              <a:buSzPts val="1000"/>
              <a:buChar char="●"/>
            </a:pPr>
            <a:r>
              <a:rPr lang="en" sz="1000"/>
              <a:t>Jamie suffers debilitating headaches</a:t>
            </a:r>
            <a:endParaRPr sz="1000"/>
          </a:p>
          <a:p>
            <a:pPr marL="457200" lvl="0" indent="-292100" algn="l" rtl="0">
              <a:spcBef>
                <a:spcPts val="0"/>
              </a:spcBef>
              <a:spcAft>
                <a:spcPts val="0"/>
              </a:spcAft>
              <a:buSzPts val="1000"/>
              <a:buChar char="●"/>
            </a:pPr>
            <a:r>
              <a:rPr lang="en" sz="1000"/>
              <a:t>Her daughter is falling behind in school</a:t>
            </a:r>
            <a:endParaRPr sz="1000"/>
          </a:p>
          <a:p>
            <a:pPr marL="457200" lvl="0" indent="-292100" algn="l" rtl="0">
              <a:spcBef>
                <a:spcPts val="0"/>
              </a:spcBef>
              <a:spcAft>
                <a:spcPts val="0"/>
              </a:spcAft>
              <a:buSzPts val="1000"/>
              <a:buChar char="●"/>
            </a:pPr>
            <a:r>
              <a:rPr lang="en" sz="1000"/>
              <a:t>Her house is literally falling apart from the vibrations</a:t>
            </a:r>
            <a:endParaRPr sz="1000"/>
          </a:p>
          <a:p>
            <a:pPr marL="457200" lvl="0" indent="0" algn="l" rtl="0">
              <a:spcBef>
                <a:spcPts val="0"/>
              </a:spcBef>
              <a:spcAft>
                <a:spcPts val="0"/>
              </a:spcAft>
              <a:buNone/>
            </a:pPr>
            <a:endParaRPr sz="1000"/>
          </a:p>
          <a:p>
            <a:pPr marL="457200" lvl="0" indent="-292100" algn="l" rtl="0">
              <a:spcBef>
                <a:spcPts val="0"/>
              </a:spcBef>
              <a:spcAft>
                <a:spcPts val="0"/>
              </a:spcAft>
              <a:buSzPts val="1000"/>
              <a:buChar char="●"/>
            </a:pPr>
            <a:r>
              <a:rPr lang="en" sz="1000"/>
              <a:t>“It’s not our jurisdiction, we can’t help you”</a:t>
            </a:r>
            <a:endParaRPr sz="1000"/>
          </a:p>
          <a:p>
            <a:pPr marL="457200" lvl="0" indent="0" algn="l" rtl="0">
              <a:spcBef>
                <a:spcPts val="0"/>
              </a:spcBef>
              <a:spcAft>
                <a:spcPts val="0"/>
              </a:spcAft>
              <a:buNone/>
            </a:pPr>
            <a:endParaRPr sz="1000"/>
          </a:p>
          <a:p>
            <a:pPr marL="457200" lvl="0" indent="-292100" algn="l" rtl="0">
              <a:spcBef>
                <a:spcPts val="0"/>
              </a:spcBef>
              <a:spcAft>
                <a:spcPts val="0"/>
              </a:spcAft>
              <a:buSzPts val="1000"/>
              <a:buChar char="●"/>
            </a:pPr>
            <a:r>
              <a:rPr lang="en" sz="1000"/>
              <a:t>Noise not the only problem–contaminated water, etc.</a:t>
            </a:r>
            <a:endParaRPr sz="1000"/>
          </a:p>
          <a:p>
            <a:pPr marL="457200" lvl="0" indent="0" algn="l" rtl="0">
              <a:spcBef>
                <a:spcPts val="0"/>
              </a:spcBef>
              <a:spcAft>
                <a:spcPts val="0"/>
              </a:spcAft>
              <a:buNone/>
            </a:pPr>
            <a:endParaRPr sz="1000"/>
          </a:p>
          <a:p>
            <a:pPr marL="457200" lvl="0" indent="-292100" algn="l" rtl="0">
              <a:spcBef>
                <a:spcPts val="0"/>
              </a:spcBef>
              <a:spcAft>
                <a:spcPts val="0"/>
              </a:spcAft>
              <a:buSzPts val="1000"/>
              <a:buChar char="●"/>
            </a:pPr>
            <a:r>
              <a:rPr lang="en" sz="1000"/>
              <a:t>Noise a problem with the mine workers too–labor issue</a:t>
            </a:r>
            <a:endParaRPr sz="1000"/>
          </a:p>
        </p:txBody>
      </p:sp>
      <p:pic>
        <p:nvPicPr>
          <p:cNvPr id="1000" name="Google Shape;1000;p108"/>
          <p:cNvPicPr preferRelativeResize="0"/>
          <p:nvPr/>
        </p:nvPicPr>
        <p:blipFill rotWithShape="1">
          <a:blip r:embed="rId3">
            <a:alphaModFix/>
          </a:blip>
          <a:srcRect l="15096" t="1260" r="10758" b="-1260"/>
          <a:stretch/>
        </p:blipFill>
        <p:spPr>
          <a:xfrm>
            <a:off x="4494277" y="667450"/>
            <a:ext cx="4515850" cy="3416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p10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Cathy Bishop</a:t>
            </a:r>
            <a:endParaRPr/>
          </a:p>
        </p:txBody>
      </p:sp>
      <p:sp>
        <p:nvSpPr>
          <p:cNvPr id="1006" name="Google Shape;1006;p109"/>
          <p:cNvSpPr txBox="1">
            <a:spLocks noGrp="1"/>
          </p:cNvSpPr>
          <p:nvPr>
            <p:ph type="body" idx="1"/>
          </p:nvPr>
        </p:nvSpPr>
        <p:spPr>
          <a:xfrm>
            <a:off x="311700" y="1152475"/>
            <a:ext cx="4618200" cy="3416400"/>
          </a:xfrm>
          <a:prstGeom prst="rect">
            <a:avLst/>
          </a:prstGeom>
        </p:spPr>
        <p:txBody>
          <a:bodyPr spcFirstLastPara="1" wrap="square" lIns="91425" tIns="91425" rIns="91425" bIns="91425" anchor="t" anchorCtr="0">
            <a:noAutofit/>
          </a:bodyPr>
          <a:lstStyle/>
          <a:p>
            <a:pPr marL="457200" lvl="0" indent="-292100" algn="l" rtl="0">
              <a:spcBef>
                <a:spcPts val="0"/>
              </a:spcBef>
              <a:spcAft>
                <a:spcPts val="0"/>
              </a:spcAft>
              <a:buSzPts val="1000"/>
              <a:buChar char="●"/>
            </a:pPr>
            <a:r>
              <a:rPr lang="en" sz="1000" dirty="0"/>
              <a:t>Ohio Steel Mill</a:t>
            </a:r>
            <a:endParaRPr sz="1000" dirty="0"/>
          </a:p>
          <a:p>
            <a:pPr marL="457200" lvl="0" indent="0" algn="l" rtl="0">
              <a:spcBef>
                <a:spcPts val="0"/>
              </a:spcBef>
              <a:spcAft>
                <a:spcPts val="0"/>
              </a:spcAft>
              <a:buNone/>
            </a:pPr>
            <a:endParaRPr sz="1000" dirty="0"/>
          </a:p>
          <a:p>
            <a:pPr marL="457200" lvl="0" indent="-292100" algn="l" rtl="0">
              <a:spcBef>
                <a:spcPts val="0"/>
              </a:spcBef>
              <a:spcAft>
                <a:spcPts val="0"/>
              </a:spcAft>
              <a:buSzPts val="1000"/>
              <a:buChar char="●"/>
            </a:pPr>
            <a:r>
              <a:rPr lang="en" sz="1000" dirty="0"/>
              <a:t>Dist</a:t>
            </a:r>
            <a:r>
              <a:rPr lang="en-US" sz="1000" dirty="0" err="1"/>
              <a:t>urbing</a:t>
            </a:r>
            <a:r>
              <a:rPr lang="en-US" sz="1000" dirty="0"/>
              <a:t> her sleep constantly, unbearable experience</a:t>
            </a:r>
          </a:p>
          <a:p>
            <a:pPr marL="457200" lvl="0" indent="-292100" algn="l" rtl="0">
              <a:spcBef>
                <a:spcPts val="0"/>
              </a:spcBef>
              <a:spcAft>
                <a:spcPts val="0"/>
              </a:spcAft>
              <a:buSzPts val="1000"/>
              <a:buChar char="●"/>
            </a:pPr>
            <a:endParaRPr sz="1000" dirty="0"/>
          </a:p>
          <a:p>
            <a:pPr marL="457200" lvl="0" indent="-292100" algn="l" rtl="0">
              <a:spcBef>
                <a:spcPts val="0"/>
              </a:spcBef>
              <a:spcAft>
                <a:spcPts val="0"/>
              </a:spcAft>
              <a:buSzPts val="1000"/>
              <a:buChar char="●"/>
            </a:pPr>
            <a:r>
              <a:rPr lang="en" sz="1000" dirty="0"/>
              <a:t>She inherited the house but </a:t>
            </a:r>
            <a:r>
              <a:rPr lang="en-US" sz="1000" dirty="0"/>
              <a:t>the noise has reduced its value so harder to move</a:t>
            </a:r>
          </a:p>
          <a:p>
            <a:pPr marL="457200" lvl="0" indent="0" algn="l" rtl="0">
              <a:spcBef>
                <a:spcPts val="0"/>
              </a:spcBef>
              <a:spcAft>
                <a:spcPts val="0"/>
              </a:spcAft>
              <a:buNone/>
            </a:pPr>
            <a:endParaRPr lang="en-US" sz="1000" dirty="0"/>
          </a:p>
          <a:p>
            <a:pPr marL="457200" lvl="0" indent="-292100" algn="l" rtl="0">
              <a:spcBef>
                <a:spcPts val="0"/>
              </a:spcBef>
              <a:spcAft>
                <a:spcPts val="0"/>
              </a:spcAft>
              <a:buSzPts val="1000"/>
              <a:buChar char="●"/>
            </a:pPr>
            <a:r>
              <a:rPr lang="en-US" sz="1000" dirty="0"/>
              <a:t>Officials have mostly failed to act – some have denied there is a problem</a:t>
            </a:r>
          </a:p>
          <a:p>
            <a:pPr marL="457200" lvl="0" indent="-292100" algn="l" rtl="0">
              <a:spcBef>
                <a:spcPts val="0"/>
              </a:spcBef>
              <a:spcAft>
                <a:spcPts val="0"/>
              </a:spcAft>
              <a:buSzPts val="1000"/>
              <a:buChar char="●"/>
            </a:pPr>
            <a:endParaRPr lang="en-US" sz="1000" dirty="0"/>
          </a:p>
          <a:p>
            <a:pPr marL="457200" lvl="0" indent="-292100" algn="l" rtl="0">
              <a:spcBef>
                <a:spcPts val="0"/>
              </a:spcBef>
              <a:spcAft>
                <a:spcPts val="0"/>
              </a:spcAft>
              <a:buSzPts val="1000"/>
              <a:buChar char="●"/>
            </a:pPr>
            <a:r>
              <a:rPr lang="en-US" sz="1000" dirty="0"/>
              <a:t>Persistent efforts to seek help from officials at every level have failed</a:t>
            </a:r>
          </a:p>
          <a:p>
            <a:pPr marL="457200" lvl="0" indent="-292100" algn="l" rtl="0">
              <a:spcBef>
                <a:spcPts val="0"/>
              </a:spcBef>
              <a:spcAft>
                <a:spcPts val="0"/>
              </a:spcAft>
              <a:buSzPts val="1000"/>
              <a:buChar char="●"/>
            </a:pPr>
            <a:endParaRPr lang="en-US" sz="1000" dirty="0"/>
          </a:p>
          <a:p>
            <a:pPr marL="457200" lvl="0" indent="-292100" algn="l" rtl="0">
              <a:spcBef>
                <a:spcPts val="0"/>
              </a:spcBef>
              <a:spcAft>
                <a:spcPts val="0"/>
              </a:spcAft>
              <a:buSzPts val="1000"/>
              <a:buChar char="●"/>
            </a:pPr>
            <a:r>
              <a:rPr lang="en-US" sz="1000" dirty="0"/>
              <a:t>Cathy’s research led her to the Noise Control Act and further puzzlement concerning its lack of effect</a:t>
            </a:r>
          </a:p>
        </p:txBody>
      </p:sp>
      <p:pic>
        <p:nvPicPr>
          <p:cNvPr id="1007" name="Google Shape;1007;p109"/>
          <p:cNvPicPr preferRelativeResize="0"/>
          <p:nvPr/>
        </p:nvPicPr>
        <p:blipFill>
          <a:blip r:embed="rId3">
            <a:alphaModFix/>
          </a:blip>
          <a:stretch>
            <a:fillRect/>
          </a:stretch>
        </p:blipFill>
        <p:spPr>
          <a:xfrm>
            <a:off x="5064225" y="143653"/>
            <a:ext cx="3874419" cy="2034100"/>
          </a:xfrm>
          <a:prstGeom prst="rect">
            <a:avLst/>
          </a:prstGeom>
          <a:noFill/>
          <a:ln>
            <a:noFill/>
          </a:ln>
        </p:spPr>
      </p:pic>
      <p:pic>
        <p:nvPicPr>
          <p:cNvPr id="1008" name="Google Shape;1008;p109"/>
          <p:cNvPicPr preferRelativeResize="0"/>
          <p:nvPr/>
        </p:nvPicPr>
        <p:blipFill>
          <a:blip r:embed="rId4">
            <a:alphaModFix/>
          </a:blip>
          <a:stretch>
            <a:fillRect/>
          </a:stretch>
        </p:blipFill>
        <p:spPr>
          <a:xfrm>
            <a:off x="5064225" y="2362750"/>
            <a:ext cx="3851074" cy="24680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p11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Peter Bahouth</a:t>
            </a:r>
            <a:endParaRPr/>
          </a:p>
        </p:txBody>
      </p:sp>
      <p:sp>
        <p:nvSpPr>
          <p:cNvPr id="1014" name="Google Shape;1014;p110"/>
          <p:cNvSpPr txBox="1">
            <a:spLocks noGrp="1"/>
          </p:cNvSpPr>
          <p:nvPr>
            <p:ph type="body" idx="1"/>
          </p:nvPr>
        </p:nvSpPr>
        <p:spPr>
          <a:xfrm>
            <a:off x="311700" y="1152475"/>
            <a:ext cx="3637200" cy="3416400"/>
          </a:xfrm>
          <a:prstGeom prst="rect">
            <a:avLst/>
          </a:prstGeom>
        </p:spPr>
        <p:txBody>
          <a:bodyPr spcFirstLastPara="1" wrap="square" lIns="91425" tIns="91425" rIns="91425" bIns="91425" anchor="t" anchorCtr="0">
            <a:noAutofit/>
          </a:bodyPr>
          <a:lstStyle/>
          <a:p>
            <a:pPr marL="457200" lvl="0" indent="-292100" algn="l" rtl="0">
              <a:spcBef>
                <a:spcPts val="0"/>
              </a:spcBef>
              <a:spcAft>
                <a:spcPts val="0"/>
              </a:spcAft>
              <a:buSzPts val="1000"/>
              <a:buChar char="●"/>
            </a:pPr>
            <a:r>
              <a:rPr lang="en" sz="1000" dirty="0"/>
              <a:t>Gas-powered leaf blowers</a:t>
            </a:r>
            <a:endParaRPr sz="1000" dirty="0"/>
          </a:p>
          <a:p>
            <a:pPr marL="457200" lvl="0" indent="0" algn="l" rtl="0">
              <a:spcBef>
                <a:spcPts val="0"/>
              </a:spcBef>
              <a:spcAft>
                <a:spcPts val="0"/>
              </a:spcAft>
              <a:buNone/>
            </a:pPr>
            <a:endParaRPr sz="1000" dirty="0"/>
          </a:p>
          <a:p>
            <a:pPr marL="457200" lvl="0" indent="-292100" algn="l" rtl="0">
              <a:spcBef>
                <a:spcPts val="0"/>
              </a:spcBef>
              <a:spcAft>
                <a:spcPts val="0"/>
              </a:spcAft>
              <a:buSzPts val="1000"/>
              <a:buChar char="●"/>
            </a:pPr>
            <a:r>
              <a:rPr lang="en" sz="1000" dirty="0"/>
              <a:t>Unneighborly</a:t>
            </a:r>
            <a:endParaRPr sz="1000" dirty="0"/>
          </a:p>
          <a:p>
            <a:pPr marL="457200" lvl="0" indent="0" algn="l" rtl="0">
              <a:spcBef>
                <a:spcPts val="0"/>
              </a:spcBef>
              <a:spcAft>
                <a:spcPts val="0"/>
              </a:spcAft>
              <a:buNone/>
            </a:pPr>
            <a:endParaRPr sz="1000" dirty="0"/>
          </a:p>
          <a:p>
            <a:pPr marL="457200" lvl="0" indent="-292100" algn="l" rtl="0">
              <a:spcBef>
                <a:spcPts val="0"/>
              </a:spcBef>
              <a:spcAft>
                <a:spcPts val="0"/>
              </a:spcAft>
              <a:buSzPts val="1000"/>
              <a:buChar char="●"/>
            </a:pPr>
            <a:r>
              <a:rPr lang="en" sz="1000" dirty="0"/>
              <a:t>Destroys habitat for lightning bugs and luna moths</a:t>
            </a:r>
            <a:endParaRPr sz="1000" dirty="0"/>
          </a:p>
          <a:p>
            <a:pPr marL="0" lvl="0" indent="0" algn="l" rtl="0">
              <a:spcBef>
                <a:spcPts val="0"/>
              </a:spcBef>
              <a:spcAft>
                <a:spcPts val="0"/>
              </a:spcAft>
              <a:buNone/>
            </a:pPr>
            <a:endParaRPr sz="1000" dirty="0"/>
          </a:p>
          <a:p>
            <a:pPr marL="457200" lvl="0" indent="-292100" algn="l" rtl="0">
              <a:spcBef>
                <a:spcPts val="0"/>
              </a:spcBef>
              <a:spcAft>
                <a:spcPts val="0"/>
              </a:spcAft>
              <a:buSzPts val="1000"/>
              <a:buChar char="●"/>
            </a:pPr>
            <a:r>
              <a:rPr lang="en" sz="1000" dirty="0"/>
              <a:t>Contributes to air pollution and climate change</a:t>
            </a:r>
          </a:p>
          <a:p>
            <a:pPr marL="457200" lvl="0" indent="-292100" algn="l" rtl="0">
              <a:spcBef>
                <a:spcPts val="0"/>
              </a:spcBef>
              <a:spcAft>
                <a:spcPts val="0"/>
              </a:spcAft>
              <a:buSzPts val="1000"/>
              <a:buChar char="●"/>
            </a:pPr>
            <a:endParaRPr lang="en" sz="1000" dirty="0"/>
          </a:p>
          <a:p>
            <a:pPr fontAlgn="base"/>
            <a:r>
              <a:rPr lang="en-US" dirty="0"/>
              <a:t>MAJOR health and quality of life issue, anything but trivial.</a:t>
            </a:r>
          </a:p>
          <a:p>
            <a:pPr marL="171450" indent="0" fontAlgn="base">
              <a:buNone/>
            </a:pPr>
            <a:endParaRPr lang="en-US" dirty="0"/>
          </a:p>
          <a:p>
            <a:r>
              <a:rPr lang="en-US" sz="1000" dirty="0"/>
              <a:t>“A homeowner's historic ‘right to quiet enjoyment’ means the legal right to use and occupy their property without unreasonable interference from others, essentially allowing them to live peacefully on their land without disturbances like excessive noise, nuisance behavior, or other disruptions from neighbors or the community; this right is considered a fundamental principle in property law.”</a:t>
            </a:r>
            <a:endParaRPr sz="1000" dirty="0"/>
          </a:p>
        </p:txBody>
      </p:sp>
      <p:pic>
        <p:nvPicPr>
          <p:cNvPr id="1015" name="Google Shape;1015;p110"/>
          <p:cNvPicPr preferRelativeResize="0"/>
          <p:nvPr/>
        </p:nvPicPr>
        <p:blipFill>
          <a:blip r:embed="rId3">
            <a:alphaModFix/>
          </a:blip>
          <a:stretch>
            <a:fillRect/>
          </a:stretch>
        </p:blipFill>
        <p:spPr>
          <a:xfrm>
            <a:off x="4071225" y="1192150"/>
            <a:ext cx="4909600" cy="27591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p111"/>
          <p:cNvSpPr txBox="1">
            <a:spLocks noGrp="1"/>
          </p:cNvSpPr>
          <p:nvPr>
            <p:ph type="title"/>
          </p:nvPr>
        </p:nvSpPr>
        <p:spPr>
          <a:xfrm>
            <a:off x="311700" y="445025"/>
            <a:ext cx="3572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Common Threads</a:t>
            </a:r>
            <a:endParaRPr/>
          </a:p>
        </p:txBody>
      </p:sp>
      <p:sp>
        <p:nvSpPr>
          <p:cNvPr id="1021" name="Google Shape;1021;p111"/>
          <p:cNvSpPr txBox="1">
            <a:spLocks noGrp="1"/>
          </p:cNvSpPr>
          <p:nvPr>
            <p:ph type="body" idx="1"/>
          </p:nvPr>
        </p:nvSpPr>
        <p:spPr>
          <a:xfrm>
            <a:off x="311700" y="1152475"/>
            <a:ext cx="4111500" cy="3416400"/>
          </a:xfrm>
          <a:prstGeom prst="rect">
            <a:avLst/>
          </a:prstGeom>
        </p:spPr>
        <p:txBody>
          <a:bodyPr spcFirstLastPara="1" wrap="square" lIns="91425" tIns="91425" rIns="91425" bIns="91425" anchor="t" anchorCtr="0">
            <a:noAutofit/>
          </a:bodyPr>
          <a:lstStyle/>
          <a:p>
            <a:pPr marL="457200" lvl="0" indent="-285750" algn="l" rtl="0">
              <a:spcBef>
                <a:spcPts val="0"/>
              </a:spcBef>
              <a:spcAft>
                <a:spcPts val="0"/>
              </a:spcAft>
              <a:buSzPts val="900"/>
              <a:buChar char="●"/>
            </a:pPr>
            <a:r>
              <a:rPr lang="en"/>
              <a:t>Unresponsive government</a:t>
            </a:r>
            <a:endParaRPr/>
          </a:p>
          <a:p>
            <a:pPr marL="914400" lvl="1" indent="-285750" algn="l" rtl="0">
              <a:spcBef>
                <a:spcPts val="0"/>
              </a:spcBef>
              <a:spcAft>
                <a:spcPts val="0"/>
              </a:spcAft>
              <a:buSzPts val="900"/>
              <a:buChar char="○"/>
            </a:pPr>
            <a:r>
              <a:rPr lang="en"/>
              <a:t>There are laws, but the laws aren’t being enforced</a:t>
            </a:r>
            <a:endParaRPr/>
          </a:p>
          <a:p>
            <a:pPr marL="914400" lvl="1" indent="-285750" algn="l" rtl="0">
              <a:spcBef>
                <a:spcPts val="0"/>
              </a:spcBef>
              <a:spcAft>
                <a:spcPts val="0"/>
              </a:spcAft>
              <a:buSzPts val="900"/>
              <a:buChar char="○"/>
            </a:pPr>
            <a:r>
              <a:rPr lang="en"/>
              <a:t>Corruption?</a:t>
            </a:r>
            <a:endParaRPr/>
          </a:p>
          <a:p>
            <a:pPr marL="457200" lvl="0" indent="0" algn="l" rtl="0">
              <a:spcBef>
                <a:spcPts val="0"/>
              </a:spcBef>
              <a:spcAft>
                <a:spcPts val="0"/>
              </a:spcAft>
              <a:buNone/>
            </a:pPr>
            <a:endParaRPr/>
          </a:p>
          <a:p>
            <a:pPr marL="457200" lvl="0" indent="-285750" algn="l" rtl="0">
              <a:spcBef>
                <a:spcPts val="0"/>
              </a:spcBef>
              <a:spcAft>
                <a:spcPts val="0"/>
              </a:spcAft>
              <a:buSzPts val="900"/>
              <a:buChar char="●"/>
            </a:pPr>
            <a:r>
              <a:rPr lang="en"/>
              <a:t>Hard to get people to care</a:t>
            </a:r>
            <a:endParaRPr/>
          </a:p>
          <a:p>
            <a:pPr marL="0" lvl="0" indent="0" algn="l" rtl="0">
              <a:spcBef>
                <a:spcPts val="0"/>
              </a:spcBef>
              <a:spcAft>
                <a:spcPts val="0"/>
              </a:spcAft>
              <a:buNone/>
            </a:pPr>
            <a:endParaRPr/>
          </a:p>
          <a:p>
            <a:pPr marL="457200" lvl="0" indent="-285750" algn="l" rtl="0">
              <a:spcBef>
                <a:spcPts val="0"/>
              </a:spcBef>
              <a:spcAft>
                <a:spcPts val="0"/>
              </a:spcAft>
              <a:buSzPts val="900"/>
              <a:buChar char="●"/>
            </a:pPr>
            <a:r>
              <a:rPr lang="en"/>
              <a:t>Health problems</a:t>
            </a:r>
            <a:endParaRPr/>
          </a:p>
          <a:p>
            <a:pPr marL="457200" lvl="0" indent="0" algn="l" rtl="0">
              <a:spcBef>
                <a:spcPts val="0"/>
              </a:spcBef>
              <a:spcAft>
                <a:spcPts val="0"/>
              </a:spcAft>
              <a:buNone/>
            </a:pPr>
            <a:endParaRPr/>
          </a:p>
          <a:p>
            <a:pPr marL="457200" lvl="0" indent="-285750" algn="l" rtl="0">
              <a:spcBef>
                <a:spcPts val="0"/>
              </a:spcBef>
              <a:spcAft>
                <a:spcPts val="0"/>
              </a:spcAft>
              <a:buSzPts val="900"/>
              <a:buChar char="●"/>
            </a:pPr>
            <a:r>
              <a:rPr lang="en"/>
              <a:t>Often, a simple solution: soundproofing or switching equipment</a:t>
            </a:r>
            <a:endParaRPr/>
          </a:p>
          <a:p>
            <a:pPr marL="457200" lvl="0" indent="0" algn="l" rtl="0">
              <a:spcBef>
                <a:spcPts val="0"/>
              </a:spcBef>
              <a:spcAft>
                <a:spcPts val="0"/>
              </a:spcAft>
              <a:buNone/>
            </a:pPr>
            <a:endParaRPr/>
          </a:p>
          <a:p>
            <a:pPr marL="457200" lvl="0" indent="-285750" algn="l" rtl="0">
              <a:spcBef>
                <a:spcPts val="0"/>
              </a:spcBef>
              <a:spcAft>
                <a:spcPts val="0"/>
              </a:spcAft>
              <a:buSzPts val="900"/>
              <a:buChar char="●"/>
            </a:pPr>
            <a:r>
              <a:rPr lang="en"/>
              <a:t>Right to peace in their home being violated</a:t>
            </a:r>
            <a:endParaRPr/>
          </a:p>
          <a:p>
            <a:pPr marL="457200" lvl="0" indent="-285750" algn="l" rtl="0">
              <a:spcBef>
                <a:spcPts val="0"/>
              </a:spcBef>
              <a:spcAft>
                <a:spcPts val="0"/>
              </a:spcAft>
              <a:buSzPts val="900"/>
              <a:buChar char="●"/>
            </a:pPr>
            <a:endParaRPr/>
          </a:p>
        </p:txBody>
      </p:sp>
      <p:pic>
        <p:nvPicPr>
          <p:cNvPr id="1022" name="Google Shape;1022;p111"/>
          <p:cNvPicPr preferRelativeResize="0"/>
          <p:nvPr/>
        </p:nvPicPr>
        <p:blipFill>
          <a:blip r:embed="rId3">
            <a:alphaModFix/>
          </a:blip>
          <a:stretch>
            <a:fillRect/>
          </a:stretch>
        </p:blipFill>
        <p:spPr>
          <a:xfrm>
            <a:off x="4508650" y="1155875"/>
            <a:ext cx="4530800" cy="283174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026"/>
        <p:cNvGrpSpPr/>
        <p:nvPr/>
      </p:nvGrpSpPr>
      <p:grpSpPr>
        <a:xfrm>
          <a:off x="0" y="0"/>
          <a:ext cx="0" cy="0"/>
          <a:chOff x="0" y="0"/>
          <a:chExt cx="0" cy="0"/>
        </a:xfrm>
      </p:grpSpPr>
      <p:sp>
        <p:nvSpPr>
          <p:cNvPr id="1027" name="Google Shape;1027;p112"/>
          <p:cNvSpPr txBox="1">
            <a:spLocks noGrp="1"/>
          </p:cNvSpPr>
          <p:nvPr>
            <p:ph type="title"/>
          </p:nvPr>
        </p:nvSpPr>
        <p:spPr>
          <a:xfrm>
            <a:off x="-21000" y="-125200"/>
            <a:ext cx="9186000" cy="155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11820"/>
              <a:t>Thank You</a:t>
            </a:r>
            <a:endParaRPr sz="11820"/>
          </a:p>
        </p:txBody>
      </p:sp>
      <p:sp>
        <p:nvSpPr>
          <p:cNvPr id="1028" name="Google Shape;1028;p112"/>
          <p:cNvSpPr txBox="1"/>
          <p:nvPr/>
        </p:nvSpPr>
        <p:spPr>
          <a:xfrm>
            <a:off x="228600" y="1725850"/>
            <a:ext cx="8915400" cy="334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chemeClr val="dk1"/>
                </a:solidFill>
                <a:latin typeface="Merriweather Light"/>
                <a:ea typeface="Merriweather Light"/>
                <a:cs typeface="Merriweather Light"/>
                <a:sym typeface="Merriweather Light"/>
              </a:rPr>
              <a:t>Special Thanks To:</a:t>
            </a:r>
            <a:endParaRPr sz="2600">
              <a:solidFill>
                <a:schemeClr val="dk1"/>
              </a:solidFill>
              <a:latin typeface="Merriweather Light"/>
              <a:ea typeface="Merriweather Light"/>
              <a:cs typeface="Merriweather Light"/>
              <a:sym typeface="Merriweather Light"/>
            </a:endParaRPr>
          </a:p>
          <a:p>
            <a:pPr marL="0" lvl="0" indent="0" algn="l" rtl="0">
              <a:lnSpc>
                <a:spcPct val="115000"/>
              </a:lnSpc>
              <a:spcBef>
                <a:spcPts val="0"/>
              </a:spcBef>
              <a:spcAft>
                <a:spcPts val="0"/>
              </a:spcAft>
              <a:buNone/>
            </a:pPr>
            <a:r>
              <a:rPr lang="en" sz="2600">
                <a:solidFill>
                  <a:schemeClr val="dk1"/>
                </a:solidFill>
                <a:latin typeface="Merriweather Light"/>
                <a:ea typeface="Merriweather Light"/>
                <a:cs typeface="Merriweather Light"/>
                <a:sym typeface="Merriweather Light"/>
              </a:rPr>
              <a:t>Jamie Banks</a:t>
            </a:r>
            <a:endParaRPr sz="2600">
              <a:solidFill>
                <a:schemeClr val="dk1"/>
              </a:solidFill>
              <a:latin typeface="Merriweather Light"/>
              <a:ea typeface="Merriweather Light"/>
              <a:cs typeface="Merriweather Light"/>
              <a:sym typeface="Merriweather Light"/>
            </a:endParaRPr>
          </a:p>
          <a:p>
            <a:pPr marL="0" lvl="0" indent="0" algn="l" rtl="0">
              <a:lnSpc>
                <a:spcPct val="115000"/>
              </a:lnSpc>
              <a:spcBef>
                <a:spcPts val="0"/>
              </a:spcBef>
              <a:spcAft>
                <a:spcPts val="0"/>
              </a:spcAft>
              <a:buNone/>
            </a:pPr>
            <a:r>
              <a:rPr lang="en" sz="2600">
                <a:solidFill>
                  <a:schemeClr val="dk1"/>
                </a:solidFill>
                <a:latin typeface="Merriweather Light"/>
                <a:ea typeface="Merriweather Light"/>
                <a:cs typeface="Merriweather Light"/>
                <a:sym typeface="Merriweather Light"/>
              </a:rPr>
              <a:t>Josh Galperin</a:t>
            </a:r>
            <a:endParaRPr sz="2600">
              <a:solidFill>
                <a:schemeClr val="dk1"/>
              </a:solidFill>
              <a:latin typeface="Merriweather Light"/>
              <a:ea typeface="Merriweather Light"/>
              <a:cs typeface="Merriweather Light"/>
              <a:sym typeface="Merriweather Light"/>
            </a:endParaRPr>
          </a:p>
          <a:p>
            <a:pPr marL="0" lvl="0" indent="0" algn="l" rtl="0">
              <a:lnSpc>
                <a:spcPct val="115000"/>
              </a:lnSpc>
              <a:spcBef>
                <a:spcPts val="0"/>
              </a:spcBef>
              <a:spcAft>
                <a:spcPts val="0"/>
              </a:spcAft>
              <a:buNone/>
            </a:pPr>
            <a:r>
              <a:rPr lang="en" sz="2600">
                <a:solidFill>
                  <a:schemeClr val="dk1"/>
                </a:solidFill>
                <a:latin typeface="Merriweather Light"/>
                <a:ea typeface="Merriweather Light"/>
                <a:cs typeface="Merriweather Light"/>
                <a:sym typeface="Merriweather Light"/>
              </a:rPr>
              <a:t>Trish Glass</a:t>
            </a:r>
            <a:endParaRPr sz="2600">
              <a:solidFill>
                <a:schemeClr val="dk1"/>
              </a:solidFill>
              <a:latin typeface="Merriweather Light"/>
              <a:ea typeface="Merriweather Light"/>
              <a:cs typeface="Merriweather Light"/>
              <a:sym typeface="Merriweather Light"/>
            </a:endParaRPr>
          </a:p>
          <a:p>
            <a:pPr marL="0" lvl="0" indent="0" algn="l" rtl="0">
              <a:lnSpc>
                <a:spcPct val="115000"/>
              </a:lnSpc>
              <a:spcBef>
                <a:spcPts val="0"/>
              </a:spcBef>
              <a:spcAft>
                <a:spcPts val="0"/>
              </a:spcAft>
              <a:buNone/>
            </a:pPr>
            <a:r>
              <a:rPr lang="en" sz="2600">
                <a:solidFill>
                  <a:srgbClr val="202124"/>
                </a:solidFill>
                <a:latin typeface="Merriweather Light"/>
                <a:ea typeface="Merriweather Light"/>
                <a:cs typeface="Merriweather Light"/>
                <a:sym typeface="Merriweather Light"/>
              </a:rPr>
              <a:t>Richard Reibstein</a:t>
            </a:r>
            <a:endParaRPr sz="2600">
              <a:solidFill>
                <a:srgbClr val="202124"/>
              </a:solidFill>
              <a:latin typeface="Merriweather Light"/>
              <a:ea typeface="Merriweather Light"/>
              <a:cs typeface="Merriweather Light"/>
              <a:sym typeface="Merriweather Light"/>
            </a:endParaRPr>
          </a:p>
          <a:p>
            <a:pPr marL="0" lvl="0" indent="0" algn="l" rtl="0">
              <a:lnSpc>
                <a:spcPct val="115000"/>
              </a:lnSpc>
              <a:spcBef>
                <a:spcPts val="0"/>
              </a:spcBef>
              <a:spcAft>
                <a:spcPts val="0"/>
              </a:spcAft>
              <a:buNone/>
            </a:pPr>
            <a:r>
              <a:rPr lang="en" sz="2600">
                <a:solidFill>
                  <a:srgbClr val="202124"/>
                </a:solidFill>
                <a:latin typeface="Merriweather Light"/>
                <a:ea typeface="Merriweather Light"/>
                <a:cs typeface="Merriweather Light"/>
                <a:sym typeface="Merriweather Light"/>
              </a:rPr>
              <a:t>+ All the wonderful people who told their stories</a:t>
            </a:r>
            <a:endParaRPr sz="2600">
              <a:solidFill>
                <a:srgbClr val="202124"/>
              </a:solidFill>
              <a:latin typeface="Merriweather Light"/>
              <a:ea typeface="Merriweather Light"/>
              <a:cs typeface="Merriweather Light"/>
              <a:sym typeface="Merriweather Light"/>
            </a:endParaRPr>
          </a:p>
          <a:p>
            <a:pPr marL="0" lvl="0" indent="0" algn="l" rtl="0">
              <a:spcBef>
                <a:spcPts val="0"/>
              </a:spcBef>
              <a:spcAft>
                <a:spcPts val="0"/>
              </a:spcAft>
              <a:buNone/>
            </a:pPr>
            <a:endParaRPr sz="3000">
              <a:solidFill>
                <a:schemeClr val="dk1"/>
              </a:solidFill>
              <a:latin typeface="Merriweather Light"/>
              <a:ea typeface="Merriweather Light"/>
              <a:cs typeface="Merriweather Light"/>
              <a:sym typeface="Merriweather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99"/>
          <p:cNvSpPr txBox="1">
            <a:spLocks noGrp="1"/>
          </p:cNvSpPr>
          <p:nvPr>
            <p:ph type="title"/>
          </p:nvPr>
        </p:nvSpPr>
        <p:spPr>
          <a:xfrm>
            <a:off x="228600" y="219850"/>
            <a:ext cx="2048100" cy="29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Index</a:t>
            </a:r>
            <a:endParaRPr/>
          </a:p>
        </p:txBody>
      </p:sp>
      <p:sp>
        <p:nvSpPr>
          <p:cNvPr id="924" name="Google Shape;924;p99"/>
          <p:cNvSpPr txBox="1">
            <a:spLocks noGrp="1"/>
          </p:cNvSpPr>
          <p:nvPr>
            <p:ph type="title" idx="2"/>
          </p:nvPr>
        </p:nvSpPr>
        <p:spPr>
          <a:xfrm>
            <a:off x="3535725" y="1403700"/>
            <a:ext cx="4270200" cy="864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INTRODUCTION</a:t>
            </a:r>
            <a:endParaRPr/>
          </a:p>
        </p:txBody>
      </p:sp>
      <p:sp>
        <p:nvSpPr>
          <p:cNvPr id="925" name="Google Shape;925;p99"/>
          <p:cNvSpPr txBox="1">
            <a:spLocks noGrp="1"/>
          </p:cNvSpPr>
          <p:nvPr>
            <p:ph type="title" idx="3"/>
          </p:nvPr>
        </p:nvSpPr>
        <p:spPr>
          <a:xfrm>
            <a:off x="3535675" y="2273525"/>
            <a:ext cx="4270200" cy="87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DATA</a:t>
            </a:r>
            <a:endParaRPr/>
          </a:p>
        </p:txBody>
      </p:sp>
      <p:sp>
        <p:nvSpPr>
          <p:cNvPr id="926" name="Google Shape;926;p99"/>
          <p:cNvSpPr txBox="1">
            <a:spLocks noGrp="1"/>
          </p:cNvSpPr>
          <p:nvPr>
            <p:ph type="title" idx="4"/>
          </p:nvPr>
        </p:nvSpPr>
        <p:spPr>
          <a:xfrm>
            <a:off x="3535675" y="3152225"/>
            <a:ext cx="4270200" cy="881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TESTIMONIES</a:t>
            </a:r>
            <a:endParaRPr/>
          </a:p>
        </p:txBody>
      </p:sp>
      <p:sp>
        <p:nvSpPr>
          <p:cNvPr id="927" name="Google Shape;927;p99"/>
          <p:cNvSpPr txBox="1">
            <a:spLocks noGrp="1"/>
          </p:cNvSpPr>
          <p:nvPr>
            <p:ph type="title" idx="5"/>
          </p:nvPr>
        </p:nvSpPr>
        <p:spPr>
          <a:xfrm>
            <a:off x="3535675" y="4036300"/>
            <a:ext cx="4276800" cy="881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CONCLUSION</a:t>
            </a:r>
            <a:endParaRPr/>
          </a:p>
        </p:txBody>
      </p:sp>
      <p:sp>
        <p:nvSpPr>
          <p:cNvPr id="928" name="Google Shape;928;p99"/>
          <p:cNvSpPr txBox="1">
            <a:spLocks noGrp="1"/>
          </p:cNvSpPr>
          <p:nvPr>
            <p:ph type="subTitle" idx="1"/>
          </p:nvPr>
        </p:nvSpPr>
        <p:spPr>
          <a:xfrm>
            <a:off x="2438400" y="1403700"/>
            <a:ext cx="937200" cy="864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01</a:t>
            </a:r>
            <a:endParaRPr/>
          </a:p>
        </p:txBody>
      </p:sp>
      <p:sp>
        <p:nvSpPr>
          <p:cNvPr id="929" name="Google Shape;929;p99"/>
          <p:cNvSpPr txBox="1">
            <a:spLocks noGrp="1"/>
          </p:cNvSpPr>
          <p:nvPr>
            <p:ph type="subTitle" idx="6"/>
          </p:nvPr>
        </p:nvSpPr>
        <p:spPr>
          <a:xfrm>
            <a:off x="2438400" y="2273525"/>
            <a:ext cx="937200" cy="87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02</a:t>
            </a:r>
            <a:endParaRPr/>
          </a:p>
        </p:txBody>
      </p:sp>
      <p:sp>
        <p:nvSpPr>
          <p:cNvPr id="930" name="Google Shape;930;p99"/>
          <p:cNvSpPr txBox="1">
            <a:spLocks noGrp="1"/>
          </p:cNvSpPr>
          <p:nvPr>
            <p:ph type="subTitle" idx="7"/>
          </p:nvPr>
        </p:nvSpPr>
        <p:spPr>
          <a:xfrm>
            <a:off x="2440950" y="3152225"/>
            <a:ext cx="934800" cy="87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03</a:t>
            </a:r>
            <a:endParaRPr/>
          </a:p>
        </p:txBody>
      </p:sp>
      <p:sp>
        <p:nvSpPr>
          <p:cNvPr id="931" name="Google Shape;931;p99"/>
          <p:cNvSpPr txBox="1">
            <a:spLocks noGrp="1"/>
          </p:cNvSpPr>
          <p:nvPr>
            <p:ph type="subTitle" idx="8"/>
          </p:nvPr>
        </p:nvSpPr>
        <p:spPr>
          <a:xfrm>
            <a:off x="2438400" y="4028225"/>
            <a:ext cx="937200" cy="87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04</a:t>
            </a:r>
            <a:endParaRPr/>
          </a:p>
        </p:txBody>
      </p:sp>
      <p:sp>
        <p:nvSpPr>
          <p:cNvPr id="932" name="Google Shape;932;p99"/>
          <p:cNvSpPr txBox="1">
            <a:spLocks noGrp="1"/>
          </p:cNvSpPr>
          <p:nvPr>
            <p:ph type="title" idx="13"/>
          </p:nvPr>
        </p:nvSpPr>
        <p:spPr>
          <a:xfrm rot="-5400000">
            <a:off x="7417450" y="2291400"/>
            <a:ext cx="2906400" cy="560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Quiet Communities Recap</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100"/>
          <p:cNvSpPr txBox="1">
            <a:spLocks noGrp="1"/>
          </p:cNvSpPr>
          <p:nvPr>
            <p:ph type="title" idx="4"/>
          </p:nvPr>
        </p:nvSpPr>
        <p:spPr>
          <a:xfrm rot="-5400000">
            <a:off x="7417450" y="2291400"/>
            <a:ext cx="2906400" cy="560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None/>
            </a:pPr>
            <a:r>
              <a:rPr lang="en"/>
              <a:t>Quiet Communities</a:t>
            </a:r>
            <a:endParaRPr/>
          </a:p>
        </p:txBody>
      </p:sp>
      <p:sp>
        <p:nvSpPr>
          <p:cNvPr id="938" name="Google Shape;938;p100"/>
          <p:cNvSpPr txBox="1">
            <a:spLocks noGrp="1"/>
          </p:cNvSpPr>
          <p:nvPr>
            <p:ph type="title" idx="5"/>
          </p:nvPr>
        </p:nvSpPr>
        <p:spPr>
          <a:xfrm>
            <a:off x="8583300" y="4329650"/>
            <a:ext cx="567600" cy="66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None/>
            </a:pPr>
            <a:r>
              <a:rPr lang="en"/>
              <a:t>#</a:t>
            </a:r>
            <a:endParaRPr/>
          </a:p>
        </p:txBody>
      </p:sp>
      <p:sp>
        <p:nvSpPr>
          <p:cNvPr id="939" name="Google Shape;939;p100"/>
          <p:cNvSpPr txBox="1">
            <a:spLocks noGrp="1"/>
          </p:cNvSpPr>
          <p:nvPr>
            <p:ph type="title" idx="6"/>
          </p:nvPr>
        </p:nvSpPr>
        <p:spPr>
          <a:xfrm>
            <a:off x="228600" y="219850"/>
            <a:ext cx="2048100" cy="29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None/>
            </a:pPr>
            <a:r>
              <a:rPr lang="en"/>
              <a:t>Intro</a:t>
            </a:r>
            <a:endParaRPr/>
          </a:p>
        </p:txBody>
      </p:sp>
      <p:sp>
        <p:nvSpPr>
          <p:cNvPr id="940" name="Google Shape;940;p100"/>
          <p:cNvSpPr txBox="1">
            <a:spLocks noGrp="1"/>
          </p:cNvSpPr>
          <p:nvPr>
            <p:ph type="title" idx="7"/>
          </p:nvPr>
        </p:nvSpPr>
        <p:spPr>
          <a:xfrm>
            <a:off x="230175" y="465075"/>
            <a:ext cx="3241200" cy="116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None/>
            </a:pPr>
            <a:r>
              <a:rPr lang="en"/>
              <a:t>What is the background for noise pollution?</a:t>
            </a:r>
            <a:endParaRPr/>
          </a:p>
        </p:txBody>
      </p:sp>
      <p:sp>
        <p:nvSpPr>
          <p:cNvPr id="941" name="Google Shape;941;p100"/>
          <p:cNvSpPr txBox="1">
            <a:spLocks noGrp="1"/>
          </p:cNvSpPr>
          <p:nvPr>
            <p:ph type="body" idx="1"/>
          </p:nvPr>
        </p:nvSpPr>
        <p:spPr>
          <a:xfrm>
            <a:off x="228100" y="2071800"/>
            <a:ext cx="3149400" cy="24258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Clr>
                <a:schemeClr val="dk1"/>
              </a:buClr>
              <a:buSzPts val="1100"/>
              <a:buNone/>
            </a:pPr>
            <a:endParaRPr>
              <a:solidFill>
                <a:schemeClr val="dk1"/>
              </a:solidFill>
            </a:endParaRPr>
          </a:p>
          <a:p>
            <a:pPr marL="0" lvl="0" indent="0" algn="l" rtl="0">
              <a:lnSpc>
                <a:spcPct val="110000"/>
              </a:lnSpc>
              <a:spcBef>
                <a:spcPts val="0"/>
              </a:spcBef>
              <a:spcAft>
                <a:spcPts val="0"/>
              </a:spcAft>
              <a:buClr>
                <a:schemeClr val="dk1"/>
              </a:buClr>
              <a:buSzPts val="1100"/>
              <a:buNone/>
            </a:pPr>
            <a:r>
              <a:rPr lang="en" sz="1100">
                <a:solidFill>
                  <a:schemeClr val="dk1"/>
                </a:solidFill>
              </a:rPr>
              <a:t>In 1972 the Noise Control Act was passed. This act created the Office of Noise Abatement and Control (ONAC) which was created to research, regulate, educate, and enforce noise pollution. </a:t>
            </a:r>
            <a:endParaRPr sz="1100">
              <a:solidFill>
                <a:schemeClr val="dk1"/>
              </a:solidFill>
            </a:endParaRPr>
          </a:p>
          <a:p>
            <a:pPr marL="0" lvl="0" indent="0" algn="l" rtl="0">
              <a:spcBef>
                <a:spcPts val="0"/>
              </a:spcBef>
              <a:spcAft>
                <a:spcPts val="0"/>
              </a:spcAft>
              <a:buClr>
                <a:schemeClr val="dk1"/>
              </a:buClr>
              <a:buSzPts val="1100"/>
              <a:buNone/>
            </a:pPr>
            <a:endParaRPr sz="1100"/>
          </a:p>
          <a:p>
            <a:pPr marL="0" lvl="0" indent="0" algn="l" rtl="0">
              <a:spcBef>
                <a:spcPts val="0"/>
              </a:spcBef>
              <a:spcAft>
                <a:spcPts val="0"/>
              </a:spcAft>
              <a:buClr>
                <a:schemeClr val="dk1"/>
              </a:buClr>
              <a:buSzPts val="1100"/>
              <a:buNone/>
            </a:pPr>
            <a:r>
              <a:rPr lang="en" sz="1100"/>
              <a:t>Noise was declared to be a public health hazard,</a:t>
            </a:r>
            <a:r>
              <a:rPr lang="en" sz="1100" baseline="30000"/>
              <a:t> </a:t>
            </a:r>
            <a:r>
              <a:rPr lang="en" sz="1100"/>
              <a:t>causing or contributing to hearing damage, cardiovascular disease, metabolic disease, and psychological disorders.</a:t>
            </a:r>
            <a:endParaRPr sz="1200" u="sng">
              <a:solidFill>
                <a:srgbClr val="0000FF"/>
              </a:solidFill>
              <a:latin typeface="Times New Roman"/>
              <a:ea typeface="Times New Roman"/>
              <a:cs typeface="Times New Roman"/>
              <a:sym typeface="Times New Roman"/>
            </a:endParaRPr>
          </a:p>
          <a:p>
            <a:pPr marL="0" lvl="0" indent="0" algn="l" rtl="0">
              <a:lnSpc>
                <a:spcPct val="110000"/>
              </a:lnSpc>
              <a:spcBef>
                <a:spcPts val="0"/>
              </a:spcBef>
              <a:spcAft>
                <a:spcPts val="0"/>
              </a:spcAft>
              <a:buClr>
                <a:schemeClr val="dk1"/>
              </a:buClr>
              <a:buSzPts val="1100"/>
              <a:buNone/>
            </a:pPr>
            <a:endParaRPr sz="1100">
              <a:solidFill>
                <a:schemeClr val="dk1"/>
              </a:solidFill>
            </a:endParaRPr>
          </a:p>
          <a:p>
            <a:pPr marL="0" lvl="0" indent="0" algn="l" rtl="0">
              <a:lnSpc>
                <a:spcPct val="110000"/>
              </a:lnSpc>
              <a:spcBef>
                <a:spcPts val="0"/>
              </a:spcBef>
              <a:spcAft>
                <a:spcPts val="0"/>
              </a:spcAft>
              <a:buClr>
                <a:schemeClr val="dk1"/>
              </a:buClr>
              <a:buSzPts val="1100"/>
              <a:buNone/>
            </a:pPr>
            <a:endParaRPr>
              <a:solidFill>
                <a:schemeClr val="dk1"/>
              </a:solidFill>
            </a:endParaRPr>
          </a:p>
        </p:txBody>
      </p:sp>
      <p:pic>
        <p:nvPicPr>
          <p:cNvPr id="942" name="Google Shape;942;p100"/>
          <p:cNvPicPr preferRelativeResize="0"/>
          <p:nvPr/>
        </p:nvPicPr>
        <p:blipFill rotWithShape="1">
          <a:blip r:embed="rId3">
            <a:alphaModFix/>
          </a:blip>
          <a:srcRect l="5894" t="18269" r="5192" b="17673"/>
          <a:stretch/>
        </p:blipFill>
        <p:spPr>
          <a:xfrm>
            <a:off x="3471388" y="613900"/>
            <a:ext cx="5025000" cy="3271776"/>
          </a:xfrm>
          <a:prstGeom prst="rect">
            <a:avLst/>
          </a:prstGeom>
          <a:noFill/>
          <a:ln>
            <a:noFill/>
          </a:ln>
        </p:spPr>
      </p:pic>
      <p:sp>
        <p:nvSpPr>
          <p:cNvPr id="943" name="Google Shape;943;p100"/>
          <p:cNvSpPr txBox="1"/>
          <p:nvPr/>
        </p:nvSpPr>
        <p:spPr>
          <a:xfrm>
            <a:off x="3763325" y="3977650"/>
            <a:ext cx="4449000" cy="57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1"/>
                </a:solidFill>
                <a:latin typeface="Lexend Light"/>
                <a:ea typeface="Lexend Light"/>
                <a:cs typeface="Lexend Light"/>
                <a:sym typeface="Lexend Light"/>
              </a:rPr>
              <a:t>Arrests taking place at Logan Airport during protests against noise pollution during the first Earth Day in 1970</a:t>
            </a:r>
            <a:endParaRPr sz="900">
              <a:solidFill>
                <a:schemeClr val="dk1"/>
              </a:solidFill>
              <a:latin typeface="Lexend Light"/>
              <a:ea typeface="Lexend Light"/>
              <a:cs typeface="Lexend Light"/>
              <a:sym typeface="Lexend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p101"/>
          <p:cNvSpPr txBox="1">
            <a:spLocks noGrp="1"/>
          </p:cNvSpPr>
          <p:nvPr>
            <p:ph type="title" idx="4"/>
          </p:nvPr>
        </p:nvSpPr>
        <p:spPr>
          <a:xfrm rot="-5400000">
            <a:off x="7417450" y="2291400"/>
            <a:ext cx="2906400" cy="560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Quiet Communities</a:t>
            </a:r>
            <a:endParaRPr/>
          </a:p>
        </p:txBody>
      </p:sp>
      <p:sp>
        <p:nvSpPr>
          <p:cNvPr id="949" name="Google Shape;949;p101"/>
          <p:cNvSpPr txBox="1">
            <a:spLocks noGrp="1"/>
          </p:cNvSpPr>
          <p:nvPr>
            <p:ph type="title" idx="6"/>
          </p:nvPr>
        </p:nvSpPr>
        <p:spPr>
          <a:xfrm>
            <a:off x="228600" y="219850"/>
            <a:ext cx="2048100" cy="29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a:t>
            </a:r>
            <a:endParaRPr/>
          </a:p>
        </p:txBody>
      </p:sp>
      <p:sp>
        <p:nvSpPr>
          <p:cNvPr id="950" name="Google Shape;950;p101"/>
          <p:cNvSpPr txBox="1">
            <a:spLocks noGrp="1"/>
          </p:cNvSpPr>
          <p:nvPr>
            <p:ph type="title" idx="7"/>
          </p:nvPr>
        </p:nvSpPr>
        <p:spPr>
          <a:xfrm>
            <a:off x="60650" y="818400"/>
            <a:ext cx="3318000" cy="133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happened?</a:t>
            </a:r>
            <a:endParaRPr/>
          </a:p>
          <a:p>
            <a:pPr marL="0" lvl="0" indent="0" algn="l" rtl="0">
              <a:spcBef>
                <a:spcPts val="0"/>
              </a:spcBef>
              <a:spcAft>
                <a:spcPts val="0"/>
              </a:spcAft>
              <a:buNone/>
            </a:pPr>
            <a:r>
              <a:rPr lang="en" sz="2600" b="1" i="1">
                <a:solidFill>
                  <a:srgbClr val="CC0000"/>
                </a:solidFill>
                <a:latin typeface="Merriweather"/>
                <a:ea typeface="Merriweather"/>
                <a:cs typeface="Merriweather"/>
                <a:sym typeface="Merriweather"/>
              </a:rPr>
              <a:t>    Ronald Reagan</a:t>
            </a:r>
            <a:endParaRPr sz="2600" b="1" i="1">
              <a:solidFill>
                <a:srgbClr val="CC0000"/>
              </a:solidFill>
              <a:latin typeface="Merriweather"/>
              <a:ea typeface="Merriweather"/>
              <a:cs typeface="Merriweather"/>
              <a:sym typeface="Merriweather"/>
            </a:endParaRPr>
          </a:p>
        </p:txBody>
      </p:sp>
      <p:sp>
        <p:nvSpPr>
          <p:cNvPr id="951" name="Google Shape;951;p101"/>
          <p:cNvSpPr txBox="1">
            <a:spLocks noGrp="1"/>
          </p:cNvSpPr>
          <p:nvPr>
            <p:ph type="body" idx="1"/>
          </p:nvPr>
        </p:nvSpPr>
        <p:spPr>
          <a:xfrm>
            <a:off x="228600" y="1984250"/>
            <a:ext cx="3149400" cy="230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Merriweather Light"/>
                <a:ea typeface="Merriweather Light"/>
                <a:cs typeface="Merriweather Light"/>
                <a:sym typeface="Merriweather Light"/>
              </a:rPr>
              <a:t>After only 10 years, ONAC was defunded under the Reagan administration, leaving no national noise committee.</a:t>
            </a:r>
            <a:endParaRPr sz="1200">
              <a:latin typeface="Merriweather Light"/>
              <a:ea typeface="Merriweather Light"/>
              <a:cs typeface="Merriweather Light"/>
              <a:sym typeface="Merriweather Light"/>
            </a:endParaRPr>
          </a:p>
          <a:p>
            <a:pPr marL="0" lvl="0" indent="0" algn="l" rtl="0">
              <a:spcBef>
                <a:spcPts val="0"/>
              </a:spcBef>
              <a:spcAft>
                <a:spcPts val="0"/>
              </a:spcAft>
              <a:buNone/>
            </a:pPr>
            <a:endParaRPr sz="1200">
              <a:latin typeface="Merriweather Light"/>
              <a:ea typeface="Merriweather Light"/>
              <a:cs typeface="Merriweather Light"/>
              <a:sym typeface="Merriweather Light"/>
            </a:endParaRPr>
          </a:p>
          <a:p>
            <a:pPr marL="0" lvl="0" indent="0" algn="l" rtl="0">
              <a:spcBef>
                <a:spcPts val="0"/>
              </a:spcBef>
              <a:spcAft>
                <a:spcPts val="0"/>
              </a:spcAft>
              <a:buNone/>
            </a:pPr>
            <a:r>
              <a:rPr lang="en" sz="1200">
                <a:latin typeface="Merriweather Light"/>
                <a:ea typeface="Merriweather Light"/>
                <a:cs typeface="Merriweather Light"/>
                <a:sym typeface="Merriweather Light"/>
              </a:rPr>
              <a:t>Not only has this led to minimal research on the dangers of noise for the past 40 years, but a lack of enforcement when it comes to noise.</a:t>
            </a:r>
            <a:endParaRPr sz="1200">
              <a:latin typeface="Merriweather Light"/>
              <a:ea typeface="Merriweather Light"/>
              <a:cs typeface="Merriweather Light"/>
              <a:sym typeface="Merriweather Light"/>
            </a:endParaRPr>
          </a:p>
          <a:p>
            <a:pPr marL="0" lvl="0" indent="0" algn="l" rtl="0">
              <a:spcBef>
                <a:spcPts val="0"/>
              </a:spcBef>
              <a:spcAft>
                <a:spcPts val="0"/>
              </a:spcAft>
              <a:buNone/>
            </a:pPr>
            <a:endParaRPr sz="1200">
              <a:latin typeface="Merriweather Light"/>
              <a:ea typeface="Merriweather Light"/>
              <a:cs typeface="Merriweather Light"/>
              <a:sym typeface="Merriweather Light"/>
            </a:endParaRPr>
          </a:p>
          <a:p>
            <a:pPr marL="0" lvl="0" indent="0" algn="l" rtl="0">
              <a:spcBef>
                <a:spcPts val="0"/>
              </a:spcBef>
              <a:spcAft>
                <a:spcPts val="0"/>
              </a:spcAft>
              <a:buNone/>
            </a:pPr>
            <a:r>
              <a:rPr lang="en" sz="1200">
                <a:latin typeface="Merriweather Light"/>
                <a:ea typeface="Merriweather Light"/>
                <a:cs typeface="Merriweather Light"/>
                <a:sym typeface="Merriweather Light"/>
              </a:rPr>
              <a:t>This has caused significant harm in individuals and is part of a larger issue: the erosion of the administrative state. </a:t>
            </a:r>
            <a:endParaRPr sz="1200">
              <a:latin typeface="Merriweather Light"/>
              <a:ea typeface="Merriweather Light"/>
              <a:cs typeface="Merriweather Light"/>
              <a:sym typeface="Merriweather Light"/>
            </a:endParaRPr>
          </a:p>
          <a:p>
            <a:pPr marL="0" lvl="0" indent="0" algn="l" rtl="0">
              <a:spcBef>
                <a:spcPts val="0"/>
              </a:spcBef>
              <a:spcAft>
                <a:spcPts val="0"/>
              </a:spcAft>
              <a:buNone/>
            </a:pPr>
            <a:endParaRPr/>
          </a:p>
        </p:txBody>
      </p:sp>
      <p:pic>
        <p:nvPicPr>
          <p:cNvPr id="952" name="Google Shape;952;p101"/>
          <p:cNvPicPr preferRelativeResize="0"/>
          <p:nvPr/>
        </p:nvPicPr>
        <p:blipFill>
          <a:blip r:embed="rId3">
            <a:alphaModFix/>
          </a:blip>
          <a:stretch>
            <a:fillRect/>
          </a:stretch>
        </p:blipFill>
        <p:spPr>
          <a:xfrm>
            <a:off x="3450825" y="593150"/>
            <a:ext cx="4915376" cy="38176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p102"/>
          <p:cNvSpPr txBox="1">
            <a:spLocks noGrp="1"/>
          </p:cNvSpPr>
          <p:nvPr>
            <p:ph type="title" idx="7"/>
          </p:nvPr>
        </p:nvSpPr>
        <p:spPr>
          <a:xfrm>
            <a:off x="228600" y="440025"/>
            <a:ext cx="5316300" cy="116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None/>
            </a:pPr>
            <a:r>
              <a:rPr lang="en" sz="2900"/>
              <a:t>What is Quiet Communities?</a:t>
            </a:r>
            <a:endParaRPr sz="2900"/>
          </a:p>
        </p:txBody>
      </p:sp>
      <p:sp>
        <p:nvSpPr>
          <p:cNvPr id="958" name="Google Shape;958;p102"/>
          <p:cNvSpPr txBox="1">
            <a:spLocks noGrp="1"/>
          </p:cNvSpPr>
          <p:nvPr>
            <p:ph type="body" idx="1"/>
          </p:nvPr>
        </p:nvSpPr>
        <p:spPr>
          <a:xfrm>
            <a:off x="228600" y="1295150"/>
            <a:ext cx="3783300" cy="34626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Clr>
                <a:schemeClr val="dk1"/>
              </a:buClr>
              <a:buSzPts val="1100"/>
              <a:buFont typeface="Arial"/>
              <a:buNone/>
            </a:pPr>
            <a:r>
              <a:rPr lang="en" sz="1200">
                <a:solidFill>
                  <a:srgbClr val="333333"/>
                </a:solidFill>
                <a:highlight>
                  <a:srgbClr val="FFFFFF"/>
                </a:highlight>
                <a:latin typeface="Montserrat"/>
                <a:ea typeface="Montserrat"/>
                <a:cs typeface="Montserrat"/>
                <a:sym typeface="Montserrat"/>
              </a:rPr>
              <a:t>Nonprofit organization, promotes quiet as a valuable natural resource and works to reduce harmful noise and related pollution</a:t>
            </a:r>
            <a:endParaRPr sz="1200">
              <a:solidFill>
                <a:srgbClr val="333333"/>
              </a:solidFill>
              <a:highlight>
                <a:srgbClr val="FFFFFF"/>
              </a:highlight>
              <a:latin typeface="Montserrat"/>
              <a:ea typeface="Montserrat"/>
              <a:cs typeface="Montserrat"/>
              <a:sym typeface="Montserrat"/>
            </a:endParaRPr>
          </a:p>
          <a:p>
            <a:pPr marL="0" lvl="0" indent="0" algn="l" rtl="0">
              <a:lnSpc>
                <a:spcPct val="110000"/>
              </a:lnSpc>
              <a:spcBef>
                <a:spcPts val="0"/>
              </a:spcBef>
              <a:spcAft>
                <a:spcPts val="0"/>
              </a:spcAft>
              <a:buClr>
                <a:schemeClr val="dk1"/>
              </a:buClr>
              <a:buSzPts val="1100"/>
              <a:buFont typeface="Arial"/>
              <a:buNone/>
            </a:pPr>
            <a:endParaRPr sz="1200">
              <a:solidFill>
                <a:srgbClr val="333333"/>
              </a:solidFill>
              <a:highlight>
                <a:srgbClr val="FFFFFF"/>
              </a:highlight>
              <a:latin typeface="Montserrat"/>
              <a:ea typeface="Montserrat"/>
              <a:cs typeface="Montserrat"/>
              <a:sym typeface="Montserrat"/>
            </a:endParaRPr>
          </a:p>
          <a:p>
            <a:pPr marL="0" lvl="0" indent="0" algn="l" rtl="0">
              <a:lnSpc>
                <a:spcPct val="110000"/>
              </a:lnSpc>
              <a:spcBef>
                <a:spcPts val="0"/>
              </a:spcBef>
              <a:spcAft>
                <a:spcPts val="0"/>
              </a:spcAft>
              <a:buClr>
                <a:schemeClr val="dk1"/>
              </a:buClr>
              <a:buSzPts val="1100"/>
              <a:buFont typeface="Arial"/>
              <a:buNone/>
            </a:pPr>
            <a:endParaRPr sz="1200">
              <a:solidFill>
                <a:srgbClr val="333333"/>
              </a:solidFill>
              <a:highlight>
                <a:srgbClr val="FFFFFF"/>
              </a:highlight>
              <a:latin typeface="Montserrat"/>
              <a:ea typeface="Montserrat"/>
              <a:cs typeface="Montserrat"/>
              <a:sym typeface="Montserrat"/>
            </a:endParaRPr>
          </a:p>
          <a:p>
            <a:pPr marL="0" lvl="0" indent="0" algn="l" rtl="0">
              <a:lnSpc>
                <a:spcPct val="110000"/>
              </a:lnSpc>
              <a:spcBef>
                <a:spcPts val="0"/>
              </a:spcBef>
              <a:spcAft>
                <a:spcPts val="0"/>
              </a:spcAft>
              <a:buClr>
                <a:schemeClr val="dk1"/>
              </a:buClr>
              <a:buSzPts val="1100"/>
              <a:buFont typeface="Arial"/>
              <a:buNone/>
            </a:pPr>
            <a:r>
              <a:rPr lang="en" sz="1200">
                <a:solidFill>
                  <a:srgbClr val="333333"/>
                </a:solidFill>
                <a:highlight>
                  <a:srgbClr val="FFFFFF"/>
                </a:highlight>
                <a:latin typeface="Montserrat"/>
                <a:ea typeface="Montserrat"/>
                <a:cs typeface="Montserrat"/>
                <a:sym typeface="Montserrat"/>
              </a:rPr>
              <a:t>A consortium of scientific, medical, and legal professionals — from the United States and abroad — concerned with the adverse impacts of noise and related pollution on health and the environment.</a:t>
            </a:r>
            <a:endParaRPr sz="1200">
              <a:solidFill>
                <a:srgbClr val="333333"/>
              </a:solidFill>
              <a:highlight>
                <a:srgbClr val="FFFFFF"/>
              </a:highlight>
              <a:latin typeface="Montserrat"/>
              <a:ea typeface="Montserrat"/>
              <a:cs typeface="Montserrat"/>
              <a:sym typeface="Montserrat"/>
            </a:endParaRPr>
          </a:p>
          <a:p>
            <a:pPr marL="0" lvl="0" indent="0" algn="l" rtl="0">
              <a:lnSpc>
                <a:spcPct val="110000"/>
              </a:lnSpc>
              <a:spcBef>
                <a:spcPts val="0"/>
              </a:spcBef>
              <a:spcAft>
                <a:spcPts val="0"/>
              </a:spcAft>
              <a:buClr>
                <a:schemeClr val="dk1"/>
              </a:buClr>
              <a:buSzPts val="1100"/>
              <a:buFont typeface="Arial"/>
              <a:buNone/>
            </a:pPr>
            <a:endParaRPr sz="1200">
              <a:solidFill>
                <a:srgbClr val="333333"/>
              </a:solidFill>
              <a:highlight>
                <a:srgbClr val="FFFFFF"/>
              </a:highlight>
              <a:latin typeface="Montserrat"/>
              <a:ea typeface="Montserrat"/>
              <a:cs typeface="Montserrat"/>
              <a:sym typeface="Montserrat"/>
            </a:endParaRPr>
          </a:p>
          <a:p>
            <a:pPr marL="0" lvl="0" indent="0" algn="l" rtl="0">
              <a:lnSpc>
                <a:spcPct val="110000"/>
              </a:lnSpc>
              <a:spcBef>
                <a:spcPts val="0"/>
              </a:spcBef>
              <a:spcAft>
                <a:spcPts val="0"/>
              </a:spcAft>
              <a:buClr>
                <a:schemeClr val="dk1"/>
              </a:buClr>
              <a:buSzPts val="1100"/>
              <a:buFont typeface="Arial"/>
              <a:buNone/>
            </a:pPr>
            <a:endParaRPr sz="1200">
              <a:solidFill>
                <a:srgbClr val="333333"/>
              </a:solidFill>
              <a:highlight>
                <a:srgbClr val="FFFFFF"/>
              </a:highlight>
              <a:latin typeface="Montserrat"/>
              <a:ea typeface="Montserrat"/>
              <a:cs typeface="Montserrat"/>
              <a:sym typeface="Montserrat"/>
            </a:endParaRPr>
          </a:p>
          <a:p>
            <a:pPr marL="0" lvl="0" indent="0" algn="l" rtl="0">
              <a:lnSpc>
                <a:spcPct val="110000"/>
              </a:lnSpc>
              <a:spcBef>
                <a:spcPts val="0"/>
              </a:spcBef>
              <a:spcAft>
                <a:spcPts val="0"/>
              </a:spcAft>
              <a:buClr>
                <a:schemeClr val="dk1"/>
              </a:buClr>
              <a:buSzPts val="1100"/>
              <a:buFont typeface="Arial"/>
              <a:buNone/>
            </a:pPr>
            <a:r>
              <a:rPr lang="en" sz="1200">
                <a:solidFill>
                  <a:srgbClr val="333333"/>
                </a:solidFill>
                <a:highlight>
                  <a:srgbClr val="FFFFFF"/>
                </a:highlight>
                <a:latin typeface="Montserrat"/>
                <a:ea typeface="Montserrat"/>
                <a:cs typeface="Montserrat"/>
                <a:sym typeface="Montserrat"/>
              </a:rPr>
              <a:t>Taking legal action against the EPA</a:t>
            </a:r>
            <a:endParaRPr sz="1200">
              <a:solidFill>
                <a:srgbClr val="333333"/>
              </a:solidFill>
              <a:highlight>
                <a:srgbClr val="FFFFFF"/>
              </a:highlight>
              <a:latin typeface="Montserrat"/>
              <a:ea typeface="Montserrat"/>
              <a:cs typeface="Montserrat"/>
              <a:sym typeface="Montserrat"/>
            </a:endParaRPr>
          </a:p>
          <a:p>
            <a:pPr marL="0" lvl="0" indent="0" algn="l" rtl="0">
              <a:lnSpc>
                <a:spcPct val="110000"/>
              </a:lnSpc>
              <a:spcBef>
                <a:spcPts val="0"/>
              </a:spcBef>
              <a:spcAft>
                <a:spcPts val="0"/>
              </a:spcAft>
              <a:buClr>
                <a:schemeClr val="dk1"/>
              </a:buClr>
              <a:buSzPts val="1100"/>
              <a:buFont typeface="Arial"/>
              <a:buNone/>
            </a:pPr>
            <a:endParaRPr sz="1200">
              <a:solidFill>
                <a:srgbClr val="333333"/>
              </a:solidFill>
              <a:highlight>
                <a:srgbClr val="FFFFFF"/>
              </a:highlight>
              <a:latin typeface="Montserrat"/>
              <a:ea typeface="Montserrat"/>
              <a:cs typeface="Montserrat"/>
              <a:sym typeface="Montserrat"/>
            </a:endParaRPr>
          </a:p>
          <a:p>
            <a:pPr marL="0" lvl="0" indent="0" algn="l" rtl="0">
              <a:lnSpc>
                <a:spcPct val="110000"/>
              </a:lnSpc>
              <a:spcBef>
                <a:spcPts val="0"/>
              </a:spcBef>
              <a:spcAft>
                <a:spcPts val="0"/>
              </a:spcAft>
              <a:buClr>
                <a:schemeClr val="dk1"/>
              </a:buClr>
              <a:buSzPts val="1100"/>
              <a:buFont typeface="Arial"/>
              <a:buNone/>
            </a:pPr>
            <a:endParaRPr sz="1200">
              <a:solidFill>
                <a:srgbClr val="333333"/>
              </a:solidFill>
              <a:highlight>
                <a:srgbClr val="FFFFFF"/>
              </a:highlight>
              <a:latin typeface="Montserrat"/>
              <a:ea typeface="Montserrat"/>
              <a:cs typeface="Montserrat"/>
              <a:sym typeface="Montserrat"/>
            </a:endParaRPr>
          </a:p>
          <a:p>
            <a:pPr marL="0" lvl="0" indent="0" algn="l" rtl="0">
              <a:lnSpc>
                <a:spcPct val="110000"/>
              </a:lnSpc>
              <a:spcBef>
                <a:spcPts val="0"/>
              </a:spcBef>
              <a:spcAft>
                <a:spcPts val="0"/>
              </a:spcAft>
              <a:buClr>
                <a:schemeClr val="dk1"/>
              </a:buClr>
              <a:buSzPts val="1100"/>
              <a:buFont typeface="Arial"/>
              <a:buNone/>
            </a:pPr>
            <a:r>
              <a:rPr lang="en" sz="1200">
                <a:solidFill>
                  <a:srgbClr val="333333"/>
                </a:solidFill>
                <a:highlight>
                  <a:srgbClr val="FFFFFF"/>
                </a:highlight>
                <a:latin typeface="Montserrat"/>
                <a:ea typeface="Montserrat"/>
                <a:cs typeface="Montserrat"/>
                <a:sym typeface="Montserrat"/>
              </a:rPr>
              <a:t>Provide support for solutions and advocacy</a:t>
            </a:r>
            <a:endParaRPr sz="1200">
              <a:solidFill>
                <a:srgbClr val="333333"/>
              </a:solidFill>
              <a:highlight>
                <a:srgbClr val="FFFFFF"/>
              </a:highlight>
              <a:latin typeface="Montserrat"/>
              <a:ea typeface="Montserrat"/>
              <a:cs typeface="Montserrat"/>
              <a:sym typeface="Montserrat"/>
            </a:endParaRPr>
          </a:p>
          <a:p>
            <a:pPr marL="0" lvl="0" indent="0" algn="l" rtl="0">
              <a:lnSpc>
                <a:spcPct val="110000"/>
              </a:lnSpc>
              <a:spcBef>
                <a:spcPts val="0"/>
              </a:spcBef>
              <a:spcAft>
                <a:spcPts val="0"/>
              </a:spcAft>
              <a:buClr>
                <a:schemeClr val="dk1"/>
              </a:buClr>
              <a:buSzPts val="1100"/>
              <a:buFont typeface="Arial"/>
              <a:buNone/>
            </a:pPr>
            <a:endParaRPr sz="1200">
              <a:solidFill>
                <a:srgbClr val="333333"/>
              </a:solidFill>
              <a:highlight>
                <a:srgbClr val="FFFFFF"/>
              </a:highlight>
              <a:latin typeface="Montserrat"/>
              <a:ea typeface="Montserrat"/>
              <a:cs typeface="Montserrat"/>
              <a:sym typeface="Montserrat"/>
            </a:endParaRPr>
          </a:p>
          <a:p>
            <a:pPr marL="0" lvl="0" indent="0" algn="l" rtl="0">
              <a:lnSpc>
                <a:spcPct val="110000"/>
              </a:lnSpc>
              <a:spcBef>
                <a:spcPts val="0"/>
              </a:spcBef>
              <a:spcAft>
                <a:spcPts val="0"/>
              </a:spcAft>
              <a:buClr>
                <a:schemeClr val="dk1"/>
              </a:buClr>
              <a:buSzPts val="1100"/>
              <a:buFont typeface="Arial"/>
              <a:buNone/>
            </a:pPr>
            <a:endParaRPr sz="1200">
              <a:solidFill>
                <a:srgbClr val="333333"/>
              </a:solidFill>
              <a:highlight>
                <a:srgbClr val="FFFFFF"/>
              </a:highlight>
              <a:latin typeface="Montserrat"/>
              <a:ea typeface="Montserrat"/>
              <a:cs typeface="Montserrat"/>
              <a:sym typeface="Montserrat"/>
            </a:endParaRPr>
          </a:p>
        </p:txBody>
      </p:sp>
      <p:pic>
        <p:nvPicPr>
          <p:cNvPr id="959" name="Google Shape;959;p102"/>
          <p:cNvPicPr preferRelativeResize="0"/>
          <p:nvPr/>
        </p:nvPicPr>
        <p:blipFill>
          <a:blip r:embed="rId3">
            <a:alphaModFix/>
          </a:blip>
          <a:stretch>
            <a:fillRect/>
          </a:stretch>
        </p:blipFill>
        <p:spPr>
          <a:xfrm>
            <a:off x="4284700" y="1210457"/>
            <a:ext cx="4826299" cy="247749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3"/>
        <p:cNvGrpSpPr/>
        <p:nvPr/>
      </p:nvGrpSpPr>
      <p:grpSpPr>
        <a:xfrm>
          <a:off x="0" y="0"/>
          <a:ext cx="0" cy="0"/>
          <a:chOff x="0" y="0"/>
          <a:chExt cx="0" cy="0"/>
        </a:xfrm>
      </p:grpSpPr>
      <p:pic>
        <p:nvPicPr>
          <p:cNvPr id="964" name="Google Shape;964;p103" title="Chart"/>
          <p:cNvPicPr preferRelativeResize="0"/>
          <p:nvPr/>
        </p:nvPicPr>
        <p:blipFill>
          <a:blip r:embed="rId3">
            <a:alphaModFix/>
          </a:blip>
          <a:stretch>
            <a:fillRect/>
          </a:stretch>
        </p:blipFill>
        <p:spPr>
          <a:xfrm>
            <a:off x="1490250" y="818400"/>
            <a:ext cx="6337245" cy="3918524"/>
          </a:xfrm>
          <a:prstGeom prst="rect">
            <a:avLst/>
          </a:prstGeom>
          <a:noFill/>
          <a:ln>
            <a:noFill/>
          </a:ln>
        </p:spPr>
      </p:pic>
      <p:sp>
        <p:nvSpPr>
          <p:cNvPr id="965" name="Google Shape;965;p103"/>
          <p:cNvSpPr txBox="1"/>
          <p:nvPr/>
        </p:nvSpPr>
        <p:spPr>
          <a:xfrm>
            <a:off x="112675" y="119300"/>
            <a:ext cx="53463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900">
                <a:solidFill>
                  <a:schemeClr val="dk1"/>
                </a:solidFill>
                <a:latin typeface="Merriweather Light"/>
                <a:ea typeface="Merriweather Light"/>
                <a:cs typeface="Merriweather Light"/>
                <a:sym typeface="Merriweather Light"/>
              </a:rPr>
              <a:t>Distributions of Complaints</a:t>
            </a:r>
            <a:endParaRPr sz="2900">
              <a:solidFill>
                <a:schemeClr val="dk1"/>
              </a:solidFill>
              <a:latin typeface="Merriweather Light"/>
              <a:ea typeface="Merriweather Light"/>
              <a:cs typeface="Merriweather Light"/>
              <a:sym typeface="Merriweather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104"/>
          <p:cNvSpPr txBox="1">
            <a:spLocks noGrp="1"/>
          </p:cNvSpPr>
          <p:nvPr>
            <p:ph type="title" idx="8"/>
          </p:nvPr>
        </p:nvSpPr>
        <p:spPr>
          <a:xfrm>
            <a:off x="592225" y="213800"/>
            <a:ext cx="3979800" cy="29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Breakdown of Transportation</a:t>
            </a:r>
            <a:endParaRPr sz="2000"/>
          </a:p>
        </p:txBody>
      </p:sp>
      <p:sp>
        <p:nvSpPr>
          <p:cNvPr id="971" name="Google Shape;971;p104"/>
          <p:cNvSpPr txBox="1">
            <a:spLocks noGrp="1"/>
          </p:cNvSpPr>
          <p:nvPr>
            <p:ph type="title" idx="7"/>
          </p:nvPr>
        </p:nvSpPr>
        <p:spPr>
          <a:xfrm>
            <a:off x="4572000" y="1476350"/>
            <a:ext cx="3452100" cy="615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a:t>Breakdown of Aviation</a:t>
            </a:r>
            <a:endParaRPr sz="2000"/>
          </a:p>
        </p:txBody>
      </p:sp>
      <p:pic>
        <p:nvPicPr>
          <p:cNvPr id="972" name="Google Shape;972;p104" title="Chart"/>
          <p:cNvPicPr preferRelativeResize="0"/>
          <p:nvPr/>
        </p:nvPicPr>
        <p:blipFill>
          <a:blip r:embed="rId3">
            <a:alphaModFix/>
          </a:blip>
          <a:stretch>
            <a:fillRect/>
          </a:stretch>
        </p:blipFill>
        <p:spPr>
          <a:xfrm>
            <a:off x="105000" y="749100"/>
            <a:ext cx="4700367" cy="2906399"/>
          </a:xfrm>
          <a:prstGeom prst="rect">
            <a:avLst/>
          </a:prstGeom>
          <a:noFill/>
          <a:ln>
            <a:noFill/>
          </a:ln>
        </p:spPr>
      </p:pic>
      <p:pic>
        <p:nvPicPr>
          <p:cNvPr id="973" name="Google Shape;973;p104" title="Chart"/>
          <p:cNvPicPr preferRelativeResize="0"/>
          <p:nvPr/>
        </p:nvPicPr>
        <p:blipFill>
          <a:blip r:embed="rId4">
            <a:alphaModFix/>
          </a:blip>
          <a:stretch>
            <a:fillRect/>
          </a:stretch>
        </p:blipFill>
        <p:spPr>
          <a:xfrm>
            <a:off x="3830972" y="2091950"/>
            <a:ext cx="4700376" cy="290639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105"/>
          <p:cNvSpPr txBox="1">
            <a:spLocks noGrp="1"/>
          </p:cNvSpPr>
          <p:nvPr>
            <p:ph type="title" idx="3"/>
          </p:nvPr>
        </p:nvSpPr>
        <p:spPr>
          <a:xfrm>
            <a:off x="228600" y="516850"/>
            <a:ext cx="7619700" cy="50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Points of Interest</a:t>
            </a:r>
            <a:endParaRPr/>
          </a:p>
        </p:txBody>
      </p:sp>
      <p:sp>
        <p:nvSpPr>
          <p:cNvPr id="979" name="Google Shape;979;p105"/>
          <p:cNvSpPr txBox="1"/>
          <p:nvPr/>
        </p:nvSpPr>
        <p:spPr>
          <a:xfrm>
            <a:off x="266300" y="1444125"/>
            <a:ext cx="5725200" cy="298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dk1"/>
                </a:solidFill>
                <a:latin typeface="Merriweather Light"/>
                <a:ea typeface="Merriweather Light"/>
                <a:cs typeface="Merriweather Light"/>
                <a:sym typeface="Merriweather Light"/>
              </a:rPr>
              <a:t>10% of all complaints were related to the modification of vehicles</a:t>
            </a:r>
            <a:endParaRPr sz="1300">
              <a:solidFill>
                <a:schemeClr val="dk1"/>
              </a:solidFill>
              <a:latin typeface="Merriweather Light"/>
              <a:ea typeface="Merriweather Light"/>
              <a:cs typeface="Merriweather Light"/>
              <a:sym typeface="Merriweather Light"/>
            </a:endParaRPr>
          </a:p>
          <a:p>
            <a:pPr marL="0" lvl="0" indent="0" algn="l" rtl="0">
              <a:spcBef>
                <a:spcPts val="0"/>
              </a:spcBef>
              <a:spcAft>
                <a:spcPts val="0"/>
              </a:spcAft>
              <a:buClr>
                <a:schemeClr val="dk1"/>
              </a:buClr>
              <a:buSzPts val="1100"/>
              <a:buFont typeface="Arial"/>
              <a:buNone/>
            </a:pPr>
            <a:endParaRPr sz="1300">
              <a:solidFill>
                <a:schemeClr val="dk1"/>
              </a:solidFill>
              <a:latin typeface="Merriweather Light"/>
              <a:ea typeface="Merriweather Light"/>
              <a:cs typeface="Merriweather Light"/>
              <a:sym typeface="Merriweather Light"/>
            </a:endParaRPr>
          </a:p>
          <a:p>
            <a:pPr marL="0" lvl="0" indent="0" algn="l" rtl="0">
              <a:spcBef>
                <a:spcPts val="0"/>
              </a:spcBef>
              <a:spcAft>
                <a:spcPts val="0"/>
              </a:spcAft>
              <a:buNone/>
            </a:pPr>
            <a:r>
              <a:rPr lang="en" sz="1300">
                <a:solidFill>
                  <a:schemeClr val="dk1"/>
                </a:solidFill>
                <a:latin typeface="Merriweather Light"/>
                <a:ea typeface="Merriweather Light"/>
                <a:cs typeface="Merriweather Light"/>
                <a:sym typeface="Merriweather Light"/>
              </a:rPr>
              <a:t>7% of all complaints had a relationship to defense</a:t>
            </a:r>
            <a:endParaRPr sz="1300">
              <a:solidFill>
                <a:schemeClr val="dk1"/>
              </a:solidFill>
              <a:latin typeface="Merriweather Light"/>
              <a:ea typeface="Merriweather Light"/>
              <a:cs typeface="Merriweather Light"/>
              <a:sym typeface="Merriweather Light"/>
            </a:endParaRPr>
          </a:p>
          <a:p>
            <a:pPr marL="0" lvl="0" indent="0" algn="l" rtl="0">
              <a:spcBef>
                <a:spcPts val="0"/>
              </a:spcBef>
              <a:spcAft>
                <a:spcPts val="0"/>
              </a:spcAft>
              <a:buNone/>
            </a:pPr>
            <a:endParaRPr sz="1300">
              <a:solidFill>
                <a:schemeClr val="dk1"/>
              </a:solidFill>
              <a:latin typeface="Merriweather Light"/>
              <a:ea typeface="Merriweather Light"/>
              <a:cs typeface="Merriweather Light"/>
              <a:sym typeface="Merriweather Light"/>
            </a:endParaRPr>
          </a:p>
          <a:p>
            <a:pPr marL="0" lvl="0" indent="0" algn="l" rtl="0">
              <a:spcBef>
                <a:spcPts val="0"/>
              </a:spcBef>
              <a:spcAft>
                <a:spcPts val="0"/>
              </a:spcAft>
              <a:buClr>
                <a:schemeClr val="dk1"/>
              </a:buClr>
              <a:buSzPts val="1100"/>
              <a:buFont typeface="Arial"/>
              <a:buNone/>
            </a:pPr>
            <a:r>
              <a:rPr lang="en" sz="1300">
                <a:solidFill>
                  <a:schemeClr val="dk1"/>
                </a:solidFill>
                <a:latin typeface="Merriweather Light"/>
                <a:ea typeface="Merriweather Light"/>
                <a:cs typeface="Merriweather Light"/>
                <a:sym typeface="Merriweather Light"/>
              </a:rPr>
              <a:t>People do not know what to do</a:t>
            </a:r>
            <a:endParaRPr sz="1300">
              <a:solidFill>
                <a:schemeClr val="dk1"/>
              </a:solidFill>
              <a:latin typeface="Merriweather Light"/>
              <a:ea typeface="Merriweather Light"/>
              <a:cs typeface="Merriweather Light"/>
              <a:sym typeface="Merriweather Light"/>
            </a:endParaRPr>
          </a:p>
          <a:p>
            <a:pPr marL="0" lvl="0" indent="0" algn="l" rtl="0">
              <a:spcBef>
                <a:spcPts val="0"/>
              </a:spcBef>
              <a:spcAft>
                <a:spcPts val="0"/>
              </a:spcAft>
              <a:buNone/>
            </a:pPr>
            <a:endParaRPr sz="1300">
              <a:solidFill>
                <a:schemeClr val="dk1"/>
              </a:solidFill>
              <a:latin typeface="Merriweather Light"/>
              <a:ea typeface="Merriweather Light"/>
              <a:cs typeface="Merriweather Light"/>
              <a:sym typeface="Merriweather Light"/>
            </a:endParaRPr>
          </a:p>
          <a:p>
            <a:pPr marL="0" lvl="0" indent="0" algn="l" rtl="0">
              <a:spcBef>
                <a:spcPts val="0"/>
              </a:spcBef>
              <a:spcAft>
                <a:spcPts val="0"/>
              </a:spcAft>
              <a:buNone/>
            </a:pPr>
            <a:r>
              <a:rPr lang="en" sz="1300">
                <a:solidFill>
                  <a:schemeClr val="dk1"/>
                </a:solidFill>
                <a:latin typeface="Merriweather Light"/>
                <a:ea typeface="Merriweather Light"/>
                <a:cs typeface="Merriweather Light"/>
                <a:sym typeface="Merriweather Light"/>
              </a:rPr>
              <a:t>Feelings of frustration and hopelessness</a:t>
            </a:r>
            <a:endParaRPr sz="1300">
              <a:solidFill>
                <a:schemeClr val="dk1"/>
              </a:solidFill>
              <a:latin typeface="Merriweather Light"/>
              <a:ea typeface="Merriweather Light"/>
              <a:cs typeface="Merriweather Light"/>
              <a:sym typeface="Merriweather Light"/>
            </a:endParaRPr>
          </a:p>
          <a:p>
            <a:pPr marL="0" lvl="0" indent="0" algn="l" rtl="0">
              <a:spcBef>
                <a:spcPts val="0"/>
              </a:spcBef>
              <a:spcAft>
                <a:spcPts val="0"/>
              </a:spcAft>
              <a:buNone/>
            </a:pPr>
            <a:endParaRPr sz="1300">
              <a:solidFill>
                <a:schemeClr val="dk1"/>
              </a:solidFill>
              <a:latin typeface="Merriweather Light"/>
              <a:ea typeface="Merriweather Light"/>
              <a:cs typeface="Merriweather Light"/>
              <a:sym typeface="Merriweather Light"/>
            </a:endParaRPr>
          </a:p>
          <a:p>
            <a:pPr marL="0" lvl="0" indent="0" algn="l" rtl="0">
              <a:spcBef>
                <a:spcPts val="0"/>
              </a:spcBef>
              <a:spcAft>
                <a:spcPts val="0"/>
              </a:spcAft>
              <a:buNone/>
            </a:pPr>
            <a:r>
              <a:rPr lang="en" sz="1300">
                <a:solidFill>
                  <a:schemeClr val="dk1"/>
                </a:solidFill>
                <a:latin typeface="Merriweather Light"/>
                <a:ea typeface="Merriweather Light"/>
                <a:cs typeface="Merriweather Light"/>
                <a:sym typeface="Merriweather Light"/>
              </a:rPr>
              <a:t>Noise is more than dB</a:t>
            </a:r>
            <a:endParaRPr sz="1300">
              <a:solidFill>
                <a:schemeClr val="dk1"/>
              </a:solidFill>
              <a:latin typeface="Merriweather Light"/>
              <a:ea typeface="Merriweather Light"/>
              <a:cs typeface="Merriweather Light"/>
              <a:sym typeface="Merriweather Light"/>
            </a:endParaRPr>
          </a:p>
          <a:p>
            <a:pPr marL="0" lvl="0" indent="0" algn="l" rtl="0">
              <a:spcBef>
                <a:spcPts val="0"/>
              </a:spcBef>
              <a:spcAft>
                <a:spcPts val="0"/>
              </a:spcAft>
              <a:buNone/>
            </a:pPr>
            <a:endParaRPr sz="1300">
              <a:solidFill>
                <a:schemeClr val="dk1"/>
              </a:solidFill>
              <a:latin typeface="Merriweather Light"/>
              <a:ea typeface="Merriweather Light"/>
              <a:cs typeface="Merriweather Light"/>
              <a:sym typeface="Merriweather Light"/>
            </a:endParaRPr>
          </a:p>
          <a:p>
            <a:pPr marL="0" lvl="0" indent="0" algn="l" rtl="0">
              <a:spcBef>
                <a:spcPts val="0"/>
              </a:spcBef>
              <a:spcAft>
                <a:spcPts val="0"/>
              </a:spcAft>
              <a:buNone/>
            </a:pPr>
            <a:endParaRPr sz="1300">
              <a:solidFill>
                <a:schemeClr val="dk1"/>
              </a:solidFill>
              <a:latin typeface="Merriweather Light"/>
              <a:ea typeface="Merriweather Light"/>
              <a:cs typeface="Merriweather Light"/>
              <a:sym typeface="Merriweather Light"/>
            </a:endParaRPr>
          </a:p>
        </p:txBody>
      </p:sp>
      <p:pic>
        <p:nvPicPr>
          <p:cNvPr id="980" name="Google Shape;980;p105"/>
          <p:cNvPicPr preferRelativeResize="0"/>
          <p:nvPr/>
        </p:nvPicPr>
        <p:blipFill>
          <a:blip r:embed="rId3">
            <a:alphaModFix/>
          </a:blip>
          <a:stretch>
            <a:fillRect/>
          </a:stretch>
        </p:blipFill>
        <p:spPr>
          <a:xfrm>
            <a:off x="3825274" y="2241975"/>
            <a:ext cx="4464576" cy="25113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106"/>
          <p:cNvSpPr txBox="1">
            <a:spLocks noGrp="1"/>
          </p:cNvSpPr>
          <p:nvPr>
            <p:ph type="title"/>
          </p:nvPr>
        </p:nvSpPr>
        <p:spPr>
          <a:xfrm>
            <a:off x="228600" y="219850"/>
            <a:ext cx="7740000" cy="1220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Cranston, Rhode Island</a:t>
            </a:r>
            <a:endParaRPr/>
          </a:p>
        </p:txBody>
      </p:sp>
      <p:pic>
        <p:nvPicPr>
          <p:cNvPr id="986" name="Google Shape;986;p106" title="Cranston Shooting.mov">
            <a:hlinkClick r:id="rId3"/>
          </p:cNvPr>
          <p:cNvPicPr preferRelativeResize="0"/>
          <p:nvPr/>
        </p:nvPicPr>
        <p:blipFill>
          <a:blip r:embed="rId4">
            <a:alphaModFix/>
          </a:blip>
          <a:stretch>
            <a:fillRect/>
          </a:stretch>
        </p:blipFill>
        <p:spPr>
          <a:xfrm>
            <a:off x="905487" y="968525"/>
            <a:ext cx="6567974" cy="369450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6"/>
                                        </p:tgtEl>
                                        <p:attrNameLst>
                                          <p:attrName>style.visibility</p:attrName>
                                        </p:attrNameLst>
                                      </p:cBhvr>
                                      <p:to>
                                        <p:strVal val="visible"/>
                                      </p:to>
                                    </p:set>
                                    <p:animEffect transition="in" filter="fade">
                                      <p:cBhvr>
                                        <p:cTn id="7" dur="1000"/>
                                        <p:tgtEl>
                                          <p:spTgt spid="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orkshop Facilitation">
  <a:themeElements>
    <a:clrScheme name="Simple Light">
      <a:dk1>
        <a:srgbClr val="000000"/>
      </a:dk1>
      <a:lt1>
        <a:srgbClr val="E02D00"/>
      </a:lt1>
      <a:dk2>
        <a:srgbClr val="FCFCFC"/>
      </a:dk2>
      <a:lt2>
        <a:srgbClr val="909090"/>
      </a:lt2>
      <a:accent1>
        <a:srgbClr val="F1F55A"/>
      </a:accent1>
      <a:accent2>
        <a:srgbClr val="F8920A"/>
      </a:accent2>
      <a:accent3>
        <a:srgbClr val="D15E00"/>
      </a:accent3>
      <a:accent4>
        <a:srgbClr val="FFC9B5"/>
      </a:accent4>
      <a:accent5>
        <a:srgbClr val="B7CCA9"/>
      </a:accent5>
      <a:accent6>
        <a:srgbClr val="D5C5C8"/>
      </a:accent6>
      <a:hlink>
        <a:srgbClr val="E02D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ortfolio">
  <a:themeElements>
    <a:clrScheme name="Simple Light">
      <a:dk1>
        <a:srgbClr val="000000"/>
      </a:dk1>
      <a:lt1>
        <a:srgbClr val="FFFFFF"/>
      </a:lt1>
      <a:dk2>
        <a:srgbClr val="000000"/>
      </a:dk2>
      <a:lt2>
        <a:srgbClr val="A7BBC0"/>
      </a:lt2>
      <a:accent1>
        <a:srgbClr val="000000"/>
      </a:accent1>
      <a:accent2>
        <a:srgbClr val="000000"/>
      </a:accent2>
      <a:accent3>
        <a:srgbClr val="000000"/>
      </a:accent3>
      <a:accent4>
        <a:srgbClr val="000000"/>
      </a:accent4>
      <a:accent5>
        <a:srgbClr val="000000"/>
      </a:accent5>
      <a:accent6>
        <a:srgbClr val="00000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688</Words>
  <Application>Microsoft Office PowerPoint</Application>
  <PresentationFormat>On-screen Show (16:9)</PresentationFormat>
  <Paragraphs>126</Paragraphs>
  <Slides>15</Slides>
  <Notes>15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15</vt:i4>
      </vt:variant>
    </vt:vector>
  </HeadingPairs>
  <TitlesOfParts>
    <vt:vector size="27" baseType="lpstr">
      <vt:lpstr>Lexend Light</vt:lpstr>
      <vt:lpstr>Work Sans</vt:lpstr>
      <vt:lpstr>Times New Roman</vt:lpstr>
      <vt:lpstr>Merriweather</vt:lpstr>
      <vt:lpstr>Merriweather Light</vt:lpstr>
      <vt:lpstr>Unbounded</vt:lpstr>
      <vt:lpstr>Montserrat</vt:lpstr>
      <vt:lpstr>Arial</vt:lpstr>
      <vt:lpstr>Work Sans Medium</vt:lpstr>
      <vt:lpstr>Lexend</vt:lpstr>
      <vt:lpstr>Workshop Facilitation</vt:lpstr>
      <vt:lpstr>Portfolio</vt:lpstr>
      <vt:lpstr>Quiet Communities</vt:lpstr>
      <vt:lpstr>Index</vt:lpstr>
      <vt:lpstr>Quiet Communities</vt:lpstr>
      <vt:lpstr>Quiet Communities</vt:lpstr>
      <vt:lpstr>What is Quiet Communities?</vt:lpstr>
      <vt:lpstr>PowerPoint Presentation</vt:lpstr>
      <vt:lpstr>Breakdown of Transportation</vt:lpstr>
      <vt:lpstr>Points of Interest</vt:lpstr>
      <vt:lpstr>Cranston, Rhode Island</vt:lpstr>
      <vt:lpstr>Cranston, Rhode Island</vt:lpstr>
      <vt:lpstr>Jamie Lutz</vt:lpstr>
      <vt:lpstr>Cathy Bishop</vt:lpstr>
      <vt:lpstr>Peter Bahouth</vt:lpstr>
      <vt:lpstr>Common Threads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Quiet Communities</dc:title>
  <dc:creator>Reibstein, Richard</dc:creator>
  <cp:lastModifiedBy>Reibstein, Richard</cp:lastModifiedBy>
  <cp:revision>1</cp:revision>
  <dcterms:modified xsi:type="dcterms:W3CDTF">2025-03-31T17:47:49Z</dcterms:modified>
</cp:coreProperties>
</file>