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Anton" pitchFamily="2" charset="0"/>
      <p:regular r:id="rId13"/>
    </p:embeddedFont>
    <p:embeddedFont>
      <p:font typeface="Bebas Neue" panose="020B0606020202050201" pitchFamily="34" charset="0"/>
      <p:regular r:id="rId14"/>
    </p:embeddedFont>
    <p:embeddedFont>
      <p:font typeface="DM Sans"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5C5899-CB03-414D-9DA0-4837A7CD89E6}">
  <a:tblStyle styleId="{775C5899-CB03-414D-9DA0-4837A7CD89E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94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ed3401ed36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e1d838b62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e1d838b62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1a510d01d6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1a510d01d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Most common form used is rock salt- which is the larger chunk version of table NaCl</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Implemented in New Hampshire before 1940s and quickly expanded across the US and the world</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Used to make roads safer for winter driving by lowering the freezing point of water allowing ice to melt and reducing risk of accidents</a:t>
            </a:r>
            <a:endParaRPr sz="15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e207fd22f2_0_250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DM Sans"/>
              <a:buAutoNum type="arabicPeriod"/>
            </a:pPr>
            <a:r>
              <a:rPr lang="en" sz="1500">
                <a:solidFill>
                  <a:schemeClr val="dk1"/>
                </a:solidFill>
                <a:latin typeface="Times New Roman"/>
                <a:ea typeface="Times New Roman"/>
                <a:cs typeface="Times New Roman"/>
                <a:sym typeface="Times New Roman"/>
              </a:rPr>
              <a:t>Volume: usage went from the order of a hundred thousand tons in 1940 to tens of millions of tons today- this is a very dramatic increase over less than 100 year timespan </a:t>
            </a:r>
            <a:r>
              <a:rPr lang="en">
                <a:solidFill>
                  <a:schemeClr val="dk1"/>
                </a:solidFill>
                <a:latin typeface="Times New Roman"/>
                <a:ea typeface="Times New Roman"/>
                <a:cs typeface="Times New Roman"/>
                <a:sym typeface="Times New Roman"/>
              </a:rPr>
              <a:t> </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AutoNum type="alphaLcPeriod"/>
            </a:pPr>
            <a:r>
              <a:rPr lang="en" sz="1500">
                <a:solidFill>
                  <a:schemeClr val="dk1"/>
                </a:solidFill>
                <a:latin typeface="Times New Roman"/>
                <a:ea typeface="Times New Roman"/>
                <a:cs typeface="Times New Roman"/>
                <a:sym typeface="Times New Roman"/>
              </a:rPr>
              <a:t>Inefficiency: the salt spread on the road is also not being totally utilized, as it often bounces off the road and can also be washed away by rain; </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AutoNum type="arabicPeriod"/>
            </a:pPr>
            <a:r>
              <a:rPr lang="en" sz="1500">
                <a:solidFill>
                  <a:schemeClr val="dk1"/>
                </a:solidFill>
                <a:latin typeface="Times New Roman"/>
                <a:ea typeface="Times New Roman"/>
                <a:cs typeface="Times New Roman"/>
                <a:sym typeface="Times New Roman"/>
              </a:rPr>
              <a:t>Regulatory mandates</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AutoNum type="alphaLcPeriod"/>
            </a:pPr>
            <a:r>
              <a:rPr lang="en" sz="1500">
                <a:solidFill>
                  <a:schemeClr val="dk1"/>
                </a:solidFill>
                <a:latin typeface="Times New Roman"/>
                <a:ea typeface="Times New Roman"/>
                <a:cs typeface="Times New Roman"/>
                <a:sym typeface="Times New Roman"/>
              </a:rPr>
              <a:t>Of salting- New York state mandates that all roads be returned to “bare pavement” as soon as possible and this state has one of the the highest salt dependencies; wording in legislation matters</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AutoNum type="arabicPeriod"/>
            </a:pPr>
            <a:r>
              <a:rPr lang="en" sz="1500">
                <a:solidFill>
                  <a:schemeClr val="dk1"/>
                </a:solidFill>
                <a:latin typeface="Times New Roman"/>
                <a:ea typeface="Times New Roman"/>
                <a:cs typeface="Times New Roman"/>
                <a:sym typeface="Times New Roman"/>
              </a:rPr>
              <a:t>Lack of public awareness</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AutoNum type="alphaLcPeriod"/>
            </a:pPr>
            <a:r>
              <a:rPr lang="en" sz="1500">
                <a:solidFill>
                  <a:schemeClr val="dk1"/>
                </a:solidFill>
                <a:latin typeface="Times New Roman"/>
                <a:ea typeface="Times New Roman"/>
                <a:cs typeface="Times New Roman"/>
                <a:sym typeface="Times New Roman"/>
              </a:rPr>
              <a:t>Salt spread by homeowners/business owners is also usually much more than is actually needed to keep walkways safe (at 30 degrees F 1 lb salt melts 46 lbs ice, at 20F 1 lb melts 9 lbs)</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AutoNum type="alphaLcPeriod"/>
            </a:pPr>
            <a:r>
              <a:rPr lang="en" sz="1500">
                <a:solidFill>
                  <a:schemeClr val="dk1"/>
                </a:solidFill>
                <a:latin typeface="Times New Roman"/>
                <a:ea typeface="Times New Roman"/>
                <a:cs typeface="Times New Roman"/>
                <a:sym typeface="Times New Roman"/>
              </a:rPr>
              <a:t>You only need about 12 oz of salt to cover 20 feet of driveway- people often use much more than this because they would rather be “safe than sorry” but this can have negative effects </a:t>
            </a:r>
            <a:endParaRPr sz="15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e1d838b627_4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Animals:</a:t>
            </a:r>
            <a:endParaRPr/>
          </a:p>
          <a:p>
            <a:pPr marL="0" lvl="0" indent="0" algn="l" rtl="0">
              <a:spcBef>
                <a:spcPts val="0"/>
              </a:spcBef>
              <a:spcAft>
                <a:spcPts val="0"/>
              </a:spcAft>
              <a:buNone/>
            </a:pPr>
            <a:r>
              <a:rPr lang="en"/>
              <a:t>Amphibians- mortality and skewing sex ratios- population level effects</a:t>
            </a:r>
            <a:endParaRPr/>
          </a:p>
          <a:p>
            <a:pPr marL="0" lvl="0" indent="0" algn="l" rtl="0">
              <a:spcBef>
                <a:spcPts val="0"/>
              </a:spcBef>
              <a:spcAft>
                <a:spcPts val="0"/>
              </a:spcAft>
              <a:buNone/>
            </a:pPr>
            <a:r>
              <a:rPr lang="en"/>
              <a:t>Birds- hit by cars and also salt poisoning</a:t>
            </a:r>
            <a:endParaRPr/>
          </a:p>
          <a:p>
            <a:pPr marL="0" lvl="0" indent="0" algn="l" rtl="0">
              <a:spcBef>
                <a:spcPts val="0"/>
              </a:spcBef>
              <a:spcAft>
                <a:spcPts val="0"/>
              </a:spcAft>
              <a:buNone/>
            </a:pPr>
            <a:r>
              <a:rPr lang="en"/>
              <a:t>Moose- hit by cars which is also dangerous for people</a:t>
            </a:r>
            <a:endParaRPr/>
          </a:p>
          <a:p>
            <a:pPr marL="0" lvl="0" indent="0" algn="l" rtl="0">
              <a:spcBef>
                <a:spcPts val="0"/>
              </a:spcBef>
              <a:spcAft>
                <a:spcPts val="0"/>
              </a:spcAft>
              <a:buNone/>
            </a:pPr>
            <a:r>
              <a:rPr lang="en"/>
              <a:t>Ecosystems:</a:t>
            </a:r>
            <a:endParaRPr/>
          </a:p>
          <a:p>
            <a:pPr marL="0" lvl="0" indent="0" algn="l" rtl="0">
              <a:spcBef>
                <a:spcPts val="0"/>
              </a:spcBef>
              <a:spcAft>
                <a:spcPts val="0"/>
              </a:spcAft>
              <a:buNone/>
            </a:pPr>
            <a:r>
              <a:rPr lang="en"/>
              <a:t>Freshwater salinization- polluting water sources for everyone, levels above lethality for some freshwater species</a:t>
            </a:r>
            <a:endParaRPr/>
          </a:p>
          <a:p>
            <a:pPr marL="0" lvl="0" indent="0" algn="l" rtl="0">
              <a:spcBef>
                <a:spcPts val="0"/>
              </a:spcBef>
              <a:spcAft>
                <a:spcPts val="0"/>
              </a:spcAft>
              <a:buNone/>
            </a:pPr>
            <a:r>
              <a:rPr lang="en"/>
              <a:t>Roadside vegetation- stunted growth, mortality of seedlings, damage of photosynthetic tissues</a:t>
            </a:r>
            <a:endParaRPr/>
          </a:p>
          <a:p>
            <a:pPr marL="0" lvl="0" indent="0" algn="l" rtl="0">
              <a:spcBef>
                <a:spcPts val="0"/>
              </a:spcBef>
              <a:spcAft>
                <a:spcPts val="0"/>
              </a:spcAft>
              <a:buNone/>
            </a:pPr>
            <a:r>
              <a:rPr lang="en"/>
              <a:t>Soil health- change osmotic gradient which impacts water and nutrient availability to trees and other organisims</a:t>
            </a:r>
            <a:endParaRPr/>
          </a:p>
          <a:p>
            <a:pPr marL="0" lvl="0" indent="0" algn="l" rtl="0">
              <a:spcBef>
                <a:spcPts val="0"/>
              </a:spcBef>
              <a:spcAft>
                <a:spcPts val="0"/>
              </a:spcAft>
              <a:buNone/>
            </a:pPr>
            <a:r>
              <a:rPr lang="en"/>
              <a:t>Human Health:</a:t>
            </a:r>
            <a:endParaRPr/>
          </a:p>
          <a:p>
            <a:pPr marL="0" lvl="0" indent="0" algn="l" rtl="0">
              <a:spcBef>
                <a:spcPts val="0"/>
              </a:spcBef>
              <a:spcAft>
                <a:spcPts val="0"/>
              </a:spcAft>
              <a:buNone/>
            </a:pPr>
            <a:r>
              <a:rPr lang="en"/>
              <a:t>Salt intake- humans can’t have too much salt, some places drinking water salinity is significantly above “safe” levels- bad for people on sodium reduced diets especially but not great in general cuz modern diets are already high in salt</a:t>
            </a:r>
            <a:endParaRPr/>
          </a:p>
          <a:p>
            <a:pPr marL="0" lvl="0" indent="0" algn="l" rtl="0">
              <a:spcBef>
                <a:spcPts val="0"/>
              </a:spcBef>
              <a:spcAft>
                <a:spcPts val="0"/>
              </a:spcAft>
              <a:buNone/>
            </a:pPr>
            <a:r>
              <a:rPr lang="en"/>
              <a:t>Mobilization of contaminants- high levels of chlorides and sodium can lower pH and allow other contaminants to infiltrate drinking water- including lead (and other heavy metals), nitrates, and arsenic</a:t>
            </a:r>
            <a:endParaRPr/>
          </a:p>
          <a:p>
            <a:pPr marL="0" lvl="0" indent="0" algn="l" rtl="0">
              <a:spcBef>
                <a:spcPts val="0"/>
              </a:spcBef>
              <a:spcAft>
                <a:spcPts val="0"/>
              </a:spcAft>
              <a:buNone/>
            </a:pPr>
            <a:r>
              <a:rPr lang="en"/>
              <a:t>Infrastructure:</a:t>
            </a:r>
            <a:endParaRPr/>
          </a:p>
          <a:p>
            <a:pPr marL="0" lvl="0" indent="0" algn="l" rtl="0">
              <a:spcBef>
                <a:spcPts val="0"/>
              </a:spcBef>
              <a:spcAft>
                <a:spcPts val="0"/>
              </a:spcAft>
              <a:buNone/>
            </a:pPr>
            <a:r>
              <a:rPr lang="en"/>
              <a:t>Pipes- the lowered pH can corrode the pipes water runs through- concerning because many of the pipes in the US have lead (NRDC) that can contaminate drinking water</a:t>
            </a:r>
            <a:endParaRPr/>
          </a:p>
          <a:p>
            <a:pPr marL="0" lvl="0" indent="0" algn="l" rtl="0">
              <a:spcBef>
                <a:spcPts val="0"/>
              </a:spcBef>
              <a:spcAft>
                <a:spcPts val="0"/>
              </a:spcAft>
              <a:buNone/>
            </a:pPr>
            <a:r>
              <a:rPr lang="en"/>
              <a:t>*This is thought to have contributed to the Flint water crisis- brought attention to the fact that not all people in the US have access to drinkable water which is often taken for granted</a:t>
            </a:r>
            <a:endParaRPr/>
          </a:p>
          <a:p>
            <a:pPr marL="0" lvl="0" indent="0" algn="l" rtl="0">
              <a:spcBef>
                <a:spcPts val="0"/>
              </a:spcBef>
              <a:spcAft>
                <a:spcPts val="0"/>
              </a:spcAft>
              <a:buClr>
                <a:schemeClr val="dk1"/>
              </a:buClr>
              <a:buSzPts val="1100"/>
              <a:buFont typeface="Arial"/>
              <a:buNone/>
            </a:pPr>
            <a:r>
              <a:rPr lang="en">
                <a:solidFill>
                  <a:schemeClr val="dk1"/>
                </a:solidFill>
              </a:rPr>
              <a:t>Cars- corrosive effects of salt can “eat up” the undercarriage of cars, rusting also increases due to sodium chloride</a:t>
            </a:r>
            <a:endParaRPr>
              <a:solidFill>
                <a:schemeClr val="dk1"/>
              </a:solidFill>
            </a:endParaRPr>
          </a:p>
          <a:p>
            <a:pPr marL="0" lvl="0" indent="0" algn="l" rtl="0">
              <a:spcBef>
                <a:spcPts val="0"/>
              </a:spcBef>
              <a:spcAft>
                <a:spcPts val="0"/>
              </a:spcAft>
              <a:buNone/>
            </a:pPr>
            <a:r>
              <a:rPr lang="en"/>
              <a:t>Bridges- same concerns plus; penetration of chloride into concrete and once critical densities reached corrosion starts and this causes the concrete to crack/break and reduces the amount of reinforced steel in the concrete making it less safe</a:t>
            </a:r>
            <a:endParaRPr/>
          </a:p>
          <a:p>
            <a:pPr marL="0" lvl="0" indent="457200" algn="l" rtl="0">
              <a:spcBef>
                <a:spcPts val="0"/>
              </a:spcBef>
              <a:spcAft>
                <a:spcPts val="0"/>
              </a:spcAft>
              <a:buNone/>
            </a:pPr>
            <a:r>
              <a:rPr lang="en"/>
              <a:t>-&gt; 0.03 percent chloride to weight of concrete = initiation of corrosion, 0.08 percent chloride to weight of concrete = accelerated corrosion, and 0.18 percent  chloride to weight of concrete = major section loss of steel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e1d838b627_4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e1d838b627_4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Salts still have similar problems, some work better at lower temperatures than sodium chloride</a:t>
            </a:r>
            <a:endParaRPr/>
          </a:p>
          <a:p>
            <a:pPr marL="457200" lvl="0" indent="-298450" algn="l" rtl="0">
              <a:spcBef>
                <a:spcPts val="0"/>
              </a:spcBef>
              <a:spcAft>
                <a:spcPts val="0"/>
              </a:spcAft>
              <a:buSzPts val="1100"/>
              <a:buChar char="-"/>
            </a:pPr>
            <a:r>
              <a:rPr lang="en"/>
              <a:t>Brine and organics allow salt to stick to road better reducing scatter and the amount of salt needed</a:t>
            </a:r>
            <a:endParaRPr/>
          </a:p>
          <a:p>
            <a:pPr marL="457200" lvl="0" indent="-298450" algn="l" rtl="0">
              <a:spcBef>
                <a:spcPts val="0"/>
              </a:spcBef>
              <a:spcAft>
                <a:spcPts val="0"/>
              </a:spcAft>
              <a:buSzPts val="1100"/>
              <a:buChar char="-"/>
            </a:pPr>
            <a:r>
              <a:rPr lang="en"/>
              <a:t>Traction materials allow tires to gain traction on snowy roads</a:t>
            </a:r>
            <a:endParaRPr/>
          </a:p>
          <a:p>
            <a:pPr marL="457200" lvl="0" indent="-298450" algn="l" rtl="0">
              <a:spcBef>
                <a:spcPts val="0"/>
              </a:spcBef>
              <a:spcAft>
                <a:spcPts val="0"/>
              </a:spcAft>
              <a:buSzPts val="1100"/>
              <a:buChar char="-"/>
            </a:pPr>
            <a:r>
              <a:rPr lang="en"/>
              <a:t>Computer controls on trucks that spread salt allow for more precise application and reduces the excess salt put on the roads</a:t>
            </a:r>
            <a:endParaRPr/>
          </a:p>
          <a:p>
            <a:pPr marL="457200" lvl="0" indent="-298450" algn="l" rtl="0">
              <a:spcBef>
                <a:spcPts val="0"/>
              </a:spcBef>
              <a:spcAft>
                <a:spcPts val="0"/>
              </a:spcAft>
              <a:buSzPts val="1100"/>
              <a:buChar char="-"/>
            </a:pPr>
            <a:r>
              <a:rPr lang="en"/>
              <a:t>Closing roads that aren’t essential has been used in various places across the US and in China, this makes drivers think about conditions and plan accordingly- in New York some residents said they would be ok if roads were closed during inclement weather</a:t>
            </a:r>
            <a:endParaRPr/>
          </a:p>
          <a:p>
            <a:pPr marL="457200" lvl="0" indent="-298450" algn="l" rtl="0">
              <a:spcBef>
                <a:spcPts val="0"/>
              </a:spcBef>
              <a:spcAft>
                <a:spcPts val="0"/>
              </a:spcAft>
              <a:buSzPts val="1100"/>
              <a:buChar char="-"/>
            </a:pPr>
            <a:r>
              <a:rPr lang="en"/>
              <a:t>Best management practices are the combination of many of these alternatives that attempts to keep roads safe while maintaining the current expected level of service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e1d838b627_4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e1d838b627_4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Rowan university has been testing pavement that is heated using electricity. This pavement begins to heat when triggered by certain ambient conditions, and they found that their heated pavement was able to keep the surface temperatures 10 degrees higher than control plots when temperatures drop when the ambient temperature drops from 25°F to 12°F using </a:t>
            </a:r>
            <a:r>
              <a:rPr lang="en">
                <a:solidFill>
                  <a:schemeClr val="dk1"/>
                </a:solidFill>
              </a:rPr>
              <a:t>24 V of electricity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In Switzerland, there has been an engineered wood chip coated in magnesium chloride that melts into the snow/ice and then locks into place, providing more traction without spreading the mass amounts of salts- the chips are engineered to fit in the salt spreading trucks in Europe (could probably be made to fit here too) used to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e1d838b627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How can you get involved in reducing the amount of salt dependence in the US? </a:t>
            </a:r>
            <a:endParaRPr>
              <a:solidFill>
                <a:schemeClr val="dk1"/>
              </a:solidFill>
            </a:endParaRPr>
          </a:p>
          <a:p>
            <a:pPr marL="0" lvl="0" indent="0" algn="l" rtl="0">
              <a:lnSpc>
                <a:spcPct val="115000"/>
              </a:lnSpc>
              <a:spcBef>
                <a:spcPts val="0"/>
              </a:spcBef>
              <a:spcAft>
                <a:spcPts val="0"/>
              </a:spcAft>
              <a:buNone/>
            </a:pPr>
            <a:r>
              <a:rPr lang="en">
                <a:solidFill>
                  <a:schemeClr val="dk1"/>
                </a:solidFill>
              </a:rPr>
              <a:t>The first way is by reducing the amount of salt you put down! When I started this project I thought about the way that I personally used salt, and how I have never considered the amount I place down. After working on this, I realized I am putting too much salt down. This small change can make an impact!</a:t>
            </a:r>
            <a:endParaRPr>
              <a:solidFill>
                <a:schemeClr val="dk1"/>
              </a:solidFill>
            </a:endParaRPr>
          </a:p>
          <a:p>
            <a:pPr marL="0" lvl="0" indent="0" algn="l" rtl="0">
              <a:lnSpc>
                <a:spcPct val="115000"/>
              </a:lnSpc>
              <a:spcBef>
                <a:spcPts val="0"/>
              </a:spcBef>
              <a:spcAft>
                <a:spcPts val="0"/>
              </a:spcAft>
              <a:buNone/>
            </a:pPr>
            <a:r>
              <a:rPr lang="en">
                <a:solidFill>
                  <a:schemeClr val="dk1"/>
                </a:solidFill>
              </a:rPr>
              <a:t>Advocate for changes to the way that laws are written, as NY state’s mandate to return to bre pavement has caused this state to become on of the highest dependency states in the US, potentially changing the wording to not require bare pavement and instead safe roads or something similar</a:t>
            </a:r>
            <a:endParaRPr>
              <a:solidFill>
                <a:schemeClr val="dk1"/>
              </a:solidFill>
            </a:endParaRPr>
          </a:p>
          <a:p>
            <a:pPr marL="0" lvl="0" indent="0" algn="l" rtl="0">
              <a:lnSpc>
                <a:spcPct val="115000"/>
              </a:lnSpc>
              <a:spcBef>
                <a:spcPts val="0"/>
              </a:spcBef>
              <a:spcAft>
                <a:spcPts val="0"/>
              </a:spcAft>
              <a:buNone/>
            </a:pPr>
            <a:r>
              <a:rPr lang="en">
                <a:solidFill>
                  <a:schemeClr val="dk1"/>
                </a:solidFill>
              </a:rPr>
              <a:t>Talk to your local government about the amount of salt they use, the protections in place to prevent excess salt from being released, and if they have any alternatives that may be utilized in the near future. Also, talk to your fellow neighbors and spread the word about this problem! One of the main issues is actually knowledge of this issue, as most people dont think about road salt very much since it is “hust a part of life”</a:t>
            </a:r>
            <a:endParaRPr>
              <a:solidFill>
                <a:schemeClr val="dk1"/>
              </a:solidFill>
            </a:endParaRPr>
          </a:p>
          <a:p>
            <a:pPr marL="0" lvl="0" indent="0" algn="l" rtl="0">
              <a:lnSpc>
                <a:spcPct val="115000"/>
              </a:lnSpc>
              <a:spcBef>
                <a:spcPts val="0"/>
              </a:spcBef>
              <a:spcAft>
                <a:spcPts val="0"/>
              </a:spcAft>
              <a:buNone/>
            </a:pPr>
            <a:r>
              <a:rPr lang="en">
                <a:solidFill>
                  <a:schemeClr val="dk1"/>
                </a:solidFill>
              </a:rPr>
              <a:t>Encourage you city to use government funds to being infrastructure that reduces the opportunity for excess salt to be released ito the environment, advocate for education of laypeople about the issue and how much salt is actually needed to keep roads and sidewalks safe during winter</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local sustainability committee, city council, talk to DPW or conservation commission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Call to action for lawmaker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d05ac9f21b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2d05ac9f21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cf768aed38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cf768aed3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s://bit.ly/3A1uf1Q" TargetMode="Externa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9144000" cy="5143503"/>
          </a:xfrm>
          <a:prstGeom prst="rect">
            <a:avLst/>
          </a:prstGeom>
          <a:noFill/>
          <a:ln>
            <a:noFill/>
          </a:ln>
        </p:spPr>
      </p:pic>
      <p:pic>
        <p:nvPicPr>
          <p:cNvPr id="10" name="Google Shape;10;p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Google Shape;11;p2"/>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Google Shape;14;p2"/>
          <p:cNvPicPr preferRelativeResize="0"/>
          <p:nvPr/>
        </p:nvPicPr>
        <p:blipFill rotWithShape="1">
          <a:blip r:embed="rId4">
            <a:alphaModFix/>
          </a:blip>
          <a:srcRect l="2116" t="20519" r="2125" b="15951"/>
          <a:stretch/>
        </p:blipFill>
        <p:spPr>
          <a:xfrm rot="-733408">
            <a:off x="-1170195" y="-1985689"/>
            <a:ext cx="7301641" cy="2724704"/>
          </a:xfrm>
          <a:prstGeom prst="rect">
            <a:avLst/>
          </a:prstGeom>
          <a:noFill/>
          <a:ln>
            <a:noFill/>
          </a:ln>
        </p:spPr>
      </p:pic>
      <p:pic>
        <p:nvPicPr>
          <p:cNvPr id="15" name="Google Shape;15;p2"/>
          <p:cNvPicPr preferRelativeResize="0"/>
          <p:nvPr/>
        </p:nvPicPr>
        <p:blipFill rotWithShape="1">
          <a:blip r:embed="rId5">
            <a:alphaModFix/>
          </a:blip>
          <a:srcRect l="822" t="18889" r="4641" b="18890"/>
          <a:stretch/>
        </p:blipFill>
        <p:spPr>
          <a:xfrm rot="-937998">
            <a:off x="4280956" y="4522489"/>
            <a:ext cx="5616587" cy="2079373"/>
          </a:xfrm>
          <a:prstGeom prst="rect">
            <a:avLst/>
          </a:prstGeom>
          <a:noFill/>
          <a:ln>
            <a:noFill/>
          </a:ln>
        </p:spPr>
      </p:pic>
      <p:sp>
        <p:nvSpPr>
          <p:cNvPr id="16" name="Google Shape;16;p2"/>
          <p:cNvSpPr txBox="1">
            <a:spLocks noGrp="1"/>
          </p:cNvSpPr>
          <p:nvPr>
            <p:ph type="ctrTitle"/>
          </p:nvPr>
        </p:nvSpPr>
        <p:spPr>
          <a:xfrm rot="-78236" flipH="1">
            <a:off x="2408221" y="1189053"/>
            <a:ext cx="4337323" cy="1913894"/>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191919"/>
              </a:buClr>
              <a:buSzPts val="5200"/>
              <a:buNone/>
              <a:defRPr sz="8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7" name="Google Shape;17;p2"/>
          <p:cNvSpPr txBox="1">
            <a:spLocks noGrp="1"/>
          </p:cNvSpPr>
          <p:nvPr>
            <p:ph type="subTitle" idx="1"/>
          </p:nvPr>
        </p:nvSpPr>
        <p:spPr>
          <a:xfrm rot="2038">
            <a:off x="3306881" y="3224916"/>
            <a:ext cx="2530200" cy="777900"/>
          </a:xfrm>
          <a:prstGeom prst="rect">
            <a:avLst/>
          </a:prstGeom>
          <a:gradFill>
            <a:gsLst>
              <a:gs pos="0">
                <a:schemeClr val="dk1"/>
              </a:gs>
              <a:gs pos="100000">
                <a:schemeClr val="lt2"/>
              </a:gs>
            </a:gsLst>
            <a:lin ang="5400012" scaled="0"/>
          </a:grad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solidFill>
                  <a:schemeClr val="dk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pic>
        <p:nvPicPr>
          <p:cNvPr id="19" name="Google Shape;19;p3"/>
          <p:cNvPicPr preferRelativeResize="0"/>
          <p:nvPr/>
        </p:nvPicPr>
        <p:blipFill>
          <a:blip r:embed="rId2">
            <a:alphaModFix/>
          </a:blip>
          <a:stretch>
            <a:fillRect/>
          </a:stretch>
        </p:blipFill>
        <p:spPr>
          <a:xfrm flipH="1">
            <a:off x="0" y="0"/>
            <a:ext cx="9144000" cy="5143503"/>
          </a:xfrm>
          <a:prstGeom prst="rect">
            <a:avLst/>
          </a:prstGeom>
          <a:noFill/>
          <a:ln>
            <a:noFill/>
          </a:ln>
        </p:spPr>
      </p:pic>
      <p:pic>
        <p:nvPicPr>
          <p:cNvPr id="20" name="Google Shape;20;p3"/>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 name="Google Shape;21;p3"/>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 name="Google Shape;24;p3"/>
          <p:cNvPicPr preferRelativeResize="0"/>
          <p:nvPr/>
        </p:nvPicPr>
        <p:blipFill rotWithShape="1">
          <a:blip r:embed="rId4">
            <a:alphaModFix/>
          </a:blip>
          <a:srcRect l="822" t="18889" r="4641" b="18890"/>
          <a:stretch/>
        </p:blipFill>
        <p:spPr>
          <a:xfrm rot="937998" flipH="1">
            <a:off x="-681031" y="4522489"/>
            <a:ext cx="5616587" cy="2079373"/>
          </a:xfrm>
          <a:prstGeom prst="rect">
            <a:avLst/>
          </a:prstGeom>
          <a:noFill/>
          <a:ln>
            <a:noFill/>
          </a:ln>
        </p:spPr>
      </p:pic>
      <p:pic>
        <p:nvPicPr>
          <p:cNvPr id="25" name="Google Shape;25;p3"/>
          <p:cNvPicPr preferRelativeResize="0"/>
          <p:nvPr/>
        </p:nvPicPr>
        <p:blipFill rotWithShape="1">
          <a:blip r:embed="rId5">
            <a:alphaModFix/>
          </a:blip>
          <a:srcRect l="2116" t="20519" r="2125" b="15951"/>
          <a:stretch/>
        </p:blipFill>
        <p:spPr>
          <a:xfrm rot="733408" flipH="1">
            <a:off x="3338492" y="-1985689"/>
            <a:ext cx="7301641" cy="2724704"/>
          </a:xfrm>
          <a:prstGeom prst="rect">
            <a:avLst/>
          </a:prstGeom>
          <a:noFill/>
          <a:ln>
            <a:noFill/>
          </a:ln>
        </p:spPr>
      </p:pic>
      <p:sp>
        <p:nvSpPr>
          <p:cNvPr id="26" name="Google Shape;26;p3"/>
          <p:cNvSpPr txBox="1">
            <a:spLocks noGrp="1"/>
          </p:cNvSpPr>
          <p:nvPr>
            <p:ph type="ctrTitle"/>
          </p:nvPr>
        </p:nvSpPr>
        <p:spPr>
          <a:xfrm rot="-78084" flipH="1">
            <a:off x="1401832" y="2186249"/>
            <a:ext cx="6340335" cy="772103"/>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5200"/>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27" name="Google Shape;27;p3"/>
          <p:cNvSpPr txBox="1">
            <a:spLocks noGrp="1"/>
          </p:cNvSpPr>
          <p:nvPr>
            <p:ph type="subTitle" idx="1"/>
          </p:nvPr>
        </p:nvSpPr>
        <p:spPr>
          <a:xfrm rot="1909">
            <a:off x="3221400" y="3406313"/>
            <a:ext cx="2701200" cy="777900"/>
          </a:xfrm>
          <a:prstGeom prst="rect">
            <a:avLst/>
          </a:prstGeom>
          <a:gradFill>
            <a:gsLst>
              <a:gs pos="0">
                <a:schemeClr val="dk1"/>
              </a:gs>
              <a:gs pos="100000">
                <a:schemeClr val="lt2"/>
              </a:gs>
            </a:gsLst>
            <a:lin ang="5400012" scaled="0"/>
          </a:grad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dk2"/>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8" name="Google Shape;28;p3"/>
          <p:cNvSpPr txBox="1">
            <a:spLocks noGrp="1"/>
          </p:cNvSpPr>
          <p:nvPr>
            <p:ph type="title" idx="2" hasCustomPrompt="1"/>
          </p:nvPr>
        </p:nvSpPr>
        <p:spPr>
          <a:xfrm rot="-78062">
            <a:off x="3937787" y="1073711"/>
            <a:ext cx="1268427" cy="885528"/>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pic>
        <p:nvPicPr>
          <p:cNvPr id="30" name="Google Shape;30;p4"/>
          <p:cNvPicPr preferRelativeResize="0"/>
          <p:nvPr/>
        </p:nvPicPr>
        <p:blipFill>
          <a:blip r:embed="rId2">
            <a:alphaModFix/>
          </a:blip>
          <a:stretch>
            <a:fillRect/>
          </a:stretch>
        </p:blipFill>
        <p:spPr>
          <a:xfrm>
            <a:off x="0" y="0"/>
            <a:ext cx="9144000" cy="5143503"/>
          </a:xfrm>
          <a:prstGeom prst="rect">
            <a:avLst/>
          </a:prstGeom>
          <a:noFill/>
          <a:ln>
            <a:noFill/>
          </a:ln>
        </p:spPr>
      </p:pic>
      <p:sp>
        <p:nvSpPr>
          <p:cNvPr id="31" name="Google Shape;31;p4"/>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4"/>
          <p:cNvPicPr preferRelativeResize="0"/>
          <p:nvPr/>
        </p:nvPicPr>
        <p:blipFill>
          <a:blip r:embed="rId3">
            <a:alphaModFix/>
          </a:blip>
          <a:stretch>
            <a:fillRect/>
          </a:stretch>
        </p:blipFill>
        <p:spPr>
          <a:xfrm flipH="1">
            <a:off x="0" y="0"/>
            <a:ext cx="9144000" cy="5143500"/>
          </a:xfrm>
          <a:prstGeom prst="rect">
            <a:avLst/>
          </a:prstGeom>
          <a:noFill/>
          <a:ln>
            <a:noFill/>
          </a:ln>
        </p:spPr>
      </p:pic>
      <p:pic>
        <p:nvPicPr>
          <p:cNvPr id="35" name="Google Shape;35;p4"/>
          <p:cNvPicPr preferRelativeResize="0"/>
          <p:nvPr/>
        </p:nvPicPr>
        <p:blipFill rotWithShape="1">
          <a:blip r:embed="rId4">
            <a:alphaModFix/>
          </a:blip>
          <a:srcRect l="822" t="18889" r="4641" b="18890"/>
          <a:stretch/>
        </p:blipFill>
        <p:spPr>
          <a:xfrm rot="-9862002" flipH="1">
            <a:off x="4973531" y="-1583536"/>
            <a:ext cx="5616587" cy="2079373"/>
          </a:xfrm>
          <a:prstGeom prst="rect">
            <a:avLst/>
          </a:prstGeom>
          <a:noFill/>
          <a:ln>
            <a:noFill/>
          </a:ln>
        </p:spPr>
      </p:pic>
      <p:sp>
        <p:nvSpPr>
          <p:cNvPr id="36" name="Google Shape;36;p4"/>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lnSpc>
                <a:spcPct val="85000"/>
              </a:lnSpc>
              <a:spcBef>
                <a:spcPts val="0"/>
              </a:spcBef>
              <a:spcAft>
                <a:spcPts val="0"/>
              </a:spcAft>
              <a:buClr>
                <a:srgbClr val="191919"/>
              </a:buClr>
              <a:buSzPts val="6000"/>
              <a:buNone/>
              <a:defRPr sz="6000">
                <a:solidFill>
                  <a:srgbClr val="191919"/>
                </a:solidFill>
              </a:defRPr>
            </a:lvl2pPr>
            <a:lvl3pPr lvl="2" algn="ctr" rtl="0">
              <a:lnSpc>
                <a:spcPct val="85000"/>
              </a:lnSpc>
              <a:spcBef>
                <a:spcPts val="0"/>
              </a:spcBef>
              <a:spcAft>
                <a:spcPts val="0"/>
              </a:spcAft>
              <a:buClr>
                <a:srgbClr val="191919"/>
              </a:buClr>
              <a:buSzPts val="6000"/>
              <a:buNone/>
              <a:defRPr sz="6000">
                <a:solidFill>
                  <a:srgbClr val="191919"/>
                </a:solidFill>
              </a:defRPr>
            </a:lvl3pPr>
            <a:lvl4pPr lvl="3" algn="ctr" rtl="0">
              <a:lnSpc>
                <a:spcPct val="85000"/>
              </a:lnSpc>
              <a:spcBef>
                <a:spcPts val="0"/>
              </a:spcBef>
              <a:spcAft>
                <a:spcPts val="0"/>
              </a:spcAft>
              <a:buClr>
                <a:srgbClr val="191919"/>
              </a:buClr>
              <a:buSzPts val="6000"/>
              <a:buNone/>
              <a:defRPr sz="6000">
                <a:solidFill>
                  <a:srgbClr val="191919"/>
                </a:solidFill>
              </a:defRPr>
            </a:lvl4pPr>
            <a:lvl5pPr lvl="4" algn="ctr" rtl="0">
              <a:lnSpc>
                <a:spcPct val="85000"/>
              </a:lnSpc>
              <a:spcBef>
                <a:spcPts val="0"/>
              </a:spcBef>
              <a:spcAft>
                <a:spcPts val="0"/>
              </a:spcAft>
              <a:buClr>
                <a:srgbClr val="191919"/>
              </a:buClr>
              <a:buSzPts val="6000"/>
              <a:buNone/>
              <a:defRPr sz="6000">
                <a:solidFill>
                  <a:srgbClr val="191919"/>
                </a:solidFill>
              </a:defRPr>
            </a:lvl5pPr>
            <a:lvl6pPr lvl="5" algn="ctr" rtl="0">
              <a:lnSpc>
                <a:spcPct val="85000"/>
              </a:lnSpc>
              <a:spcBef>
                <a:spcPts val="0"/>
              </a:spcBef>
              <a:spcAft>
                <a:spcPts val="0"/>
              </a:spcAft>
              <a:buClr>
                <a:srgbClr val="191919"/>
              </a:buClr>
              <a:buSzPts val="6000"/>
              <a:buNone/>
              <a:defRPr sz="6000">
                <a:solidFill>
                  <a:srgbClr val="191919"/>
                </a:solidFill>
              </a:defRPr>
            </a:lvl6pPr>
            <a:lvl7pPr lvl="6" algn="ctr" rtl="0">
              <a:lnSpc>
                <a:spcPct val="85000"/>
              </a:lnSpc>
              <a:spcBef>
                <a:spcPts val="0"/>
              </a:spcBef>
              <a:spcAft>
                <a:spcPts val="0"/>
              </a:spcAft>
              <a:buClr>
                <a:srgbClr val="191919"/>
              </a:buClr>
              <a:buSzPts val="6000"/>
              <a:buNone/>
              <a:defRPr sz="6000">
                <a:solidFill>
                  <a:srgbClr val="191919"/>
                </a:solidFill>
              </a:defRPr>
            </a:lvl7pPr>
            <a:lvl8pPr lvl="7" algn="ctr" rtl="0">
              <a:lnSpc>
                <a:spcPct val="85000"/>
              </a:lnSpc>
              <a:spcBef>
                <a:spcPts val="0"/>
              </a:spcBef>
              <a:spcAft>
                <a:spcPts val="0"/>
              </a:spcAft>
              <a:buClr>
                <a:srgbClr val="191919"/>
              </a:buClr>
              <a:buSzPts val="6000"/>
              <a:buNone/>
              <a:defRPr sz="6000">
                <a:solidFill>
                  <a:srgbClr val="191919"/>
                </a:solidFill>
              </a:defRPr>
            </a:lvl8pPr>
            <a:lvl9pPr lvl="8" algn="ctr" rtl="0">
              <a:lnSpc>
                <a:spcPct val="85000"/>
              </a:lnSpc>
              <a:spcBef>
                <a:spcPts val="0"/>
              </a:spcBef>
              <a:spcAft>
                <a:spcPts val="0"/>
              </a:spcAft>
              <a:buClr>
                <a:srgbClr val="191919"/>
              </a:buClr>
              <a:buSzPts val="6000"/>
              <a:buNone/>
              <a:defRPr sz="6000">
                <a:solidFill>
                  <a:srgbClr val="191919"/>
                </a:solidFill>
              </a:defRPr>
            </a:lvl9pPr>
          </a:lstStyle>
          <a:p>
            <a:endParaRPr/>
          </a:p>
        </p:txBody>
      </p:sp>
      <p:sp>
        <p:nvSpPr>
          <p:cNvPr id="37" name="Google Shape;37;p4"/>
          <p:cNvSpPr txBox="1">
            <a:spLocks noGrp="1"/>
          </p:cNvSpPr>
          <p:nvPr>
            <p:ph type="body" idx="1"/>
          </p:nvPr>
        </p:nvSpPr>
        <p:spPr>
          <a:xfrm>
            <a:off x="860875" y="1269225"/>
            <a:ext cx="7422300" cy="3334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lnSpc>
                <a:spcPct val="115000"/>
              </a:lnSpc>
              <a:spcBef>
                <a:spcPts val="0"/>
              </a:spcBef>
              <a:spcAft>
                <a:spcPts val="0"/>
              </a:spcAft>
              <a:buSzPts val="1400"/>
              <a:buFont typeface="Darker Grotesque SemiBold"/>
              <a:buChar char="○"/>
              <a:defRPr/>
            </a:lvl2pPr>
            <a:lvl3pPr marL="1371600" lvl="2" indent="-317500" rtl="0">
              <a:lnSpc>
                <a:spcPct val="115000"/>
              </a:lnSpc>
              <a:spcBef>
                <a:spcPts val="0"/>
              </a:spcBef>
              <a:spcAft>
                <a:spcPts val="0"/>
              </a:spcAft>
              <a:buSzPts val="1400"/>
              <a:buFont typeface="Darker Grotesque SemiBold"/>
              <a:buChar char="■"/>
              <a:defRPr/>
            </a:lvl3pPr>
            <a:lvl4pPr marL="1828800" lvl="3" indent="-317500" rtl="0">
              <a:lnSpc>
                <a:spcPct val="115000"/>
              </a:lnSpc>
              <a:spcBef>
                <a:spcPts val="0"/>
              </a:spcBef>
              <a:spcAft>
                <a:spcPts val="0"/>
              </a:spcAft>
              <a:buSzPts val="1400"/>
              <a:buFont typeface="Darker Grotesque SemiBold"/>
              <a:buChar char="●"/>
              <a:defRPr/>
            </a:lvl4pPr>
            <a:lvl5pPr marL="2286000" lvl="4" indent="-317500" rtl="0">
              <a:lnSpc>
                <a:spcPct val="115000"/>
              </a:lnSpc>
              <a:spcBef>
                <a:spcPts val="0"/>
              </a:spcBef>
              <a:spcAft>
                <a:spcPts val="0"/>
              </a:spcAft>
              <a:buSzPts val="1400"/>
              <a:buFont typeface="Darker Grotesque SemiBold"/>
              <a:buChar char="○"/>
              <a:defRPr/>
            </a:lvl5pPr>
            <a:lvl6pPr marL="2743200" lvl="5" indent="-317500" rtl="0">
              <a:lnSpc>
                <a:spcPct val="115000"/>
              </a:lnSpc>
              <a:spcBef>
                <a:spcPts val="0"/>
              </a:spcBef>
              <a:spcAft>
                <a:spcPts val="0"/>
              </a:spcAft>
              <a:buSzPts val="1400"/>
              <a:buFont typeface="Darker Grotesque SemiBold"/>
              <a:buChar char="■"/>
              <a:defRPr/>
            </a:lvl6pPr>
            <a:lvl7pPr marL="3200400" lvl="6" indent="-317500" rtl="0">
              <a:lnSpc>
                <a:spcPct val="115000"/>
              </a:lnSpc>
              <a:spcBef>
                <a:spcPts val="0"/>
              </a:spcBef>
              <a:spcAft>
                <a:spcPts val="0"/>
              </a:spcAft>
              <a:buSzPts val="1400"/>
              <a:buFont typeface="Darker Grotesque SemiBold"/>
              <a:buChar char="●"/>
              <a:defRPr/>
            </a:lvl7pPr>
            <a:lvl8pPr marL="3657600" lvl="7" indent="-317500" rtl="0">
              <a:lnSpc>
                <a:spcPct val="115000"/>
              </a:lnSpc>
              <a:spcBef>
                <a:spcPts val="0"/>
              </a:spcBef>
              <a:spcAft>
                <a:spcPts val="0"/>
              </a:spcAft>
              <a:buSzPts val="1400"/>
              <a:buFont typeface="Darker Grotesque SemiBold"/>
              <a:buChar char="○"/>
              <a:defRPr/>
            </a:lvl8pPr>
            <a:lvl9pPr marL="4114800" lvl="8" indent="-317500" rtl="0">
              <a:lnSpc>
                <a:spcPct val="115000"/>
              </a:lnSpc>
              <a:spcBef>
                <a:spcPts val="0"/>
              </a:spcBef>
              <a:spcAft>
                <a:spcPts val="0"/>
              </a:spcAft>
              <a:buSzPts val="1400"/>
              <a:buFont typeface="Darker Grotesque SemiBold"/>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pic>
        <p:nvPicPr>
          <p:cNvPr id="39" name="Google Shape;39;p5"/>
          <p:cNvPicPr preferRelativeResize="0"/>
          <p:nvPr/>
        </p:nvPicPr>
        <p:blipFill>
          <a:blip r:embed="rId2">
            <a:alphaModFix amt="65000"/>
          </a:blip>
          <a:stretch>
            <a:fillRect/>
          </a:stretch>
        </p:blipFill>
        <p:spPr>
          <a:xfrm>
            <a:off x="0" y="0"/>
            <a:ext cx="9143995" cy="5143500"/>
          </a:xfrm>
          <a:prstGeom prst="rect">
            <a:avLst/>
          </a:prstGeom>
          <a:noFill/>
          <a:ln>
            <a:noFill/>
          </a:ln>
        </p:spPr>
      </p:pic>
      <p:sp>
        <p:nvSpPr>
          <p:cNvPr id="40" name="Google Shape;40;p5"/>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 name="Google Shape;43;p5"/>
          <p:cNvPicPr preferRelativeResize="0"/>
          <p:nvPr/>
        </p:nvPicPr>
        <p:blipFill>
          <a:blip r:embed="rId3">
            <a:alphaModFix/>
          </a:blip>
          <a:stretch>
            <a:fillRect/>
          </a:stretch>
        </p:blipFill>
        <p:spPr>
          <a:xfrm rot="10800000">
            <a:off x="0" y="0"/>
            <a:ext cx="9144000" cy="5143500"/>
          </a:xfrm>
          <a:prstGeom prst="rect">
            <a:avLst/>
          </a:prstGeom>
          <a:noFill/>
          <a:ln>
            <a:noFill/>
          </a:ln>
        </p:spPr>
      </p:pic>
      <p:pic>
        <p:nvPicPr>
          <p:cNvPr id="44" name="Google Shape;44;p5"/>
          <p:cNvPicPr preferRelativeResize="0"/>
          <p:nvPr/>
        </p:nvPicPr>
        <p:blipFill rotWithShape="1">
          <a:blip r:embed="rId4">
            <a:alphaModFix/>
          </a:blip>
          <a:srcRect l="2116" t="20519" r="2125" b="15951"/>
          <a:stretch/>
        </p:blipFill>
        <p:spPr>
          <a:xfrm rot="521809">
            <a:off x="5611148" y="-1169749"/>
            <a:ext cx="5065807" cy="1890372"/>
          </a:xfrm>
          <a:prstGeom prst="rect">
            <a:avLst/>
          </a:prstGeom>
          <a:noFill/>
          <a:ln>
            <a:noFill/>
          </a:ln>
        </p:spPr>
      </p:pic>
      <p:sp>
        <p:nvSpPr>
          <p:cNvPr id="45" name="Google Shape;45;p5"/>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
        <p:nvSpPr>
          <p:cNvPr id="46" name="Google Shape;46;p5"/>
          <p:cNvSpPr txBox="1">
            <a:spLocks noGrp="1"/>
          </p:cNvSpPr>
          <p:nvPr>
            <p:ph type="subTitle" idx="1"/>
          </p:nvPr>
        </p:nvSpPr>
        <p:spPr>
          <a:xfrm>
            <a:off x="1489788" y="2982300"/>
            <a:ext cx="2829300" cy="12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 name="Google Shape;47;p5"/>
          <p:cNvSpPr txBox="1">
            <a:spLocks noGrp="1"/>
          </p:cNvSpPr>
          <p:nvPr>
            <p:ph type="subTitle" idx="2"/>
          </p:nvPr>
        </p:nvSpPr>
        <p:spPr>
          <a:xfrm>
            <a:off x="1489663" y="2571750"/>
            <a:ext cx="28293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8" name="Google Shape;48;p5"/>
          <p:cNvSpPr txBox="1">
            <a:spLocks noGrp="1"/>
          </p:cNvSpPr>
          <p:nvPr>
            <p:ph type="subTitle" idx="3"/>
          </p:nvPr>
        </p:nvSpPr>
        <p:spPr>
          <a:xfrm>
            <a:off x="4825050" y="2982300"/>
            <a:ext cx="2829300" cy="12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 name="Google Shape;49;p5"/>
          <p:cNvSpPr txBox="1">
            <a:spLocks noGrp="1"/>
          </p:cNvSpPr>
          <p:nvPr>
            <p:ph type="subTitle" idx="4"/>
          </p:nvPr>
        </p:nvSpPr>
        <p:spPr>
          <a:xfrm>
            <a:off x="4824925" y="2571750"/>
            <a:ext cx="28293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pic>
        <p:nvPicPr>
          <p:cNvPr id="51" name="Google Shape;51;p6"/>
          <p:cNvPicPr preferRelativeResize="0"/>
          <p:nvPr/>
        </p:nvPicPr>
        <p:blipFill>
          <a:blip r:embed="rId2">
            <a:alphaModFix amt="68000"/>
          </a:blip>
          <a:stretch>
            <a:fillRect/>
          </a:stretch>
        </p:blipFill>
        <p:spPr>
          <a:xfrm>
            <a:off x="0" y="0"/>
            <a:ext cx="9143995" cy="5143500"/>
          </a:xfrm>
          <a:prstGeom prst="rect">
            <a:avLst/>
          </a:prstGeom>
          <a:noFill/>
          <a:ln>
            <a:noFill/>
          </a:ln>
        </p:spPr>
      </p:pic>
      <p:sp>
        <p:nvSpPr>
          <p:cNvPr id="52" name="Google Shape;52;p6"/>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 name="Google Shape;53;p6"/>
          <p:cNvPicPr preferRelativeResize="0"/>
          <p:nvPr/>
        </p:nvPicPr>
        <p:blipFill>
          <a:blip r:embed="rId3">
            <a:alphaModFix/>
          </a:blip>
          <a:stretch>
            <a:fillRect/>
          </a:stretch>
        </p:blipFill>
        <p:spPr>
          <a:xfrm flipH="1">
            <a:off x="0" y="0"/>
            <a:ext cx="9144000" cy="5143500"/>
          </a:xfrm>
          <a:prstGeom prst="rect">
            <a:avLst/>
          </a:prstGeom>
          <a:noFill/>
          <a:ln>
            <a:noFill/>
          </a:ln>
        </p:spPr>
      </p:pic>
      <p:sp>
        <p:nvSpPr>
          <p:cNvPr id="54" name="Google Shape;54;p6"/>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6"/>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pic>
        <p:nvPicPr>
          <p:cNvPr id="57" name="Google Shape;57;p6"/>
          <p:cNvPicPr preferRelativeResize="0"/>
          <p:nvPr/>
        </p:nvPicPr>
        <p:blipFill rotWithShape="1">
          <a:blip r:embed="rId4">
            <a:alphaModFix/>
          </a:blip>
          <a:srcRect l="822" t="18889" r="4641" b="18890"/>
          <a:stretch/>
        </p:blipFill>
        <p:spPr>
          <a:xfrm rot="9862002">
            <a:off x="-2997319" y="-1133761"/>
            <a:ext cx="5616587" cy="2079373"/>
          </a:xfrm>
          <a:prstGeom prst="rect">
            <a:avLst/>
          </a:prstGeom>
          <a:noFill/>
          <a:ln>
            <a:noFill/>
          </a:ln>
        </p:spPr>
      </p:pic>
      <p:grpSp>
        <p:nvGrpSpPr>
          <p:cNvPr id="58" name="Google Shape;58;p6"/>
          <p:cNvGrpSpPr/>
          <p:nvPr/>
        </p:nvGrpSpPr>
        <p:grpSpPr>
          <a:xfrm>
            <a:off x="8228912" y="337632"/>
            <a:ext cx="403720" cy="403720"/>
            <a:chOff x="7876975" y="539500"/>
            <a:chExt cx="553800" cy="553800"/>
          </a:xfrm>
        </p:grpSpPr>
        <p:cxnSp>
          <p:nvCxnSpPr>
            <p:cNvPr id="59" name="Google Shape;59;p6"/>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60" name="Google Shape;60;p6"/>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1"/>
        <p:cNvGrpSpPr/>
        <p:nvPr/>
      </p:nvGrpSpPr>
      <p:grpSpPr>
        <a:xfrm>
          <a:off x="0" y="0"/>
          <a:ext cx="0" cy="0"/>
          <a:chOff x="0" y="0"/>
          <a:chExt cx="0" cy="0"/>
        </a:xfrm>
      </p:grpSpPr>
      <p:pic>
        <p:nvPicPr>
          <p:cNvPr id="62" name="Google Shape;62;p7"/>
          <p:cNvPicPr preferRelativeResize="0"/>
          <p:nvPr/>
        </p:nvPicPr>
        <p:blipFill>
          <a:blip r:embed="rId2">
            <a:alphaModFix/>
          </a:blip>
          <a:stretch>
            <a:fillRect/>
          </a:stretch>
        </p:blipFill>
        <p:spPr>
          <a:xfrm>
            <a:off x="0" y="0"/>
            <a:ext cx="9144000" cy="5143503"/>
          </a:xfrm>
          <a:prstGeom prst="rect">
            <a:avLst/>
          </a:prstGeom>
          <a:noFill/>
          <a:ln>
            <a:noFill/>
          </a:ln>
        </p:spPr>
      </p:pic>
      <p:sp>
        <p:nvSpPr>
          <p:cNvPr id="63" name="Google Shape;63;p7"/>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6" name="Google Shape;66;p7"/>
          <p:cNvPicPr preferRelativeResize="0"/>
          <p:nvPr/>
        </p:nvPicPr>
        <p:blipFill>
          <a:blip r:embed="rId3">
            <a:alphaModFix/>
          </a:blip>
          <a:stretch>
            <a:fillRect/>
          </a:stretch>
        </p:blipFill>
        <p:spPr>
          <a:xfrm flipH="1">
            <a:off x="0" y="0"/>
            <a:ext cx="9144000" cy="5143500"/>
          </a:xfrm>
          <a:prstGeom prst="rect">
            <a:avLst/>
          </a:prstGeom>
          <a:noFill/>
          <a:ln>
            <a:noFill/>
          </a:ln>
        </p:spPr>
      </p:pic>
      <p:sp>
        <p:nvSpPr>
          <p:cNvPr id="67" name="Google Shape;67;p7"/>
          <p:cNvSpPr txBox="1">
            <a:spLocks noGrp="1"/>
          </p:cNvSpPr>
          <p:nvPr>
            <p:ph type="ctrTitle"/>
          </p:nvPr>
        </p:nvSpPr>
        <p:spPr>
          <a:xfrm rot="278" flipH="1">
            <a:off x="4718875" y="759061"/>
            <a:ext cx="3711900" cy="1287900"/>
          </a:xfrm>
          <a:prstGeom prst="rect">
            <a:avLst/>
          </a:prstGeom>
        </p:spPr>
        <p:txBody>
          <a:bodyPr spcFirstLastPara="1" wrap="square" lIns="91425" tIns="91425" rIns="91425" bIns="91425" anchor="b" anchorCtr="0">
            <a:noAutofit/>
          </a:bodyPr>
          <a:lstStyle>
            <a:lvl1pPr lvl="0"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
        <p:nvSpPr>
          <p:cNvPr id="68" name="Google Shape;68;p7"/>
          <p:cNvSpPr txBox="1">
            <a:spLocks noGrp="1"/>
          </p:cNvSpPr>
          <p:nvPr>
            <p:ph type="body" idx="1"/>
          </p:nvPr>
        </p:nvSpPr>
        <p:spPr>
          <a:xfrm>
            <a:off x="4718875" y="2069500"/>
            <a:ext cx="3711900" cy="23151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pic>
        <p:nvPicPr>
          <p:cNvPr id="69" name="Google Shape;69;p7"/>
          <p:cNvPicPr preferRelativeResize="0"/>
          <p:nvPr/>
        </p:nvPicPr>
        <p:blipFill rotWithShape="1">
          <a:blip r:embed="rId4">
            <a:alphaModFix/>
          </a:blip>
          <a:srcRect l="822" t="18889" r="4641" b="18890"/>
          <a:stretch/>
        </p:blipFill>
        <p:spPr>
          <a:xfrm rot="4697203" flipH="1">
            <a:off x="-1130898" y="1397434"/>
            <a:ext cx="7744001" cy="2866985"/>
          </a:xfrm>
          <a:prstGeom prst="rect">
            <a:avLst/>
          </a:prstGeom>
          <a:noFill/>
          <a:ln>
            <a:noFill/>
          </a:ln>
        </p:spPr>
      </p:pic>
      <p:sp>
        <p:nvSpPr>
          <p:cNvPr id="70" name="Google Shape;70;p7"/>
          <p:cNvSpPr>
            <a:spLocks noGrp="1"/>
          </p:cNvSpPr>
          <p:nvPr>
            <p:ph type="pic" idx="2"/>
          </p:nvPr>
        </p:nvSpPr>
        <p:spPr>
          <a:xfrm flipH="1">
            <a:off x="-921375" y="0"/>
            <a:ext cx="4276800" cy="5261175"/>
          </a:xfrm>
          <a:prstGeom prst="flowChartInputOutpu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1"/>
        <p:cNvGrpSpPr/>
        <p:nvPr/>
      </p:nvGrpSpPr>
      <p:grpSpPr>
        <a:xfrm>
          <a:off x="0" y="0"/>
          <a:ext cx="0" cy="0"/>
          <a:chOff x="0" y="0"/>
          <a:chExt cx="0" cy="0"/>
        </a:xfrm>
      </p:grpSpPr>
      <p:pic>
        <p:nvPicPr>
          <p:cNvPr id="72" name="Google Shape;72;p8"/>
          <p:cNvPicPr preferRelativeResize="0"/>
          <p:nvPr/>
        </p:nvPicPr>
        <p:blipFill>
          <a:blip r:embed="rId2">
            <a:alphaModFix/>
          </a:blip>
          <a:stretch>
            <a:fillRect/>
          </a:stretch>
        </p:blipFill>
        <p:spPr>
          <a:xfrm>
            <a:off x="0" y="0"/>
            <a:ext cx="9144000" cy="5143503"/>
          </a:xfrm>
          <a:prstGeom prst="rect">
            <a:avLst/>
          </a:prstGeom>
          <a:noFill/>
          <a:ln>
            <a:noFill/>
          </a:ln>
        </p:spPr>
      </p:pic>
      <p:pic>
        <p:nvPicPr>
          <p:cNvPr id="73" name="Google Shape;73;p8"/>
          <p:cNvPicPr preferRelativeResize="0"/>
          <p:nvPr/>
        </p:nvPicPr>
        <p:blipFill>
          <a:blip r:embed="rId3">
            <a:alphaModFix/>
          </a:blip>
          <a:stretch>
            <a:fillRect/>
          </a:stretch>
        </p:blipFill>
        <p:spPr>
          <a:xfrm>
            <a:off x="0" y="0"/>
            <a:ext cx="9144000" cy="5143500"/>
          </a:xfrm>
          <a:prstGeom prst="rect">
            <a:avLst/>
          </a:prstGeom>
          <a:noFill/>
          <a:ln>
            <a:noFill/>
          </a:ln>
        </p:spPr>
      </p:pic>
      <p:sp>
        <p:nvSpPr>
          <p:cNvPr id="74" name="Google Shape;74;p8"/>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txBox="1">
            <a:spLocks noGrp="1"/>
          </p:cNvSpPr>
          <p:nvPr>
            <p:ph type="ctrTitle"/>
          </p:nvPr>
        </p:nvSpPr>
        <p:spPr>
          <a:xfrm rot="-78382" flipH="1">
            <a:off x="2056870" y="1691203"/>
            <a:ext cx="5039810" cy="1913894"/>
          </a:xfrm>
          <a:prstGeom prst="rect">
            <a:avLst/>
          </a:prstGeom>
        </p:spPr>
        <p:txBody>
          <a:bodyPr spcFirstLastPara="1" wrap="square" lIns="91425" tIns="91425" rIns="91425" bIns="91425" anchor="ctr" anchorCtr="0">
            <a:noAutofit/>
          </a:bodyPr>
          <a:lstStyle>
            <a:lvl1pPr lvl="0" algn="ctr" rtl="0">
              <a:lnSpc>
                <a:spcPct val="85000"/>
              </a:lnSpc>
              <a:spcBef>
                <a:spcPts val="0"/>
              </a:spcBef>
              <a:spcAft>
                <a:spcPts val="0"/>
              </a:spcAft>
              <a:buClr>
                <a:srgbClr val="191919"/>
              </a:buClr>
              <a:buSzPts val="5200"/>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pic>
        <p:nvPicPr>
          <p:cNvPr id="78" name="Google Shape;78;p8"/>
          <p:cNvPicPr preferRelativeResize="0"/>
          <p:nvPr/>
        </p:nvPicPr>
        <p:blipFill rotWithShape="1">
          <a:blip r:embed="rId4">
            <a:alphaModFix/>
          </a:blip>
          <a:srcRect l="2116" t="20519" r="2125" b="15951"/>
          <a:stretch/>
        </p:blipFill>
        <p:spPr>
          <a:xfrm rot="-733408">
            <a:off x="-1170195" y="-1784914"/>
            <a:ext cx="7301641" cy="2724704"/>
          </a:xfrm>
          <a:prstGeom prst="rect">
            <a:avLst/>
          </a:prstGeom>
          <a:noFill/>
          <a:ln>
            <a:noFill/>
          </a:ln>
        </p:spPr>
      </p:pic>
      <p:pic>
        <p:nvPicPr>
          <p:cNvPr id="79" name="Google Shape;79;p8"/>
          <p:cNvPicPr preferRelativeResize="0"/>
          <p:nvPr/>
        </p:nvPicPr>
        <p:blipFill rotWithShape="1">
          <a:blip r:embed="rId5">
            <a:alphaModFix/>
          </a:blip>
          <a:srcRect l="822" t="18889" r="4641" b="18890"/>
          <a:stretch/>
        </p:blipFill>
        <p:spPr>
          <a:xfrm rot="-937998">
            <a:off x="4280956" y="4173664"/>
            <a:ext cx="5616587" cy="207937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pic>
        <p:nvPicPr>
          <p:cNvPr id="81" name="Google Shape;81;p9"/>
          <p:cNvPicPr preferRelativeResize="0"/>
          <p:nvPr/>
        </p:nvPicPr>
        <p:blipFill>
          <a:blip r:embed="rId2">
            <a:alphaModFix amt="65000"/>
          </a:blip>
          <a:stretch>
            <a:fillRect/>
          </a:stretch>
        </p:blipFill>
        <p:spPr>
          <a:xfrm>
            <a:off x="0" y="0"/>
            <a:ext cx="9143995" cy="5143500"/>
          </a:xfrm>
          <a:prstGeom prst="rect">
            <a:avLst/>
          </a:prstGeom>
          <a:noFill/>
          <a:ln>
            <a:noFill/>
          </a:ln>
        </p:spPr>
      </p:pic>
      <p:sp>
        <p:nvSpPr>
          <p:cNvPr id="82" name="Google Shape;82;p9"/>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9"/>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9"/>
          <p:cNvPicPr preferRelativeResize="0"/>
          <p:nvPr/>
        </p:nvPicPr>
        <p:blipFill>
          <a:blip r:embed="rId3">
            <a:alphaModFix/>
          </a:blip>
          <a:stretch>
            <a:fillRect/>
          </a:stretch>
        </p:blipFill>
        <p:spPr>
          <a:xfrm rot="10800000">
            <a:off x="0" y="0"/>
            <a:ext cx="9144000" cy="5143500"/>
          </a:xfrm>
          <a:prstGeom prst="rect">
            <a:avLst/>
          </a:prstGeom>
          <a:noFill/>
          <a:ln>
            <a:noFill/>
          </a:ln>
        </p:spPr>
      </p:pic>
      <p:pic>
        <p:nvPicPr>
          <p:cNvPr id="86" name="Google Shape;86;p9"/>
          <p:cNvPicPr preferRelativeResize="0"/>
          <p:nvPr/>
        </p:nvPicPr>
        <p:blipFill rotWithShape="1">
          <a:blip r:embed="rId4">
            <a:alphaModFix/>
          </a:blip>
          <a:srcRect l="2116" t="20519" r="2125" b="15951"/>
          <a:stretch/>
        </p:blipFill>
        <p:spPr>
          <a:xfrm rot="-733409">
            <a:off x="-2448502" y="-1286025"/>
            <a:ext cx="5065806" cy="1890372"/>
          </a:xfrm>
          <a:prstGeom prst="rect">
            <a:avLst/>
          </a:prstGeom>
          <a:noFill/>
          <a:ln>
            <a:noFill/>
          </a:ln>
        </p:spPr>
      </p:pic>
      <p:sp>
        <p:nvSpPr>
          <p:cNvPr id="87" name="Google Shape;87;p9"/>
          <p:cNvSpPr txBox="1">
            <a:spLocks noGrp="1"/>
          </p:cNvSpPr>
          <p:nvPr>
            <p:ph type="subTitle" idx="1"/>
          </p:nvPr>
        </p:nvSpPr>
        <p:spPr>
          <a:xfrm>
            <a:off x="854775" y="1747175"/>
            <a:ext cx="3508800" cy="249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8" name="Google Shape;88;p9"/>
          <p:cNvSpPr txBox="1">
            <a:spLocks noGrp="1"/>
          </p:cNvSpPr>
          <p:nvPr>
            <p:ph type="subTitle" idx="2"/>
          </p:nvPr>
        </p:nvSpPr>
        <p:spPr>
          <a:xfrm>
            <a:off x="4780427" y="1747175"/>
            <a:ext cx="3508800" cy="249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9"/>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0"/>
        <p:cNvGrpSpPr/>
        <p:nvPr/>
      </p:nvGrpSpPr>
      <p:grpSpPr>
        <a:xfrm>
          <a:off x="0" y="0"/>
          <a:ext cx="0" cy="0"/>
          <a:chOff x="0" y="0"/>
          <a:chExt cx="0" cy="0"/>
        </a:xfrm>
      </p:grpSpPr>
      <p:sp>
        <p:nvSpPr>
          <p:cNvPr id="91" name="Google Shape;91;p10"/>
          <p:cNvSpPr>
            <a:spLocks noGrp="1"/>
          </p:cNvSpPr>
          <p:nvPr>
            <p:ph type="pic" idx="2"/>
          </p:nvPr>
        </p:nvSpPr>
        <p:spPr>
          <a:xfrm>
            <a:off x="0" y="0"/>
            <a:ext cx="9144000" cy="5143500"/>
          </a:xfrm>
          <a:prstGeom prst="rect">
            <a:avLst/>
          </a:prstGeom>
          <a:noFill/>
          <a:ln>
            <a:noFill/>
          </a:ln>
        </p:spPr>
      </p:sp>
      <p:sp>
        <p:nvSpPr>
          <p:cNvPr id="92" name="Google Shape;92;p10"/>
          <p:cNvSpPr txBox="1">
            <a:spLocks noGrp="1"/>
          </p:cNvSpPr>
          <p:nvPr>
            <p:ph type="ctrTitle"/>
          </p:nvPr>
        </p:nvSpPr>
        <p:spPr>
          <a:xfrm rot="268" flipH="1">
            <a:off x="720000" y="3976773"/>
            <a:ext cx="7704000" cy="757200"/>
          </a:xfrm>
          <a:prstGeom prst="rect">
            <a:avLst/>
          </a:prstGeom>
          <a:solidFill>
            <a:schemeClr val="dk2"/>
          </a:solidFill>
        </p:spPr>
        <p:txBody>
          <a:bodyPr spcFirstLastPara="1" wrap="square" lIns="91425" tIns="91425" rIns="91425" bIns="91425" anchor="b" anchorCtr="0">
            <a:noAutofit/>
          </a:bodyPr>
          <a:lstStyle>
            <a:lvl1pPr lvl="0" algn="ctr" rtl="0">
              <a:lnSpc>
                <a:spcPct val="85000"/>
              </a:lnSpc>
              <a:spcBef>
                <a:spcPts val="0"/>
              </a:spcBef>
              <a:spcAft>
                <a:spcPts val="0"/>
              </a:spcAft>
              <a:buClr>
                <a:srgbClr val="191919"/>
              </a:buClr>
              <a:buSzPts val="6000"/>
              <a:buNone/>
              <a:defRPr/>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3"/>
        <p:cNvGrpSpPr/>
        <p:nvPr/>
      </p:nvGrpSpPr>
      <p:grpSpPr>
        <a:xfrm>
          <a:off x="0" y="0"/>
          <a:ext cx="0" cy="0"/>
          <a:chOff x="0" y="0"/>
          <a:chExt cx="0" cy="0"/>
        </a:xfrm>
      </p:grpSpPr>
      <p:pic>
        <p:nvPicPr>
          <p:cNvPr id="94" name="Google Shape;94;p11"/>
          <p:cNvPicPr preferRelativeResize="0"/>
          <p:nvPr/>
        </p:nvPicPr>
        <p:blipFill>
          <a:blip r:embed="rId2">
            <a:alphaModFix/>
          </a:blip>
          <a:stretch>
            <a:fillRect/>
          </a:stretch>
        </p:blipFill>
        <p:spPr>
          <a:xfrm>
            <a:off x="0" y="0"/>
            <a:ext cx="9144000" cy="5143503"/>
          </a:xfrm>
          <a:prstGeom prst="rect">
            <a:avLst/>
          </a:prstGeom>
          <a:noFill/>
          <a:ln>
            <a:noFill/>
          </a:ln>
        </p:spPr>
      </p:pic>
      <p:pic>
        <p:nvPicPr>
          <p:cNvPr id="95" name="Google Shape;95;p11"/>
          <p:cNvPicPr preferRelativeResize="0"/>
          <p:nvPr/>
        </p:nvPicPr>
        <p:blipFill>
          <a:blip r:embed="rId3">
            <a:alphaModFix/>
          </a:blip>
          <a:stretch>
            <a:fillRect/>
          </a:stretch>
        </p:blipFill>
        <p:spPr>
          <a:xfrm>
            <a:off x="0" y="0"/>
            <a:ext cx="9144000" cy="5143500"/>
          </a:xfrm>
          <a:prstGeom prst="rect">
            <a:avLst/>
          </a:prstGeom>
          <a:noFill/>
          <a:ln>
            <a:noFill/>
          </a:ln>
        </p:spPr>
      </p:pic>
      <p:sp>
        <p:nvSpPr>
          <p:cNvPr id="96" name="Google Shape;96;p11"/>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1"/>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1"/>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 name="Google Shape;99;p11"/>
          <p:cNvPicPr preferRelativeResize="0"/>
          <p:nvPr/>
        </p:nvPicPr>
        <p:blipFill rotWithShape="1">
          <a:blip r:embed="rId4">
            <a:alphaModFix/>
          </a:blip>
          <a:srcRect l="2116" t="20519" r="2125" b="15951"/>
          <a:stretch/>
        </p:blipFill>
        <p:spPr>
          <a:xfrm rot="733408" flipH="1">
            <a:off x="5040467" y="-1484764"/>
            <a:ext cx="7301641" cy="2724704"/>
          </a:xfrm>
          <a:prstGeom prst="rect">
            <a:avLst/>
          </a:prstGeom>
          <a:noFill/>
          <a:ln>
            <a:noFill/>
          </a:ln>
        </p:spPr>
      </p:pic>
      <p:pic>
        <p:nvPicPr>
          <p:cNvPr id="100" name="Google Shape;100;p11"/>
          <p:cNvPicPr preferRelativeResize="0"/>
          <p:nvPr/>
        </p:nvPicPr>
        <p:blipFill rotWithShape="1">
          <a:blip r:embed="rId5">
            <a:alphaModFix/>
          </a:blip>
          <a:srcRect l="822" t="18889" r="4641" b="18890"/>
          <a:stretch/>
        </p:blipFill>
        <p:spPr>
          <a:xfrm rot="937998" flipH="1">
            <a:off x="-537681" y="4352189"/>
            <a:ext cx="5616587" cy="2079373"/>
          </a:xfrm>
          <a:prstGeom prst="rect">
            <a:avLst/>
          </a:prstGeom>
          <a:noFill/>
          <a:ln>
            <a:noFill/>
          </a:ln>
        </p:spPr>
      </p:pic>
      <p:sp>
        <p:nvSpPr>
          <p:cNvPr id="101" name="Google Shape;101;p11"/>
          <p:cNvSpPr txBox="1">
            <a:spLocks noGrp="1"/>
          </p:cNvSpPr>
          <p:nvPr>
            <p:ph type="subTitle" idx="1"/>
          </p:nvPr>
        </p:nvSpPr>
        <p:spPr>
          <a:xfrm rot="2231">
            <a:off x="2953800" y="2777337"/>
            <a:ext cx="3236401" cy="777900"/>
          </a:xfrm>
          <a:prstGeom prst="rect">
            <a:avLst/>
          </a:prstGeom>
          <a:gradFill>
            <a:gsLst>
              <a:gs pos="0">
                <a:schemeClr val="dk1"/>
              </a:gs>
              <a:gs pos="100000">
                <a:schemeClr val="lt2"/>
              </a:gs>
            </a:gsLst>
            <a:lin ang="5400012" scaled="0"/>
          </a:grad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dk2"/>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02" name="Google Shape;102;p11"/>
          <p:cNvSpPr txBox="1">
            <a:spLocks noGrp="1"/>
          </p:cNvSpPr>
          <p:nvPr>
            <p:ph type="title" hasCustomPrompt="1"/>
          </p:nvPr>
        </p:nvSpPr>
        <p:spPr>
          <a:xfrm rot="-77953">
            <a:off x="1287255" y="1662729"/>
            <a:ext cx="6575891" cy="1048168"/>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2"/>
        </a:solidFill>
        <a:effectLst/>
      </p:bgPr>
    </p:bg>
    <p:spTree>
      <p:nvGrpSpPr>
        <p:cNvPr id="1" name="Shape 10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04"/>
        <p:cNvGrpSpPr/>
        <p:nvPr/>
      </p:nvGrpSpPr>
      <p:grpSpPr>
        <a:xfrm>
          <a:off x="0" y="0"/>
          <a:ext cx="0" cy="0"/>
          <a:chOff x="0" y="0"/>
          <a:chExt cx="0" cy="0"/>
        </a:xfrm>
      </p:grpSpPr>
      <p:pic>
        <p:nvPicPr>
          <p:cNvPr id="105" name="Google Shape;105;p13"/>
          <p:cNvPicPr preferRelativeResize="0"/>
          <p:nvPr/>
        </p:nvPicPr>
        <p:blipFill>
          <a:blip r:embed="rId2">
            <a:alphaModFix/>
          </a:blip>
          <a:stretch>
            <a:fillRect/>
          </a:stretch>
        </p:blipFill>
        <p:spPr>
          <a:xfrm>
            <a:off x="0" y="0"/>
            <a:ext cx="9144000" cy="5143503"/>
          </a:xfrm>
          <a:prstGeom prst="rect">
            <a:avLst/>
          </a:prstGeom>
          <a:noFill/>
          <a:ln>
            <a:noFill/>
          </a:ln>
        </p:spPr>
      </p:pic>
      <p:sp>
        <p:nvSpPr>
          <p:cNvPr id="106" name="Google Shape;106;p13"/>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3"/>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9" name="Google Shape;109;p13"/>
          <p:cNvPicPr preferRelativeResize="0"/>
          <p:nvPr/>
        </p:nvPicPr>
        <p:blipFill>
          <a:blip r:embed="rId3">
            <a:alphaModFix/>
          </a:blip>
          <a:stretch>
            <a:fillRect/>
          </a:stretch>
        </p:blipFill>
        <p:spPr>
          <a:xfrm flipH="1">
            <a:off x="0" y="0"/>
            <a:ext cx="9144000" cy="5143500"/>
          </a:xfrm>
          <a:prstGeom prst="rect">
            <a:avLst/>
          </a:prstGeom>
          <a:noFill/>
          <a:ln>
            <a:noFill/>
          </a:ln>
        </p:spPr>
      </p:pic>
      <p:pic>
        <p:nvPicPr>
          <p:cNvPr id="110" name="Google Shape;110;p13"/>
          <p:cNvPicPr preferRelativeResize="0"/>
          <p:nvPr/>
        </p:nvPicPr>
        <p:blipFill rotWithShape="1">
          <a:blip r:embed="rId4">
            <a:alphaModFix/>
          </a:blip>
          <a:srcRect l="822" t="18889" r="4641" b="18890"/>
          <a:stretch/>
        </p:blipFill>
        <p:spPr>
          <a:xfrm rot="-9862002" flipH="1">
            <a:off x="4973531" y="-1583536"/>
            <a:ext cx="5616587" cy="2079373"/>
          </a:xfrm>
          <a:prstGeom prst="rect">
            <a:avLst/>
          </a:prstGeom>
          <a:noFill/>
          <a:ln>
            <a:noFill/>
          </a:ln>
        </p:spPr>
      </p:pic>
      <p:sp>
        <p:nvSpPr>
          <p:cNvPr id="111" name="Google Shape;111;p13"/>
          <p:cNvSpPr txBox="1">
            <a:spLocks noGrp="1"/>
          </p:cNvSpPr>
          <p:nvPr>
            <p:ph type="subTitle" idx="1"/>
          </p:nvPr>
        </p:nvSpPr>
        <p:spPr>
          <a:xfrm>
            <a:off x="2030791" y="2171100"/>
            <a:ext cx="2216700" cy="52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2" name="Google Shape;112;p13"/>
          <p:cNvSpPr txBox="1">
            <a:spLocks noGrp="1"/>
          </p:cNvSpPr>
          <p:nvPr>
            <p:ph type="title" hasCustomPrompt="1"/>
          </p:nvPr>
        </p:nvSpPr>
        <p:spPr>
          <a:xfrm rot="-78143">
            <a:off x="1036715" y="1921855"/>
            <a:ext cx="923939" cy="762798"/>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3" name="Google Shape;113;p13"/>
          <p:cNvSpPr txBox="1">
            <a:spLocks noGrp="1"/>
          </p:cNvSpPr>
          <p:nvPr>
            <p:ph type="subTitle" idx="2"/>
          </p:nvPr>
        </p:nvSpPr>
        <p:spPr>
          <a:xfrm>
            <a:off x="2030697" y="1760550"/>
            <a:ext cx="2216700" cy="525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14" name="Google Shape;114;p13"/>
          <p:cNvSpPr txBox="1">
            <a:spLocks noGrp="1"/>
          </p:cNvSpPr>
          <p:nvPr>
            <p:ph type="subTitle" idx="3"/>
          </p:nvPr>
        </p:nvSpPr>
        <p:spPr>
          <a:xfrm>
            <a:off x="5899166" y="2171100"/>
            <a:ext cx="2216700" cy="52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3"/>
          <p:cNvSpPr txBox="1">
            <a:spLocks noGrp="1"/>
          </p:cNvSpPr>
          <p:nvPr>
            <p:ph type="title" idx="4" hasCustomPrompt="1"/>
          </p:nvPr>
        </p:nvSpPr>
        <p:spPr>
          <a:xfrm rot="-78143">
            <a:off x="4905065" y="1921780"/>
            <a:ext cx="923939" cy="762798"/>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6" name="Google Shape;116;p13"/>
          <p:cNvSpPr txBox="1">
            <a:spLocks noGrp="1"/>
          </p:cNvSpPr>
          <p:nvPr>
            <p:ph type="subTitle" idx="5"/>
          </p:nvPr>
        </p:nvSpPr>
        <p:spPr>
          <a:xfrm>
            <a:off x="5899072" y="1760550"/>
            <a:ext cx="2216700" cy="525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17" name="Google Shape;117;p13"/>
          <p:cNvSpPr txBox="1">
            <a:spLocks noGrp="1"/>
          </p:cNvSpPr>
          <p:nvPr>
            <p:ph type="subTitle" idx="6"/>
          </p:nvPr>
        </p:nvSpPr>
        <p:spPr>
          <a:xfrm>
            <a:off x="2030791" y="3716675"/>
            <a:ext cx="2216700" cy="52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8" name="Google Shape;118;p13"/>
          <p:cNvSpPr txBox="1">
            <a:spLocks noGrp="1"/>
          </p:cNvSpPr>
          <p:nvPr>
            <p:ph type="title" idx="7" hasCustomPrompt="1"/>
          </p:nvPr>
        </p:nvSpPr>
        <p:spPr>
          <a:xfrm rot="-78143">
            <a:off x="1036715" y="3467430"/>
            <a:ext cx="923939" cy="762798"/>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9" name="Google Shape;119;p13"/>
          <p:cNvSpPr txBox="1">
            <a:spLocks noGrp="1"/>
          </p:cNvSpPr>
          <p:nvPr>
            <p:ph type="subTitle" idx="8"/>
          </p:nvPr>
        </p:nvSpPr>
        <p:spPr>
          <a:xfrm>
            <a:off x="2030697" y="3306125"/>
            <a:ext cx="2216700" cy="525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0" name="Google Shape;120;p13"/>
          <p:cNvSpPr txBox="1">
            <a:spLocks noGrp="1"/>
          </p:cNvSpPr>
          <p:nvPr>
            <p:ph type="subTitle" idx="9"/>
          </p:nvPr>
        </p:nvSpPr>
        <p:spPr>
          <a:xfrm>
            <a:off x="5899166" y="3716675"/>
            <a:ext cx="2216700" cy="52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13"/>
          <p:cNvSpPr txBox="1">
            <a:spLocks noGrp="1"/>
          </p:cNvSpPr>
          <p:nvPr>
            <p:ph type="title" idx="13" hasCustomPrompt="1"/>
          </p:nvPr>
        </p:nvSpPr>
        <p:spPr>
          <a:xfrm rot="-78143">
            <a:off x="4905065" y="3467430"/>
            <a:ext cx="923939" cy="762798"/>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2" name="Google Shape;122;p13"/>
          <p:cNvSpPr txBox="1">
            <a:spLocks noGrp="1"/>
          </p:cNvSpPr>
          <p:nvPr>
            <p:ph type="subTitle" idx="14"/>
          </p:nvPr>
        </p:nvSpPr>
        <p:spPr>
          <a:xfrm>
            <a:off x="5899072" y="3306125"/>
            <a:ext cx="2216700" cy="525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3" name="Google Shape;123;p13"/>
          <p:cNvSpPr txBox="1">
            <a:spLocks noGrp="1"/>
          </p:cNvSpPr>
          <p:nvPr>
            <p:ph type="ctrTitle" idx="15"/>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124"/>
        <p:cNvGrpSpPr/>
        <p:nvPr/>
      </p:nvGrpSpPr>
      <p:grpSpPr>
        <a:xfrm>
          <a:off x="0" y="0"/>
          <a:ext cx="0" cy="0"/>
          <a:chOff x="0" y="0"/>
          <a:chExt cx="0" cy="0"/>
        </a:xfrm>
      </p:grpSpPr>
      <p:pic>
        <p:nvPicPr>
          <p:cNvPr id="125" name="Google Shape;125;p14"/>
          <p:cNvPicPr preferRelativeResize="0"/>
          <p:nvPr/>
        </p:nvPicPr>
        <p:blipFill>
          <a:blip r:embed="rId2">
            <a:alphaModFix/>
          </a:blip>
          <a:stretch>
            <a:fillRect/>
          </a:stretch>
        </p:blipFill>
        <p:spPr>
          <a:xfrm rot="10800000">
            <a:off x="-50" y="-53"/>
            <a:ext cx="9144000" cy="5143503"/>
          </a:xfrm>
          <a:prstGeom prst="rect">
            <a:avLst/>
          </a:prstGeom>
          <a:noFill/>
          <a:ln>
            <a:noFill/>
          </a:ln>
        </p:spPr>
      </p:pic>
      <p:sp>
        <p:nvSpPr>
          <p:cNvPr id="126" name="Google Shape;126;p14"/>
          <p:cNvSpPr/>
          <p:nvPr/>
        </p:nvSpPr>
        <p:spPr>
          <a:xfrm rot="10800000">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4"/>
          <p:cNvSpPr/>
          <p:nvPr/>
        </p:nvSpPr>
        <p:spPr>
          <a:xfrm rot="10800000">
            <a:off x="114184" y="-1886066"/>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4"/>
          <p:cNvSpPr/>
          <p:nvPr/>
        </p:nvSpPr>
        <p:spPr>
          <a:xfrm rot="10800000">
            <a:off x="114184" y="-1886066"/>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9" name="Google Shape;129;p14"/>
          <p:cNvPicPr preferRelativeResize="0"/>
          <p:nvPr/>
        </p:nvPicPr>
        <p:blipFill>
          <a:blip r:embed="rId3">
            <a:alphaModFix/>
          </a:blip>
          <a:stretch>
            <a:fillRect/>
          </a:stretch>
        </p:blipFill>
        <p:spPr>
          <a:xfrm rot="10800000" flipH="1">
            <a:off x="-50" y="-50"/>
            <a:ext cx="9144000" cy="5143500"/>
          </a:xfrm>
          <a:prstGeom prst="rect">
            <a:avLst/>
          </a:prstGeom>
          <a:noFill/>
          <a:ln>
            <a:noFill/>
          </a:ln>
        </p:spPr>
      </p:pic>
      <p:pic>
        <p:nvPicPr>
          <p:cNvPr id="130" name="Google Shape;130;p14"/>
          <p:cNvPicPr preferRelativeResize="0"/>
          <p:nvPr/>
        </p:nvPicPr>
        <p:blipFill rotWithShape="1">
          <a:blip r:embed="rId4">
            <a:alphaModFix/>
          </a:blip>
          <a:srcRect l="822" t="18889" r="4641" b="18890"/>
          <a:stretch/>
        </p:blipFill>
        <p:spPr>
          <a:xfrm rot="937998" flipH="1">
            <a:off x="-1220881" y="4334639"/>
            <a:ext cx="5616587" cy="2079373"/>
          </a:xfrm>
          <a:prstGeom prst="rect">
            <a:avLst/>
          </a:prstGeom>
          <a:noFill/>
          <a:ln>
            <a:noFill/>
          </a:ln>
        </p:spPr>
      </p:pic>
      <p:pic>
        <p:nvPicPr>
          <p:cNvPr id="131" name="Google Shape;131;p14"/>
          <p:cNvPicPr preferRelativeResize="0"/>
          <p:nvPr/>
        </p:nvPicPr>
        <p:blipFill rotWithShape="1">
          <a:blip r:embed="rId5">
            <a:alphaModFix/>
          </a:blip>
          <a:srcRect l="2116" t="20519" r="2125" b="15951"/>
          <a:stretch/>
        </p:blipFill>
        <p:spPr>
          <a:xfrm rot="733408" flipH="1">
            <a:off x="2372392" y="-2039364"/>
            <a:ext cx="7301641" cy="2724704"/>
          </a:xfrm>
          <a:prstGeom prst="rect">
            <a:avLst/>
          </a:prstGeom>
          <a:noFill/>
          <a:ln>
            <a:noFill/>
          </a:ln>
        </p:spPr>
      </p:pic>
      <p:sp>
        <p:nvSpPr>
          <p:cNvPr id="132" name="Google Shape;132;p14"/>
          <p:cNvSpPr txBox="1">
            <a:spLocks noGrp="1"/>
          </p:cNvSpPr>
          <p:nvPr>
            <p:ph type="subTitle" idx="1"/>
          </p:nvPr>
        </p:nvSpPr>
        <p:spPr>
          <a:xfrm>
            <a:off x="5335925" y="2704888"/>
            <a:ext cx="2808600" cy="1002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33" name="Google Shape;133;p14"/>
          <p:cNvSpPr txBox="1">
            <a:spLocks noGrp="1"/>
          </p:cNvSpPr>
          <p:nvPr>
            <p:ph type="ctrTitle"/>
          </p:nvPr>
        </p:nvSpPr>
        <p:spPr>
          <a:xfrm rot="367" flipH="1">
            <a:off x="5335925" y="1436448"/>
            <a:ext cx="2808600" cy="1238400"/>
          </a:xfrm>
          <a:prstGeom prst="rect">
            <a:avLst/>
          </a:prstGeom>
        </p:spPr>
        <p:txBody>
          <a:bodyPr spcFirstLastPara="1" wrap="square" lIns="91425" tIns="91425" rIns="91425" bIns="91425" anchor="b" anchorCtr="0">
            <a:noAutofit/>
          </a:bodyPr>
          <a:lstStyle>
            <a:lvl1pPr lvl="0"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
  <p:cSld name="CUSTOM_3">
    <p:spTree>
      <p:nvGrpSpPr>
        <p:cNvPr id="1" name="Shape 134"/>
        <p:cNvGrpSpPr/>
        <p:nvPr/>
      </p:nvGrpSpPr>
      <p:grpSpPr>
        <a:xfrm>
          <a:off x="0" y="0"/>
          <a:ext cx="0" cy="0"/>
          <a:chOff x="0" y="0"/>
          <a:chExt cx="0" cy="0"/>
        </a:xfrm>
      </p:grpSpPr>
      <p:pic>
        <p:nvPicPr>
          <p:cNvPr id="135" name="Google Shape;135;p15"/>
          <p:cNvPicPr preferRelativeResize="0"/>
          <p:nvPr/>
        </p:nvPicPr>
        <p:blipFill>
          <a:blip r:embed="rId2">
            <a:alphaModFix amt="77000"/>
          </a:blip>
          <a:stretch>
            <a:fillRect/>
          </a:stretch>
        </p:blipFill>
        <p:spPr>
          <a:xfrm flipH="1">
            <a:off x="0" y="0"/>
            <a:ext cx="9144000" cy="5143503"/>
          </a:xfrm>
          <a:prstGeom prst="rect">
            <a:avLst/>
          </a:prstGeom>
          <a:noFill/>
          <a:ln>
            <a:noFill/>
          </a:ln>
        </p:spPr>
      </p:pic>
      <p:sp>
        <p:nvSpPr>
          <p:cNvPr id="136" name="Google Shape;136;p15"/>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7" name="Google Shape;137;p1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8" name="Google Shape;138;p15"/>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5"/>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0" name="Google Shape;140;p15"/>
          <p:cNvPicPr preferRelativeResize="0"/>
          <p:nvPr/>
        </p:nvPicPr>
        <p:blipFill rotWithShape="1">
          <a:blip r:embed="rId4">
            <a:alphaModFix/>
          </a:blip>
          <a:srcRect l="822" t="18889" r="4641" b="18890"/>
          <a:stretch/>
        </p:blipFill>
        <p:spPr>
          <a:xfrm rot="-9862002" flipH="1">
            <a:off x="4973531" y="-1583536"/>
            <a:ext cx="5616587" cy="2079373"/>
          </a:xfrm>
          <a:prstGeom prst="rect">
            <a:avLst/>
          </a:prstGeom>
          <a:noFill/>
          <a:ln>
            <a:noFill/>
          </a:ln>
        </p:spPr>
      </p:pic>
      <p:sp>
        <p:nvSpPr>
          <p:cNvPr id="141" name="Google Shape;141;p15"/>
          <p:cNvSpPr txBox="1">
            <a:spLocks noGrp="1"/>
          </p:cNvSpPr>
          <p:nvPr>
            <p:ph type="ctrTitle"/>
          </p:nvPr>
        </p:nvSpPr>
        <p:spPr>
          <a:xfrm rot="238" flipH="1">
            <a:off x="860875" y="1028944"/>
            <a:ext cx="4336200" cy="1232700"/>
          </a:xfrm>
          <a:prstGeom prst="rect">
            <a:avLst/>
          </a:prstGeom>
        </p:spPr>
        <p:txBody>
          <a:bodyPr spcFirstLastPara="1" wrap="square" lIns="91425" tIns="91425" rIns="91425" bIns="91425" anchor="b" anchorCtr="0">
            <a:noAutofit/>
          </a:bodyPr>
          <a:lstStyle>
            <a:lvl1pPr lvl="0"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
        <p:nvSpPr>
          <p:cNvPr id="142" name="Google Shape;142;p15"/>
          <p:cNvSpPr txBox="1">
            <a:spLocks noGrp="1"/>
          </p:cNvSpPr>
          <p:nvPr>
            <p:ph type="body" idx="1"/>
          </p:nvPr>
        </p:nvSpPr>
        <p:spPr>
          <a:xfrm>
            <a:off x="860875" y="2288900"/>
            <a:ext cx="4336200" cy="1825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lnSpc>
                <a:spcPct val="115000"/>
              </a:lnSpc>
              <a:spcBef>
                <a:spcPts val="0"/>
              </a:spcBef>
              <a:spcAft>
                <a:spcPts val="0"/>
              </a:spcAft>
              <a:buSzPts val="1400"/>
              <a:buFont typeface="Darker Grotesque SemiBold"/>
              <a:buChar char="○"/>
              <a:defRPr/>
            </a:lvl2pPr>
            <a:lvl3pPr marL="1371600" lvl="2" indent="-317500" rtl="0">
              <a:lnSpc>
                <a:spcPct val="115000"/>
              </a:lnSpc>
              <a:spcBef>
                <a:spcPts val="0"/>
              </a:spcBef>
              <a:spcAft>
                <a:spcPts val="0"/>
              </a:spcAft>
              <a:buSzPts val="1400"/>
              <a:buFont typeface="Darker Grotesque SemiBold"/>
              <a:buChar char="■"/>
              <a:defRPr/>
            </a:lvl3pPr>
            <a:lvl4pPr marL="1828800" lvl="3" indent="-317500" rtl="0">
              <a:lnSpc>
                <a:spcPct val="115000"/>
              </a:lnSpc>
              <a:spcBef>
                <a:spcPts val="0"/>
              </a:spcBef>
              <a:spcAft>
                <a:spcPts val="0"/>
              </a:spcAft>
              <a:buSzPts val="1400"/>
              <a:buFont typeface="Darker Grotesque SemiBold"/>
              <a:buChar char="●"/>
              <a:defRPr/>
            </a:lvl4pPr>
            <a:lvl5pPr marL="2286000" lvl="4" indent="-317500" rtl="0">
              <a:lnSpc>
                <a:spcPct val="115000"/>
              </a:lnSpc>
              <a:spcBef>
                <a:spcPts val="0"/>
              </a:spcBef>
              <a:spcAft>
                <a:spcPts val="0"/>
              </a:spcAft>
              <a:buSzPts val="1400"/>
              <a:buFont typeface="Darker Grotesque SemiBold"/>
              <a:buChar char="○"/>
              <a:defRPr/>
            </a:lvl5pPr>
            <a:lvl6pPr marL="2743200" lvl="5" indent="-317500" rtl="0">
              <a:lnSpc>
                <a:spcPct val="115000"/>
              </a:lnSpc>
              <a:spcBef>
                <a:spcPts val="0"/>
              </a:spcBef>
              <a:spcAft>
                <a:spcPts val="0"/>
              </a:spcAft>
              <a:buSzPts val="1400"/>
              <a:buFont typeface="Darker Grotesque SemiBold"/>
              <a:buChar char="■"/>
              <a:defRPr/>
            </a:lvl6pPr>
            <a:lvl7pPr marL="3200400" lvl="6" indent="-317500" rtl="0">
              <a:lnSpc>
                <a:spcPct val="115000"/>
              </a:lnSpc>
              <a:spcBef>
                <a:spcPts val="0"/>
              </a:spcBef>
              <a:spcAft>
                <a:spcPts val="0"/>
              </a:spcAft>
              <a:buSzPts val="1400"/>
              <a:buFont typeface="Darker Grotesque SemiBold"/>
              <a:buChar char="●"/>
              <a:defRPr/>
            </a:lvl7pPr>
            <a:lvl8pPr marL="3657600" lvl="7" indent="-317500" rtl="0">
              <a:lnSpc>
                <a:spcPct val="115000"/>
              </a:lnSpc>
              <a:spcBef>
                <a:spcPts val="0"/>
              </a:spcBef>
              <a:spcAft>
                <a:spcPts val="0"/>
              </a:spcAft>
              <a:buSzPts val="1400"/>
              <a:buFont typeface="Darker Grotesque SemiBold"/>
              <a:buChar char="○"/>
              <a:defRPr/>
            </a:lvl8pPr>
            <a:lvl9pPr marL="4114800" lvl="8" indent="-317500" rtl="0">
              <a:lnSpc>
                <a:spcPct val="115000"/>
              </a:lnSpc>
              <a:spcBef>
                <a:spcPts val="0"/>
              </a:spcBef>
              <a:spcAft>
                <a:spcPts val="0"/>
              </a:spcAft>
              <a:buSzPts val="1400"/>
              <a:buFont typeface="Darker Grotesque SemiBold"/>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43"/>
        <p:cNvGrpSpPr/>
        <p:nvPr/>
      </p:nvGrpSpPr>
      <p:grpSpPr>
        <a:xfrm>
          <a:off x="0" y="0"/>
          <a:ext cx="0" cy="0"/>
          <a:chOff x="0" y="0"/>
          <a:chExt cx="0" cy="0"/>
        </a:xfrm>
      </p:grpSpPr>
      <p:pic>
        <p:nvPicPr>
          <p:cNvPr id="144" name="Google Shape;144;p16"/>
          <p:cNvPicPr preferRelativeResize="0"/>
          <p:nvPr/>
        </p:nvPicPr>
        <p:blipFill>
          <a:blip r:embed="rId2">
            <a:alphaModFix/>
          </a:blip>
          <a:stretch>
            <a:fillRect/>
          </a:stretch>
        </p:blipFill>
        <p:spPr>
          <a:xfrm rot="10800000">
            <a:off x="-50" y="-53"/>
            <a:ext cx="9144000" cy="5143503"/>
          </a:xfrm>
          <a:prstGeom prst="rect">
            <a:avLst/>
          </a:prstGeom>
          <a:noFill/>
          <a:ln>
            <a:noFill/>
          </a:ln>
        </p:spPr>
      </p:pic>
      <p:sp>
        <p:nvSpPr>
          <p:cNvPr id="145" name="Google Shape;145;p16"/>
          <p:cNvSpPr/>
          <p:nvPr/>
        </p:nvSpPr>
        <p:spPr>
          <a:xfrm rot="10800000">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6"/>
          <p:cNvSpPr/>
          <p:nvPr/>
        </p:nvSpPr>
        <p:spPr>
          <a:xfrm rot="10800000">
            <a:off x="114184" y="-1886066"/>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6"/>
          <p:cNvSpPr/>
          <p:nvPr/>
        </p:nvSpPr>
        <p:spPr>
          <a:xfrm rot="10800000">
            <a:off x="114184" y="-1886066"/>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8" name="Google Shape;148;p16"/>
          <p:cNvPicPr preferRelativeResize="0"/>
          <p:nvPr/>
        </p:nvPicPr>
        <p:blipFill>
          <a:blip r:embed="rId3">
            <a:alphaModFix/>
          </a:blip>
          <a:stretch>
            <a:fillRect/>
          </a:stretch>
        </p:blipFill>
        <p:spPr>
          <a:xfrm rot="10800000" flipH="1">
            <a:off x="-50" y="-50"/>
            <a:ext cx="9144000" cy="5143500"/>
          </a:xfrm>
          <a:prstGeom prst="rect">
            <a:avLst/>
          </a:prstGeom>
          <a:noFill/>
          <a:ln>
            <a:noFill/>
          </a:ln>
        </p:spPr>
      </p:pic>
      <p:pic>
        <p:nvPicPr>
          <p:cNvPr id="149" name="Google Shape;149;p16"/>
          <p:cNvPicPr preferRelativeResize="0"/>
          <p:nvPr/>
        </p:nvPicPr>
        <p:blipFill rotWithShape="1">
          <a:blip r:embed="rId4">
            <a:alphaModFix/>
          </a:blip>
          <a:srcRect l="822" t="18889" r="4641" b="18890"/>
          <a:stretch/>
        </p:blipFill>
        <p:spPr>
          <a:xfrm rot="9862002">
            <a:off x="-2997319" y="-1133761"/>
            <a:ext cx="5616587" cy="2079373"/>
          </a:xfrm>
          <a:prstGeom prst="rect">
            <a:avLst/>
          </a:prstGeom>
          <a:noFill/>
          <a:ln>
            <a:noFill/>
          </a:ln>
        </p:spPr>
      </p:pic>
      <p:sp>
        <p:nvSpPr>
          <p:cNvPr id="150" name="Google Shape;150;p16"/>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
        <p:nvSpPr>
          <p:cNvPr id="151" name="Google Shape;151;p16"/>
          <p:cNvSpPr txBox="1">
            <a:spLocks noGrp="1"/>
          </p:cNvSpPr>
          <p:nvPr>
            <p:ph type="subTitle" idx="1"/>
          </p:nvPr>
        </p:nvSpPr>
        <p:spPr>
          <a:xfrm>
            <a:off x="1272550" y="2976918"/>
            <a:ext cx="1878900" cy="98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2" name="Google Shape;152;p16"/>
          <p:cNvSpPr txBox="1">
            <a:spLocks noGrp="1"/>
          </p:cNvSpPr>
          <p:nvPr>
            <p:ph type="subTitle" idx="2"/>
          </p:nvPr>
        </p:nvSpPr>
        <p:spPr>
          <a:xfrm>
            <a:off x="1272550" y="2566368"/>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53" name="Google Shape;153;p16"/>
          <p:cNvSpPr txBox="1">
            <a:spLocks noGrp="1"/>
          </p:cNvSpPr>
          <p:nvPr>
            <p:ph type="subTitle" idx="3"/>
          </p:nvPr>
        </p:nvSpPr>
        <p:spPr>
          <a:xfrm>
            <a:off x="3632550" y="2976918"/>
            <a:ext cx="1878900" cy="98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6"/>
          <p:cNvSpPr txBox="1">
            <a:spLocks noGrp="1"/>
          </p:cNvSpPr>
          <p:nvPr>
            <p:ph type="subTitle" idx="4"/>
          </p:nvPr>
        </p:nvSpPr>
        <p:spPr>
          <a:xfrm>
            <a:off x="3632550" y="2566368"/>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55" name="Google Shape;155;p16"/>
          <p:cNvSpPr txBox="1">
            <a:spLocks noGrp="1"/>
          </p:cNvSpPr>
          <p:nvPr>
            <p:ph type="subTitle" idx="5"/>
          </p:nvPr>
        </p:nvSpPr>
        <p:spPr>
          <a:xfrm>
            <a:off x="5992550" y="2976918"/>
            <a:ext cx="1878900" cy="98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16"/>
          <p:cNvSpPr txBox="1">
            <a:spLocks noGrp="1"/>
          </p:cNvSpPr>
          <p:nvPr>
            <p:ph type="subTitle" idx="6"/>
          </p:nvPr>
        </p:nvSpPr>
        <p:spPr>
          <a:xfrm>
            <a:off x="5992550" y="2566368"/>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57"/>
        <p:cNvGrpSpPr/>
        <p:nvPr/>
      </p:nvGrpSpPr>
      <p:grpSpPr>
        <a:xfrm>
          <a:off x="0" y="0"/>
          <a:ext cx="0" cy="0"/>
          <a:chOff x="0" y="0"/>
          <a:chExt cx="0" cy="0"/>
        </a:xfrm>
      </p:grpSpPr>
      <p:pic>
        <p:nvPicPr>
          <p:cNvPr id="158" name="Google Shape;158;p17"/>
          <p:cNvPicPr preferRelativeResize="0"/>
          <p:nvPr/>
        </p:nvPicPr>
        <p:blipFill>
          <a:blip r:embed="rId2">
            <a:alphaModFix amt="73000"/>
          </a:blip>
          <a:stretch>
            <a:fillRect/>
          </a:stretch>
        </p:blipFill>
        <p:spPr>
          <a:xfrm>
            <a:off x="0" y="0"/>
            <a:ext cx="9143995" cy="5143500"/>
          </a:xfrm>
          <a:prstGeom prst="rect">
            <a:avLst/>
          </a:prstGeom>
          <a:noFill/>
          <a:ln>
            <a:noFill/>
          </a:ln>
        </p:spPr>
      </p:pic>
      <p:sp>
        <p:nvSpPr>
          <p:cNvPr id="159" name="Google Shape;159;p17"/>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7"/>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7"/>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pic>
        <p:nvPicPr>
          <p:cNvPr id="163" name="Google Shape;163;p17"/>
          <p:cNvPicPr preferRelativeResize="0"/>
          <p:nvPr/>
        </p:nvPicPr>
        <p:blipFill rotWithShape="1">
          <a:blip r:embed="rId3">
            <a:alphaModFix/>
          </a:blip>
          <a:srcRect l="822" t="18889" r="4641" b="18890"/>
          <a:stretch/>
        </p:blipFill>
        <p:spPr>
          <a:xfrm rot="-9862002" flipH="1">
            <a:off x="4919881" y="-1547761"/>
            <a:ext cx="5616587" cy="2079373"/>
          </a:xfrm>
          <a:prstGeom prst="rect">
            <a:avLst/>
          </a:prstGeom>
          <a:noFill/>
          <a:ln>
            <a:noFill/>
          </a:ln>
        </p:spPr>
      </p:pic>
      <p:sp>
        <p:nvSpPr>
          <p:cNvPr id="164" name="Google Shape;164;p17"/>
          <p:cNvSpPr txBox="1">
            <a:spLocks noGrp="1"/>
          </p:cNvSpPr>
          <p:nvPr>
            <p:ph type="subTitle" idx="1"/>
          </p:nvPr>
        </p:nvSpPr>
        <p:spPr>
          <a:xfrm>
            <a:off x="1272650" y="37670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5" name="Google Shape;165;p17"/>
          <p:cNvSpPr txBox="1">
            <a:spLocks noGrp="1"/>
          </p:cNvSpPr>
          <p:nvPr>
            <p:ph type="subTitle" idx="2"/>
          </p:nvPr>
        </p:nvSpPr>
        <p:spPr>
          <a:xfrm>
            <a:off x="1272551" y="33564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6" name="Google Shape;166;p17"/>
          <p:cNvSpPr txBox="1">
            <a:spLocks noGrp="1"/>
          </p:cNvSpPr>
          <p:nvPr>
            <p:ph type="subTitle" idx="3"/>
          </p:nvPr>
        </p:nvSpPr>
        <p:spPr>
          <a:xfrm>
            <a:off x="3632724" y="37670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7" name="Google Shape;167;p17"/>
          <p:cNvSpPr txBox="1">
            <a:spLocks noGrp="1"/>
          </p:cNvSpPr>
          <p:nvPr>
            <p:ph type="subTitle" idx="4"/>
          </p:nvPr>
        </p:nvSpPr>
        <p:spPr>
          <a:xfrm>
            <a:off x="3632625" y="33564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8" name="Google Shape;168;p17"/>
          <p:cNvSpPr txBox="1">
            <a:spLocks noGrp="1"/>
          </p:cNvSpPr>
          <p:nvPr>
            <p:ph type="subTitle" idx="5"/>
          </p:nvPr>
        </p:nvSpPr>
        <p:spPr>
          <a:xfrm>
            <a:off x="5992650" y="37670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 name="Google Shape;169;p17"/>
          <p:cNvSpPr txBox="1">
            <a:spLocks noGrp="1"/>
          </p:cNvSpPr>
          <p:nvPr>
            <p:ph type="subTitle" idx="6"/>
          </p:nvPr>
        </p:nvSpPr>
        <p:spPr>
          <a:xfrm>
            <a:off x="5992551" y="33564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70" name="Google Shape;170;p17"/>
          <p:cNvSpPr txBox="1">
            <a:spLocks noGrp="1"/>
          </p:cNvSpPr>
          <p:nvPr>
            <p:ph type="subTitle" idx="7"/>
          </p:nvPr>
        </p:nvSpPr>
        <p:spPr>
          <a:xfrm>
            <a:off x="1272650" y="21698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1" name="Google Shape;171;p17"/>
          <p:cNvSpPr txBox="1">
            <a:spLocks noGrp="1"/>
          </p:cNvSpPr>
          <p:nvPr>
            <p:ph type="subTitle" idx="8"/>
          </p:nvPr>
        </p:nvSpPr>
        <p:spPr>
          <a:xfrm>
            <a:off x="1272551" y="17592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72" name="Google Shape;172;p17"/>
          <p:cNvSpPr txBox="1">
            <a:spLocks noGrp="1"/>
          </p:cNvSpPr>
          <p:nvPr>
            <p:ph type="subTitle" idx="9"/>
          </p:nvPr>
        </p:nvSpPr>
        <p:spPr>
          <a:xfrm>
            <a:off x="3632724" y="21698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 name="Google Shape;173;p17"/>
          <p:cNvSpPr txBox="1">
            <a:spLocks noGrp="1"/>
          </p:cNvSpPr>
          <p:nvPr>
            <p:ph type="subTitle" idx="13"/>
          </p:nvPr>
        </p:nvSpPr>
        <p:spPr>
          <a:xfrm>
            <a:off x="3632625" y="17592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74" name="Google Shape;174;p17"/>
          <p:cNvSpPr txBox="1">
            <a:spLocks noGrp="1"/>
          </p:cNvSpPr>
          <p:nvPr>
            <p:ph type="subTitle" idx="14"/>
          </p:nvPr>
        </p:nvSpPr>
        <p:spPr>
          <a:xfrm>
            <a:off x="5992650" y="2169800"/>
            <a:ext cx="1878900" cy="7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 name="Google Shape;175;p17"/>
          <p:cNvSpPr txBox="1">
            <a:spLocks noGrp="1"/>
          </p:cNvSpPr>
          <p:nvPr>
            <p:ph type="subTitle" idx="15"/>
          </p:nvPr>
        </p:nvSpPr>
        <p:spPr>
          <a:xfrm>
            <a:off x="5992551" y="1759250"/>
            <a:ext cx="1878900" cy="52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latin typeface="Anton"/>
                <a:ea typeface="Anton"/>
                <a:cs typeface="Anton"/>
                <a:sym typeface="Anton"/>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76"/>
        <p:cNvGrpSpPr/>
        <p:nvPr/>
      </p:nvGrpSpPr>
      <p:grpSpPr>
        <a:xfrm>
          <a:off x="0" y="0"/>
          <a:ext cx="0" cy="0"/>
          <a:chOff x="0" y="0"/>
          <a:chExt cx="0" cy="0"/>
        </a:xfrm>
      </p:grpSpPr>
      <p:pic>
        <p:nvPicPr>
          <p:cNvPr id="177" name="Google Shape;177;p18"/>
          <p:cNvPicPr preferRelativeResize="0"/>
          <p:nvPr/>
        </p:nvPicPr>
        <p:blipFill>
          <a:blip r:embed="rId2">
            <a:alphaModFix amt="65000"/>
          </a:blip>
          <a:stretch>
            <a:fillRect/>
          </a:stretch>
        </p:blipFill>
        <p:spPr>
          <a:xfrm>
            <a:off x="0" y="0"/>
            <a:ext cx="9143995" cy="5143500"/>
          </a:xfrm>
          <a:prstGeom prst="rect">
            <a:avLst/>
          </a:prstGeom>
          <a:noFill/>
          <a:ln>
            <a:noFill/>
          </a:ln>
        </p:spPr>
      </p:pic>
      <p:sp>
        <p:nvSpPr>
          <p:cNvPr id="178" name="Google Shape;178;p18"/>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8"/>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8"/>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1" name="Google Shape;181;p18"/>
          <p:cNvPicPr preferRelativeResize="0"/>
          <p:nvPr/>
        </p:nvPicPr>
        <p:blipFill>
          <a:blip r:embed="rId3">
            <a:alphaModFix/>
          </a:blip>
          <a:stretch>
            <a:fillRect/>
          </a:stretch>
        </p:blipFill>
        <p:spPr>
          <a:xfrm rot="10800000">
            <a:off x="0" y="0"/>
            <a:ext cx="9144000" cy="5143500"/>
          </a:xfrm>
          <a:prstGeom prst="rect">
            <a:avLst/>
          </a:prstGeom>
          <a:noFill/>
          <a:ln>
            <a:noFill/>
          </a:ln>
        </p:spPr>
      </p:pic>
      <p:pic>
        <p:nvPicPr>
          <p:cNvPr id="182" name="Google Shape;182;p18"/>
          <p:cNvPicPr preferRelativeResize="0"/>
          <p:nvPr/>
        </p:nvPicPr>
        <p:blipFill rotWithShape="1">
          <a:blip r:embed="rId4">
            <a:alphaModFix/>
          </a:blip>
          <a:srcRect l="2116" t="20519" r="2125" b="15951"/>
          <a:stretch/>
        </p:blipFill>
        <p:spPr>
          <a:xfrm rot="-733408">
            <a:off x="-4825220" y="-1501489"/>
            <a:ext cx="7301641" cy="2724704"/>
          </a:xfrm>
          <a:prstGeom prst="rect">
            <a:avLst/>
          </a:prstGeom>
          <a:noFill/>
          <a:ln>
            <a:noFill/>
          </a:ln>
        </p:spPr>
      </p:pic>
      <p:pic>
        <p:nvPicPr>
          <p:cNvPr id="183" name="Google Shape;183;p18"/>
          <p:cNvPicPr preferRelativeResize="0"/>
          <p:nvPr/>
        </p:nvPicPr>
        <p:blipFill rotWithShape="1">
          <a:blip r:embed="rId5">
            <a:alphaModFix/>
          </a:blip>
          <a:srcRect l="822" t="18889" r="4641" b="18890"/>
          <a:stretch/>
        </p:blipFill>
        <p:spPr>
          <a:xfrm rot="-937998">
            <a:off x="4835581" y="4459889"/>
            <a:ext cx="5616587" cy="2079373"/>
          </a:xfrm>
          <a:prstGeom prst="rect">
            <a:avLst/>
          </a:prstGeom>
          <a:noFill/>
          <a:ln>
            <a:noFill/>
          </a:ln>
        </p:spPr>
      </p:pic>
      <p:sp>
        <p:nvSpPr>
          <p:cNvPr id="184" name="Google Shape;184;p18"/>
          <p:cNvSpPr txBox="1">
            <a:spLocks noGrp="1"/>
          </p:cNvSpPr>
          <p:nvPr>
            <p:ph type="subTitle" idx="1"/>
          </p:nvPr>
        </p:nvSpPr>
        <p:spPr>
          <a:xfrm>
            <a:off x="3526350" y="1893675"/>
            <a:ext cx="2091300" cy="528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5" name="Google Shape;185;p18"/>
          <p:cNvSpPr txBox="1">
            <a:spLocks noGrp="1"/>
          </p:cNvSpPr>
          <p:nvPr>
            <p:ph type="title" hasCustomPrompt="1"/>
          </p:nvPr>
        </p:nvSpPr>
        <p:spPr>
          <a:xfrm rot="-77928">
            <a:off x="2275660" y="873909"/>
            <a:ext cx="4592680" cy="1039463"/>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186" name="Google Shape;186;p18"/>
          <p:cNvSpPr txBox="1">
            <a:spLocks noGrp="1"/>
          </p:cNvSpPr>
          <p:nvPr>
            <p:ph type="subTitle" idx="2"/>
          </p:nvPr>
        </p:nvSpPr>
        <p:spPr>
          <a:xfrm>
            <a:off x="3526350" y="3793189"/>
            <a:ext cx="2091300" cy="528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7" name="Google Shape;187;p18"/>
          <p:cNvSpPr txBox="1">
            <a:spLocks noGrp="1"/>
          </p:cNvSpPr>
          <p:nvPr>
            <p:ph type="title" idx="3" hasCustomPrompt="1"/>
          </p:nvPr>
        </p:nvSpPr>
        <p:spPr>
          <a:xfrm rot="-77928">
            <a:off x="2275660" y="2773423"/>
            <a:ext cx="4592680" cy="1039463"/>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188"/>
        <p:cNvGrpSpPr/>
        <p:nvPr/>
      </p:nvGrpSpPr>
      <p:grpSpPr>
        <a:xfrm>
          <a:off x="0" y="0"/>
          <a:ext cx="0" cy="0"/>
          <a:chOff x="0" y="0"/>
          <a:chExt cx="0" cy="0"/>
        </a:xfrm>
      </p:grpSpPr>
      <p:pic>
        <p:nvPicPr>
          <p:cNvPr id="189" name="Google Shape;189;p19"/>
          <p:cNvPicPr preferRelativeResize="0"/>
          <p:nvPr/>
        </p:nvPicPr>
        <p:blipFill>
          <a:blip r:embed="rId2">
            <a:alphaModFix amt="77000"/>
          </a:blip>
          <a:stretch>
            <a:fillRect/>
          </a:stretch>
        </p:blipFill>
        <p:spPr>
          <a:xfrm>
            <a:off x="0" y="0"/>
            <a:ext cx="9144000" cy="5143503"/>
          </a:xfrm>
          <a:prstGeom prst="rect">
            <a:avLst/>
          </a:prstGeom>
          <a:noFill/>
          <a:ln>
            <a:noFill/>
          </a:ln>
        </p:spPr>
      </p:pic>
      <p:sp>
        <p:nvSpPr>
          <p:cNvPr id="190" name="Google Shape;190;p19"/>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19"/>
          <p:cNvPicPr preferRelativeResize="0"/>
          <p:nvPr/>
        </p:nvPicPr>
        <p:blipFill>
          <a:blip r:embed="rId3">
            <a:alphaModFix/>
          </a:blip>
          <a:stretch>
            <a:fillRect/>
          </a:stretch>
        </p:blipFill>
        <p:spPr>
          <a:xfrm flipH="1">
            <a:off x="0" y="0"/>
            <a:ext cx="9144000" cy="5143500"/>
          </a:xfrm>
          <a:prstGeom prst="rect">
            <a:avLst/>
          </a:prstGeom>
          <a:noFill/>
          <a:ln>
            <a:noFill/>
          </a:ln>
        </p:spPr>
      </p:pic>
      <p:sp>
        <p:nvSpPr>
          <p:cNvPr id="192" name="Google Shape;192;p19"/>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9"/>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4" name="Google Shape;194;p19"/>
          <p:cNvPicPr preferRelativeResize="0"/>
          <p:nvPr/>
        </p:nvPicPr>
        <p:blipFill rotWithShape="1">
          <a:blip r:embed="rId4">
            <a:alphaModFix/>
          </a:blip>
          <a:srcRect l="822" t="18889" r="4641" b="18890"/>
          <a:stretch/>
        </p:blipFill>
        <p:spPr>
          <a:xfrm rot="-9862002" flipH="1">
            <a:off x="4973531" y="-1583536"/>
            <a:ext cx="5616587" cy="2079373"/>
          </a:xfrm>
          <a:prstGeom prst="rect">
            <a:avLst/>
          </a:prstGeom>
          <a:noFill/>
          <a:ln>
            <a:noFill/>
          </a:ln>
        </p:spPr>
      </p:pic>
      <p:sp>
        <p:nvSpPr>
          <p:cNvPr id="195" name="Google Shape;195;p19"/>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lvl1pPr lvl="0" algn="ctr" rtl="0">
              <a:lnSpc>
                <a:spcPct val="85000"/>
              </a:lnSpc>
              <a:spcBef>
                <a:spcPts val="0"/>
              </a:spcBef>
              <a:spcAft>
                <a:spcPts val="0"/>
              </a:spcAft>
              <a:buClr>
                <a:srgbClr val="191919"/>
              </a:buClr>
              <a:buSzPts val="6000"/>
              <a:buNone/>
              <a:defRPr sz="4000"/>
            </a:lvl1pPr>
            <a:lvl2pPr lvl="1" algn="ctr" rtl="0">
              <a:spcBef>
                <a:spcPts val="0"/>
              </a:spcBef>
              <a:spcAft>
                <a:spcPts val="0"/>
              </a:spcAft>
              <a:buClr>
                <a:srgbClr val="191919"/>
              </a:buClr>
              <a:buSzPts val="6000"/>
              <a:buNone/>
              <a:defRPr sz="6000">
                <a:solidFill>
                  <a:srgbClr val="191919"/>
                </a:solidFill>
              </a:defRPr>
            </a:lvl2pPr>
            <a:lvl3pPr lvl="2" algn="ctr" rtl="0">
              <a:spcBef>
                <a:spcPts val="0"/>
              </a:spcBef>
              <a:spcAft>
                <a:spcPts val="0"/>
              </a:spcAft>
              <a:buClr>
                <a:srgbClr val="191919"/>
              </a:buClr>
              <a:buSzPts val="6000"/>
              <a:buNone/>
              <a:defRPr sz="6000">
                <a:solidFill>
                  <a:srgbClr val="191919"/>
                </a:solidFill>
              </a:defRPr>
            </a:lvl3pPr>
            <a:lvl4pPr lvl="3" algn="ctr" rtl="0">
              <a:spcBef>
                <a:spcPts val="0"/>
              </a:spcBef>
              <a:spcAft>
                <a:spcPts val="0"/>
              </a:spcAft>
              <a:buClr>
                <a:srgbClr val="191919"/>
              </a:buClr>
              <a:buSzPts val="6000"/>
              <a:buNone/>
              <a:defRPr sz="6000">
                <a:solidFill>
                  <a:srgbClr val="191919"/>
                </a:solidFill>
              </a:defRPr>
            </a:lvl4pPr>
            <a:lvl5pPr lvl="4" algn="ctr" rtl="0">
              <a:spcBef>
                <a:spcPts val="0"/>
              </a:spcBef>
              <a:spcAft>
                <a:spcPts val="0"/>
              </a:spcAft>
              <a:buClr>
                <a:srgbClr val="191919"/>
              </a:buClr>
              <a:buSzPts val="6000"/>
              <a:buNone/>
              <a:defRPr sz="6000">
                <a:solidFill>
                  <a:srgbClr val="191919"/>
                </a:solidFill>
              </a:defRPr>
            </a:lvl5pPr>
            <a:lvl6pPr lvl="5" algn="ctr" rtl="0">
              <a:spcBef>
                <a:spcPts val="0"/>
              </a:spcBef>
              <a:spcAft>
                <a:spcPts val="0"/>
              </a:spcAft>
              <a:buClr>
                <a:srgbClr val="191919"/>
              </a:buClr>
              <a:buSzPts val="6000"/>
              <a:buNone/>
              <a:defRPr sz="6000">
                <a:solidFill>
                  <a:srgbClr val="191919"/>
                </a:solidFill>
              </a:defRPr>
            </a:lvl6pPr>
            <a:lvl7pPr lvl="6" algn="ctr" rtl="0">
              <a:spcBef>
                <a:spcPts val="0"/>
              </a:spcBef>
              <a:spcAft>
                <a:spcPts val="0"/>
              </a:spcAft>
              <a:buClr>
                <a:srgbClr val="191919"/>
              </a:buClr>
              <a:buSzPts val="6000"/>
              <a:buNone/>
              <a:defRPr sz="6000">
                <a:solidFill>
                  <a:srgbClr val="191919"/>
                </a:solidFill>
              </a:defRPr>
            </a:lvl7pPr>
            <a:lvl8pPr lvl="7" algn="ctr" rtl="0">
              <a:spcBef>
                <a:spcPts val="0"/>
              </a:spcBef>
              <a:spcAft>
                <a:spcPts val="0"/>
              </a:spcAft>
              <a:buClr>
                <a:srgbClr val="191919"/>
              </a:buClr>
              <a:buSzPts val="6000"/>
              <a:buNone/>
              <a:defRPr sz="6000">
                <a:solidFill>
                  <a:srgbClr val="191919"/>
                </a:solidFill>
              </a:defRPr>
            </a:lvl8pPr>
            <a:lvl9pPr lvl="8" algn="ctr" rtl="0">
              <a:spcBef>
                <a:spcPts val="0"/>
              </a:spcBef>
              <a:spcAft>
                <a:spcPts val="0"/>
              </a:spcAft>
              <a:buClr>
                <a:srgbClr val="191919"/>
              </a:buClr>
              <a:buSzPts val="6000"/>
              <a:buNone/>
              <a:defRPr sz="6000">
                <a:solidFill>
                  <a:srgbClr val="191919"/>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96"/>
        <p:cNvGrpSpPr/>
        <p:nvPr/>
      </p:nvGrpSpPr>
      <p:grpSpPr>
        <a:xfrm>
          <a:off x="0" y="0"/>
          <a:ext cx="0" cy="0"/>
          <a:chOff x="0" y="0"/>
          <a:chExt cx="0" cy="0"/>
        </a:xfrm>
      </p:grpSpPr>
      <p:pic>
        <p:nvPicPr>
          <p:cNvPr id="197" name="Google Shape;197;p20"/>
          <p:cNvPicPr preferRelativeResize="0"/>
          <p:nvPr/>
        </p:nvPicPr>
        <p:blipFill>
          <a:blip r:embed="rId2">
            <a:alphaModFix/>
          </a:blip>
          <a:stretch>
            <a:fillRect/>
          </a:stretch>
        </p:blipFill>
        <p:spPr>
          <a:xfrm flipH="1">
            <a:off x="0" y="0"/>
            <a:ext cx="9144000" cy="5143503"/>
          </a:xfrm>
          <a:prstGeom prst="rect">
            <a:avLst/>
          </a:prstGeom>
          <a:noFill/>
          <a:ln>
            <a:noFill/>
          </a:ln>
        </p:spPr>
      </p:pic>
      <p:pic>
        <p:nvPicPr>
          <p:cNvPr id="198" name="Google Shape;198;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9" name="Google Shape;199;p20"/>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0"/>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0"/>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0"/>
          <p:cNvSpPr txBox="1">
            <a:spLocks noGrp="1"/>
          </p:cNvSpPr>
          <p:nvPr>
            <p:ph type="ctrTitle"/>
          </p:nvPr>
        </p:nvSpPr>
        <p:spPr>
          <a:xfrm rot="-78185" flipH="1">
            <a:off x="1485102" y="420742"/>
            <a:ext cx="6173797" cy="1026267"/>
          </a:xfrm>
          <a:prstGeom prst="rect">
            <a:avLst/>
          </a:prstGeom>
        </p:spPr>
        <p:txBody>
          <a:bodyPr spcFirstLastPara="1" wrap="square" lIns="91425" tIns="91425" rIns="91425" bIns="91425" anchor="b" anchorCtr="0">
            <a:noAutofit/>
          </a:bodyPr>
          <a:lstStyle>
            <a:lvl1pPr lvl="0" algn="ctr" rtl="0">
              <a:lnSpc>
                <a:spcPct val="85000"/>
              </a:lnSpc>
              <a:spcBef>
                <a:spcPts val="0"/>
              </a:spcBef>
              <a:spcAft>
                <a:spcPts val="0"/>
              </a:spcAft>
              <a:buClr>
                <a:srgbClr val="191919"/>
              </a:buClr>
              <a:buSzPts val="5200"/>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203" name="Google Shape;203;p20"/>
          <p:cNvSpPr txBox="1">
            <a:spLocks noGrp="1"/>
          </p:cNvSpPr>
          <p:nvPr>
            <p:ph type="subTitle" idx="1"/>
          </p:nvPr>
        </p:nvSpPr>
        <p:spPr>
          <a:xfrm rot="1923">
            <a:off x="2694600" y="1559475"/>
            <a:ext cx="3754801" cy="1464000"/>
          </a:xfrm>
          <a:prstGeom prst="rect">
            <a:avLst/>
          </a:prstGeom>
          <a:gradFill>
            <a:gsLst>
              <a:gs pos="0">
                <a:schemeClr val="dk1"/>
              </a:gs>
              <a:gs pos="100000">
                <a:schemeClr val="lt2"/>
              </a:gs>
            </a:gsLst>
            <a:lin ang="5400012" scaled="0"/>
          </a:grad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solidFill>
                  <a:schemeClr val="dk2"/>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04" name="Google Shape;204;p20"/>
          <p:cNvSpPr txBox="1"/>
          <p:nvPr/>
        </p:nvSpPr>
        <p:spPr>
          <a:xfrm>
            <a:off x="2099100" y="3850450"/>
            <a:ext cx="4945800" cy="5562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200">
                <a:solidFill>
                  <a:schemeClr val="lt2"/>
                </a:solidFill>
                <a:latin typeface="DM Sans"/>
                <a:ea typeface="DM Sans"/>
                <a:cs typeface="DM Sans"/>
                <a:sym typeface="DM Sans"/>
              </a:rPr>
              <a:t>CREDITS: This presentation template was created by </a:t>
            </a:r>
            <a:r>
              <a:rPr lang="en" sz="1200" b="1" u="sng">
                <a:solidFill>
                  <a:schemeClr val="lt2"/>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Slidesgo</a:t>
            </a:r>
            <a:r>
              <a:rPr lang="en" sz="1200">
                <a:solidFill>
                  <a:schemeClr val="lt2"/>
                </a:solidFill>
                <a:latin typeface="DM Sans"/>
                <a:ea typeface="DM Sans"/>
                <a:cs typeface="DM Sans"/>
                <a:sym typeface="DM Sans"/>
              </a:rPr>
              <a:t>, and includes icons by </a:t>
            </a:r>
            <a:r>
              <a:rPr lang="en" sz="1200" b="1" u="sng">
                <a:solidFill>
                  <a:schemeClr val="lt2"/>
                </a:solidFill>
                <a:latin typeface="DM Sans"/>
                <a:ea typeface="DM Sans"/>
                <a:cs typeface="DM Sans"/>
                <a:sym typeface="DM Sans"/>
                <a:hlinkClick r:id="rId5">
                  <a:extLst>
                    <a:ext uri="{A12FA001-AC4F-418D-AE19-62706E023703}">
                      <ahyp:hlinkClr xmlns:ahyp="http://schemas.microsoft.com/office/drawing/2018/hyperlinkcolor" val="tx"/>
                    </a:ext>
                  </a:extLst>
                </a:hlinkClick>
              </a:rPr>
              <a:t>Flaticon</a:t>
            </a:r>
            <a:r>
              <a:rPr lang="en" sz="1200">
                <a:solidFill>
                  <a:schemeClr val="lt2"/>
                </a:solidFill>
                <a:latin typeface="DM Sans"/>
                <a:ea typeface="DM Sans"/>
                <a:cs typeface="DM Sans"/>
                <a:sym typeface="DM Sans"/>
              </a:rPr>
              <a:t>, and infographics &amp; images by </a:t>
            </a:r>
            <a:r>
              <a:rPr lang="en" sz="1200" b="1" u="sng">
                <a:solidFill>
                  <a:schemeClr val="lt2"/>
                </a:solidFill>
                <a:latin typeface="DM Sans"/>
                <a:ea typeface="DM Sans"/>
                <a:cs typeface="DM Sans"/>
                <a:sym typeface="DM Sans"/>
                <a:hlinkClick r:id="rId6">
                  <a:extLst>
                    <a:ext uri="{A12FA001-AC4F-418D-AE19-62706E023703}">
                      <ahyp:hlinkClr xmlns:ahyp="http://schemas.microsoft.com/office/drawing/2018/hyperlinkcolor" val="tx"/>
                    </a:ext>
                  </a:extLst>
                </a:hlinkClick>
              </a:rPr>
              <a:t>Freepik</a:t>
            </a:r>
            <a:r>
              <a:rPr lang="en" sz="1200" u="sng">
                <a:solidFill>
                  <a:schemeClr val="lt2"/>
                </a:solidFill>
                <a:latin typeface="DM Sans"/>
                <a:ea typeface="DM Sans"/>
                <a:cs typeface="DM Sans"/>
                <a:sym typeface="DM Sans"/>
              </a:rPr>
              <a:t> </a:t>
            </a:r>
            <a:endParaRPr sz="1200" u="sng">
              <a:solidFill>
                <a:schemeClr val="lt2"/>
              </a:solidFill>
              <a:latin typeface="DM Sans"/>
              <a:ea typeface="DM Sans"/>
              <a:cs typeface="DM Sans"/>
              <a:sym typeface="DM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5"/>
        <p:cNvGrpSpPr/>
        <p:nvPr/>
      </p:nvGrpSpPr>
      <p:grpSpPr>
        <a:xfrm>
          <a:off x="0" y="0"/>
          <a:ext cx="0" cy="0"/>
          <a:chOff x="0" y="0"/>
          <a:chExt cx="0" cy="0"/>
        </a:xfrm>
      </p:grpSpPr>
      <p:pic>
        <p:nvPicPr>
          <p:cNvPr id="206" name="Google Shape;206;p21"/>
          <p:cNvPicPr preferRelativeResize="0"/>
          <p:nvPr/>
        </p:nvPicPr>
        <p:blipFill>
          <a:blip r:embed="rId2">
            <a:alphaModFix/>
          </a:blip>
          <a:stretch>
            <a:fillRect/>
          </a:stretch>
        </p:blipFill>
        <p:spPr>
          <a:xfrm>
            <a:off x="0" y="0"/>
            <a:ext cx="9144000" cy="5143503"/>
          </a:xfrm>
          <a:prstGeom prst="rect">
            <a:avLst/>
          </a:prstGeom>
          <a:noFill/>
          <a:ln>
            <a:noFill/>
          </a:ln>
        </p:spPr>
      </p:pic>
      <p:pic>
        <p:nvPicPr>
          <p:cNvPr id="207" name="Google Shape;207;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8" name="Google Shape;208;p21"/>
          <p:cNvSpPr/>
          <p:nvPr/>
        </p:nvSpPr>
        <p:spPr>
          <a:xfrm>
            <a:off x="-532925" y="-2533175"/>
            <a:ext cx="10209900" cy="102099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1"/>
          <p:cNvSpPr/>
          <p:nvPr/>
        </p:nvSpPr>
        <p:spPr>
          <a:xfrm>
            <a:off x="516253" y="-1483997"/>
            <a:ext cx="8111700" cy="81117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1"/>
          <p:cNvSpPr/>
          <p:nvPr/>
        </p:nvSpPr>
        <p:spPr>
          <a:xfrm>
            <a:off x="516253" y="-1483997"/>
            <a:ext cx="8111700" cy="81117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1" name="Google Shape;211;p21"/>
          <p:cNvPicPr preferRelativeResize="0"/>
          <p:nvPr/>
        </p:nvPicPr>
        <p:blipFill rotWithShape="1">
          <a:blip r:embed="rId4">
            <a:alphaModFix/>
          </a:blip>
          <a:srcRect l="2116" t="20519" r="2125" b="15951"/>
          <a:stretch/>
        </p:blipFill>
        <p:spPr>
          <a:xfrm rot="-733408">
            <a:off x="-1170195" y="-1985689"/>
            <a:ext cx="7301641" cy="2724704"/>
          </a:xfrm>
          <a:prstGeom prst="rect">
            <a:avLst/>
          </a:prstGeom>
          <a:noFill/>
          <a:ln>
            <a:noFill/>
          </a:ln>
        </p:spPr>
      </p:pic>
      <p:pic>
        <p:nvPicPr>
          <p:cNvPr id="212" name="Google Shape;212;p21"/>
          <p:cNvPicPr preferRelativeResize="0"/>
          <p:nvPr/>
        </p:nvPicPr>
        <p:blipFill rotWithShape="1">
          <a:blip r:embed="rId5">
            <a:alphaModFix/>
          </a:blip>
          <a:srcRect l="822" t="18889" r="4641" b="18890"/>
          <a:stretch/>
        </p:blipFill>
        <p:spPr>
          <a:xfrm rot="-937998">
            <a:off x="4280956" y="4522489"/>
            <a:ext cx="5616587" cy="2079373"/>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13"/>
        <p:cNvGrpSpPr/>
        <p:nvPr/>
      </p:nvGrpSpPr>
      <p:grpSpPr>
        <a:xfrm>
          <a:off x="0" y="0"/>
          <a:ext cx="0" cy="0"/>
          <a:chOff x="0" y="0"/>
          <a:chExt cx="0" cy="0"/>
        </a:xfrm>
      </p:grpSpPr>
      <p:pic>
        <p:nvPicPr>
          <p:cNvPr id="214" name="Google Shape;214;p22"/>
          <p:cNvPicPr preferRelativeResize="0"/>
          <p:nvPr/>
        </p:nvPicPr>
        <p:blipFill>
          <a:blip r:embed="rId2">
            <a:alphaModFix amt="65000"/>
          </a:blip>
          <a:stretch>
            <a:fillRect/>
          </a:stretch>
        </p:blipFill>
        <p:spPr>
          <a:xfrm>
            <a:off x="0" y="0"/>
            <a:ext cx="9143995" cy="5143500"/>
          </a:xfrm>
          <a:prstGeom prst="rect">
            <a:avLst/>
          </a:prstGeom>
          <a:noFill/>
          <a:ln>
            <a:noFill/>
          </a:ln>
        </p:spPr>
      </p:pic>
      <p:sp>
        <p:nvSpPr>
          <p:cNvPr id="215" name="Google Shape;215;p22"/>
          <p:cNvSpPr/>
          <p:nvPr/>
        </p:nvSpPr>
        <p:spPr>
          <a:xfrm>
            <a:off x="-1038775" y="-3039025"/>
            <a:ext cx="11221500" cy="11221500"/>
          </a:xfrm>
          <a:prstGeom prst="ellipse">
            <a:avLst/>
          </a:prstGeom>
          <a:gradFill>
            <a:gsLst>
              <a:gs pos="0">
                <a:srgbClr val="FFFFFF">
                  <a:alpha val="37647"/>
                </a:srgbClr>
              </a:gs>
              <a:gs pos="80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2"/>
          <p:cNvSpPr/>
          <p:nvPr/>
        </p:nvSpPr>
        <p:spPr>
          <a:xfrm>
            <a:off x="114366" y="-1885884"/>
            <a:ext cx="8915400" cy="8915400"/>
          </a:xfrm>
          <a:prstGeom prst="ellipse">
            <a:avLst/>
          </a:prstGeom>
          <a:gradFill>
            <a:gsLst>
              <a:gs pos="0">
                <a:srgbClr val="FFFFFF">
                  <a:alpha val="65490"/>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2"/>
          <p:cNvSpPr/>
          <p:nvPr/>
        </p:nvSpPr>
        <p:spPr>
          <a:xfrm>
            <a:off x="114366" y="-1885884"/>
            <a:ext cx="8915400" cy="8915400"/>
          </a:xfrm>
          <a:prstGeom prst="ellipse">
            <a:avLst/>
          </a:prstGeom>
          <a:gradFill>
            <a:gsLst>
              <a:gs pos="0">
                <a:srgbClr val="FFFFFF">
                  <a:alpha val="88235"/>
                </a:srgbClr>
              </a:gs>
              <a:gs pos="62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 name="Google Shape;218;p22"/>
          <p:cNvPicPr preferRelativeResize="0"/>
          <p:nvPr/>
        </p:nvPicPr>
        <p:blipFill>
          <a:blip r:embed="rId3">
            <a:alphaModFix/>
          </a:blip>
          <a:stretch>
            <a:fillRect/>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1pPr>
            <a:lvl2pPr lvl="1"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2pPr>
            <a:lvl3pPr lvl="2"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3pPr>
            <a:lvl4pPr lvl="3"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4pPr>
            <a:lvl5pPr lvl="4"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5pPr>
            <a:lvl6pPr lvl="5"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6pPr>
            <a:lvl7pPr lvl="6"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7pPr>
            <a:lvl8pPr lvl="7"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8pPr>
            <a:lvl9pPr lvl="8"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1pPr>
            <a:lvl2pPr marL="914400" lvl="1"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2pPr>
            <a:lvl3pPr marL="1371600" lvl="2"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3pPr>
            <a:lvl4pPr marL="1828800" lvl="3"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4pPr>
            <a:lvl5pPr marL="2286000" lvl="4"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5pPr>
            <a:lvl6pPr marL="2743200" lvl="5"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6pPr>
            <a:lvl7pPr marL="3200400" lvl="6"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7pPr>
            <a:lvl8pPr marL="3657600" lvl="7"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8pPr>
            <a:lvl9pPr marL="4114800" lvl="8" indent="-317500">
              <a:lnSpc>
                <a:spcPct val="100000"/>
              </a:lnSpc>
              <a:spcBef>
                <a:spcPts val="0"/>
              </a:spcBef>
              <a:spcAft>
                <a:spcPts val="0"/>
              </a:spcAft>
              <a:buClr>
                <a:schemeClr val="lt2"/>
              </a:buClr>
              <a:buSzPts val="1400"/>
              <a:buFont typeface="DM Sans"/>
              <a:buChar char="■"/>
              <a:defRPr>
                <a:solidFill>
                  <a:schemeClr val="lt2"/>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https://www.cargill.com/at-what-temperature-does-rock-salt-stop-working#:~:text=At%2030%200F%2C%201,amount%20of%20ice%20melting%20action"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reconnectwithnature.org/news-events/the-buzz/too-much-road-salt-bad-for-environ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3"/>
          <p:cNvSpPr txBox="1">
            <a:spLocks noGrp="1"/>
          </p:cNvSpPr>
          <p:nvPr>
            <p:ph type="ctrTitle"/>
          </p:nvPr>
        </p:nvSpPr>
        <p:spPr>
          <a:xfrm flipH="1">
            <a:off x="2404099" y="1260470"/>
            <a:ext cx="4341600" cy="19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t>Salting Our Earth</a:t>
            </a:r>
            <a:endParaRPr sz="6000">
              <a:latin typeface="Anton"/>
              <a:ea typeface="Anton"/>
              <a:cs typeface="Anton"/>
              <a:sym typeface="Anton"/>
            </a:endParaRPr>
          </a:p>
        </p:txBody>
      </p:sp>
      <p:sp>
        <p:nvSpPr>
          <p:cNvPr id="224" name="Google Shape;224;p23"/>
          <p:cNvSpPr txBox="1">
            <a:spLocks noGrp="1"/>
          </p:cNvSpPr>
          <p:nvPr>
            <p:ph type="subTitle" idx="1"/>
          </p:nvPr>
        </p:nvSpPr>
        <p:spPr>
          <a:xfrm rot="2088">
            <a:off x="2316075" y="3224925"/>
            <a:ext cx="4446001" cy="96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Road Salt Impacts and Alternatives</a:t>
            </a:r>
            <a:endParaRPr sz="3000"/>
          </a:p>
        </p:txBody>
      </p:sp>
      <p:grpSp>
        <p:nvGrpSpPr>
          <p:cNvPr id="225" name="Google Shape;225;p23"/>
          <p:cNvGrpSpPr/>
          <p:nvPr/>
        </p:nvGrpSpPr>
        <p:grpSpPr>
          <a:xfrm>
            <a:off x="511375" y="4402132"/>
            <a:ext cx="403720" cy="403720"/>
            <a:chOff x="7876975" y="539500"/>
            <a:chExt cx="553800" cy="553800"/>
          </a:xfrm>
        </p:grpSpPr>
        <p:cxnSp>
          <p:nvCxnSpPr>
            <p:cNvPr id="226" name="Google Shape;226;p23"/>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27" name="Google Shape;227;p23"/>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228" name="Google Shape;228;p23"/>
          <p:cNvGrpSpPr/>
          <p:nvPr/>
        </p:nvGrpSpPr>
        <p:grpSpPr>
          <a:xfrm>
            <a:off x="8228912" y="337645"/>
            <a:ext cx="403720" cy="403720"/>
            <a:chOff x="7876975" y="539500"/>
            <a:chExt cx="553800" cy="553800"/>
          </a:xfrm>
        </p:grpSpPr>
        <p:cxnSp>
          <p:nvCxnSpPr>
            <p:cNvPr id="229" name="Google Shape;229;p23"/>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30" name="Google Shape;230;p23"/>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231" name="Google Shape;231;p23"/>
          <p:cNvGrpSpPr/>
          <p:nvPr/>
        </p:nvGrpSpPr>
        <p:grpSpPr>
          <a:xfrm>
            <a:off x="8228925" y="2369895"/>
            <a:ext cx="403720" cy="403720"/>
            <a:chOff x="7876975" y="539500"/>
            <a:chExt cx="553800" cy="553800"/>
          </a:xfrm>
        </p:grpSpPr>
        <p:cxnSp>
          <p:nvCxnSpPr>
            <p:cNvPr id="232" name="Google Shape;232;p23"/>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33" name="Google Shape;233;p23"/>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234" name="Google Shape;234;p23"/>
          <p:cNvGrpSpPr/>
          <p:nvPr/>
        </p:nvGrpSpPr>
        <p:grpSpPr>
          <a:xfrm>
            <a:off x="511387" y="2369895"/>
            <a:ext cx="403720" cy="403720"/>
            <a:chOff x="7876975" y="539500"/>
            <a:chExt cx="553800" cy="553800"/>
          </a:xfrm>
        </p:grpSpPr>
        <p:cxnSp>
          <p:nvCxnSpPr>
            <p:cNvPr id="235" name="Google Shape;235;p23"/>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36" name="Google Shape;236;p23"/>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4"/>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Outline</a:t>
            </a:r>
            <a:endParaRPr/>
          </a:p>
        </p:txBody>
      </p:sp>
      <p:grpSp>
        <p:nvGrpSpPr>
          <p:cNvPr id="242" name="Google Shape;242;p24"/>
          <p:cNvGrpSpPr/>
          <p:nvPr/>
        </p:nvGrpSpPr>
        <p:grpSpPr>
          <a:xfrm>
            <a:off x="-123638" y="1373245"/>
            <a:ext cx="403720" cy="403720"/>
            <a:chOff x="7876975" y="539500"/>
            <a:chExt cx="553800" cy="553800"/>
          </a:xfrm>
        </p:grpSpPr>
        <p:cxnSp>
          <p:nvCxnSpPr>
            <p:cNvPr id="243" name="Google Shape;243;p24"/>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44" name="Google Shape;244;p24"/>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pic>
        <p:nvPicPr>
          <p:cNvPr id="245" name="Google Shape;245;p24"/>
          <p:cNvPicPr preferRelativeResize="0"/>
          <p:nvPr/>
        </p:nvPicPr>
        <p:blipFill>
          <a:blip r:embed="rId3">
            <a:alphaModFix/>
          </a:blip>
          <a:stretch>
            <a:fillRect/>
          </a:stretch>
        </p:blipFill>
        <p:spPr>
          <a:xfrm>
            <a:off x="790300" y="311323"/>
            <a:ext cx="1981725" cy="1006575"/>
          </a:xfrm>
          <a:prstGeom prst="rect">
            <a:avLst/>
          </a:prstGeom>
          <a:noFill/>
          <a:ln>
            <a:noFill/>
          </a:ln>
        </p:spPr>
      </p:pic>
      <p:pic>
        <p:nvPicPr>
          <p:cNvPr id="246" name="Google Shape;246;p24"/>
          <p:cNvPicPr preferRelativeResize="0"/>
          <p:nvPr/>
        </p:nvPicPr>
        <p:blipFill>
          <a:blip r:embed="rId4">
            <a:alphaModFix/>
          </a:blip>
          <a:stretch>
            <a:fillRect/>
          </a:stretch>
        </p:blipFill>
        <p:spPr>
          <a:xfrm>
            <a:off x="6681250" y="344271"/>
            <a:ext cx="1601901" cy="940675"/>
          </a:xfrm>
          <a:prstGeom prst="rect">
            <a:avLst/>
          </a:prstGeom>
          <a:noFill/>
          <a:ln>
            <a:noFill/>
          </a:ln>
        </p:spPr>
      </p:pic>
      <p:graphicFrame>
        <p:nvGraphicFramePr>
          <p:cNvPr id="247" name="Google Shape;247;p24"/>
          <p:cNvGraphicFramePr/>
          <p:nvPr/>
        </p:nvGraphicFramePr>
        <p:xfrm>
          <a:off x="460575" y="1632522"/>
          <a:ext cx="3000000" cy="3000000"/>
        </p:xfrm>
        <a:graphic>
          <a:graphicData uri="http://schemas.openxmlformats.org/drawingml/2006/table">
            <a:tbl>
              <a:tblPr>
                <a:noFill/>
                <a:tableStyleId>{775C5899-CB03-414D-9DA0-4837A7CD89E6}</a:tableStyleId>
              </a:tblPr>
              <a:tblGrid>
                <a:gridCol w="2515850">
                  <a:extLst>
                    <a:ext uri="{9D8B030D-6E8A-4147-A177-3AD203B41FA5}">
                      <a16:colId xmlns:a16="http://schemas.microsoft.com/office/drawing/2014/main" val="20000"/>
                    </a:ext>
                  </a:extLst>
                </a:gridCol>
                <a:gridCol w="5707000">
                  <a:extLst>
                    <a:ext uri="{9D8B030D-6E8A-4147-A177-3AD203B41FA5}">
                      <a16:colId xmlns:a16="http://schemas.microsoft.com/office/drawing/2014/main" val="20001"/>
                    </a:ext>
                  </a:extLst>
                </a:gridCol>
              </a:tblGrid>
              <a:tr h="610725">
                <a:tc>
                  <a:txBody>
                    <a:bodyPr/>
                    <a:lstStyle/>
                    <a:p>
                      <a:pPr marL="0" lvl="0" indent="0" algn="l" rtl="0">
                        <a:spcBef>
                          <a:spcPts val="0"/>
                        </a:spcBef>
                        <a:spcAft>
                          <a:spcPts val="0"/>
                        </a:spcAft>
                        <a:buNone/>
                      </a:pPr>
                      <a:r>
                        <a:rPr lang="en" sz="1800" b="1">
                          <a:solidFill>
                            <a:schemeClr val="lt2"/>
                          </a:solidFill>
                          <a:latin typeface="DM Sans"/>
                          <a:ea typeface="DM Sans"/>
                          <a:cs typeface="DM Sans"/>
                          <a:sym typeface="DM Sans"/>
                        </a:rPr>
                        <a:t>The Problem</a:t>
                      </a:r>
                      <a:endParaRPr sz="1800" b="1">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ts val="0"/>
                        </a:spcBef>
                        <a:spcAft>
                          <a:spcPts val="1600"/>
                        </a:spcAft>
                        <a:buNone/>
                      </a:pPr>
                      <a:r>
                        <a:rPr lang="en" sz="1800">
                          <a:solidFill>
                            <a:schemeClr val="lt2"/>
                          </a:solidFill>
                          <a:latin typeface="DM Sans"/>
                          <a:ea typeface="DM Sans"/>
                          <a:cs typeface="DM Sans"/>
                          <a:sym typeface="DM Sans"/>
                        </a:rPr>
                        <a:t>Why do we care about road salt applications?</a:t>
                      </a:r>
                      <a:endParaRPr sz="1800">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610725">
                <a:tc>
                  <a:txBody>
                    <a:bodyPr/>
                    <a:lstStyle/>
                    <a:p>
                      <a:pPr marL="0" lvl="0" indent="0" algn="l" rtl="0">
                        <a:spcBef>
                          <a:spcPts val="0"/>
                        </a:spcBef>
                        <a:spcAft>
                          <a:spcPts val="0"/>
                        </a:spcAft>
                        <a:buNone/>
                      </a:pPr>
                      <a:r>
                        <a:rPr lang="en" sz="1800" b="1">
                          <a:solidFill>
                            <a:schemeClr val="lt2"/>
                          </a:solidFill>
                          <a:latin typeface="DM Sans"/>
                          <a:ea typeface="DM Sans"/>
                          <a:cs typeface="DM Sans"/>
                          <a:sym typeface="DM Sans"/>
                        </a:rPr>
                        <a:t>The Effects</a:t>
                      </a:r>
                      <a:endParaRPr sz="1800" b="1">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l" rtl="0">
                        <a:lnSpc>
                          <a:spcPct val="100000"/>
                        </a:lnSpc>
                        <a:spcBef>
                          <a:spcPts val="0"/>
                        </a:spcBef>
                        <a:spcAft>
                          <a:spcPts val="1600"/>
                        </a:spcAft>
                        <a:buNone/>
                      </a:pPr>
                      <a:r>
                        <a:rPr lang="en" sz="1800">
                          <a:solidFill>
                            <a:schemeClr val="lt2"/>
                          </a:solidFill>
                          <a:latin typeface="DM Sans"/>
                          <a:ea typeface="DM Sans"/>
                          <a:cs typeface="DM Sans"/>
                          <a:sym typeface="DM Sans"/>
                        </a:rPr>
                        <a:t>What are some effects we have already seen? Who is this relevant to?</a:t>
                      </a:r>
                      <a:endParaRPr sz="1800">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610725">
                <a:tc>
                  <a:txBody>
                    <a:bodyPr/>
                    <a:lstStyle/>
                    <a:p>
                      <a:pPr marL="0" lvl="0" indent="0" algn="l" rtl="0">
                        <a:spcBef>
                          <a:spcPts val="0"/>
                        </a:spcBef>
                        <a:spcAft>
                          <a:spcPts val="0"/>
                        </a:spcAft>
                        <a:buNone/>
                      </a:pPr>
                      <a:r>
                        <a:rPr lang="en" sz="1800" b="1">
                          <a:solidFill>
                            <a:schemeClr val="lt2"/>
                          </a:solidFill>
                          <a:latin typeface="DM Sans"/>
                          <a:ea typeface="DM Sans"/>
                          <a:cs typeface="DM Sans"/>
                          <a:sym typeface="DM Sans"/>
                        </a:rPr>
                        <a:t>Current Alternative</a:t>
                      </a:r>
                      <a:endParaRPr sz="1800" b="1">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ts val="0"/>
                        </a:spcBef>
                        <a:spcAft>
                          <a:spcPts val="1600"/>
                        </a:spcAft>
                        <a:buNone/>
                      </a:pPr>
                      <a:r>
                        <a:rPr lang="en" sz="1800">
                          <a:solidFill>
                            <a:schemeClr val="lt2"/>
                          </a:solidFill>
                          <a:latin typeface="DM Sans"/>
                          <a:ea typeface="DM Sans"/>
                          <a:cs typeface="DM Sans"/>
                          <a:sym typeface="DM Sans"/>
                        </a:rPr>
                        <a:t>What are current alternatives to road salt being used?</a:t>
                      </a:r>
                      <a:endParaRPr sz="1800">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610725">
                <a:tc>
                  <a:txBody>
                    <a:bodyPr/>
                    <a:lstStyle/>
                    <a:p>
                      <a:pPr marL="0" lvl="0" indent="0" algn="l" rtl="0">
                        <a:spcBef>
                          <a:spcPts val="0"/>
                        </a:spcBef>
                        <a:spcAft>
                          <a:spcPts val="0"/>
                        </a:spcAft>
                        <a:buNone/>
                      </a:pPr>
                      <a:r>
                        <a:rPr lang="en" sz="1800" b="1">
                          <a:solidFill>
                            <a:schemeClr val="lt2"/>
                          </a:solidFill>
                          <a:latin typeface="DM Sans"/>
                          <a:ea typeface="DM Sans"/>
                          <a:cs typeface="DM Sans"/>
                          <a:sym typeface="DM Sans"/>
                        </a:rPr>
                        <a:t>Promising Alternatives</a:t>
                      </a:r>
                      <a:endParaRPr sz="1800" b="1">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ts val="0"/>
                        </a:spcBef>
                        <a:spcAft>
                          <a:spcPts val="1600"/>
                        </a:spcAft>
                        <a:buNone/>
                      </a:pPr>
                      <a:r>
                        <a:rPr lang="en" sz="1800">
                          <a:solidFill>
                            <a:schemeClr val="lt2"/>
                          </a:solidFill>
                          <a:latin typeface="DM Sans"/>
                          <a:ea typeface="DM Sans"/>
                          <a:cs typeface="DM Sans"/>
                          <a:sym typeface="DM Sans"/>
                        </a:rPr>
                        <a:t>What are some promising novel alternatives?</a:t>
                      </a:r>
                      <a:endParaRPr sz="1800">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610725">
                <a:tc>
                  <a:txBody>
                    <a:bodyPr/>
                    <a:lstStyle/>
                    <a:p>
                      <a:pPr marL="0" lvl="0" indent="0" algn="l" rtl="0">
                        <a:spcBef>
                          <a:spcPts val="0"/>
                        </a:spcBef>
                        <a:spcAft>
                          <a:spcPts val="0"/>
                        </a:spcAft>
                        <a:buNone/>
                      </a:pPr>
                      <a:r>
                        <a:rPr lang="en" sz="1800" b="1">
                          <a:solidFill>
                            <a:schemeClr val="lt2"/>
                          </a:solidFill>
                          <a:latin typeface="DM Sans"/>
                          <a:ea typeface="DM Sans"/>
                          <a:cs typeface="DM Sans"/>
                          <a:sym typeface="DM Sans"/>
                        </a:rPr>
                        <a:t>Call to Action</a:t>
                      </a:r>
                      <a:endParaRPr sz="1800" b="1">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chemeClr val="lt2"/>
                          </a:solidFill>
                          <a:latin typeface="DM Sans"/>
                          <a:ea typeface="DM Sans"/>
                          <a:cs typeface="DM Sans"/>
                          <a:sym typeface="DM Sans"/>
                        </a:rPr>
                        <a:t>How can you help?</a:t>
                      </a:r>
                      <a:endParaRPr sz="1800">
                        <a:solidFill>
                          <a:schemeClr val="lt2"/>
                        </a:solidFill>
                        <a:latin typeface="DM Sans"/>
                        <a:ea typeface="DM Sans"/>
                        <a:cs typeface="DM Sans"/>
                        <a:sym typeface="DM Sans"/>
                      </a:endParaRPr>
                    </a:p>
                  </a:txBody>
                  <a:tcPr marL="91425" marR="91425" marT="0" marB="0" anchor="ctr">
                    <a:lnL w="9525" cap="flat" cmpd="sng">
                      <a:solidFill>
                        <a:srgbClr val="595959">
                          <a:alpha val="0"/>
                        </a:srgbClr>
                      </a:solidFill>
                      <a:prstDash val="solid"/>
                      <a:round/>
                      <a:headEnd type="none" w="sm" len="sm"/>
                      <a:tailEnd type="none" w="sm" len="sm"/>
                    </a:lnL>
                    <a:lnR w="9525" cap="flat" cmpd="sng">
                      <a:solidFill>
                        <a:srgbClr val="595959">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5"/>
          <p:cNvSpPr txBox="1">
            <a:spLocks noGrp="1"/>
          </p:cNvSpPr>
          <p:nvPr>
            <p:ph type="ctrTitle"/>
          </p:nvPr>
        </p:nvSpPr>
        <p:spPr>
          <a:xfrm rot="238" flipH="1">
            <a:off x="199125" y="126594"/>
            <a:ext cx="4336200" cy="123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accent1"/>
                </a:solidFill>
              </a:rPr>
              <a:t>What is road salt? </a:t>
            </a:r>
            <a:endParaRPr/>
          </a:p>
        </p:txBody>
      </p:sp>
      <p:sp>
        <p:nvSpPr>
          <p:cNvPr id="253" name="Google Shape;253;p25"/>
          <p:cNvSpPr txBox="1">
            <a:spLocks noGrp="1"/>
          </p:cNvSpPr>
          <p:nvPr>
            <p:ph type="body" idx="1"/>
          </p:nvPr>
        </p:nvSpPr>
        <p:spPr>
          <a:xfrm>
            <a:off x="345900" y="1359450"/>
            <a:ext cx="8467200" cy="344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Most common: NaCl</a:t>
            </a:r>
            <a:endParaRPr sz="2000"/>
          </a:p>
          <a:p>
            <a:pPr marL="457200" lvl="0" indent="-355600" algn="l" rtl="0">
              <a:spcBef>
                <a:spcPts val="0"/>
              </a:spcBef>
              <a:spcAft>
                <a:spcPts val="0"/>
              </a:spcAft>
              <a:buSzPts val="2000"/>
              <a:buChar char="-"/>
            </a:pPr>
            <a:r>
              <a:rPr lang="en" sz="2000"/>
              <a:t>Implemented before 1940s </a:t>
            </a:r>
            <a:endParaRPr sz="2000"/>
          </a:p>
          <a:p>
            <a:pPr marL="457200" lvl="0" indent="-355600" algn="l" rtl="0">
              <a:spcBef>
                <a:spcPts val="0"/>
              </a:spcBef>
              <a:spcAft>
                <a:spcPts val="0"/>
              </a:spcAft>
              <a:buSzPts val="2000"/>
              <a:buChar char="-"/>
            </a:pPr>
            <a:r>
              <a:rPr lang="en" sz="2000"/>
              <a:t>Road safety</a:t>
            </a:r>
            <a:endParaRPr sz="2000"/>
          </a:p>
        </p:txBody>
      </p:sp>
      <p:grpSp>
        <p:nvGrpSpPr>
          <p:cNvPr id="254" name="Google Shape;254;p25"/>
          <p:cNvGrpSpPr/>
          <p:nvPr/>
        </p:nvGrpSpPr>
        <p:grpSpPr>
          <a:xfrm flipH="1">
            <a:off x="8228925" y="4402145"/>
            <a:ext cx="403720" cy="403720"/>
            <a:chOff x="7876975" y="539500"/>
            <a:chExt cx="553800" cy="553800"/>
          </a:xfrm>
        </p:grpSpPr>
        <p:cxnSp>
          <p:nvCxnSpPr>
            <p:cNvPr id="255" name="Google Shape;255;p25"/>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56" name="Google Shape;256;p25"/>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257" name="Google Shape;257;p25"/>
          <p:cNvSpPr txBox="1"/>
          <p:nvPr/>
        </p:nvSpPr>
        <p:spPr>
          <a:xfrm>
            <a:off x="5364250" y="3940350"/>
            <a:ext cx="4336200" cy="3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2"/>
                </a:solidFill>
                <a:latin typeface="DM Sans"/>
                <a:ea typeface="DM Sans"/>
                <a:cs typeface="DM Sans"/>
                <a:sym typeface="DM Sans"/>
              </a:rPr>
              <a:t>Image from: https://thewatershed.org/21074-2/</a:t>
            </a:r>
            <a:endParaRPr sz="1200">
              <a:solidFill>
                <a:schemeClr val="lt2"/>
              </a:solidFill>
              <a:latin typeface="DM Sans"/>
              <a:ea typeface="DM Sans"/>
              <a:cs typeface="DM Sans"/>
              <a:sym typeface="DM Sans"/>
            </a:endParaRPr>
          </a:p>
        </p:txBody>
      </p:sp>
      <p:pic>
        <p:nvPicPr>
          <p:cNvPr id="258" name="Google Shape;258;p25"/>
          <p:cNvPicPr preferRelativeResize="0"/>
          <p:nvPr/>
        </p:nvPicPr>
        <p:blipFill>
          <a:blip r:embed="rId3">
            <a:alphaModFix/>
          </a:blip>
          <a:stretch>
            <a:fillRect/>
          </a:stretch>
        </p:blipFill>
        <p:spPr>
          <a:xfrm>
            <a:off x="4398050" y="930450"/>
            <a:ext cx="4514851" cy="3009901"/>
          </a:xfrm>
          <a:prstGeom prst="rect">
            <a:avLst/>
          </a:prstGeom>
          <a:noFill/>
          <a:ln>
            <a:noFill/>
          </a:ln>
        </p:spPr>
      </p:pic>
      <p:sp>
        <p:nvSpPr>
          <p:cNvPr id="259" name="Google Shape;259;p25"/>
          <p:cNvSpPr txBox="1"/>
          <p:nvPr/>
        </p:nvSpPr>
        <p:spPr>
          <a:xfrm>
            <a:off x="64800" y="4738075"/>
            <a:ext cx="2136900" cy="3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2"/>
                </a:solidFill>
                <a:latin typeface="DM Sans"/>
                <a:ea typeface="DM Sans"/>
                <a:cs typeface="DM Sans"/>
                <a:sym typeface="DM Sans"/>
              </a:rPr>
              <a:t>Source: Cary Institute </a:t>
            </a:r>
            <a:endParaRPr>
              <a:solidFill>
                <a:schemeClr val="lt2"/>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6"/>
          <p:cNvSpPr txBox="1">
            <a:spLocks noGrp="1"/>
          </p:cNvSpPr>
          <p:nvPr>
            <p:ph type="subTitle" idx="1"/>
          </p:nvPr>
        </p:nvSpPr>
        <p:spPr>
          <a:xfrm>
            <a:off x="854775" y="1747175"/>
            <a:ext cx="7704000" cy="24990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AutoNum type="arabicPeriod"/>
            </a:pPr>
            <a:r>
              <a:rPr lang="en" sz="2000"/>
              <a:t>Volume</a:t>
            </a:r>
            <a:endParaRPr sz="2000"/>
          </a:p>
          <a:p>
            <a:pPr marL="914400" lvl="1" indent="-355600" algn="l" rtl="0">
              <a:spcBef>
                <a:spcPts val="0"/>
              </a:spcBef>
              <a:spcAft>
                <a:spcPts val="0"/>
              </a:spcAft>
              <a:buSzPts val="2000"/>
              <a:buAutoNum type="alphaLcPeriod"/>
            </a:pPr>
            <a:r>
              <a:rPr lang="en" sz="2000"/>
              <a:t>Inefficiency</a:t>
            </a:r>
            <a:endParaRPr sz="2000"/>
          </a:p>
          <a:p>
            <a:pPr marL="457200" lvl="0" indent="-355600" algn="l" rtl="0">
              <a:spcBef>
                <a:spcPts val="0"/>
              </a:spcBef>
              <a:spcAft>
                <a:spcPts val="0"/>
              </a:spcAft>
              <a:buSzPts val="2000"/>
              <a:buAutoNum type="arabicPeriod"/>
            </a:pPr>
            <a:r>
              <a:rPr lang="en" sz="2000"/>
              <a:t>Regulatory mandates</a:t>
            </a:r>
            <a:endParaRPr sz="2000"/>
          </a:p>
          <a:p>
            <a:pPr marL="914400" lvl="1" indent="-355600" algn="l" rtl="0">
              <a:spcBef>
                <a:spcPts val="0"/>
              </a:spcBef>
              <a:spcAft>
                <a:spcPts val="0"/>
              </a:spcAft>
              <a:buSzPts val="2000"/>
              <a:buAutoNum type="alphaLcPeriod"/>
            </a:pPr>
            <a:r>
              <a:rPr lang="en" sz="2000"/>
              <a:t>Salting</a:t>
            </a:r>
            <a:endParaRPr sz="2000"/>
          </a:p>
          <a:p>
            <a:pPr marL="914400" lvl="1" indent="-355600" algn="l" rtl="0">
              <a:spcBef>
                <a:spcPts val="0"/>
              </a:spcBef>
              <a:spcAft>
                <a:spcPts val="0"/>
              </a:spcAft>
              <a:buSzPts val="2000"/>
              <a:buAutoNum type="alphaLcPeriod"/>
            </a:pPr>
            <a:r>
              <a:rPr lang="en" sz="2000"/>
              <a:t>Storage</a:t>
            </a:r>
            <a:endParaRPr sz="2000"/>
          </a:p>
          <a:p>
            <a:pPr marL="457200" lvl="0" indent="-355600" algn="l" rtl="0">
              <a:spcBef>
                <a:spcPts val="0"/>
              </a:spcBef>
              <a:spcAft>
                <a:spcPts val="0"/>
              </a:spcAft>
              <a:buSzPts val="2000"/>
              <a:buAutoNum type="arabicPeriod"/>
            </a:pPr>
            <a:r>
              <a:rPr lang="en" sz="2000"/>
              <a:t>Lack of public awareness</a:t>
            </a:r>
            <a:endParaRPr sz="2000"/>
          </a:p>
        </p:txBody>
      </p:sp>
      <p:pic>
        <p:nvPicPr>
          <p:cNvPr id="265" name="Google Shape;265;p26"/>
          <p:cNvPicPr preferRelativeResize="0"/>
          <p:nvPr/>
        </p:nvPicPr>
        <p:blipFill>
          <a:blip r:embed="rId3">
            <a:alphaModFix/>
          </a:blip>
          <a:stretch>
            <a:fillRect/>
          </a:stretch>
        </p:blipFill>
        <p:spPr>
          <a:xfrm>
            <a:off x="6045963" y="1138924"/>
            <a:ext cx="2992412" cy="1427150"/>
          </a:xfrm>
          <a:prstGeom prst="rect">
            <a:avLst/>
          </a:prstGeom>
          <a:noFill/>
          <a:ln>
            <a:noFill/>
          </a:ln>
        </p:spPr>
      </p:pic>
      <p:sp>
        <p:nvSpPr>
          <p:cNvPr id="266" name="Google Shape;266;p26"/>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Problems with Road Salt Usage</a:t>
            </a:r>
            <a:endParaRPr/>
          </a:p>
        </p:txBody>
      </p:sp>
      <p:grpSp>
        <p:nvGrpSpPr>
          <p:cNvPr id="267" name="Google Shape;267;p26"/>
          <p:cNvGrpSpPr/>
          <p:nvPr/>
        </p:nvGrpSpPr>
        <p:grpSpPr>
          <a:xfrm>
            <a:off x="8228925" y="337632"/>
            <a:ext cx="403720" cy="403720"/>
            <a:chOff x="7876975" y="539500"/>
            <a:chExt cx="553800" cy="553800"/>
          </a:xfrm>
        </p:grpSpPr>
        <p:cxnSp>
          <p:nvCxnSpPr>
            <p:cNvPr id="268" name="Google Shape;268;p26"/>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69" name="Google Shape;269;p26"/>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270" name="Google Shape;270;p26"/>
          <p:cNvSpPr txBox="1"/>
          <p:nvPr/>
        </p:nvSpPr>
        <p:spPr>
          <a:xfrm>
            <a:off x="64800" y="4738075"/>
            <a:ext cx="4807500" cy="3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2"/>
                </a:solidFill>
                <a:latin typeface="DM Sans"/>
                <a:ea typeface="DM Sans"/>
                <a:cs typeface="DM Sans"/>
                <a:sym typeface="DM Sans"/>
              </a:rPr>
              <a:t>Sources: USA Today, NY Gov, Cargill, Will County FPD </a:t>
            </a:r>
            <a:endParaRPr>
              <a:solidFill>
                <a:schemeClr val="lt2"/>
              </a:solidFill>
              <a:latin typeface="DM Sans"/>
              <a:ea typeface="DM Sans"/>
              <a:cs typeface="DM Sans"/>
              <a:sym typeface="DM Sans"/>
            </a:endParaRPr>
          </a:p>
        </p:txBody>
      </p:sp>
      <p:pic>
        <p:nvPicPr>
          <p:cNvPr id="271" name="Google Shape;271;p26"/>
          <p:cNvPicPr preferRelativeResize="0"/>
          <p:nvPr/>
        </p:nvPicPr>
        <p:blipFill>
          <a:blip r:embed="rId4">
            <a:alphaModFix/>
          </a:blip>
          <a:stretch>
            <a:fillRect/>
          </a:stretch>
        </p:blipFill>
        <p:spPr>
          <a:xfrm>
            <a:off x="5198626" y="3005225"/>
            <a:ext cx="1374775" cy="2063750"/>
          </a:xfrm>
          <a:prstGeom prst="rect">
            <a:avLst/>
          </a:prstGeom>
          <a:noFill/>
          <a:ln>
            <a:noFill/>
          </a:ln>
        </p:spPr>
      </p:pic>
      <p:sp>
        <p:nvSpPr>
          <p:cNvPr id="272" name="Google Shape;272;p26"/>
          <p:cNvSpPr/>
          <p:nvPr/>
        </p:nvSpPr>
        <p:spPr>
          <a:xfrm rot="10800000">
            <a:off x="6765275" y="2601000"/>
            <a:ext cx="1147800" cy="1209000"/>
          </a:xfrm>
          <a:prstGeom prst="bentArrow">
            <a:avLst>
              <a:gd name="adj1" fmla="val 25000"/>
              <a:gd name="adj2" fmla="val 2500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7"/>
          <p:cNvSpPr txBox="1">
            <a:spLocks noGrp="1"/>
          </p:cNvSpPr>
          <p:nvPr>
            <p:ph type="ctrTitle"/>
          </p:nvPr>
        </p:nvSpPr>
        <p:spPr>
          <a:xfrm rot="268" flipH="1">
            <a:off x="463550" y="644524"/>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The Effects </a:t>
            </a:r>
            <a:endParaRPr/>
          </a:p>
        </p:txBody>
      </p:sp>
      <p:sp>
        <p:nvSpPr>
          <p:cNvPr id="278" name="Google Shape;278;p27"/>
          <p:cNvSpPr txBox="1">
            <a:spLocks noGrp="1"/>
          </p:cNvSpPr>
          <p:nvPr>
            <p:ph type="subTitle" idx="1"/>
          </p:nvPr>
        </p:nvSpPr>
        <p:spPr>
          <a:xfrm>
            <a:off x="316650" y="1542700"/>
            <a:ext cx="2829300" cy="123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u="sng"/>
              <a:t>Animals</a:t>
            </a:r>
            <a:endParaRPr sz="2000" u="sng"/>
          </a:p>
          <a:p>
            <a:pPr marL="457200" lvl="0" indent="-355600" algn="l" rtl="0">
              <a:spcBef>
                <a:spcPts val="0"/>
              </a:spcBef>
              <a:spcAft>
                <a:spcPts val="0"/>
              </a:spcAft>
              <a:buSzPts val="2000"/>
              <a:buChar char="-"/>
            </a:pPr>
            <a:r>
              <a:rPr lang="en" sz="2000"/>
              <a:t>Amphibians</a:t>
            </a:r>
            <a:endParaRPr sz="2000"/>
          </a:p>
          <a:p>
            <a:pPr marL="457200" lvl="0" indent="-355600" algn="l" rtl="0">
              <a:spcBef>
                <a:spcPts val="0"/>
              </a:spcBef>
              <a:spcAft>
                <a:spcPts val="0"/>
              </a:spcAft>
              <a:buSzPts val="2000"/>
              <a:buChar char="-"/>
            </a:pPr>
            <a:r>
              <a:rPr lang="en" sz="2000"/>
              <a:t>Birds</a:t>
            </a:r>
            <a:endParaRPr sz="2000"/>
          </a:p>
          <a:p>
            <a:pPr marL="457200" lvl="0" indent="-355600" algn="l" rtl="0">
              <a:spcBef>
                <a:spcPts val="0"/>
              </a:spcBef>
              <a:spcAft>
                <a:spcPts val="0"/>
              </a:spcAft>
              <a:buSzPts val="2000"/>
              <a:buChar char="-"/>
            </a:pPr>
            <a:r>
              <a:rPr lang="en" sz="2000"/>
              <a:t>Moose and other mammals</a:t>
            </a:r>
            <a:endParaRPr sz="2000"/>
          </a:p>
          <a:p>
            <a:pPr marL="0" lvl="0" indent="0" algn="l" rtl="0">
              <a:spcBef>
                <a:spcPts val="0"/>
              </a:spcBef>
              <a:spcAft>
                <a:spcPts val="0"/>
              </a:spcAft>
              <a:buNone/>
            </a:pPr>
            <a:r>
              <a:rPr lang="en" sz="2000" u="sng"/>
              <a:t>Ecosystems</a:t>
            </a:r>
            <a:endParaRPr sz="2000" u="sng"/>
          </a:p>
          <a:p>
            <a:pPr marL="457200" lvl="0" indent="-355600" algn="l" rtl="0">
              <a:spcBef>
                <a:spcPts val="0"/>
              </a:spcBef>
              <a:spcAft>
                <a:spcPts val="0"/>
              </a:spcAft>
              <a:buSzPts val="2000"/>
              <a:buChar char="-"/>
            </a:pPr>
            <a:r>
              <a:rPr lang="en" sz="2000"/>
              <a:t>Freshwater salinization</a:t>
            </a:r>
            <a:endParaRPr sz="2000"/>
          </a:p>
          <a:p>
            <a:pPr marL="457200" lvl="0" indent="-355600" algn="l" rtl="0">
              <a:spcBef>
                <a:spcPts val="0"/>
              </a:spcBef>
              <a:spcAft>
                <a:spcPts val="0"/>
              </a:spcAft>
              <a:buSzPts val="2000"/>
              <a:buChar char="-"/>
            </a:pPr>
            <a:r>
              <a:rPr lang="en" sz="2000"/>
              <a:t>Roadside vegetation</a:t>
            </a:r>
            <a:endParaRPr sz="2000"/>
          </a:p>
          <a:p>
            <a:pPr marL="457200" lvl="0" indent="-355600" algn="l" rtl="0">
              <a:spcBef>
                <a:spcPts val="0"/>
              </a:spcBef>
              <a:spcAft>
                <a:spcPts val="0"/>
              </a:spcAft>
              <a:buSzPts val="2000"/>
              <a:buChar char="-"/>
            </a:pPr>
            <a:r>
              <a:rPr lang="en" sz="2000"/>
              <a:t>Soil health</a:t>
            </a:r>
            <a:endParaRPr sz="2000"/>
          </a:p>
        </p:txBody>
      </p:sp>
      <p:sp>
        <p:nvSpPr>
          <p:cNvPr id="279" name="Google Shape;279;p27"/>
          <p:cNvSpPr txBox="1">
            <a:spLocks noGrp="1"/>
          </p:cNvSpPr>
          <p:nvPr>
            <p:ph type="subTitle" idx="2"/>
          </p:nvPr>
        </p:nvSpPr>
        <p:spPr>
          <a:xfrm>
            <a:off x="256475" y="1089700"/>
            <a:ext cx="28293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Natural Communities</a:t>
            </a:r>
            <a:endParaRPr/>
          </a:p>
        </p:txBody>
      </p:sp>
      <p:sp>
        <p:nvSpPr>
          <p:cNvPr id="280" name="Google Shape;280;p27"/>
          <p:cNvSpPr txBox="1">
            <a:spLocks noGrp="1"/>
          </p:cNvSpPr>
          <p:nvPr>
            <p:ph type="subTitle" idx="3"/>
          </p:nvPr>
        </p:nvSpPr>
        <p:spPr>
          <a:xfrm>
            <a:off x="5803350" y="1542700"/>
            <a:ext cx="2829300" cy="123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u="sng"/>
              <a:t>Human Health</a:t>
            </a:r>
            <a:endParaRPr sz="1900" u="sng"/>
          </a:p>
          <a:p>
            <a:pPr marL="457200" lvl="0" indent="-349250" algn="l" rtl="0">
              <a:spcBef>
                <a:spcPts val="0"/>
              </a:spcBef>
              <a:spcAft>
                <a:spcPts val="0"/>
              </a:spcAft>
              <a:buSzPts val="1900"/>
              <a:buChar char="-"/>
            </a:pPr>
            <a:r>
              <a:rPr lang="en" sz="1900"/>
              <a:t>Salt intake </a:t>
            </a:r>
            <a:endParaRPr sz="1900"/>
          </a:p>
          <a:p>
            <a:pPr marL="457200" lvl="0" indent="-349250" algn="l" rtl="0">
              <a:spcBef>
                <a:spcPts val="0"/>
              </a:spcBef>
              <a:spcAft>
                <a:spcPts val="0"/>
              </a:spcAft>
              <a:buSzPts val="1900"/>
              <a:buChar char="-"/>
            </a:pPr>
            <a:r>
              <a:rPr lang="en" sz="1900"/>
              <a:t>Mobilization of contaminants</a:t>
            </a:r>
            <a:endParaRPr sz="1900"/>
          </a:p>
          <a:p>
            <a:pPr marL="0" lvl="0" indent="0" algn="l" rtl="0">
              <a:spcBef>
                <a:spcPts val="0"/>
              </a:spcBef>
              <a:spcAft>
                <a:spcPts val="0"/>
              </a:spcAft>
              <a:buNone/>
            </a:pPr>
            <a:r>
              <a:rPr lang="en" sz="1900" u="sng"/>
              <a:t>Infrastructure</a:t>
            </a:r>
            <a:endParaRPr sz="1900" u="sng"/>
          </a:p>
          <a:p>
            <a:pPr marL="457200" lvl="0" indent="-349250" algn="l" rtl="0">
              <a:spcBef>
                <a:spcPts val="0"/>
              </a:spcBef>
              <a:spcAft>
                <a:spcPts val="0"/>
              </a:spcAft>
              <a:buSzPts val="1900"/>
              <a:buChar char="-"/>
            </a:pPr>
            <a:r>
              <a:rPr lang="en" sz="1900"/>
              <a:t>Pipes</a:t>
            </a:r>
            <a:endParaRPr sz="1900"/>
          </a:p>
          <a:p>
            <a:pPr marL="457200" lvl="0" indent="-349250" algn="l" rtl="0">
              <a:spcBef>
                <a:spcPts val="0"/>
              </a:spcBef>
              <a:spcAft>
                <a:spcPts val="0"/>
              </a:spcAft>
              <a:buSzPts val="1900"/>
              <a:buChar char="-"/>
            </a:pPr>
            <a:r>
              <a:rPr lang="en" sz="1900"/>
              <a:t>Cars</a:t>
            </a:r>
            <a:endParaRPr sz="1900"/>
          </a:p>
          <a:p>
            <a:pPr marL="457200" lvl="0" indent="-349250" algn="l" rtl="0">
              <a:spcBef>
                <a:spcPts val="0"/>
              </a:spcBef>
              <a:spcAft>
                <a:spcPts val="0"/>
              </a:spcAft>
              <a:buSzPts val="1900"/>
              <a:buChar char="-"/>
            </a:pPr>
            <a:r>
              <a:rPr lang="en" sz="1900"/>
              <a:t>Bridges</a:t>
            </a:r>
            <a:endParaRPr sz="1900"/>
          </a:p>
          <a:p>
            <a:pPr marL="0" lvl="0" indent="0" algn="l" rtl="0">
              <a:spcBef>
                <a:spcPts val="0"/>
              </a:spcBef>
              <a:spcAft>
                <a:spcPts val="0"/>
              </a:spcAft>
              <a:buNone/>
            </a:pPr>
            <a:endParaRPr sz="1900"/>
          </a:p>
        </p:txBody>
      </p:sp>
      <p:sp>
        <p:nvSpPr>
          <p:cNvPr id="281" name="Google Shape;281;p27"/>
          <p:cNvSpPr txBox="1">
            <a:spLocks noGrp="1"/>
          </p:cNvSpPr>
          <p:nvPr>
            <p:ph type="subTitle" idx="4"/>
          </p:nvPr>
        </p:nvSpPr>
        <p:spPr>
          <a:xfrm>
            <a:off x="5339025" y="1077100"/>
            <a:ext cx="3428100" cy="550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Anthropogenic Interests</a:t>
            </a:r>
            <a:endParaRPr/>
          </a:p>
        </p:txBody>
      </p:sp>
      <p:grpSp>
        <p:nvGrpSpPr>
          <p:cNvPr id="282" name="Google Shape;282;p27"/>
          <p:cNvGrpSpPr/>
          <p:nvPr/>
        </p:nvGrpSpPr>
        <p:grpSpPr>
          <a:xfrm>
            <a:off x="316662" y="240507"/>
            <a:ext cx="403720" cy="403720"/>
            <a:chOff x="7876975" y="539500"/>
            <a:chExt cx="553800" cy="553800"/>
          </a:xfrm>
        </p:grpSpPr>
        <p:cxnSp>
          <p:nvCxnSpPr>
            <p:cNvPr id="283" name="Google Shape;283;p27"/>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84" name="Google Shape;284;p27"/>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285" name="Google Shape;285;p27"/>
          <p:cNvGrpSpPr/>
          <p:nvPr/>
        </p:nvGrpSpPr>
        <p:grpSpPr>
          <a:xfrm>
            <a:off x="8228925" y="2369882"/>
            <a:ext cx="403720" cy="403720"/>
            <a:chOff x="7876975" y="539500"/>
            <a:chExt cx="553800" cy="553800"/>
          </a:xfrm>
        </p:grpSpPr>
        <p:cxnSp>
          <p:nvCxnSpPr>
            <p:cNvPr id="286" name="Google Shape;286;p27"/>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287" name="Google Shape;287;p27"/>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288" name="Google Shape;288;p27"/>
          <p:cNvSpPr txBox="1"/>
          <p:nvPr/>
        </p:nvSpPr>
        <p:spPr>
          <a:xfrm>
            <a:off x="3085775" y="4762525"/>
            <a:ext cx="6324900" cy="3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2"/>
                </a:solidFill>
                <a:latin typeface="DM Sans"/>
                <a:ea typeface="DM Sans"/>
                <a:cs typeface="DM Sans"/>
                <a:sym typeface="DM Sans"/>
              </a:rPr>
              <a:t>Sources: USGS, Journal of Environmental Toxicology and Chemistry, etc.</a:t>
            </a:r>
            <a:endParaRPr>
              <a:solidFill>
                <a:schemeClr val="lt2"/>
              </a:solidFill>
              <a:latin typeface="DM Sans"/>
              <a:ea typeface="DM Sans"/>
              <a:cs typeface="DM Sans"/>
              <a:sym typeface="DM Sans"/>
            </a:endParaRPr>
          </a:p>
          <a:p>
            <a:pPr marL="0" lvl="0" indent="0" algn="l" rtl="0">
              <a:spcBef>
                <a:spcPts val="0"/>
              </a:spcBef>
              <a:spcAft>
                <a:spcPts val="0"/>
              </a:spcAft>
              <a:buNone/>
            </a:pPr>
            <a:endParaRPr>
              <a:solidFill>
                <a:schemeClr val="lt2"/>
              </a:solidFill>
              <a:latin typeface="DM Sans"/>
              <a:ea typeface="DM Sans"/>
              <a:cs typeface="DM Sans"/>
              <a:sym typeface="DM Sans"/>
            </a:endParaRPr>
          </a:p>
        </p:txBody>
      </p:sp>
      <p:pic>
        <p:nvPicPr>
          <p:cNvPr id="289" name="Google Shape;289;p27"/>
          <p:cNvPicPr preferRelativeResize="0"/>
          <p:nvPr/>
        </p:nvPicPr>
        <p:blipFill>
          <a:blip r:embed="rId3">
            <a:alphaModFix/>
          </a:blip>
          <a:stretch>
            <a:fillRect/>
          </a:stretch>
        </p:blipFill>
        <p:spPr>
          <a:xfrm>
            <a:off x="3438762" y="1194424"/>
            <a:ext cx="2071776" cy="1476600"/>
          </a:xfrm>
          <a:prstGeom prst="rect">
            <a:avLst/>
          </a:prstGeom>
          <a:noFill/>
          <a:ln>
            <a:noFill/>
          </a:ln>
        </p:spPr>
      </p:pic>
      <p:pic>
        <p:nvPicPr>
          <p:cNvPr id="290" name="Google Shape;290;p27"/>
          <p:cNvPicPr preferRelativeResize="0"/>
          <p:nvPr/>
        </p:nvPicPr>
        <p:blipFill>
          <a:blip r:embed="rId4">
            <a:alphaModFix/>
          </a:blip>
          <a:stretch>
            <a:fillRect/>
          </a:stretch>
        </p:blipFill>
        <p:spPr>
          <a:xfrm>
            <a:off x="663500" y="48850"/>
            <a:ext cx="1387817" cy="1040851"/>
          </a:xfrm>
          <a:prstGeom prst="rect">
            <a:avLst/>
          </a:prstGeom>
          <a:noFill/>
          <a:ln>
            <a:noFill/>
          </a:ln>
        </p:spPr>
      </p:pic>
      <p:pic>
        <p:nvPicPr>
          <p:cNvPr id="291" name="Google Shape;291;p27"/>
          <p:cNvPicPr preferRelativeResize="0"/>
          <p:nvPr/>
        </p:nvPicPr>
        <p:blipFill>
          <a:blip r:embed="rId5">
            <a:alphaModFix/>
          </a:blip>
          <a:stretch>
            <a:fillRect/>
          </a:stretch>
        </p:blipFill>
        <p:spPr>
          <a:xfrm>
            <a:off x="7224586" y="3481525"/>
            <a:ext cx="1866889" cy="1230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8"/>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Current Alternatives</a:t>
            </a:r>
            <a:endParaRPr/>
          </a:p>
        </p:txBody>
      </p:sp>
      <p:sp>
        <p:nvSpPr>
          <p:cNvPr id="297" name="Google Shape;297;p28"/>
          <p:cNvSpPr txBox="1">
            <a:spLocks noGrp="1"/>
          </p:cNvSpPr>
          <p:nvPr>
            <p:ph type="subTitle" idx="1"/>
          </p:nvPr>
        </p:nvSpPr>
        <p:spPr>
          <a:xfrm>
            <a:off x="720000" y="3927300"/>
            <a:ext cx="27867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Computer systems to control amount of salt released and reduce scatter</a:t>
            </a:r>
            <a:endParaRPr sz="1800"/>
          </a:p>
        </p:txBody>
      </p:sp>
      <p:sp>
        <p:nvSpPr>
          <p:cNvPr id="298" name="Google Shape;298;p28"/>
          <p:cNvSpPr txBox="1">
            <a:spLocks noGrp="1"/>
          </p:cNvSpPr>
          <p:nvPr>
            <p:ph type="subTitle" idx="2"/>
          </p:nvPr>
        </p:nvSpPr>
        <p:spPr>
          <a:xfrm>
            <a:off x="1272701" y="3493500"/>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Better Application</a:t>
            </a:r>
            <a:endParaRPr/>
          </a:p>
        </p:txBody>
      </p:sp>
      <p:sp>
        <p:nvSpPr>
          <p:cNvPr id="299" name="Google Shape;299;p28"/>
          <p:cNvSpPr txBox="1">
            <a:spLocks noGrp="1"/>
          </p:cNvSpPr>
          <p:nvPr>
            <p:ph type="subTitle" idx="3"/>
          </p:nvPr>
        </p:nvSpPr>
        <p:spPr>
          <a:xfrm>
            <a:off x="3632724" y="4018500"/>
            <a:ext cx="18789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Closing non-essential roads</a:t>
            </a:r>
            <a:endParaRPr sz="1800"/>
          </a:p>
        </p:txBody>
      </p:sp>
      <p:sp>
        <p:nvSpPr>
          <p:cNvPr id="300" name="Google Shape;300;p28"/>
          <p:cNvSpPr txBox="1">
            <a:spLocks noGrp="1"/>
          </p:cNvSpPr>
          <p:nvPr>
            <p:ph type="subTitle" idx="4"/>
          </p:nvPr>
        </p:nvSpPr>
        <p:spPr>
          <a:xfrm>
            <a:off x="3632625" y="3493500"/>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Reduced Service</a:t>
            </a:r>
            <a:endParaRPr/>
          </a:p>
        </p:txBody>
      </p:sp>
      <p:sp>
        <p:nvSpPr>
          <p:cNvPr id="301" name="Google Shape;301;p28"/>
          <p:cNvSpPr txBox="1">
            <a:spLocks noGrp="1"/>
          </p:cNvSpPr>
          <p:nvPr>
            <p:ph type="subTitle" idx="5"/>
          </p:nvPr>
        </p:nvSpPr>
        <p:spPr>
          <a:xfrm>
            <a:off x="5992650" y="3927300"/>
            <a:ext cx="27867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Using least amount of salt possible while maintaining safety of roads</a:t>
            </a:r>
            <a:endParaRPr sz="1800"/>
          </a:p>
        </p:txBody>
      </p:sp>
      <p:sp>
        <p:nvSpPr>
          <p:cNvPr id="302" name="Google Shape;302;p28"/>
          <p:cNvSpPr txBox="1">
            <a:spLocks noGrp="1"/>
          </p:cNvSpPr>
          <p:nvPr>
            <p:ph type="subTitle" idx="6"/>
          </p:nvPr>
        </p:nvSpPr>
        <p:spPr>
          <a:xfrm>
            <a:off x="5992651" y="3493500"/>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Best Management Practices</a:t>
            </a:r>
            <a:endParaRPr/>
          </a:p>
        </p:txBody>
      </p:sp>
      <p:sp>
        <p:nvSpPr>
          <p:cNvPr id="303" name="Google Shape;303;p28"/>
          <p:cNvSpPr txBox="1">
            <a:spLocks noGrp="1"/>
          </p:cNvSpPr>
          <p:nvPr>
            <p:ph type="subTitle" idx="7"/>
          </p:nvPr>
        </p:nvSpPr>
        <p:spPr>
          <a:xfrm>
            <a:off x="720000" y="1907300"/>
            <a:ext cx="24315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Magnesium Chloride</a:t>
            </a:r>
            <a:endParaRPr sz="1800"/>
          </a:p>
          <a:p>
            <a:pPr marL="0" lvl="0" indent="0" algn="ctr" rtl="0">
              <a:spcBef>
                <a:spcPts val="0"/>
              </a:spcBef>
              <a:spcAft>
                <a:spcPts val="0"/>
              </a:spcAft>
              <a:buNone/>
            </a:pPr>
            <a:r>
              <a:rPr lang="en" sz="1800"/>
              <a:t>Potassium Chloride</a:t>
            </a:r>
            <a:endParaRPr sz="1800"/>
          </a:p>
          <a:p>
            <a:pPr marL="0" lvl="0" indent="0" algn="ctr" rtl="0">
              <a:spcBef>
                <a:spcPts val="0"/>
              </a:spcBef>
              <a:spcAft>
                <a:spcPts val="0"/>
              </a:spcAft>
              <a:buNone/>
            </a:pPr>
            <a:r>
              <a:rPr lang="en" sz="1800"/>
              <a:t>Calcium Chloride</a:t>
            </a:r>
            <a:endParaRPr sz="1800"/>
          </a:p>
        </p:txBody>
      </p:sp>
      <p:sp>
        <p:nvSpPr>
          <p:cNvPr id="304" name="Google Shape;304;p28"/>
          <p:cNvSpPr txBox="1">
            <a:spLocks noGrp="1"/>
          </p:cNvSpPr>
          <p:nvPr>
            <p:ph type="subTitle" idx="8"/>
          </p:nvPr>
        </p:nvSpPr>
        <p:spPr>
          <a:xfrm>
            <a:off x="1272701" y="1517638"/>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Alternative Salts</a:t>
            </a:r>
            <a:endParaRPr/>
          </a:p>
        </p:txBody>
      </p:sp>
      <p:sp>
        <p:nvSpPr>
          <p:cNvPr id="305" name="Google Shape;305;p28"/>
          <p:cNvSpPr txBox="1">
            <a:spLocks noGrp="1"/>
          </p:cNvSpPr>
          <p:nvPr>
            <p:ph type="subTitle" idx="9"/>
          </p:nvPr>
        </p:nvSpPr>
        <p:spPr>
          <a:xfrm>
            <a:off x="3246600" y="2042650"/>
            <a:ext cx="27867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Brine</a:t>
            </a:r>
            <a:endParaRPr sz="1800"/>
          </a:p>
          <a:p>
            <a:pPr marL="0" lvl="0" indent="0" algn="ctr" rtl="0">
              <a:spcBef>
                <a:spcPts val="0"/>
              </a:spcBef>
              <a:spcAft>
                <a:spcPts val="0"/>
              </a:spcAft>
              <a:buNone/>
            </a:pPr>
            <a:r>
              <a:rPr lang="en" sz="1800"/>
              <a:t>Pickle, Cheese, etc Juice</a:t>
            </a:r>
            <a:endParaRPr sz="1800"/>
          </a:p>
          <a:p>
            <a:pPr marL="0" lvl="0" indent="0" algn="ctr" rtl="0">
              <a:spcBef>
                <a:spcPts val="0"/>
              </a:spcBef>
              <a:spcAft>
                <a:spcPts val="0"/>
              </a:spcAft>
              <a:buNone/>
            </a:pPr>
            <a:endParaRPr/>
          </a:p>
        </p:txBody>
      </p:sp>
      <p:sp>
        <p:nvSpPr>
          <p:cNvPr id="306" name="Google Shape;306;p28"/>
          <p:cNvSpPr txBox="1">
            <a:spLocks noGrp="1"/>
          </p:cNvSpPr>
          <p:nvPr>
            <p:ph type="subTitle" idx="13"/>
          </p:nvPr>
        </p:nvSpPr>
        <p:spPr>
          <a:xfrm>
            <a:off x="3632625" y="1517638"/>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Brine and Organics</a:t>
            </a:r>
            <a:endParaRPr/>
          </a:p>
        </p:txBody>
      </p:sp>
      <p:sp>
        <p:nvSpPr>
          <p:cNvPr id="307" name="Google Shape;307;p28"/>
          <p:cNvSpPr txBox="1">
            <a:spLocks noGrp="1"/>
          </p:cNvSpPr>
          <p:nvPr>
            <p:ph type="subTitle" idx="14"/>
          </p:nvPr>
        </p:nvSpPr>
        <p:spPr>
          <a:xfrm>
            <a:off x="5930825" y="1907300"/>
            <a:ext cx="1878900" cy="76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Sand</a:t>
            </a:r>
            <a:endParaRPr sz="1800"/>
          </a:p>
          <a:p>
            <a:pPr marL="0" lvl="0" indent="0" algn="ctr" rtl="0">
              <a:spcBef>
                <a:spcPts val="0"/>
              </a:spcBef>
              <a:spcAft>
                <a:spcPts val="0"/>
              </a:spcAft>
              <a:buNone/>
            </a:pPr>
            <a:r>
              <a:rPr lang="en" sz="1800"/>
              <a:t>Cat litter</a:t>
            </a:r>
            <a:endParaRPr sz="1800"/>
          </a:p>
        </p:txBody>
      </p:sp>
      <p:sp>
        <p:nvSpPr>
          <p:cNvPr id="308" name="Google Shape;308;p28"/>
          <p:cNvSpPr txBox="1">
            <a:spLocks noGrp="1"/>
          </p:cNvSpPr>
          <p:nvPr>
            <p:ph type="subTitle" idx="15"/>
          </p:nvPr>
        </p:nvSpPr>
        <p:spPr>
          <a:xfrm>
            <a:off x="5857201" y="1517650"/>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Traction Materials</a:t>
            </a:r>
            <a:endParaRPr/>
          </a:p>
        </p:txBody>
      </p:sp>
      <p:grpSp>
        <p:nvGrpSpPr>
          <p:cNvPr id="309" name="Google Shape;309;p28"/>
          <p:cNvGrpSpPr/>
          <p:nvPr/>
        </p:nvGrpSpPr>
        <p:grpSpPr>
          <a:xfrm>
            <a:off x="8228925" y="2369882"/>
            <a:ext cx="403720" cy="403720"/>
            <a:chOff x="7876975" y="539500"/>
            <a:chExt cx="553800" cy="553800"/>
          </a:xfrm>
        </p:grpSpPr>
        <p:cxnSp>
          <p:nvCxnSpPr>
            <p:cNvPr id="310" name="Google Shape;310;p28"/>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11" name="Google Shape;311;p28"/>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12" name="Google Shape;312;p28"/>
          <p:cNvGrpSpPr/>
          <p:nvPr/>
        </p:nvGrpSpPr>
        <p:grpSpPr>
          <a:xfrm>
            <a:off x="511362" y="3382920"/>
            <a:ext cx="403720" cy="403720"/>
            <a:chOff x="7876975" y="539500"/>
            <a:chExt cx="553800" cy="553800"/>
          </a:xfrm>
        </p:grpSpPr>
        <p:cxnSp>
          <p:nvCxnSpPr>
            <p:cNvPr id="313" name="Google Shape;313;p28"/>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14" name="Google Shape;314;p28"/>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15" name="Google Shape;315;p28"/>
          <p:cNvGrpSpPr/>
          <p:nvPr/>
        </p:nvGrpSpPr>
        <p:grpSpPr>
          <a:xfrm flipH="1">
            <a:off x="511350" y="1356832"/>
            <a:ext cx="403720" cy="403720"/>
            <a:chOff x="7876975" y="539500"/>
            <a:chExt cx="553800" cy="553800"/>
          </a:xfrm>
        </p:grpSpPr>
        <p:cxnSp>
          <p:nvCxnSpPr>
            <p:cNvPr id="316" name="Google Shape;316;p28"/>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17" name="Google Shape;317;p28"/>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9"/>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Promising Novel Alternatives</a:t>
            </a:r>
            <a:endParaRPr/>
          </a:p>
        </p:txBody>
      </p:sp>
      <p:sp>
        <p:nvSpPr>
          <p:cNvPr id="323" name="Google Shape;323;p29"/>
          <p:cNvSpPr txBox="1">
            <a:spLocks noGrp="1"/>
          </p:cNvSpPr>
          <p:nvPr>
            <p:ph type="subTitle" idx="2"/>
          </p:nvPr>
        </p:nvSpPr>
        <p:spPr>
          <a:xfrm>
            <a:off x="1822050" y="1760556"/>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Modified Pavement</a:t>
            </a:r>
            <a:endParaRPr/>
          </a:p>
        </p:txBody>
      </p:sp>
      <p:sp>
        <p:nvSpPr>
          <p:cNvPr id="324" name="Google Shape;324;p29"/>
          <p:cNvSpPr txBox="1">
            <a:spLocks noGrp="1"/>
          </p:cNvSpPr>
          <p:nvPr>
            <p:ph type="subTitle" idx="3"/>
          </p:nvPr>
        </p:nvSpPr>
        <p:spPr>
          <a:xfrm>
            <a:off x="5127900" y="2285550"/>
            <a:ext cx="2646000" cy="1524600"/>
          </a:xfrm>
          <a:prstGeom prst="rect">
            <a:avLst/>
          </a:prstGeom>
        </p:spPr>
        <p:txBody>
          <a:bodyPr spcFirstLastPara="1" wrap="square" lIns="91425" tIns="91425" rIns="91425" bIns="91425" anchor="t" anchorCtr="0">
            <a:noAutofit/>
          </a:bodyPr>
          <a:lstStyle/>
          <a:p>
            <a:pPr marL="457200" lvl="0" indent="-342900" algn="ctr" rtl="0">
              <a:spcBef>
                <a:spcPts val="0"/>
              </a:spcBef>
              <a:spcAft>
                <a:spcPts val="0"/>
              </a:spcAft>
              <a:buSzPts val="1800"/>
              <a:buChar char="-"/>
            </a:pPr>
            <a:r>
              <a:rPr lang="en" sz="1800"/>
              <a:t>Developed in Switzerland</a:t>
            </a:r>
            <a:endParaRPr sz="1800"/>
          </a:p>
          <a:p>
            <a:pPr marL="457200" lvl="0" indent="-342900" algn="ctr" rtl="0">
              <a:spcBef>
                <a:spcPts val="0"/>
              </a:spcBef>
              <a:spcAft>
                <a:spcPts val="0"/>
              </a:spcAft>
              <a:buSzPts val="1800"/>
              <a:buChar char="-"/>
            </a:pPr>
            <a:r>
              <a:rPr lang="en" sz="1800"/>
              <a:t>Coated in Magnesium Chloride</a:t>
            </a:r>
            <a:endParaRPr sz="1800"/>
          </a:p>
          <a:p>
            <a:pPr marL="457200" lvl="0" indent="-342900" algn="ctr" rtl="0">
              <a:spcBef>
                <a:spcPts val="0"/>
              </a:spcBef>
              <a:spcAft>
                <a:spcPts val="0"/>
              </a:spcAft>
              <a:buSzPts val="1800"/>
              <a:buChar char="-"/>
            </a:pPr>
            <a:r>
              <a:rPr lang="en" sz="1800"/>
              <a:t>Locks in place to provide traction</a:t>
            </a:r>
            <a:endParaRPr sz="1800"/>
          </a:p>
        </p:txBody>
      </p:sp>
      <p:sp>
        <p:nvSpPr>
          <p:cNvPr id="325" name="Google Shape;325;p29"/>
          <p:cNvSpPr txBox="1">
            <a:spLocks noGrp="1"/>
          </p:cNvSpPr>
          <p:nvPr>
            <p:ph type="subTitle" idx="4"/>
          </p:nvPr>
        </p:nvSpPr>
        <p:spPr>
          <a:xfrm>
            <a:off x="5511450" y="1760543"/>
            <a:ext cx="1878900" cy="52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Coated Woodchip</a:t>
            </a:r>
            <a:endParaRPr/>
          </a:p>
        </p:txBody>
      </p:sp>
      <p:grpSp>
        <p:nvGrpSpPr>
          <p:cNvPr id="326" name="Google Shape;326;p29"/>
          <p:cNvGrpSpPr/>
          <p:nvPr/>
        </p:nvGrpSpPr>
        <p:grpSpPr>
          <a:xfrm flipH="1">
            <a:off x="316287" y="539507"/>
            <a:ext cx="403720" cy="403720"/>
            <a:chOff x="7876975" y="539500"/>
            <a:chExt cx="553800" cy="553800"/>
          </a:xfrm>
        </p:grpSpPr>
        <p:cxnSp>
          <p:nvCxnSpPr>
            <p:cNvPr id="327" name="Google Shape;327;p29"/>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28" name="Google Shape;328;p29"/>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29" name="Google Shape;329;p29"/>
          <p:cNvGrpSpPr/>
          <p:nvPr/>
        </p:nvGrpSpPr>
        <p:grpSpPr>
          <a:xfrm>
            <a:off x="8228912" y="4402132"/>
            <a:ext cx="403720" cy="403720"/>
            <a:chOff x="7876975" y="539500"/>
            <a:chExt cx="553800" cy="553800"/>
          </a:xfrm>
        </p:grpSpPr>
        <p:cxnSp>
          <p:nvCxnSpPr>
            <p:cNvPr id="330" name="Google Shape;330;p29"/>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31" name="Google Shape;331;p29"/>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32" name="Google Shape;332;p29"/>
          <p:cNvGrpSpPr/>
          <p:nvPr/>
        </p:nvGrpSpPr>
        <p:grpSpPr>
          <a:xfrm flipH="1">
            <a:off x="8228925" y="1356832"/>
            <a:ext cx="403720" cy="403720"/>
            <a:chOff x="7876975" y="539500"/>
            <a:chExt cx="553800" cy="553800"/>
          </a:xfrm>
        </p:grpSpPr>
        <p:cxnSp>
          <p:nvCxnSpPr>
            <p:cNvPr id="333" name="Google Shape;333;p29"/>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34" name="Google Shape;334;p29"/>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335" name="Google Shape;335;p29"/>
          <p:cNvSpPr txBox="1">
            <a:spLocks noGrp="1"/>
          </p:cNvSpPr>
          <p:nvPr>
            <p:ph type="subTitle" idx="3"/>
          </p:nvPr>
        </p:nvSpPr>
        <p:spPr>
          <a:xfrm>
            <a:off x="1260150" y="2285550"/>
            <a:ext cx="2440800" cy="1524600"/>
          </a:xfrm>
          <a:prstGeom prst="rect">
            <a:avLst/>
          </a:prstGeom>
        </p:spPr>
        <p:txBody>
          <a:bodyPr spcFirstLastPara="1" wrap="square" lIns="91425" tIns="91425" rIns="91425" bIns="91425" anchor="t" anchorCtr="0">
            <a:noAutofit/>
          </a:bodyPr>
          <a:lstStyle/>
          <a:p>
            <a:pPr marL="457200" lvl="0" indent="-342900" algn="ctr" rtl="0">
              <a:spcBef>
                <a:spcPts val="0"/>
              </a:spcBef>
              <a:spcAft>
                <a:spcPts val="0"/>
              </a:spcAft>
              <a:buSzPts val="1800"/>
              <a:buChar char="-"/>
            </a:pPr>
            <a:r>
              <a:rPr lang="en" sz="1800"/>
              <a:t>Heated pavement tested by Rowan University </a:t>
            </a:r>
            <a:endParaRPr sz="1800"/>
          </a:p>
          <a:p>
            <a:pPr marL="457200" lvl="0" indent="-342900" algn="ctr" rtl="0">
              <a:spcBef>
                <a:spcPts val="0"/>
              </a:spcBef>
              <a:spcAft>
                <a:spcPts val="0"/>
              </a:spcAft>
              <a:buSzPts val="1800"/>
              <a:buChar char="-"/>
            </a:pPr>
            <a:r>
              <a:rPr lang="en" sz="1800"/>
              <a:t>Activated by environmental conditions</a:t>
            </a:r>
            <a:endParaRPr sz="1800"/>
          </a:p>
        </p:txBody>
      </p:sp>
      <p:pic>
        <p:nvPicPr>
          <p:cNvPr id="336" name="Google Shape;336;p29"/>
          <p:cNvPicPr preferRelativeResize="0"/>
          <p:nvPr/>
        </p:nvPicPr>
        <p:blipFill>
          <a:blip r:embed="rId3">
            <a:alphaModFix/>
          </a:blip>
          <a:stretch>
            <a:fillRect/>
          </a:stretch>
        </p:blipFill>
        <p:spPr>
          <a:xfrm>
            <a:off x="4523600" y="1929425"/>
            <a:ext cx="1129800" cy="837100"/>
          </a:xfrm>
          <a:prstGeom prst="rect">
            <a:avLst/>
          </a:prstGeom>
          <a:noFill/>
          <a:ln>
            <a:noFill/>
          </a:ln>
        </p:spPr>
      </p:pic>
      <p:pic>
        <p:nvPicPr>
          <p:cNvPr id="337" name="Google Shape;337;p29"/>
          <p:cNvPicPr preferRelativeResize="0"/>
          <p:nvPr/>
        </p:nvPicPr>
        <p:blipFill>
          <a:blip r:embed="rId4">
            <a:alphaModFix/>
          </a:blip>
          <a:stretch>
            <a:fillRect/>
          </a:stretch>
        </p:blipFill>
        <p:spPr>
          <a:xfrm>
            <a:off x="7390352" y="1228525"/>
            <a:ext cx="1597125" cy="1226000"/>
          </a:xfrm>
          <a:prstGeom prst="rect">
            <a:avLst/>
          </a:prstGeom>
          <a:noFill/>
          <a:ln>
            <a:noFill/>
          </a:ln>
        </p:spPr>
      </p:pic>
      <p:pic>
        <p:nvPicPr>
          <p:cNvPr id="338" name="Google Shape;338;p29"/>
          <p:cNvPicPr preferRelativeResize="0"/>
          <p:nvPr/>
        </p:nvPicPr>
        <p:blipFill>
          <a:blip r:embed="rId5">
            <a:alphaModFix/>
          </a:blip>
          <a:stretch>
            <a:fillRect/>
          </a:stretch>
        </p:blipFill>
        <p:spPr>
          <a:xfrm>
            <a:off x="7761289" y="3446826"/>
            <a:ext cx="1338950" cy="903650"/>
          </a:xfrm>
          <a:prstGeom prst="rect">
            <a:avLst/>
          </a:prstGeom>
          <a:noFill/>
          <a:ln>
            <a:noFill/>
          </a:ln>
        </p:spPr>
      </p:pic>
      <p:pic>
        <p:nvPicPr>
          <p:cNvPr id="339" name="Google Shape;339;p29"/>
          <p:cNvPicPr preferRelativeResize="0"/>
          <p:nvPr/>
        </p:nvPicPr>
        <p:blipFill>
          <a:blip r:embed="rId6">
            <a:alphaModFix/>
          </a:blip>
          <a:stretch>
            <a:fillRect/>
          </a:stretch>
        </p:blipFill>
        <p:spPr>
          <a:xfrm>
            <a:off x="3302913" y="4086137"/>
            <a:ext cx="2538175" cy="1035700"/>
          </a:xfrm>
          <a:prstGeom prst="rect">
            <a:avLst/>
          </a:prstGeom>
          <a:noFill/>
          <a:ln>
            <a:noFill/>
          </a:ln>
        </p:spPr>
      </p:pic>
      <p:pic>
        <p:nvPicPr>
          <p:cNvPr id="340" name="Google Shape;340;p29"/>
          <p:cNvPicPr preferRelativeResize="0"/>
          <p:nvPr/>
        </p:nvPicPr>
        <p:blipFill>
          <a:blip r:embed="rId7">
            <a:alphaModFix/>
          </a:blip>
          <a:stretch>
            <a:fillRect/>
          </a:stretch>
        </p:blipFill>
        <p:spPr>
          <a:xfrm>
            <a:off x="146550" y="1106863"/>
            <a:ext cx="1973436" cy="903650"/>
          </a:xfrm>
          <a:prstGeom prst="rect">
            <a:avLst/>
          </a:prstGeom>
          <a:noFill/>
          <a:ln>
            <a:noFill/>
          </a:ln>
        </p:spPr>
      </p:pic>
      <p:pic>
        <p:nvPicPr>
          <p:cNvPr id="341" name="Google Shape;341;p29"/>
          <p:cNvPicPr preferRelativeResize="0"/>
          <p:nvPr/>
        </p:nvPicPr>
        <p:blipFill>
          <a:blip r:embed="rId8">
            <a:alphaModFix/>
          </a:blip>
          <a:stretch>
            <a:fillRect/>
          </a:stretch>
        </p:blipFill>
        <p:spPr>
          <a:xfrm>
            <a:off x="146550" y="3810159"/>
            <a:ext cx="1597126" cy="10592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a:spLocks noGrp="1"/>
          </p:cNvSpPr>
          <p:nvPr>
            <p:ph type="subTitle" idx="1"/>
          </p:nvPr>
        </p:nvSpPr>
        <p:spPr>
          <a:xfrm>
            <a:off x="2030791" y="2171100"/>
            <a:ext cx="2216700" cy="52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Shovel first </a:t>
            </a:r>
            <a:endParaRPr/>
          </a:p>
          <a:p>
            <a:pPr marL="0" lvl="0" indent="0" algn="l" rtl="0">
              <a:spcBef>
                <a:spcPts val="0"/>
              </a:spcBef>
              <a:spcAft>
                <a:spcPts val="0"/>
              </a:spcAft>
              <a:buNone/>
            </a:pPr>
            <a:r>
              <a:rPr lang="en"/>
              <a:t>12 oz for 20 ft driveway</a:t>
            </a:r>
            <a:endParaRPr/>
          </a:p>
        </p:txBody>
      </p:sp>
      <p:sp>
        <p:nvSpPr>
          <p:cNvPr id="347" name="Google Shape;347;p30"/>
          <p:cNvSpPr txBox="1">
            <a:spLocks noGrp="1"/>
          </p:cNvSpPr>
          <p:nvPr>
            <p:ph type="title"/>
          </p:nvPr>
        </p:nvSpPr>
        <p:spPr>
          <a:xfrm rot="-78143">
            <a:off x="1036715" y="1921855"/>
            <a:ext cx="923939" cy="76279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48" name="Google Shape;348;p30"/>
          <p:cNvSpPr txBox="1">
            <a:spLocks noGrp="1"/>
          </p:cNvSpPr>
          <p:nvPr>
            <p:ph type="subTitle" idx="2"/>
          </p:nvPr>
        </p:nvSpPr>
        <p:spPr>
          <a:xfrm>
            <a:off x="2030697" y="1760550"/>
            <a:ext cx="2216700" cy="52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Reduce Your Salt Use</a:t>
            </a:r>
            <a:endParaRPr/>
          </a:p>
        </p:txBody>
      </p:sp>
      <p:sp>
        <p:nvSpPr>
          <p:cNvPr id="349" name="Google Shape;349;p30"/>
          <p:cNvSpPr txBox="1">
            <a:spLocks noGrp="1"/>
          </p:cNvSpPr>
          <p:nvPr>
            <p:ph type="ctrTitle" idx="15"/>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Call to Action</a:t>
            </a:r>
            <a:endParaRPr/>
          </a:p>
        </p:txBody>
      </p:sp>
      <p:sp>
        <p:nvSpPr>
          <p:cNvPr id="350" name="Google Shape;350;p30"/>
          <p:cNvSpPr txBox="1">
            <a:spLocks noGrp="1"/>
          </p:cNvSpPr>
          <p:nvPr>
            <p:ph type="subTitle" idx="3"/>
          </p:nvPr>
        </p:nvSpPr>
        <p:spPr>
          <a:xfrm>
            <a:off x="5899166" y="2171100"/>
            <a:ext cx="2216700" cy="52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Alter language</a:t>
            </a:r>
            <a:endParaRPr/>
          </a:p>
          <a:p>
            <a:pPr marL="0" lvl="0" indent="0" algn="l" rtl="0">
              <a:spcBef>
                <a:spcPts val="0"/>
              </a:spcBef>
              <a:spcAft>
                <a:spcPts val="0"/>
              </a:spcAft>
              <a:buNone/>
            </a:pPr>
            <a:r>
              <a:rPr lang="en"/>
              <a:t>Call on govt to teach </a:t>
            </a:r>
            <a:endParaRPr/>
          </a:p>
        </p:txBody>
      </p:sp>
      <p:sp>
        <p:nvSpPr>
          <p:cNvPr id="351" name="Google Shape;351;p30"/>
          <p:cNvSpPr txBox="1">
            <a:spLocks noGrp="1"/>
          </p:cNvSpPr>
          <p:nvPr>
            <p:ph type="title" idx="4"/>
          </p:nvPr>
        </p:nvSpPr>
        <p:spPr>
          <a:xfrm rot="-78143">
            <a:off x="4905065" y="1921780"/>
            <a:ext cx="923939" cy="76279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352" name="Google Shape;352;p30"/>
          <p:cNvSpPr txBox="1">
            <a:spLocks noGrp="1"/>
          </p:cNvSpPr>
          <p:nvPr>
            <p:ph type="subTitle" idx="5"/>
          </p:nvPr>
        </p:nvSpPr>
        <p:spPr>
          <a:xfrm>
            <a:off x="5899076" y="1760550"/>
            <a:ext cx="2733600" cy="52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Advocate For Legislative Change </a:t>
            </a:r>
            <a:endParaRPr/>
          </a:p>
        </p:txBody>
      </p:sp>
      <p:sp>
        <p:nvSpPr>
          <p:cNvPr id="353" name="Google Shape;353;p30"/>
          <p:cNvSpPr txBox="1">
            <a:spLocks noGrp="1"/>
          </p:cNvSpPr>
          <p:nvPr>
            <p:ph type="subTitle" idx="6"/>
          </p:nvPr>
        </p:nvSpPr>
        <p:spPr>
          <a:xfrm>
            <a:off x="2030801" y="3716675"/>
            <a:ext cx="2511900" cy="52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Talk to city council, sustainability committee</a:t>
            </a:r>
            <a:endParaRPr/>
          </a:p>
        </p:txBody>
      </p:sp>
      <p:sp>
        <p:nvSpPr>
          <p:cNvPr id="354" name="Google Shape;354;p30"/>
          <p:cNvSpPr txBox="1">
            <a:spLocks noGrp="1"/>
          </p:cNvSpPr>
          <p:nvPr>
            <p:ph type="title" idx="7"/>
          </p:nvPr>
        </p:nvSpPr>
        <p:spPr>
          <a:xfrm rot="-78143">
            <a:off x="1036715" y="3467430"/>
            <a:ext cx="923939" cy="76279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55" name="Google Shape;355;p30"/>
          <p:cNvSpPr txBox="1">
            <a:spLocks noGrp="1"/>
          </p:cNvSpPr>
          <p:nvPr>
            <p:ph type="subTitle" idx="8"/>
          </p:nvPr>
        </p:nvSpPr>
        <p:spPr>
          <a:xfrm>
            <a:off x="2030697" y="3306125"/>
            <a:ext cx="2216700" cy="52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Get Involved in Your Community</a:t>
            </a:r>
            <a:endParaRPr/>
          </a:p>
        </p:txBody>
      </p:sp>
      <p:sp>
        <p:nvSpPr>
          <p:cNvPr id="356" name="Google Shape;356;p30"/>
          <p:cNvSpPr txBox="1">
            <a:spLocks noGrp="1"/>
          </p:cNvSpPr>
          <p:nvPr>
            <p:ph type="subTitle" idx="9"/>
          </p:nvPr>
        </p:nvSpPr>
        <p:spPr>
          <a:xfrm>
            <a:off x="5899166" y="3716675"/>
            <a:ext cx="2216700" cy="52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State revolving funds</a:t>
            </a:r>
            <a:endParaRPr/>
          </a:p>
        </p:txBody>
      </p:sp>
      <p:sp>
        <p:nvSpPr>
          <p:cNvPr id="357" name="Google Shape;357;p30"/>
          <p:cNvSpPr txBox="1">
            <a:spLocks noGrp="1"/>
          </p:cNvSpPr>
          <p:nvPr>
            <p:ph type="title" idx="13"/>
          </p:nvPr>
        </p:nvSpPr>
        <p:spPr>
          <a:xfrm rot="-78143">
            <a:off x="4905065" y="3467430"/>
            <a:ext cx="923939" cy="76279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358" name="Google Shape;358;p30"/>
          <p:cNvSpPr txBox="1">
            <a:spLocks noGrp="1"/>
          </p:cNvSpPr>
          <p:nvPr>
            <p:ph type="subTitle" idx="14"/>
          </p:nvPr>
        </p:nvSpPr>
        <p:spPr>
          <a:xfrm>
            <a:off x="5899072" y="3306125"/>
            <a:ext cx="2216700" cy="52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Use Government Resources!</a:t>
            </a:r>
            <a:endParaRPr/>
          </a:p>
        </p:txBody>
      </p:sp>
      <p:grpSp>
        <p:nvGrpSpPr>
          <p:cNvPr id="359" name="Google Shape;359;p30"/>
          <p:cNvGrpSpPr/>
          <p:nvPr/>
        </p:nvGrpSpPr>
        <p:grpSpPr>
          <a:xfrm>
            <a:off x="511362" y="337632"/>
            <a:ext cx="403720" cy="403720"/>
            <a:chOff x="7876975" y="539500"/>
            <a:chExt cx="553800" cy="553800"/>
          </a:xfrm>
        </p:grpSpPr>
        <p:cxnSp>
          <p:nvCxnSpPr>
            <p:cNvPr id="360" name="Google Shape;360;p30"/>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61" name="Google Shape;361;p30"/>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62" name="Google Shape;362;p30"/>
          <p:cNvGrpSpPr/>
          <p:nvPr/>
        </p:nvGrpSpPr>
        <p:grpSpPr>
          <a:xfrm>
            <a:off x="8228912" y="1356820"/>
            <a:ext cx="403720" cy="403720"/>
            <a:chOff x="7876975" y="539500"/>
            <a:chExt cx="553800" cy="553800"/>
          </a:xfrm>
        </p:grpSpPr>
        <p:cxnSp>
          <p:nvCxnSpPr>
            <p:cNvPr id="363" name="Google Shape;363;p30"/>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64" name="Google Shape;364;p30"/>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grpSp>
        <p:nvGrpSpPr>
          <p:cNvPr id="369" name="Google Shape;369;p31"/>
          <p:cNvGrpSpPr/>
          <p:nvPr/>
        </p:nvGrpSpPr>
        <p:grpSpPr>
          <a:xfrm>
            <a:off x="8228925" y="2369882"/>
            <a:ext cx="403720" cy="403720"/>
            <a:chOff x="7876975" y="539500"/>
            <a:chExt cx="553800" cy="553800"/>
          </a:xfrm>
        </p:grpSpPr>
        <p:cxnSp>
          <p:nvCxnSpPr>
            <p:cNvPr id="370" name="Google Shape;370;p31"/>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71" name="Google Shape;371;p31"/>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72" name="Google Shape;372;p31"/>
          <p:cNvGrpSpPr/>
          <p:nvPr/>
        </p:nvGrpSpPr>
        <p:grpSpPr>
          <a:xfrm>
            <a:off x="511362" y="3382920"/>
            <a:ext cx="403720" cy="403720"/>
            <a:chOff x="7876975" y="539500"/>
            <a:chExt cx="553800" cy="553800"/>
          </a:xfrm>
        </p:grpSpPr>
        <p:cxnSp>
          <p:nvCxnSpPr>
            <p:cNvPr id="373" name="Google Shape;373;p31"/>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74" name="Google Shape;374;p31"/>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75" name="Google Shape;375;p31"/>
          <p:cNvGrpSpPr/>
          <p:nvPr/>
        </p:nvGrpSpPr>
        <p:grpSpPr>
          <a:xfrm flipH="1">
            <a:off x="511350" y="1356832"/>
            <a:ext cx="403720" cy="403720"/>
            <a:chOff x="7876975" y="539500"/>
            <a:chExt cx="553800" cy="553800"/>
          </a:xfrm>
        </p:grpSpPr>
        <p:cxnSp>
          <p:nvCxnSpPr>
            <p:cNvPr id="376" name="Google Shape;376;p31"/>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77" name="Google Shape;377;p31"/>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378" name="Google Shape;378;p31"/>
          <p:cNvSpPr txBox="1"/>
          <p:nvPr/>
        </p:nvSpPr>
        <p:spPr>
          <a:xfrm>
            <a:off x="1404425" y="1587538"/>
            <a:ext cx="7022100" cy="39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lt2"/>
                </a:solidFill>
                <a:latin typeface="DM Sans"/>
                <a:ea typeface="DM Sans"/>
                <a:cs typeface="DM Sans"/>
                <a:sym typeface="DM Sans"/>
              </a:rPr>
              <a:t>Thank you to Professor Reibstein, fellow classmates, and also the wonderful professionals that helped me learn about this topic!</a:t>
            </a:r>
            <a:endParaRPr sz="2500">
              <a:solidFill>
                <a:schemeClr val="lt2"/>
              </a:solidFill>
              <a:latin typeface="DM Sans"/>
              <a:ea typeface="DM Sans"/>
              <a:cs typeface="DM Sans"/>
              <a:sym typeface="DM Sans"/>
            </a:endParaRPr>
          </a:p>
        </p:txBody>
      </p:sp>
      <p:sp>
        <p:nvSpPr>
          <p:cNvPr id="379" name="Google Shape;379;p31"/>
          <p:cNvSpPr txBox="1"/>
          <p:nvPr/>
        </p:nvSpPr>
        <p:spPr>
          <a:xfrm>
            <a:off x="1203800" y="364775"/>
            <a:ext cx="7022100" cy="99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lt2"/>
              </a:solidFill>
              <a:latin typeface="DM Sans"/>
              <a:ea typeface="DM Sans"/>
              <a:cs typeface="DM Sans"/>
              <a:sym typeface="DM Sans"/>
            </a:endParaRPr>
          </a:p>
        </p:txBody>
      </p:sp>
      <p:sp>
        <p:nvSpPr>
          <p:cNvPr id="380" name="Google Shape;380;p31"/>
          <p:cNvSpPr txBox="1">
            <a:spLocks noGrp="1"/>
          </p:cNvSpPr>
          <p:nvPr>
            <p:ph type="ctrTitle"/>
          </p:nvPr>
        </p:nvSpPr>
        <p:spPr>
          <a:xfrm rot="268" flipH="1">
            <a:off x="720000" y="539799"/>
            <a:ext cx="7704000" cy="5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Thank You!!</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grpSp>
        <p:nvGrpSpPr>
          <p:cNvPr id="385" name="Google Shape;385;p32"/>
          <p:cNvGrpSpPr/>
          <p:nvPr/>
        </p:nvGrpSpPr>
        <p:grpSpPr>
          <a:xfrm>
            <a:off x="511375" y="4402132"/>
            <a:ext cx="403720" cy="403720"/>
            <a:chOff x="7876975" y="539500"/>
            <a:chExt cx="553800" cy="553800"/>
          </a:xfrm>
        </p:grpSpPr>
        <p:cxnSp>
          <p:nvCxnSpPr>
            <p:cNvPr id="386" name="Google Shape;386;p32"/>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87" name="Google Shape;387;p32"/>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88" name="Google Shape;388;p32"/>
          <p:cNvGrpSpPr/>
          <p:nvPr/>
        </p:nvGrpSpPr>
        <p:grpSpPr>
          <a:xfrm>
            <a:off x="8228912" y="337645"/>
            <a:ext cx="403720" cy="403720"/>
            <a:chOff x="7876975" y="539500"/>
            <a:chExt cx="553800" cy="553800"/>
          </a:xfrm>
        </p:grpSpPr>
        <p:cxnSp>
          <p:nvCxnSpPr>
            <p:cNvPr id="389" name="Google Shape;389;p32"/>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90" name="Google Shape;390;p32"/>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91" name="Google Shape;391;p32"/>
          <p:cNvGrpSpPr/>
          <p:nvPr/>
        </p:nvGrpSpPr>
        <p:grpSpPr>
          <a:xfrm>
            <a:off x="8228925" y="2369895"/>
            <a:ext cx="403720" cy="403720"/>
            <a:chOff x="7876975" y="539500"/>
            <a:chExt cx="553800" cy="553800"/>
          </a:xfrm>
        </p:grpSpPr>
        <p:cxnSp>
          <p:nvCxnSpPr>
            <p:cNvPr id="392" name="Google Shape;392;p32"/>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93" name="Google Shape;393;p32"/>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grpSp>
        <p:nvGrpSpPr>
          <p:cNvPr id="394" name="Google Shape;394;p32"/>
          <p:cNvGrpSpPr/>
          <p:nvPr/>
        </p:nvGrpSpPr>
        <p:grpSpPr>
          <a:xfrm>
            <a:off x="511387" y="2369895"/>
            <a:ext cx="403720" cy="403720"/>
            <a:chOff x="7876975" y="539500"/>
            <a:chExt cx="553800" cy="553800"/>
          </a:xfrm>
        </p:grpSpPr>
        <p:cxnSp>
          <p:nvCxnSpPr>
            <p:cNvPr id="395" name="Google Shape;395;p32"/>
            <p:cNvCxnSpPr/>
            <p:nvPr/>
          </p:nvCxnSpPr>
          <p:spPr>
            <a:xfrm>
              <a:off x="8153875" y="539500"/>
              <a:ext cx="0" cy="553800"/>
            </a:xfrm>
            <a:prstGeom prst="straightConnector1">
              <a:avLst/>
            </a:prstGeom>
            <a:noFill/>
            <a:ln w="9525" cap="flat" cmpd="sng">
              <a:solidFill>
                <a:schemeClr val="lt2"/>
              </a:solidFill>
              <a:prstDash val="solid"/>
              <a:round/>
              <a:headEnd type="none" w="med" len="med"/>
              <a:tailEnd type="none" w="med" len="med"/>
            </a:ln>
          </p:spPr>
        </p:cxnSp>
        <p:cxnSp>
          <p:nvCxnSpPr>
            <p:cNvPr id="396" name="Google Shape;396;p32"/>
            <p:cNvCxnSpPr/>
            <p:nvPr/>
          </p:nvCxnSpPr>
          <p:spPr>
            <a:xfrm>
              <a:off x="7876975" y="816400"/>
              <a:ext cx="553800" cy="0"/>
            </a:xfrm>
            <a:prstGeom prst="straightConnector1">
              <a:avLst/>
            </a:prstGeom>
            <a:noFill/>
            <a:ln w="9525" cap="flat" cmpd="sng">
              <a:solidFill>
                <a:schemeClr val="lt2"/>
              </a:solidFill>
              <a:prstDash val="solid"/>
              <a:round/>
              <a:headEnd type="none" w="med" len="med"/>
              <a:tailEnd type="none" w="med" len="med"/>
            </a:ln>
          </p:spPr>
        </p:cxnSp>
      </p:grpSp>
      <p:sp>
        <p:nvSpPr>
          <p:cNvPr id="397" name="Google Shape;397;p32"/>
          <p:cNvSpPr txBox="1"/>
          <p:nvPr/>
        </p:nvSpPr>
        <p:spPr>
          <a:xfrm>
            <a:off x="543000" y="905025"/>
            <a:ext cx="8235600" cy="39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2"/>
                </a:solidFill>
                <a:latin typeface="DM Sans"/>
                <a:ea typeface="DM Sans"/>
                <a:cs typeface="DM Sans"/>
                <a:sym typeface="DM Sans"/>
              </a:rPr>
              <a:t>Sources:</a:t>
            </a:r>
            <a:endParaRPr>
              <a:solidFill>
                <a:schemeClr val="lt2"/>
              </a:solidFill>
              <a:latin typeface="DM Sans"/>
              <a:ea typeface="DM Sans"/>
              <a:cs typeface="DM Sans"/>
              <a:sym typeface="DM Sans"/>
            </a:endParaRPr>
          </a:p>
          <a:p>
            <a:pPr marL="457200" lvl="0" indent="-317500" algn="l" rtl="0">
              <a:spcBef>
                <a:spcPts val="0"/>
              </a:spcBef>
              <a:spcAft>
                <a:spcPts val="0"/>
              </a:spcAft>
              <a:buSzPts val="1400"/>
              <a:buFont typeface="DM Sans"/>
              <a:buAutoNum type="arabicPeriod"/>
            </a:pPr>
            <a:r>
              <a:rPr lang="en">
                <a:solidFill>
                  <a:schemeClr val="lt2"/>
                </a:solidFill>
                <a:latin typeface="DM Sans"/>
                <a:ea typeface="DM Sans"/>
                <a:cs typeface="DM Sans"/>
                <a:sym typeface="DM Sans"/>
              </a:rPr>
              <a:t>Cary Institute- https://www.caryinstitute.org/sites/default/files/public/reprints/report_road_salt_2010.pdf</a:t>
            </a:r>
            <a:endParaRPr>
              <a:solidFill>
                <a:schemeClr val="lt2"/>
              </a:solidFill>
              <a:latin typeface="DM Sans"/>
              <a:ea typeface="DM Sans"/>
              <a:cs typeface="DM Sans"/>
              <a:sym typeface="DM Sans"/>
            </a:endParaRPr>
          </a:p>
          <a:p>
            <a:pPr marL="457200" lvl="0" indent="-317500" algn="l" rtl="0">
              <a:spcBef>
                <a:spcPts val="0"/>
              </a:spcBef>
              <a:spcAft>
                <a:spcPts val="0"/>
              </a:spcAft>
              <a:buSzPts val="1400"/>
              <a:buFont typeface="DM Sans"/>
              <a:buAutoNum type="arabicPeriod"/>
            </a:pPr>
            <a:r>
              <a:rPr lang="en">
                <a:solidFill>
                  <a:schemeClr val="lt2"/>
                </a:solidFill>
                <a:latin typeface="DM Sans"/>
                <a:ea typeface="DM Sans"/>
                <a:cs typeface="DM Sans"/>
                <a:sym typeface="DM Sans"/>
              </a:rPr>
              <a:t>Cargill- </a:t>
            </a:r>
            <a:r>
              <a:rPr lang="en" u="sng">
                <a:solidFill>
                  <a:schemeClr val="hlink"/>
                </a:solidFill>
                <a:latin typeface="DM Sans"/>
                <a:ea typeface="DM Sans"/>
                <a:cs typeface="DM Sans"/>
                <a:sym typeface="DM Sans"/>
                <a:hlinkClick r:id="rId3"/>
              </a:rPr>
              <a:t>https://www.cargill.com/at-what-temperature-does-rock-salt-stop-working#:~:text=At%2030%200F%2C%201,amount%20of%20ice%20melting%20action</a:t>
            </a:r>
            <a:r>
              <a:rPr lang="en">
                <a:solidFill>
                  <a:schemeClr val="lt2"/>
                </a:solidFill>
                <a:latin typeface="DM Sans"/>
                <a:ea typeface="DM Sans"/>
                <a:cs typeface="DM Sans"/>
                <a:sym typeface="DM Sans"/>
              </a:rPr>
              <a:t>.</a:t>
            </a:r>
            <a:endParaRPr>
              <a:solidFill>
                <a:schemeClr val="lt2"/>
              </a:solidFill>
              <a:latin typeface="DM Sans"/>
              <a:ea typeface="DM Sans"/>
              <a:cs typeface="DM Sans"/>
              <a:sym typeface="DM Sans"/>
            </a:endParaRPr>
          </a:p>
          <a:p>
            <a:pPr marL="457200" lvl="0" indent="-317500" algn="l" rtl="0">
              <a:spcBef>
                <a:spcPts val="0"/>
              </a:spcBef>
              <a:spcAft>
                <a:spcPts val="0"/>
              </a:spcAft>
              <a:buSzPts val="1400"/>
              <a:buFont typeface="DM Sans"/>
              <a:buAutoNum type="arabicPeriod"/>
            </a:pPr>
            <a:r>
              <a:rPr lang="en">
                <a:solidFill>
                  <a:schemeClr val="lt2"/>
                </a:solidFill>
                <a:latin typeface="DM Sans"/>
                <a:ea typeface="DM Sans"/>
                <a:cs typeface="DM Sans"/>
                <a:sym typeface="DM Sans"/>
              </a:rPr>
              <a:t>Will County Forest Preserve Distict- </a:t>
            </a:r>
            <a:r>
              <a:rPr lang="en" u="sng">
                <a:solidFill>
                  <a:schemeClr val="hlink"/>
                </a:solidFill>
                <a:latin typeface="DM Sans"/>
                <a:ea typeface="DM Sans"/>
                <a:cs typeface="DM Sans"/>
                <a:sym typeface="DM Sans"/>
                <a:hlinkClick r:id="rId4"/>
              </a:rPr>
              <a:t>https://www.reconnectwithnature.org/news-events/the-buzz/too-much-road-salt-bad-for-environment/</a:t>
            </a:r>
            <a:endParaRPr>
              <a:solidFill>
                <a:schemeClr val="lt2"/>
              </a:solidFill>
              <a:latin typeface="DM Sans"/>
              <a:ea typeface="DM Sans"/>
              <a:cs typeface="DM Sans"/>
              <a:sym typeface="DM Sans"/>
            </a:endParaRPr>
          </a:p>
          <a:p>
            <a:pPr marL="0" lvl="0" indent="0" algn="l" rtl="0">
              <a:spcBef>
                <a:spcPts val="0"/>
              </a:spcBef>
              <a:spcAft>
                <a:spcPts val="0"/>
              </a:spcAft>
              <a:buNone/>
            </a:pPr>
            <a:endParaRPr>
              <a:solidFill>
                <a:schemeClr val="lt2"/>
              </a:solidFill>
              <a:latin typeface="DM Sans"/>
              <a:ea typeface="DM Sans"/>
              <a:cs typeface="DM Sans"/>
              <a:sym typeface="DM Sans"/>
            </a:endParaRPr>
          </a:p>
          <a:p>
            <a:pPr marL="0" lvl="0" indent="0" algn="l" rtl="0">
              <a:spcBef>
                <a:spcPts val="0"/>
              </a:spcBef>
              <a:spcAft>
                <a:spcPts val="0"/>
              </a:spcAft>
              <a:buNone/>
            </a:pPr>
            <a:endParaRPr>
              <a:solidFill>
                <a:schemeClr val="lt2"/>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name="Ice Minitheme by Slidesgo">
  <a:themeElements>
    <a:clrScheme name="Simple Light">
      <a:dk1>
        <a:srgbClr val="4C6E92"/>
      </a:dk1>
      <a:lt1>
        <a:srgbClr val="7ADEDE"/>
      </a:lt1>
      <a:dk2>
        <a:srgbClr val="FFFFFF"/>
      </a:dk2>
      <a:lt2>
        <a:srgbClr val="364E69"/>
      </a:lt2>
      <a:accent1>
        <a:srgbClr val="8ABAEC"/>
      </a:accent1>
      <a:accent2>
        <a:srgbClr val="FFFFFF"/>
      </a:accent2>
      <a:accent3>
        <a:srgbClr val="FFFFFF"/>
      </a:accent3>
      <a:accent4>
        <a:srgbClr val="FFFFFF"/>
      </a:accent4>
      <a:accent5>
        <a:srgbClr val="FFFFFF"/>
      </a:accent5>
      <a:accent6>
        <a:srgbClr val="FFFFFF"/>
      </a:accent6>
      <a:hlink>
        <a:srgbClr val="364E6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1512</Words>
  <Application>Microsoft Office PowerPoint</Application>
  <PresentationFormat>On-screen Show (16:9)</PresentationFormat>
  <Paragraphs>136</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Times New Roman</vt:lpstr>
      <vt:lpstr>Anton</vt:lpstr>
      <vt:lpstr>Darker Grotesque SemiBold</vt:lpstr>
      <vt:lpstr>Arial</vt:lpstr>
      <vt:lpstr>Bebas Neue</vt:lpstr>
      <vt:lpstr>DM Sans</vt:lpstr>
      <vt:lpstr>Ice Minitheme by Slidesgo</vt:lpstr>
      <vt:lpstr>Salting Our Earth</vt:lpstr>
      <vt:lpstr>Outline</vt:lpstr>
      <vt:lpstr>What is road salt? </vt:lpstr>
      <vt:lpstr>Problems with Road Salt Usage</vt:lpstr>
      <vt:lpstr>The Effects </vt:lpstr>
      <vt:lpstr>Current Alternatives</vt:lpstr>
      <vt:lpstr>Promising Novel Alternatives</vt:lpstr>
      <vt:lpstr>01</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Salting Our Earth</dc:title>
  <dc:creator>richard reibstein</dc:creator>
  <cp:lastModifiedBy>richard reibstein</cp:lastModifiedBy>
  <cp:revision>1</cp:revision>
  <dcterms:modified xsi:type="dcterms:W3CDTF">2024-05-20T15:36:30Z</dcterms:modified>
</cp:coreProperties>
</file>