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6" r:id="rId4"/>
    <p:sldId id="259" r:id="rId5"/>
    <p:sldId id="265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064"/>
    <a:srgbClr val="2F5584"/>
    <a:srgbClr val="0B4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06"/>
    <p:restoredTop sz="94640"/>
  </p:normalViewPr>
  <p:slideViewPr>
    <p:cSldViewPr snapToGrid="0">
      <p:cViewPr varScale="1">
        <p:scale>
          <a:sx n="78" d="100"/>
          <a:sy n="78" d="100"/>
        </p:scale>
        <p:origin x="10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9C014-A7A8-CD42-99DE-CA5A6E756914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16825AC-5132-9F40-9BD6-F74D0E4378A7}">
      <dgm:prSet phldrT="[Texto]"/>
      <dgm:spPr>
        <a:solidFill>
          <a:srgbClr val="0B4F4A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b="1" dirty="0">
              <a:solidFill>
                <a:schemeClr val="bg1"/>
              </a:solidFill>
            </a:rPr>
            <a:t>Learning</a:t>
          </a:r>
          <a:endParaRPr lang="es-MX" dirty="0"/>
        </a:p>
      </dgm:t>
    </dgm:pt>
    <dgm:pt modelId="{CF4A40F2-37CC-0E40-B159-2B9FFAF427A3}" type="parTrans" cxnId="{79ADBB75-FAB6-D34B-A44B-EB6173C69D92}">
      <dgm:prSet/>
      <dgm:spPr/>
      <dgm:t>
        <a:bodyPr/>
        <a:lstStyle/>
        <a:p>
          <a:endParaRPr lang="es-MX"/>
        </a:p>
      </dgm:t>
    </dgm:pt>
    <dgm:pt modelId="{77368A93-9497-5D49-B588-0B22656D7779}" type="sibTrans" cxnId="{79ADBB75-FAB6-D34B-A44B-EB6173C69D92}">
      <dgm:prSet/>
      <dgm:spPr/>
      <dgm:t>
        <a:bodyPr/>
        <a:lstStyle/>
        <a:p>
          <a:endParaRPr lang="es-MX"/>
        </a:p>
      </dgm:t>
    </dgm:pt>
    <dgm:pt modelId="{3B5E2BD0-BE62-DA41-8C2B-CC6BC0BAA7D1}">
      <dgm:prSet phldrT="[Texto]"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r>
            <a:rPr lang="en-US" dirty="0">
              <a:solidFill>
                <a:schemeClr val="bg1"/>
              </a:solidFill>
            </a:rPr>
            <a:t>Time Management (scheduling activities).</a:t>
          </a:r>
          <a:endParaRPr lang="es-MX" dirty="0"/>
        </a:p>
      </dgm:t>
    </dgm:pt>
    <dgm:pt modelId="{753D5912-A07E-2F46-9EAA-8311D13E7034}" type="parTrans" cxnId="{65DB4037-69AD-1D4A-B21E-4A29BBEA7129}">
      <dgm:prSet/>
      <dgm:spPr/>
      <dgm:t>
        <a:bodyPr/>
        <a:lstStyle/>
        <a:p>
          <a:endParaRPr lang="es-MX"/>
        </a:p>
      </dgm:t>
    </dgm:pt>
    <dgm:pt modelId="{2C34DB21-2674-D943-8184-E4FA8374C41D}" type="sibTrans" cxnId="{65DB4037-69AD-1D4A-B21E-4A29BBEA7129}">
      <dgm:prSet/>
      <dgm:spPr/>
      <dgm:t>
        <a:bodyPr/>
        <a:lstStyle/>
        <a:p>
          <a:endParaRPr lang="es-MX"/>
        </a:p>
      </dgm:t>
    </dgm:pt>
    <dgm:pt modelId="{676CC187-E539-E64C-93FC-EC2533A93578}">
      <dgm:prSet phldrT="[Texto]"/>
      <dgm:spPr>
        <a:solidFill>
          <a:srgbClr val="2F5584"/>
        </a:solidFill>
      </dgm:spPr>
      <dgm:t>
        <a:bodyPr/>
        <a:lstStyle/>
        <a:p>
          <a:pPr>
            <a:buNone/>
          </a:pPr>
          <a:r>
            <a:rPr lang="en-US" b="1" dirty="0">
              <a:solidFill>
                <a:schemeClr val="bg1"/>
              </a:solidFill>
            </a:rPr>
            <a:t>Recommendations</a:t>
          </a:r>
          <a:endParaRPr lang="es-MX" dirty="0"/>
        </a:p>
      </dgm:t>
    </dgm:pt>
    <dgm:pt modelId="{87F6A15B-9203-304A-8B16-B6F660B4A9F6}" type="parTrans" cxnId="{AE1C4880-001A-4947-8BF9-4035A3067F39}">
      <dgm:prSet/>
      <dgm:spPr/>
      <dgm:t>
        <a:bodyPr/>
        <a:lstStyle/>
        <a:p>
          <a:endParaRPr lang="es-MX"/>
        </a:p>
      </dgm:t>
    </dgm:pt>
    <dgm:pt modelId="{98B2C762-7543-3240-A387-AB081C87D4B0}" type="sibTrans" cxnId="{AE1C4880-001A-4947-8BF9-4035A3067F39}">
      <dgm:prSet/>
      <dgm:spPr/>
      <dgm:t>
        <a:bodyPr/>
        <a:lstStyle/>
        <a:p>
          <a:endParaRPr lang="es-MX"/>
        </a:p>
      </dgm:t>
    </dgm:pt>
    <dgm:pt modelId="{E55F8C7F-DFA8-EA4C-AF5E-21F14BB737F6}">
      <dgm:prSet phldrT="[Texto]"/>
      <dgm:spPr>
        <a:solidFill>
          <a:srgbClr val="2F5584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§"/>
          </a:pPr>
          <a:r>
            <a:rPr lang="en-US" dirty="0">
              <a:solidFill>
                <a:schemeClr val="bg1"/>
              </a:solidFill>
            </a:rPr>
            <a:t>Include a 25% margin of error in the planned deadlines.</a:t>
          </a:r>
          <a:endParaRPr lang="es-MX" dirty="0"/>
        </a:p>
      </dgm:t>
    </dgm:pt>
    <dgm:pt modelId="{1B0A5134-4C42-F64D-A22C-1D345856CAB1}" type="parTrans" cxnId="{E8D89F57-7AAA-8446-B67A-1EE721BD031A}">
      <dgm:prSet/>
      <dgm:spPr/>
      <dgm:t>
        <a:bodyPr/>
        <a:lstStyle/>
        <a:p>
          <a:endParaRPr lang="es-MX"/>
        </a:p>
      </dgm:t>
    </dgm:pt>
    <dgm:pt modelId="{6DA33FCD-4CFD-1E4A-A071-BE012C9332D4}" type="sibTrans" cxnId="{E8D89F57-7AAA-8446-B67A-1EE721BD031A}">
      <dgm:prSet/>
      <dgm:spPr/>
      <dgm:t>
        <a:bodyPr/>
        <a:lstStyle/>
        <a:p>
          <a:endParaRPr lang="es-MX"/>
        </a:p>
      </dgm:t>
    </dgm:pt>
    <dgm:pt modelId="{B171CE07-3D57-994F-AB7A-F53B48D0AC7A}">
      <dgm:prSet phldrT="[Texto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 dirty="0"/>
            <a:t>Next steps</a:t>
          </a:r>
          <a:endParaRPr lang="es-MX" dirty="0"/>
        </a:p>
      </dgm:t>
    </dgm:pt>
    <dgm:pt modelId="{5AA4796C-71BA-A24A-B9E1-C493F3788A57}" type="parTrans" cxnId="{9D30701F-BDF1-DC45-BC90-A8A77E5A4CA1}">
      <dgm:prSet/>
      <dgm:spPr/>
      <dgm:t>
        <a:bodyPr/>
        <a:lstStyle/>
        <a:p>
          <a:endParaRPr lang="es-MX"/>
        </a:p>
      </dgm:t>
    </dgm:pt>
    <dgm:pt modelId="{95A29343-361C-E041-AB7F-C00BD3DED6B9}" type="sibTrans" cxnId="{9D30701F-BDF1-DC45-BC90-A8A77E5A4CA1}">
      <dgm:prSet/>
      <dgm:spPr/>
      <dgm:t>
        <a:bodyPr/>
        <a:lstStyle/>
        <a:p>
          <a:endParaRPr lang="es-MX"/>
        </a:p>
      </dgm:t>
    </dgm:pt>
    <dgm:pt modelId="{782C0444-B56F-AB42-A997-157B151188FA}">
      <dgm:prSet phldrT="[Texto]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Design transfer.</a:t>
          </a:r>
          <a:endParaRPr lang="es-MX" dirty="0">
            <a:solidFill>
              <a:schemeClr val="bg1"/>
            </a:solidFill>
          </a:endParaRPr>
        </a:p>
      </dgm:t>
    </dgm:pt>
    <dgm:pt modelId="{9D75A9BF-5091-2C48-ABD5-32E4C3FB23C2}" type="parTrans" cxnId="{3080716E-5605-1748-8E39-E65357FB0895}">
      <dgm:prSet/>
      <dgm:spPr/>
      <dgm:t>
        <a:bodyPr/>
        <a:lstStyle/>
        <a:p>
          <a:endParaRPr lang="es-MX"/>
        </a:p>
      </dgm:t>
    </dgm:pt>
    <dgm:pt modelId="{3B8127D2-F883-1346-8251-3A8C18B746EB}" type="sibTrans" cxnId="{3080716E-5605-1748-8E39-E65357FB0895}">
      <dgm:prSet/>
      <dgm:spPr/>
      <dgm:t>
        <a:bodyPr/>
        <a:lstStyle/>
        <a:p>
          <a:endParaRPr lang="es-MX"/>
        </a:p>
      </dgm:t>
    </dgm:pt>
    <dgm:pt modelId="{93175472-E5EE-944D-BCF0-479BF1E136EE}">
      <dgm:prSet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r>
            <a:rPr lang="en-US" dirty="0">
              <a:solidFill>
                <a:schemeClr val="bg1"/>
              </a:solidFill>
            </a:rPr>
            <a:t>Organization and Order (guiding the client and generating deliverables).</a:t>
          </a:r>
        </a:p>
      </dgm:t>
    </dgm:pt>
    <dgm:pt modelId="{C0252EF3-E658-3445-9F67-3532DE85A483}" type="parTrans" cxnId="{91E717A7-17DE-104F-898B-F70717EF4B73}">
      <dgm:prSet/>
      <dgm:spPr/>
      <dgm:t>
        <a:bodyPr/>
        <a:lstStyle/>
        <a:p>
          <a:endParaRPr lang="es-MX"/>
        </a:p>
      </dgm:t>
    </dgm:pt>
    <dgm:pt modelId="{BE57EAFC-A81B-B548-80A7-9BD4FB00025E}" type="sibTrans" cxnId="{91E717A7-17DE-104F-898B-F70717EF4B73}">
      <dgm:prSet/>
      <dgm:spPr/>
      <dgm:t>
        <a:bodyPr/>
        <a:lstStyle/>
        <a:p>
          <a:endParaRPr lang="es-MX"/>
        </a:p>
      </dgm:t>
    </dgm:pt>
    <dgm:pt modelId="{169A7659-C5EE-0347-8CD6-4D6394C00282}">
      <dgm:prSet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r>
            <a:rPr lang="en-US" dirty="0">
              <a:solidFill>
                <a:schemeClr val="bg1"/>
              </a:solidFill>
            </a:rPr>
            <a:t>Continuous communication with the client.</a:t>
          </a:r>
        </a:p>
      </dgm:t>
    </dgm:pt>
    <dgm:pt modelId="{425B5C2B-FC9C-C649-9267-B1837C6F52A9}" type="parTrans" cxnId="{4F5201F4-9024-014E-A7B1-A874B5485A83}">
      <dgm:prSet/>
      <dgm:spPr/>
      <dgm:t>
        <a:bodyPr/>
        <a:lstStyle/>
        <a:p>
          <a:endParaRPr lang="es-MX"/>
        </a:p>
      </dgm:t>
    </dgm:pt>
    <dgm:pt modelId="{D038174B-413A-584C-BF6E-9BCDD39ACF6D}" type="sibTrans" cxnId="{4F5201F4-9024-014E-A7B1-A874B5485A83}">
      <dgm:prSet/>
      <dgm:spPr/>
      <dgm:t>
        <a:bodyPr/>
        <a:lstStyle/>
        <a:p>
          <a:endParaRPr lang="es-MX"/>
        </a:p>
      </dgm:t>
    </dgm:pt>
    <dgm:pt modelId="{4E703CC7-B97F-6340-96FB-D44242E32BDE}">
      <dgm:prSet/>
      <dgm:spPr>
        <a:solidFill>
          <a:srgbClr val="2F5584">
            <a:alpha val="50000"/>
          </a:srgb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Request periodic feedback.</a:t>
          </a:r>
        </a:p>
      </dgm:t>
    </dgm:pt>
    <dgm:pt modelId="{6D6CB39E-6DB1-6D4A-AD66-7F4C8B9C2B09}" type="parTrans" cxnId="{B4222B0E-A321-F440-8704-C2923CC8B86C}">
      <dgm:prSet/>
      <dgm:spPr/>
      <dgm:t>
        <a:bodyPr/>
        <a:lstStyle/>
        <a:p>
          <a:endParaRPr lang="es-MX"/>
        </a:p>
      </dgm:t>
    </dgm:pt>
    <dgm:pt modelId="{4024C558-CDF2-6446-BD56-9DF5FC81C3B6}" type="sibTrans" cxnId="{B4222B0E-A321-F440-8704-C2923CC8B86C}">
      <dgm:prSet/>
      <dgm:spPr/>
      <dgm:t>
        <a:bodyPr/>
        <a:lstStyle/>
        <a:p>
          <a:endParaRPr lang="es-MX"/>
        </a:p>
      </dgm:t>
    </dgm:pt>
    <dgm:pt modelId="{0F08A3C2-A717-3848-8BF3-FF4B5D0C106D}">
      <dgm:prSet/>
      <dgm:spPr>
        <a:solidFill>
          <a:srgbClr val="2F5584">
            <a:alpha val="50000"/>
          </a:srgb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Establish clear milestones to give security to the project.</a:t>
          </a:r>
        </a:p>
      </dgm:t>
    </dgm:pt>
    <dgm:pt modelId="{FAABACF9-2153-4A46-984F-0991FDC27ECE}" type="parTrans" cxnId="{EC6CCF8B-D56E-064A-B834-B98555608A83}">
      <dgm:prSet/>
      <dgm:spPr/>
      <dgm:t>
        <a:bodyPr/>
        <a:lstStyle/>
        <a:p>
          <a:endParaRPr lang="es-MX"/>
        </a:p>
      </dgm:t>
    </dgm:pt>
    <dgm:pt modelId="{93720B5B-5E1B-964D-B866-4C3740B44403}" type="sibTrans" cxnId="{EC6CCF8B-D56E-064A-B834-B98555608A83}">
      <dgm:prSet/>
      <dgm:spPr/>
      <dgm:t>
        <a:bodyPr/>
        <a:lstStyle/>
        <a:p>
          <a:endParaRPr lang="es-MX"/>
        </a:p>
      </dgm:t>
    </dgm:pt>
    <dgm:pt modelId="{CED2F614-0188-B642-8C42-E35CDA003E01}">
      <dgm:prSet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Wordpress</a:t>
          </a:r>
          <a:r>
            <a:rPr lang="en-US" dirty="0">
              <a:solidFill>
                <a:schemeClr val="bg1"/>
              </a:solidFill>
            </a:rPr>
            <a:t> implementation.</a:t>
          </a:r>
        </a:p>
      </dgm:t>
    </dgm:pt>
    <dgm:pt modelId="{81D361C3-7F4D-2840-80E7-E67A1EAA6B7B}" type="parTrans" cxnId="{319AFF61-245D-1547-9804-9B51177796AF}">
      <dgm:prSet/>
      <dgm:spPr/>
      <dgm:t>
        <a:bodyPr/>
        <a:lstStyle/>
        <a:p>
          <a:endParaRPr lang="es-MX"/>
        </a:p>
      </dgm:t>
    </dgm:pt>
    <dgm:pt modelId="{1104D26A-810D-784D-A726-3A6ED7A2C1CC}" type="sibTrans" cxnId="{319AFF61-245D-1547-9804-9B51177796AF}">
      <dgm:prSet/>
      <dgm:spPr/>
      <dgm:t>
        <a:bodyPr/>
        <a:lstStyle/>
        <a:p>
          <a:endParaRPr lang="es-MX"/>
        </a:p>
      </dgm:t>
    </dgm:pt>
    <dgm:pt modelId="{1F31DDD9-55DB-F74E-AEA5-9F5F405F6FCB}">
      <dgm:prSet phldrT="[Texto]"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endParaRPr lang="es-MX" dirty="0"/>
        </a:p>
      </dgm:t>
    </dgm:pt>
    <dgm:pt modelId="{A1F74EA3-D3F9-4C46-A40A-40FC83926993}" type="parTrans" cxnId="{DE4BC2B3-DCC6-3042-85CD-4257EE068207}">
      <dgm:prSet/>
      <dgm:spPr/>
      <dgm:t>
        <a:bodyPr/>
        <a:lstStyle/>
        <a:p>
          <a:endParaRPr lang="es-MX"/>
        </a:p>
      </dgm:t>
    </dgm:pt>
    <dgm:pt modelId="{6F37D0D0-915D-974B-9ED7-1ACAB3E8FF28}" type="sibTrans" cxnId="{DE4BC2B3-DCC6-3042-85CD-4257EE068207}">
      <dgm:prSet/>
      <dgm:spPr/>
      <dgm:t>
        <a:bodyPr/>
        <a:lstStyle/>
        <a:p>
          <a:endParaRPr lang="es-MX"/>
        </a:p>
      </dgm:t>
    </dgm:pt>
    <dgm:pt modelId="{E5B641E4-ECF6-1A4C-A21C-81D8ACCB1F7E}">
      <dgm:prSet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endParaRPr lang="en-US" dirty="0">
            <a:solidFill>
              <a:schemeClr val="bg1"/>
            </a:solidFill>
          </a:endParaRPr>
        </a:p>
      </dgm:t>
    </dgm:pt>
    <dgm:pt modelId="{0CF8B75F-3387-6A45-B62E-C01422669E1C}" type="parTrans" cxnId="{2D3D7075-07BF-674A-A918-44E2939FD6CE}">
      <dgm:prSet/>
      <dgm:spPr/>
      <dgm:t>
        <a:bodyPr/>
        <a:lstStyle/>
        <a:p>
          <a:endParaRPr lang="es-MX"/>
        </a:p>
      </dgm:t>
    </dgm:pt>
    <dgm:pt modelId="{1218AB03-7CE2-114C-9D05-BD00F929C920}" type="sibTrans" cxnId="{2D3D7075-07BF-674A-A918-44E2939FD6CE}">
      <dgm:prSet/>
      <dgm:spPr/>
      <dgm:t>
        <a:bodyPr/>
        <a:lstStyle/>
        <a:p>
          <a:endParaRPr lang="es-MX"/>
        </a:p>
      </dgm:t>
    </dgm:pt>
    <dgm:pt modelId="{BB979E46-421B-C643-B77C-9F84781E7996}">
      <dgm:prSet phldrT="[Texto]"/>
      <dgm:spPr>
        <a:solidFill>
          <a:srgbClr val="2F5584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§"/>
          </a:pPr>
          <a:endParaRPr lang="es-MX" dirty="0"/>
        </a:p>
      </dgm:t>
    </dgm:pt>
    <dgm:pt modelId="{C816115E-35AE-DD42-8DB8-B43EA44A5468}" type="parTrans" cxnId="{551FB311-C4EF-554C-A2D7-4EB8E6156DE5}">
      <dgm:prSet/>
      <dgm:spPr/>
      <dgm:t>
        <a:bodyPr/>
        <a:lstStyle/>
        <a:p>
          <a:endParaRPr lang="es-MX"/>
        </a:p>
      </dgm:t>
    </dgm:pt>
    <dgm:pt modelId="{44100BF0-8B34-4947-A16C-184DAE5EE227}" type="sibTrans" cxnId="{551FB311-C4EF-554C-A2D7-4EB8E6156DE5}">
      <dgm:prSet/>
      <dgm:spPr/>
      <dgm:t>
        <a:bodyPr/>
        <a:lstStyle/>
        <a:p>
          <a:endParaRPr lang="es-MX"/>
        </a:p>
      </dgm:t>
    </dgm:pt>
    <dgm:pt modelId="{370890FE-DAB1-D040-8055-C811264790AF}">
      <dgm:prSet/>
      <dgm:spPr>
        <a:solidFill>
          <a:srgbClr val="2F5584">
            <a:alpha val="50000"/>
          </a:srgbClr>
        </a:solidFill>
      </dgm:spPr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6C920DC2-2F70-C64A-8F4F-AB8D80BA7C82}" type="parTrans" cxnId="{CC9C76CB-BB6A-A547-A615-3EB847784C4A}">
      <dgm:prSet/>
      <dgm:spPr/>
      <dgm:t>
        <a:bodyPr/>
        <a:lstStyle/>
        <a:p>
          <a:endParaRPr lang="es-MX"/>
        </a:p>
      </dgm:t>
    </dgm:pt>
    <dgm:pt modelId="{20A97824-3291-4C48-AE0E-719ECCE22D0F}" type="sibTrans" cxnId="{CC9C76CB-BB6A-A547-A615-3EB847784C4A}">
      <dgm:prSet/>
      <dgm:spPr/>
      <dgm:t>
        <a:bodyPr/>
        <a:lstStyle/>
        <a:p>
          <a:endParaRPr lang="es-MX"/>
        </a:p>
      </dgm:t>
    </dgm:pt>
    <dgm:pt modelId="{D524CF22-3FAD-0A49-9323-FA89160C476A}">
      <dgm:prSet phldrT="[Texto]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endParaRPr lang="es-MX" dirty="0">
            <a:solidFill>
              <a:schemeClr val="bg1"/>
            </a:solidFill>
          </a:endParaRPr>
        </a:p>
      </dgm:t>
    </dgm:pt>
    <dgm:pt modelId="{90476F80-88F7-DE4E-8C0A-B0FD7B146851}" type="parTrans" cxnId="{9FB6FE91-CF39-054D-AC0A-8F4D5E3E4091}">
      <dgm:prSet/>
      <dgm:spPr/>
      <dgm:t>
        <a:bodyPr/>
        <a:lstStyle/>
        <a:p>
          <a:endParaRPr lang="es-MX"/>
        </a:p>
      </dgm:t>
    </dgm:pt>
    <dgm:pt modelId="{1A1E70E3-CD28-044F-9D38-DA8A0AE4F0CC}" type="sibTrans" cxnId="{9FB6FE91-CF39-054D-AC0A-8F4D5E3E4091}">
      <dgm:prSet/>
      <dgm:spPr/>
      <dgm:t>
        <a:bodyPr/>
        <a:lstStyle/>
        <a:p>
          <a:endParaRPr lang="es-MX"/>
        </a:p>
      </dgm:t>
    </dgm:pt>
    <dgm:pt modelId="{0D4925E9-AADA-3746-8B70-EDD810CC6386}" type="pres">
      <dgm:prSet presAssocID="{0DC9C014-A7A8-CD42-99DE-CA5A6E756914}" presName="Name0" presStyleCnt="0">
        <dgm:presLayoutVars>
          <dgm:dir/>
          <dgm:animLvl val="lvl"/>
          <dgm:resizeHandles val="exact"/>
        </dgm:presLayoutVars>
      </dgm:prSet>
      <dgm:spPr/>
    </dgm:pt>
    <dgm:pt modelId="{28FAD9F5-7D55-0D4C-84C1-A9089D7E46EC}" type="pres">
      <dgm:prSet presAssocID="{E16825AC-5132-9F40-9BD6-F74D0E4378A7}" presName="composite" presStyleCnt="0"/>
      <dgm:spPr/>
    </dgm:pt>
    <dgm:pt modelId="{AC080FD6-FF36-D84E-B50C-CB947BCBD2B1}" type="pres">
      <dgm:prSet presAssocID="{E16825AC-5132-9F40-9BD6-F74D0E4378A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53B3B38-B07B-564D-8D59-1DCA90498CCD}" type="pres">
      <dgm:prSet presAssocID="{E16825AC-5132-9F40-9BD6-F74D0E4378A7}" presName="desTx" presStyleLbl="alignAccFollowNode1" presStyleIdx="0" presStyleCnt="3">
        <dgm:presLayoutVars>
          <dgm:bulletEnabled val="1"/>
        </dgm:presLayoutVars>
      </dgm:prSet>
      <dgm:spPr/>
    </dgm:pt>
    <dgm:pt modelId="{DBE01E9B-BBE3-8647-A5B5-00BDAC71ACFC}" type="pres">
      <dgm:prSet presAssocID="{77368A93-9497-5D49-B588-0B22656D7779}" presName="space" presStyleCnt="0"/>
      <dgm:spPr/>
    </dgm:pt>
    <dgm:pt modelId="{0AFA9AE3-9F1F-6447-83DD-2AD1BCBF98AF}" type="pres">
      <dgm:prSet presAssocID="{676CC187-E539-E64C-93FC-EC2533A93578}" presName="composite" presStyleCnt="0"/>
      <dgm:spPr/>
    </dgm:pt>
    <dgm:pt modelId="{84AD6B87-B6A5-3B48-AB1A-4F734E02D52F}" type="pres">
      <dgm:prSet presAssocID="{676CC187-E539-E64C-93FC-EC2533A9357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4ECF0AE-E137-E44C-AD4E-708FDB636F1C}" type="pres">
      <dgm:prSet presAssocID="{676CC187-E539-E64C-93FC-EC2533A93578}" presName="desTx" presStyleLbl="alignAccFollowNode1" presStyleIdx="1" presStyleCnt="3">
        <dgm:presLayoutVars>
          <dgm:bulletEnabled val="1"/>
        </dgm:presLayoutVars>
      </dgm:prSet>
      <dgm:spPr/>
    </dgm:pt>
    <dgm:pt modelId="{1B6B2E6C-FF04-544E-B031-B98E676125A1}" type="pres">
      <dgm:prSet presAssocID="{98B2C762-7543-3240-A387-AB081C87D4B0}" presName="space" presStyleCnt="0"/>
      <dgm:spPr/>
    </dgm:pt>
    <dgm:pt modelId="{838DB747-C29C-2B43-8439-4F923E4DC93A}" type="pres">
      <dgm:prSet presAssocID="{B171CE07-3D57-994F-AB7A-F53B48D0AC7A}" presName="composite" presStyleCnt="0"/>
      <dgm:spPr/>
    </dgm:pt>
    <dgm:pt modelId="{5906F1A2-B74D-F146-B30F-DBD76D5627A8}" type="pres">
      <dgm:prSet presAssocID="{B171CE07-3D57-994F-AB7A-F53B48D0AC7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E87AFD2-1486-E244-83BC-972640C274CA}" type="pres">
      <dgm:prSet presAssocID="{B171CE07-3D57-994F-AB7A-F53B48D0AC7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8F67307-E204-524A-91DD-01CFAB50E93C}" type="presOf" srcId="{676CC187-E539-E64C-93FC-EC2533A93578}" destId="{84AD6B87-B6A5-3B48-AB1A-4F734E02D52F}" srcOrd="0" destOrd="0" presId="urn:microsoft.com/office/officeart/2005/8/layout/hList1"/>
    <dgm:cxn modelId="{B4222B0E-A321-F440-8704-C2923CC8B86C}" srcId="{676CC187-E539-E64C-93FC-EC2533A93578}" destId="{4E703CC7-B97F-6340-96FB-D44242E32BDE}" srcOrd="2" destOrd="0" parTransId="{6D6CB39E-6DB1-6D4A-AD66-7F4C8B9C2B09}" sibTransId="{4024C558-CDF2-6446-BD56-9DF5FC81C3B6}"/>
    <dgm:cxn modelId="{551FB311-C4EF-554C-A2D7-4EB8E6156DE5}" srcId="{676CC187-E539-E64C-93FC-EC2533A93578}" destId="{BB979E46-421B-C643-B77C-9F84781E7996}" srcOrd="1" destOrd="0" parTransId="{C816115E-35AE-DD42-8DB8-B43EA44A5468}" sibTransId="{44100BF0-8B34-4947-A16C-184DAE5EE227}"/>
    <dgm:cxn modelId="{2841F212-88DA-6442-B97E-645D72C5CDF2}" type="presOf" srcId="{93175472-E5EE-944D-BCF0-479BF1E136EE}" destId="{653B3B38-B07B-564D-8D59-1DCA90498CCD}" srcOrd="0" destOrd="2" presId="urn:microsoft.com/office/officeart/2005/8/layout/hList1"/>
    <dgm:cxn modelId="{54D9B11B-7540-9E4E-9202-823296351758}" type="presOf" srcId="{0F08A3C2-A717-3848-8BF3-FF4B5D0C106D}" destId="{D4ECF0AE-E137-E44C-AD4E-708FDB636F1C}" srcOrd="0" destOrd="4" presId="urn:microsoft.com/office/officeart/2005/8/layout/hList1"/>
    <dgm:cxn modelId="{9D30701F-BDF1-DC45-BC90-A8A77E5A4CA1}" srcId="{0DC9C014-A7A8-CD42-99DE-CA5A6E756914}" destId="{B171CE07-3D57-994F-AB7A-F53B48D0AC7A}" srcOrd="2" destOrd="0" parTransId="{5AA4796C-71BA-A24A-B9E1-C493F3788A57}" sibTransId="{95A29343-361C-E041-AB7F-C00BD3DED6B9}"/>
    <dgm:cxn modelId="{A930C529-8442-8447-AA0C-644BD1F96566}" type="presOf" srcId="{4E703CC7-B97F-6340-96FB-D44242E32BDE}" destId="{D4ECF0AE-E137-E44C-AD4E-708FDB636F1C}" srcOrd="0" destOrd="2" presId="urn:microsoft.com/office/officeart/2005/8/layout/hList1"/>
    <dgm:cxn modelId="{8604302F-852E-D74C-BFBD-332745AD536B}" type="presOf" srcId="{E16825AC-5132-9F40-9BD6-F74D0E4378A7}" destId="{AC080FD6-FF36-D84E-B50C-CB947BCBD2B1}" srcOrd="0" destOrd="0" presId="urn:microsoft.com/office/officeart/2005/8/layout/hList1"/>
    <dgm:cxn modelId="{65DB4037-69AD-1D4A-B21E-4A29BBEA7129}" srcId="{E16825AC-5132-9F40-9BD6-F74D0E4378A7}" destId="{3B5E2BD0-BE62-DA41-8C2B-CC6BC0BAA7D1}" srcOrd="0" destOrd="0" parTransId="{753D5912-A07E-2F46-9EAA-8311D13E7034}" sibTransId="{2C34DB21-2674-D943-8184-E4FA8374C41D}"/>
    <dgm:cxn modelId="{319AFF61-245D-1547-9804-9B51177796AF}" srcId="{B171CE07-3D57-994F-AB7A-F53B48D0AC7A}" destId="{CED2F614-0188-B642-8C42-E35CDA003E01}" srcOrd="2" destOrd="0" parTransId="{81D361C3-7F4D-2840-80E7-E67A1EAA6B7B}" sibTransId="{1104D26A-810D-784D-A726-3A6ED7A2C1CC}"/>
    <dgm:cxn modelId="{E155AE62-D58E-A048-9ED9-37FA170BFD22}" type="presOf" srcId="{B171CE07-3D57-994F-AB7A-F53B48D0AC7A}" destId="{5906F1A2-B74D-F146-B30F-DBD76D5627A8}" srcOrd="0" destOrd="0" presId="urn:microsoft.com/office/officeart/2005/8/layout/hList1"/>
    <dgm:cxn modelId="{9905006D-CA27-1F44-B192-EBAF92259CA3}" type="presOf" srcId="{CED2F614-0188-B642-8C42-E35CDA003E01}" destId="{0E87AFD2-1486-E244-83BC-972640C274CA}" srcOrd="0" destOrd="2" presId="urn:microsoft.com/office/officeart/2005/8/layout/hList1"/>
    <dgm:cxn modelId="{3080716E-5605-1748-8E39-E65357FB0895}" srcId="{B171CE07-3D57-994F-AB7A-F53B48D0AC7A}" destId="{782C0444-B56F-AB42-A997-157B151188FA}" srcOrd="0" destOrd="0" parTransId="{9D75A9BF-5091-2C48-ABD5-32E4C3FB23C2}" sibTransId="{3B8127D2-F883-1346-8251-3A8C18B746EB}"/>
    <dgm:cxn modelId="{2D3D7075-07BF-674A-A918-44E2939FD6CE}" srcId="{E16825AC-5132-9F40-9BD6-F74D0E4378A7}" destId="{E5B641E4-ECF6-1A4C-A21C-81D8ACCB1F7E}" srcOrd="3" destOrd="0" parTransId="{0CF8B75F-3387-6A45-B62E-C01422669E1C}" sibTransId="{1218AB03-7CE2-114C-9D05-BD00F929C920}"/>
    <dgm:cxn modelId="{79ADBB75-FAB6-D34B-A44B-EB6173C69D92}" srcId="{0DC9C014-A7A8-CD42-99DE-CA5A6E756914}" destId="{E16825AC-5132-9F40-9BD6-F74D0E4378A7}" srcOrd="0" destOrd="0" parTransId="{CF4A40F2-37CC-0E40-B159-2B9FFAF427A3}" sibTransId="{77368A93-9497-5D49-B588-0B22656D7779}"/>
    <dgm:cxn modelId="{CCA56277-0DDA-094E-A030-CF60A5138EC3}" type="presOf" srcId="{0DC9C014-A7A8-CD42-99DE-CA5A6E756914}" destId="{0D4925E9-AADA-3746-8B70-EDD810CC6386}" srcOrd="0" destOrd="0" presId="urn:microsoft.com/office/officeart/2005/8/layout/hList1"/>
    <dgm:cxn modelId="{E8D89F57-7AAA-8446-B67A-1EE721BD031A}" srcId="{676CC187-E539-E64C-93FC-EC2533A93578}" destId="{E55F8C7F-DFA8-EA4C-AF5E-21F14BB737F6}" srcOrd="0" destOrd="0" parTransId="{1B0A5134-4C42-F64D-A22C-1D345856CAB1}" sibTransId="{6DA33FCD-4CFD-1E4A-A071-BE012C9332D4}"/>
    <dgm:cxn modelId="{AE1C4880-001A-4947-8BF9-4035A3067F39}" srcId="{0DC9C014-A7A8-CD42-99DE-CA5A6E756914}" destId="{676CC187-E539-E64C-93FC-EC2533A93578}" srcOrd="1" destOrd="0" parTransId="{87F6A15B-9203-304A-8B16-B6F660B4A9F6}" sibTransId="{98B2C762-7543-3240-A387-AB081C87D4B0}"/>
    <dgm:cxn modelId="{B0141C88-51C5-BC4C-B3A4-47D6F14768A3}" type="presOf" srcId="{E5B641E4-ECF6-1A4C-A21C-81D8ACCB1F7E}" destId="{653B3B38-B07B-564D-8D59-1DCA90498CCD}" srcOrd="0" destOrd="3" presId="urn:microsoft.com/office/officeart/2005/8/layout/hList1"/>
    <dgm:cxn modelId="{EC6CCF8B-D56E-064A-B834-B98555608A83}" srcId="{676CC187-E539-E64C-93FC-EC2533A93578}" destId="{0F08A3C2-A717-3848-8BF3-FF4B5D0C106D}" srcOrd="4" destOrd="0" parTransId="{FAABACF9-2153-4A46-984F-0991FDC27ECE}" sibTransId="{93720B5B-5E1B-964D-B866-4C3740B44403}"/>
    <dgm:cxn modelId="{A8334A8F-B9B8-3544-9011-66A781104228}" type="presOf" srcId="{D524CF22-3FAD-0A49-9323-FA89160C476A}" destId="{0E87AFD2-1486-E244-83BC-972640C274CA}" srcOrd="0" destOrd="1" presId="urn:microsoft.com/office/officeart/2005/8/layout/hList1"/>
    <dgm:cxn modelId="{0586C78F-8A0D-0947-9388-AEDBF55393F1}" type="presOf" srcId="{169A7659-C5EE-0347-8CD6-4D6394C00282}" destId="{653B3B38-B07B-564D-8D59-1DCA90498CCD}" srcOrd="0" destOrd="4" presId="urn:microsoft.com/office/officeart/2005/8/layout/hList1"/>
    <dgm:cxn modelId="{9FB6FE91-CF39-054D-AC0A-8F4D5E3E4091}" srcId="{B171CE07-3D57-994F-AB7A-F53B48D0AC7A}" destId="{D524CF22-3FAD-0A49-9323-FA89160C476A}" srcOrd="1" destOrd="0" parTransId="{90476F80-88F7-DE4E-8C0A-B0FD7B146851}" sibTransId="{1A1E70E3-CD28-044F-9D38-DA8A0AE4F0CC}"/>
    <dgm:cxn modelId="{91E717A7-17DE-104F-898B-F70717EF4B73}" srcId="{E16825AC-5132-9F40-9BD6-F74D0E4378A7}" destId="{93175472-E5EE-944D-BCF0-479BF1E136EE}" srcOrd="2" destOrd="0" parTransId="{C0252EF3-E658-3445-9F67-3532DE85A483}" sibTransId="{BE57EAFC-A81B-B548-80A7-9BD4FB00025E}"/>
    <dgm:cxn modelId="{453170AA-49EF-FD48-8620-F2C3A45F36FD}" type="presOf" srcId="{E55F8C7F-DFA8-EA4C-AF5E-21F14BB737F6}" destId="{D4ECF0AE-E137-E44C-AD4E-708FDB636F1C}" srcOrd="0" destOrd="0" presId="urn:microsoft.com/office/officeart/2005/8/layout/hList1"/>
    <dgm:cxn modelId="{DE4BC2B3-DCC6-3042-85CD-4257EE068207}" srcId="{E16825AC-5132-9F40-9BD6-F74D0E4378A7}" destId="{1F31DDD9-55DB-F74E-AEA5-9F5F405F6FCB}" srcOrd="1" destOrd="0" parTransId="{A1F74EA3-D3F9-4C46-A40A-40FC83926993}" sibTransId="{6F37D0D0-915D-974B-9ED7-1ACAB3E8FF28}"/>
    <dgm:cxn modelId="{D33619BB-B0D5-AF4A-9258-E911B6F60BFB}" type="presOf" srcId="{782C0444-B56F-AB42-A997-157B151188FA}" destId="{0E87AFD2-1486-E244-83BC-972640C274CA}" srcOrd="0" destOrd="0" presId="urn:microsoft.com/office/officeart/2005/8/layout/hList1"/>
    <dgm:cxn modelId="{EFD256BD-0C9B-5543-BE80-04D838643044}" type="presOf" srcId="{1F31DDD9-55DB-F74E-AEA5-9F5F405F6FCB}" destId="{653B3B38-B07B-564D-8D59-1DCA90498CCD}" srcOrd="0" destOrd="1" presId="urn:microsoft.com/office/officeart/2005/8/layout/hList1"/>
    <dgm:cxn modelId="{CC9C76CB-BB6A-A547-A615-3EB847784C4A}" srcId="{676CC187-E539-E64C-93FC-EC2533A93578}" destId="{370890FE-DAB1-D040-8055-C811264790AF}" srcOrd="3" destOrd="0" parTransId="{6C920DC2-2F70-C64A-8F4F-AB8D80BA7C82}" sibTransId="{20A97824-3291-4C48-AE0E-719ECCE22D0F}"/>
    <dgm:cxn modelId="{A9ADF8CC-A1D8-CC4B-842F-623F1E581617}" type="presOf" srcId="{BB979E46-421B-C643-B77C-9F84781E7996}" destId="{D4ECF0AE-E137-E44C-AD4E-708FDB636F1C}" srcOrd="0" destOrd="1" presId="urn:microsoft.com/office/officeart/2005/8/layout/hList1"/>
    <dgm:cxn modelId="{269106DC-BB19-0146-A8CD-28F7191D7FFD}" type="presOf" srcId="{3B5E2BD0-BE62-DA41-8C2B-CC6BC0BAA7D1}" destId="{653B3B38-B07B-564D-8D59-1DCA90498CCD}" srcOrd="0" destOrd="0" presId="urn:microsoft.com/office/officeart/2005/8/layout/hList1"/>
    <dgm:cxn modelId="{4F5201F4-9024-014E-A7B1-A874B5485A83}" srcId="{E16825AC-5132-9F40-9BD6-F74D0E4378A7}" destId="{169A7659-C5EE-0347-8CD6-4D6394C00282}" srcOrd="4" destOrd="0" parTransId="{425B5C2B-FC9C-C649-9267-B1837C6F52A9}" sibTransId="{D038174B-413A-584C-BF6E-9BCDD39ACF6D}"/>
    <dgm:cxn modelId="{562CB9FF-E092-F746-87B2-1BE7F7BAB4BA}" type="presOf" srcId="{370890FE-DAB1-D040-8055-C811264790AF}" destId="{D4ECF0AE-E137-E44C-AD4E-708FDB636F1C}" srcOrd="0" destOrd="3" presId="urn:microsoft.com/office/officeart/2005/8/layout/hList1"/>
    <dgm:cxn modelId="{08EE82D4-66A2-1640-A553-80707BD919E8}" type="presParOf" srcId="{0D4925E9-AADA-3746-8B70-EDD810CC6386}" destId="{28FAD9F5-7D55-0D4C-84C1-A9089D7E46EC}" srcOrd="0" destOrd="0" presId="urn:microsoft.com/office/officeart/2005/8/layout/hList1"/>
    <dgm:cxn modelId="{C3441C5F-69FC-274E-9C73-075D2B63FDC0}" type="presParOf" srcId="{28FAD9F5-7D55-0D4C-84C1-A9089D7E46EC}" destId="{AC080FD6-FF36-D84E-B50C-CB947BCBD2B1}" srcOrd="0" destOrd="0" presId="urn:microsoft.com/office/officeart/2005/8/layout/hList1"/>
    <dgm:cxn modelId="{0E5C5E0F-7A32-3E40-965A-0A44EE08B7BA}" type="presParOf" srcId="{28FAD9F5-7D55-0D4C-84C1-A9089D7E46EC}" destId="{653B3B38-B07B-564D-8D59-1DCA90498CCD}" srcOrd="1" destOrd="0" presId="urn:microsoft.com/office/officeart/2005/8/layout/hList1"/>
    <dgm:cxn modelId="{4892BD8B-0D94-534B-A7A1-ECC15E219B76}" type="presParOf" srcId="{0D4925E9-AADA-3746-8B70-EDD810CC6386}" destId="{DBE01E9B-BBE3-8647-A5B5-00BDAC71ACFC}" srcOrd="1" destOrd="0" presId="urn:microsoft.com/office/officeart/2005/8/layout/hList1"/>
    <dgm:cxn modelId="{AAE540AF-6BB7-1C48-894C-4E2F399D52A7}" type="presParOf" srcId="{0D4925E9-AADA-3746-8B70-EDD810CC6386}" destId="{0AFA9AE3-9F1F-6447-83DD-2AD1BCBF98AF}" srcOrd="2" destOrd="0" presId="urn:microsoft.com/office/officeart/2005/8/layout/hList1"/>
    <dgm:cxn modelId="{A671152C-E029-894B-BF62-C9ACB5745AC0}" type="presParOf" srcId="{0AFA9AE3-9F1F-6447-83DD-2AD1BCBF98AF}" destId="{84AD6B87-B6A5-3B48-AB1A-4F734E02D52F}" srcOrd="0" destOrd="0" presId="urn:microsoft.com/office/officeart/2005/8/layout/hList1"/>
    <dgm:cxn modelId="{87B693BB-2C2E-F44D-BD73-612E00D4F8E9}" type="presParOf" srcId="{0AFA9AE3-9F1F-6447-83DD-2AD1BCBF98AF}" destId="{D4ECF0AE-E137-E44C-AD4E-708FDB636F1C}" srcOrd="1" destOrd="0" presId="urn:microsoft.com/office/officeart/2005/8/layout/hList1"/>
    <dgm:cxn modelId="{B3C09841-0E88-EF4E-B413-C5107AC30DF9}" type="presParOf" srcId="{0D4925E9-AADA-3746-8B70-EDD810CC6386}" destId="{1B6B2E6C-FF04-544E-B031-B98E676125A1}" srcOrd="3" destOrd="0" presId="urn:microsoft.com/office/officeart/2005/8/layout/hList1"/>
    <dgm:cxn modelId="{214DBBD1-A816-B449-85DC-683CB879D073}" type="presParOf" srcId="{0D4925E9-AADA-3746-8B70-EDD810CC6386}" destId="{838DB747-C29C-2B43-8439-4F923E4DC93A}" srcOrd="4" destOrd="0" presId="urn:microsoft.com/office/officeart/2005/8/layout/hList1"/>
    <dgm:cxn modelId="{5DD6E9BD-76D0-A94B-9847-39A50B549C5E}" type="presParOf" srcId="{838DB747-C29C-2B43-8439-4F923E4DC93A}" destId="{5906F1A2-B74D-F146-B30F-DBD76D5627A8}" srcOrd="0" destOrd="0" presId="urn:microsoft.com/office/officeart/2005/8/layout/hList1"/>
    <dgm:cxn modelId="{16D2E6E8-002B-C748-8222-85E22FFB81B2}" type="presParOf" srcId="{838DB747-C29C-2B43-8439-4F923E4DC93A}" destId="{0E87AFD2-1486-E244-83BC-972640C274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80FD6-FF36-D84E-B50C-CB947BCBD2B1}">
      <dsp:nvSpPr>
        <dsp:cNvPr id="0" name=""/>
        <dsp:cNvSpPr/>
      </dsp:nvSpPr>
      <dsp:spPr>
        <a:xfrm>
          <a:off x="2264" y="161638"/>
          <a:ext cx="2208311" cy="547200"/>
        </a:xfrm>
        <a:prstGeom prst="rect">
          <a:avLst/>
        </a:prstGeom>
        <a:solidFill>
          <a:srgbClr val="0B4F4A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900" b="1" kern="1200" dirty="0">
              <a:solidFill>
                <a:schemeClr val="bg1"/>
              </a:solidFill>
            </a:rPr>
            <a:t>Learning</a:t>
          </a:r>
          <a:endParaRPr lang="es-MX" sz="1900" kern="1200" dirty="0"/>
        </a:p>
      </dsp:txBody>
      <dsp:txXfrm>
        <a:off x="2264" y="161638"/>
        <a:ext cx="2208311" cy="547200"/>
      </dsp:txXfrm>
    </dsp:sp>
    <dsp:sp modelId="{653B3B38-B07B-564D-8D59-1DCA90498CCD}">
      <dsp:nvSpPr>
        <dsp:cNvPr id="0" name=""/>
        <dsp:cNvSpPr/>
      </dsp:nvSpPr>
      <dsp:spPr>
        <a:xfrm>
          <a:off x="2264" y="708838"/>
          <a:ext cx="2208311" cy="4172399"/>
        </a:xfrm>
        <a:prstGeom prst="rect">
          <a:avLst/>
        </a:prstGeom>
        <a:solidFill>
          <a:srgbClr val="0B4F4A">
            <a:alpha val="5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r>
            <a:rPr lang="en-US" sz="1900" kern="1200" dirty="0">
              <a:solidFill>
                <a:schemeClr val="bg1"/>
              </a:solidFill>
            </a:rPr>
            <a:t>Time Management (scheduling activities).</a:t>
          </a: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r>
            <a:rPr lang="en-US" sz="1900" kern="1200" dirty="0">
              <a:solidFill>
                <a:schemeClr val="bg1"/>
              </a:solidFill>
            </a:rPr>
            <a:t>Organization and Order (guiding the client and generating deliverables).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endParaRPr lang="en-US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r>
            <a:rPr lang="en-US" sz="1900" kern="1200" dirty="0">
              <a:solidFill>
                <a:schemeClr val="bg1"/>
              </a:solidFill>
            </a:rPr>
            <a:t>Continuous communication with the client.</a:t>
          </a:r>
        </a:p>
      </dsp:txBody>
      <dsp:txXfrm>
        <a:off x="2264" y="708838"/>
        <a:ext cx="2208311" cy="4172399"/>
      </dsp:txXfrm>
    </dsp:sp>
    <dsp:sp modelId="{84AD6B87-B6A5-3B48-AB1A-4F734E02D52F}">
      <dsp:nvSpPr>
        <dsp:cNvPr id="0" name=""/>
        <dsp:cNvSpPr/>
      </dsp:nvSpPr>
      <dsp:spPr>
        <a:xfrm>
          <a:off x="2519740" y="161638"/>
          <a:ext cx="2208311" cy="547200"/>
        </a:xfrm>
        <a:prstGeom prst="rect">
          <a:avLst/>
        </a:prstGeom>
        <a:solidFill>
          <a:srgbClr val="2F5584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</a:rPr>
            <a:t>Recommendations</a:t>
          </a:r>
          <a:endParaRPr lang="es-MX" sz="1900" kern="1200" dirty="0"/>
        </a:p>
      </dsp:txBody>
      <dsp:txXfrm>
        <a:off x="2519740" y="161638"/>
        <a:ext cx="2208311" cy="547200"/>
      </dsp:txXfrm>
    </dsp:sp>
    <dsp:sp modelId="{D4ECF0AE-E137-E44C-AD4E-708FDB636F1C}">
      <dsp:nvSpPr>
        <dsp:cNvPr id="0" name=""/>
        <dsp:cNvSpPr/>
      </dsp:nvSpPr>
      <dsp:spPr>
        <a:xfrm>
          <a:off x="2519740" y="708838"/>
          <a:ext cx="2208311" cy="4172399"/>
        </a:xfrm>
        <a:prstGeom prst="rect">
          <a:avLst/>
        </a:prstGeom>
        <a:solidFill>
          <a:srgbClr val="2F5584">
            <a:alpha val="5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§"/>
          </a:pPr>
          <a:r>
            <a:rPr lang="en-US" sz="1900" kern="1200" dirty="0">
              <a:solidFill>
                <a:schemeClr val="bg1"/>
              </a:solidFill>
            </a:rPr>
            <a:t>Include a 25% margin of error in the planned deadlines.</a:t>
          </a: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§"/>
          </a:pP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Request periodic feedback.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Establish clear milestones to give security to the project.</a:t>
          </a:r>
        </a:p>
      </dsp:txBody>
      <dsp:txXfrm>
        <a:off x="2519740" y="708838"/>
        <a:ext cx="2208311" cy="4172399"/>
      </dsp:txXfrm>
    </dsp:sp>
    <dsp:sp modelId="{5906F1A2-B74D-F146-B30F-DBD76D5627A8}">
      <dsp:nvSpPr>
        <dsp:cNvPr id="0" name=""/>
        <dsp:cNvSpPr/>
      </dsp:nvSpPr>
      <dsp:spPr>
        <a:xfrm>
          <a:off x="5037215" y="161638"/>
          <a:ext cx="2208311" cy="547200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Next steps</a:t>
          </a:r>
          <a:endParaRPr lang="es-MX" sz="1900" kern="1200" dirty="0"/>
        </a:p>
      </dsp:txBody>
      <dsp:txXfrm>
        <a:off x="5037215" y="161638"/>
        <a:ext cx="2208311" cy="547200"/>
      </dsp:txXfrm>
    </dsp:sp>
    <dsp:sp modelId="{0E87AFD2-1486-E244-83BC-972640C274CA}">
      <dsp:nvSpPr>
        <dsp:cNvPr id="0" name=""/>
        <dsp:cNvSpPr/>
      </dsp:nvSpPr>
      <dsp:spPr>
        <a:xfrm>
          <a:off x="5037215" y="708838"/>
          <a:ext cx="2208311" cy="4172399"/>
        </a:xfrm>
        <a:prstGeom prst="rect">
          <a:avLst/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Design transfer.</a:t>
          </a:r>
          <a:endParaRPr lang="es-MX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bg1"/>
              </a:solidFill>
            </a:rPr>
            <a:t>Wordpress</a:t>
          </a:r>
          <a:r>
            <a:rPr lang="en-US" sz="1900" kern="1200" dirty="0">
              <a:solidFill>
                <a:schemeClr val="bg1"/>
              </a:solidFill>
            </a:rPr>
            <a:t> implementation.</a:t>
          </a:r>
        </a:p>
      </dsp:txBody>
      <dsp:txXfrm>
        <a:off x="5037215" y="708838"/>
        <a:ext cx="2208311" cy="4172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0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0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6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7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1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3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5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0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62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1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84B334-4406-A03A-35FA-B74F4CBCC743}"/>
              </a:ext>
            </a:extLst>
          </p:cNvPr>
          <p:cNvSpPr txBox="1"/>
          <p:nvPr/>
        </p:nvSpPr>
        <p:spPr>
          <a:xfrm>
            <a:off x="1143001" y="1352229"/>
            <a:ext cx="422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806065" algn="ctr"/>
                <a:tab pos="5612130" algn="r"/>
              </a:tabLst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Boston University</a:t>
            </a:r>
            <a:endParaRPr lang="es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06065" algn="ctr"/>
                <a:tab pos="5612130" algn="r"/>
              </a:tabLs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EE538 Research for Environmental Agencies and Organizations</a:t>
            </a:r>
            <a:endParaRPr lang="es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06065" algn="ctr"/>
                <a:tab pos="5612130" algn="r"/>
              </a:tabLst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Professor Richard Reibstein</a:t>
            </a:r>
            <a:endParaRPr lang="es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kern="1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 2023: December 04, 2023</a:t>
            </a:r>
            <a:endParaRPr lang="es-US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B66B8FF-3E0B-1ADF-A403-3535DC266DB4}"/>
              </a:ext>
            </a:extLst>
          </p:cNvPr>
          <p:cNvSpPr txBox="1"/>
          <p:nvPr/>
        </p:nvSpPr>
        <p:spPr>
          <a:xfrm>
            <a:off x="1143003" y="2810976"/>
            <a:ext cx="68579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REDESIGN OF A WEBSITE SEEKING TO RAISE CONSCIOUSNESS ABOUT LEAD POISONING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3007DE7-E887-2095-2712-6C894FA67BA1}"/>
              </a:ext>
            </a:extLst>
          </p:cNvPr>
          <p:cNvSpPr txBox="1"/>
          <p:nvPr/>
        </p:nvSpPr>
        <p:spPr>
          <a:xfrm>
            <a:off x="5323100" y="5257801"/>
            <a:ext cx="266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kern="1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Ericka Osses Aravena</a:t>
            </a:r>
            <a:endParaRPr lang="es-US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82CE03-1AE0-68B8-37CD-69458827C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367" y="1352229"/>
            <a:ext cx="18572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1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ipse 10">
            <a:extLst>
              <a:ext uri="{FF2B5EF4-FFF2-40B4-BE49-F238E27FC236}">
                <a16:creationId xmlns:a16="http://schemas.microsoft.com/office/drawing/2014/main" id="{F785C5F4-1BB1-2325-86FA-5924741CB039}"/>
              </a:ext>
            </a:extLst>
          </p:cNvPr>
          <p:cNvSpPr/>
          <p:nvPr/>
        </p:nvSpPr>
        <p:spPr>
          <a:xfrm>
            <a:off x="4746661" y="2010074"/>
            <a:ext cx="3326424" cy="3326424"/>
          </a:xfrm>
          <a:prstGeom prst="ellipse">
            <a:avLst/>
          </a:prstGeom>
          <a:solidFill>
            <a:srgbClr val="2420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242064"/>
              </a:highligh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C59C1C-5B99-8E8B-EC1F-448E2DEA8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2218546"/>
            <a:ext cx="3663622" cy="10308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Focuses on raising awareness and preventing lead hazards in the population.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2B07482-49DA-07EB-D7C3-230BCEA5A4FC}"/>
              </a:ext>
            </a:extLst>
          </p:cNvPr>
          <p:cNvSpPr txBox="1"/>
          <p:nvPr/>
        </p:nvSpPr>
        <p:spPr>
          <a:xfrm>
            <a:off x="5213324" y="2520547"/>
            <a:ext cx="23809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Goal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Renovate and update the website adapting it to current trends. Focusing on improving the aesthetics and organization of the site.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770C7A-E98C-859B-1A50-54ABACAA0DE8}"/>
              </a:ext>
            </a:extLst>
          </p:cNvPr>
          <p:cNvSpPr txBox="1"/>
          <p:nvPr/>
        </p:nvSpPr>
        <p:spPr>
          <a:xfrm>
            <a:off x="1137221" y="3607261"/>
            <a:ext cx="340789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Features</a:t>
            </a:r>
            <a:r>
              <a:rPr lang="en-US" b="1" dirty="0"/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Inform and educate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Raise awareness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Promoting participation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6E5E889-1AFC-AF66-449A-73AE09FA4393}"/>
              </a:ext>
            </a:extLst>
          </p:cNvPr>
          <p:cNvSpPr txBox="1"/>
          <p:nvPr/>
        </p:nvSpPr>
        <p:spPr>
          <a:xfrm>
            <a:off x="1137223" y="1214337"/>
            <a:ext cx="4364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242064"/>
                </a:solidFill>
              </a:rPr>
              <a:t>leadconversation.net</a:t>
            </a:r>
            <a:r>
              <a:rPr lang="en-US" sz="3600" b="1" dirty="0">
                <a:solidFill>
                  <a:srgbClr val="242064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6782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id="{45934FE6-3574-9E91-3222-24E0D936E9FE}"/>
              </a:ext>
            </a:extLst>
          </p:cNvPr>
          <p:cNvGrpSpPr/>
          <p:nvPr/>
        </p:nvGrpSpPr>
        <p:grpSpPr>
          <a:xfrm>
            <a:off x="51185" y="427423"/>
            <a:ext cx="9041630" cy="4738880"/>
            <a:chOff x="58680" y="1030180"/>
            <a:chExt cx="9041630" cy="473888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373E4285-0CF3-87E9-1293-8C972DAFC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80" y="1054896"/>
              <a:ext cx="2875890" cy="4708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B62D585-D2CF-32FF-62A9-17D0E245D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0054" y="1054896"/>
              <a:ext cx="1519030" cy="11978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4278CD5-B648-7ABA-1FCE-11AD577FC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90054" y="2355331"/>
              <a:ext cx="1519030" cy="18797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EA97502-8648-86E0-BB1B-94678F9DA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90054" y="4333156"/>
              <a:ext cx="1519030" cy="14176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00AD5D6-3B2B-72E1-52D3-70DB3F38C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1030181"/>
              <a:ext cx="1954732" cy="4733349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33C0355-E315-C360-1CF5-0644B1BD7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2980" y="1045170"/>
              <a:ext cx="2527330" cy="23564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92087197-788F-F645-5D75-A827A74AE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72980" y="3482616"/>
              <a:ext cx="2527330" cy="22864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47F3DFEE-0E37-8C12-3205-4265E56AD6F3}"/>
                </a:ext>
              </a:extLst>
            </p:cNvPr>
            <p:cNvSpPr/>
            <p:nvPr/>
          </p:nvSpPr>
          <p:spPr>
            <a:xfrm>
              <a:off x="4572000" y="1030180"/>
              <a:ext cx="1954732" cy="472064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1BAF0F0B-7AD0-7AAB-E8E3-1E5377BB6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95" y="5339733"/>
            <a:ext cx="3044550" cy="434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Suggestions</a:t>
            </a:r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E4120DAC-71F2-56B0-5122-F54A0D2CF929}"/>
              </a:ext>
            </a:extLst>
          </p:cNvPr>
          <p:cNvSpPr txBox="1">
            <a:spLocks/>
          </p:cNvSpPr>
          <p:nvPr/>
        </p:nvSpPr>
        <p:spPr>
          <a:xfrm>
            <a:off x="845335" y="5889757"/>
            <a:ext cx="3044550" cy="742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sz="1800" dirty="0"/>
              <a:t>Incorporate visual elements </a:t>
            </a:r>
            <a:r>
              <a:rPr lang="en-US" sz="1800" i="1" dirty="0"/>
              <a:t>(Images and colors).</a:t>
            </a:r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55F24F07-55EE-A2E5-87EC-CC825FE4F156}"/>
              </a:ext>
            </a:extLst>
          </p:cNvPr>
          <p:cNvSpPr txBox="1">
            <a:spLocks/>
          </p:cNvSpPr>
          <p:nvPr/>
        </p:nvSpPr>
        <p:spPr>
          <a:xfrm>
            <a:off x="4287269" y="5889757"/>
            <a:ext cx="4399524" cy="74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sz="1800" dirty="0"/>
              <a:t>Improve navigation </a:t>
            </a:r>
            <a:r>
              <a:rPr lang="en-US" sz="1800" i="1" dirty="0"/>
              <a:t>(Simplify the structure and organization of the contents).</a:t>
            </a:r>
          </a:p>
        </p:txBody>
      </p:sp>
    </p:spTree>
    <p:extLst>
      <p:ext uri="{BB962C8B-B14F-4D97-AF65-F5344CB8AC3E}">
        <p14:creationId xmlns:p14="http://schemas.microsoft.com/office/powerpoint/2010/main" val="399742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85B9BF6C-B6A0-8E53-E1CD-26CB7750A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5719">
            <a:off x="4194530" y="1047029"/>
            <a:ext cx="1588547" cy="28951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C7B5C24-C820-49D0-C111-34DB92A6F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87815">
            <a:off x="4464038" y="3362822"/>
            <a:ext cx="1517714" cy="22677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364E9B-2E85-06C8-282D-C4C1AA517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1616859"/>
            <a:ext cx="2555914" cy="344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The design process included:</a:t>
            </a:r>
          </a:p>
          <a:p>
            <a:pPr>
              <a:buFont typeface="Wingdings" pitchFamily="2" charset="2"/>
              <a:buChar char="§"/>
            </a:pPr>
            <a:endParaRPr lang="en-US" sz="1900" dirty="0"/>
          </a:p>
          <a:p>
            <a:pPr>
              <a:buFont typeface="Wingdings" pitchFamily="2" charset="2"/>
              <a:buChar char="§"/>
            </a:pPr>
            <a:r>
              <a:rPr lang="en-US" sz="1900" dirty="0"/>
              <a:t>1 Timeline</a:t>
            </a:r>
          </a:p>
          <a:p>
            <a:pPr>
              <a:buFont typeface="Wingdings" pitchFamily="2" charset="2"/>
              <a:buChar char="§"/>
            </a:pPr>
            <a:r>
              <a:rPr lang="en-US" sz="1900" dirty="0"/>
              <a:t>1 Website status analysis</a:t>
            </a:r>
          </a:p>
          <a:p>
            <a:pPr>
              <a:buFont typeface="Wingdings" pitchFamily="2" charset="2"/>
              <a:buChar char="§"/>
            </a:pPr>
            <a:r>
              <a:rPr lang="en-US" sz="1900" dirty="0"/>
              <a:t>2 Content requests</a:t>
            </a:r>
          </a:p>
          <a:p>
            <a:pPr>
              <a:buFont typeface="Wingdings" pitchFamily="2" charset="2"/>
              <a:buChar char="§"/>
            </a:pPr>
            <a:r>
              <a:rPr lang="en-US" sz="1900"/>
              <a:t>1</a:t>
            </a:r>
            <a:r>
              <a:rPr lang="en-US" sz="1900" dirty="0"/>
              <a:t>0</a:t>
            </a:r>
            <a:r>
              <a:rPr lang="en-US" sz="1900"/>
              <a:t> </a:t>
            </a:r>
            <a:r>
              <a:rPr lang="en-US" sz="1900" dirty="0"/>
              <a:t>Adobe Illustrator mockups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25AB7CC-624A-5A5F-FA05-894382593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3602">
            <a:off x="5400052" y="1470413"/>
            <a:ext cx="2527650" cy="16633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2EA5653-4F8D-E2F6-5FDA-8F680257A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81833">
            <a:off x="6763254" y="1871531"/>
            <a:ext cx="1686935" cy="21821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802EB92-280D-D937-3614-3752B4000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1779">
            <a:off x="4692263" y="4176242"/>
            <a:ext cx="4082145" cy="640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21E619-F30D-B6B0-9038-135EF1AC26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0554" y="2804999"/>
            <a:ext cx="2702375" cy="701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7DFAFE9-AB5A-BA0B-1B48-D6826B247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25929">
            <a:off x="6137562" y="3439953"/>
            <a:ext cx="1895255" cy="24647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063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0B0A99-6C7B-C81B-2A08-21A03423E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0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4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54550D7F-C2FB-65D3-067E-3370EF17698A}"/>
              </a:ext>
            </a:extLst>
          </p:cNvPr>
          <p:cNvGrpSpPr/>
          <p:nvPr/>
        </p:nvGrpSpPr>
        <p:grpSpPr>
          <a:xfrm>
            <a:off x="509936" y="242013"/>
            <a:ext cx="8124128" cy="6435965"/>
            <a:chOff x="735809" y="206942"/>
            <a:chExt cx="8124128" cy="6435965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C2C53C1-2B57-5B64-C9DD-29093FB77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70251" y="215093"/>
              <a:ext cx="1228638" cy="26512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AC95776-CB4D-DF9F-8C18-8E146BD29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809" y="215093"/>
              <a:ext cx="2565780" cy="64278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EBF06B42-5F4F-6333-47A0-EEC8D7AE5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470251" y="3069359"/>
              <a:ext cx="2536946" cy="35735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4B0BA15-EBE6-B2D9-96D0-8F529F035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8139" y="206942"/>
              <a:ext cx="1850418" cy="26512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768B7F1-6880-74B7-DC19-CD9B8E5B0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3349" y="3069359"/>
              <a:ext cx="2606588" cy="35735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D858E24A-5B4C-4003-8167-AC4D4F599B1B}"/>
                </a:ext>
              </a:extLst>
            </p:cNvPr>
            <p:cNvGrpSpPr/>
            <p:nvPr/>
          </p:nvGrpSpPr>
          <p:grpSpPr>
            <a:xfrm>
              <a:off x="6903923" y="215093"/>
              <a:ext cx="1956014" cy="2643120"/>
              <a:chOff x="6724787" y="0"/>
              <a:chExt cx="2286000" cy="3089023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D2B28AFF-06FC-0C49-B7A1-6944062F2F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64713"/>
              <a:stretch/>
            </p:blipFill>
            <p:spPr>
              <a:xfrm>
                <a:off x="6724787" y="0"/>
                <a:ext cx="2286000" cy="138346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C7100F97-C2D2-5ECD-32A9-22FC61C66D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56497"/>
              <a:stretch/>
            </p:blipFill>
            <p:spPr>
              <a:xfrm>
                <a:off x="6724787" y="1383466"/>
                <a:ext cx="2286000" cy="17055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DE9C592C-92D5-432C-2602-D4C4C945DD68}"/>
                  </a:ext>
                </a:extLst>
              </p:cNvPr>
              <p:cNvSpPr/>
              <p:nvPr/>
            </p:nvSpPr>
            <p:spPr>
              <a:xfrm>
                <a:off x="6724787" y="0"/>
                <a:ext cx="2286000" cy="308902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9946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C5754B78-DFED-1B75-A0A8-1D1700DC43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015471"/>
              </p:ext>
            </p:extLst>
          </p:nvPr>
        </p:nvGraphicFramePr>
        <p:xfrm>
          <a:off x="948104" y="907563"/>
          <a:ext cx="7247792" cy="5042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2849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405</TotalTime>
  <Words>177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Osses Aravena, Ericka</dc:creator>
  <cp:lastModifiedBy>richard reibstein</cp:lastModifiedBy>
  <cp:revision>27</cp:revision>
  <dcterms:created xsi:type="dcterms:W3CDTF">2023-12-02T15:57:54Z</dcterms:created>
  <dcterms:modified xsi:type="dcterms:W3CDTF">2024-01-17T17:01:35Z</dcterms:modified>
</cp:coreProperties>
</file>