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Arimo" panose="020B0604020202020204" charset="0"/>
      <p:regular r:id="rId17"/>
      <p:bold r:id="rId18"/>
      <p:italic r:id="rId19"/>
      <p:boldItalic r:id="rId20"/>
    </p:embeddedFont>
    <p:embeddedFont>
      <p:font typeface="Bebas Neue" panose="020B0606020202050201" pitchFamily="34" charset="0"/>
      <p:regular r:id="rId21"/>
    </p:embeddedFont>
    <p:embeddedFont>
      <p:font typeface="Catamaran" panose="020B0604020202020204" charset="0"/>
      <p:regular r:id="rId22"/>
      <p:bold r:id="rId23"/>
    </p:embeddedFont>
    <p:embeddedFont>
      <p:font typeface="Catamaran ExtraBold" panose="020B0604020202020204" charset="0"/>
      <p:bold r:id="rId24"/>
    </p:embeddedFont>
    <p:embeddedFont>
      <p:font typeface="Catamaran Medium" panose="020B0604020202020204" charset="0"/>
      <p:regular r:id="rId25"/>
      <p:bold r:id="rId26"/>
    </p:embeddedFont>
    <p:embeddedFont>
      <p:font typeface="Open Sans" panose="020B0606030504020204" pitchFamily="34" charset="0"/>
      <p:regular r:id="rId27"/>
    </p:embeddedFont>
    <p:embeddedFont>
      <p:font typeface="Unlock" panose="020B0604020202020204" charset="0"/>
      <p:regular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4"/>
  </p:normalViewPr>
  <p:slideViewPr>
    <p:cSldViewPr snapToGrid="0">
      <p:cViewPr varScale="1">
        <p:scale>
          <a:sx n="97" d="100"/>
          <a:sy n="97" d="100"/>
        </p:scale>
        <p:origin x="61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d362d286f3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d362d286f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d362d286f3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d362d286f3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d362d286f3_1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d362d286f3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Lead exposure can lead to long standing health issues, and is especially effective toward young children who are still developing.</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3c9d0f8ff0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3c9d0f8ff0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Measures against lead paint have taken the spotlight while it seems as though lead issues in water are still fighting for notice. Lead service lines were effectively banned in 1986, but this did nothing for the lead service lines that were already established. In a state like Massachusetts, many communities were built before the ban was put into place. </a:t>
            </a:r>
            <a:endParaRPr>
              <a:solidFill>
                <a:schemeClr val="dk1"/>
              </a:solidFill>
              <a:latin typeface="Times New Roman"/>
              <a:ea typeface="Times New Roman"/>
              <a:cs typeface="Times New Roman"/>
              <a:sym typeface="Times New Roman"/>
            </a:endParaRPr>
          </a:p>
          <a:p>
            <a:pPr marL="457200" lvl="0"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Another problem was with LSL inventories; currently, there is no official widespread database of existing lead service lines, which makes it difficult to find and replace them. However, based on the inventory that does exist, CWA estimates that MA has 200,000 lead service lines.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d362d286f3_1_1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d362d286f3_1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From the issue listed, the goal is clear: initiate lead service line replacement to protect communities in Massachusetts. What I was able to help CWA with is determining what communities to prioritize for this initiative based on a few different parameters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3c9d0f8ff0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23c9d0f8ff0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This included demographic data, </a:t>
            </a:r>
            <a:endParaRPr>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Where I looked at the races, languages, and household incomes that made up different cities in different Massachusetts counties. This information was obtained from US census data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23c9d0f8ff0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23c9d0f8ff0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Next, I researched cities environmental justice designation</a:t>
            </a:r>
            <a:endParaRPr>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This information comes from the official Massachusetts government website. The designation of an environmental justice community is based on three categories; household income, minority population, and language isolation</a:t>
            </a:r>
            <a:endParaRPr>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If a community is a majority community of color, the annual median household income is 65% or less of the statewide household income, and/or 25% or more of households identify as speaking english less than “very well,” a community will be labeled as an environmental justice community under one or more of these categories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23c9d0f8ff0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23c9d0f8ff0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I also took down housing stock information</a:t>
            </a:r>
            <a:endParaRPr>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I was tasked to search for the percent of houses constructed before 1978, as these houses would be more at risk of using lead service lines for their water since it is before the ban. </a:t>
            </a:r>
            <a:endParaRPr>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This data was hard to come by; getting specific information on when a majority of houses in a city were constructed is difficult, and the specificity with the year was almost impossible to narrow down. However, I was able to find a housing massachusetts site that was made to compile housing information such as this that may be difficult to obtain by joining data from the US census, building permits, zillow, and similar sites.</a:t>
            </a:r>
            <a:endParaRPr>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Here I was able to get percentages in MA cities that were constructed prior to 1978 and compare that with the number of houses in the area.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23c9d0f8ff0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23c9d0f8ff0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The last category I noted was the designation by the Massachusetts Department of Public Health of a “high risk community” to lead exposure </a:t>
            </a:r>
            <a:endParaRPr>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Based on lead poisoning statistics from lead screaming, age of housing, and income levels. </a:t>
            </a:r>
            <a:endParaRPr>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In 2021 there was a list of 16 communities </a:t>
            </a:r>
            <a:endParaRPr>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23c9d0f8ff0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23c9d0f8ff0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All of this research and narrowing down of communities culminates into the big goal, which is a Grant for Lead Service Line Replacement </a:t>
            </a:r>
            <a:endParaRPr>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The areas they have chosen to focus on are the communities in Merrimack Valley, which spans through Essex and Middlesex Counties</a:t>
            </a:r>
            <a:endParaRPr>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Notably, Lowell, Lawrence, and Haverhill are designated as high risk communities, EJ communities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23c9d0f8ff0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23c9d0f8ff0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My research is outlined in the grant: 75870 housing units were constructed prior to 1978 in these communities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23c9d0f8ff0_0_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23c9d0f8ff0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“If each unit contained an LSL and served 4 residents, 300,000 people would benefit in one single generation”; and this is certainly a lowball estimate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3c9d0f8ff0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23c9d0f8ff0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While LSL replacement will have widespread effects and benefits, there has to be a start somewhere, especially as this will certainly be a long process. This is where the focus on prioritizing childcare facilities comes in, especially those run out of residential homes</a:t>
            </a:r>
            <a:endParaRPr>
              <a:solidFill>
                <a:schemeClr val="dk1"/>
              </a:solidFill>
              <a:latin typeface="Times New Roman"/>
              <a:ea typeface="Times New Roman"/>
              <a:cs typeface="Times New Roman"/>
              <a:sym typeface="Times New Roman"/>
            </a:endParaRPr>
          </a:p>
          <a:p>
            <a:pPr marL="457200" lvl="0"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Focusing on Merrimack Valley, EJ communities, and childcare centers first will allow CWA to minimize the harms stemming from lead exposure where they might be more dangerous first; of course, the final goal is to remove and replace these systems everywhere completely </a:t>
            </a:r>
            <a:endParaRPr>
              <a:solidFill>
                <a:schemeClr val="dk1"/>
              </a:solidFill>
              <a:latin typeface="Times New Roman"/>
              <a:ea typeface="Times New Roman"/>
              <a:cs typeface="Times New Roman"/>
              <a:sym typeface="Times New Roman"/>
            </a:endParaRPr>
          </a:p>
          <a:p>
            <a:pPr marL="457200" lvl="0" indent="-298450" algn="l" rtl="0">
              <a:lnSpc>
                <a:spcPct val="115000"/>
              </a:lnSpc>
              <a:spcBef>
                <a:spcPts val="0"/>
              </a:spcBef>
              <a:spcAft>
                <a:spcPts val="0"/>
              </a:spcAft>
              <a:buClr>
                <a:schemeClr val="dk1"/>
              </a:buClr>
              <a:buSzPts val="1100"/>
              <a:buFont typeface="Times New Roman"/>
              <a:buChar char="●"/>
            </a:pPr>
            <a:r>
              <a:rPr lang="en">
                <a:solidFill>
                  <a:schemeClr val="dk1"/>
                </a:solidFill>
                <a:latin typeface="Times New Roman"/>
                <a:ea typeface="Times New Roman"/>
                <a:cs typeface="Times New Roman"/>
                <a:sym typeface="Times New Roman"/>
              </a:rPr>
              <a:t>This research allowed me to expand my knowledge on the wide scope of environmental issues that need to be tackled. One of the biggest ways change can happen is through advocacy. Even as progress is made, like the banning of lead service lines or the restrictions on lead paint laws, there is more work to be done; expanding lead in water issues into legislature, or toxics in general, or correcting the mistakes that have already been made in the past. It meant a lot to work with an organization that prioritizes fighting for EJ communities first and foremost, and although I was able to provide an initial stepping stone for change, I know that myself and CWA will continue this work in the future to keep making sure people have the chance to live that they deserve.</a:t>
            </a:r>
            <a:endParaRPr>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3c9d0f8ff0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23c9d0f8ff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bit.ly/2TyoMsr" TargetMode="External"/><Relationship Id="rId7" Type="http://schemas.openxmlformats.org/officeDocument/2006/relationships/image" Target="../media/image2.png"/><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hyperlink" Target="http://bit.ly/2TtBDfr" TargetMode="Externa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20000" y="1123242"/>
            <a:ext cx="6921000" cy="21804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Clr>
                <a:schemeClr val="accent6"/>
              </a:buClr>
              <a:buSzPts val="5200"/>
              <a:buNone/>
              <a:defRPr sz="8500">
                <a:solidFill>
                  <a:schemeClr val="accent6"/>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20000" y="3736175"/>
            <a:ext cx="3746100" cy="30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600">
                <a:solidFill>
                  <a:schemeClr val="accent6"/>
                </a:solidFill>
                <a:latin typeface="Arimo"/>
                <a:ea typeface="Arimo"/>
                <a:cs typeface="Arimo"/>
                <a:sym typeface="Arimo"/>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subTitle" idx="2"/>
          </p:nvPr>
        </p:nvSpPr>
        <p:spPr>
          <a:xfrm>
            <a:off x="824075" y="547425"/>
            <a:ext cx="1681200" cy="2046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sz="1200">
                <a:solidFill>
                  <a:schemeClr val="accent2"/>
                </a:solidFill>
                <a:latin typeface="Arimo"/>
                <a:ea typeface="Arimo"/>
                <a:cs typeface="Arimo"/>
                <a:sym typeface="Arimo"/>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pic>
        <p:nvPicPr>
          <p:cNvPr id="12" name="Google Shape;12;p2"/>
          <p:cNvPicPr preferRelativeResize="0"/>
          <p:nvPr/>
        </p:nvPicPr>
        <p:blipFill>
          <a:blip r:embed="rId2">
            <a:alphaModFix/>
          </a:blip>
          <a:stretch>
            <a:fillRect/>
          </a:stretch>
        </p:blipFill>
        <p:spPr>
          <a:xfrm>
            <a:off x="236163" y="891487"/>
            <a:ext cx="339676" cy="324598"/>
          </a:xfrm>
          <a:prstGeom prst="rect">
            <a:avLst/>
          </a:prstGeom>
          <a:noFill/>
          <a:ln>
            <a:noFill/>
          </a:ln>
        </p:spPr>
      </p:pic>
      <p:pic>
        <p:nvPicPr>
          <p:cNvPr id="13" name="Google Shape;13;p2"/>
          <p:cNvPicPr preferRelativeResize="0"/>
          <p:nvPr/>
        </p:nvPicPr>
        <p:blipFill>
          <a:blip r:embed="rId2">
            <a:alphaModFix/>
          </a:blip>
          <a:stretch>
            <a:fillRect/>
          </a:stretch>
        </p:blipFill>
        <p:spPr>
          <a:xfrm>
            <a:off x="4225333" y="317849"/>
            <a:ext cx="135875" cy="129852"/>
          </a:xfrm>
          <a:prstGeom prst="rect">
            <a:avLst/>
          </a:prstGeom>
          <a:noFill/>
          <a:ln>
            <a:noFill/>
          </a:ln>
        </p:spPr>
      </p:pic>
      <p:pic>
        <p:nvPicPr>
          <p:cNvPr id="14" name="Google Shape;14;p2"/>
          <p:cNvPicPr preferRelativeResize="0"/>
          <p:nvPr/>
        </p:nvPicPr>
        <p:blipFill>
          <a:blip r:embed="rId2">
            <a:alphaModFix/>
          </a:blip>
          <a:stretch>
            <a:fillRect/>
          </a:stretch>
        </p:blipFill>
        <p:spPr>
          <a:xfrm>
            <a:off x="8424008" y="2130911"/>
            <a:ext cx="135875" cy="12985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824075" y="2255825"/>
            <a:ext cx="4572000" cy="9144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solidFill>
                  <a:schemeClr val="accent6"/>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title" idx="2" hasCustomPrompt="1"/>
          </p:nvPr>
        </p:nvSpPr>
        <p:spPr>
          <a:xfrm>
            <a:off x="928141" y="1414025"/>
            <a:ext cx="18288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accent6"/>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8" name="Google Shape;18;p3"/>
          <p:cNvSpPr txBox="1">
            <a:spLocks noGrp="1"/>
          </p:cNvSpPr>
          <p:nvPr>
            <p:ph type="subTitle" idx="1"/>
          </p:nvPr>
        </p:nvSpPr>
        <p:spPr>
          <a:xfrm>
            <a:off x="824075" y="3401091"/>
            <a:ext cx="4572000" cy="360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solidFill>
                  <a:schemeClr val="accent6"/>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 name="Google Shape;19;p3"/>
          <p:cNvSpPr txBox="1">
            <a:spLocks noGrp="1"/>
          </p:cNvSpPr>
          <p:nvPr>
            <p:ph type="subTitle" idx="3"/>
          </p:nvPr>
        </p:nvSpPr>
        <p:spPr>
          <a:xfrm>
            <a:off x="824075" y="547425"/>
            <a:ext cx="1681200" cy="2046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sz="1200">
                <a:solidFill>
                  <a:schemeClr val="accent2"/>
                </a:solidFill>
                <a:latin typeface="Arimo"/>
                <a:ea typeface="Arimo"/>
                <a:cs typeface="Arimo"/>
                <a:sym typeface="Arimo"/>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0" name="Google Shape;20;p3"/>
          <p:cNvSpPr/>
          <p:nvPr/>
        </p:nvSpPr>
        <p:spPr>
          <a:xfrm>
            <a:off x="720008" y="4659143"/>
            <a:ext cx="324600" cy="324600"/>
          </a:xfrm>
          <a:prstGeom prst="plaqu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4"/>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accent2"/>
              </a:buClr>
              <a:buSzPts val="1400"/>
              <a:buFont typeface="Arial"/>
              <a:buChar char="●"/>
              <a:defRPr sz="1250"/>
            </a:lvl1pPr>
            <a:lvl2pPr marL="914400" lvl="1" indent="-317500" rtl="0">
              <a:lnSpc>
                <a:spcPct val="115000"/>
              </a:lnSpc>
              <a:spcBef>
                <a:spcPts val="0"/>
              </a:spcBef>
              <a:spcAft>
                <a:spcPts val="0"/>
              </a:spcAft>
              <a:buClr>
                <a:schemeClr val="accent2"/>
              </a:buClr>
              <a:buSzPts val="1400"/>
              <a:buFont typeface="Arial"/>
              <a:buChar char="○"/>
              <a:defRPr/>
            </a:lvl2pPr>
            <a:lvl3pPr marL="1371600" lvl="2" indent="-317500" rtl="0">
              <a:lnSpc>
                <a:spcPct val="115000"/>
              </a:lnSpc>
              <a:spcBef>
                <a:spcPts val="0"/>
              </a:spcBef>
              <a:spcAft>
                <a:spcPts val="0"/>
              </a:spcAft>
              <a:buClr>
                <a:schemeClr val="accent2"/>
              </a:buClr>
              <a:buSzPts val="1400"/>
              <a:buFont typeface="Arial"/>
              <a:buChar char="■"/>
              <a:defRPr/>
            </a:lvl3pPr>
            <a:lvl4pPr marL="1828800" lvl="3" indent="-317500" rtl="0">
              <a:lnSpc>
                <a:spcPct val="115000"/>
              </a:lnSpc>
              <a:spcBef>
                <a:spcPts val="0"/>
              </a:spcBef>
              <a:spcAft>
                <a:spcPts val="0"/>
              </a:spcAft>
              <a:buClr>
                <a:schemeClr val="accent2"/>
              </a:buClr>
              <a:buSzPts val="1400"/>
              <a:buFont typeface="Arial"/>
              <a:buChar char="●"/>
              <a:defRPr/>
            </a:lvl4pPr>
            <a:lvl5pPr marL="2286000" lvl="4" indent="-317500" rtl="0">
              <a:lnSpc>
                <a:spcPct val="115000"/>
              </a:lnSpc>
              <a:spcBef>
                <a:spcPts val="0"/>
              </a:spcBef>
              <a:spcAft>
                <a:spcPts val="0"/>
              </a:spcAft>
              <a:buClr>
                <a:schemeClr val="accent2"/>
              </a:buClr>
              <a:buSzPts val="1400"/>
              <a:buFont typeface="Arial"/>
              <a:buChar char="○"/>
              <a:defRPr/>
            </a:lvl5pPr>
            <a:lvl6pPr marL="2743200" lvl="5" indent="-317500" rtl="0">
              <a:lnSpc>
                <a:spcPct val="115000"/>
              </a:lnSpc>
              <a:spcBef>
                <a:spcPts val="0"/>
              </a:spcBef>
              <a:spcAft>
                <a:spcPts val="0"/>
              </a:spcAft>
              <a:buClr>
                <a:schemeClr val="accent2"/>
              </a:buClr>
              <a:buSzPts val="1400"/>
              <a:buFont typeface="Arial"/>
              <a:buChar char="■"/>
              <a:defRPr/>
            </a:lvl6pPr>
            <a:lvl7pPr marL="3200400" lvl="6" indent="-317500" rtl="0">
              <a:lnSpc>
                <a:spcPct val="115000"/>
              </a:lnSpc>
              <a:spcBef>
                <a:spcPts val="0"/>
              </a:spcBef>
              <a:spcAft>
                <a:spcPts val="0"/>
              </a:spcAft>
              <a:buClr>
                <a:schemeClr val="accent2"/>
              </a:buClr>
              <a:buSzPts val="1400"/>
              <a:buFont typeface="Arial"/>
              <a:buChar char="●"/>
              <a:defRPr/>
            </a:lvl7pPr>
            <a:lvl8pPr marL="3657600" lvl="7" indent="-317500" rtl="0">
              <a:lnSpc>
                <a:spcPct val="115000"/>
              </a:lnSpc>
              <a:spcBef>
                <a:spcPts val="0"/>
              </a:spcBef>
              <a:spcAft>
                <a:spcPts val="0"/>
              </a:spcAft>
              <a:buClr>
                <a:schemeClr val="accent2"/>
              </a:buClr>
              <a:buSzPts val="1400"/>
              <a:buFont typeface="Arial"/>
              <a:buChar char="○"/>
              <a:defRPr/>
            </a:lvl8pPr>
            <a:lvl9pPr marL="4114800" lvl="8" indent="-317500" rtl="0">
              <a:lnSpc>
                <a:spcPct val="115000"/>
              </a:lnSpc>
              <a:spcBef>
                <a:spcPts val="0"/>
              </a:spcBef>
              <a:spcAft>
                <a:spcPts val="0"/>
              </a:spcAft>
              <a:buClr>
                <a:schemeClr val="accent2"/>
              </a:buClr>
              <a:buSzPts val="1400"/>
              <a:buFont typeface="Arial"/>
              <a:buChar char="■"/>
              <a:defRPr/>
            </a:lvl9pPr>
          </a:lstStyle>
          <a:p>
            <a:endParaRPr/>
          </a:p>
        </p:txBody>
      </p:sp>
      <p:sp>
        <p:nvSpPr>
          <p:cNvPr id="23" name="Google Shape;23;p4"/>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24" name="Google Shape;24;p4"/>
          <p:cNvPicPr preferRelativeResize="0"/>
          <p:nvPr/>
        </p:nvPicPr>
        <p:blipFill rotWithShape="1">
          <a:blip r:embed="rId2">
            <a:alphaModFix/>
          </a:blip>
          <a:srcRect t="27891" r="10386" b="26068"/>
          <a:stretch/>
        </p:blipFill>
        <p:spPr>
          <a:xfrm rot="10799989">
            <a:off x="-693490" y="4160468"/>
            <a:ext cx="4658880" cy="2368189"/>
          </a:xfrm>
          <a:prstGeom prst="rect">
            <a:avLst/>
          </a:prstGeom>
          <a:noFill/>
          <a:ln>
            <a:noFill/>
          </a:ln>
        </p:spPr>
      </p:pic>
      <p:sp>
        <p:nvSpPr>
          <p:cNvPr id="25" name="Google Shape;25;p4"/>
          <p:cNvSpPr/>
          <p:nvPr/>
        </p:nvSpPr>
        <p:spPr>
          <a:xfrm>
            <a:off x="199708" y="149968"/>
            <a:ext cx="324600" cy="324600"/>
          </a:xfrm>
          <a:prstGeom prst="plaqu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subTitle" idx="1"/>
          </p:nvPr>
        </p:nvSpPr>
        <p:spPr>
          <a:xfrm>
            <a:off x="1221625" y="2543175"/>
            <a:ext cx="3045900" cy="4572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500"/>
              <a:buFont typeface="Bebas Neue"/>
              <a:buNone/>
              <a:defRPr sz="2300">
                <a:solidFill>
                  <a:schemeClr val="accent2"/>
                </a:solidFill>
                <a:latin typeface="Unlock"/>
                <a:ea typeface="Unlock"/>
                <a:cs typeface="Unlock"/>
                <a:sym typeface="Unlock"/>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8" name="Google Shape;28;p5"/>
          <p:cNvSpPr txBox="1">
            <a:spLocks noGrp="1"/>
          </p:cNvSpPr>
          <p:nvPr>
            <p:ph type="subTitle" idx="2"/>
          </p:nvPr>
        </p:nvSpPr>
        <p:spPr>
          <a:xfrm>
            <a:off x="4876487" y="2543175"/>
            <a:ext cx="30459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500"/>
              <a:buFont typeface="Bebas Neue"/>
              <a:buNone/>
              <a:defRPr sz="2300">
                <a:solidFill>
                  <a:schemeClr val="accent2"/>
                </a:solidFill>
                <a:latin typeface="Unlock"/>
                <a:ea typeface="Unlock"/>
                <a:cs typeface="Unlock"/>
                <a:sym typeface="Unlock"/>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9" name="Google Shape;29;p5"/>
          <p:cNvSpPr txBox="1">
            <a:spLocks noGrp="1"/>
          </p:cNvSpPr>
          <p:nvPr>
            <p:ph type="subTitle" idx="3"/>
          </p:nvPr>
        </p:nvSpPr>
        <p:spPr>
          <a:xfrm>
            <a:off x="1221612" y="2951119"/>
            <a:ext cx="3045900" cy="100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 name="Google Shape;30;p5"/>
          <p:cNvSpPr txBox="1">
            <a:spLocks noGrp="1"/>
          </p:cNvSpPr>
          <p:nvPr>
            <p:ph type="subTitle" idx="4"/>
          </p:nvPr>
        </p:nvSpPr>
        <p:spPr>
          <a:xfrm>
            <a:off x="4876474" y="2951119"/>
            <a:ext cx="3045900" cy="100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 name="Google Shape;31;p5"/>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32" name="Google Shape;32;p5"/>
          <p:cNvPicPr preferRelativeResize="0"/>
          <p:nvPr/>
        </p:nvPicPr>
        <p:blipFill rotWithShape="1">
          <a:blip r:embed="rId2">
            <a:alphaModFix/>
          </a:blip>
          <a:srcRect t="27891" r="10386" b="26068"/>
          <a:stretch/>
        </p:blipFill>
        <p:spPr>
          <a:xfrm rot="-8656264" flipH="1">
            <a:off x="128086" y="4395292"/>
            <a:ext cx="4658878" cy="2368190"/>
          </a:xfrm>
          <a:prstGeom prst="rect">
            <a:avLst/>
          </a:prstGeom>
          <a:noFill/>
          <a:ln>
            <a:noFill/>
          </a:ln>
        </p:spPr>
      </p:pic>
      <p:pic>
        <p:nvPicPr>
          <p:cNvPr id="33" name="Google Shape;33;p5"/>
          <p:cNvPicPr preferRelativeResize="0"/>
          <p:nvPr/>
        </p:nvPicPr>
        <p:blipFill>
          <a:blip r:embed="rId3">
            <a:alphaModFix/>
          </a:blip>
          <a:stretch>
            <a:fillRect/>
          </a:stretch>
        </p:blipFill>
        <p:spPr>
          <a:xfrm>
            <a:off x="8424008" y="2130911"/>
            <a:ext cx="135875" cy="129852"/>
          </a:xfrm>
          <a:prstGeom prst="rect">
            <a:avLst/>
          </a:prstGeom>
          <a:noFill/>
          <a:ln>
            <a:noFill/>
          </a:ln>
        </p:spPr>
      </p:pic>
      <p:pic>
        <p:nvPicPr>
          <p:cNvPr id="34" name="Google Shape;34;p5"/>
          <p:cNvPicPr preferRelativeResize="0"/>
          <p:nvPr/>
        </p:nvPicPr>
        <p:blipFill>
          <a:blip r:embed="rId3">
            <a:alphaModFix/>
          </a:blip>
          <a:stretch>
            <a:fillRect/>
          </a:stretch>
        </p:blipFill>
        <p:spPr>
          <a:xfrm>
            <a:off x="236163" y="1113837"/>
            <a:ext cx="339676" cy="324598"/>
          </a:xfrm>
          <a:prstGeom prst="rect">
            <a:avLst/>
          </a:prstGeom>
          <a:noFill/>
          <a:ln>
            <a:noFill/>
          </a:ln>
        </p:spPr>
      </p:pic>
      <p:pic>
        <p:nvPicPr>
          <p:cNvPr id="35" name="Google Shape;35;p5"/>
          <p:cNvPicPr preferRelativeResize="0"/>
          <p:nvPr/>
        </p:nvPicPr>
        <p:blipFill>
          <a:blip r:embed="rId3">
            <a:alphaModFix/>
          </a:blip>
          <a:stretch>
            <a:fillRect/>
          </a:stretch>
        </p:blipFill>
        <p:spPr>
          <a:xfrm>
            <a:off x="8653233" y="4290774"/>
            <a:ext cx="135875" cy="129852"/>
          </a:xfrm>
          <a:prstGeom prst="rect">
            <a:avLst/>
          </a:prstGeom>
          <a:noFill/>
          <a:ln>
            <a:noFill/>
          </a:ln>
        </p:spPr>
      </p:pic>
      <p:pic>
        <p:nvPicPr>
          <p:cNvPr id="36" name="Google Shape;36;p5"/>
          <p:cNvPicPr preferRelativeResize="0"/>
          <p:nvPr/>
        </p:nvPicPr>
        <p:blipFill>
          <a:blip r:embed="rId3">
            <a:alphaModFix/>
          </a:blip>
          <a:stretch>
            <a:fillRect/>
          </a:stretch>
        </p:blipFill>
        <p:spPr>
          <a:xfrm>
            <a:off x="8220188" y="4603500"/>
            <a:ext cx="339676" cy="324598"/>
          </a:xfrm>
          <a:prstGeom prst="rect">
            <a:avLst/>
          </a:prstGeom>
          <a:noFill/>
          <a:ln>
            <a:noFill/>
          </a:ln>
        </p:spPr>
      </p:pic>
      <p:pic>
        <p:nvPicPr>
          <p:cNvPr id="37" name="Google Shape;37;p5"/>
          <p:cNvPicPr preferRelativeResize="0"/>
          <p:nvPr/>
        </p:nvPicPr>
        <p:blipFill>
          <a:blip r:embed="rId3">
            <a:alphaModFix/>
          </a:blip>
          <a:stretch>
            <a:fillRect/>
          </a:stretch>
        </p:blipFill>
        <p:spPr>
          <a:xfrm>
            <a:off x="575858" y="3132149"/>
            <a:ext cx="135875" cy="129852"/>
          </a:xfrm>
          <a:prstGeom prst="rect">
            <a:avLst/>
          </a:prstGeom>
          <a:noFill/>
          <a:ln>
            <a:noFill/>
          </a:ln>
        </p:spPr>
      </p:pic>
      <p:pic>
        <p:nvPicPr>
          <p:cNvPr id="38" name="Google Shape;38;p5"/>
          <p:cNvPicPr preferRelativeResize="0"/>
          <p:nvPr/>
        </p:nvPicPr>
        <p:blipFill>
          <a:blip r:embed="rId3">
            <a:alphaModFix/>
          </a:blip>
          <a:stretch>
            <a:fillRect/>
          </a:stretch>
        </p:blipFill>
        <p:spPr>
          <a:xfrm>
            <a:off x="4225333" y="317849"/>
            <a:ext cx="135875" cy="12985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41" name="Google Shape;41;p6"/>
          <p:cNvPicPr preferRelativeResize="0"/>
          <p:nvPr/>
        </p:nvPicPr>
        <p:blipFill>
          <a:blip r:embed="rId2">
            <a:alphaModFix/>
          </a:blip>
          <a:stretch>
            <a:fillRect/>
          </a:stretch>
        </p:blipFill>
        <p:spPr>
          <a:xfrm rot="-9505038">
            <a:off x="6252862" y="-3899833"/>
            <a:ext cx="5114777" cy="4994864"/>
          </a:xfrm>
          <a:prstGeom prst="rect">
            <a:avLst/>
          </a:prstGeom>
          <a:noFill/>
          <a:ln>
            <a:noFill/>
          </a:ln>
        </p:spPr>
      </p:pic>
      <p:pic>
        <p:nvPicPr>
          <p:cNvPr id="42" name="Google Shape;42;p6"/>
          <p:cNvPicPr preferRelativeResize="0"/>
          <p:nvPr/>
        </p:nvPicPr>
        <p:blipFill rotWithShape="1">
          <a:blip r:embed="rId3">
            <a:alphaModFix/>
          </a:blip>
          <a:srcRect t="27891" r="10386" b="26068"/>
          <a:stretch/>
        </p:blipFill>
        <p:spPr>
          <a:xfrm rot="10799989">
            <a:off x="-2784889" y="3567827"/>
            <a:ext cx="4658880" cy="2368189"/>
          </a:xfrm>
          <a:prstGeom prst="rect">
            <a:avLst/>
          </a:prstGeom>
          <a:noFill/>
          <a:ln>
            <a:noFill/>
          </a:ln>
        </p:spPr>
      </p:pic>
      <p:pic>
        <p:nvPicPr>
          <p:cNvPr id="43" name="Google Shape;43;p6"/>
          <p:cNvPicPr preferRelativeResize="0"/>
          <p:nvPr/>
        </p:nvPicPr>
        <p:blipFill>
          <a:blip r:embed="rId4">
            <a:alphaModFix/>
          </a:blip>
          <a:stretch>
            <a:fillRect/>
          </a:stretch>
        </p:blipFill>
        <p:spPr>
          <a:xfrm>
            <a:off x="8807774" y="2972826"/>
            <a:ext cx="625623" cy="597849"/>
          </a:xfrm>
          <a:prstGeom prst="rect">
            <a:avLst/>
          </a:prstGeom>
          <a:noFill/>
          <a:ln>
            <a:noFill/>
          </a:ln>
        </p:spPr>
      </p:pic>
      <p:pic>
        <p:nvPicPr>
          <p:cNvPr id="44" name="Google Shape;44;p6"/>
          <p:cNvPicPr preferRelativeResize="0"/>
          <p:nvPr/>
        </p:nvPicPr>
        <p:blipFill>
          <a:blip r:embed="rId4">
            <a:alphaModFix/>
          </a:blip>
          <a:stretch>
            <a:fillRect/>
          </a:stretch>
        </p:blipFill>
        <p:spPr>
          <a:xfrm>
            <a:off x="8671908" y="4290649"/>
            <a:ext cx="135875" cy="129852"/>
          </a:xfrm>
          <a:prstGeom prst="rect">
            <a:avLst/>
          </a:prstGeom>
          <a:noFill/>
          <a:ln>
            <a:noFill/>
          </a:ln>
        </p:spPr>
      </p:pic>
      <p:sp>
        <p:nvSpPr>
          <p:cNvPr id="45" name="Google Shape;45;p6"/>
          <p:cNvSpPr/>
          <p:nvPr/>
        </p:nvSpPr>
        <p:spPr>
          <a:xfrm>
            <a:off x="199708" y="149968"/>
            <a:ext cx="324600" cy="324600"/>
          </a:xfrm>
          <a:prstGeom prst="plaqu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 name="Google Shape;46;p6"/>
          <p:cNvPicPr preferRelativeResize="0"/>
          <p:nvPr/>
        </p:nvPicPr>
        <p:blipFill>
          <a:blip r:embed="rId4">
            <a:alphaModFix/>
          </a:blip>
          <a:stretch>
            <a:fillRect/>
          </a:stretch>
        </p:blipFill>
        <p:spPr>
          <a:xfrm>
            <a:off x="4716533" y="4705624"/>
            <a:ext cx="135875" cy="129852"/>
          </a:xfrm>
          <a:prstGeom prst="rect">
            <a:avLst/>
          </a:prstGeom>
          <a:noFill/>
          <a:ln>
            <a:noFill/>
          </a:ln>
        </p:spPr>
      </p:pic>
      <p:pic>
        <p:nvPicPr>
          <p:cNvPr id="47" name="Google Shape;47;p6"/>
          <p:cNvPicPr preferRelativeResize="0"/>
          <p:nvPr/>
        </p:nvPicPr>
        <p:blipFill>
          <a:blip r:embed="rId4">
            <a:alphaModFix/>
          </a:blip>
          <a:stretch>
            <a:fillRect/>
          </a:stretch>
        </p:blipFill>
        <p:spPr>
          <a:xfrm>
            <a:off x="294070" y="3743124"/>
            <a:ext cx="135875" cy="129852"/>
          </a:xfrm>
          <a:prstGeom prst="rect">
            <a:avLst/>
          </a:prstGeom>
          <a:noFill/>
          <a:ln>
            <a:noFill/>
          </a:ln>
        </p:spPr>
      </p:pic>
      <p:pic>
        <p:nvPicPr>
          <p:cNvPr id="48" name="Google Shape;48;p6"/>
          <p:cNvPicPr preferRelativeResize="0"/>
          <p:nvPr/>
        </p:nvPicPr>
        <p:blipFill>
          <a:blip r:embed="rId4">
            <a:alphaModFix/>
          </a:blip>
          <a:stretch>
            <a:fillRect/>
          </a:stretch>
        </p:blipFill>
        <p:spPr>
          <a:xfrm>
            <a:off x="961483" y="199874"/>
            <a:ext cx="135875" cy="12985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9"/>
        <p:cNvGrpSpPr/>
        <p:nvPr/>
      </p:nvGrpSpPr>
      <p:grpSpPr>
        <a:xfrm>
          <a:off x="0" y="0"/>
          <a:ext cx="0" cy="0"/>
          <a:chOff x="0" y="0"/>
          <a:chExt cx="0" cy="0"/>
        </a:xfrm>
      </p:grpSpPr>
      <p:sp>
        <p:nvSpPr>
          <p:cNvPr id="50" name="Google Shape;50;p7"/>
          <p:cNvSpPr txBox="1">
            <a:spLocks noGrp="1"/>
          </p:cNvSpPr>
          <p:nvPr>
            <p:ph type="body" idx="1"/>
          </p:nvPr>
        </p:nvSpPr>
        <p:spPr>
          <a:xfrm>
            <a:off x="720000" y="1464650"/>
            <a:ext cx="4395900" cy="2401200"/>
          </a:xfrm>
          <a:prstGeom prst="rect">
            <a:avLst/>
          </a:prstGeom>
        </p:spPr>
        <p:txBody>
          <a:bodyPr spcFirstLastPara="1" wrap="square" lIns="91425" tIns="91425" rIns="91425" bIns="91425" anchor="t" anchorCtr="0">
            <a:noAutofit/>
          </a:bodyPr>
          <a:lstStyle>
            <a:lvl1pPr marL="457200" lvl="0" indent="-279400" rtl="0">
              <a:spcBef>
                <a:spcPts val="0"/>
              </a:spcBef>
              <a:spcAft>
                <a:spcPts val="0"/>
              </a:spcAft>
              <a:buSzPts val="800"/>
              <a:buFont typeface="Open Sans"/>
              <a:buChar char="●"/>
              <a:defRPr sz="1400">
                <a:latin typeface="Arimo"/>
                <a:ea typeface="Arimo"/>
                <a:cs typeface="Arimo"/>
                <a:sym typeface="Arimo"/>
              </a:defRPr>
            </a:lvl1pPr>
            <a:lvl2pPr marL="914400" lvl="1" indent="-279400" rtl="0">
              <a:lnSpc>
                <a:spcPct val="100000"/>
              </a:lnSpc>
              <a:spcBef>
                <a:spcPts val="0"/>
              </a:spcBef>
              <a:spcAft>
                <a:spcPts val="0"/>
              </a:spcAft>
              <a:buSzPts val="800"/>
              <a:buFont typeface="Open Sans"/>
              <a:buChar char="○"/>
              <a:defRPr/>
            </a:lvl2pPr>
            <a:lvl3pPr marL="1371600" lvl="2" indent="-279400" rtl="0">
              <a:lnSpc>
                <a:spcPct val="100000"/>
              </a:lnSpc>
              <a:spcBef>
                <a:spcPts val="0"/>
              </a:spcBef>
              <a:spcAft>
                <a:spcPts val="0"/>
              </a:spcAft>
              <a:buSzPts val="800"/>
              <a:buFont typeface="Open Sans"/>
              <a:buChar char="■"/>
              <a:defRPr/>
            </a:lvl3pPr>
            <a:lvl4pPr marL="1828800" lvl="3" indent="-279400" rtl="0">
              <a:lnSpc>
                <a:spcPct val="100000"/>
              </a:lnSpc>
              <a:spcBef>
                <a:spcPts val="0"/>
              </a:spcBef>
              <a:spcAft>
                <a:spcPts val="0"/>
              </a:spcAft>
              <a:buSzPts val="800"/>
              <a:buFont typeface="Open Sans"/>
              <a:buChar char="●"/>
              <a:defRPr/>
            </a:lvl4pPr>
            <a:lvl5pPr marL="2286000" lvl="4" indent="-304800" rtl="0">
              <a:lnSpc>
                <a:spcPct val="100000"/>
              </a:lnSpc>
              <a:spcBef>
                <a:spcPts val="0"/>
              </a:spcBef>
              <a:spcAft>
                <a:spcPts val="0"/>
              </a:spcAft>
              <a:buSzPts val="1200"/>
              <a:buFont typeface="Open Sans"/>
              <a:buChar char="○"/>
              <a:defRPr/>
            </a:lvl5pPr>
            <a:lvl6pPr marL="2743200" lvl="5" indent="-304800" rtl="0">
              <a:lnSpc>
                <a:spcPct val="100000"/>
              </a:lnSpc>
              <a:spcBef>
                <a:spcPts val="0"/>
              </a:spcBef>
              <a:spcAft>
                <a:spcPts val="0"/>
              </a:spcAft>
              <a:buSzPts val="1200"/>
              <a:buFont typeface="Open Sans"/>
              <a:buChar char="■"/>
              <a:defRPr/>
            </a:lvl6pPr>
            <a:lvl7pPr marL="3200400" lvl="6" indent="-273050" rtl="0">
              <a:lnSpc>
                <a:spcPct val="100000"/>
              </a:lnSpc>
              <a:spcBef>
                <a:spcPts val="0"/>
              </a:spcBef>
              <a:spcAft>
                <a:spcPts val="0"/>
              </a:spcAft>
              <a:buSzPts val="700"/>
              <a:buFont typeface="Open Sans"/>
              <a:buChar char="●"/>
              <a:defRPr/>
            </a:lvl7pPr>
            <a:lvl8pPr marL="3657600" lvl="7" indent="-273050" rtl="0">
              <a:lnSpc>
                <a:spcPct val="100000"/>
              </a:lnSpc>
              <a:spcBef>
                <a:spcPts val="0"/>
              </a:spcBef>
              <a:spcAft>
                <a:spcPts val="0"/>
              </a:spcAft>
              <a:buSzPts val="700"/>
              <a:buFont typeface="Open Sans"/>
              <a:buChar char="○"/>
              <a:defRPr/>
            </a:lvl8pPr>
            <a:lvl9pPr marL="4114800" lvl="8" indent="-266700" rtl="0">
              <a:lnSpc>
                <a:spcPct val="100000"/>
              </a:lnSpc>
              <a:spcBef>
                <a:spcPts val="0"/>
              </a:spcBef>
              <a:spcAft>
                <a:spcPts val="0"/>
              </a:spcAft>
              <a:buSzPts val="600"/>
              <a:buFont typeface="Open Sans"/>
              <a:buChar char="■"/>
              <a:defRPr/>
            </a:lvl9pPr>
          </a:lstStyle>
          <a:p>
            <a:endParaRPr/>
          </a:p>
        </p:txBody>
      </p:sp>
      <p:sp>
        <p:nvSpPr>
          <p:cNvPr id="51" name="Google Shape;51;p7"/>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52" name="Google Shape;52;p7"/>
          <p:cNvPicPr preferRelativeResize="0"/>
          <p:nvPr/>
        </p:nvPicPr>
        <p:blipFill>
          <a:blip r:embed="rId2">
            <a:alphaModFix/>
          </a:blip>
          <a:stretch>
            <a:fillRect/>
          </a:stretch>
        </p:blipFill>
        <p:spPr>
          <a:xfrm rot="-5520085">
            <a:off x="4818506" y="4348019"/>
            <a:ext cx="3980481" cy="388716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3"/>
        <p:cNvGrpSpPr/>
        <p:nvPr/>
      </p:nvGrpSpPr>
      <p:grpSpPr>
        <a:xfrm>
          <a:off x="0" y="0"/>
          <a:ext cx="0" cy="0"/>
          <a:chOff x="0" y="0"/>
          <a:chExt cx="0" cy="0"/>
        </a:xfrm>
      </p:grpSpPr>
      <p:pic>
        <p:nvPicPr>
          <p:cNvPr id="54" name="Google Shape;54;p8"/>
          <p:cNvPicPr preferRelativeResize="0"/>
          <p:nvPr/>
        </p:nvPicPr>
        <p:blipFill>
          <a:blip r:embed="rId2">
            <a:alphaModFix/>
          </a:blip>
          <a:stretch>
            <a:fillRect/>
          </a:stretch>
        </p:blipFill>
        <p:spPr>
          <a:xfrm rot="-5400000">
            <a:off x="5899451" y="4413896"/>
            <a:ext cx="4334622" cy="4233011"/>
          </a:xfrm>
          <a:prstGeom prst="rect">
            <a:avLst/>
          </a:prstGeom>
          <a:noFill/>
          <a:ln>
            <a:noFill/>
          </a:ln>
        </p:spPr>
      </p:pic>
      <p:sp>
        <p:nvSpPr>
          <p:cNvPr id="55" name="Google Shape;55;p8"/>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a:lnSpc>
                <a:spcPct val="70000"/>
              </a:lnSpc>
              <a:spcBef>
                <a:spcPts val="0"/>
              </a:spcBef>
              <a:spcAft>
                <a:spcPts val="0"/>
              </a:spcAft>
              <a:buSzPts val="6000"/>
              <a:buNone/>
              <a:defRPr sz="10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pic>
        <p:nvPicPr>
          <p:cNvPr id="56" name="Google Shape;56;p8"/>
          <p:cNvPicPr preferRelativeResize="0"/>
          <p:nvPr/>
        </p:nvPicPr>
        <p:blipFill rotWithShape="1">
          <a:blip r:embed="rId3">
            <a:alphaModFix/>
          </a:blip>
          <a:srcRect t="27891" r="10386" b="26068"/>
          <a:stretch/>
        </p:blipFill>
        <p:spPr>
          <a:xfrm rot="-7145911" flipH="1">
            <a:off x="-2158919" y="3419405"/>
            <a:ext cx="4658883" cy="2368190"/>
          </a:xfrm>
          <a:prstGeom prst="rect">
            <a:avLst/>
          </a:prstGeom>
          <a:noFill/>
          <a:ln>
            <a:noFill/>
          </a:ln>
        </p:spPr>
      </p:pic>
      <p:pic>
        <p:nvPicPr>
          <p:cNvPr id="57" name="Google Shape;57;p8"/>
          <p:cNvPicPr preferRelativeResize="0"/>
          <p:nvPr/>
        </p:nvPicPr>
        <p:blipFill rotWithShape="1">
          <a:blip r:embed="rId3">
            <a:alphaModFix/>
          </a:blip>
          <a:srcRect t="27891" r="10386" b="26068"/>
          <a:stretch/>
        </p:blipFill>
        <p:spPr>
          <a:xfrm rot="-7859626" flipH="1">
            <a:off x="-3545742" y="-1651620"/>
            <a:ext cx="4658882" cy="2368190"/>
          </a:xfrm>
          <a:prstGeom prst="rect">
            <a:avLst/>
          </a:prstGeom>
          <a:noFill/>
          <a:ln>
            <a:noFill/>
          </a:ln>
        </p:spPr>
      </p:pic>
      <p:pic>
        <p:nvPicPr>
          <p:cNvPr id="58" name="Google Shape;58;p8"/>
          <p:cNvPicPr preferRelativeResize="0"/>
          <p:nvPr/>
        </p:nvPicPr>
        <p:blipFill>
          <a:blip r:embed="rId4">
            <a:alphaModFix/>
          </a:blip>
          <a:stretch>
            <a:fillRect/>
          </a:stretch>
        </p:blipFill>
        <p:spPr>
          <a:xfrm>
            <a:off x="3917888" y="149275"/>
            <a:ext cx="339676" cy="324598"/>
          </a:xfrm>
          <a:prstGeom prst="rect">
            <a:avLst/>
          </a:prstGeom>
          <a:noFill/>
          <a:ln>
            <a:noFill/>
          </a:ln>
        </p:spPr>
      </p:pic>
      <p:pic>
        <p:nvPicPr>
          <p:cNvPr id="59" name="Google Shape;59;p8"/>
          <p:cNvPicPr preferRelativeResize="0"/>
          <p:nvPr/>
        </p:nvPicPr>
        <p:blipFill>
          <a:blip r:embed="rId4">
            <a:alphaModFix/>
          </a:blip>
          <a:stretch>
            <a:fillRect/>
          </a:stretch>
        </p:blipFill>
        <p:spPr>
          <a:xfrm>
            <a:off x="308908" y="1307099"/>
            <a:ext cx="135875" cy="129852"/>
          </a:xfrm>
          <a:prstGeom prst="rect">
            <a:avLst/>
          </a:prstGeom>
          <a:noFill/>
          <a:ln>
            <a:noFill/>
          </a:ln>
        </p:spPr>
      </p:pic>
      <p:pic>
        <p:nvPicPr>
          <p:cNvPr id="60" name="Google Shape;60;p8"/>
          <p:cNvPicPr preferRelativeResize="0"/>
          <p:nvPr/>
        </p:nvPicPr>
        <p:blipFill>
          <a:blip r:embed="rId2">
            <a:alphaModFix/>
          </a:blip>
          <a:stretch>
            <a:fillRect/>
          </a:stretch>
        </p:blipFill>
        <p:spPr>
          <a:xfrm rot="10800000">
            <a:off x="7051902" y="-2240779"/>
            <a:ext cx="4334622" cy="4233011"/>
          </a:xfrm>
          <a:prstGeom prst="rect">
            <a:avLst/>
          </a:prstGeom>
          <a:noFill/>
          <a:ln>
            <a:noFill/>
          </a:ln>
        </p:spPr>
      </p:pic>
      <p:pic>
        <p:nvPicPr>
          <p:cNvPr id="61" name="Google Shape;61;p8"/>
          <p:cNvPicPr preferRelativeResize="0"/>
          <p:nvPr/>
        </p:nvPicPr>
        <p:blipFill>
          <a:blip r:embed="rId4">
            <a:alphaModFix/>
          </a:blip>
          <a:stretch>
            <a:fillRect/>
          </a:stretch>
        </p:blipFill>
        <p:spPr>
          <a:xfrm>
            <a:off x="5090087" y="4796101"/>
            <a:ext cx="625623" cy="597849"/>
          </a:xfrm>
          <a:prstGeom prst="rect">
            <a:avLst/>
          </a:prstGeom>
          <a:noFill/>
          <a:ln>
            <a:noFill/>
          </a:ln>
        </p:spPr>
      </p:pic>
      <p:sp>
        <p:nvSpPr>
          <p:cNvPr id="62" name="Google Shape;62;p8"/>
          <p:cNvSpPr txBox="1">
            <a:spLocks noGrp="1"/>
          </p:cNvSpPr>
          <p:nvPr>
            <p:ph type="subTitle" idx="1"/>
          </p:nvPr>
        </p:nvSpPr>
        <p:spPr>
          <a:xfrm>
            <a:off x="824075" y="547425"/>
            <a:ext cx="1681200" cy="2046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sz="1200">
                <a:solidFill>
                  <a:schemeClr val="accent2"/>
                </a:solidFill>
                <a:latin typeface="Arimo"/>
                <a:ea typeface="Arimo"/>
                <a:cs typeface="Arimo"/>
                <a:sym typeface="Arimo"/>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3"/>
        <p:cNvGrpSpPr/>
        <p:nvPr/>
      </p:nvGrpSpPr>
      <p:grpSpPr>
        <a:xfrm>
          <a:off x="0" y="0"/>
          <a:ext cx="0" cy="0"/>
          <a:chOff x="0" y="0"/>
          <a:chExt cx="0" cy="0"/>
        </a:xfrm>
      </p:grpSpPr>
      <p:sp>
        <p:nvSpPr>
          <p:cNvPr id="64" name="Google Shape;64;p9"/>
          <p:cNvSpPr txBox="1">
            <a:spLocks noGrp="1"/>
          </p:cNvSpPr>
          <p:nvPr>
            <p:ph type="subTitle" idx="1"/>
          </p:nvPr>
        </p:nvSpPr>
        <p:spPr>
          <a:xfrm>
            <a:off x="824075" y="547425"/>
            <a:ext cx="1681200" cy="2046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sz="1200">
                <a:solidFill>
                  <a:schemeClr val="accent2"/>
                </a:solidFill>
                <a:latin typeface="Arimo"/>
                <a:ea typeface="Arimo"/>
                <a:cs typeface="Arimo"/>
                <a:sym typeface="Arimo"/>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65" name="Google Shape;65;p9"/>
          <p:cNvSpPr txBox="1">
            <a:spLocks noGrp="1"/>
          </p:cNvSpPr>
          <p:nvPr>
            <p:ph type="title"/>
          </p:nvPr>
        </p:nvSpPr>
        <p:spPr>
          <a:xfrm>
            <a:off x="720000" y="1353650"/>
            <a:ext cx="4537200" cy="15486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10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6" name="Google Shape;66;p9"/>
          <p:cNvSpPr txBox="1">
            <a:spLocks noGrp="1"/>
          </p:cNvSpPr>
          <p:nvPr>
            <p:ph type="subTitle" idx="2"/>
          </p:nvPr>
        </p:nvSpPr>
        <p:spPr>
          <a:xfrm>
            <a:off x="720104" y="3021300"/>
            <a:ext cx="4537200" cy="71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1101000" y="894375"/>
            <a:ext cx="4984800" cy="10209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4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pic>
        <p:nvPicPr>
          <p:cNvPr id="69" name="Google Shape;69;p10"/>
          <p:cNvPicPr preferRelativeResize="0"/>
          <p:nvPr/>
        </p:nvPicPr>
        <p:blipFill>
          <a:blip r:embed="rId2">
            <a:alphaModFix/>
          </a:blip>
          <a:stretch>
            <a:fillRect/>
          </a:stretch>
        </p:blipFill>
        <p:spPr>
          <a:xfrm rot="10800000">
            <a:off x="4572002" y="-3251504"/>
            <a:ext cx="4334622" cy="4233011"/>
          </a:xfrm>
          <a:prstGeom prst="rect">
            <a:avLst/>
          </a:prstGeom>
          <a:noFill/>
          <a:ln>
            <a:noFill/>
          </a:ln>
        </p:spPr>
      </p:pic>
      <p:pic>
        <p:nvPicPr>
          <p:cNvPr id="70" name="Google Shape;70;p10"/>
          <p:cNvPicPr preferRelativeResize="0"/>
          <p:nvPr/>
        </p:nvPicPr>
        <p:blipFill>
          <a:blip r:embed="rId2">
            <a:alphaModFix/>
          </a:blip>
          <a:stretch>
            <a:fillRect/>
          </a:stretch>
        </p:blipFill>
        <p:spPr>
          <a:xfrm rot="10134823">
            <a:off x="8258701" y="271371"/>
            <a:ext cx="4334622" cy="4233011"/>
          </a:xfrm>
          <a:prstGeom prst="rect">
            <a:avLst/>
          </a:prstGeom>
          <a:noFill/>
          <a:ln>
            <a:noFill/>
          </a:ln>
        </p:spPr>
      </p:pic>
      <p:pic>
        <p:nvPicPr>
          <p:cNvPr id="71" name="Google Shape;71;p10"/>
          <p:cNvPicPr preferRelativeResize="0"/>
          <p:nvPr/>
        </p:nvPicPr>
        <p:blipFill rotWithShape="1">
          <a:blip r:embed="rId3">
            <a:alphaModFix/>
          </a:blip>
          <a:srcRect t="27891" r="10386" b="26068"/>
          <a:stretch/>
        </p:blipFill>
        <p:spPr>
          <a:xfrm rot="-7859626" flipH="1">
            <a:off x="-3003917" y="-1803770"/>
            <a:ext cx="4658882" cy="2368190"/>
          </a:xfrm>
          <a:prstGeom prst="rect">
            <a:avLst/>
          </a:prstGeom>
          <a:noFill/>
          <a:ln>
            <a:noFill/>
          </a:ln>
        </p:spPr>
      </p:pic>
      <p:pic>
        <p:nvPicPr>
          <p:cNvPr id="72" name="Google Shape;72;p10"/>
          <p:cNvPicPr preferRelativeResize="0"/>
          <p:nvPr/>
        </p:nvPicPr>
        <p:blipFill>
          <a:blip r:embed="rId4">
            <a:alphaModFix/>
          </a:blip>
          <a:stretch>
            <a:fillRect/>
          </a:stretch>
        </p:blipFill>
        <p:spPr>
          <a:xfrm>
            <a:off x="7779774" y="4746914"/>
            <a:ext cx="625623" cy="597849"/>
          </a:xfrm>
          <a:prstGeom prst="rect">
            <a:avLst/>
          </a:prstGeom>
          <a:noFill/>
          <a:ln>
            <a:noFill/>
          </a:ln>
        </p:spPr>
      </p:pic>
      <p:pic>
        <p:nvPicPr>
          <p:cNvPr id="73" name="Google Shape;73;p10"/>
          <p:cNvPicPr preferRelativeResize="0"/>
          <p:nvPr/>
        </p:nvPicPr>
        <p:blipFill>
          <a:blip r:embed="rId4">
            <a:alphaModFix/>
          </a:blip>
          <a:stretch>
            <a:fillRect/>
          </a:stretch>
        </p:blipFill>
        <p:spPr>
          <a:xfrm>
            <a:off x="3917888" y="149275"/>
            <a:ext cx="339676" cy="324598"/>
          </a:xfrm>
          <a:prstGeom prst="rect">
            <a:avLst/>
          </a:prstGeom>
          <a:noFill/>
          <a:ln>
            <a:noFill/>
          </a:ln>
        </p:spPr>
      </p:pic>
      <p:pic>
        <p:nvPicPr>
          <p:cNvPr id="74" name="Google Shape;74;p10"/>
          <p:cNvPicPr preferRelativeResize="0"/>
          <p:nvPr/>
        </p:nvPicPr>
        <p:blipFill>
          <a:blip r:embed="rId4">
            <a:alphaModFix/>
          </a:blip>
          <a:stretch>
            <a:fillRect/>
          </a:stretch>
        </p:blipFill>
        <p:spPr>
          <a:xfrm>
            <a:off x="308908" y="981499"/>
            <a:ext cx="135875" cy="12985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5"/>
        <p:cNvGrpSpPr/>
        <p:nvPr/>
      </p:nvGrpSpPr>
      <p:grpSpPr>
        <a:xfrm>
          <a:off x="0" y="0"/>
          <a:ext cx="0" cy="0"/>
          <a:chOff x="0" y="0"/>
          <a:chExt cx="0" cy="0"/>
        </a:xfrm>
      </p:grpSpPr>
      <p:sp>
        <p:nvSpPr>
          <p:cNvPr id="76" name="Google Shape;76;p11"/>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0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7" name="Google Shape;77;p11"/>
          <p:cNvSpPr txBox="1">
            <a:spLocks noGrp="1"/>
          </p:cNvSpPr>
          <p:nvPr>
            <p:ph type="subTitle" idx="1"/>
          </p:nvPr>
        </p:nvSpPr>
        <p:spPr>
          <a:xfrm>
            <a:off x="1284000" y="3069625"/>
            <a:ext cx="65760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pic>
        <p:nvPicPr>
          <p:cNvPr id="78" name="Google Shape;78;p11"/>
          <p:cNvPicPr preferRelativeResize="0"/>
          <p:nvPr/>
        </p:nvPicPr>
        <p:blipFill>
          <a:blip r:embed="rId2">
            <a:alphaModFix/>
          </a:blip>
          <a:stretch>
            <a:fillRect/>
          </a:stretch>
        </p:blipFill>
        <p:spPr>
          <a:xfrm rot="5400000" flipH="1">
            <a:off x="-1674615" y="2622546"/>
            <a:ext cx="4334622" cy="4233011"/>
          </a:xfrm>
          <a:prstGeom prst="rect">
            <a:avLst/>
          </a:prstGeom>
          <a:noFill/>
          <a:ln>
            <a:noFill/>
          </a:ln>
        </p:spPr>
      </p:pic>
      <p:pic>
        <p:nvPicPr>
          <p:cNvPr id="79" name="Google Shape;79;p11"/>
          <p:cNvPicPr preferRelativeResize="0"/>
          <p:nvPr/>
        </p:nvPicPr>
        <p:blipFill rotWithShape="1">
          <a:blip r:embed="rId3">
            <a:alphaModFix/>
          </a:blip>
          <a:srcRect t="27891" r="10386" b="26068"/>
          <a:stretch/>
        </p:blipFill>
        <p:spPr>
          <a:xfrm rot="7145911">
            <a:off x="6235019" y="3648005"/>
            <a:ext cx="4658883" cy="2368190"/>
          </a:xfrm>
          <a:prstGeom prst="rect">
            <a:avLst/>
          </a:prstGeom>
          <a:noFill/>
          <a:ln>
            <a:noFill/>
          </a:ln>
        </p:spPr>
      </p:pic>
      <p:pic>
        <p:nvPicPr>
          <p:cNvPr id="80" name="Google Shape;80;p11"/>
          <p:cNvPicPr preferRelativeResize="0"/>
          <p:nvPr/>
        </p:nvPicPr>
        <p:blipFill rotWithShape="1">
          <a:blip r:embed="rId3">
            <a:alphaModFix/>
          </a:blip>
          <a:srcRect t="27891" r="10386" b="26068"/>
          <a:stretch/>
        </p:blipFill>
        <p:spPr>
          <a:xfrm rot="7859626">
            <a:off x="6635294" y="-1803770"/>
            <a:ext cx="4658882" cy="2368190"/>
          </a:xfrm>
          <a:prstGeom prst="rect">
            <a:avLst/>
          </a:prstGeom>
          <a:noFill/>
          <a:ln>
            <a:noFill/>
          </a:ln>
        </p:spPr>
      </p:pic>
      <p:pic>
        <p:nvPicPr>
          <p:cNvPr id="81" name="Google Shape;81;p11"/>
          <p:cNvPicPr preferRelativeResize="0"/>
          <p:nvPr/>
        </p:nvPicPr>
        <p:blipFill>
          <a:blip r:embed="rId4">
            <a:alphaModFix/>
          </a:blip>
          <a:stretch>
            <a:fillRect/>
          </a:stretch>
        </p:blipFill>
        <p:spPr>
          <a:xfrm flipH="1">
            <a:off x="4032695" y="149275"/>
            <a:ext cx="339676" cy="324598"/>
          </a:xfrm>
          <a:prstGeom prst="rect">
            <a:avLst/>
          </a:prstGeom>
          <a:noFill/>
          <a:ln>
            <a:noFill/>
          </a:ln>
        </p:spPr>
      </p:pic>
      <p:pic>
        <p:nvPicPr>
          <p:cNvPr id="82" name="Google Shape;82;p11"/>
          <p:cNvPicPr preferRelativeResize="0"/>
          <p:nvPr/>
        </p:nvPicPr>
        <p:blipFill>
          <a:blip r:embed="rId4">
            <a:alphaModFix/>
          </a:blip>
          <a:stretch>
            <a:fillRect/>
          </a:stretch>
        </p:blipFill>
        <p:spPr>
          <a:xfrm flipH="1">
            <a:off x="8594476" y="1157049"/>
            <a:ext cx="135875" cy="129852"/>
          </a:xfrm>
          <a:prstGeom prst="rect">
            <a:avLst/>
          </a:prstGeom>
          <a:noFill/>
          <a:ln>
            <a:noFill/>
          </a:ln>
        </p:spPr>
      </p:pic>
      <p:pic>
        <p:nvPicPr>
          <p:cNvPr id="83" name="Google Shape;83;p11"/>
          <p:cNvPicPr preferRelativeResize="0"/>
          <p:nvPr/>
        </p:nvPicPr>
        <p:blipFill>
          <a:blip r:embed="rId2">
            <a:alphaModFix/>
          </a:blip>
          <a:stretch>
            <a:fillRect/>
          </a:stretch>
        </p:blipFill>
        <p:spPr>
          <a:xfrm rot="-7200000" flipH="1">
            <a:off x="-3131390" y="-2479954"/>
            <a:ext cx="4334621" cy="4233011"/>
          </a:xfrm>
          <a:prstGeom prst="rect">
            <a:avLst/>
          </a:prstGeom>
          <a:noFill/>
          <a:ln>
            <a:noFill/>
          </a:ln>
        </p:spPr>
      </p:pic>
      <p:sp>
        <p:nvSpPr>
          <p:cNvPr id="84" name="Google Shape;84;p11"/>
          <p:cNvSpPr/>
          <p:nvPr/>
        </p:nvSpPr>
        <p:spPr>
          <a:xfrm>
            <a:off x="8584933" y="141068"/>
            <a:ext cx="324600" cy="324600"/>
          </a:xfrm>
          <a:prstGeom prst="plaqu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 name="Google Shape;85;p11"/>
          <p:cNvPicPr preferRelativeResize="0"/>
          <p:nvPr/>
        </p:nvPicPr>
        <p:blipFill>
          <a:blip r:embed="rId4">
            <a:alphaModFix/>
          </a:blip>
          <a:stretch>
            <a:fillRect/>
          </a:stretch>
        </p:blipFill>
        <p:spPr>
          <a:xfrm>
            <a:off x="8909525" y="2104900"/>
            <a:ext cx="339676" cy="324598"/>
          </a:xfrm>
          <a:prstGeom prst="rect">
            <a:avLst/>
          </a:prstGeom>
          <a:noFill/>
          <a:ln>
            <a:noFill/>
          </a:ln>
        </p:spPr>
      </p:pic>
      <p:pic>
        <p:nvPicPr>
          <p:cNvPr id="86" name="Google Shape;86;p11"/>
          <p:cNvPicPr preferRelativeResize="0"/>
          <p:nvPr/>
        </p:nvPicPr>
        <p:blipFill>
          <a:blip r:embed="rId4">
            <a:alphaModFix/>
          </a:blip>
          <a:stretch>
            <a:fillRect/>
          </a:stretch>
        </p:blipFill>
        <p:spPr>
          <a:xfrm>
            <a:off x="5090087" y="4796101"/>
            <a:ext cx="625623" cy="59784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8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CUSTOM_3">
    <p:spTree>
      <p:nvGrpSpPr>
        <p:cNvPr id="1" name="Shape 88"/>
        <p:cNvGrpSpPr/>
        <p:nvPr/>
      </p:nvGrpSpPr>
      <p:grpSpPr>
        <a:xfrm>
          <a:off x="0" y="0"/>
          <a:ext cx="0" cy="0"/>
          <a:chOff x="0" y="0"/>
          <a:chExt cx="0" cy="0"/>
        </a:xfrm>
      </p:grpSpPr>
      <p:sp>
        <p:nvSpPr>
          <p:cNvPr id="89" name="Google Shape;89;p13"/>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90" name="Google Shape;90;p13"/>
          <p:cNvPicPr preferRelativeResize="0"/>
          <p:nvPr/>
        </p:nvPicPr>
        <p:blipFill rotWithShape="1">
          <a:blip r:embed="rId2">
            <a:alphaModFix/>
          </a:blip>
          <a:srcRect t="27891"/>
          <a:stretch/>
        </p:blipFill>
        <p:spPr>
          <a:xfrm rot="10644088">
            <a:off x="6381576" y="-1881703"/>
            <a:ext cx="5198950" cy="3708957"/>
          </a:xfrm>
          <a:prstGeom prst="rect">
            <a:avLst/>
          </a:prstGeom>
          <a:noFill/>
          <a:ln>
            <a:noFill/>
          </a:ln>
        </p:spPr>
      </p:pic>
      <p:pic>
        <p:nvPicPr>
          <p:cNvPr id="91" name="Google Shape;91;p13"/>
          <p:cNvPicPr preferRelativeResize="0"/>
          <p:nvPr/>
        </p:nvPicPr>
        <p:blipFill>
          <a:blip r:embed="rId3">
            <a:alphaModFix/>
          </a:blip>
          <a:stretch>
            <a:fillRect/>
          </a:stretch>
        </p:blipFill>
        <p:spPr>
          <a:xfrm rot="3867727">
            <a:off x="7089587" y="3855772"/>
            <a:ext cx="4334624" cy="4233009"/>
          </a:xfrm>
          <a:prstGeom prst="rect">
            <a:avLst/>
          </a:prstGeom>
          <a:noFill/>
          <a:ln>
            <a:noFill/>
          </a:ln>
        </p:spPr>
      </p:pic>
      <p:pic>
        <p:nvPicPr>
          <p:cNvPr id="92" name="Google Shape;92;p13"/>
          <p:cNvPicPr preferRelativeResize="0"/>
          <p:nvPr/>
        </p:nvPicPr>
        <p:blipFill>
          <a:blip r:embed="rId3">
            <a:alphaModFix/>
          </a:blip>
          <a:stretch>
            <a:fillRect/>
          </a:stretch>
        </p:blipFill>
        <p:spPr>
          <a:xfrm rot="3867727">
            <a:off x="-3208363" y="-35703"/>
            <a:ext cx="4334624" cy="4233009"/>
          </a:xfrm>
          <a:prstGeom prst="rect">
            <a:avLst/>
          </a:prstGeom>
          <a:noFill/>
          <a:ln>
            <a:noFill/>
          </a:ln>
        </p:spPr>
      </p:pic>
      <p:pic>
        <p:nvPicPr>
          <p:cNvPr id="93" name="Google Shape;93;p13"/>
          <p:cNvPicPr preferRelativeResize="0"/>
          <p:nvPr/>
        </p:nvPicPr>
        <p:blipFill>
          <a:blip r:embed="rId4">
            <a:alphaModFix/>
          </a:blip>
          <a:stretch>
            <a:fillRect/>
          </a:stretch>
        </p:blipFill>
        <p:spPr>
          <a:xfrm>
            <a:off x="164838" y="4717450"/>
            <a:ext cx="339676" cy="324598"/>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94"/>
        <p:cNvGrpSpPr/>
        <p:nvPr/>
      </p:nvGrpSpPr>
      <p:grpSpPr>
        <a:xfrm>
          <a:off x="0" y="0"/>
          <a:ext cx="0" cy="0"/>
          <a:chOff x="0" y="0"/>
          <a:chExt cx="0" cy="0"/>
        </a:xfrm>
      </p:grpSpPr>
      <p:pic>
        <p:nvPicPr>
          <p:cNvPr id="95" name="Google Shape;95;p14"/>
          <p:cNvPicPr preferRelativeResize="0"/>
          <p:nvPr/>
        </p:nvPicPr>
        <p:blipFill rotWithShape="1">
          <a:blip r:embed="rId2">
            <a:alphaModFix/>
          </a:blip>
          <a:srcRect t="27891"/>
          <a:stretch/>
        </p:blipFill>
        <p:spPr>
          <a:xfrm rot="5984665">
            <a:off x="6374026" y="591073"/>
            <a:ext cx="5198951" cy="3708954"/>
          </a:xfrm>
          <a:prstGeom prst="rect">
            <a:avLst/>
          </a:prstGeom>
          <a:noFill/>
          <a:ln>
            <a:noFill/>
          </a:ln>
        </p:spPr>
      </p:pic>
      <p:pic>
        <p:nvPicPr>
          <p:cNvPr id="96" name="Google Shape;96;p14"/>
          <p:cNvPicPr preferRelativeResize="0"/>
          <p:nvPr/>
        </p:nvPicPr>
        <p:blipFill>
          <a:blip r:embed="rId3">
            <a:alphaModFix/>
          </a:blip>
          <a:stretch>
            <a:fillRect/>
          </a:stretch>
        </p:blipFill>
        <p:spPr>
          <a:xfrm rot="10800000">
            <a:off x="-2823466" y="2024052"/>
            <a:ext cx="3471582" cy="3390198"/>
          </a:xfrm>
          <a:prstGeom prst="rect">
            <a:avLst/>
          </a:prstGeom>
          <a:noFill/>
          <a:ln>
            <a:noFill/>
          </a:ln>
        </p:spPr>
      </p:pic>
      <p:pic>
        <p:nvPicPr>
          <p:cNvPr id="97" name="Google Shape;97;p14"/>
          <p:cNvPicPr preferRelativeResize="0"/>
          <p:nvPr/>
        </p:nvPicPr>
        <p:blipFill>
          <a:blip r:embed="rId3">
            <a:alphaModFix/>
          </a:blip>
          <a:stretch>
            <a:fillRect/>
          </a:stretch>
        </p:blipFill>
        <p:spPr>
          <a:xfrm rot="10800000">
            <a:off x="4129909" y="-2366023"/>
            <a:ext cx="3471582" cy="3390198"/>
          </a:xfrm>
          <a:prstGeom prst="rect">
            <a:avLst/>
          </a:prstGeom>
          <a:noFill/>
          <a:ln>
            <a:noFill/>
          </a:ln>
        </p:spPr>
      </p:pic>
      <p:sp>
        <p:nvSpPr>
          <p:cNvPr id="98" name="Google Shape;98;p14"/>
          <p:cNvSpPr txBox="1">
            <a:spLocks noGrp="1"/>
          </p:cNvSpPr>
          <p:nvPr>
            <p:ph type="title"/>
          </p:nvPr>
        </p:nvSpPr>
        <p:spPr>
          <a:xfrm>
            <a:off x="720000" y="1713495"/>
            <a:ext cx="2097000" cy="501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300">
                <a:solidFill>
                  <a:schemeClr val="accent6"/>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9" name="Google Shape;99;p14"/>
          <p:cNvSpPr txBox="1">
            <a:spLocks noGrp="1"/>
          </p:cNvSpPr>
          <p:nvPr>
            <p:ph type="title" idx="2" hasCustomPrompt="1"/>
          </p:nvPr>
        </p:nvSpPr>
        <p:spPr>
          <a:xfrm>
            <a:off x="720000" y="1149375"/>
            <a:ext cx="1144500" cy="564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6"/>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0" name="Google Shape;100;p14"/>
          <p:cNvSpPr txBox="1">
            <a:spLocks noGrp="1"/>
          </p:cNvSpPr>
          <p:nvPr>
            <p:ph type="subTitle" idx="1"/>
          </p:nvPr>
        </p:nvSpPr>
        <p:spPr>
          <a:xfrm>
            <a:off x="720000" y="2215157"/>
            <a:ext cx="2097000" cy="46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6"/>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1" name="Google Shape;101;p14"/>
          <p:cNvSpPr txBox="1">
            <a:spLocks noGrp="1"/>
          </p:cNvSpPr>
          <p:nvPr>
            <p:ph type="title" idx="3"/>
          </p:nvPr>
        </p:nvSpPr>
        <p:spPr>
          <a:xfrm>
            <a:off x="3306900" y="1713495"/>
            <a:ext cx="2313600" cy="501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300">
                <a:solidFill>
                  <a:schemeClr val="accent6"/>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2" name="Google Shape;102;p14"/>
          <p:cNvSpPr txBox="1">
            <a:spLocks noGrp="1"/>
          </p:cNvSpPr>
          <p:nvPr>
            <p:ph type="title" idx="4" hasCustomPrompt="1"/>
          </p:nvPr>
        </p:nvSpPr>
        <p:spPr>
          <a:xfrm>
            <a:off x="3306900" y="1149375"/>
            <a:ext cx="1263000" cy="564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6"/>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3" name="Google Shape;103;p14"/>
          <p:cNvSpPr txBox="1">
            <a:spLocks noGrp="1"/>
          </p:cNvSpPr>
          <p:nvPr>
            <p:ph type="subTitle" idx="5"/>
          </p:nvPr>
        </p:nvSpPr>
        <p:spPr>
          <a:xfrm>
            <a:off x="3306900" y="2215157"/>
            <a:ext cx="2313600" cy="46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6"/>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4" name="Google Shape;104;p14"/>
          <p:cNvSpPr txBox="1">
            <a:spLocks noGrp="1"/>
          </p:cNvSpPr>
          <p:nvPr>
            <p:ph type="title" idx="6"/>
          </p:nvPr>
        </p:nvSpPr>
        <p:spPr>
          <a:xfrm>
            <a:off x="6110408" y="1713495"/>
            <a:ext cx="2313600" cy="501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300">
                <a:solidFill>
                  <a:schemeClr val="accent6"/>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5" name="Google Shape;105;p14"/>
          <p:cNvSpPr txBox="1">
            <a:spLocks noGrp="1"/>
          </p:cNvSpPr>
          <p:nvPr>
            <p:ph type="title" idx="7" hasCustomPrompt="1"/>
          </p:nvPr>
        </p:nvSpPr>
        <p:spPr>
          <a:xfrm>
            <a:off x="6110408" y="1149375"/>
            <a:ext cx="1263000" cy="564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6"/>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6" name="Google Shape;106;p14"/>
          <p:cNvSpPr txBox="1">
            <a:spLocks noGrp="1"/>
          </p:cNvSpPr>
          <p:nvPr>
            <p:ph type="subTitle" idx="8"/>
          </p:nvPr>
        </p:nvSpPr>
        <p:spPr>
          <a:xfrm>
            <a:off x="6110408" y="2215157"/>
            <a:ext cx="2313600" cy="46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6"/>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7" name="Google Shape;107;p14"/>
          <p:cNvSpPr txBox="1">
            <a:spLocks noGrp="1"/>
          </p:cNvSpPr>
          <p:nvPr>
            <p:ph type="title" idx="9"/>
          </p:nvPr>
        </p:nvSpPr>
        <p:spPr>
          <a:xfrm>
            <a:off x="720000" y="3468338"/>
            <a:ext cx="2097000" cy="501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300">
                <a:solidFill>
                  <a:schemeClr val="accent6"/>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8" name="Google Shape;108;p14"/>
          <p:cNvSpPr txBox="1">
            <a:spLocks noGrp="1"/>
          </p:cNvSpPr>
          <p:nvPr>
            <p:ph type="title" idx="13" hasCustomPrompt="1"/>
          </p:nvPr>
        </p:nvSpPr>
        <p:spPr>
          <a:xfrm>
            <a:off x="720000" y="2904432"/>
            <a:ext cx="1144500" cy="564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6"/>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9" name="Google Shape;109;p14"/>
          <p:cNvSpPr txBox="1">
            <a:spLocks noGrp="1"/>
          </p:cNvSpPr>
          <p:nvPr>
            <p:ph type="subTitle" idx="14"/>
          </p:nvPr>
        </p:nvSpPr>
        <p:spPr>
          <a:xfrm>
            <a:off x="720000" y="3970000"/>
            <a:ext cx="2097000" cy="46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6"/>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10" name="Google Shape;110;p14"/>
          <p:cNvSpPr txBox="1">
            <a:spLocks noGrp="1"/>
          </p:cNvSpPr>
          <p:nvPr>
            <p:ph type="title" idx="15"/>
          </p:nvPr>
        </p:nvSpPr>
        <p:spPr>
          <a:xfrm>
            <a:off x="3306900" y="3468338"/>
            <a:ext cx="2313600" cy="501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300">
                <a:solidFill>
                  <a:schemeClr val="accent6"/>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11" name="Google Shape;111;p14"/>
          <p:cNvSpPr txBox="1">
            <a:spLocks noGrp="1"/>
          </p:cNvSpPr>
          <p:nvPr>
            <p:ph type="title" idx="16" hasCustomPrompt="1"/>
          </p:nvPr>
        </p:nvSpPr>
        <p:spPr>
          <a:xfrm>
            <a:off x="3306900" y="2904432"/>
            <a:ext cx="1263000" cy="564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6"/>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2" name="Google Shape;112;p14"/>
          <p:cNvSpPr txBox="1">
            <a:spLocks noGrp="1"/>
          </p:cNvSpPr>
          <p:nvPr>
            <p:ph type="subTitle" idx="17"/>
          </p:nvPr>
        </p:nvSpPr>
        <p:spPr>
          <a:xfrm>
            <a:off x="3306900" y="3970000"/>
            <a:ext cx="2313600" cy="46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6"/>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13" name="Google Shape;113;p14"/>
          <p:cNvSpPr txBox="1">
            <a:spLocks noGrp="1"/>
          </p:cNvSpPr>
          <p:nvPr>
            <p:ph type="title" idx="18"/>
          </p:nvPr>
        </p:nvSpPr>
        <p:spPr>
          <a:xfrm>
            <a:off x="6110408" y="3468338"/>
            <a:ext cx="2313600" cy="501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300">
                <a:solidFill>
                  <a:schemeClr val="accent6"/>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14" name="Google Shape;114;p14"/>
          <p:cNvSpPr txBox="1">
            <a:spLocks noGrp="1"/>
          </p:cNvSpPr>
          <p:nvPr>
            <p:ph type="title" idx="19" hasCustomPrompt="1"/>
          </p:nvPr>
        </p:nvSpPr>
        <p:spPr>
          <a:xfrm>
            <a:off x="6110408" y="2904432"/>
            <a:ext cx="1263000" cy="564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6"/>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5" name="Google Shape;115;p14"/>
          <p:cNvSpPr txBox="1">
            <a:spLocks noGrp="1"/>
          </p:cNvSpPr>
          <p:nvPr>
            <p:ph type="subTitle" idx="20"/>
          </p:nvPr>
        </p:nvSpPr>
        <p:spPr>
          <a:xfrm>
            <a:off x="6110408" y="3970000"/>
            <a:ext cx="2313600" cy="46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6"/>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16" name="Google Shape;116;p14"/>
          <p:cNvSpPr txBox="1">
            <a:spLocks noGrp="1"/>
          </p:cNvSpPr>
          <p:nvPr>
            <p:ph type="title" idx="21"/>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17" name="Google Shape;117;p14"/>
          <p:cNvPicPr preferRelativeResize="0"/>
          <p:nvPr/>
        </p:nvPicPr>
        <p:blipFill>
          <a:blip r:embed="rId4">
            <a:alphaModFix/>
          </a:blip>
          <a:stretch>
            <a:fillRect/>
          </a:stretch>
        </p:blipFill>
        <p:spPr>
          <a:xfrm>
            <a:off x="7373388" y="215400"/>
            <a:ext cx="339676" cy="324598"/>
          </a:xfrm>
          <a:prstGeom prst="rect">
            <a:avLst/>
          </a:prstGeom>
          <a:noFill/>
          <a:ln>
            <a:noFill/>
          </a:ln>
        </p:spPr>
      </p:pic>
      <p:pic>
        <p:nvPicPr>
          <p:cNvPr id="118" name="Google Shape;118;p14"/>
          <p:cNvPicPr preferRelativeResize="0"/>
          <p:nvPr/>
        </p:nvPicPr>
        <p:blipFill>
          <a:blip r:embed="rId4">
            <a:alphaModFix/>
          </a:blip>
          <a:stretch>
            <a:fillRect/>
          </a:stretch>
        </p:blipFill>
        <p:spPr>
          <a:xfrm>
            <a:off x="8540858" y="971999"/>
            <a:ext cx="135875" cy="129852"/>
          </a:xfrm>
          <a:prstGeom prst="rect">
            <a:avLst/>
          </a:prstGeom>
          <a:noFill/>
          <a:ln>
            <a:noFill/>
          </a:ln>
        </p:spPr>
      </p:pic>
      <p:pic>
        <p:nvPicPr>
          <p:cNvPr id="119" name="Google Shape;119;p14"/>
          <p:cNvPicPr preferRelativeResize="0"/>
          <p:nvPr/>
        </p:nvPicPr>
        <p:blipFill>
          <a:blip r:embed="rId4">
            <a:alphaModFix/>
          </a:blip>
          <a:stretch>
            <a:fillRect/>
          </a:stretch>
        </p:blipFill>
        <p:spPr>
          <a:xfrm>
            <a:off x="398233" y="1472961"/>
            <a:ext cx="135875" cy="129852"/>
          </a:xfrm>
          <a:prstGeom prst="rect">
            <a:avLst/>
          </a:prstGeom>
          <a:noFill/>
          <a:ln>
            <a:noFill/>
          </a:ln>
        </p:spPr>
      </p:pic>
      <p:pic>
        <p:nvPicPr>
          <p:cNvPr id="120" name="Google Shape;120;p14"/>
          <p:cNvPicPr preferRelativeResize="0"/>
          <p:nvPr/>
        </p:nvPicPr>
        <p:blipFill>
          <a:blip r:embed="rId4">
            <a:alphaModFix/>
          </a:blip>
          <a:stretch>
            <a:fillRect/>
          </a:stretch>
        </p:blipFill>
        <p:spPr>
          <a:xfrm>
            <a:off x="4742733" y="4910561"/>
            <a:ext cx="135875" cy="12985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21"/>
        <p:cNvGrpSpPr/>
        <p:nvPr/>
      </p:nvGrpSpPr>
      <p:grpSpPr>
        <a:xfrm>
          <a:off x="0" y="0"/>
          <a:ext cx="0" cy="0"/>
          <a:chOff x="0" y="0"/>
          <a:chExt cx="0" cy="0"/>
        </a:xfrm>
      </p:grpSpPr>
      <p:sp>
        <p:nvSpPr>
          <p:cNvPr id="122" name="Google Shape;122;p15"/>
          <p:cNvSpPr txBox="1">
            <a:spLocks noGrp="1"/>
          </p:cNvSpPr>
          <p:nvPr>
            <p:ph type="title"/>
          </p:nvPr>
        </p:nvSpPr>
        <p:spPr>
          <a:xfrm>
            <a:off x="2496838" y="3392700"/>
            <a:ext cx="4198800" cy="531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23" name="Google Shape;123;p15"/>
          <p:cNvSpPr txBox="1">
            <a:spLocks noGrp="1"/>
          </p:cNvSpPr>
          <p:nvPr>
            <p:ph type="subTitle" idx="1"/>
          </p:nvPr>
        </p:nvSpPr>
        <p:spPr>
          <a:xfrm>
            <a:off x="1328188" y="1492375"/>
            <a:ext cx="6536100" cy="1740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3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pic>
        <p:nvPicPr>
          <p:cNvPr id="124" name="Google Shape;124;p15"/>
          <p:cNvPicPr preferRelativeResize="0"/>
          <p:nvPr/>
        </p:nvPicPr>
        <p:blipFill>
          <a:blip r:embed="rId2">
            <a:alphaModFix/>
          </a:blip>
          <a:stretch>
            <a:fillRect/>
          </a:stretch>
        </p:blipFill>
        <p:spPr>
          <a:xfrm rot="-3380518">
            <a:off x="-2886693" y="3555154"/>
            <a:ext cx="3980483" cy="3887167"/>
          </a:xfrm>
          <a:prstGeom prst="rect">
            <a:avLst/>
          </a:prstGeom>
          <a:noFill/>
          <a:ln>
            <a:noFill/>
          </a:ln>
        </p:spPr>
      </p:pic>
      <p:pic>
        <p:nvPicPr>
          <p:cNvPr id="125" name="Google Shape;125;p15"/>
          <p:cNvPicPr preferRelativeResize="0"/>
          <p:nvPr/>
        </p:nvPicPr>
        <p:blipFill>
          <a:blip r:embed="rId2">
            <a:alphaModFix/>
          </a:blip>
          <a:stretch>
            <a:fillRect/>
          </a:stretch>
        </p:blipFill>
        <p:spPr>
          <a:xfrm rot="-5520085">
            <a:off x="7032106" y="-2387231"/>
            <a:ext cx="3980481" cy="3887167"/>
          </a:xfrm>
          <a:prstGeom prst="rect">
            <a:avLst/>
          </a:prstGeom>
          <a:noFill/>
          <a:ln>
            <a:noFill/>
          </a:ln>
        </p:spPr>
      </p:pic>
      <p:pic>
        <p:nvPicPr>
          <p:cNvPr id="126" name="Google Shape;126;p15"/>
          <p:cNvPicPr preferRelativeResize="0"/>
          <p:nvPr/>
        </p:nvPicPr>
        <p:blipFill>
          <a:blip r:embed="rId3">
            <a:alphaModFix/>
          </a:blip>
          <a:stretch>
            <a:fillRect/>
          </a:stretch>
        </p:blipFill>
        <p:spPr>
          <a:xfrm>
            <a:off x="4787013" y="215400"/>
            <a:ext cx="339676" cy="324598"/>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27"/>
        <p:cNvGrpSpPr/>
        <p:nvPr/>
      </p:nvGrpSpPr>
      <p:grpSpPr>
        <a:xfrm>
          <a:off x="0" y="0"/>
          <a:ext cx="0" cy="0"/>
          <a:chOff x="0" y="0"/>
          <a:chExt cx="0" cy="0"/>
        </a:xfrm>
      </p:grpSpPr>
      <p:sp>
        <p:nvSpPr>
          <p:cNvPr id="128" name="Google Shape;128;p16"/>
          <p:cNvSpPr txBox="1">
            <a:spLocks noGrp="1"/>
          </p:cNvSpPr>
          <p:nvPr>
            <p:ph type="subTitle" idx="1"/>
          </p:nvPr>
        </p:nvSpPr>
        <p:spPr>
          <a:xfrm>
            <a:off x="2169450" y="3463575"/>
            <a:ext cx="4804800" cy="58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6"/>
                </a:solidFill>
              </a:defRPr>
            </a:lvl1pPr>
            <a:lvl2pPr lvl="1" algn="ctr" rtl="0">
              <a:lnSpc>
                <a:spcPct val="100000"/>
              </a:lnSpc>
              <a:spcBef>
                <a:spcPts val="160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9" name="Google Shape;129;p16"/>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30" name="Google Shape;130;p16"/>
          <p:cNvPicPr preferRelativeResize="0"/>
          <p:nvPr/>
        </p:nvPicPr>
        <p:blipFill>
          <a:blip r:embed="rId2">
            <a:alphaModFix/>
          </a:blip>
          <a:stretch>
            <a:fillRect/>
          </a:stretch>
        </p:blipFill>
        <p:spPr>
          <a:xfrm rot="-900000">
            <a:off x="-3405600" y="2068246"/>
            <a:ext cx="4334624" cy="4233009"/>
          </a:xfrm>
          <a:prstGeom prst="rect">
            <a:avLst/>
          </a:prstGeom>
          <a:noFill/>
          <a:ln>
            <a:noFill/>
          </a:ln>
        </p:spPr>
      </p:pic>
      <p:pic>
        <p:nvPicPr>
          <p:cNvPr id="131" name="Google Shape;131;p16"/>
          <p:cNvPicPr preferRelativeResize="0"/>
          <p:nvPr/>
        </p:nvPicPr>
        <p:blipFill rotWithShape="1">
          <a:blip r:embed="rId3">
            <a:alphaModFix/>
          </a:blip>
          <a:srcRect t="27891" r="10386" b="26068"/>
          <a:stretch/>
        </p:blipFill>
        <p:spPr>
          <a:xfrm rot="7847138">
            <a:off x="4740435" y="4510766"/>
            <a:ext cx="4658880" cy="2368191"/>
          </a:xfrm>
          <a:prstGeom prst="rect">
            <a:avLst/>
          </a:prstGeom>
          <a:noFill/>
          <a:ln>
            <a:noFill/>
          </a:ln>
        </p:spPr>
      </p:pic>
      <p:pic>
        <p:nvPicPr>
          <p:cNvPr id="132" name="Google Shape;132;p16"/>
          <p:cNvPicPr preferRelativeResize="0"/>
          <p:nvPr/>
        </p:nvPicPr>
        <p:blipFill>
          <a:blip r:embed="rId4">
            <a:alphaModFix/>
          </a:blip>
          <a:stretch>
            <a:fillRect/>
          </a:stretch>
        </p:blipFill>
        <p:spPr>
          <a:xfrm>
            <a:off x="6233099" y="-239649"/>
            <a:ext cx="625623" cy="597849"/>
          </a:xfrm>
          <a:prstGeom prst="rect">
            <a:avLst/>
          </a:prstGeom>
          <a:noFill/>
          <a:ln>
            <a:noFill/>
          </a:ln>
        </p:spPr>
      </p:pic>
      <p:pic>
        <p:nvPicPr>
          <p:cNvPr id="133" name="Google Shape;133;p16"/>
          <p:cNvPicPr preferRelativeResize="0"/>
          <p:nvPr/>
        </p:nvPicPr>
        <p:blipFill>
          <a:blip r:embed="rId4">
            <a:alphaModFix/>
          </a:blip>
          <a:stretch>
            <a:fillRect/>
          </a:stretch>
        </p:blipFill>
        <p:spPr>
          <a:xfrm>
            <a:off x="8693183" y="3652311"/>
            <a:ext cx="135875" cy="129852"/>
          </a:xfrm>
          <a:prstGeom prst="rect">
            <a:avLst/>
          </a:prstGeom>
          <a:noFill/>
          <a:ln>
            <a:noFill/>
          </a:ln>
        </p:spPr>
      </p:pic>
      <p:sp>
        <p:nvSpPr>
          <p:cNvPr id="134" name="Google Shape;134;p16"/>
          <p:cNvSpPr/>
          <p:nvPr/>
        </p:nvSpPr>
        <p:spPr>
          <a:xfrm>
            <a:off x="199708" y="149968"/>
            <a:ext cx="324600" cy="324600"/>
          </a:xfrm>
          <a:prstGeom prst="plaqu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1">
  <p:cSld name="CUSTOM_2">
    <p:spTree>
      <p:nvGrpSpPr>
        <p:cNvPr id="1" name="Shape 135"/>
        <p:cNvGrpSpPr/>
        <p:nvPr/>
      </p:nvGrpSpPr>
      <p:grpSpPr>
        <a:xfrm>
          <a:off x="0" y="0"/>
          <a:ext cx="0" cy="0"/>
          <a:chOff x="0" y="0"/>
          <a:chExt cx="0" cy="0"/>
        </a:xfrm>
      </p:grpSpPr>
      <p:sp>
        <p:nvSpPr>
          <p:cNvPr id="136" name="Google Shape;136;p17"/>
          <p:cNvSpPr txBox="1">
            <a:spLocks noGrp="1"/>
          </p:cNvSpPr>
          <p:nvPr>
            <p:ph type="subTitle" idx="1"/>
          </p:nvPr>
        </p:nvSpPr>
        <p:spPr>
          <a:xfrm>
            <a:off x="2891200" y="4112150"/>
            <a:ext cx="3357600" cy="426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7" name="Google Shape;137;p17"/>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38" name="Google Shape;138;p17"/>
          <p:cNvPicPr preferRelativeResize="0"/>
          <p:nvPr/>
        </p:nvPicPr>
        <p:blipFill>
          <a:blip r:embed="rId2">
            <a:alphaModFix/>
          </a:blip>
          <a:stretch>
            <a:fillRect/>
          </a:stretch>
        </p:blipFill>
        <p:spPr>
          <a:xfrm rot="5400000">
            <a:off x="5487388" y="-3439205"/>
            <a:ext cx="4334622" cy="4233011"/>
          </a:xfrm>
          <a:prstGeom prst="rect">
            <a:avLst/>
          </a:prstGeom>
          <a:noFill/>
          <a:ln>
            <a:noFill/>
          </a:ln>
        </p:spPr>
      </p:pic>
      <p:pic>
        <p:nvPicPr>
          <p:cNvPr id="139" name="Google Shape;139;p17"/>
          <p:cNvPicPr preferRelativeResize="0"/>
          <p:nvPr/>
        </p:nvPicPr>
        <p:blipFill rotWithShape="1">
          <a:blip r:embed="rId3">
            <a:alphaModFix/>
          </a:blip>
          <a:srcRect t="27891"/>
          <a:stretch/>
        </p:blipFill>
        <p:spPr>
          <a:xfrm rot="10644088">
            <a:off x="-3010774" y="2190472"/>
            <a:ext cx="5198950" cy="3708957"/>
          </a:xfrm>
          <a:prstGeom prst="rect">
            <a:avLst/>
          </a:prstGeom>
          <a:noFill/>
          <a:ln>
            <a:noFill/>
          </a:ln>
        </p:spPr>
      </p:pic>
      <p:pic>
        <p:nvPicPr>
          <p:cNvPr id="140" name="Google Shape;140;p17"/>
          <p:cNvPicPr preferRelativeResize="0"/>
          <p:nvPr/>
        </p:nvPicPr>
        <p:blipFill>
          <a:blip r:embed="rId4">
            <a:alphaModFix/>
          </a:blip>
          <a:stretch>
            <a:fillRect/>
          </a:stretch>
        </p:blipFill>
        <p:spPr>
          <a:xfrm>
            <a:off x="5268133" y="4757374"/>
            <a:ext cx="135875" cy="129852"/>
          </a:xfrm>
          <a:prstGeom prst="rect">
            <a:avLst/>
          </a:prstGeom>
          <a:noFill/>
          <a:ln>
            <a:noFill/>
          </a:ln>
        </p:spPr>
      </p:pic>
      <p:pic>
        <p:nvPicPr>
          <p:cNvPr id="141" name="Google Shape;141;p17"/>
          <p:cNvPicPr preferRelativeResize="0"/>
          <p:nvPr/>
        </p:nvPicPr>
        <p:blipFill>
          <a:blip r:embed="rId4">
            <a:alphaModFix/>
          </a:blip>
          <a:stretch>
            <a:fillRect/>
          </a:stretch>
        </p:blipFill>
        <p:spPr>
          <a:xfrm>
            <a:off x="8491182" y="1517400"/>
            <a:ext cx="501985" cy="4797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2">
  <p:cSld name="CUSTOM_1_1">
    <p:spTree>
      <p:nvGrpSpPr>
        <p:cNvPr id="1" name="Shape 142"/>
        <p:cNvGrpSpPr/>
        <p:nvPr/>
      </p:nvGrpSpPr>
      <p:grpSpPr>
        <a:xfrm>
          <a:off x="0" y="0"/>
          <a:ext cx="0" cy="0"/>
          <a:chOff x="0" y="0"/>
          <a:chExt cx="0" cy="0"/>
        </a:xfrm>
      </p:grpSpPr>
      <p:sp>
        <p:nvSpPr>
          <p:cNvPr id="143" name="Google Shape;143;p18"/>
          <p:cNvSpPr txBox="1">
            <a:spLocks noGrp="1"/>
          </p:cNvSpPr>
          <p:nvPr>
            <p:ph type="subTitle" idx="1"/>
          </p:nvPr>
        </p:nvSpPr>
        <p:spPr>
          <a:xfrm>
            <a:off x="720000" y="1629725"/>
            <a:ext cx="3235200" cy="91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4" name="Google Shape;144;p18"/>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45" name="Google Shape;145;p18"/>
          <p:cNvPicPr preferRelativeResize="0"/>
          <p:nvPr/>
        </p:nvPicPr>
        <p:blipFill>
          <a:blip r:embed="rId2">
            <a:alphaModFix/>
          </a:blip>
          <a:stretch>
            <a:fillRect/>
          </a:stretch>
        </p:blipFill>
        <p:spPr>
          <a:xfrm rot="3867727">
            <a:off x="6581200" y="-3209578"/>
            <a:ext cx="4334624" cy="4233009"/>
          </a:xfrm>
          <a:prstGeom prst="rect">
            <a:avLst/>
          </a:prstGeom>
          <a:noFill/>
          <a:ln>
            <a:noFill/>
          </a:ln>
        </p:spPr>
      </p:pic>
      <p:pic>
        <p:nvPicPr>
          <p:cNvPr id="146" name="Google Shape;146;p18"/>
          <p:cNvPicPr preferRelativeResize="0"/>
          <p:nvPr/>
        </p:nvPicPr>
        <p:blipFill>
          <a:blip r:embed="rId3">
            <a:alphaModFix/>
          </a:blip>
          <a:stretch>
            <a:fillRect/>
          </a:stretch>
        </p:blipFill>
        <p:spPr>
          <a:xfrm>
            <a:off x="5133557" y="146825"/>
            <a:ext cx="320041" cy="305815"/>
          </a:xfrm>
          <a:prstGeom prst="rect">
            <a:avLst/>
          </a:prstGeom>
          <a:noFill/>
          <a:ln>
            <a:noFill/>
          </a:ln>
        </p:spPr>
      </p:pic>
      <p:pic>
        <p:nvPicPr>
          <p:cNvPr id="147" name="Google Shape;147;p18"/>
          <p:cNvPicPr preferRelativeResize="0"/>
          <p:nvPr/>
        </p:nvPicPr>
        <p:blipFill>
          <a:blip r:embed="rId3">
            <a:alphaModFix/>
          </a:blip>
          <a:stretch>
            <a:fillRect/>
          </a:stretch>
        </p:blipFill>
        <p:spPr>
          <a:xfrm>
            <a:off x="328708" y="1143224"/>
            <a:ext cx="135875" cy="129852"/>
          </a:xfrm>
          <a:prstGeom prst="rect">
            <a:avLst/>
          </a:prstGeom>
          <a:noFill/>
          <a:ln>
            <a:noFill/>
          </a:ln>
        </p:spPr>
      </p:pic>
      <p:pic>
        <p:nvPicPr>
          <p:cNvPr id="148" name="Google Shape;148;p18"/>
          <p:cNvPicPr preferRelativeResize="0"/>
          <p:nvPr/>
        </p:nvPicPr>
        <p:blipFill>
          <a:blip r:embed="rId3">
            <a:alphaModFix/>
          </a:blip>
          <a:stretch>
            <a:fillRect/>
          </a:stretch>
        </p:blipFill>
        <p:spPr>
          <a:xfrm>
            <a:off x="8672724" y="1973914"/>
            <a:ext cx="625623" cy="597849"/>
          </a:xfrm>
          <a:prstGeom prst="rect">
            <a:avLst/>
          </a:prstGeom>
          <a:noFill/>
          <a:ln>
            <a:noFill/>
          </a:ln>
        </p:spPr>
      </p:pic>
      <p:pic>
        <p:nvPicPr>
          <p:cNvPr id="149" name="Google Shape;149;p18"/>
          <p:cNvPicPr preferRelativeResize="0"/>
          <p:nvPr/>
        </p:nvPicPr>
        <p:blipFill>
          <a:blip r:embed="rId3">
            <a:alphaModFix/>
          </a:blip>
          <a:stretch>
            <a:fillRect/>
          </a:stretch>
        </p:blipFill>
        <p:spPr>
          <a:xfrm>
            <a:off x="399957" y="4570813"/>
            <a:ext cx="320041" cy="30581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50"/>
        <p:cNvGrpSpPr/>
        <p:nvPr/>
      </p:nvGrpSpPr>
      <p:grpSpPr>
        <a:xfrm>
          <a:off x="0" y="0"/>
          <a:ext cx="0" cy="0"/>
          <a:chOff x="0" y="0"/>
          <a:chExt cx="0" cy="0"/>
        </a:xfrm>
      </p:grpSpPr>
      <p:sp>
        <p:nvSpPr>
          <p:cNvPr id="151" name="Google Shape;151;p19"/>
          <p:cNvSpPr txBox="1">
            <a:spLocks noGrp="1"/>
          </p:cNvSpPr>
          <p:nvPr>
            <p:ph type="title"/>
          </p:nvPr>
        </p:nvSpPr>
        <p:spPr>
          <a:xfrm>
            <a:off x="720000" y="1942038"/>
            <a:ext cx="2336400" cy="457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2" name="Google Shape;152;p19"/>
          <p:cNvSpPr txBox="1">
            <a:spLocks noGrp="1"/>
          </p:cNvSpPr>
          <p:nvPr>
            <p:ph type="subTitle" idx="1"/>
          </p:nvPr>
        </p:nvSpPr>
        <p:spPr>
          <a:xfrm>
            <a:off x="720000" y="2387534"/>
            <a:ext cx="2336400" cy="731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3" name="Google Shape;153;p19"/>
          <p:cNvSpPr txBox="1">
            <a:spLocks noGrp="1"/>
          </p:cNvSpPr>
          <p:nvPr>
            <p:ph type="title" idx="2"/>
          </p:nvPr>
        </p:nvSpPr>
        <p:spPr>
          <a:xfrm>
            <a:off x="3403800" y="2571738"/>
            <a:ext cx="2336400" cy="457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4" name="Google Shape;154;p19"/>
          <p:cNvSpPr txBox="1">
            <a:spLocks noGrp="1"/>
          </p:cNvSpPr>
          <p:nvPr>
            <p:ph type="subTitle" idx="3"/>
          </p:nvPr>
        </p:nvSpPr>
        <p:spPr>
          <a:xfrm>
            <a:off x="3403800" y="3017234"/>
            <a:ext cx="2336400" cy="731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5" name="Google Shape;155;p19"/>
          <p:cNvSpPr txBox="1">
            <a:spLocks noGrp="1"/>
          </p:cNvSpPr>
          <p:nvPr>
            <p:ph type="title" idx="4"/>
          </p:nvPr>
        </p:nvSpPr>
        <p:spPr>
          <a:xfrm>
            <a:off x="6087600" y="3414888"/>
            <a:ext cx="2336400" cy="457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6" name="Google Shape;156;p19"/>
          <p:cNvSpPr txBox="1">
            <a:spLocks noGrp="1"/>
          </p:cNvSpPr>
          <p:nvPr>
            <p:ph type="subTitle" idx="5"/>
          </p:nvPr>
        </p:nvSpPr>
        <p:spPr>
          <a:xfrm>
            <a:off x="6087600" y="3872088"/>
            <a:ext cx="2336400" cy="731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7" name="Google Shape;157;p19"/>
          <p:cNvSpPr txBox="1">
            <a:spLocks noGrp="1"/>
          </p:cNvSpPr>
          <p:nvPr>
            <p:ph type="title" idx="6"/>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58" name="Google Shape;158;p19"/>
          <p:cNvPicPr preferRelativeResize="0"/>
          <p:nvPr/>
        </p:nvPicPr>
        <p:blipFill>
          <a:blip r:embed="rId2">
            <a:alphaModFix/>
          </a:blip>
          <a:stretch>
            <a:fillRect/>
          </a:stretch>
        </p:blipFill>
        <p:spPr>
          <a:xfrm>
            <a:off x="3723688" y="4720375"/>
            <a:ext cx="339676" cy="324598"/>
          </a:xfrm>
          <a:prstGeom prst="rect">
            <a:avLst/>
          </a:prstGeom>
          <a:noFill/>
          <a:ln>
            <a:noFill/>
          </a:ln>
        </p:spPr>
      </p:pic>
      <p:pic>
        <p:nvPicPr>
          <p:cNvPr id="159" name="Google Shape;159;p19"/>
          <p:cNvPicPr preferRelativeResize="0"/>
          <p:nvPr/>
        </p:nvPicPr>
        <p:blipFill>
          <a:blip r:embed="rId3">
            <a:alphaModFix/>
          </a:blip>
          <a:stretch>
            <a:fillRect/>
          </a:stretch>
        </p:blipFill>
        <p:spPr>
          <a:xfrm rot="-4" flipH="1">
            <a:off x="-1447311" y="3748624"/>
            <a:ext cx="4334622" cy="423300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spTree>
      <p:nvGrpSpPr>
        <p:cNvPr id="1" name="Shape 160"/>
        <p:cNvGrpSpPr/>
        <p:nvPr/>
      </p:nvGrpSpPr>
      <p:grpSpPr>
        <a:xfrm>
          <a:off x="0" y="0"/>
          <a:ext cx="0" cy="0"/>
          <a:chOff x="0" y="0"/>
          <a:chExt cx="0" cy="0"/>
        </a:xfrm>
      </p:grpSpPr>
      <p:sp>
        <p:nvSpPr>
          <p:cNvPr id="161" name="Google Shape;161;p20"/>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2" name="Google Shape;162;p20"/>
          <p:cNvSpPr txBox="1">
            <a:spLocks noGrp="1"/>
          </p:cNvSpPr>
          <p:nvPr>
            <p:ph type="title" idx="2"/>
          </p:nvPr>
        </p:nvSpPr>
        <p:spPr>
          <a:xfrm>
            <a:off x="4939513" y="1544325"/>
            <a:ext cx="3191100" cy="303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3" name="Google Shape;163;p20"/>
          <p:cNvSpPr txBox="1">
            <a:spLocks noGrp="1"/>
          </p:cNvSpPr>
          <p:nvPr>
            <p:ph type="subTitle" idx="1"/>
          </p:nvPr>
        </p:nvSpPr>
        <p:spPr>
          <a:xfrm>
            <a:off x="4939513" y="1847323"/>
            <a:ext cx="3191100" cy="262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 name="Google Shape;164;p20"/>
          <p:cNvSpPr txBox="1">
            <a:spLocks noGrp="1"/>
          </p:cNvSpPr>
          <p:nvPr>
            <p:ph type="title" idx="3"/>
          </p:nvPr>
        </p:nvSpPr>
        <p:spPr>
          <a:xfrm>
            <a:off x="4939513" y="2481528"/>
            <a:ext cx="3191100" cy="262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5" name="Google Shape;165;p20"/>
          <p:cNvSpPr txBox="1">
            <a:spLocks noGrp="1"/>
          </p:cNvSpPr>
          <p:nvPr>
            <p:ph type="subTitle" idx="4"/>
          </p:nvPr>
        </p:nvSpPr>
        <p:spPr>
          <a:xfrm>
            <a:off x="4939513" y="2743553"/>
            <a:ext cx="3191100" cy="262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6" name="Google Shape;166;p20"/>
          <p:cNvSpPr txBox="1">
            <a:spLocks noGrp="1"/>
          </p:cNvSpPr>
          <p:nvPr>
            <p:ph type="title" idx="5"/>
          </p:nvPr>
        </p:nvSpPr>
        <p:spPr>
          <a:xfrm>
            <a:off x="4939513" y="3377737"/>
            <a:ext cx="3191100" cy="262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7" name="Google Shape;167;p20"/>
          <p:cNvSpPr txBox="1">
            <a:spLocks noGrp="1"/>
          </p:cNvSpPr>
          <p:nvPr>
            <p:ph type="subTitle" idx="6"/>
          </p:nvPr>
        </p:nvSpPr>
        <p:spPr>
          <a:xfrm>
            <a:off x="4939513" y="3638302"/>
            <a:ext cx="3191100" cy="262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8" name="Google Shape;168;p20"/>
          <p:cNvSpPr/>
          <p:nvPr/>
        </p:nvSpPr>
        <p:spPr>
          <a:xfrm>
            <a:off x="199708" y="149968"/>
            <a:ext cx="324600" cy="324600"/>
          </a:xfrm>
          <a:prstGeom prst="plaqu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9" name="Google Shape;169;p20"/>
          <p:cNvPicPr preferRelativeResize="0"/>
          <p:nvPr/>
        </p:nvPicPr>
        <p:blipFill>
          <a:blip r:embed="rId2">
            <a:alphaModFix/>
          </a:blip>
          <a:stretch>
            <a:fillRect/>
          </a:stretch>
        </p:blipFill>
        <p:spPr>
          <a:xfrm rot="-10799996">
            <a:off x="2404684" y="-3261006"/>
            <a:ext cx="4334626" cy="4233011"/>
          </a:xfrm>
          <a:prstGeom prst="rect">
            <a:avLst/>
          </a:prstGeom>
          <a:noFill/>
          <a:ln>
            <a:noFill/>
          </a:ln>
        </p:spPr>
      </p:pic>
      <p:pic>
        <p:nvPicPr>
          <p:cNvPr id="170" name="Google Shape;170;p20"/>
          <p:cNvPicPr preferRelativeResize="0"/>
          <p:nvPr/>
        </p:nvPicPr>
        <p:blipFill rotWithShape="1">
          <a:blip r:embed="rId3">
            <a:alphaModFix/>
          </a:blip>
          <a:srcRect t="27891"/>
          <a:stretch/>
        </p:blipFill>
        <p:spPr>
          <a:xfrm rot="5555912" flipH="1">
            <a:off x="6141276" y="-158653"/>
            <a:ext cx="5198950" cy="3708957"/>
          </a:xfrm>
          <a:prstGeom prst="rect">
            <a:avLst/>
          </a:prstGeom>
          <a:noFill/>
          <a:ln>
            <a:noFill/>
          </a:ln>
        </p:spPr>
      </p:pic>
      <p:pic>
        <p:nvPicPr>
          <p:cNvPr id="171" name="Google Shape;171;p20"/>
          <p:cNvPicPr preferRelativeResize="0"/>
          <p:nvPr/>
        </p:nvPicPr>
        <p:blipFill>
          <a:blip r:embed="rId4">
            <a:alphaModFix/>
          </a:blip>
          <a:stretch>
            <a:fillRect/>
          </a:stretch>
        </p:blipFill>
        <p:spPr>
          <a:xfrm>
            <a:off x="6479808" y="131974"/>
            <a:ext cx="135875" cy="129852"/>
          </a:xfrm>
          <a:prstGeom prst="rect">
            <a:avLst/>
          </a:prstGeom>
          <a:noFill/>
          <a:ln>
            <a:noFill/>
          </a:ln>
        </p:spPr>
      </p:pic>
      <p:pic>
        <p:nvPicPr>
          <p:cNvPr id="172" name="Google Shape;172;p20"/>
          <p:cNvPicPr preferRelativeResize="0"/>
          <p:nvPr/>
        </p:nvPicPr>
        <p:blipFill>
          <a:blip r:embed="rId4">
            <a:alphaModFix/>
          </a:blip>
          <a:stretch>
            <a:fillRect/>
          </a:stretch>
        </p:blipFill>
        <p:spPr>
          <a:xfrm>
            <a:off x="8570900" y="4603500"/>
            <a:ext cx="339676" cy="324598"/>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73"/>
        <p:cNvGrpSpPr/>
        <p:nvPr/>
      </p:nvGrpSpPr>
      <p:grpSpPr>
        <a:xfrm>
          <a:off x="0" y="0"/>
          <a:ext cx="0" cy="0"/>
          <a:chOff x="0" y="0"/>
          <a:chExt cx="0" cy="0"/>
        </a:xfrm>
      </p:grpSpPr>
      <p:sp>
        <p:nvSpPr>
          <p:cNvPr id="174" name="Google Shape;174;p21"/>
          <p:cNvSpPr txBox="1">
            <a:spLocks noGrp="1"/>
          </p:cNvSpPr>
          <p:nvPr>
            <p:ph type="title"/>
          </p:nvPr>
        </p:nvSpPr>
        <p:spPr>
          <a:xfrm>
            <a:off x="4776130" y="1383725"/>
            <a:ext cx="3450900" cy="3465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5" name="Google Shape;175;p21"/>
          <p:cNvSpPr txBox="1">
            <a:spLocks noGrp="1"/>
          </p:cNvSpPr>
          <p:nvPr>
            <p:ph type="subTitle" idx="1"/>
          </p:nvPr>
        </p:nvSpPr>
        <p:spPr>
          <a:xfrm>
            <a:off x="4776130" y="1577689"/>
            <a:ext cx="3450900" cy="36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6" name="Google Shape;176;p21"/>
          <p:cNvSpPr txBox="1">
            <a:spLocks noGrp="1"/>
          </p:cNvSpPr>
          <p:nvPr>
            <p:ph type="title" idx="2"/>
          </p:nvPr>
        </p:nvSpPr>
        <p:spPr>
          <a:xfrm>
            <a:off x="4776135" y="3034497"/>
            <a:ext cx="3450900" cy="3465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7" name="Google Shape;177;p21"/>
          <p:cNvSpPr txBox="1">
            <a:spLocks noGrp="1"/>
          </p:cNvSpPr>
          <p:nvPr>
            <p:ph type="subTitle" idx="3"/>
          </p:nvPr>
        </p:nvSpPr>
        <p:spPr>
          <a:xfrm>
            <a:off x="4776125" y="3228461"/>
            <a:ext cx="3450900" cy="36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8" name="Google Shape;178;p21"/>
          <p:cNvSpPr txBox="1">
            <a:spLocks noGrp="1"/>
          </p:cNvSpPr>
          <p:nvPr>
            <p:ph type="title" idx="4"/>
          </p:nvPr>
        </p:nvSpPr>
        <p:spPr>
          <a:xfrm>
            <a:off x="4776132" y="2209111"/>
            <a:ext cx="3450900" cy="3465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9" name="Google Shape;179;p21"/>
          <p:cNvSpPr txBox="1">
            <a:spLocks noGrp="1"/>
          </p:cNvSpPr>
          <p:nvPr>
            <p:ph type="subTitle" idx="5"/>
          </p:nvPr>
        </p:nvSpPr>
        <p:spPr>
          <a:xfrm>
            <a:off x="4776127" y="2403075"/>
            <a:ext cx="3450900" cy="36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0" name="Google Shape;180;p21"/>
          <p:cNvSpPr txBox="1">
            <a:spLocks noGrp="1"/>
          </p:cNvSpPr>
          <p:nvPr>
            <p:ph type="title" idx="6"/>
          </p:nvPr>
        </p:nvSpPr>
        <p:spPr>
          <a:xfrm>
            <a:off x="4776140" y="3936100"/>
            <a:ext cx="3450900" cy="3294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81" name="Google Shape;181;p21"/>
          <p:cNvSpPr txBox="1">
            <a:spLocks noGrp="1"/>
          </p:cNvSpPr>
          <p:nvPr>
            <p:ph type="subTitle" idx="7"/>
          </p:nvPr>
        </p:nvSpPr>
        <p:spPr>
          <a:xfrm>
            <a:off x="4776125" y="4112976"/>
            <a:ext cx="3450900" cy="34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2" name="Google Shape;182;p21"/>
          <p:cNvSpPr txBox="1">
            <a:spLocks noGrp="1"/>
          </p:cNvSpPr>
          <p:nvPr>
            <p:ph type="title" idx="8"/>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83" name="Google Shape;183;p21"/>
          <p:cNvPicPr preferRelativeResize="0"/>
          <p:nvPr/>
        </p:nvPicPr>
        <p:blipFill>
          <a:blip r:embed="rId2">
            <a:alphaModFix/>
          </a:blip>
          <a:stretch>
            <a:fillRect/>
          </a:stretch>
        </p:blipFill>
        <p:spPr>
          <a:xfrm rot="3867727">
            <a:off x="-3027513" y="82947"/>
            <a:ext cx="4334624" cy="4233009"/>
          </a:xfrm>
          <a:prstGeom prst="rect">
            <a:avLst/>
          </a:prstGeom>
          <a:noFill/>
          <a:ln>
            <a:noFill/>
          </a:ln>
        </p:spPr>
      </p:pic>
      <p:pic>
        <p:nvPicPr>
          <p:cNvPr id="184" name="Google Shape;184;p21"/>
          <p:cNvPicPr preferRelativeResize="0"/>
          <p:nvPr/>
        </p:nvPicPr>
        <p:blipFill>
          <a:blip r:embed="rId3">
            <a:alphaModFix/>
          </a:blip>
          <a:stretch>
            <a:fillRect/>
          </a:stretch>
        </p:blipFill>
        <p:spPr>
          <a:xfrm>
            <a:off x="8010263" y="4605950"/>
            <a:ext cx="339676" cy="324598"/>
          </a:xfrm>
          <a:prstGeom prst="rect">
            <a:avLst/>
          </a:prstGeom>
          <a:noFill/>
          <a:ln>
            <a:noFill/>
          </a:ln>
        </p:spPr>
      </p:pic>
      <p:pic>
        <p:nvPicPr>
          <p:cNvPr id="185" name="Google Shape;185;p21"/>
          <p:cNvPicPr preferRelativeResize="0"/>
          <p:nvPr/>
        </p:nvPicPr>
        <p:blipFill>
          <a:blip r:embed="rId3">
            <a:alphaModFix/>
          </a:blip>
          <a:stretch>
            <a:fillRect/>
          </a:stretch>
        </p:blipFill>
        <p:spPr>
          <a:xfrm>
            <a:off x="8492583" y="4178174"/>
            <a:ext cx="135875" cy="129852"/>
          </a:xfrm>
          <a:prstGeom prst="rect">
            <a:avLst/>
          </a:prstGeom>
          <a:noFill/>
          <a:ln>
            <a:noFill/>
          </a:ln>
        </p:spPr>
      </p:pic>
      <p:pic>
        <p:nvPicPr>
          <p:cNvPr id="186" name="Google Shape;186;p21"/>
          <p:cNvPicPr preferRelativeResize="0"/>
          <p:nvPr/>
        </p:nvPicPr>
        <p:blipFill>
          <a:blip r:embed="rId3">
            <a:alphaModFix/>
          </a:blip>
          <a:stretch>
            <a:fillRect/>
          </a:stretch>
        </p:blipFill>
        <p:spPr>
          <a:xfrm>
            <a:off x="8492513" y="2877150"/>
            <a:ext cx="339676" cy="324598"/>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four columns 1">
  <p:cSld name="BLANK_1_1_1_1_2">
    <p:spTree>
      <p:nvGrpSpPr>
        <p:cNvPr id="1" name="Shape 187"/>
        <p:cNvGrpSpPr/>
        <p:nvPr/>
      </p:nvGrpSpPr>
      <p:grpSpPr>
        <a:xfrm>
          <a:off x="0" y="0"/>
          <a:ext cx="0" cy="0"/>
          <a:chOff x="0" y="0"/>
          <a:chExt cx="0" cy="0"/>
        </a:xfrm>
      </p:grpSpPr>
      <p:sp>
        <p:nvSpPr>
          <p:cNvPr id="188" name="Google Shape;188;p22"/>
          <p:cNvSpPr txBox="1">
            <a:spLocks noGrp="1"/>
          </p:cNvSpPr>
          <p:nvPr>
            <p:ph type="title"/>
          </p:nvPr>
        </p:nvSpPr>
        <p:spPr>
          <a:xfrm>
            <a:off x="1204021" y="1528625"/>
            <a:ext cx="1790400" cy="457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89" name="Google Shape;189;p22"/>
          <p:cNvSpPr txBox="1">
            <a:spLocks noGrp="1"/>
          </p:cNvSpPr>
          <p:nvPr>
            <p:ph type="subTitle" idx="1"/>
          </p:nvPr>
        </p:nvSpPr>
        <p:spPr>
          <a:xfrm>
            <a:off x="1204021" y="1985825"/>
            <a:ext cx="1790400" cy="48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0" name="Google Shape;190;p22"/>
          <p:cNvSpPr txBox="1">
            <a:spLocks noGrp="1"/>
          </p:cNvSpPr>
          <p:nvPr>
            <p:ph type="title" idx="2"/>
          </p:nvPr>
        </p:nvSpPr>
        <p:spPr>
          <a:xfrm>
            <a:off x="6149579" y="3128100"/>
            <a:ext cx="1790400" cy="457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1" name="Google Shape;191;p22"/>
          <p:cNvSpPr txBox="1">
            <a:spLocks noGrp="1"/>
          </p:cNvSpPr>
          <p:nvPr>
            <p:ph type="subTitle" idx="3"/>
          </p:nvPr>
        </p:nvSpPr>
        <p:spPr>
          <a:xfrm>
            <a:off x="6149574" y="3585300"/>
            <a:ext cx="1790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2" name="Google Shape;192;p22"/>
          <p:cNvSpPr txBox="1">
            <a:spLocks noGrp="1"/>
          </p:cNvSpPr>
          <p:nvPr>
            <p:ph type="title" idx="4"/>
          </p:nvPr>
        </p:nvSpPr>
        <p:spPr>
          <a:xfrm>
            <a:off x="1204022" y="3128100"/>
            <a:ext cx="1790400" cy="457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3" name="Google Shape;193;p22"/>
          <p:cNvSpPr txBox="1">
            <a:spLocks noGrp="1"/>
          </p:cNvSpPr>
          <p:nvPr>
            <p:ph type="subTitle" idx="5"/>
          </p:nvPr>
        </p:nvSpPr>
        <p:spPr>
          <a:xfrm>
            <a:off x="1204020" y="3585300"/>
            <a:ext cx="1790400" cy="48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4" name="Google Shape;194;p22"/>
          <p:cNvSpPr txBox="1">
            <a:spLocks noGrp="1"/>
          </p:cNvSpPr>
          <p:nvPr>
            <p:ph type="title" idx="6"/>
          </p:nvPr>
        </p:nvSpPr>
        <p:spPr>
          <a:xfrm>
            <a:off x="6149580" y="1528625"/>
            <a:ext cx="1790400" cy="457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5" name="Google Shape;195;p22"/>
          <p:cNvSpPr txBox="1">
            <a:spLocks noGrp="1"/>
          </p:cNvSpPr>
          <p:nvPr>
            <p:ph type="subTitle" idx="7"/>
          </p:nvPr>
        </p:nvSpPr>
        <p:spPr>
          <a:xfrm>
            <a:off x="6149572" y="1985825"/>
            <a:ext cx="1790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6" name="Google Shape;196;p22"/>
          <p:cNvSpPr txBox="1">
            <a:spLocks noGrp="1"/>
          </p:cNvSpPr>
          <p:nvPr>
            <p:ph type="title" idx="8"/>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97" name="Google Shape;197;p22"/>
          <p:cNvPicPr preferRelativeResize="0"/>
          <p:nvPr/>
        </p:nvPicPr>
        <p:blipFill>
          <a:blip r:embed="rId2">
            <a:alphaModFix/>
          </a:blip>
          <a:stretch>
            <a:fillRect/>
          </a:stretch>
        </p:blipFill>
        <p:spPr>
          <a:xfrm rot="8100000">
            <a:off x="8067475" y="-1808825"/>
            <a:ext cx="4334625" cy="4233007"/>
          </a:xfrm>
          <a:prstGeom prst="rect">
            <a:avLst/>
          </a:prstGeom>
          <a:noFill/>
          <a:ln>
            <a:noFill/>
          </a:ln>
        </p:spPr>
      </p:pic>
      <p:pic>
        <p:nvPicPr>
          <p:cNvPr id="198" name="Google Shape;198;p22"/>
          <p:cNvPicPr preferRelativeResize="0"/>
          <p:nvPr/>
        </p:nvPicPr>
        <p:blipFill rotWithShape="1">
          <a:blip r:embed="rId3">
            <a:alphaModFix/>
          </a:blip>
          <a:srcRect t="27891" r="10386" b="26068"/>
          <a:stretch/>
        </p:blipFill>
        <p:spPr>
          <a:xfrm rot="-589879">
            <a:off x="-1106489" y="-1877410"/>
            <a:ext cx="4658878" cy="2368192"/>
          </a:xfrm>
          <a:prstGeom prst="rect">
            <a:avLst/>
          </a:prstGeom>
          <a:noFill/>
          <a:ln>
            <a:noFill/>
          </a:ln>
        </p:spPr>
      </p:pic>
      <p:pic>
        <p:nvPicPr>
          <p:cNvPr id="199" name="Google Shape;199;p22"/>
          <p:cNvPicPr preferRelativeResize="0"/>
          <p:nvPr/>
        </p:nvPicPr>
        <p:blipFill>
          <a:blip r:embed="rId2">
            <a:alphaModFix/>
          </a:blip>
          <a:stretch>
            <a:fillRect/>
          </a:stretch>
        </p:blipFill>
        <p:spPr>
          <a:xfrm>
            <a:off x="5248450" y="4242775"/>
            <a:ext cx="4334626" cy="4233006"/>
          </a:xfrm>
          <a:prstGeom prst="rect">
            <a:avLst/>
          </a:prstGeom>
          <a:noFill/>
          <a:ln>
            <a:noFill/>
          </a:ln>
        </p:spPr>
      </p:pic>
      <p:pic>
        <p:nvPicPr>
          <p:cNvPr id="200" name="Google Shape;200;p22"/>
          <p:cNvPicPr preferRelativeResize="0"/>
          <p:nvPr/>
        </p:nvPicPr>
        <p:blipFill rotWithShape="1">
          <a:blip r:embed="rId3">
            <a:alphaModFix/>
          </a:blip>
          <a:srcRect t="27891" r="10386" b="26068"/>
          <a:stretch/>
        </p:blipFill>
        <p:spPr>
          <a:xfrm rot="-10210121" flipH="1">
            <a:off x="-1282314" y="4089440"/>
            <a:ext cx="4658878" cy="2368192"/>
          </a:xfrm>
          <a:prstGeom prst="rect">
            <a:avLst/>
          </a:prstGeom>
          <a:noFill/>
          <a:ln>
            <a:noFill/>
          </a:ln>
        </p:spPr>
      </p:pic>
      <p:pic>
        <p:nvPicPr>
          <p:cNvPr id="201" name="Google Shape;201;p22"/>
          <p:cNvPicPr preferRelativeResize="0"/>
          <p:nvPr/>
        </p:nvPicPr>
        <p:blipFill>
          <a:blip r:embed="rId4">
            <a:alphaModFix/>
          </a:blip>
          <a:stretch>
            <a:fillRect/>
          </a:stretch>
        </p:blipFill>
        <p:spPr>
          <a:xfrm>
            <a:off x="8592163" y="3627500"/>
            <a:ext cx="339676" cy="324598"/>
          </a:xfrm>
          <a:prstGeom prst="rect">
            <a:avLst/>
          </a:prstGeom>
          <a:noFill/>
          <a:ln>
            <a:noFill/>
          </a:ln>
        </p:spPr>
      </p:pic>
      <p:pic>
        <p:nvPicPr>
          <p:cNvPr id="202" name="Google Shape;202;p22"/>
          <p:cNvPicPr preferRelativeResize="0"/>
          <p:nvPr/>
        </p:nvPicPr>
        <p:blipFill>
          <a:blip r:embed="rId4">
            <a:alphaModFix/>
          </a:blip>
          <a:stretch>
            <a:fillRect/>
          </a:stretch>
        </p:blipFill>
        <p:spPr>
          <a:xfrm>
            <a:off x="-308926" y="1458301"/>
            <a:ext cx="625623" cy="597849"/>
          </a:xfrm>
          <a:prstGeom prst="rect">
            <a:avLst/>
          </a:prstGeom>
          <a:noFill/>
          <a:ln>
            <a:noFill/>
          </a:ln>
        </p:spPr>
      </p:pic>
      <p:pic>
        <p:nvPicPr>
          <p:cNvPr id="203" name="Google Shape;203;p22"/>
          <p:cNvPicPr preferRelativeResize="0"/>
          <p:nvPr/>
        </p:nvPicPr>
        <p:blipFill>
          <a:blip r:embed="rId4">
            <a:alphaModFix/>
          </a:blip>
          <a:stretch>
            <a:fillRect/>
          </a:stretch>
        </p:blipFill>
        <p:spPr>
          <a:xfrm>
            <a:off x="8508470" y="2837724"/>
            <a:ext cx="135875" cy="12985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Numbers and text 1">
  <p:cSld name="BLANK_1_1_1_1_1_1_3">
    <p:spTree>
      <p:nvGrpSpPr>
        <p:cNvPr id="1" name="Shape 204"/>
        <p:cNvGrpSpPr/>
        <p:nvPr/>
      </p:nvGrpSpPr>
      <p:grpSpPr>
        <a:xfrm>
          <a:off x="0" y="0"/>
          <a:ext cx="0" cy="0"/>
          <a:chOff x="0" y="0"/>
          <a:chExt cx="0" cy="0"/>
        </a:xfrm>
      </p:grpSpPr>
      <p:sp>
        <p:nvSpPr>
          <p:cNvPr id="205" name="Google Shape;205;p23"/>
          <p:cNvSpPr txBox="1">
            <a:spLocks noGrp="1"/>
          </p:cNvSpPr>
          <p:nvPr>
            <p:ph type="title" hasCustomPrompt="1"/>
          </p:nvPr>
        </p:nvSpPr>
        <p:spPr>
          <a:xfrm>
            <a:off x="720000" y="2678736"/>
            <a:ext cx="2286000" cy="594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6200"/>
              <a:buNone/>
              <a:defRPr>
                <a:solidFill>
                  <a:schemeClr val="accent6"/>
                </a:solidFill>
              </a:defRPr>
            </a:lvl1pPr>
            <a:lvl2pPr lvl="1" algn="ctr" rtl="0">
              <a:spcBef>
                <a:spcPts val="0"/>
              </a:spcBef>
              <a:spcAft>
                <a:spcPts val="0"/>
              </a:spcAft>
              <a:buClr>
                <a:schemeClr val="accent6"/>
              </a:buClr>
              <a:buSzPts val="6200"/>
              <a:buNone/>
              <a:defRPr sz="6200">
                <a:solidFill>
                  <a:schemeClr val="accent6"/>
                </a:solidFill>
              </a:defRPr>
            </a:lvl2pPr>
            <a:lvl3pPr lvl="2" algn="ctr" rtl="0">
              <a:spcBef>
                <a:spcPts val="0"/>
              </a:spcBef>
              <a:spcAft>
                <a:spcPts val="0"/>
              </a:spcAft>
              <a:buClr>
                <a:schemeClr val="accent6"/>
              </a:buClr>
              <a:buSzPts val="6200"/>
              <a:buNone/>
              <a:defRPr sz="6200">
                <a:solidFill>
                  <a:schemeClr val="accent6"/>
                </a:solidFill>
              </a:defRPr>
            </a:lvl3pPr>
            <a:lvl4pPr lvl="3" algn="ctr" rtl="0">
              <a:spcBef>
                <a:spcPts val="0"/>
              </a:spcBef>
              <a:spcAft>
                <a:spcPts val="0"/>
              </a:spcAft>
              <a:buClr>
                <a:schemeClr val="accent6"/>
              </a:buClr>
              <a:buSzPts val="6200"/>
              <a:buNone/>
              <a:defRPr sz="6200">
                <a:solidFill>
                  <a:schemeClr val="accent6"/>
                </a:solidFill>
              </a:defRPr>
            </a:lvl4pPr>
            <a:lvl5pPr lvl="4" algn="ctr" rtl="0">
              <a:spcBef>
                <a:spcPts val="0"/>
              </a:spcBef>
              <a:spcAft>
                <a:spcPts val="0"/>
              </a:spcAft>
              <a:buClr>
                <a:schemeClr val="accent6"/>
              </a:buClr>
              <a:buSzPts val="6200"/>
              <a:buNone/>
              <a:defRPr sz="6200">
                <a:solidFill>
                  <a:schemeClr val="accent6"/>
                </a:solidFill>
              </a:defRPr>
            </a:lvl5pPr>
            <a:lvl6pPr lvl="5" algn="ctr" rtl="0">
              <a:spcBef>
                <a:spcPts val="0"/>
              </a:spcBef>
              <a:spcAft>
                <a:spcPts val="0"/>
              </a:spcAft>
              <a:buClr>
                <a:schemeClr val="accent6"/>
              </a:buClr>
              <a:buSzPts val="6200"/>
              <a:buNone/>
              <a:defRPr sz="6200">
                <a:solidFill>
                  <a:schemeClr val="accent6"/>
                </a:solidFill>
              </a:defRPr>
            </a:lvl6pPr>
            <a:lvl7pPr lvl="6" algn="ctr" rtl="0">
              <a:spcBef>
                <a:spcPts val="0"/>
              </a:spcBef>
              <a:spcAft>
                <a:spcPts val="0"/>
              </a:spcAft>
              <a:buClr>
                <a:schemeClr val="accent6"/>
              </a:buClr>
              <a:buSzPts val="6200"/>
              <a:buNone/>
              <a:defRPr sz="6200">
                <a:solidFill>
                  <a:schemeClr val="accent6"/>
                </a:solidFill>
              </a:defRPr>
            </a:lvl7pPr>
            <a:lvl8pPr lvl="7" algn="ctr" rtl="0">
              <a:spcBef>
                <a:spcPts val="0"/>
              </a:spcBef>
              <a:spcAft>
                <a:spcPts val="0"/>
              </a:spcAft>
              <a:buClr>
                <a:schemeClr val="accent6"/>
              </a:buClr>
              <a:buSzPts val="6200"/>
              <a:buNone/>
              <a:defRPr sz="6200">
                <a:solidFill>
                  <a:schemeClr val="accent6"/>
                </a:solidFill>
              </a:defRPr>
            </a:lvl8pPr>
            <a:lvl9pPr lvl="8" algn="ctr" rtl="0">
              <a:spcBef>
                <a:spcPts val="0"/>
              </a:spcBef>
              <a:spcAft>
                <a:spcPts val="0"/>
              </a:spcAft>
              <a:buClr>
                <a:schemeClr val="accent6"/>
              </a:buClr>
              <a:buSzPts val="6200"/>
              <a:buNone/>
              <a:defRPr sz="6200">
                <a:solidFill>
                  <a:schemeClr val="accent6"/>
                </a:solidFill>
              </a:defRPr>
            </a:lvl9pPr>
          </a:lstStyle>
          <a:p>
            <a:r>
              <a:t>xx%</a:t>
            </a:r>
          </a:p>
        </p:txBody>
      </p:sp>
      <p:sp>
        <p:nvSpPr>
          <p:cNvPr id="206" name="Google Shape;206;p23"/>
          <p:cNvSpPr txBox="1">
            <a:spLocks noGrp="1"/>
          </p:cNvSpPr>
          <p:nvPr>
            <p:ph type="subTitle" idx="1"/>
          </p:nvPr>
        </p:nvSpPr>
        <p:spPr>
          <a:xfrm>
            <a:off x="720000" y="3224210"/>
            <a:ext cx="2286000" cy="640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6"/>
              </a:buClr>
              <a:buSzPts val="1400"/>
              <a:buNone/>
              <a:defRPr sz="1600">
                <a:solidFill>
                  <a:schemeClr val="accent6"/>
                </a:solidFill>
              </a:defRPr>
            </a:lvl1pPr>
            <a:lvl2pPr lvl="1" algn="ctr" rtl="0">
              <a:lnSpc>
                <a:spcPct val="100000"/>
              </a:lnSpc>
              <a:spcBef>
                <a:spcPts val="0"/>
              </a:spcBef>
              <a:spcAft>
                <a:spcPts val="0"/>
              </a:spcAft>
              <a:buClr>
                <a:schemeClr val="accent6"/>
              </a:buClr>
              <a:buSzPts val="1400"/>
              <a:buNone/>
              <a:defRPr>
                <a:solidFill>
                  <a:schemeClr val="accent6"/>
                </a:solidFill>
              </a:defRPr>
            </a:lvl2pPr>
            <a:lvl3pPr lvl="2" algn="ctr" rtl="0">
              <a:lnSpc>
                <a:spcPct val="100000"/>
              </a:lnSpc>
              <a:spcBef>
                <a:spcPts val="0"/>
              </a:spcBef>
              <a:spcAft>
                <a:spcPts val="0"/>
              </a:spcAft>
              <a:buClr>
                <a:schemeClr val="accent6"/>
              </a:buClr>
              <a:buSzPts val="1400"/>
              <a:buNone/>
              <a:defRPr>
                <a:solidFill>
                  <a:schemeClr val="accent6"/>
                </a:solidFill>
              </a:defRPr>
            </a:lvl3pPr>
            <a:lvl4pPr lvl="3" algn="ctr" rtl="0">
              <a:lnSpc>
                <a:spcPct val="100000"/>
              </a:lnSpc>
              <a:spcBef>
                <a:spcPts val="0"/>
              </a:spcBef>
              <a:spcAft>
                <a:spcPts val="0"/>
              </a:spcAft>
              <a:buClr>
                <a:schemeClr val="accent6"/>
              </a:buClr>
              <a:buSzPts val="1400"/>
              <a:buNone/>
              <a:defRPr>
                <a:solidFill>
                  <a:schemeClr val="accent6"/>
                </a:solidFill>
              </a:defRPr>
            </a:lvl4pPr>
            <a:lvl5pPr lvl="4" algn="ctr" rtl="0">
              <a:lnSpc>
                <a:spcPct val="100000"/>
              </a:lnSpc>
              <a:spcBef>
                <a:spcPts val="0"/>
              </a:spcBef>
              <a:spcAft>
                <a:spcPts val="0"/>
              </a:spcAft>
              <a:buClr>
                <a:schemeClr val="accent6"/>
              </a:buClr>
              <a:buSzPts val="1400"/>
              <a:buNone/>
              <a:defRPr>
                <a:solidFill>
                  <a:schemeClr val="accent6"/>
                </a:solidFill>
              </a:defRPr>
            </a:lvl5pPr>
            <a:lvl6pPr lvl="5" algn="ctr" rtl="0">
              <a:lnSpc>
                <a:spcPct val="100000"/>
              </a:lnSpc>
              <a:spcBef>
                <a:spcPts val="0"/>
              </a:spcBef>
              <a:spcAft>
                <a:spcPts val="0"/>
              </a:spcAft>
              <a:buClr>
                <a:schemeClr val="accent6"/>
              </a:buClr>
              <a:buSzPts val="1400"/>
              <a:buNone/>
              <a:defRPr>
                <a:solidFill>
                  <a:schemeClr val="accent6"/>
                </a:solidFill>
              </a:defRPr>
            </a:lvl6pPr>
            <a:lvl7pPr lvl="6" algn="ctr" rtl="0">
              <a:lnSpc>
                <a:spcPct val="100000"/>
              </a:lnSpc>
              <a:spcBef>
                <a:spcPts val="0"/>
              </a:spcBef>
              <a:spcAft>
                <a:spcPts val="0"/>
              </a:spcAft>
              <a:buClr>
                <a:schemeClr val="accent6"/>
              </a:buClr>
              <a:buSzPts val="1400"/>
              <a:buNone/>
              <a:defRPr>
                <a:solidFill>
                  <a:schemeClr val="accent6"/>
                </a:solidFill>
              </a:defRPr>
            </a:lvl7pPr>
            <a:lvl8pPr lvl="7" algn="ctr" rtl="0">
              <a:lnSpc>
                <a:spcPct val="100000"/>
              </a:lnSpc>
              <a:spcBef>
                <a:spcPts val="0"/>
              </a:spcBef>
              <a:spcAft>
                <a:spcPts val="0"/>
              </a:spcAft>
              <a:buClr>
                <a:schemeClr val="accent6"/>
              </a:buClr>
              <a:buSzPts val="1400"/>
              <a:buNone/>
              <a:defRPr>
                <a:solidFill>
                  <a:schemeClr val="accent6"/>
                </a:solidFill>
              </a:defRPr>
            </a:lvl8pPr>
            <a:lvl9pPr lvl="8" algn="ctr" rtl="0">
              <a:lnSpc>
                <a:spcPct val="100000"/>
              </a:lnSpc>
              <a:spcBef>
                <a:spcPts val="0"/>
              </a:spcBef>
              <a:spcAft>
                <a:spcPts val="0"/>
              </a:spcAft>
              <a:buClr>
                <a:schemeClr val="accent6"/>
              </a:buClr>
              <a:buSzPts val="1400"/>
              <a:buNone/>
              <a:defRPr>
                <a:solidFill>
                  <a:schemeClr val="accent6"/>
                </a:solidFill>
              </a:defRPr>
            </a:lvl9pPr>
          </a:lstStyle>
          <a:p>
            <a:endParaRPr/>
          </a:p>
        </p:txBody>
      </p:sp>
      <p:sp>
        <p:nvSpPr>
          <p:cNvPr id="207" name="Google Shape;207;p23"/>
          <p:cNvSpPr txBox="1">
            <a:spLocks noGrp="1"/>
          </p:cNvSpPr>
          <p:nvPr>
            <p:ph type="title" idx="2" hasCustomPrompt="1"/>
          </p:nvPr>
        </p:nvSpPr>
        <p:spPr>
          <a:xfrm>
            <a:off x="3429000" y="2678727"/>
            <a:ext cx="2286000" cy="594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6200"/>
              <a:buNone/>
              <a:defRPr>
                <a:solidFill>
                  <a:schemeClr val="accent6"/>
                </a:solidFill>
              </a:defRPr>
            </a:lvl1pPr>
            <a:lvl2pPr lvl="1" algn="ctr" rtl="0">
              <a:spcBef>
                <a:spcPts val="0"/>
              </a:spcBef>
              <a:spcAft>
                <a:spcPts val="0"/>
              </a:spcAft>
              <a:buClr>
                <a:schemeClr val="accent6"/>
              </a:buClr>
              <a:buSzPts val="6200"/>
              <a:buNone/>
              <a:defRPr sz="6200">
                <a:solidFill>
                  <a:schemeClr val="accent6"/>
                </a:solidFill>
              </a:defRPr>
            </a:lvl2pPr>
            <a:lvl3pPr lvl="2" algn="ctr" rtl="0">
              <a:spcBef>
                <a:spcPts val="0"/>
              </a:spcBef>
              <a:spcAft>
                <a:spcPts val="0"/>
              </a:spcAft>
              <a:buClr>
                <a:schemeClr val="accent6"/>
              </a:buClr>
              <a:buSzPts val="6200"/>
              <a:buNone/>
              <a:defRPr sz="6200">
                <a:solidFill>
                  <a:schemeClr val="accent6"/>
                </a:solidFill>
              </a:defRPr>
            </a:lvl3pPr>
            <a:lvl4pPr lvl="3" algn="ctr" rtl="0">
              <a:spcBef>
                <a:spcPts val="0"/>
              </a:spcBef>
              <a:spcAft>
                <a:spcPts val="0"/>
              </a:spcAft>
              <a:buClr>
                <a:schemeClr val="accent6"/>
              </a:buClr>
              <a:buSzPts val="6200"/>
              <a:buNone/>
              <a:defRPr sz="6200">
                <a:solidFill>
                  <a:schemeClr val="accent6"/>
                </a:solidFill>
              </a:defRPr>
            </a:lvl4pPr>
            <a:lvl5pPr lvl="4" algn="ctr" rtl="0">
              <a:spcBef>
                <a:spcPts val="0"/>
              </a:spcBef>
              <a:spcAft>
                <a:spcPts val="0"/>
              </a:spcAft>
              <a:buClr>
                <a:schemeClr val="accent6"/>
              </a:buClr>
              <a:buSzPts val="6200"/>
              <a:buNone/>
              <a:defRPr sz="6200">
                <a:solidFill>
                  <a:schemeClr val="accent6"/>
                </a:solidFill>
              </a:defRPr>
            </a:lvl5pPr>
            <a:lvl6pPr lvl="5" algn="ctr" rtl="0">
              <a:spcBef>
                <a:spcPts val="0"/>
              </a:spcBef>
              <a:spcAft>
                <a:spcPts val="0"/>
              </a:spcAft>
              <a:buClr>
                <a:schemeClr val="accent6"/>
              </a:buClr>
              <a:buSzPts val="6200"/>
              <a:buNone/>
              <a:defRPr sz="6200">
                <a:solidFill>
                  <a:schemeClr val="accent6"/>
                </a:solidFill>
              </a:defRPr>
            </a:lvl6pPr>
            <a:lvl7pPr lvl="6" algn="ctr" rtl="0">
              <a:spcBef>
                <a:spcPts val="0"/>
              </a:spcBef>
              <a:spcAft>
                <a:spcPts val="0"/>
              </a:spcAft>
              <a:buClr>
                <a:schemeClr val="accent6"/>
              </a:buClr>
              <a:buSzPts val="6200"/>
              <a:buNone/>
              <a:defRPr sz="6200">
                <a:solidFill>
                  <a:schemeClr val="accent6"/>
                </a:solidFill>
              </a:defRPr>
            </a:lvl7pPr>
            <a:lvl8pPr lvl="7" algn="ctr" rtl="0">
              <a:spcBef>
                <a:spcPts val="0"/>
              </a:spcBef>
              <a:spcAft>
                <a:spcPts val="0"/>
              </a:spcAft>
              <a:buClr>
                <a:schemeClr val="accent6"/>
              </a:buClr>
              <a:buSzPts val="6200"/>
              <a:buNone/>
              <a:defRPr sz="6200">
                <a:solidFill>
                  <a:schemeClr val="accent6"/>
                </a:solidFill>
              </a:defRPr>
            </a:lvl8pPr>
            <a:lvl9pPr lvl="8" algn="ctr" rtl="0">
              <a:spcBef>
                <a:spcPts val="0"/>
              </a:spcBef>
              <a:spcAft>
                <a:spcPts val="0"/>
              </a:spcAft>
              <a:buClr>
                <a:schemeClr val="accent6"/>
              </a:buClr>
              <a:buSzPts val="6200"/>
              <a:buNone/>
              <a:defRPr sz="6200">
                <a:solidFill>
                  <a:schemeClr val="accent6"/>
                </a:solidFill>
              </a:defRPr>
            </a:lvl9pPr>
          </a:lstStyle>
          <a:p>
            <a:r>
              <a:t>xx%</a:t>
            </a:r>
          </a:p>
        </p:txBody>
      </p:sp>
      <p:sp>
        <p:nvSpPr>
          <p:cNvPr id="208" name="Google Shape;208;p23"/>
          <p:cNvSpPr txBox="1">
            <a:spLocks noGrp="1"/>
          </p:cNvSpPr>
          <p:nvPr>
            <p:ph type="subTitle" idx="3"/>
          </p:nvPr>
        </p:nvSpPr>
        <p:spPr>
          <a:xfrm>
            <a:off x="3429000" y="3224181"/>
            <a:ext cx="2286000" cy="640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6"/>
              </a:buClr>
              <a:buSzPts val="1400"/>
              <a:buNone/>
              <a:defRPr sz="1600">
                <a:solidFill>
                  <a:schemeClr val="accent6"/>
                </a:solidFill>
              </a:defRPr>
            </a:lvl1pPr>
            <a:lvl2pPr lvl="1" algn="ctr" rtl="0">
              <a:lnSpc>
                <a:spcPct val="100000"/>
              </a:lnSpc>
              <a:spcBef>
                <a:spcPts val="0"/>
              </a:spcBef>
              <a:spcAft>
                <a:spcPts val="0"/>
              </a:spcAft>
              <a:buClr>
                <a:schemeClr val="accent6"/>
              </a:buClr>
              <a:buSzPts val="1400"/>
              <a:buNone/>
              <a:defRPr>
                <a:solidFill>
                  <a:schemeClr val="accent6"/>
                </a:solidFill>
              </a:defRPr>
            </a:lvl2pPr>
            <a:lvl3pPr lvl="2" algn="ctr" rtl="0">
              <a:lnSpc>
                <a:spcPct val="100000"/>
              </a:lnSpc>
              <a:spcBef>
                <a:spcPts val="0"/>
              </a:spcBef>
              <a:spcAft>
                <a:spcPts val="0"/>
              </a:spcAft>
              <a:buClr>
                <a:schemeClr val="accent6"/>
              </a:buClr>
              <a:buSzPts val="1400"/>
              <a:buNone/>
              <a:defRPr>
                <a:solidFill>
                  <a:schemeClr val="accent6"/>
                </a:solidFill>
              </a:defRPr>
            </a:lvl3pPr>
            <a:lvl4pPr lvl="3" algn="ctr" rtl="0">
              <a:lnSpc>
                <a:spcPct val="100000"/>
              </a:lnSpc>
              <a:spcBef>
                <a:spcPts val="0"/>
              </a:spcBef>
              <a:spcAft>
                <a:spcPts val="0"/>
              </a:spcAft>
              <a:buClr>
                <a:schemeClr val="accent6"/>
              </a:buClr>
              <a:buSzPts val="1400"/>
              <a:buNone/>
              <a:defRPr>
                <a:solidFill>
                  <a:schemeClr val="accent6"/>
                </a:solidFill>
              </a:defRPr>
            </a:lvl4pPr>
            <a:lvl5pPr lvl="4" algn="ctr" rtl="0">
              <a:lnSpc>
                <a:spcPct val="100000"/>
              </a:lnSpc>
              <a:spcBef>
                <a:spcPts val="0"/>
              </a:spcBef>
              <a:spcAft>
                <a:spcPts val="0"/>
              </a:spcAft>
              <a:buClr>
                <a:schemeClr val="accent6"/>
              </a:buClr>
              <a:buSzPts val="1400"/>
              <a:buNone/>
              <a:defRPr>
                <a:solidFill>
                  <a:schemeClr val="accent6"/>
                </a:solidFill>
              </a:defRPr>
            </a:lvl5pPr>
            <a:lvl6pPr lvl="5" algn="ctr" rtl="0">
              <a:lnSpc>
                <a:spcPct val="100000"/>
              </a:lnSpc>
              <a:spcBef>
                <a:spcPts val="0"/>
              </a:spcBef>
              <a:spcAft>
                <a:spcPts val="0"/>
              </a:spcAft>
              <a:buClr>
                <a:schemeClr val="accent6"/>
              </a:buClr>
              <a:buSzPts val="1400"/>
              <a:buNone/>
              <a:defRPr>
                <a:solidFill>
                  <a:schemeClr val="accent6"/>
                </a:solidFill>
              </a:defRPr>
            </a:lvl6pPr>
            <a:lvl7pPr lvl="6" algn="ctr" rtl="0">
              <a:lnSpc>
                <a:spcPct val="100000"/>
              </a:lnSpc>
              <a:spcBef>
                <a:spcPts val="0"/>
              </a:spcBef>
              <a:spcAft>
                <a:spcPts val="0"/>
              </a:spcAft>
              <a:buClr>
                <a:schemeClr val="accent6"/>
              </a:buClr>
              <a:buSzPts val="1400"/>
              <a:buNone/>
              <a:defRPr>
                <a:solidFill>
                  <a:schemeClr val="accent6"/>
                </a:solidFill>
              </a:defRPr>
            </a:lvl7pPr>
            <a:lvl8pPr lvl="7" algn="ctr" rtl="0">
              <a:lnSpc>
                <a:spcPct val="100000"/>
              </a:lnSpc>
              <a:spcBef>
                <a:spcPts val="0"/>
              </a:spcBef>
              <a:spcAft>
                <a:spcPts val="0"/>
              </a:spcAft>
              <a:buClr>
                <a:schemeClr val="accent6"/>
              </a:buClr>
              <a:buSzPts val="1400"/>
              <a:buNone/>
              <a:defRPr>
                <a:solidFill>
                  <a:schemeClr val="accent6"/>
                </a:solidFill>
              </a:defRPr>
            </a:lvl8pPr>
            <a:lvl9pPr lvl="8" algn="ctr" rtl="0">
              <a:lnSpc>
                <a:spcPct val="100000"/>
              </a:lnSpc>
              <a:spcBef>
                <a:spcPts val="0"/>
              </a:spcBef>
              <a:spcAft>
                <a:spcPts val="0"/>
              </a:spcAft>
              <a:buClr>
                <a:schemeClr val="accent6"/>
              </a:buClr>
              <a:buSzPts val="1400"/>
              <a:buNone/>
              <a:defRPr>
                <a:solidFill>
                  <a:schemeClr val="accent6"/>
                </a:solidFill>
              </a:defRPr>
            </a:lvl9pPr>
          </a:lstStyle>
          <a:p>
            <a:endParaRPr/>
          </a:p>
        </p:txBody>
      </p:sp>
      <p:sp>
        <p:nvSpPr>
          <p:cNvPr id="209" name="Google Shape;209;p23"/>
          <p:cNvSpPr txBox="1">
            <a:spLocks noGrp="1"/>
          </p:cNvSpPr>
          <p:nvPr>
            <p:ph type="title" idx="4" hasCustomPrompt="1"/>
          </p:nvPr>
        </p:nvSpPr>
        <p:spPr>
          <a:xfrm>
            <a:off x="6138000" y="2678727"/>
            <a:ext cx="2286000" cy="594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6200"/>
              <a:buNone/>
              <a:defRPr>
                <a:solidFill>
                  <a:schemeClr val="accent6"/>
                </a:solidFill>
              </a:defRPr>
            </a:lvl1pPr>
            <a:lvl2pPr lvl="1" algn="ctr" rtl="0">
              <a:spcBef>
                <a:spcPts val="0"/>
              </a:spcBef>
              <a:spcAft>
                <a:spcPts val="0"/>
              </a:spcAft>
              <a:buClr>
                <a:schemeClr val="accent6"/>
              </a:buClr>
              <a:buSzPts val="6200"/>
              <a:buNone/>
              <a:defRPr sz="6200">
                <a:solidFill>
                  <a:schemeClr val="accent6"/>
                </a:solidFill>
              </a:defRPr>
            </a:lvl2pPr>
            <a:lvl3pPr lvl="2" algn="ctr" rtl="0">
              <a:spcBef>
                <a:spcPts val="0"/>
              </a:spcBef>
              <a:spcAft>
                <a:spcPts val="0"/>
              </a:spcAft>
              <a:buClr>
                <a:schemeClr val="accent6"/>
              </a:buClr>
              <a:buSzPts val="6200"/>
              <a:buNone/>
              <a:defRPr sz="6200">
                <a:solidFill>
                  <a:schemeClr val="accent6"/>
                </a:solidFill>
              </a:defRPr>
            </a:lvl3pPr>
            <a:lvl4pPr lvl="3" algn="ctr" rtl="0">
              <a:spcBef>
                <a:spcPts val="0"/>
              </a:spcBef>
              <a:spcAft>
                <a:spcPts val="0"/>
              </a:spcAft>
              <a:buClr>
                <a:schemeClr val="accent6"/>
              </a:buClr>
              <a:buSzPts val="6200"/>
              <a:buNone/>
              <a:defRPr sz="6200">
                <a:solidFill>
                  <a:schemeClr val="accent6"/>
                </a:solidFill>
              </a:defRPr>
            </a:lvl4pPr>
            <a:lvl5pPr lvl="4" algn="ctr" rtl="0">
              <a:spcBef>
                <a:spcPts val="0"/>
              </a:spcBef>
              <a:spcAft>
                <a:spcPts val="0"/>
              </a:spcAft>
              <a:buClr>
                <a:schemeClr val="accent6"/>
              </a:buClr>
              <a:buSzPts val="6200"/>
              <a:buNone/>
              <a:defRPr sz="6200">
                <a:solidFill>
                  <a:schemeClr val="accent6"/>
                </a:solidFill>
              </a:defRPr>
            </a:lvl5pPr>
            <a:lvl6pPr lvl="5" algn="ctr" rtl="0">
              <a:spcBef>
                <a:spcPts val="0"/>
              </a:spcBef>
              <a:spcAft>
                <a:spcPts val="0"/>
              </a:spcAft>
              <a:buClr>
                <a:schemeClr val="accent6"/>
              </a:buClr>
              <a:buSzPts val="6200"/>
              <a:buNone/>
              <a:defRPr sz="6200">
                <a:solidFill>
                  <a:schemeClr val="accent6"/>
                </a:solidFill>
              </a:defRPr>
            </a:lvl6pPr>
            <a:lvl7pPr lvl="6" algn="ctr" rtl="0">
              <a:spcBef>
                <a:spcPts val="0"/>
              </a:spcBef>
              <a:spcAft>
                <a:spcPts val="0"/>
              </a:spcAft>
              <a:buClr>
                <a:schemeClr val="accent6"/>
              </a:buClr>
              <a:buSzPts val="6200"/>
              <a:buNone/>
              <a:defRPr sz="6200">
                <a:solidFill>
                  <a:schemeClr val="accent6"/>
                </a:solidFill>
              </a:defRPr>
            </a:lvl7pPr>
            <a:lvl8pPr lvl="7" algn="ctr" rtl="0">
              <a:spcBef>
                <a:spcPts val="0"/>
              </a:spcBef>
              <a:spcAft>
                <a:spcPts val="0"/>
              </a:spcAft>
              <a:buClr>
                <a:schemeClr val="accent6"/>
              </a:buClr>
              <a:buSzPts val="6200"/>
              <a:buNone/>
              <a:defRPr sz="6200">
                <a:solidFill>
                  <a:schemeClr val="accent6"/>
                </a:solidFill>
              </a:defRPr>
            </a:lvl8pPr>
            <a:lvl9pPr lvl="8" algn="ctr" rtl="0">
              <a:spcBef>
                <a:spcPts val="0"/>
              </a:spcBef>
              <a:spcAft>
                <a:spcPts val="0"/>
              </a:spcAft>
              <a:buClr>
                <a:schemeClr val="accent6"/>
              </a:buClr>
              <a:buSzPts val="6200"/>
              <a:buNone/>
              <a:defRPr sz="6200">
                <a:solidFill>
                  <a:schemeClr val="accent6"/>
                </a:solidFill>
              </a:defRPr>
            </a:lvl9pPr>
          </a:lstStyle>
          <a:p>
            <a:r>
              <a:t>xx%</a:t>
            </a:r>
          </a:p>
        </p:txBody>
      </p:sp>
      <p:sp>
        <p:nvSpPr>
          <p:cNvPr id="210" name="Google Shape;210;p23"/>
          <p:cNvSpPr txBox="1">
            <a:spLocks noGrp="1"/>
          </p:cNvSpPr>
          <p:nvPr>
            <p:ph type="subTitle" idx="5"/>
          </p:nvPr>
        </p:nvSpPr>
        <p:spPr>
          <a:xfrm>
            <a:off x="6138000" y="3224181"/>
            <a:ext cx="2286000" cy="640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6"/>
              </a:buClr>
              <a:buSzPts val="1400"/>
              <a:buNone/>
              <a:defRPr sz="1600">
                <a:solidFill>
                  <a:schemeClr val="accent6"/>
                </a:solidFill>
              </a:defRPr>
            </a:lvl1pPr>
            <a:lvl2pPr lvl="1" algn="ctr" rtl="0">
              <a:lnSpc>
                <a:spcPct val="100000"/>
              </a:lnSpc>
              <a:spcBef>
                <a:spcPts val="0"/>
              </a:spcBef>
              <a:spcAft>
                <a:spcPts val="0"/>
              </a:spcAft>
              <a:buClr>
                <a:schemeClr val="accent6"/>
              </a:buClr>
              <a:buSzPts val="1400"/>
              <a:buNone/>
              <a:defRPr>
                <a:solidFill>
                  <a:schemeClr val="accent6"/>
                </a:solidFill>
              </a:defRPr>
            </a:lvl2pPr>
            <a:lvl3pPr lvl="2" algn="ctr" rtl="0">
              <a:lnSpc>
                <a:spcPct val="100000"/>
              </a:lnSpc>
              <a:spcBef>
                <a:spcPts val="0"/>
              </a:spcBef>
              <a:spcAft>
                <a:spcPts val="0"/>
              </a:spcAft>
              <a:buClr>
                <a:schemeClr val="accent6"/>
              </a:buClr>
              <a:buSzPts val="1400"/>
              <a:buNone/>
              <a:defRPr>
                <a:solidFill>
                  <a:schemeClr val="accent6"/>
                </a:solidFill>
              </a:defRPr>
            </a:lvl3pPr>
            <a:lvl4pPr lvl="3" algn="ctr" rtl="0">
              <a:lnSpc>
                <a:spcPct val="100000"/>
              </a:lnSpc>
              <a:spcBef>
                <a:spcPts val="0"/>
              </a:spcBef>
              <a:spcAft>
                <a:spcPts val="0"/>
              </a:spcAft>
              <a:buClr>
                <a:schemeClr val="accent6"/>
              </a:buClr>
              <a:buSzPts val="1400"/>
              <a:buNone/>
              <a:defRPr>
                <a:solidFill>
                  <a:schemeClr val="accent6"/>
                </a:solidFill>
              </a:defRPr>
            </a:lvl4pPr>
            <a:lvl5pPr lvl="4" algn="ctr" rtl="0">
              <a:lnSpc>
                <a:spcPct val="100000"/>
              </a:lnSpc>
              <a:spcBef>
                <a:spcPts val="0"/>
              </a:spcBef>
              <a:spcAft>
                <a:spcPts val="0"/>
              </a:spcAft>
              <a:buClr>
                <a:schemeClr val="accent6"/>
              </a:buClr>
              <a:buSzPts val="1400"/>
              <a:buNone/>
              <a:defRPr>
                <a:solidFill>
                  <a:schemeClr val="accent6"/>
                </a:solidFill>
              </a:defRPr>
            </a:lvl5pPr>
            <a:lvl6pPr lvl="5" algn="ctr" rtl="0">
              <a:lnSpc>
                <a:spcPct val="100000"/>
              </a:lnSpc>
              <a:spcBef>
                <a:spcPts val="0"/>
              </a:spcBef>
              <a:spcAft>
                <a:spcPts val="0"/>
              </a:spcAft>
              <a:buClr>
                <a:schemeClr val="accent6"/>
              </a:buClr>
              <a:buSzPts val="1400"/>
              <a:buNone/>
              <a:defRPr>
                <a:solidFill>
                  <a:schemeClr val="accent6"/>
                </a:solidFill>
              </a:defRPr>
            </a:lvl6pPr>
            <a:lvl7pPr lvl="6" algn="ctr" rtl="0">
              <a:lnSpc>
                <a:spcPct val="100000"/>
              </a:lnSpc>
              <a:spcBef>
                <a:spcPts val="0"/>
              </a:spcBef>
              <a:spcAft>
                <a:spcPts val="0"/>
              </a:spcAft>
              <a:buClr>
                <a:schemeClr val="accent6"/>
              </a:buClr>
              <a:buSzPts val="1400"/>
              <a:buNone/>
              <a:defRPr>
                <a:solidFill>
                  <a:schemeClr val="accent6"/>
                </a:solidFill>
              </a:defRPr>
            </a:lvl7pPr>
            <a:lvl8pPr lvl="7" algn="ctr" rtl="0">
              <a:lnSpc>
                <a:spcPct val="100000"/>
              </a:lnSpc>
              <a:spcBef>
                <a:spcPts val="0"/>
              </a:spcBef>
              <a:spcAft>
                <a:spcPts val="0"/>
              </a:spcAft>
              <a:buClr>
                <a:schemeClr val="accent6"/>
              </a:buClr>
              <a:buSzPts val="1400"/>
              <a:buNone/>
              <a:defRPr>
                <a:solidFill>
                  <a:schemeClr val="accent6"/>
                </a:solidFill>
              </a:defRPr>
            </a:lvl8pPr>
            <a:lvl9pPr lvl="8" algn="ctr" rtl="0">
              <a:lnSpc>
                <a:spcPct val="100000"/>
              </a:lnSpc>
              <a:spcBef>
                <a:spcPts val="0"/>
              </a:spcBef>
              <a:spcAft>
                <a:spcPts val="0"/>
              </a:spcAft>
              <a:buClr>
                <a:schemeClr val="accent6"/>
              </a:buClr>
              <a:buSzPts val="1400"/>
              <a:buNone/>
              <a:defRPr>
                <a:solidFill>
                  <a:schemeClr val="accent6"/>
                </a:solidFill>
              </a:defRPr>
            </a:lvl9pPr>
          </a:lstStyle>
          <a:p>
            <a:endParaRPr/>
          </a:p>
        </p:txBody>
      </p:sp>
      <p:sp>
        <p:nvSpPr>
          <p:cNvPr id="211" name="Google Shape;211;p23"/>
          <p:cNvSpPr txBox="1">
            <a:spLocks noGrp="1"/>
          </p:cNvSpPr>
          <p:nvPr>
            <p:ph type="title" idx="6"/>
          </p:nvPr>
        </p:nvSpPr>
        <p:spPr>
          <a:xfrm>
            <a:off x="720000" y="539998"/>
            <a:ext cx="7704000" cy="432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6"/>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2" name="Google Shape;212;p23"/>
          <p:cNvSpPr txBox="1">
            <a:spLocks noGrp="1"/>
          </p:cNvSpPr>
          <p:nvPr>
            <p:ph type="title" idx="7"/>
          </p:nvPr>
        </p:nvSpPr>
        <p:spPr>
          <a:xfrm>
            <a:off x="720000" y="1802831"/>
            <a:ext cx="22860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2500"/>
              <a:buNone/>
              <a:defRPr sz="2500">
                <a:solidFill>
                  <a:schemeClr val="accent6"/>
                </a:solidFill>
              </a:defRPr>
            </a:lvl1pPr>
            <a:lvl2pPr lvl="1" algn="ctr" rtl="0">
              <a:spcBef>
                <a:spcPts val="0"/>
              </a:spcBef>
              <a:spcAft>
                <a:spcPts val="0"/>
              </a:spcAft>
              <a:buClr>
                <a:schemeClr val="accent6"/>
              </a:buClr>
              <a:buSzPts val="2500"/>
              <a:buNone/>
              <a:defRPr sz="2500">
                <a:solidFill>
                  <a:schemeClr val="accent6"/>
                </a:solidFill>
              </a:defRPr>
            </a:lvl2pPr>
            <a:lvl3pPr lvl="2" algn="ctr" rtl="0">
              <a:spcBef>
                <a:spcPts val="0"/>
              </a:spcBef>
              <a:spcAft>
                <a:spcPts val="0"/>
              </a:spcAft>
              <a:buClr>
                <a:schemeClr val="accent6"/>
              </a:buClr>
              <a:buSzPts val="2500"/>
              <a:buNone/>
              <a:defRPr sz="2500">
                <a:solidFill>
                  <a:schemeClr val="accent6"/>
                </a:solidFill>
              </a:defRPr>
            </a:lvl3pPr>
            <a:lvl4pPr lvl="3" algn="ctr" rtl="0">
              <a:spcBef>
                <a:spcPts val="0"/>
              </a:spcBef>
              <a:spcAft>
                <a:spcPts val="0"/>
              </a:spcAft>
              <a:buClr>
                <a:schemeClr val="accent6"/>
              </a:buClr>
              <a:buSzPts val="2500"/>
              <a:buNone/>
              <a:defRPr sz="2500">
                <a:solidFill>
                  <a:schemeClr val="accent6"/>
                </a:solidFill>
              </a:defRPr>
            </a:lvl4pPr>
            <a:lvl5pPr lvl="4" algn="ctr" rtl="0">
              <a:spcBef>
                <a:spcPts val="0"/>
              </a:spcBef>
              <a:spcAft>
                <a:spcPts val="0"/>
              </a:spcAft>
              <a:buClr>
                <a:schemeClr val="accent6"/>
              </a:buClr>
              <a:buSzPts val="2500"/>
              <a:buNone/>
              <a:defRPr sz="2500">
                <a:solidFill>
                  <a:schemeClr val="accent6"/>
                </a:solidFill>
              </a:defRPr>
            </a:lvl5pPr>
            <a:lvl6pPr lvl="5" algn="ctr" rtl="0">
              <a:spcBef>
                <a:spcPts val="0"/>
              </a:spcBef>
              <a:spcAft>
                <a:spcPts val="0"/>
              </a:spcAft>
              <a:buClr>
                <a:schemeClr val="accent6"/>
              </a:buClr>
              <a:buSzPts val="2500"/>
              <a:buNone/>
              <a:defRPr sz="2500">
                <a:solidFill>
                  <a:schemeClr val="accent6"/>
                </a:solidFill>
              </a:defRPr>
            </a:lvl6pPr>
            <a:lvl7pPr lvl="6" algn="ctr" rtl="0">
              <a:spcBef>
                <a:spcPts val="0"/>
              </a:spcBef>
              <a:spcAft>
                <a:spcPts val="0"/>
              </a:spcAft>
              <a:buClr>
                <a:schemeClr val="accent6"/>
              </a:buClr>
              <a:buSzPts val="2500"/>
              <a:buNone/>
              <a:defRPr sz="2500">
                <a:solidFill>
                  <a:schemeClr val="accent6"/>
                </a:solidFill>
              </a:defRPr>
            </a:lvl7pPr>
            <a:lvl8pPr lvl="7" algn="ctr" rtl="0">
              <a:spcBef>
                <a:spcPts val="0"/>
              </a:spcBef>
              <a:spcAft>
                <a:spcPts val="0"/>
              </a:spcAft>
              <a:buClr>
                <a:schemeClr val="accent6"/>
              </a:buClr>
              <a:buSzPts val="2500"/>
              <a:buNone/>
              <a:defRPr sz="2500">
                <a:solidFill>
                  <a:schemeClr val="accent6"/>
                </a:solidFill>
              </a:defRPr>
            </a:lvl8pPr>
            <a:lvl9pPr lvl="8" algn="ctr" rtl="0">
              <a:spcBef>
                <a:spcPts val="0"/>
              </a:spcBef>
              <a:spcAft>
                <a:spcPts val="0"/>
              </a:spcAft>
              <a:buClr>
                <a:schemeClr val="accent6"/>
              </a:buClr>
              <a:buSzPts val="2500"/>
              <a:buNone/>
              <a:defRPr sz="2500">
                <a:solidFill>
                  <a:schemeClr val="accent6"/>
                </a:solidFill>
              </a:defRPr>
            </a:lvl9pPr>
          </a:lstStyle>
          <a:p>
            <a:endParaRPr/>
          </a:p>
        </p:txBody>
      </p:sp>
      <p:sp>
        <p:nvSpPr>
          <p:cNvPr id="213" name="Google Shape;213;p23"/>
          <p:cNvSpPr txBox="1">
            <a:spLocks noGrp="1"/>
          </p:cNvSpPr>
          <p:nvPr>
            <p:ph type="title" idx="8"/>
          </p:nvPr>
        </p:nvSpPr>
        <p:spPr>
          <a:xfrm>
            <a:off x="3429000" y="1801306"/>
            <a:ext cx="22860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2500"/>
              <a:buNone/>
              <a:defRPr sz="2500">
                <a:solidFill>
                  <a:schemeClr val="accent6"/>
                </a:solidFill>
              </a:defRPr>
            </a:lvl1pPr>
            <a:lvl2pPr lvl="1" algn="ctr" rtl="0">
              <a:spcBef>
                <a:spcPts val="0"/>
              </a:spcBef>
              <a:spcAft>
                <a:spcPts val="0"/>
              </a:spcAft>
              <a:buClr>
                <a:schemeClr val="accent6"/>
              </a:buClr>
              <a:buSzPts val="2500"/>
              <a:buNone/>
              <a:defRPr sz="2500">
                <a:solidFill>
                  <a:schemeClr val="accent6"/>
                </a:solidFill>
              </a:defRPr>
            </a:lvl2pPr>
            <a:lvl3pPr lvl="2" algn="ctr" rtl="0">
              <a:spcBef>
                <a:spcPts val="0"/>
              </a:spcBef>
              <a:spcAft>
                <a:spcPts val="0"/>
              </a:spcAft>
              <a:buClr>
                <a:schemeClr val="accent6"/>
              </a:buClr>
              <a:buSzPts val="2500"/>
              <a:buNone/>
              <a:defRPr sz="2500">
                <a:solidFill>
                  <a:schemeClr val="accent6"/>
                </a:solidFill>
              </a:defRPr>
            </a:lvl3pPr>
            <a:lvl4pPr lvl="3" algn="ctr" rtl="0">
              <a:spcBef>
                <a:spcPts val="0"/>
              </a:spcBef>
              <a:spcAft>
                <a:spcPts val="0"/>
              </a:spcAft>
              <a:buClr>
                <a:schemeClr val="accent6"/>
              </a:buClr>
              <a:buSzPts val="2500"/>
              <a:buNone/>
              <a:defRPr sz="2500">
                <a:solidFill>
                  <a:schemeClr val="accent6"/>
                </a:solidFill>
              </a:defRPr>
            </a:lvl4pPr>
            <a:lvl5pPr lvl="4" algn="ctr" rtl="0">
              <a:spcBef>
                <a:spcPts val="0"/>
              </a:spcBef>
              <a:spcAft>
                <a:spcPts val="0"/>
              </a:spcAft>
              <a:buClr>
                <a:schemeClr val="accent6"/>
              </a:buClr>
              <a:buSzPts val="2500"/>
              <a:buNone/>
              <a:defRPr sz="2500">
                <a:solidFill>
                  <a:schemeClr val="accent6"/>
                </a:solidFill>
              </a:defRPr>
            </a:lvl5pPr>
            <a:lvl6pPr lvl="5" algn="ctr" rtl="0">
              <a:spcBef>
                <a:spcPts val="0"/>
              </a:spcBef>
              <a:spcAft>
                <a:spcPts val="0"/>
              </a:spcAft>
              <a:buClr>
                <a:schemeClr val="accent6"/>
              </a:buClr>
              <a:buSzPts val="2500"/>
              <a:buNone/>
              <a:defRPr sz="2500">
                <a:solidFill>
                  <a:schemeClr val="accent6"/>
                </a:solidFill>
              </a:defRPr>
            </a:lvl6pPr>
            <a:lvl7pPr lvl="6" algn="ctr" rtl="0">
              <a:spcBef>
                <a:spcPts val="0"/>
              </a:spcBef>
              <a:spcAft>
                <a:spcPts val="0"/>
              </a:spcAft>
              <a:buClr>
                <a:schemeClr val="accent6"/>
              </a:buClr>
              <a:buSzPts val="2500"/>
              <a:buNone/>
              <a:defRPr sz="2500">
                <a:solidFill>
                  <a:schemeClr val="accent6"/>
                </a:solidFill>
              </a:defRPr>
            </a:lvl7pPr>
            <a:lvl8pPr lvl="7" algn="ctr" rtl="0">
              <a:spcBef>
                <a:spcPts val="0"/>
              </a:spcBef>
              <a:spcAft>
                <a:spcPts val="0"/>
              </a:spcAft>
              <a:buClr>
                <a:schemeClr val="accent6"/>
              </a:buClr>
              <a:buSzPts val="2500"/>
              <a:buNone/>
              <a:defRPr sz="2500">
                <a:solidFill>
                  <a:schemeClr val="accent6"/>
                </a:solidFill>
              </a:defRPr>
            </a:lvl8pPr>
            <a:lvl9pPr lvl="8" algn="ctr" rtl="0">
              <a:spcBef>
                <a:spcPts val="0"/>
              </a:spcBef>
              <a:spcAft>
                <a:spcPts val="0"/>
              </a:spcAft>
              <a:buClr>
                <a:schemeClr val="accent6"/>
              </a:buClr>
              <a:buSzPts val="2500"/>
              <a:buNone/>
              <a:defRPr sz="2500">
                <a:solidFill>
                  <a:schemeClr val="accent6"/>
                </a:solidFill>
              </a:defRPr>
            </a:lvl9pPr>
          </a:lstStyle>
          <a:p>
            <a:endParaRPr/>
          </a:p>
        </p:txBody>
      </p:sp>
      <p:sp>
        <p:nvSpPr>
          <p:cNvPr id="214" name="Google Shape;214;p23"/>
          <p:cNvSpPr txBox="1">
            <a:spLocks noGrp="1"/>
          </p:cNvSpPr>
          <p:nvPr>
            <p:ph type="title" idx="9"/>
          </p:nvPr>
        </p:nvSpPr>
        <p:spPr>
          <a:xfrm>
            <a:off x="6138000" y="1801306"/>
            <a:ext cx="23157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2500"/>
              <a:buNone/>
              <a:defRPr sz="2500">
                <a:solidFill>
                  <a:schemeClr val="accent6"/>
                </a:solidFill>
              </a:defRPr>
            </a:lvl1pPr>
            <a:lvl2pPr lvl="1" algn="ctr" rtl="0">
              <a:spcBef>
                <a:spcPts val="0"/>
              </a:spcBef>
              <a:spcAft>
                <a:spcPts val="0"/>
              </a:spcAft>
              <a:buClr>
                <a:schemeClr val="accent6"/>
              </a:buClr>
              <a:buSzPts val="2500"/>
              <a:buNone/>
              <a:defRPr sz="2500">
                <a:solidFill>
                  <a:schemeClr val="accent6"/>
                </a:solidFill>
              </a:defRPr>
            </a:lvl2pPr>
            <a:lvl3pPr lvl="2" algn="ctr" rtl="0">
              <a:spcBef>
                <a:spcPts val="0"/>
              </a:spcBef>
              <a:spcAft>
                <a:spcPts val="0"/>
              </a:spcAft>
              <a:buClr>
                <a:schemeClr val="accent6"/>
              </a:buClr>
              <a:buSzPts val="2500"/>
              <a:buNone/>
              <a:defRPr sz="2500">
                <a:solidFill>
                  <a:schemeClr val="accent6"/>
                </a:solidFill>
              </a:defRPr>
            </a:lvl3pPr>
            <a:lvl4pPr lvl="3" algn="ctr" rtl="0">
              <a:spcBef>
                <a:spcPts val="0"/>
              </a:spcBef>
              <a:spcAft>
                <a:spcPts val="0"/>
              </a:spcAft>
              <a:buClr>
                <a:schemeClr val="accent6"/>
              </a:buClr>
              <a:buSzPts val="2500"/>
              <a:buNone/>
              <a:defRPr sz="2500">
                <a:solidFill>
                  <a:schemeClr val="accent6"/>
                </a:solidFill>
              </a:defRPr>
            </a:lvl4pPr>
            <a:lvl5pPr lvl="4" algn="ctr" rtl="0">
              <a:spcBef>
                <a:spcPts val="0"/>
              </a:spcBef>
              <a:spcAft>
                <a:spcPts val="0"/>
              </a:spcAft>
              <a:buClr>
                <a:schemeClr val="accent6"/>
              </a:buClr>
              <a:buSzPts val="2500"/>
              <a:buNone/>
              <a:defRPr sz="2500">
                <a:solidFill>
                  <a:schemeClr val="accent6"/>
                </a:solidFill>
              </a:defRPr>
            </a:lvl5pPr>
            <a:lvl6pPr lvl="5" algn="ctr" rtl="0">
              <a:spcBef>
                <a:spcPts val="0"/>
              </a:spcBef>
              <a:spcAft>
                <a:spcPts val="0"/>
              </a:spcAft>
              <a:buClr>
                <a:schemeClr val="accent6"/>
              </a:buClr>
              <a:buSzPts val="2500"/>
              <a:buNone/>
              <a:defRPr sz="2500">
                <a:solidFill>
                  <a:schemeClr val="accent6"/>
                </a:solidFill>
              </a:defRPr>
            </a:lvl6pPr>
            <a:lvl7pPr lvl="6" algn="ctr" rtl="0">
              <a:spcBef>
                <a:spcPts val="0"/>
              </a:spcBef>
              <a:spcAft>
                <a:spcPts val="0"/>
              </a:spcAft>
              <a:buClr>
                <a:schemeClr val="accent6"/>
              </a:buClr>
              <a:buSzPts val="2500"/>
              <a:buNone/>
              <a:defRPr sz="2500">
                <a:solidFill>
                  <a:schemeClr val="accent6"/>
                </a:solidFill>
              </a:defRPr>
            </a:lvl7pPr>
            <a:lvl8pPr lvl="7" algn="ctr" rtl="0">
              <a:spcBef>
                <a:spcPts val="0"/>
              </a:spcBef>
              <a:spcAft>
                <a:spcPts val="0"/>
              </a:spcAft>
              <a:buClr>
                <a:schemeClr val="accent6"/>
              </a:buClr>
              <a:buSzPts val="2500"/>
              <a:buNone/>
              <a:defRPr sz="2500">
                <a:solidFill>
                  <a:schemeClr val="accent6"/>
                </a:solidFill>
              </a:defRPr>
            </a:lvl8pPr>
            <a:lvl9pPr lvl="8" algn="ctr" rtl="0">
              <a:spcBef>
                <a:spcPts val="0"/>
              </a:spcBef>
              <a:spcAft>
                <a:spcPts val="0"/>
              </a:spcAft>
              <a:buClr>
                <a:schemeClr val="accent6"/>
              </a:buClr>
              <a:buSzPts val="2500"/>
              <a:buNone/>
              <a:defRPr sz="2500">
                <a:solidFill>
                  <a:schemeClr val="accent6"/>
                </a:solidFill>
              </a:defRPr>
            </a:lvl9pPr>
          </a:lstStyle>
          <a:p>
            <a:endParaRPr/>
          </a:p>
        </p:txBody>
      </p:sp>
      <p:pic>
        <p:nvPicPr>
          <p:cNvPr id="215" name="Google Shape;215;p23"/>
          <p:cNvPicPr preferRelativeResize="0"/>
          <p:nvPr/>
        </p:nvPicPr>
        <p:blipFill>
          <a:blip r:embed="rId2">
            <a:alphaModFix/>
          </a:blip>
          <a:stretch>
            <a:fillRect/>
          </a:stretch>
        </p:blipFill>
        <p:spPr>
          <a:xfrm rot="-3380518">
            <a:off x="-3460143" y="360229"/>
            <a:ext cx="3980483" cy="3887167"/>
          </a:xfrm>
          <a:prstGeom prst="rect">
            <a:avLst/>
          </a:prstGeom>
          <a:noFill/>
          <a:ln>
            <a:noFill/>
          </a:ln>
        </p:spPr>
      </p:pic>
      <p:pic>
        <p:nvPicPr>
          <p:cNvPr id="216" name="Google Shape;216;p23"/>
          <p:cNvPicPr preferRelativeResize="0"/>
          <p:nvPr/>
        </p:nvPicPr>
        <p:blipFill rotWithShape="1">
          <a:blip r:embed="rId3">
            <a:alphaModFix/>
          </a:blip>
          <a:srcRect t="27891"/>
          <a:stretch/>
        </p:blipFill>
        <p:spPr>
          <a:xfrm rot="10621569">
            <a:off x="6367550" y="-1678526"/>
            <a:ext cx="5198951" cy="3708954"/>
          </a:xfrm>
          <a:prstGeom prst="rect">
            <a:avLst/>
          </a:prstGeom>
          <a:noFill/>
          <a:ln>
            <a:noFill/>
          </a:ln>
        </p:spPr>
      </p:pic>
      <p:pic>
        <p:nvPicPr>
          <p:cNvPr id="217" name="Google Shape;217;p23"/>
          <p:cNvPicPr preferRelativeResize="0"/>
          <p:nvPr/>
        </p:nvPicPr>
        <p:blipFill>
          <a:blip r:embed="rId2">
            <a:alphaModFix/>
          </a:blip>
          <a:stretch>
            <a:fillRect/>
          </a:stretch>
        </p:blipFill>
        <p:spPr>
          <a:xfrm rot="-5520085">
            <a:off x="4818506" y="4271819"/>
            <a:ext cx="3980481" cy="3887167"/>
          </a:xfrm>
          <a:prstGeom prst="rect">
            <a:avLst/>
          </a:prstGeom>
          <a:noFill/>
          <a:ln>
            <a:noFill/>
          </a:ln>
        </p:spPr>
      </p:pic>
      <p:pic>
        <p:nvPicPr>
          <p:cNvPr id="218" name="Google Shape;218;p23"/>
          <p:cNvPicPr preferRelativeResize="0"/>
          <p:nvPr/>
        </p:nvPicPr>
        <p:blipFill>
          <a:blip r:embed="rId4">
            <a:alphaModFix/>
          </a:blip>
          <a:stretch>
            <a:fillRect/>
          </a:stretch>
        </p:blipFill>
        <p:spPr>
          <a:xfrm rot="5400000">
            <a:off x="8753566" y="2505999"/>
            <a:ext cx="624374" cy="588700"/>
          </a:xfrm>
          <a:prstGeom prst="rect">
            <a:avLst/>
          </a:prstGeom>
          <a:noFill/>
          <a:ln>
            <a:noFill/>
          </a:ln>
        </p:spPr>
      </p:pic>
      <p:pic>
        <p:nvPicPr>
          <p:cNvPr id="219" name="Google Shape;219;p23"/>
          <p:cNvPicPr preferRelativeResize="0"/>
          <p:nvPr/>
        </p:nvPicPr>
        <p:blipFill>
          <a:blip r:embed="rId4">
            <a:alphaModFix/>
          </a:blip>
          <a:stretch>
            <a:fillRect/>
          </a:stretch>
        </p:blipFill>
        <p:spPr>
          <a:xfrm>
            <a:off x="8560157" y="2067313"/>
            <a:ext cx="228598" cy="215539"/>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220"/>
        <p:cNvGrpSpPr/>
        <p:nvPr/>
      </p:nvGrpSpPr>
      <p:grpSpPr>
        <a:xfrm>
          <a:off x="0" y="0"/>
          <a:ext cx="0" cy="0"/>
          <a:chOff x="0" y="0"/>
          <a:chExt cx="0" cy="0"/>
        </a:xfrm>
      </p:grpSpPr>
      <p:sp>
        <p:nvSpPr>
          <p:cNvPr id="221" name="Google Shape;221;p24"/>
          <p:cNvSpPr txBox="1">
            <a:spLocks noGrp="1"/>
          </p:cNvSpPr>
          <p:nvPr>
            <p:ph type="ctrTitle"/>
          </p:nvPr>
        </p:nvSpPr>
        <p:spPr>
          <a:xfrm>
            <a:off x="872400" y="540000"/>
            <a:ext cx="4284000" cy="997800"/>
          </a:xfrm>
          <a:prstGeom prst="rect">
            <a:avLst/>
          </a:prstGeom>
        </p:spPr>
        <p:txBody>
          <a:bodyPr spcFirstLastPara="1" wrap="square" lIns="91425" tIns="91425" rIns="91425" bIns="91425" anchor="ctr" anchorCtr="0">
            <a:noAutofit/>
          </a:bodyPr>
          <a:lstStyle>
            <a:lvl1pPr lvl="0" rtl="0">
              <a:spcBef>
                <a:spcPts val="0"/>
              </a:spcBef>
              <a:spcAft>
                <a:spcPts val="0"/>
              </a:spcAft>
              <a:buSzPts val="5200"/>
              <a:buNone/>
              <a:defRPr sz="8000">
                <a:solidFill>
                  <a:schemeClr val="accent6"/>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22" name="Google Shape;222;p24"/>
          <p:cNvSpPr txBox="1">
            <a:spLocks noGrp="1"/>
          </p:cNvSpPr>
          <p:nvPr>
            <p:ph type="subTitle" idx="1"/>
          </p:nvPr>
        </p:nvSpPr>
        <p:spPr>
          <a:xfrm>
            <a:off x="872400" y="1537800"/>
            <a:ext cx="4293900" cy="1188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23" name="Google Shape;223;p24"/>
          <p:cNvSpPr txBox="1"/>
          <p:nvPr/>
        </p:nvSpPr>
        <p:spPr>
          <a:xfrm>
            <a:off x="872400" y="3638050"/>
            <a:ext cx="4151100" cy="365700"/>
          </a:xfrm>
          <a:prstGeom prst="rect">
            <a:avLst/>
          </a:prstGeom>
          <a:noFill/>
          <a:ln>
            <a:noFill/>
          </a:ln>
        </p:spPr>
        <p:txBody>
          <a:bodyPr spcFirstLastPara="1" wrap="square" lIns="91425" tIns="0" rIns="0" bIns="0" anchor="ctr" anchorCtr="0">
            <a:noAutofit/>
          </a:bodyPr>
          <a:lstStyle/>
          <a:p>
            <a:pPr marL="0" lvl="0" indent="0" algn="l" rtl="0">
              <a:lnSpc>
                <a:spcPct val="100000"/>
              </a:lnSpc>
              <a:spcBef>
                <a:spcPts val="300"/>
              </a:spcBef>
              <a:spcAft>
                <a:spcPts val="0"/>
              </a:spcAft>
              <a:buNone/>
            </a:pPr>
            <a:r>
              <a:rPr lang="en" sz="1200">
                <a:solidFill>
                  <a:schemeClr val="accent6"/>
                </a:solidFill>
                <a:latin typeface="Catamaran"/>
                <a:ea typeface="Catamaran"/>
                <a:cs typeface="Catamaran"/>
                <a:sym typeface="Catamaran"/>
              </a:rPr>
              <a:t>CREDITS: This presentation template was created by </a:t>
            </a:r>
            <a:r>
              <a:rPr lang="en" sz="1200" b="1">
                <a:solidFill>
                  <a:schemeClr val="accent6"/>
                </a:solidFill>
                <a:uFill>
                  <a:noFill/>
                </a:uFill>
                <a:latin typeface="Catamaran"/>
                <a:ea typeface="Catamaran"/>
                <a:cs typeface="Catamaran"/>
                <a:sym typeface="Catamaran"/>
                <a:hlinkClick r:id="rId2">
                  <a:extLst>
                    <a:ext uri="{A12FA001-AC4F-418D-AE19-62706E023703}">
                      <ahyp:hlinkClr xmlns:ahyp="http://schemas.microsoft.com/office/drawing/2018/hyperlinkcolor" val="tx"/>
                    </a:ext>
                  </a:extLst>
                </a:hlinkClick>
              </a:rPr>
              <a:t>Slidesgo</a:t>
            </a:r>
            <a:r>
              <a:rPr lang="en" sz="1200">
                <a:solidFill>
                  <a:schemeClr val="accent6"/>
                </a:solidFill>
                <a:latin typeface="Catamaran"/>
                <a:ea typeface="Catamaran"/>
                <a:cs typeface="Catamaran"/>
                <a:sym typeface="Catamaran"/>
              </a:rPr>
              <a:t>, including icons by </a:t>
            </a:r>
            <a:r>
              <a:rPr lang="en" sz="1200" b="1">
                <a:solidFill>
                  <a:schemeClr val="accent6"/>
                </a:solidFill>
                <a:uFill>
                  <a:noFill/>
                </a:uFill>
                <a:latin typeface="Catamaran"/>
                <a:ea typeface="Catamaran"/>
                <a:cs typeface="Catamaran"/>
                <a:sym typeface="Catamaran"/>
                <a:hlinkClick r:id="rId3">
                  <a:extLst>
                    <a:ext uri="{A12FA001-AC4F-418D-AE19-62706E023703}">
                      <ahyp:hlinkClr xmlns:ahyp="http://schemas.microsoft.com/office/drawing/2018/hyperlinkcolor" val="tx"/>
                    </a:ext>
                  </a:extLst>
                </a:hlinkClick>
              </a:rPr>
              <a:t>Flaticon</a:t>
            </a:r>
            <a:r>
              <a:rPr lang="en" sz="1200">
                <a:solidFill>
                  <a:schemeClr val="accent6"/>
                </a:solidFill>
                <a:latin typeface="Catamaran"/>
                <a:ea typeface="Catamaran"/>
                <a:cs typeface="Catamaran"/>
                <a:sym typeface="Catamaran"/>
              </a:rPr>
              <a:t>, infographics &amp; images by </a:t>
            </a:r>
            <a:r>
              <a:rPr lang="en" sz="1200" b="1">
                <a:solidFill>
                  <a:schemeClr val="accent6"/>
                </a:solidFill>
                <a:uFill>
                  <a:noFill/>
                </a:uFill>
                <a:latin typeface="Catamaran"/>
                <a:ea typeface="Catamaran"/>
                <a:cs typeface="Catamaran"/>
                <a:sym typeface="Catamaran"/>
                <a:hlinkClick r:id="rId4">
                  <a:extLst>
                    <a:ext uri="{A12FA001-AC4F-418D-AE19-62706E023703}">
                      <ahyp:hlinkClr xmlns:ahyp="http://schemas.microsoft.com/office/drawing/2018/hyperlinkcolor" val="tx"/>
                    </a:ext>
                  </a:extLst>
                </a:hlinkClick>
              </a:rPr>
              <a:t>Freepik</a:t>
            </a:r>
            <a:endParaRPr sz="1200" b="1">
              <a:solidFill>
                <a:schemeClr val="accent6"/>
              </a:solidFill>
              <a:latin typeface="Catamaran"/>
              <a:ea typeface="Catamaran"/>
              <a:cs typeface="Catamaran"/>
              <a:sym typeface="Catamaran"/>
            </a:endParaRPr>
          </a:p>
        </p:txBody>
      </p:sp>
      <p:pic>
        <p:nvPicPr>
          <p:cNvPr id="224" name="Google Shape;224;p24"/>
          <p:cNvPicPr preferRelativeResize="0"/>
          <p:nvPr/>
        </p:nvPicPr>
        <p:blipFill>
          <a:blip r:embed="rId5">
            <a:alphaModFix/>
          </a:blip>
          <a:stretch>
            <a:fillRect/>
          </a:stretch>
        </p:blipFill>
        <p:spPr>
          <a:xfrm rot="3867727">
            <a:off x="-3249413" y="754172"/>
            <a:ext cx="4334624" cy="4233009"/>
          </a:xfrm>
          <a:prstGeom prst="rect">
            <a:avLst/>
          </a:prstGeom>
          <a:noFill/>
          <a:ln>
            <a:noFill/>
          </a:ln>
        </p:spPr>
      </p:pic>
      <p:pic>
        <p:nvPicPr>
          <p:cNvPr id="225" name="Google Shape;225;p24"/>
          <p:cNvPicPr preferRelativeResize="0"/>
          <p:nvPr/>
        </p:nvPicPr>
        <p:blipFill>
          <a:blip r:embed="rId5">
            <a:alphaModFix/>
          </a:blip>
          <a:stretch>
            <a:fillRect/>
          </a:stretch>
        </p:blipFill>
        <p:spPr>
          <a:xfrm rot="3867727">
            <a:off x="1774687" y="-3966503"/>
            <a:ext cx="4334624" cy="4233009"/>
          </a:xfrm>
          <a:prstGeom prst="rect">
            <a:avLst/>
          </a:prstGeom>
          <a:noFill/>
          <a:ln>
            <a:noFill/>
          </a:ln>
        </p:spPr>
      </p:pic>
      <p:pic>
        <p:nvPicPr>
          <p:cNvPr id="226" name="Google Shape;226;p24"/>
          <p:cNvPicPr preferRelativeResize="0"/>
          <p:nvPr/>
        </p:nvPicPr>
        <p:blipFill>
          <a:blip r:embed="rId6">
            <a:alphaModFix/>
          </a:blip>
          <a:stretch>
            <a:fillRect/>
          </a:stretch>
        </p:blipFill>
        <p:spPr>
          <a:xfrm>
            <a:off x="213738" y="215412"/>
            <a:ext cx="339676" cy="324598"/>
          </a:xfrm>
          <a:prstGeom prst="rect">
            <a:avLst/>
          </a:prstGeom>
          <a:noFill/>
          <a:ln>
            <a:noFill/>
          </a:ln>
        </p:spPr>
      </p:pic>
      <p:pic>
        <p:nvPicPr>
          <p:cNvPr id="227" name="Google Shape;227;p24"/>
          <p:cNvPicPr preferRelativeResize="0"/>
          <p:nvPr/>
        </p:nvPicPr>
        <p:blipFill rotWithShape="1">
          <a:blip r:embed="rId7">
            <a:alphaModFix/>
          </a:blip>
          <a:srcRect t="27891" r="10386" b="26068"/>
          <a:stretch/>
        </p:blipFill>
        <p:spPr>
          <a:xfrm rot="-8999991" flipH="1">
            <a:off x="636060" y="4544169"/>
            <a:ext cx="4658882" cy="2368191"/>
          </a:xfrm>
          <a:prstGeom prst="rect">
            <a:avLst/>
          </a:prstGeom>
          <a:noFill/>
          <a:ln>
            <a:noFill/>
          </a:ln>
        </p:spPr>
      </p:pic>
      <p:pic>
        <p:nvPicPr>
          <p:cNvPr id="228" name="Google Shape;228;p24"/>
          <p:cNvPicPr preferRelativeResize="0"/>
          <p:nvPr/>
        </p:nvPicPr>
        <p:blipFill>
          <a:blip r:embed="rId6">
            <a:alphaModFix/>
          </a:blip>
          <a:stretch>
            <a:fillRect/>
          </a:stretch>
        </p:blipFill>
        <p:spPr>
          <a:xfrm>
            <a:off x="5979963" y="4568137"/>
            <a:ext cx="339676" cy="324598"/>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29"/>
        <p:cNvGrpSpPr/>
        <p:nvPr/>
      </p:nvGrpSpPr>
      <p:grpSpPr>
        <a:xfrm>
          <a:off x="0" y="0"/>
          <a:ext cx="0" cy="0"/>
          <a:chOff x="0" y="0"/>
          <a:chExt cx="0" cy="0"/>
        </a:xfrm>
      </p:grpSpPr>
      <p:pic>
        <p:nvPicPr>
          <p:cNvPr id="230" name="Google Shape;230;p25"/>
          <p:cNvPicPr preferRelativeResize="0"/>
          <p:nvPr/>
        </p:nvPicPr>
        <p:blipFill>
          <a:blip r:embed="rId2">
            <a:alphaModFix/>
          </a:blip>
          <a:stretch>
            <a:fillRect/>
          </a:stretch>
        </p:blipFill>
        <p:spPr>
          <a:xfrm rot="-3380518">
            <a:off x="-3460143" y="360229"/>
            <a:ext cx="3980483" cy="3887167"/>
          </a:xfrm>
          <a:prstGeom prst="rect">
            <a:avLst/>
          </a:prstGeom>
          <a:noFill/>
          <a:ln>
            <a:noFill/>
          </a:ln>
        </p:spPr>
      </p:pic>
      <p:pic>
        <p:nvPicPr>
          <p:cNvPr id="231" name="Google Shape;231;p25"/>
          <p:cNvPicPr preferRelativeResize="0"/>
          <p:nvPr/>
        </p:nvPicPr>
        <p:blipFill rotWithShape="1">
          <a:blip r:embed="rId3">
            <a:alphaModFix/>
          </a:blip>
          <a:srcRect t="27891"/>
          <a:stretch/>
        </p:blipFill>
        <p:spPr>
          <a:xfrm rot="10621569">
            <a:off x="6367550" y="-1678526"/>
            <a:ext cx="5198951" cy="3708954"/>
          </a:xfrm>
          <a:prstGeom prst="rect">
            <a:avLst/>
          </a:prstGeom>
          <a:noFill/>
          <a:ln>
            <a:noFill/>
          </a:ln>
        </p:spPr>
      </p:pic>
      <p:pic>
        <p:nvPicPr>
          <p:cNvPr id="232" name="Google Shape;232;p25"/>
          <p:cNvPicPr preferRelativeResize="0"/>
          <p:nvPr/>
        </p:nvPicPr>
        <p:blipFill>
          <a:blip r:embed="rId2">
            <a:alphaModFix/>
          </a:blip>
          <a:stretch>
            <a:fillRect/>
          </a:stretch>
        </p:blipFill>
        <p:spPr>
          <a:xfrm rot="-5520085">
            <a:off x="4818506" y="4271819"/>
            <a:ext cx="3980481" cy="3887167"/>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33"/>
        <p:cNvGrpSpPr/>
        <p:nvPr/>
      </p:nvGrpSpPr>
      <p:grpSpPr>
        <a:xfrm>
          <a:off x="0" y="0"/>
          <a:ext cx="0" cy="0"/>
          <a:chOff x="0" y="0"/>
          <a:chExt cx="0" cy="0"/>
        </a:xfrm>
      </p:grpSpPr>
      <p:pic>
        <p:nvPicPr>
          <p:cNvPr id="234" name="Google Shape;234;p26"/>
          <p:cNvPicPr preferRelativeResize="0"/>
          <p:nvPr/>
        </p:nvPicPr>
        <p:blipFill>
          <a:blip r:embed="rId2">
            <a:alphaModFix/>
          </a:blip>
          <a:stretch>
            <a:fillRect/>
          </a:stretch>
        </p:blipFill>
        <p:spPr>
          <a:xfrm rot="-900000">
            <a:off x="-3405600" y="2068246"/>
            <a:ext cx="4334624" cy="4233009"/>
          </a:xfrm>
          <a:prstGeom prst="rect">
            <a:avLst/>
          </a:prstGeom>
          <a:noFill/>
          <a:ln>
            <a:noFill/>
          </a:ln>
        </p:spPr>
      </p:pic>
      <p:pic>
        <p:nvPicPr>
          <p:cNvPr id="235" name="Google Shape;235;p26"/>
          <p:cNvPicPr preferRelativeResize="0"/>
          <p:nvPr/>
        </p:nvPicPr>
        <p:blipFill rotWithShape="1">
          <a:blip r:embed="rId3">
            <a:alphaModFix/>
          </a:blip>
          <a:srcRect t="27891" r="10386" b="26068"/>
          <a:stretch/>
        </p:blipFill>
        <p:spPr>
          <a:xfrm rot="7847138">
            <a:off x="4740435" y="4510766"/>
            <a:ext cx="4658880" cy="2368191"/>
          </a:xfrm>
          <a:prstGeom prst="rect">
            <a:avLst/>
          </a:prstGeom>
          <a:noFill/>
          <a:ln>
            <a:noFill/>
          </a:ln>
        </p:spPr>
      </p:pic>
      <p:pic>
        <p:nvPicPr>
          <p:cNvPr id="236" name="Google Shape;236;p26"/>
          <p:cNvPicPr preferRelativeResize="0"/>
          <p:nvPr/>
        </p:nvPicPr>
        <p:blipFill>
          <a:blip r:embed="rId4">
            <a:alphaModFix/>
          </a:blip>
          <a:stretch>
            <a:fillRect/>
          </a:stretch>
        </p:blipFill>
        <p:spPr>
          <a:xfrm>
            <a:off x="6233099" y="-239649"/>
            <a:ext cx="625623" cy="597849"/>
          </a:xfrm>
          <a:prstGeom prst="rect">
            <a:avLst/>
          </a:prstGeom>
          <a:noFill/>
          <a:ln>
            <a:noFill/>
          </a:ln>
        </p:spPr>
      </p:pic>
      <p:pic>
        <p:nvPicPr>
          <p:cNvPr id="237" name="Google Shape;237;p26"/>
          <p:cNvPicPr preferRelativeResize="0"/>
          <p:nvPr/>
        </p:nvPicPr>
        <p:blipFill>
          <a:blip r:embed="rId4">
            <a:alphaModFix/>
          </a:blip>
          <a:stretch>
            <a:fillRect/>
          </a:stretch>
        </p:blipFill>
        <p:spPr>
          <a:xfrm>
            <a:off x="8693183" y="3652311"/>
            <a:ext cx="135875" cy="129852"/>
          </a:xfrm>
          <a:prstGeom prst="rect">
            <a:avLst/>
          </a:prstGeom>
          <a:noFill/>
          <a:ln>
            <a:noFill/>
          </a:ln>
        </p:spPr>
      </p:pic>
      <p:sp>
        <p:nvSpPr>
          <p:cNvPr id="238" name="Google Shape;238;p26"/>
          <p:cNvSpPr/>
          <p:nvPr/>
        </p:nvSpPr>
        <p:spPr>
          <a:xfrm>
            <a:off x="199708" y="149968"/>
            <a:ext cx="324600" cy="324600"/>
          </a:xfrm>
          <a:prstGeom prst="plaqu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9" name="Google Shape;239;p26"/>
          <p:cNvPicPr preferRelativeResize="0"/>
          <p:nvPr/>
        </p:nvPicPr>
        <p:blipFill>
          <a:blip r:embed="rId2">
            <a:alphaModFix/>
          </a:blip>
          <a:stretch>
            <a:fillRect/>
          </a:stretch>
        </p:blipFill>
        <p:spPr>
          <a:xfrm rot="-900000">
            <a:off x="8213775" y="-1156179"/>
            <a:ext cx="4334624" cy="423300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dk1"/>
            </a:gs>
            <a:gs pos="25000">
              <a:schemeClr val="lt1"/>
            </a:gs>
            <a:gs pos="66000">
              <a:schemeClr val="dk2"/>
            </a:gs>
            <a:gs pos="90000">
              <a:schemeClr val="lt2"/>
            </a:gs>
            <a:gs pos="100000">
              <a:schemeClr val="accent2"/>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331645"/>
            <a:ext cx="7704000" cy="640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6"/>
              </a:buClr>
              <a:buSzPts val="3500"/>
              <a:buFont typeface="Unlock"/>
              <a:buNone/>
              <a:defRPr sz="3500">
                <a:solidFill>
                  <a:schemeClr val="accent6"/>
                </a:solidFill>
                <a:latin typeface="Unlock"/>
                <a:ea typeface="Unlock"/>
                <a:cs typeface="Unlock"/>
                <a:sym typeface="Unlock"/>
              </a:defRPr>
            </a:lvl1pPr>
            <a:lvl2pPr lvl="1" rtl="0">
              <a:lnSpc>
                <a:spcPct val="100000"/>
              </a:lnSpc>
              <a:spcBef>
                <a:spcPts val="0"/>
              </a:spcBef>
              <a:spcAft>
                <a:spcPts val="0"/>
              </a:spcAft>
              <a:buClr>
                <a:schemeClr val="accent6"/>
              </a:buClr>
              <a:buSzPts val="3500"/>
              <a:buFont typeface="Unlock"/>
              <a:buNone/>
              <a:defRPr sz="3500">
                <a:solidFill>
                  <a:schemeClr val="accent6"/>
                </a:solidFill>
                <a:latin typeface="Unlock"/>
                <a:ea typeface="Unlock"/>
                <a:cs typeface="Unlock"/>
                <a:sym typeface="Unlock"/>
              </a:defRPr>
            </a:lvl2pPr>
            <a:lvl3pPr lvl="2" rtl="0">
              <a:lnSpc>
                <a:spcPct val="100000"/>
              </a:lnSpc>
              <a:spcBef>
                <a:spcPts val="0"/>
              </a:spcBef>
              <a:spcAft>
                <a:spcPts val="0"/>
              </a:spcAft>
              <a:buClr>
                <a:schemeClr val="accent6"/>
              </a:buClr>
              <a:buSzPts val="3500"/>
              <a:buFont typeface="Unlock"/>
              <a:buNone/>
              <a:defRPr sz="3500">
                <a:solidFill>
                  <a:schemeClr val="accent6"/>
                </a:solidFill>
                <a:latin typeface="Unlock"/>
                <a:ea typeface="Unlock"/>
                <a:cs typeface="Unlock"/>
                <a:sym typeface="Unlock"/>
              </a:defRPr>
            </a:lvl3pPr>
            <a:lvl4pPr lvl="3" rtl="0">
              <a:lnSpc>
                <a:spcPct val="100000"/>
              </a:lnSpc>
              <a:spcBef>
                <a:spcPts val="0"/>
              </a:spcBef>
              <a:spcAft>
                <a:spcPts val="0"/>
              </a:spcAft>
              <a:buClr>
                <a:schemeClr val="accent6"/>
              </a:buClr>
              <a:buSzPts val="3500"/>
              <a:buFont typeface="Unlock"/>
              <a:buNone/>
              <a:defRPr sz="3500">
                <a:solidFill>
                  <a:schemeClr val="accent6"/>
                </a:solidFill>
                <a:latin typeface="Unlock"/>
                <a:ea typeface="Unlock"/>
                <a:cs typeface="Unlock"/>
                <a:sym typeface="Unlock"/>
              </a:defRPr>
            </a:lvl4pPr>
            <a:lvl5pPr lvl="4" rtl="0">
              <a:lnSpc>
                <a:spcPct val="100000"/>
              </a:lnSpc>
              <a:spcBef>
                <a:spcPts val="0"/>
              </a:spcBef>
              <a:spcAft>
                <a:spcPts val="0"/>
              </a:spcAft>
              <a:buClr>
                <a:schemeClr val="accent6"/>
              </a:buClr>
              <a:buSzPts val="3500"/>
              <a:buFont typeface="Unlock"/>
              <a:buNone/>
              <a:defRPr sz="3500">
                <a:solidFill>
                  <a:schemeClr val="accent6"/>
                </a:solidFill>
                <a:latin typeface="Unlock"/>
                <a:ea typeface="Unlock"/>
                <a:cs typeface="Unlock"/>
                <a:sym typeface="Unlock"/>
              </a:defRPr>
            </a:lvl5pPr>
            <a:lvl6pPr lvl="5" rtl="0">
              <a:lnSpc>
                <a:spcPct val="100000"/>
              </a:lnSpc>
              <a:spcBef>
                <a:spcPts val="0"/>
              </a:spcBef>
              <a:spcAft>
                <a:spcPts val="0"/>
              </a:spcAft>
              <a:buClr>
                <a:schemeClr val="accent6"/>
              </a:buClr>
              <a:buSzPts val="3500"/>
              <a:buFont typeface="Unlock"/>
              <a:buNone/>
              <a:defRPr sz="3500">
                <a:solidFill>
                  <a:schemeClr val="accent6"/>
                </a:solidFill>
                <a:latin typeface="Unlock"/>
                <a:ea typeface="Unlock"/>
                <a:cs typeface="Unlock"/>
                <a:sym typeface="Unlock"/>
              </a:defRPr>
            </a:lvl6pPr>
            <a:lvl7pPr lvl="6" rtl="0">
              <a:lnSpc>
                <a:spcPct val="100000"/>
              </a:lnSpc>
              <a:spcBef>
                <a:spcPts val="0"/>
              </a:spcBef>
              <a:spcAft>
                <a:spcPts val="0"/>
              </a:spcAft>
              <a:buClr>
                <a:schemeClr val="accent6"/>
              </a:buClr>
              <a:buSzPts val="3500"/>
              <a:buFont typeface="Unlock"/>
              <a:buNone/>
              <a:defRPr sz="3500">
                <a:solidFill>
                  <a:schemeClr val="accent6"/>
                </a:solidFill>
                <a:latin typeface="Unlock"/>
                <a:ea typeface="Unlock"/>
                <a:cs typeface="Unlock"/>
                <a:sym typeface="Unlock"/>
              </a:defRPr>
            </a:lvl7pPr>
            <a:lvl8pPr lvl="7" rtl="0">
              <a:lnSpc>
                <a:spcPct val="100000"/>
              </a:lnSpc>
              <a:spcBef>
                <a:spcPts val="0"/>
              </a:spcBef>
              <a:spcAft>
                <a:spcPts val="0"/>
              </a:spcAft>
              <a:buClr>
                <a:schemeClr val="accent6"/>
              </a:buClr>
              <a:buSzPts val="3500"/>
              <a:buFont typeface="Unlock"/>
              <a:buNone/>
              <a:defRPr sz="3500">
                <a:solidFill>
                  <a:schemeClr val="accent6"/>
                </a:solidFill>
                <a:latin typeface="Unlock"/>
                <a:ea typeface="Unlock"/>
                <a:cs typeface="Unlock"/>
                <a:sym typeface="Unlock"/>
              </a:defRPr>
            </a:lvl8pPr>
            <a:lvl9pPr lvl="8" rtl="0">
              <a:lnSpc>
                <a:spcPct val="100000"/>
              </a:lnSpc>
              <a:spcBef>
                <a:spcPts val="0"/>
              </a:spcBef>
              <a:spcAft>
                <a:spcPts val="0"/>
              </a:spcAft>
              <a:buClr>
                <a:schemeClr val="accent6"/>
              </a:buClr>
              <a:buSzPts val="3500"/>
              <a:buFont typeface="Unlock"/>
              <a:buNone/>
              <a:defRPr sz="3500">
                <a:solidFill>
                  <a:schemeClr val="accent6"/>
                </a:solidFill>
                <a:latin typeface="Unlock"/>
                <a:ea typeface="Unlock"/>
                <a:cs typeface="Unlock"/>
                <a:sym typeface="Unlock"/>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accent6"/>
              </a:buClr>
              <a:buSzPts val="1400"/>
              <a:buFont typeface="Catamaran"/>
              <a:buChar char="●"/>
              <a:defRPr>
                <a:solidFill>
                  <a:schemeClr val="accent6"/>
                </a:solidFill>
                <a:latin typeface="Catamaran"/>
                <a:ea typeface="Catamaran"/>
                <a:cs typeface="Catamaran"/>
                <a:sym typeface="Catamaran"/>
              </a:defRPr>
            </a:lvl1pPr>
            <a:lvl2pPr marL="914400" lvl="1" indent="-317500">
              <a:lnSpc>
                <a:spcPct val="100000"/>
              </a:lnSpc>
              <a:spcBef>
                <a:spcPts val="1600"/>
              </a:spcBef>
              <a:spcAft>
                <a:spcPts val="0"/>
              </a:spcAft>
              <a:buClr>
                <a:schemeClr val="accent6"/>
              </a:buClr>
              <a:buSzPts val="1400"/>
              <a:buFont typeface="Catamaran"/>
              <a:buChar char="○"/>
              <a:defRPr>
                <a:solidFill>
                  <a:schemeClr val="accent6"/>
                </a:solidFill>
                <a:latin typeface="Catamaran"/>
                <a:ea typeface="Catamaran"/>
                <a:cs typeface="Catamaran"/>
                <a:sym typeface="Catamaran"/>
              </a:defRPr>
            </a:lvl2pPr>
            <a:lvl3pPr marL="1371600" lvl="2" indent="-317500">
              <a:lnSpc>
                <a:spcPct val="100000"/>
              </a:lnSpc>
              <a:spcBef>
                <a:spcPts val="1600"/>
              </a:spcBef>
              <a:spcAft>
                <a:spcPts val="0"/>
              </a:spcAft>
              <a:buClr>
                <a:schemeClr val="accent6"/>
              </a:buClr>
              <a:buSzPts val="1400"/>
              <a:buFont typeface="Catamaran"/>
              <a:buChar char="■"/>
              <a:defRPr>
                <a:solidFill>
                  <a:schemeClr val="accent6"/>
                </a:solidFill>
                <a:latin typeface="Catamaran"/>
                <a:ea typeface="Catamaran"/>
                <a:cs typeface="Catamaran"/>
                <a:sym typeface="Catamaran"/>
              </a:defRPr>
            </a:lvl3pPr>
            <a:lvl4pPr marL="1828800" lvl="3" indent="-317500">
              <a:lnSpc>
                <a:spcPct val="100000"/>
              </a:lnSpc>
              <a:spcBef>
                <a:spcPts val="1600"/>
              </a:spcBef>
              <a:spcAft>
                <a:spcPts val="0"/>
              </a:spcAft>
              <a:buClr>
                <a:schemeClr val="accent6"/>
              </a:buClr>
              <a:buSzPts val="1400"/>
              <a:buFont typeface="Catamaran"/>
              <a:buChar char="●"/>
              <a:defRPr>
                <a:solidFill>
                  <a:schemeClr val="accent6"/>
                </a:solidFill>
                <a:latin typeface="Catamaran"/>
                <a:ea typeface="Catamaran"/>
                <a:cs typeface="Catamaran"/>
                <a:sym typeface="Catamaran"/>
              </a:defRPr>
            </a:lvl4pPr>
            <a:lvl5pPr marL="2286000" lvl="4" indent="-317500">
              <a:lnSpc>
                <a:spcPct val="100000"/>
              </a:lnSpc>
              <a:spcBef>
                <a:spcPts val="1600"/>
              </a:spcBef>
              <a:spcAft>
                <a:spcPts val="0"/>
              </a:spcAft>
              <a:buClr>
                <a:schemeClr val="accent6"/>
              </a:buClr>
              <a:buSzPts val="1400"/>
              <a:buFont typeface="Catamaran"/>
              <a:buChar char="○"/>
              <a:defRPr>
                <a:solidFill>
                  <a:schemeClr val="accent6"/>
                </a:solidFill>
                <a:latin typeface="Catamaran"/>
                <a:ea typeface="Catamaran"/>
                <a:cs typeface="Catamaran"/>
                <a:sym typeface="Catamaran"/>
              </a:defRPr>
            </a:lvl5pPr>
            <a:lvl6pPr marL="2743200" lvl="5" indent="-317500">
              <a:lnSpc>
                <a:spcPct val="100000"/>
              </a:lnSpc>
              <a:spcBef>
                <a:spcPts val="1600"/>
              </a:spcBef>
              <a:spcAft>
                <a:spcPts val="0"/>
              </a:spcAft>
              <a:buClr>
                <a:schemeClr val="accent6"/>
              </a:buClr>
              <a:buSzPts val="1400"/>
              <a:buFont typeface="Catamaran"/>
              <a:buChar char="■"/>
              <a:defRPr>
                <a:solidFill>
                  <a:schemeClr val="accent6"/>
                </a:solidFill>
                <a:latin typeface="Catamaran"/>
                <a:ea typeface="Catamaran"/>
                <a:cs typeface="Catamaran"/>
                <a:sym typeface="Catamaran"/>
              </a:defRPr>
            </a:lvl6pPr>
            <a:lvl7pPr marL="3200400" lvl="6" indent="-317500">
              <a:lnSpc>
                <a:spcPct val="100000"/>
              </a:lnSpc>
              <a:spcBef>
                <a:spcPts val="1600"/>
              </a:spcBef>
              <a:spcAft>
                <a:spcPts val="0"/>
              </a:spcAft>
              <a:buClr>
                <a:schemeClr val="accent6"/>
              </a:buClr>
              <a:buSzPts val="1400"/>
              <a:buFont typeface="Catamaran"/>
              <a:buChar char="●"/>
              <a:defRPr>
                <a:solidFill>
                  <a:schemeClr val="accent6"/>
                </a:solidFill>
                <a:latin typeface="Catamaran"/>
                <a:ea typeface="Catamaran"/>
                <a:cs typeface="Catamaran"/>
                <a:sym typeface="Catamaran"/>
              </a:defRPr>
            </a:lvl7pPr>
            <a:lvl8pPr marL="3657600" lvl="7" indent="-317500">
              <a:lnSpc>
                <a:spcPct val="100000"/>
              </a:lnSpc>
              <a:spcBef>
                <a:spcPts val="1600"/>
              </a:spcBef>
              <a:spcAft>
                <a:spcPts val="0"/>
              </a:spcAft>
              <a:buClr>
                <a:schemeClr val="accent6"/>
              </a:buClr>
              <a:buSzPts val="1400"/>
              <a:buFont typeface="Catamaran"/>
              <a:buChar char="○"/>
              <a:defRPr>
                <a:solidFill>
                  <a:schemeClr val="accent6"/>
                </a:solidFill>
                <a:latin typeface="Catamaran"/>
                <a:ea typeface="Catamaran"/>
                <a:cs typeface="Catamaran"/>
                <a:sym typeface="Catamaran"/>
              </a:defRPr>
            </a:lvl8pPr>
            <a:lvl9pPr marL="4114800" lvl="8" indent="-317500">
              <a:lnSpc>
                <a:spcPct val="100000"/>
              </a:lnSpc>
              <a:spcBef>
                <a:spcPts val="1600"/>
              </a:spcBef>
              <a:spcAft>
                <a:spcPts val="1600"/>
              </a:spcAft>
              <a:buClr>
                <a:schemeClr val="accent6"/>
              </a:buClr>
              <a:buSzPts val="1400"/>
              <a:buFont typeface="Catamaran"/>
              <a:buChar char="■"/>
              <a:defRPr>
                <a:solidFill>
                  <a:schemeClr val="accent6"/>
                </a:solidFill>
                <a:latin typeface="Catamaran"/>
                <a:ea typeface="Catamaran"/>
                <a:cs typeface="Catamaran"/>
                <a:sym typeface="Catamara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dk1"/>
            </a:gs>
            <a:gs pos="25000">
              <a:schemeClr val="lt1"/>
            </a:gs>
            <a:gs pos="66000">
              <a:schemeClr val="dk2"/>
            </a:gs>
            <a:gs pos="90000">
              <a:schemeClr val="lt2"/>
            </a:gs>
            <a:gs pos="100000">
              <a:schemeClr val="accent2"/>
            </a:gs>
          </a:gsLst>
          <a:lin ang="5400012" scaled="0"/>
        </a:gradFill>
        <a:effectLst/>
      </p:bgPr>
    </p:bg>
    <p:spTree>
      <p:nvGrpSpPr>
        <p:cNvPr id="1" name="Shape 243"/>
        <p:cNvGrpSpPr/>
        <p:nvPr/>
      </p:nvGrpSpPr>
      <p:grpSpPr>
        <a:xfrm>
          <a:off x="0" y="0"/>
          <a:ext cx="0" cy="0"/>
          <a:chOff x="0" y="0"/>
          <a:chExt cx="0" cy="0"/>
        </a:xfrm>
      </p:grpSpPr>
      <p:pic>
        <p:nvPicPr>
          <p:cNvPr id="244" name="Google Shape;244;p27"/>
          <p:cNvPicPr preferRelativeResize="0"/>
          <p:nvPr/>
        </p:nvPicPr>
        <p:blipFill>
          <a:blip r:embed="rId3">
            <a:alphaModFix/>
          </a:blip>
          <a:stretch>
            <a:fillRect/>
          </a:stretch>
        </p:blipFill>
        <p:spPr>
          <a:xfrm rot="3867727">
            <a:off x="6452475" y="-2853603"/>
            <a:ext cx="4334624" cy="4233009"/>
          </a:xfrm>
          <a:prstGeom prst="rect">
            <a:avLst/>
          </a:prstGeom>
          <a:noFill/>
          <a:ln>
            <a:noFill/>
          </a:ln>
        </p:spPr>
      </p:pic>
      <p:pic>
        <p:nvPicPr>
          <p:cNvPr id="245" name="Google Shape;245;p27"/>
          <p:cNvPicPr preferRelativeResize="0"/>
          <p:nvPr/>
        </p:nvPicPr>
        <p:blipFill rotWithShape="1">
          <a:blip r:embed="rId4">
            <a:alphaModFix/>
          </a:blip>
          <a:srcRect t="27891" r="10386" b="26068"/>
          <a:stretch/>
        </p:blipFill>
        <p:spPr>
          <a:xfrm rot="10799989">
            <a:off x="4412485" y="3896593"/>
            <a:ext cx="4658880" cy="2368189"/>
          </a:xfrm>
          <a:prstGeom prst="rect">
            <a:avLst/>
          </a:prstGeom>
          <a:noFill/>
          <a:ln>
            <a:noFill/>
          </a:ln>
        </p:spPr>
      </p:pic>
      <p:sp>
        <p:nvSpPr>
          <p:cNvPr id="246" name="Google Shape;246;p27"/>
          <p:cNvSpPr/>
          <p:nvPr/>
        </p:nvSpPr>
        <p:spPr>
          <a:xfrm>
            <a:off x="6804799" y="3249576"/>
            <a:ext cx="516600" cy="516900"/>
          </a:xfrm>
          <a:prstGeom prst="plaqu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7" name="Google Shape;247;p27"/>
          <p:cNvPicPr preferRelativeResize="0"/>
          <p:nvPr/>
        </p:nvPicPr>
        <p:blipFill>
          <a:blip r:embed="rId5">
            <a:alphaModFix/>
          </a:blip>
          <a:stretch>
            <a:fillRect/>
          </a:stretch>
        </p:blipFill>
        <p:spPr>
          <a:xfrm>
            <a:off x="7988549" y="2779751"/>
            <a:ext cx="625623" cy="597849"/>
          </a:xfrm>
          <a:prstGeom prst="rect">
            <a:avLst/>
          </a:prstGeom>
          <a:noFill/>
          <a:ln>
            <a:noFill/>
          </a:ln>
        </p:spPr>
      </p:pic>
      <p:pic>
        <p:nvPicPr>
          <p:cNvPr id="248" name="Google Shape;248;p27"/>
          <p:cNvPicPr preferRelativeResize="0"/>
          <p:nvPr/>
        </p:nvPicPr>
        <p:blipFill>
          <a:blip r:embed="rId5">
            <a:alphaModFix/>
          </a:blip>
          <a:stretch>
            <a:fillRect/>
          </a:stretch>
        </p:blipFill>
        <p:spPr>
          <a:xfrm>
            <a:off x="3597233" y="4372424"/>
            <a:ext cx="135875" cy="129852"/>
          </a:xfrm>
          <a:prstGeom prst="rect">
            <a:avLst/>
          </a:prstGeom>
          <a:noFill/>
          <a:ln>
            <a:noFill/>
          </a:ln>
        </p:spPr>
      </p:pic>
      <p:pic>
        <p:nvPicPr>
          <p:cNvPr id="249" name="Google Shape;249;p27"/>
          <p:cNvPicPr preferRelativeResize="0"/>
          <p:nvPr/>
        </p:nvPicPr>
        <p:blipFill>
          <a:blip r:embed="rId5">
            <a:alphaModFix/>
          </a:blip>
          <a:stretch>
            <a:fillRect/>
          </a:stretch>
        </p:blipFill>
        <p:spPr>
          <a:xfrm>
            <a:off x="719988" y="4441200"/>
            <a:ext cx="339676" cy="324598"/>
          </a:xfrm>
          <a:prstGeom prst="rect">
            <a:avLst/>
          </a:prstGeom>
          <a:noFill/>
          <a:ln>
            <a:noFill/>
          </a:ln>
        </p:spPr>
      </p:pic>
      <p:sp>
        <p:nvSpPr>
          <p:cNvPr id="250" name="Google Shape;250;p27"/>
          <p:cNvSpPr txBox="1">
            <a:spLocks noGrp="1"/>
          </p:cNvSpPr>
          <p:nvPr>
            <p:ph type="ctrTitle"/>
          </p:nvPr>
        </p:nvSpPr>
        <p:spPr>
          <a:xfrm>
            <a:off x="720000" y="1586073"/>
            <a:ext cx="6921000" cy="166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500">
                <a:solidFill>
                  <a:schemeClr val="accent2"/>
                </a:solidFill>
                <a:latin typeface="Catamaran Medium"/>
                <a:ea typeface="Catamaran Medium"/>
                <a:cs typeface="Catamaran Medium"/>
                <a:sym typeface="Catamaran Medium"/>
              </a:rPr>
              <a:t>Clean Water Action: Lead Service Line Replacement</a:t>
            </a:r>
            <a:endParaRPr sz="4500">
              <a:solidFill>
                <a:schemeClr val="accent2"/>
              </a:solidFill>
              <a:latin typeface="Catamaran Medium"/>
              <a:ea typeface="Catamaran Medium"/>
              <a:cs typeface="Catamaran Medium"/>
              <a:sym typeface="Catamaran Medium"/>
            </a:endParaRPr>
          </a:p>
          <a:p>
            <a:pPr marL="0" lvl="0" indent="0" algn="l" rtl="0">
              <a:spcBef>
                <a:spcPts val="0"/>
              </a:spcBef>
              <a:spcAft>
                <a:spcPts val="0"/>
              </a:spcAft>
              <a:buNone/>
            </a:pPr>
            <a:endParaRPr sz="4000">
              <a:solidFill>
                <a:schemeClr val="accent2"/>
              </a:solidFill>
            </a:endParaRPr>
          </a:p>
        </p:txBody>
      </p:sp>
      <p:sp>
        <p:nvSpPr>
          <p:cNvPr id="251" name="Google Shape;251;p27"/>
          <p:cNvSpPr txBox="1">
            <a:spLocks noGrp="1"/>
          </p:cNvSpPr>
          <p:nvPr>
            <p:ph type="subTitle" idx="1"/>
          </p:nvPr>
        </p:nvSpPr>
        <p:spPr>
          <a:xfrm>
            <a:off x="767450" y="3072800"/>
            <a:ext cx="3746100" cy="30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Lauren Cardenas</a:t>
            </a:r>
            <a:endParaRPr/>
          </a:p>
        </p:txBody>
      </p:sp>
      <p:cxnSp>
        <p:nvCxnSpPr>
          <p:cNvPr id="252" name="Google Shape;252;p27"/>
          <p:cNvCxnSpPr/>
          <p:nvPr/>
        </p:nvCxnSpPr>
        <p:spPr>
          <a:xfrm>
            <a:off x="836599" y="3511026"/>
            <a:ext cx="6198900" cy="0"/>
          </a:xfrm>
          <a:prstGeom prst="straightConnector1">
            <a:avLst/>
          </a:prstGeom>
          <a:noFill/>
          <a:ln w="9525" cap="flat" cmpd="sng">
            <a:solidFill>
              <a:schemeClr val="accent6"/>
            </a:solidFill>
            <a:prstDash val="solid"/>
            <a:round/>
            <a:headEnd type="none" w="med" len="med"/>
            <a:tailEnd type="none" w="med" len="med"/>
          </a:ln>
        </p:spPr>
      </p:cxnSp>
      <p:pic>
        <p:nvPicPr>
          <p:cNvPr id="253" name="Google Shape;253;p27"/>
          <p:cNvPicPr preferRelativeResize="0"/>
          <p:nvPr/>
        </p:nvPicPr>
        <p:blipFill>
          <a:blip r:embed="rId5">
            <a:alphaModFix/>
          </a:blip>
          <a:stretch>
            <a:fillRect/>
          </a:stretch>
        </p:blipFill>
        <p:spPr>
          <a:xfrm>
            <a:off x="7211188" y="2465862"/>
            <a:ext cx="339676" cy="32459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dk1"/>
            </a:gs>
            <a:gs pos="25000">
              <a:schemeClr val="lt1"/>
            </a:gs>
            <a:gs pos="66000">
              <a:schemeClr val="dk2"/>
            </a:gs>
            <a:gs pos="90000">
              <a:schemeClr val="lt2"/>
            </a:gs>
            <a:gs pos="100000">
              <a:schemeClr val="accent2"/>
            </a:gs>
          </a:gsLst>
          <a:lin ang="5400012" scaled="0"/>
        </a:gradFill>
        <a:effectLst/>
      </p:bgPr>
    </p:bg>
    <p:spTree>
      <p:nvGrpSpPr>
        <p:cNvPr id="1" name="Shape 257"/>
        <p:cNvGrpSpPr/>
        <p:nvPr/>
      </p:nvGrpSpPr>
      <p:grpSpPr>
        <a:xfrm>
          <a:off x="0" y="0"/>
          <a:ext cx="0" cy="0"/>
          <a:chOff x="0" y="0"/>
          <a:chExt cx="0" cy="0"/>
        </a:xfrm>
      </p:grpSpPr>
      <p:pic>
        <p:nvPicPr>
          <p:cNvPr id="258" name="Google Shape;258;p28"/>
          <p:cNvPicPr preferRelativeResize="0"/>
          <p:nvPr/>
        </p:nvPicPr>
        <p:blipFill rotWithShape="1">
          <a:blip r:embed="rId3">
            <a:alphaModFix/>
          </a:blip>
          <a:srcRect t="27891"/>
          <a:stretch/>
        </p:blipFill>
        <p:spPr>
          <a:xfrm rot="10644088">
            <a:off x="4254701" y="2308597"/>
            <a:ext cx="5198950" cy="3708957"/>
          </a:xfrm>
          <a:prstGeom prst="rect">
            <a:avLst/>
          </a:prstGeom>
          <a:noFill/>
          <a:ln>
            <a:noFill/>
          </a:ln>
        </p:spPr>
      </p:pic>
      <p:sp>
        <p:nvSpPr>
          <p:cNvPr id="259" name="Google Shape;259;p28"/>
          <p:cNvSpPr txBox="1">
            <a:spLocks noGrp="1"/>
          </p:cNvSpPr>
          <p:nvPr>
            <p:ph type="subTitle" idx="2"/>
          </p:nvPr>
        </p:nvSpPr>
        <p:spPr>
          <a:xfrm>
            <a:off x="720104" y="3021300"/>
            <a:ext cx="4537200" cy="71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t>“Campaign for safer water, cleaner air, and protection from toxic pollution”</a:t>
            </a:r>
            <a:endParaRPr sz="2100"/>
          </a:p>
          <a:p>
            <a:pPr marL="0" lvl="0" indent="0" algn="l" rtl="0">
              <a:spcBef>
                <a:spcPts val="0"/>
              </a:spcBef>
              <a:spcAft>
                <a:spcPts val="0"/>
              </a:spcAft>
              <a:buNone/>
            </a:pPr>
            <a:endParaRPr sz="2100"/>
          </a:p>
          <a:p>
            <a:pPr marL="0" lvl="0" indent="0" algn="l" rtl="0">
              <a:spcBef>
                <a:spcPts val="0"/>
              </a:spcBef>
              <a:spcAft>
                <a:spcPts val="0"/>
              </a:spcAft>
              <a:buNone/>
            </a:pPr>
            <a:endParaRPr sz="2100"/>
          </a:p>
        </p:txBody>
      </p:sp>
      <p:cxnSp>
        <p:nvCxnSpPr>
          <p:cNvPr id="260" name="Google Shape;260;p28"/>
          <p:cNvCxnSpPr>
            <a:endCxn id="261" idx="3"/>
          </p:cNvCxnSpPr>
          <p:nvPr/>
        </p:nvCxnSpPr>
        <p:spPr>
          <a:xfrm>
            <a:off x="838399" y="2902251"/>
            <a:ext cx="4651800" cy="0"/>
          </a:xfrm>
          <a:prstGeom prst="straightConnector1">
            <a:avLst/>
          </a:prstGeom>
          <a:noFill/>
          <a:ln w="9525" cap="flat" cmpd="sng">
            <a:solidFill>
              <a:schemeClr val="accent6"/>
            </a:solidFill>
            <a:prstDash val="solid"/>
            <a:round/>
            <a:headEnd type="none" w="med" len="med"/>
            <a:tailEnd type="none" w="med" len="med"/>
          </a:ln>
        </p:spPr>
      </p:cxnSp>
      <p:pic>
        <p:nvPicPr>
          <p:cNvPr id="262" name="Google Shape;262;p28"/>
          <p:cNvPicPr preferRelativeResize="0"/>
          <p:nvPr/>
        </p:nvPicPr>
        <p:blipFill>
          <a:blip r:embed="rId4">
            <a:alphaModFix/>
          </a:blip>
          <a:stretch>
            <a:fillRect/>
          </a:stretch>
        </p:blipFill>
        <p:spPr>
          <a:xfrm rot="3867727">
            <a:off x="5607012" y="-1164053"/>
            <a:ext cx="4334624" cy="4233009"/>
          </a:xfrm>
          <a:prstGeom prst="rect">
            <a:avLst/>
          </a:prstGeom>
          <a:noFill/>
          <a:ln>
            <a:noFill/>
          </a:ln>
        </p:spPr>
      </p:pic>
      <p:pic>
        <p:nvPicPr>
          <p:cNvPr id="263" name="Google Shape;263;p28"/>
          <p:cNvPicPr preferRelativeResize="0"/>
          <p:nvPr/>
        </p:nvPicPr>
        <p:blipFill>
          <a:blip r:embed="rId5">
            <a:alphaModFix/>
          </a:blip>
          <a:stretch>
            <a:fillRect/>
          </a:stretch>
        </p:blipFill>
        <p:spPr>
          <a:xfrm>
            <a:off x="5490188" y="2360425"/>
            <a:ext cx="339676" cy="324598"/>
          </a:xfrm>
          <a:prstGeom prst="rect">
            <a:avLst/>
          </a:prstGeom>
          <a:noFill/>
          <a:ln>
            <a:noFill/>
          </a:ln>
        </p:spPr>
      </p:pic>
      <p:pic>
        <p:nvPicPr>
          <p:cNvPr id="264" name="Google Shape;264;p28"/>
          <p:cNvPicPr preferRelativeResize="0"/>
          <p:nvPr/>
        </p:nvPicPr>
        <p:blipFill>
          <a:blip r:embed="rId5">
            <a:alphaModFix/>
          </a:blip>
          <a:stretch>
            <a:fillRect/>
          </a:stretch>
        </p:blipFill>
        <p:spPr>
          <a:xfrm>
            <a:off x="4504058" y="3853749"/>
            <a:ext cx="135875" cy="129852"/>
          </a:xfrm>
          <a:prstGeom prst="rect">
            <a:avLst/>
          </a:prstGeom>
          <a:noFill/>
          <a:ln>
            <a:noFill/>
          </a:ln>
        </p:spPr>
      </p:pic>
      <p:pic>
        <p:nvPicPr>
          <p:cNvPr id="265" name="Google Shape;265;p28"/>
          <p:cNvPicPr preferRelativeResize="0"/>
          <p:nvPr/>
        </p:nvPicPr>
        <p:blipFill>
          <a:blip r:embed="rId5">
            <a:alphaModFix/>
          </a:blip>
          <a:stretch>
            <a:fillRect/>
          </a:stretch>
        </p:blipFill>
        <p:spPr>
          <a:xfrm>
            <a:off x="3412032" y="4363650"/>
            <a:ext cx="501985" cy="479700"/>
          </a:xfrm>
          <a:prstGeom prst="rect">
            <a:avLst/>
          </a:prstGeom>
          <a:noFill/>
          <a:ln>
            <a:noFill/>
          </a:ln>
        </p:spPr>
      </p:pic>
      <p:pic>
        <p:nvPicPr>
          <p:cNvPr id="266" name="Google Shape;266;p28"/>
          <p:cNvPicPr preferRelativeResize="0"/>
          <p:nvPr/>
        </p:nvPicPr>
        <p:blipFill>
          <a:blip r:embed="rId5">
            <a:alphaModFix/>
          </a:blip>
          <a:stretch>
            <a:fillRect/>
          </a:stretch>
        </p:blipFill>
        <p:spPr>
          <a:xfrm>
            <a:off x="3412013" y="910000"/>
            <a:ext cx="339676" cy="324598"/>
          </a:xfrm>
          <a:prstGeom prst="rect">
            <a:avLst/>
          </a:prstGeom>
          <a:noFill/>
          <a:ln>
            <a:noFill/>
          </a:ln>
        </p:spPr>
      </p:pic>
      <p:pic>
        <p:nvPicPr>
          <p:cNvPr id="267" name="Google Shape;267;p28"/>
          <p:cNvPicPr preferRelativeResize="0"/>
          <p:nvPr/>
        </p:nvPicPr>
        <p:blipFill>
          <a:blip r:embed="rId5">
            <a:alphaModFix/>
          </a:blip>
          <a:stretch>
            <a:fillRect/>
          </a:stretch>
        </p:blipFill>
        <p:spPr>
          <a:xfrm>
            <a:off x="4173308" y="475074"/>
            <a:ext cx="135875" cy="129852"/>
          </a:xfrm>
          <a:prstGeom prst="rect">
            <a:avLst/>
          </a:prstGeom>
          <a:noFill/>
          <a:ln>
            <a:noFill/>
          </a:ln>
        </p:spPr>
      </p:pic>
      <p:pic>
        <p:nvPicPr>
          <p:cNvPr id="268" name="Google Shape;268;p28"/>
          <p:cNvPicPr preferRelativeResize="0"/>
          <p:nvPr/>
        </p:nvPicPr>
        <p:blipFill>
          <a:blip r:embed="rId6">
            <a:alphaModFix/>
          </a:blip>
          <a:stretch>
            <a:fillRect/>
          </a:stretch>
        </p:blipFill>
        <p:spPr>
          <a:xfrm>
            <a:off x="901525" y="475075"/>
            <a:ext cx="4309176" cy="226231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29"/>
          <p:cNvPicPr preferRelativeResize="0"/>
          <p:nvPr/>
        </p:nvPicPr>
        <p:blipFill rotWithShape="1">
          <a:blip r:embed="rId3">
            <a:alphaModFix/>
          </a:blip>
          <a:srcRect t="27891"/>
          <a:stretch/>
        </p:blipFill>
        <p:spPr>
          <a:xfrm rot="10621569">
            <a:off x="6269225" y="2509999"/>
            <a:ext cx="5198951" cy="3708954"/>
          </a:xfrm>
          <a:prstGeom prst="rect">
            <a:avLst/>
          </a:prstGeom>
          <a:noFill/>
          <a:ln>
            <a:noFill/>
          </a:ln>
        </p:spPr>
      </p:pic>
      <p:pic>
        <p:nvPicPr>
          <p:cNvPr id="274" name="Google Shape;274;p29"/>
          <p:cNvPicPr preferRelativeResize="0"/>
          <p:nvPr/>
        </p:nvPicPr>
        <p:blipFill rotWithShape="1">
          <a:blip r:embed="rId3">
            <a:alphaModFix/>
          </a:blip>
          <a:srcRect t="27891"/>
          <a:stretch/>
        </p:blipFill>
        <p:spPr>
          <a:xfrm rot="-8919542" flipH="1">
            <a:off x="-1536450" y="-1419075"/>
            <a:ext cx="5198950" cy="3708953"/>
          </a:xfrm>
          <a:prstGeom prst="rect">
            <a:avLst/>
          </a:prstGeom>
          <a:noFill/>
          <a:ln>
            <a:noFill/>
          </a:ln>
        </p:spPr>
      </p:pic>
      <p:sp>
        <p:nvSpPr>
          <p:cNvPr id="275" name="Google Shape;275;p29"/>
          <p:cNvSpPr txBox="1">
            <a:spLocks noGrp="1"/>
          </p:cNvSpPr>
          <p:nvPr>
            <p:ph type="subTitle" idx="1"/>
          </p:nvPr>
        </p:nvSpPr>
        <p:spPr>
          <a:xfrm>
            <a:off x="1328188" y="1492375"/>
            <a:ext cx="6536100" cy="174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“There is no safe level of lead exposure.”</a:t>
            </a:r>
            <a:endParaRPr/>
          </a:p>
        </p:txBody>
      </p:sp>
      <p:pic>
        <p:nvPicPr>
          <p:cNvPr id="276" name="Google Shape;276;p29"/>
          <p:cNvPicPr preferRelativeResize="0"/>
          <p:nvPr/>
        </p:nvPicPr>
        <p:blipFill>
          <a:blip r:embed="rId4">
            <a:alphaModFix/>
          </a:blip>
          <a:stretch>
            <a:fillRect/>
          </a:stretch>
        </p:blipFill>
        <p:spPr>
          <a:xfrm>
            <a:off x="5954483" y="971999"/>
            <a:ext cx="135875" cy="129852"/>
          </a:xfrm>
          <a:prstGeom prst="rect">
            <a:avLst/>
          </a:prstGeom>
          <a:noFill/>
          <a:ln>
            <a:noFill/>
          </a:ln>
        </p:spPr>
      </p:pic>
      <p:cxnSp>
        <p:nvCxnSpPr>
          <p:cNvPr id="277" name="Google Shape;277;p29"/>
          <p:cNvCxnSpPr/>
          <p:nvPr/>
        </p:nvCxnSpPr>
        <p:spPr>
          <a:xfrm>
            <a:off x="1625675" y="3241650"/>
            <a:ext cx="6201300" cy="0"/>
          </a:xfrm>
          <a:prstGeom prst="straightConnector1">
            <a:avLst/>
          </a:prstGeom>
          <a:noFill/>
          <a:ln w="9525" cap="flat" cmpd="sng">
            <a:solidFill>
              <a:schemeClr val="accent6"/>
            </a:solidFill>
            <a:prstDash val="solid"/>
            <a:round/>
            <a:headEnd type="none" w="med" len="med"/>
            <a:tailEnd type="none" w="med" len="med"/>
          </a:ln>
        </p:spPr>
      </p:cxnSp>
      <p:sp>
        <p:nvSpPr>
          <p:cNvPr id="278" name="Google Shape;278;p29"/>
          <p:cNvSpPr/>
          <p:nvPr/>
        </p:nvSpPr>
        <p:spPr>
          <a:xfrm>
            <a:off x="7371899" y="2983201"/>
            <a:ext cx="516600" cy="516900"/>
          </a:xfrm>
          <a:prstGeom prst="plaqu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0"/>
          <p:cNvSpPr txBox="1">
            <a:spLocks noGrp="1"/>
          </p:cNvSpPr>
          <p:nvPr>
            <p:ph type="subTitle" idx="1"/>
          </p:nvPr>
        </p:nvSpPr>
        <p:spPr>
          <a:xfrm>
            <a:off x="720000" y="1863775"/>
            <a:ext cx="3927600" cy="610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1986 Ban</a:t>
            </a:r>
            <a:endParaRPr/>
          </a:p>
        </p:txBody>
      </p:sp>
      <p:sp>
        <p:nvSpPr>
          <p:cNvPr id="284" name="Google Shape;284;p30"/>
          <p:cNvSpPr txBox="1">
            <a:spLocks noGrp="1"/>
          </p:cNvSpPr>
          <p:nvPr>
            <p:ph type="subTitle" idx="2"/>
          </p:nvPr>
        </p:nvSpPr>
        <p:spPr>
          <a:xfrm>
            <a:off x="5069256" y="1863775"/>
            <a:ext cx="3273900" cy="610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No Inventory</a:t>
            </a:r>
            <a:endParaRPr/>
          </a:p>
        </p:txBody>
      </p:sp>
      <p:sp>
        <p:nvSpPr>
          <p:cNvPr id="285" name="Google Shape;285;p30"/>
          <p:cNvSpPr txBox="1">
            <a:spLocks noGrp="1"/>
          </p:cNvSpPr>
          <p:nvPr>
            <p:ph type="subTitle" idx="3"/>
          </p:nvPr>
        </p:nvSpPr>
        <p:spPr>
          <a:xfrm>
            <a:off x="970813" y="2408522"/>
            <a:ext cx="3273900" cy="1346100"/>
          </a:xfrm>
          <a:prstGeom prst="rect">
            <a:avLst/>
          </a:prstGeom>
        </p:spPr>
        <p:txBody>
          <a:bodyPr spcFirstLastPara="1" wrap="square" lIns="91425" tIns="91425" rIns="91425" bIns="91425" anchor="t" anchorCtr="0">
            <a:noAutofit/>
          </a:bodyPr>
          <a:lstStyle/>
          <a:p>
            <a:pPr marL="457200" lvl="0" indent="-336550" algn="ctr" rtl="0">
              <a:spcBef>
                <a:spcPts val="0"/>
              </a:spcBef>
              <a:spcAft>
                <a:spcPts val="0"/>
              </a:spcAft>
              <a:buSzPts val="1700"/>
              <a:buChar char="●"/>
            </a:pPr>
            <a:r>
              <a:rPr lang="en" sz="1700"/>
              <a:t>Banned, but did not affect existing lines</a:t>
            </a:r>
            <a:endParaRPr sz="1700"/>
          </a:p>
        </p:txBody>
      </p:sp>
      <p:sp>
        <p:nvSpPr>
          <p:cNvPr id="286" name="Google Shape;286;p30"/>
          <p:cNvSpPr txBox="1">
            <a:spLocks noGrp="1"/>
          </p:cNvSpPr>
          <p:nvPr>
            <p:ph type="subTitle" idx="4"/>
          </p:nvPr>
        </p:nvSpPr>
        <p:spPr>
          <a:xfrm>
            <a:off x="4899267" y="2408522"/>
            <a:ext cx="3273900" cy="1346100"/>
          </a:xfrm>
          <a:prstGeom prst="rect">
            <a:avLst/>
          </a:prstGeom>
        </p:spPr>
        <p:txBody>
          <a:bodyPr spcFirstLastPara="1" wrap="square" lIns="91425" tIns="91425" rIns="91425" bIns="91425" anchor="t" anchorCtr="0">
            <a:noAutofit/>
          </a:bodyPr>
          <a:lstStyle/>
          <a:p>
            <a:pPr marL="457200" lvl="0" indent="-336550" algn="ctr" rtl="0">
              <a:spcBef>
                <a:spcPts val="0"/>
              </a:spcBef>
              <a:spcAft>
                <a:spcPts val="0"/>
              </a:spcAft>
              <a:buSzPts val="1700"/>
              <a:buChar char="●"/>
            </a:pPr>
            <a:r>
              <a:rPr lang="en" sz="1700"/>
              <a:t>There is no easily accessible, accurate, widespread LSL database</a:t>
            </a:r>
            <a:endParaRPr sz="1700"/>
          </a:p>
        </p:txBody>
      </p:sp>
      <p:sp>
        <p:nvSpPr>
          <p:cNvPr id="287" name="Google Shape;287;p30"/>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Lead Service Lines (LSLs)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dk1"/>
            </a:gs>
            <a:gs pos="25000">
              <a:schemeClr val="lt1"/>
            </a:gs>
            <a:gs pos="66000">
              <a:schemeClr val="dk2"/>
            </a:gs>
            <a:gs pos="90000">
              <a:schemeClr val="lt2"/>
            </a:gs>
            <a:gs pos="100000">
              <a:schemeClr val="accent2"/>
            </a:gs>
          </a:gsLst>
          <a:lin ang="5400012" scaled="0"/>
        </a:gradFill>
        <a:effectLst/>
      </p:bgPr>
    </p:bg>
    <p:spTree>
      <p:nvGrpSpPr>
        <p:cNvPr id="1" name="Shape 291"/>
        <p:cNvGrpSpPr/>
        <p:nvPr/>
      </p:nvGrpSpPr>
      <p:grpSpPr>
        <a:xfrm>
          <a:off x="0" y="0"/>
          <a:ext cx="0" cy="0"/>
          <a:chOff x="0" y="0"/>
          <a:chExt cx="0" cy="0"/>
        </a:xfrm>
      </p:grpSpPr>
      <p:sp>
        <p:nvSpPr>
          <p:cNvPr id="292" name="Google Shape;292;p31"/>
          <p:cNvSpPr txBox="1">
            <a:spLocks noGrp="1"/>
          </p:cNvSpPr>
          <p:nvPr>
            <p:ph type="title"/>
          </p:nvPr>
        </p:nvSpPr>
        <p:spPr>
          <a:xfrm>
            <a:off x="720000" y="1798470"/>
            <a:ext cx="2097000" cy="501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000"/>
              <a:t>Demographics</a:t>
            </a:r>
            <a:endParaRPr sz="2000"/>
          </a:p>
        </p:txBody>
      </p:sp>
      <p:sp>
        <p:nvSpPr>
          <p:cNvPr id="293" name="Google Shape;293;p31"/>
          <p:cNvSpPr txBox="1">
            <a:spLocks noGrp="1"/>
          </p:cNvSpPr>
          <p:nvPr>
            <p:ph type="title" idx="3"/>
          </p:nvPr>
        </p:nvSpPr>
        <p:spPr>
          <a:xfrm>
            <a:off x="3306900" y="1798470"/>
            <a:ext cx="2313600" cy="501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800"/>
              <a:t>Environmental Justice</a:t>
            </a:r>
            <a:endParaRPr sz="1800"/>
          </a:p>
        </p:txBody>
      </p:sp>
      <p:sp>
        <p:nvSpPr>
          <p:cNvPr id="294" name="Google Shape;294;p31"/>
          <p:cNvSpPr txBox="1">
            <a:spLocks noGrp="1"/>
          </p:cNvSpPr>
          <p:nvPr>
            <p:ph type="title" idx="6"/>
          </p:nvPr>
        </p:nvSpPr>
        <p:spPr>
          <a:xfrm>
            <a:off x="6110408" y="1798470"/>
            <a:ext cx="2313600" cy="501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000"/>
              <a:t>Housing Stock</a:t>
            </a:r>
            <a:endParaRPr sz="2000"/>
          </a:p>
        </p:txBody>
      </p:sp>
      <p:sp>
        <p:nvSpPr>
          <p:cNvPr id="295" name="Google Shape;295;p31"/>
          <p:cNvSpPr txBox="1">
            <a:spLocks noGrp="1"/>
          </p:cNvSpPr>
          <p:nvPr>
            <p:ph type="title" idx="21"/>
          </p:nvPr>
        </p:nvSpPr>
        <p:spPr>
          <a:xfrm>
            <a:off x="720000" y="539998"/>
            <a:ext cx="7704000" cy="432000"/>
          </a:xfrm>
          <a:prstGeom prst="rect">
            <a:avLst/>
          </a:prstGeom>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My Research</a:t>
            </a:r>
            <a:endParaRPr>
              <a:solidFill>
                <a:schemeClr val="accent6"/>
              </a:solidFill>
            </a:endParaRPr>
          </a:p>
        </p:txBody>
      </p:sp>
      <p:sp>
        <p:nvSpPr>
          <p:cNvPr id="296" name="Google Shape;296;p31"/>
          <p:cNvSpPr/>
          <p:nvPr/>
        </p:nvSpPr>
        <p:spPr>
          <a:xfrm>
            <a:off x="835237" y="1355926"/>
            <a:ext cx="566726" cy="357575"/>
          </a:xfrm>
          <a:prstGeom prst="rect">
            <a:avLst/>
          </a:prstGeom>
        </p:spPr>
        <p:txBody>
          <a:bodyPr>
            <a:prstTxWarp prst="textPlain">
              <a:avLst/>
            </a:prstTxWarp>
          </a:bodyPr>
          <a:lstStyle/>
          <a:p>
            <a:pPr lvl="0" algn="ctr"/>
            <a:r>
              <a:rPr b="0" i="0">
                <a:ln w="9525" cap="flat" cmpd="sng">
                  <a:solidFill>
                    <a:schemeClr val="accent6"/>
                  </a:solidFill>
                  <a:prstDash val="solid"/>
                  <a:round/>
                  <a:headEnd type="none" w="sm" len="sm"/>
                  <a:tailEnd type="none" w="sm" len="sm"/>
                </a:ln>
                <a:noFill/>
                <a:latin typeface="Unlock"/>
              </a:rPr>
              <a:t>01</a:t>
            </a:r>
          </a:p>
        </p:txBody>
      </p:sp>
      <p:sp>
        <p:nvSpPr>
          <p:cNvPr id="297" name="Google Shape;297;p31"/>
          <p:cNvSpPr/>
          <p:nvPr/>
        </p:nvSpPr>
        <p:spPr>
          <a:xfrm>
            <a:off x="3426037" y="1355926"/>
            <a:ext cx="616409" cy="360463"/>
          </a:xfrm>
          <a:prstGeom prst="rect">
            <a:avLst/>
          </a:prstGeom>
        </p:spPr>
        <p:txBody>
          <a:bodyPr>
            <a:prstTxWarp prst="textPlain">
              <a:avLst/>
            </a:prstTxWarp>
          </a:bodyPr>
          <a:lstStyle/>
          <a:p>
            <a:pPr lvl="0" algn="ctr"/>
            <a:r>
              <a:rPr b="0" i="0">
                <a:ln w="9525" cap="flat" cmpd="sng">
                  <a:solidFill>
                    <a:schemeClr val="accent6"/>
                  </a:solidFill>
                  <a:prstDash val="solid"/>
                  <a:round/>
                  <a:headEnd type="none" w="sm" len="sm"/>
                  <a:tailEnd type="none" w="sm" len="sm"/>
                </a:ln>
                <a:noFill/>
                <a:latin typeface="Unlock"/>
              </a:rPr>
              <a:t>02</a:t>
            </a:r>
          </a:p>
        </p:txBody>
      </p:sp>
      <p:sp>
        <p:nvSpPr>
          <p:cNvPr id="298" name="Google Shape;298;p31"/>
          <p:cNvSpPr/>
          <p:nvPr/>
        </p:nvSpPr>
        <p:spPr>
          <a:xfrm>
            <a:off x="6230571" y="1355926"/>
            <a:ext cx="611209" cy="363929"/>
          </a:xfrm>
          <a:prstGeom prst="rect">
            <a:avLst/>
          </a:prstGeom>
        </p:spPr>
        <p:txBody>
          <a:bodyPr>
            <a:prstTxWarp prst="textPlain">
              <a:avLst/>
            </a:prstTxWarp>
          </a:bodyPr>
          <a:lstStyle/>
          <a:p>
            <a:pPr lvl="0" algn="ctr"/>
            <a:r>
              <a:rPr b="0" i="0">
                <a:ln w="9525" cap="flat" cmpd="sng">
                  <a:solidFill>
                    <a:schemeClr val="accent6"/>
                  </a:solidFill>
                  <a:prstDash val="solid"/>
                  <a:round/>
                  <a:headEnd type="none" w="sm" len="sm"/>
                  <a:tailEnd type="none" w="sm" len="sm"/>
                </a:ln>
                <a:noFill/>
                <a:latin typeface="Unlock"/>
              </a:rPr>
              <a:t>03</a:t>
            </a:r>
          </a:p>
        </p:txBody>
      </p:sp>
      <p:sp>
        <p:nvSpPr>
          <p:cNvPr id="299" name="Google Shape;299;p31"/>
          <p:cNvSpPr/>
          <p:nvPr/>
        </p:nvSpPr>
        <p:spPr>
          <a:xfrm>
            <a:off x="8613633" y="135093"/>
            <a:ext cx="324600" cy="324600"/>
          </a:xfrm>
          <a:prstGeom prst="plaqu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0" name="Google Shape;300;p31"/>
          <p:cNvPicPr preferRelativeResize="0"/>
          <p:nvPr/>
        </p:nvPicPr>
        <p:blipFill>
          <a:blip r:embed="rId3">
            <a:alphaModFix/>
          </a:blip>
          <a:stretch>
            <a:fillRect/>
          </a:stretch>
        </p:blipFill>
        <p:spPr>
          <a:xfrm>
            <a:off x="441375" y="2622450"/>
            <a:ext cx="2654250" cy="1387050"/>
          </a:xfrm>
          <a:prstGeom prst="rect">
            <a:avLst/>
          </a:prstGeom>
          <a:noFill/>
          <a:ln>
            <a:noFill/>
          </a:ln>
        </p:spPr>
      </p:pic>
      <p:pic>
        <p:nvPicPr>
          <p:cNvPr id="301" name="Google Shape;301;p31"/>
          <p:cNvPicPr preferRelativeResize="0"/>
          <p:nvPr/>
        </p:nvPicPr>
        <p:blipFill>
          <a:blip r:embed="rId4">
            <a:alphaModFix/>
          </a:blip>
          <a:stretch>
            <a:fillRect/>
          </a:stretch>
        </p:blipFill>
        <p:spPr>
          <a:xfrm>
            <a:off x="6110388" y="2622448"/>
            <a:ext cx="2208434" cy="1387050"/>
          </a:xfrm>
          <a:prstGeom prst="rect">
            <a:avLst/>
          </a:prstGeom>
          <a:noFill/>
          <a:ln>
            <a:noFill/>
          </a:ln>
        </p:spPr>
      </p:pic>
      <p:sp>
        <p:nvSpPr>
          <p:cNvPr id="302" name="Google Shape;302;p31"/>
          <p:cNvSpPr/>
          <p:nvPr/>
        </p:nvSpPr>
        <p:spPr>
          <a:xfrm>
            <a:off x="3611700" y="2469313"/>
            <a:ext cx="1704000" cy="1693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3" name="Google Shape;303;p31"/>
          <p:cNvPicPr preferRelativeResize="0"/>
          <p:nvPr/>
        </p:nvPicPr>
        <p:blipFill>
          <a:blip r:embed="rId5">
            <a:alphaModFix/>
          </a:blip>
          <a:stretch>
            <a:fillRect/>
          </a:stretch>
        </p:blipFill>
        <p:spPr>
          <a:xfrm>
            <a:off x="3640457" y="2469312"/>
            <a:ext cx="1646387" cy="1693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2"/>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p>
            <a:pPr marL="457200" lvl="0" indent="-349250" algn="l" rtl="0">
              <a:spcBef>
                <a:spcPts val="0"/>
              </a:spcBef>
              <a:spcAft>
                <a:spcPts val="0"/>
              </a:spcAft>
              <a:buSzPts val="1900"/>
              <a:buChar char="●"/>
            </a:pPr>
            <a:r>
              <a:rPr lang="en" sz="1750"/>
              <a:t>Race</a:t>
            </a:r>
            <a:endParaRPr sz="1750"/>
          </a:p>
          <a:p>
            <a:pPr marL="457200" lvl="0" indent="-349250" algn="l" rtl="0">
              <a:spcBef>
                <a:spcPts val="0"/>
              </a:spcBef>
              <a:spcAft>
                <a:spcPts val="0"/>
              </a:spcAft>
              <a:buSzPts val="1900"/>
              <a:buChar char="●"/>
            </a:pPr>
            <a:r>
              <a:rPr lang="en" sz="1750"/>
              <a:t>Household Income</a:t>
            </a:r>
            <a:endParaRPr sz="1750"/>
          </a:p>
          <a:p>
            <a:pPr marL="457200" lvl="0" indent="-339725" algn="l" rtl="0">
              <a:spcBef>
                <a:spcPts val="0"/>
              </a:spcBef>
              <a:spcAft>
                <a:spcPts val="0"/>
              </a:spcAft>
              <a:buSzPts val="1750"/>
              <a:buChar char="●"/>
            </a:pPr>
            <a:r>
              <a:rPr lang="en" sz="1750"/>
              <a:t>Language</a:t>
            </a:r>
            <a:endParaRPr sz="1750"/>
          </a:p>
        </p:txBody>
      </p:sp>
      <p:sp>
        <p:nvSpPr>
          <p:cNvPr id="309" name="Google Shape;309;p32"/>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Demographic Data</a:t>
            </a:r>
            <a:endParaRPr/>
          </a:p>
        </p:txBody>
      </p:sp>
      <p:pic>
        <p:nvPicPr>
          <p:cNvPr id="310" name="Google Shape;310;p32"/>
          <p:cNvPicPr preferRelativeResize="0"/>
          <p:nvPr/>
        </p:nvPicPr>
        <p:blipFill rotWithShape="1">
          <a:blip r:embed="rId3">
            <a:alphaModFix/>
          </a:blip>
          <a:srcRect t="5159"/>
          <a:stretch/>
        </p:blipFill>
        <p:spPr>
          <a:xfrm>
            <a:off x="4135425" y="1152475"/>
            <a:ext cx="4288575" cy="35436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33"/>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p>
            <a:pPr marL="457200" lvl="0" indent="-339725" algn="l" rtl="0">
              <a:spcBef>
                <a:spcPts val="0"/>
              </a:spcBef>
              <a:spcAft>
                <a:spcPts val="0"/>
              </a:spcAft>
              <a:buSzPts val="1750"/>
              <a:buChar char="●"/>
            </a:pPr>
            <a:r>
              <a:rPr lang="en" sz="1750"/>
              <a:t>Household Income</a:t>
            </a:r>
            <a:endParaRPr sz="1750"/>
          </a:p>
          <a:p>
            <a:pPr marL="457200" lvl="0" indent="-339725" algn="l" rtl="0">
              <a:spcBef>
                <a:spcPts val="0"/>
              </a:spcBef>
              <a:spcAft>
                <a:spcPts val="0"/>
              </a:spcAft>
              <a:buSzPts val="1750"/>
              <a:buChar char="●"/>
            </a:pPr>
            <a:r>
              <a:rPr lang="en" sz="1750"/>
              <a:t>Minority Population</a:t>
            </a:r>
            <a:endParaRPr sz="1750"/>
          </a:p>
          <a:p>
            <a:pPr marL="457200" lvl="0" indent="-339725" algn="l" rtl="0">
              <a:spcBef>
                <a:spcPts val="0"/>
              </a:spcBef>
              <a:spcAft>
                <a:spcPts val="0"/>
              </a:spcAft>
              <a:buSzPts val="1750"/>
              <a:buChar char="●"/>
            </a:pPr>
            <a:r>
              <a:rPr lang="en" sz="1750"/>
              <a:t>Language Isolation</a:t>
            </a:r>
            <a:endParaRPr sz="1750"/>
          </a:p>
        </p:txBody>
      </p:sp>
      <p:sp>
        <p:nvSpPr>
          <p:cNvPr id="316" name="Google Shape;316;p33"/>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Environmental Justice Designation</a:t>
            </a:r>
            <a:endParaRPr/>
          </a:p>
        </p:txBody>
      </p:sp>
      <p:pic>
        <p:nvPicPr>
          <p:cNvPr id="317" name="Google Shape;317;p33"/>
          <p:cNvPicPr preferRelativeResize="0"/>
          <p:nvPr/>
        </p:nvPicPr>
        <p:blipFill>
          <a:blip r:embed="rId3">
            <a:alphaModFix/>
          </a:blip>
          <a:stretch>
            <a:fillRect/>
          </a:stretch>
        </p:blipFill>
        <p:spPr>
          <a:xfrm>
            <a:off x="1623150" y="2359425"/>
            <a:ext cx="5897699" cy="24259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34"/>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p>
            <a:pPr marL="457200" lvl="0" indent="-339725" algn="l" rtl="0">
              <a:spcBef>
                <a:spcPts val="0"/>
              </a:spcBef>
              <a:spcAft>
                <a:spcPts val="0"/>
              </a:spcAft>
              <a:buSzPts val="1750"/>
              <a:buChar char="●"/>
            </a:pPr>
            <a:r>
              <a:rPr lang="en" sz="1750"/>
              <a:t>Percent of houses constructed before 1978</a:t>
            </a:r>
            <a:endParaRPr sz="1750"/>
          </a:p>
        </p:txBody>
      </p:sp>
      <p:sp>
        <p:nvSpPr>
          <p:cNvPr id="323" name="Google Shape;323;p34"/>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Housing Stock</a:t>
            </a:r>
            <a:endParaRPr/>
          </a:p>
        </p:txBody>
      </p:sp>
      <p:pic>
        <p:nvPicPr>
          <p:cNvPr id="324" name="Google Shape;324;p34"/>
          <p:cNvPicPr preferRelativeResize="0"/>
          <p:nvPr/>
        </p:nvPicPr>
        <p:blipFill>
          <a:blip r:embed="rId3">
            <a:alphaModFix/>
          </a:blip>
          <a:stretch>
            <a:fillRect/>
          </a:stretch>
        </p:blipFill>
        <p:spPr>
          <a:xfrm>
            <a:off x="1667400" y="1845325"/>
            <a:ext cx="5809200" cy="27235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5"/>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p>
            <a:pPr marL="457200" lvl="0" indent="-339725" algn="l" rtl="0">
              <a:spcBef>
                <a:spcPts val="0"/>
              </a:spcBef>
              <a:spcAft>
                <a:spcPts val="0"/>
              </a:spcAft>
              <a:buSzPts val="1750"/>
              <a:buChar char="●"/>
            </a:pPr>
            <a:r>
              <a:rPr lang="en" sz="1750"/>
              <a:t>Massachusetts Department of Public Health</a:t>
            </a:r>
            <a:endParaRPr sz="1750"/>
          </a:p>
          <a:p>
            <a:pPr marL="914400" lvl="1" indent="-339725" algn="l" rtl="0">
              <a:spcBef>
                <a:spcPts val="0"/>
              </a:spcBef>
              <a:spcAft>
                <a:spcPts val="0"/>
              </a:spcAft>
              <a:buSzPts val="1750"/>
              <a:buChar char="○"/>
            </a:pPr>
            <a:r>
              <a:rPr lang="en" sz="1750"/>
              <a:t>Lead levels from screening</a:t>
            </a:r>
            <a:endParaRPr sz="1750"/>
          </a:p>
          <a:p>
            <a:pPr marL="914400" lvl="1" indent="-339725" algn="l" rtl="0">
              <a:spcBef>
                <a:spcPts val="0"/>
              </a:spcBef>
              <a:spcAft>
                <a:spcPts val="0"/>
              </a:spcAft>
              <a:buSzPts val="1750"/>
              <a:buChar char="○"/>
            </a:pPr>
            <a:r>
              <a:rPr lang="en" sz="1750"/>
              <a:t>Age of housing</a:t>
            </a:r>
            <a:endParaRPr sz="1750"/>
          </a:p>
          <a:p>
            <a:pPr marL="914400" lvl="1" indent="-339725" algn="l" rtl="0">
              <a:spcBef>
                <a:spcPts val="0"/>
              </a:spcBef>
              <a:spcAft>
                <a:spcPts val="0"/>
              </a:spcAft>
              <a:buSzPts val="1750"/>
              <a:buChar char="○"/>
            </a:pPr>
            <a:r>
              <a:rPr lang="en" sz="1750"/>
              <a:t>Income Levels</a:t>
            </a:r>
            <a:endParaRPr sz="1750"/>
          </a:p>
          <a:p>
            <a:pPr marL="457200" lvl="0" indent="-339725" algn="l" rtl="0">
              <a:spcBef>
                <a:spcPts val="0"/>
              </a:spcBef>
              <a:spcAft>
                <a:spcPts val="0"/>
              </a:spcAft>
              <a:buSzPts val="1750"/>
              <a:buChar char="●"/>
            </a:pPr>
            <a:r>
              <a:rPr lang="en" sz="1750"/>
              <a:t>16 Communities since 2021</a:t>
            </a:r>
            <a:endParaRPr sz="1750"/>
          </a:p>
        </p:txBody>
      </p:sp>
      <p:sp>
        <p:nvSpPr>
          <p:cNvPr id="330" name="Google Shape;330;p35"/>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“High Risk”</a:t>
            </a:r>
            <a:endParaRPr/>
          </a:p>
        </p:txBody>
      </p:sp>
      <p:pic>
        <p:nvPicPr>
          <p:cNvPr id="331" name="Google Shape;331;p35"/>
          <p:cNvPicPr preferRelativeResize="0"/>
          <p:nvPr/>
        </p:nvPicPr>
        <p:blipFill>
          <a:blip r:embed="rId3">
            <a:alphaModFix/>
          </a:blip>
          <a:stretch>
            <a:fillRect/>
          </a:stretch>
        </p:blipFill>
        <p:spPr>
          <a:xfrm>
            <a:off x="956200" y="2871975"/>
            <a:ext cx="7231599" cy="1845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36"/>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1850"/>
              <a:t>LSL Replacement Grant</a:t>
            </a:r>
            <a:endParaRPr sz="1850"/>
          </a:p>
          <a:p>
            <a:pPr marL="914400" lvl="1" indent="-355600" algn="l" rtl="0">
              <a:spcBef>
                <a:spcPts val="0"/>
              </a:spcBef>
              <a:spcAft>
                <a:spcPts val="0"/>
              </a:spcAft>
              <a:buSzPts val="2000"/>
              <a:buChar char="○"/>
            </a:pPr>
            <a:r>
              <a:rPr lang="en" sz="2000"/>
              <a:t>Chosen focus on Merrimack Valley</a:t>
            </a:r>
            <a:endParaRPr sz="2000"/>
          </a:p>
          <a:p>
            <a:pPr marL="1371600" lvl="2" indent="-355600" algn="l" rtl="0">
              <a:spcBef>
                <a:spcPts val="0"/>
              </a:spcBef>
              <a:spcAft>
                <a:spcPts val="0"/>
              </a:spcAft>
              <a:buSzPts val="2000"/>
              <a:buChar char="■"/>
            </a:pPr>
            <a:r>
              <a:rPr lang="en" sz="2000"/>
              <a:t>Includes high risk communities</a:t>
            </a:r>
            <a:endParaRPr sz="2000"/>
          </a:p>
        </p:txBody>
      </p:sp>
      <p:sp>
        <p:nvSpPr>
          <p:cNvPr id="337" name="Google Shape;337;p36"/>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What’s the Goal?</a:t>
            </a:r>
            <a:endParaRPr/>
          </a:p>
        </p:txBody>
      </p:sp>
      <p:pic>
        <p:nvPicPr>
          <p:cNvPr id="338" name="Google Shape;338;p36"/>
          <p:cNvPicPr preferRelativeResize="0"/>
          <p:nvPr/>
        </p:nvPicPr>
        <p:blipFill>
          <a:blip r:embed="rId3">
            <a:alphaModFix/>
          </a:blip>
          <a:stretch>
            <a:fillRect/>
          </a:stretch>
        </p:blipFill>
        <p:spPr>
          <a:xfrm>
            <a:off x="4519600" y="2394813"/>
            <a:ext cx="3810000" cy="2257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37"/>
          <p:cNvSpPr txBox="1">
            <a:spLocks noGrp="1"/>
          </p:cNvSpPr>
          <p:nvPr>
            <p:ph type="title"/>
          </p:nvPr>
        </p:nvSpPr>
        <p:spPr>
          <a:xfrm>
            <a:off x="1284000" y="1558475"/>
            <a:ext cx="6576000" cy="1511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Catamaran ExtraBold"/>
                <a:ea typeface="Catamaran ExtraBold"/>
                <a:cs typeface="Catamaran ExtraBold"/>
                <a:sym typeface="Catamaran ExtraBold"/>
              </a:rPr>
              <a:t>75,870</a:t>
            </a:r>
            <a:endParaRPr dirty="0">
              <a:latin typeface="Catamaran ExtraBold"/>
              <a:ea typeface="Catamaran ExtraBold"/>
              <a:cs typeface="Catamaran ExtraBold"/>
              <a:sym typeface="Catamaran ExtraBold"/>
            </a:endParaRPr>
          </a:p>
        </p:txBody>
      </p:sp>
      <p:sp>
        <p:nvSpPr>
          <p:cNvPr id="344" name="Google Shape;344;p37"/>
          <p:cNvSpPr txBox="1">
            <a:spLocks noGrp="1"/>
          </p:cNvSpPr>
          <p:nvPr>
            <p:ph type="subTitle" idx="1"/>
          </p:nvPr>
        </p:nvSpPr>
        <p:spPr>
          <a:xfrm>
            <a:off x="1284000" y="3069625"/>
            <a:ext cx="6576000" cy="71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Houses constructed prior to 1978 in Lowell, Haverhill, and Lawrence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38"/>
          <p:cNvSpPr txBox="1">
            <a:spLocks noGrp="1"/>
          </p:cNvSpPr>
          <p:nvPr>
            <p:ph type="title"/>
          </p:nvPr>
        </p:nvSpPr>
        <p:spPr>
          <a:xfrm>
            <a:off x="1284000" y="1558475"/>
            <a:ext cx="6576000" cy="1511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Catamaran ExtraBold"/>
                <a:ea typeface="Catamaran ExtraBold"/>
                <a:cs typeface="Catamaran ExtraBold"/>
                <a:sym typeface="Catamaran ExtraBold"/>
              </a:rPr>
              <a:t>300,000</a:t>
            </a:r>
            <a:endParaRPr>
              <a:latin typeface="Catamaran ExtraBold"/>
              <a:ea typeface="Catamaran ExtraBold"/>
              <a:cs typeface="Catamaran ExtraBold"/>
              <a:sym typeface="Catamaran ExtraBold"/>
            </a:endParaRPr>
          </a:p>
        </p:txBody>
      </p:sp>
      <p:sp>
        <p:nvSpPr>
          <p:cNvPr id="350" name="Google Shape;350;p38"/>
          <p:cNvSpPr txBox="1">
            <a:spLocks noGrp="1"/>
          </p:cNvSpPr>
          <p:nvPr>
            <p:ph type="subTitle" idx="1"/>
          </p:nvPr>
        </p:nvSpPr>
        <p:spPr>
          <a:xfrm>
            <a:off x="1284000" y="3069625"/>
            <a:ext cx="6576000" cy="71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People who would benefit in a single generation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9"/>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1850"/>
              <a:t>Focus on prioritizing childcare facilities</a:t>
            </a:r>
            <a:endParaRPr sz="1850"/>
          </a:p>
          <a:p>
            <a:pPr marL="457200" lvl="0" indent="-355600" algn="l" rtl="0">
              <a:spcBef>
                <a:spcPts val="0"/>
              </a:spcBef>
              <a:spcAft>
                <a:spcPts val="0"/>
              </a:spcAft>
              <a:buSzPts val="2000"/>
              <a:buChar char="●"/>
            </a:pPr>
            <a:r>
              <a:rPr lang="en" sz="1850"/>
              <a:t>Merrimack Valley, EJ communities, and childcare center focus will minimize harms from lead</a:t>
            </a:r>
            <a:endParaRPr sz="1850"/>
          </a:p>
          <a:p>
            <a:pPr marL="457200" lvl="0" indent="-355600" algn="l" rtl="0">
              <a:spcBef>
                <a:spcPts val="0"/>
              </a:spcBef>
              <a:spcAft>
                <a:spcPts val="0"/>
              </a:spcAft>
              <a:buSzPts val="2000"/>
              <a:buChar char="●"/>
            </a:pPr>
            <a:r>
              <a:rPr lang="en" sz="1850"/>
              <a:t>Eventually, remove existing LSLs everywhere completely </a:t>
            </a:r>
            <a:endParaRPr sz="1850"/>
          </a:p>
        </p:txBody>
      </p:sp>
      <p:sp>
        <p:nvSpPr>
          <p:cNvPr id="356" name="Google Shape;356;p39"/>
          <p:cNvSpPr txBox="1">
            <a:spLocks noGrp="1"/>
          </p:cNvSpPr>
          <p:nvPr>
            <p:ph type="title"/>
          </p:nvPr>
        </p:nvSpPr>
        <p:spPr>
          <a:xfrm>
            <a:off x="720000" y="539998"/>
            <a:ext cx="7704000" cy="432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Starting Somewhere</a:t>
            </a:r>
            <a:endParaRPr/>
          </a:p>
        </p:txBody>
      </p:sp>
      <p:pic>
        <p:nvPicPr>
          <p:cNvPr id="357" name="Google Shape;357;p39"/>
          <p:cNvPicPr preferRelativeResize="0"/>
          <p:nvPr/>
        </p:nvPicPr>
        <p:blipFill>
          <a:blip r:embed="rId3">
            <a:alphaModFix/>
          </a:blip>
          <a:stretch>
            <a:fillRect/>
          </a:stretch>
        </p:blipFill>
        <p:spPr>
          <a:xfrm>
            <a:off x="6895175" y="2023175"/>
            <a:ext cx="2304725" cy="2969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0"/>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8000"/>
              <a:t>Thank you!</a:t>
            </a:r>
            <a:endParaRPr sz="8000"/>
          </a:p>
        </p:txBody>
      </p:sp>
    </p:spTree>
  </p:cSld>
  <p:clrMapOvr>
    <a:masterClrMapping/>
  </p:clrMapOvr>
</p:sld>
</file>

<file path=ppt/theme/theme1.xml><?xml version="1.0" encoding="utf-8"?>
<a:theme xmlns:a="http://schemas.openxmlformats.org/drawingml/2006/main" name="Project Proposal Template for the International Exhibition of Thermal Tourism, Health and Wellness By Slidesgo">
  <a:themeElements>
    <a:clrScheme name="Simple Light">
      <a:dk1>
        <a:srgbClr val="191919"/>
      </a:dk1>
      <a:lt1>
        <a:srgbClr val="22577E"/>
      </a:lt1>
      <a:dk2>
        <a:srgbClr val="5584AC"/>
      </a:dk2>
      <a:lt2>
        <a:srgbClr val="95D1CC"/>
      </a:lt2>
      <a:accent1>
        <a:srgbClr val="FAFFA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1063</Words>
  <Application>Microsoft Office PowerPoint</Application>
  <PresentationFormat>On-screen Show (16:9)</PresentationFormat>
  <Paragraphs>69</Paragraphs>
  <Slides>14</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Unlock</vt:lpstr>
      <vt:lpstr>Catamaran ExtraBold</vt:lpstr>
      <vt:lpstr>Arial</vt:lpstr>
      <vt:lpstr>Arimo</vt:lpstr>
      <vt:lpstr>Times New Roman</vt:lpstr>
      <vt:lpstr>Catamaran</vt:lpstr>
      <vt:lpstr>Catamaran Medium</vt:lpstr>
      <vt:lpstr>Bebas Neue</vt:lpstr>
      <vt:lpstr>Open Sans</vt:lpstr>
      <vt:lpstr>Project Proposal Template for the International Exhibition of Thermal Tourism, Health and Wellness By Slidesgo</vt:lpstr>
      <vt:lpstr>Clean Water Action: Lead Service Line Replacement </vt:lpstr>
      <vt:lpstr>PowerPoint Presentation</vt:lpstr>
      <vt:lpstr>PowerPoint Presentation</vt:lpstr>
      <vt:lpstr>Lead Service Lines (LSLs)</vt:lpstr>
      <vt:lpstr>Demographics</vt:lpstr>
      <vt:lpstr>Demographic Data</vt:lpstr>
      <vt:lpstr>Environmental Justice Designation</vt:lpstr>
      <vt:lpstr>Housing Stock</vt:lpstr>
      <vt:lpstr>“High Risk”</vt:lpstr>
      <vt:lpstr>What’s the Goal?</vt:lpstr>
      <vt:lpstr>75,870</vt:lpstr>
      <vt:lpstr>300,000</vt:lpstr>
      <vt:lpstr>Starting Somewhere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Clean Water Action: Lead Service Line Replacement</dc:title>
  <dc:creator>richard reibstein</dc:creator>
  <cp:lastModifiedBy>richard reibstein</cp:lastModifiedBy>
  <cp:revision>1</cp:revision>
  <dcterms:modified xsi:type="dcterms:W3CDTF">2023-05-01T18:33:05Z</dcterms:modified>
</cp:coreProperties>
</file>