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54F8F-9A0C-5903-06DD-D91FFBBEC1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8D40B6-C51C-7BBA-22A5-896B3B8430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331DE2-EBCA-F24A-C920-A7EBCF9B3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0727-C75F-464E-977E-7813F146B497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4DA68A-0BB5-621A-3AA7-ADA47954A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EBD8F8-D409-6F06-B7FA-F81212722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3C22C-5AB9-4179-A2A1-9EBC651E5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566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5DCA1-2C00-10DB-3F64-6F799BA19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DE6000-10C5-03B0-3445-FE8692EBED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8AABB5-E2F5-8E37-C663-730AD0E02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0727-C75F-464E-977E-7813F146B497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7429DE-54B7-07F0-1DE0-0A6EA58C1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675F05-31DD-ABFD-89B9-E7AAB6527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3C22C-5AB9-4179-A2A1-9EBC651E5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503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6493E-053D-BC6E-7BD0-C94634B84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3A93DE-EC6F-9A3A-5047-C45691D184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BF1191-07CC-BDDE-4D19-BE9350A14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0727-C75F-464E-977E-7813F146B497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A80337-5E8C-BDCF-D6CE-98AE3C7C2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FABE15-0224-3A3F-9DED-15365532E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3C22C-5AB9-4179-A2A1-9EBC651E5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211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95354-C103-3C20-F112-44D884F8A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2E543-F8D5-ACF4-9875-7EA63FD33E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980EC3-E482-A4D0-5472-B7E5F9D1E2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6E53F1-2001-5EF3-07E3-5FCC58CFA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0727-C75F-464E-977E-7813F146B497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5B66C8-913C-E072-D4C7-7498F8D28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461D9B-08AC-AC9B-B0DD-9AFB92DEE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3C22C-5AB9-4179-A2A1-9EBC651E5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703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6E08D-F5DD-C1FB-3421-2A798CA44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CDD551-3B53-4578-44F7-61C6C27253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5B13E0-8AE9-135C-536D-74D811466E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820FE4-5334-7AC8-B964-AA41F00090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C926BA-1497-8638-F8B1-7FD2FE9538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52F762-ED8A-E6D7-065F-DB0575511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0727-C75F-464E-977E-7813F146B497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159599-FAD0-8B3E-AEC2-F7D16D250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9942D8-E39F-9F1C-AC81-1F056584F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3C22C-5AB9-4179-A2A1-9EBC651E5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132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2703C-0DCA-D3E6-310B-A16A89EB6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055222-3B52-02F5-C36E-877AF8140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0727-C75F-464E-977E-7813F146B497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9042D7-32EE-B5CC-018C-EB49945EC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2D3ECC-2E9D-88F2-7FA7-5E09F7099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3C22C-5AB9-4179-A2A1-9EBC651E5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31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29491F-338C-03D0-A214-8DF71CB66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0727-C75F-464E-977E-7813F146B497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DBA0F1-7583-95E3-FCCC-F64127E6C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A14A25-611C-FD0F-611D-6F4018C6F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3C22C-5AB9-4179-A2A1-9EBC651E5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408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9508D-3C98-76FB-E6F1-60C4E26B1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039A0-5A90-BA7D-1E13-A7428B6C5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EB6726-C2BF-1E3E-981C-AA58F1F27D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4C0086-981F-9660-37D6-5201B9B82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0727-C75F-464E-977E-7813F146B497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0E7681-0B0B-3C1E-C580-EB795D947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7561C3-8BDD-103D-A907-9780D2F05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3C22C-5AB9-4179-A2A1-9EBC651E5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087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AA479-8AB4-6868-60B4-DF80FF620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727522-C63C-7C96-54FA-C0D906D79D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EC0A46-FFE5-A75F-9DBF-F79EB01926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3F542B-90AC-484C-4B36-4C559F255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0727-C75F-464E-977E-7813F146B497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A7DCC1-15FB-CBEF-1D19-BA166E1DD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2BDBFB-6410-C1AC-0A7C-24DDF5ADB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3C22C-5AB9-4179-A2A1-9EBC651E5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830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B0276-CA10-0E41-BC1C-A51F2E1BC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2F05B8-DA4D-09B0-015F-9716930AE0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FA9544-AE14-2EB9-A17D-49A183EA9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0727-C75F-464E-977E-7813F146B497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864402-A29A-49DD-00D6-1DC4474F2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EFF60E-3A53-F15A-53B8-6A6DB80C7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3C22C-5AB9-4179-A2A1-9EBC651E5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33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429FA00-DF89-B06F-4801-C90C1CC98A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A94584-C5F2-CB11-467B-813371BBFD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C5B7F0-9C62-5E86-DB46-41FB3BEB4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0727-C75F-464E-977E-7813F146B497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18E300-5C2A-98B9-C71E-3CDAAC1CE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9DDB89-0D47-8E92-F21F-F117754DB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3C22C-5AB9-4179-A2A1-9EBC651E5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015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DEDD6D-171D-2006-A019-008F33F65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3B0DC7-0CF7-64DC-0066-C94B098886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9C2AD9-9AB1-850C-4DD3-FC3E24F3FE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650727-C75F-464E-977E-7813F146B497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2B791D-DC29-A1A2-C7D5-F0EBAC7AE6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337D3D-FEC0-2B27-AD25-95F2A291FB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03C22C-5AB9-4179-A2A1-9EBC651E5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299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1F-37F4-FA29-5922-0ECE75E589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CF81FA-FBCC-2F7A-9965-5A1B578567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9708BF-3E27-4E77-2257-D16BEE81EF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875" t="19583" r="24375" b="11945"/>
          <a:stretch/>
        </p:blipFill>
        <p:spPr>
          <a:xfrm>
            <a:off x="1438835" y="123826"/>
            <a:ext cx="9438715" cy="6763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0469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Terri Goldberg</dc:creator>
  <cp:lastModifiedBy>richard reibstein</cp:lastModifiedBy>
  <cp:revision>1</cp:revision>
  <dcterms:created xsi:type="dcterms:W3CDTF">2023-04-19T16:27:50Z</dcterms:created>
  <dcterms:modified xsi:type="dcterms:W3CDTF">2023-04-19T16:42:25Z</dcterms:modified>
</cp:coreProperties>
</file>