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09" r:id="rId3"/>
    <p:sldId id="284" r:id="rId4"/>
    <p:sldId id="279" r:id="rId5"/>
    <p:sldId id="333" r:id="rId6"/>
    <p:sldId id="334" r:id="rId7"/>
    <p:sldId id="314" r:id="rId8"/>
    <p:sldId id="336" r:id="rId9"/>
    <p:sldId id="338" r:id="rId10"/>
    <p:sldId id="339" r:id="rId11"/>
    <p:sldId id="340" r:id="rId12"/>
    <p:sldId id="341" r:id="rId1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40" autoAdjust="0"/>
  </p:normalViewPr>
  <p:slideViewPr>
    <p:cSldViewPr>
      <p:cViewPr varScale="1">
        <p:scale>
          <a:sx n="74" d="100"/>
          <a:sy n="74" d="100"/>
        </p:scale>
        <p:origin x="171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946" cy="464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871" y="0"/>
            <a:ext cx="3037946" cy="464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471"/>
            <a:ext cx="3037946" cy="464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871" y="8830471"/>
            <a:ext cx="3037946" cy="464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6029F03-163C-44B7-B171-6584642BE3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3251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946" cy="464345"/>
          </a:xfrm>
          <a:prstGeom prst="rect">
            <a:avLst/>
          </a:prstGeom>
        </p:spPr>
        <p:txBody>
          <a:bodyPr vert="horz" lIns="91257" tIns="45629" rIns="91257" bIns="45629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871" y="0"/>
            <a:ext cx="3037946" cy="464345"/>
          </a:xfrm>
          <a:prstGeom prst="rect">
            <a:avLst/>
          </a:prstGeom>
        </p:spPr>
        <p:txBody>
          <a:bodyPr vert="horz" lIns="91257" tIns="45629" rIns="91257" bIns="45629" rtlCol="0"/>
          <a:lstStyle>
            <a:lvl1pPr algn="r">
              <a:defRPr sz="1200" smtClean="0"/>
            </a:lvl1pPr>
          </a:lstStyle>
          <a:p>
            <a:pPr>
              <a:defRPr/>
            </a:pPr>
            <a:fld id="{67AB97FF-A648-4DE3-8FC5-C57B0F3A5E0E}" type="datetimeFigureOut">
              <a:rPr lang="en-US"/>
              <a:pPr>
                <a:defRPr/>
              </a:pPr>
              <a:t>4/17/2023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57" tIns="45629" rIns="91257" bIns="4562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4" y="4415236"/>
            <a:ext cx="5607053" cy="4183855"/>
          </a:xfrm>
          <a:prstGeom prst="rect">
            <a:avLst/>
          </a:prstGeom>
        </p:spPr>
        <p:txBody>
          <a:bodyPr vert="horz" lIns="91257" tIns="45629" rIns="91257" bIns="4562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471"/>
            <a:ext cx="3037946" cy="464345"/>
          </a:xfrm>
          <a:prstGeom prst="rect">
            <a:avLst/>
          </a:prstGeom>
        </p:spPr>
        <p:txBody>
          <a:bodyPr vert="horz" lIns="91257" tIns="45629" rIns="91257" bIns="45629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871" y="8830471"/>
            <a:ext cx="3037946" cy="464345"/>
          </a:xfrm>
          <a:prstGeom prst="rect">
            <a:avLst/>
          </a:prstGeom>
        </p:spPr>
        <p:txBody>
          <a:bodyPr vert="horz" lIns="91257" tIns="45629" rIns="91257" bIns="45629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AAF7030-59A2-4F2F-85E0-3F9F5CE9D7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337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AF7030-59A2-4F2F-85E0-3F9F5CE9D7B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41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AF7030-59A2-4F2F-85E0-3F9F5CE9D7B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834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AF7030-59A2-4F2F-85E0-3F9F5CE9D7B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632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is several years old and sectors have probably changed by now.  The economy is dynamic.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AF7030-59A2-4F2F-85E0-3F9F5CE9D7B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602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606FE9-A375-49E8-870F-B56657F187B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433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00F9C-3282-4634-A347-25378B165E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983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F9D10-39C3-48B2-8792-F4B516ADBE7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904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5C3C87-3B5E-4DC7-B67B-A17A48B2B9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718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29C9C-8C15-43FA-AD66-4CF7441B12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44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B050C9-CA2E-4A28-9640-B154A21CC38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511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0FB262-56D4-4A1D-A716-F911A8726DC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211D81-D027-463C-8265-2AA7191205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5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1C84AA-21B0-4142-9CC6-6007F6A7C2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899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2EB0C7-0DFC-4CC6-A467-A4D4AB6947F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520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2EB0C7-0DFC-4CC6-A467-A4D4AB6947F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1640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2EB0C7-0DFC-4CC6-A467-A4D4AB6947F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035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2EB0C7-0DFC-4CC6-A467-A4D4AB6947F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0762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2EB0C7-0DFC-4CC6-A467-A4D4AB6947F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255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36106-04D8-42F9-80C2-3CB36A3F2A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757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963B61-EDA1-4387-BD06-5D39C2D5477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535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E69BD-4ECF-4165-86D8-8F08204304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959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82EB0C7-0DFC-4CC6-A467-A4D4AB6947F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404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ascher.chris@ep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30595" y="533400"/>
            <a:ext cx="5826719" cy="2362200"/>
          </a:xfrm>
        </p:spPr>
        <p:txBody>
          <a:bodyPr/>
          <a:lstStyle/>
          <a:p>
            <a:pPr algn="l" eaLnBrk="1" hangingPunct="1"/>
            <a:r>
              <a:rPr lang="en-US" sz="6000" b="1" dirty="0"/>
              <a:t>Toxic Release Inventory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30595" y="4343400"/>
            <a:ext cx="5826719" cy="1981200"/>
          </a:xfrm>
        </p:spPr>
        <p:txBody>
          <a:bodyPr>
            <a:normAutofit fontScale="70000" lnSpcReduction="20000"/>
          </a:bodyPr>
          <a:lstStyle/>
          <a:p>
            <a:pPr algn="l" eaLnBrk="1" hangingPunct="1"/>
            <a:r>
              <a:rPr lang="en-US" sz="2800" dirty="0"/>
              <a:t>Chris Rascher</a:t>
            </a:r>
          </a:p>
          <a:p>
            <a:pPr algn="l"/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Region 1 TRI Compliance and Program Coordinator</a:t>
            </a:r>
            <a:endParaRPr lang="en-US" sz="2800" dirty="0"/>
          </a:p>
          <a:p>
            <a:pPr algn="l" eaLnBrk="1" hangingPunct="1"/>
            <a:r>
              <a:rPr lang="en-US" sz="2800" dirty="0"/>
              <a:t>U.S. EPA, Region 1, </a:t>
            </a:r>
          </a:p>
          <a:p>
            <a:pPr algn="l" eaLnBrk="1" hangingPunct="1"/>
            <a:r>
              <a:rPr lang="en-US" sz="2800" dirty="0">
                <a:hlinkClick r:id="rId3"/>
              </a:rPr>
              <a:t>rascher.chris@epa.gov</a:t>
            </a:r>
            <a:r>
              <a:rPr lang="en-US" sz="2800" dirty="0"/>
              <a:t> </a:t>
            </a:r>
          </a:p>
          <a:p>
            <a:pPr algn="l" eaLnBrk="1" hangingPunct="1"/>
            <a:r>
              <a:rPr lang="en-US" sz="2800" dirty="0"/>
              <a:t>(617) 918-1834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TRI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TRI is the only national, publicly available, easily useable database showing a facility’s toxic chemical releases, discharges, and transfers.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Toxic Release Inventory (TRI)?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Provides important environmental information on the release and transfer of toxic chemicals in the United States.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Individual facilities report TRI data annually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The public can search the data by geographic area, facility, industry, parent company, and offsite waste transfer data,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Quantity of toxic chemicals released to the environment.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Better than TURI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/>
              <a:t>Common manufacturing sectors</a:t>
            </a:r>
            <a:br>
              <a:rPr lang="en-US" sz="4000" dirty="0"/>
            </a:br>
            <a:r>
              <a:rPr lang="en-US" sz="4000" dirty="0"/>
              <a:t> in NE reporting under TRI (2015)</a:t>
            </a:r>
          </a:p>
        </p:txBody>
      </p:sp>
      <p:graphicFrame>
        <p:nvGraphicFramePr>
          <p:cNvPr id="27697" name="Group 4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516829409"/>
              </p:ext>
            </p:extLst>
          </p:nvPr>
        </p:nvGraphicFramePr>
        <p:xfrm>
          <a:off x="457200" y="1600200"/>
          <a:ext cx="8229600" cy="5091114"/>
        </p:xfrm>
        <a:graphic>
          <a:graphicData uri="http://schemas.openxmlformats.org/drawingml/2006/table">
            <a:tbl>
              <a:tblPr/>
              <a:tblGrid>
                <a:gridCol w="533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Manufacturing Sector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# Reporting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Fabricated Metal Products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Chemical Manufacturing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Primary Metal Manufacturing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Plastics And Rubber Products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Nonmetallic Mineral Products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Paper Manufacturing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Computer Manufacturing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Transportation Manufacturing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181D23-99AA-E011-2F8E-F7253CDFA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TRI tools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082857-1552-2E18-8807-02ABB2A2C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err="1"/>
              <a:t>Envirofacts</a:t>
            </a:r>
            <a:r>
              <a:rPr lang="en-US" b="1" u="sng" dirty="0"/>
              <a:t> Multisystem search </a:t>
            </a:r>
            <a:r>
              <a:rPr lang="en-US" dirty="0"/>
              <a:t>– Facility specific reports and summaries</a:t>
            </a:r>
          </a:p>
          <a:p>
            <a:r>
              <a:rPr lang="en-US" b="1" u="sng" dirty="0"/>
              <a:t>TRI Toxic Tracker </a:t>
            </a:r>
            <a:r>
              <a:rPr lang="en-US" dirty="0"/>
              <a:t>-</a:t>
            </a:r>
            <a:r>
              <a:rPr lang="en-US" b="1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 </a:t>
            </a:r>
            <a:r>
              <a:rPr lang="en-US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Graphical  representations of nationwide TRI data from the past 10 years and easily explore by geography, facility, industry, chemical, or specific data elements. </a:t>
            </a:r>
            <a:r>
              <a:rPr lang="en-US" dirty="0">
                <a:solidFill>
                  <a:srgbClr val="000000"/>
                </a:solidFill>
                <a:latin typeface="Source Sans Pro" panose="020B0503030403020204" pitchFamily="34" charset="0"/>
              </a:rPr>
              <a:t>Incorporates demographic information onto maps</a:t>
            </a:r>
            <a:endParaRPr lang="en-US" i="0" dirty="0">
              <a:solidFill>
                <a:srgbClr val="000000"/>
              </a:solidFill>
              <a:effectLst/>
              <a:latin typeface="Source Sans Pro" panose="020B0503030403020204" pitchFamily="34" charset="0"/>
            </a:endParaRPr>
          </a:p>
          <a:p>
            <a:r>
              <a:rPr lang="en-US" sz="1800" b="1" u="sng" dirty="0"/>
              <a:t>TRI Explorer </a:t>
            </a:r>
            <a:r>
              <a:rPr lang="en-US" sz="1800" dirty="0"/>
              <a:t>-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State fact sheet, sector, state, and chemical 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974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E5054-BD4B-F8A5-0691-EB4C26A52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https://enviro.epa.gov/triexplorer/tri_release.chemical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536231-4B57-CA9C-B7AB-0DCBD87E8A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766" y="3221120"/>
            <a:ext cx="6226080" cy="1760373"/>
          </a:xfrm>
        </p:spPr>
      </p:pic>
    </p:spTree>
    <p:extLst>
      <p:ext uri="{BB962C8B-B14F-4D97-AF65-F5344CB8AC3E}">
        <p14:creationId xmlns:p14="http://schemas.microsoft.com/office/powerpoint/2010/main" val="1617252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Top Releasers in Massachusetts</a:t>
            </a:r>
            <a:br>
              <a:rPr lang="en-US" dirty="0"/>
            </a:br>
            <a:r>
              <a:rPr lang="en-US" sz="2000" dirty="0"/>
              <a:t>from TRI Explorer</a:t>
            </a:r>
            <a:br>
              <a:rPr lang="en-US" sz="2000" dirty="0"/>
            </a:b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15B6644-16B5-24A0-B1EB-12BDCACF5B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930400"/>
            <a:ext cx="6348413" cy="3393437"/>
          </a:xfrm>
        </p:spPr>
      </p:pic>
    </p:spTree>
    <p:extLst>
      <p:ext uri="{BB962C8B-B14F-4D97-AF65-F5344CB8AC3E}">
        <p14:creationId xmlns:p14="http://schemas.microsoft.com/office/powerpoint/2010/main" val="1630049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5A647-E29E-E679-C0AE-630A75F29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TRI Explorer to get list of methanol releasers in MA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1ACB523-7948-E191-9F4D-12CE370FE8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2133600"/>
            <a:ext cx="8153400" cy="4114799"/>
          </a:xfrm>
        </p:spPr>
      </p:pic>
    </p:spTree>
    <p:extLst>
      <p:ext uri="{BB962C8B-B14F-4D97-AF65-F5344CB8AC3E}">
        <p14:creationId xmlns:p14="http://schemas.microsoft.com/office/powerpoint/2010/main" val="4041687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C28F6-7B1E-59AC-C584-8AF44C24F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EPA Toxics Tracker, Lowell MA</a:t>
            </a:r>
            <a:br>
              <a:rPr lang="en-US" sz="1200" dirty="0"/>
            </a:br>
            <a:br>
              <a:rPr lang="en-US" sz="1200" dirty="0"/>
            </a:br>
            <a:r>
              <a:rPr lang="en-US" sz="1200" dirty="0"/>
              <a:t>https://edap.epa.gov/public/extensions/TRIToxicsTracker/TRIToxicsTracker.htmlRI Toxics Tracker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AA8388-E542-091E-4378-893B659404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458" y="2160588"/>
            <a:ext cx="4472696" cy="3881437"/>
          </a:xfrm>
        </p:spPr>
      </p:pic>
    </p:spTree>
    <p:extLst>
      <p:ext uri="{BB962C8B-B14F-4D97-AF65-F5344CB8AC3E}">
        <p14:creationId xmlns:p14="http://schemas.microsoft.com/office/powerpoint/2010/main" val="3941361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3982B-1A81-95A4-0A75-D117499C0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Envirofacts</a:t>
            </a:r>
            <a:r>
              <a:rPr lang="en-US" dirty="0"/>
              <a:t>, Multisystem </a:t>
            </a:r>
            <a:r>
              <a:rPr lang="en-US" dirty="0" err="1"/>
              <a:t>Seach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F3FFE5-974F-19CC-9135-E886216C86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7025" y="2160588"/>
            <a:ext cx="5673562" cy="3881437"/>
          </a:xfrm>
        </p:spPr>
      </p:pic>
    </p:spTree>
    <p:extLst>
      <p:ext uri="{BB962C8B-B14F-4D97-AF65-F5344CB8AC3E}">
        <p14:creationId xmlns:p14="http://schemas.microsoft.com/office/powerpoint/2010/main" val="1652384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3A09F-0040-23C9-91E3-FBE84862A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Toluene and n-Hexane air releases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1DA51A-66C4-9AFD-F1AB-277EB152A7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2057400"/>
            <a:ext cx="7924800" cy="4572000"/>
          </a:xfrm>
        </p:spPr>
      </p:pic>
    </p:spTree>
    <p:extLst>
      <p:ext uri="{BB962C8B-B14F-4D97-AF65-F5344CB8AC3E}">
        <p14:creationId xmlns:p14="http://schemas.microsoft.com/office/powerpoint/2010/main" val="3878541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56B74B7-586C-5974-410D-14D621DDD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specific data for Ideal Tape in Lowell, MA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70A5A2-D145-1BA9-A8BC-DCB1498BE0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2388243"/>
            <a:ext cx="8077200" cy="416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138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8087</TotalTime>
  <Words>336</Words>
  <Application>Microsoft Office PowerPoint</Application>
  <PresentationFormat>On-screen Show (4:3)</PresentationFormat>
  <Paragraphs>49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Source Sans Pro</vt:lpstr>
      <vt:lpstr>Trebuchet MS</vt:lpstr>
      <vt:lpstr>Wingdings 3</vt:lpstr>
      <vt:lpstr>Facet</vt:lpstr>
      <vt:lpstr>Toxic Release Inventory</vt:lpstr>
      <vt:lpstr>What is TRI ?</vt:lpstr>
      <vt:lpstr>Toxic Release Inventory (TRI)?</vt:lpstr>
      <vt:lpstr>Common manufacturing sectors  in NE reporting under TRI (2015)</vt:lpstr>
      <vt:lpstr>Three TRI tools</vt:lpstr>
      <vt:lpstr>https://enviro.epa.gov/triexplorer/tri_release.chemical</vt:lpstr>
      <vt:lpstr>Top Releasers in Massachusetts from TRI Explorer </vt:lpstr>
      <vt:lpstr>Using TRI Explorer to get list of methanol releasers in MA</vt:lpstr>
      <vt:lpstr>EPA Toxics Tracker, Lowell MA  https://edap.epa.gov/public/extensions/TRIToxicsTracker/TRIToxicsTracker.htmlRI Toxics Tracker</vt:lpstr>
      <vt:lpstr>Envirofacts, Multisystem Seach</vt:lpstr>
      <vt:lpstr>Toluene and n-Hexane air releases</vt:lpstr>
      <vt:lpstr>Site specific data for Ideal Tape in Lowell, MA</vt:lpstr>
    </vt:vector>
  </TitlesOfParts>
  <Company>EPA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Toxic Release Inventory</dc:title>
  <dc:creator>Christopher RASCHER</dc:creator>
  <cp:lastModifiedBy>richard reibstein</cp:lastModifiedBy>
  <cp:revision>142</cp:revision>
  <cp:lastPrinted>2016-12-06T13:51:13Z</cp:lastPrinted>
  <dcterms:created xsi:type="dcterms:W3CDTF">2007-01-22T14:27:10Z</dcterms:created>
  <dcterms:modified xsi:type="dcterms:W3CDTF">2023-04-17T20:20:52Z</dcterms:modified>
</cp:coreProperties>
</file>