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5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483" y="72"/>
      </p:cViewPr>
      <p:guideLst>
        <p:guide orient="horz" pos="15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9605f88208_0_1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9605f88208_0_1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605f88208_0_2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9605f88208_0_2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605f88208_0_3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9605f88208_0_3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931ccac4f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931ccac4f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94665d9a7c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94665d9a7c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b2263277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b22632777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194665d9a7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194665d9a7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931ccac4f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931ccac4f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194665d9a7c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194665d9a7c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886125" y="1382625"/>
            <a:ext cx="3486600" cy="193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72025" y="3281478"/>
            <a:ext cx="41148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1">
  <p:cSld name="CUSTOM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5985575" y="1068897"/>
            <a:ext cx="2484300" cy="180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2">
  <p:cSld name="CUSTOM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673375" y="1068900"/>
            <a:ext cx="2484300" cy="180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ubTitle" idx="1"/>
          </p:nvPr>
        </p:nvSpPr>
        <p:spPr>
          <a:xfrm>
            <a:off x="658800" y="2872488"/>
            <a:ext cx="2513400" cy="12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Fira Sans Extra Condensed Medium"/>
              <a:buNone/>
              <a:defRPr sz="2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orient="horz" pos="259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1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835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4227475" y="378925"/>
            <a:ext cx="4803900" cy="29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/>
              <a:t>Weston’s Tree By-Law Plan</a:t>
            </a:r>
            <a:endParaRPr sz="7500"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4572025" y="3281478"/>
            <a:ext cx="41148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By Carly and Sophie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oogle Shape;57;p15"/>
          <p:cNvGrpSpPr/>
          <p:nvPr/>
        </p:nvGrpSpPr>
        <p:grpSpPr>
          <a:xfrm>
            <a:off x="-3205118" y="-190557"/>
            <a:ext cx="7557031" cy="5501030"/>
            <a:chOff x="-3205118" y="-190557"/>
            <a:chExt cx="7557031" cy="5501030"/>
          </a:xfrm>
        </p:grpSpPr>
        <p:grpSp>
          <p:nvGrpSpPr>
            <p:cNvPr id="58" name="Google Shape;58;p15"/>
            <p:cNvGrpSpPr/>
            <p:nvPr/>
          </p:nvGrpSpPr>
          <p:grpSpPr>
            <a:xfrm rot="5159177">
              <a:off x="2736765" y="1167229"/>
              <a:ext cx="938722" cy="2231341"/>
              <a:chOff x="3913500" y="1799949"/>
              <a:chExt cx="870279" cy="2068650"/>
            </a:xfrm>
          </p:grpSpPr>
          <p:sp>
            <p:nvSpPr>
              <p:cNvPr id="59" name="Google Shape;59;p15"/>
              <p:cNvSpPr/>
              <p:nvPr/>
            </p:nvSpPr>
            <p:spPr>
              <a:xfrm rot="-164573">
                <a:off x="4320868" y="2982100"/>
                <a:ext cx="130155" cy="883892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15862" extrusionOk="0">
                    <a:moveTo>
                      <a:pt x="1256" y="1"/>
                    </a:moveTo>
                    <a:lnTo>
                      <a:pt x="796" y="106"/>
                    </a:lnTo>
                    <a:lnTo>
                      <a:pt x="315" y="22"/>
                    </a:lnTo>
                    <a:lnTo>
                      <a:pt x="1" y="15861"/>
                    </a:lnTo>
                    <a:lnTo>
                      <a:pt x="1" y="15861"/>
                    </a:lnTo>
                    <a:lnTo>
                      <a:pt x="1298" y="15819"/>
                    </a:lnTo>
                    <a:lnTo>
                      <a:pt x="2616" y="15777"/>
                    </a:lnTo>
                    <a:lnTo>
                      <a:pt x="125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 rot="-164573">
                <a:off x="3956831" y="1817651"/>
                <a:ext cx="783616" cy="1830412"/>
              </a:xfrm>
              <a:custGeom>
                <a:avLst/>
                <a:gdLst/>
                <a:ahLst/>
                <a:cxnLst/>
                <a:rect l="l" t="t" r="r" b="b"/>
                <a:pathLst>
                  <a:path w="15756" h="29211" extrusionOk="0">
                    <a:moveTo>
                      <a:pt x="6926" y="1"/>
                    </a:moveTo>
                    <a:lnTo>
                      <a:pt x="5001" y="4583"/>
                    </a:lnTo>
                    <a:lnTo>
                      <a:pt x="5880" y="4541"/>
                    </a:lnTo>
                    <a:lnTo>
                      <a:pt x="4101" y="7261"/>
                    </a:lnTo>
                    <a:lnTo>
                      <a:pt x="5189" y="7219"/>
                    </a:lnTo>
                    <a:lnTo>
                      <a:pt x="5189" y="7219"/>
                    </a:lnTo>
                    <a:lnTo>
                      <a:pt x="3703" y="9960"/>
                    </a:lnTo>
                    <a:lnTo>
                      <a:pt x="4687" y="9919"/>
                    </a:lnTo>
                    <a:lnTo>
                      <a:pt x="3411" y="13078"/>
                    </a:lnTo>
                    <a:lnTo>
                      <a:pt x="3411" y="13078"/>
                    </a:lnTo>
                    <a:lnTo>
                      <a:pt x="4101" y="13057"/>
                    </a:lnTo>
                    <a:lnTo>
                      <a:pt x="2448" y="16656"/>
                    </a:lnTo>
                    <a:lnTo>
                      <a:pt x="3515" y="16614"/>
                    </a:lnTo>
                    <a:lnTo>
                      <a:pt x="1841" y="19418"/>
                    </a:lnTo>
                    <a:lnTo>
                      <a:pt x="2636" y="19397"/>
                    </a:lnTo>
                    <a:lnTo>
                      <a:pt x="1444" y="22284"/>
                    </a:lnTo>
                    <a:lnTo>
                      <a:pt x="2323" y="22263"/>
                    </a:lnTo>
                    <a:lnTo>
                      <a:pt x="858" y="25904"/>
                    </a:lnTo>
                    <a:lnTo>
                      <a:pt x="1548" y="25883"/>
                    </a:lnTo>
                    <a:lnTo>
                      <a:pt x="1548" y="25883"/>
                    </a:lnTo>
                    <a:lnTo>
                      <a:pt x="0" y="29210"/>
                    </a:lnTo>
                    <a:lnTo>
                      <a:pt x="7867" y="28959"/>
                    </a:lnTo>
                    <a:lnTo>
                      <a:pt x="15755" y="28687"/>
                    </a:lnTo>
                    <a:lnTo>
                      <a:pt x="13977" y="25486"/>
                    </a:lnTo>
                    <a:lnTo>
                      <a:pt x="14667" y="25465"/>
                    </a:lnTo>
                    <a:lnTo>
                      <a:pt x="12973" y="21908"/>
                    </a:lnTo>
                    <a:lnTo>
                      <a:pt x="13851" y="21887"/>
                    </a:lnTo>
                    <a:lnTo>
                      <a:pt x="12470" y="19083"/>
                    </a:lnTo>
                    <a:lnTo>
                      <a:pt x="13266" y="19041"/>
                    </a:lnTo>
                    <a:lnTo>
                      <a:pt x="11403" y="16363"/>
                    </a:lnTo>
                    <a:lnTo>
                      <a:pt x="12491" y="16321"/>
                    </a:lnTo>
                    <a:lnTo>
                      <a:pt x="10587" y="12848"/>
                    </a:lnTo>
                    <a:lnTo>
                      <a:pt x="11278" y="12827"/>
                    </a:lnTo>
                    <a:lnTo>
                      <a:pt x="9813" y="9751"/>
                    </a:lnTo>
                    <a:lnTo>
                      <a:pt x="10797" y="9730"/>
                    </a:lnTo>
                    <a:lnTo>
                      <a:pt x="9123" y="7094"/>
                    </a:lnTo>
                    <a:lnTo>
                      <a:pt x="10211" y="7052"/>
                    </a:lnTo>
                    <a:lnTo>
                      <a:pt x="8244" y="4457"/>
                    </a:lnTo>
                    <a:lnTo>
                      <a:pt x="9144" y="4437"/>
                    </a:lnTo>
                    <a:lnTo>
                      <a:pt x="692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61;p15"/>
            <p:cNvGrpSpPr/>
            <p:nvPr/>
          </p:nvGrpSpPr>
          <p:grpSpPr>
            <a:xfrm rot="5400000">
              <a:off x="1990036" y="717585"/>
              <a:ext cx="976516" cy="1215592"/>
              <a:chOff x="2956968" y="2772937"/>
              <a:chExt cx="905271" cy="1216809"/>
            </a:xfrm>
          </p:grpSpPr>
          <p:sp>
            <p:nvSpPr>
              <p:cNvPr id="62" name="Google Shape;62;p15"/>
              <p:cNvSpPr/>
              <p:nvPr/>
            </p:nvSpPr>
            <p:spPr>
              <a:xfrm>
                <a:off x="2956968" y="2772937"/>
                <a:ext cx="905271" cy="955253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14195" extrusionOk="0">
                    <a:moveTo>
                      <a:pt x="5263" y="1"/>
                    </a:moveTo>
                    <a:cubicBezTo>
                      <a:pt x="4095" y="1"/>
                      <a:pt x="2907" y="414"/>
                      <a:pt x="2031" y="1248"/>
                    </a:cubicBezTo>
                    <a:cubicBezTo>
                      <a:pt x="1" y="3173"/>
                      <a:pt x="482" y="6145"/>
                      <a:pt x="1884" y="7798"/>
                    </a:cubicBezTo>
                    <a:cubicBezTo>
                      <a:pt x="1298" y="8404"/>
                      <a:pt x="880" y="9241"/>
                      <a:pt x="754" y="10267"/>
                    </a:cubicBezTo>
                    <a:cubicBezTo>
                      <a:pt x="488" y="12394"/>
                      <a:pt x="2482" y="14194"/>
                      <a:pt x="4574" y="14194"/>
                    </a:cubicBezTo>
                    <a:cubicBezTo>
                      <a:pt x="4786" y="14194"/>
                      <a:pt x="4999" y="14176"/>
                      <a:pt x="5211" y="14137"/>
                    </a:cubicBezTo>
                    <a:cubicBezTo>
                      <a:pt x="7324" y="13761"/>
                      <a:pt x="8370" y="11815"/>
                      <a:pt x="8350" y="10120"/>
                    </a:cubicBezTo>
                    <a:lnTo>
                      <a:pt x="8350" y="10120"/>
                    </a:lnTo>
                    <a:cubicBezTo>
                      <a:pt x="9054" y="10449"/>
                      <a:pt x="9819" y="10631"/>
                      <a:pt x="10630" y="10631"/>
                    </a:cubicBezTo>
                    <a:cubicBezTo>
                      <a:pt x="11313" y="10631"/>
                      <a:pt x="12028" y="10502"/>
                      <a:pt x="12764" y="10225"/>
                    </a:cubicBezTo>
                    <a:cubicBezTo>
                      <a:pt x="15673" y="9116"/>
                      <a:pt x="16384" y="5057"/>
                      <a:pt x="14480" y="2650"/>
                    </a:cubicBezTo>
                    <a:cubicBezTo>
                      <a:pt x="13449" y="1348"/>
                      <a:pt x="12005" y="811"/>
                      <a:pt x="10592" y="811"/>
                    </a:cubicBezTo>
                    <a:cubicBezTo>
                      <a:pt x="9825" y="811"/>
                      <a:pt x="9068" y="969"/>
                      <a:pt x="8391" y="1248"/>
                    </a:cubicBezTo>
                    <a:cubicBezTo>
                      <a:pt x="7594" y="419"/>
                      <a:pt x="6438" y="1"/>
                      <a:pt x="52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3295154" y="3194633"/>
                <a:ext cx="403798" cy="795113"/>
              </a:xfrm>
              <a:custGeom>
                <a:avLst/>
                <a:gdLst/>
                <a:ahLst/>
                <a:cxnLst/>
                <a:rect l="l" t="t" r="r" b="b"/>
                <a:pathLst>
                  <a:path w="8119" h="15987" extrusionOk="0">
                    <a:moveTo>
                      <a:pt x="691" y="1"/>
                    </a:moveTo>
                    <a:lnTo>
                      <a:pt x="586" y="42"/>
                    </a:lnTo>
                    <a:lnTo>
                      <a:pt x="2490" y="6173"/>
                    </a:lnTo>
                    <a:lnTo>
                      <a:pt x="21" y="5587"/>
                    </a:lnTo>
                    <a:lnTo>
                      <a:pt x="1" y="5734"/>
                    </a:lnTo>
                    <a:lnTo>
                      <a:pt x="2470" y="6843"/>
                    </a:lnTo>
                    <a:lnTo>
                      <a:pt x="4959" y="15986"/>
                    </a:lnTo>
                    <a:lnTo>
                      <a:pt x="8119" y="14668"/>
                    </a:lnTo>
                    <a:lnTo>
                      <a:pt x="3495" y="6424"/>
                    </a:lnTo>
                    <a:lnTo>
                      <a:pt x="4143" y="2198"/>
                    </a:lnTo>
                    <a:lnTo>
                      <a:pt x="4060" y="2135"/>
                    </a:lnTo>
                    <a:lnTo>
                      <a:pt x="2867" y="4960"/>
                    </a:lnTo>
                    <a:lnTo>
                      <a:pt x="69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" name="Google Shape;64;p15"/>
            <p:cNvGrpSpPr/>
            <p:nvPr/>
          </p:nvGrpSpPr>
          <p:grpSpPr>
            <a:xfrm rot="5400000">
              <a:off x="1184845" y="-165017"/>
              <a:ext cx="1212958" cy="1161878"/>
              <a:chOff x="1974510" y="3146274"/>
              <a:chExt cx="1124463" cy="1077109"/>
            </a:xfrm>
          </p:grpSpPr>
          <p:sp>
            <p:nvSpPr>
              <p:cNvPr id="65" name="Google Shape;65;p15"/>
              <p:cNvSpPr/>
              <p:nvPr/>
            </p:nvSpPr>
            <p:spPr>
              <a:xfrm rot="-250099">
                <a:off x="2002107" y="3176770"/>
                <a:ext cx="867909" cy="790921"/>
              </a:xfrm>
              <a:custGeom>
                <a:avLst/>
                <a:gdLst/>
                <a:ahLst/>
                <a:cxnLst/>
                <a:rect l="l" t="t" r="r" b="b"/>
                <a:pathLst>
                  <a:path w="17451" h="15903" extrusionOk="0">
                    <a:moveTo>
                      <a:pt x="10039" y="1"/>
                    </a:moveTo>
                    <a:cubicBezTo>
                      <a:pt x="9249" y="1"/>
                      <a:pt x="8642" y="640"/>
                      <a:pt x="8642" y="640"/>
                    </a:cubicBezTo>
                    <a:cubicBezTo>
                      <a:pt x="8182" y="305"/>
                      <a:pt x="7771" y="179"/>
                      <a:pt x="7414" y="179"/>
                    </a:cubicBezTo>
                    <a:cubicBezTo>
                      <a:pt x="6343" y="179"/>
                      <a:pt x="5755" y="1309"/>
                      <a:pt x="5755" y="1309"/>
                    </a:cubicBezTo>
                    <a:cubicBezTo>
                      <a:pt x="5508" y="1237"/>
                      <a:pt x="5284" y="1205"/>
                      <a:pt x="5081" y="1205"/>
                    </a:cubicBezTo>
                    <a:cubicBezTo>
                      <a:pt x="3509" y="1205"/>
                      <a:pt x="3181" y="3109"/>
                      <a:pt x="3181" y="3109"/>
                    </a:cubicBezTo>
                    <a:cubicBezTo>
                      <a:pt x="796" y="4134"/>
                      <a:pt x="2009" y="5912"/>
                      <a:pt x="2009" y="5912"/>
                    </a:cubicBezTo>
                    <a:cubicBezTo>
                      <a:pt x="1" y="7126"/>
                      <a:pt x="1444" y="8925"/>
                      <a:pt x="1444" y="8925"/>
                    </a:cubicBezTo>
                    <a:cubicBezTo>
                      <a:pt x="210" y="10913"/>
                      <a:pt x="2491" y="11415"/>
                      <a:pt x="2491" y="11415"/>
                    </a:cubicBezTo>
                    <a:cubicBezTo>
                      <a:pt x="2292" y="13556"/>
                      <a:pt x="4104" y="13612"/>
                      <a:pt x="4295" y="13612"/>
                    </a:cubicBezTo>
                    <a:cubicBezTo>
                      <a:pt x="4305" y="13612"/>
                      <a:pt x="4311" y="13612"/>
                      <a:pt x="4311" y="13612"/>
                    </a:cubicBezTo>
                    <a:cubicBezTo>
                      <a:pt x="4530" y="15223"/>
                      <a:pt x="5558" y="15532"/>
                      <a:pt x="6316" y="15532"/>
                    </a:cubicBezTo>
                    <a:cubicBezTo>
                      <a:pt x="6789" y="15532"/>
                      <a:pt x="7157" y="15412"/>
                      <a:pt x="7157" y="15412"/>
                    </a:cubicBezTo>
                    <a:cubicBezTo>
                      <a:pt x="7469" y="15778"/>
                      <a:pt x="7837" y="15902"/>
                      <a:pt x="8193" y="15902"/>
                    </a:cubicBezTo>
                    <a:cubicBezTo>
                      <a:pt x="8957" y="15902"/>
                      <a:pt x="9667" y="15328"/>
                      <a:pt x="9667" y="15328"/>
                    </a:cubicBezTo>
                    <a:cubicBezTo>
                      <a:pt x="9960" y="15512"/>
                      <a:pt x="10232" y="15583"/>
                      <a:pt x="10478" y="15583"/>
                    </a:cubicBezTo>
                    <a:cubicBezTo>
                      <a:pt x="11325" y="15583"/>
                      <a:pt x="11864" y="14742"/>
                      <a:pt x="11864" y="14742"/>
                    </a:cubicBezTo>
                    <a:cubicBezTo>
                      <a:pt x="12008" y="14771"/>
                      <a:pt x="12142" y="14784"/>
                      <a:pt x="12267" y="14784"/>
                    </a:cubicBezTo>
                    <a:cubicBezTo>
                      <a:pt x="13593" y="14784"/>
                      <a:pt x="13873" y="13298"/>
                      <a:pt x="13873" y="13298"/>
                    </a:cubicBezTo>
                    <a:cubicBezTo>
                      <a:pt x="15924" y="12922"/>
                      <a:pt x="15484" y="10767"/>
                      <a:pt x="15484" y="10767"/>
                    </a:cubicBezTo>
                    <a:cubicBezTo>
                      <a:pt x="17451" y="9909"/>
                      <a:pt x="16217" y="8214"/>
                      <a:pt x="16217" y="8214"/>
                    </a:cubicBezTo>
                    <a:cubicBezTo>
                      <a:pt x="17325" y="6645"/>
                      <a:pt x="15589" y="6059"/>
                      <a:pt x="15589" y="6059"/>
                    </a:cubicBezTo>
                    <a:cubicBezTo>
                      <a:pt x="16614" y="3736"/>
                      <a:pt x="14103" y="3130"/>
                      <a:pt x="14103" y="3130"/>
                    </a:cubicBezTo>
                    <a:cubicBezTo>
                      <a:pt x="13879" y="1261"/>
                      <a:pt x="12705" y="994"/>
                      <a:pt x="12052" y="994"/>
                    </a:cubicBezTo>
                    <a:cubicBezTo>
                      <a:pt x="11791" y="994"/>
                      <a:pt x="11613" y="1037"/>
                      <a:pt x="11613" y="1037"/>
                    </a:cubicBezTo>
                    <a:cubicBezTo>
                      <a:pt x="11085" y="245"/>
                      <a:pt x="10527" y="1"/>
                      <a:pt x="100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 rot="-250099">
                <a:off x="2447425" y="3546804"/>
                <a:ext cx="628589" cy="654600"/>
              </a:xfrm>
              <a:custGeom>
                <a:avLst/>
                <a:gdLst/>
                <a:ahLst/>
                <a:cxnLst/>
                <a:rect l="l" t="t" r="r" b="b"/>
                <a:pathLst>
                  <a:path w="12639" h="13162" extrusionOk="0">
                    <a:moveTo>
                      <a:pt x="4290" y="0"/>
                    </a:moveTo>
                    <a:lnTo>
                      <a:pt x="3495" y="3536"/>
                    </a:lnTo>
                    <a:lnTo>
                      <a:pt x="1" y="3913"/>
                    </a:lnTo>
                    <a:lnTo>
                      <a:pt x="210" y="4122"/>
                    </a:lnTo>
                    <a:lnTo>
                      <a:pt x="3537" y="4331"/>
                    </a:lnTo>
                    <a:lnTo>
                      <a:pt x="9751" y="13161"/>
                    </a:lnTo>
                    <a:lnTo>
                      <a:pt x="12639" y="10378"/>
                    </a:lnTo>
                    <a:lnTo>
                      <a:pt x="4269" y="3515"/>
                    </a:lnTo>
                    <a:lnTo>
                      <a:pt x="4416" y="147"/>
                    </a:lnTo>
                    <a:lnTo>
                      <a:pt x="429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 rot="-250099">
                <a:off x="2346202" y="3485084"/>
                <a:ext cx="306014" cy="302880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6090" extrusionOk="0">
                    <a:moveTo>
                      <a:pt x="2972" y="1"/>
                    </a:moveTo>
                    <a:lnTo>
                      <a:pt x="2721" y="2679"/>
                    </a:lnTo>
                    <a:lnTo>
                      <a:pt x="1" y="2826"/>
                    </a:lnTo>
                    <a:lnTo>
                      <a:pt x="22" y="2951"/>
                    </a:lnTo>
                    <a:lnTo>
                      <a:pt x="2784" y="3077"/>
                    </a:lnTo>
                    <a:lnTo>
                      <a:pt x="5336" y="6090"/>
                    </a:lnTo>
                    <a:lnTo>
                      <a:pt x="6152" y="5316"/>
                    </a:lnTo>
                    <a:lnTo>
                      <a:pt x="3097" y="2784"/>
                    </a:lnTo>
                    <a:lnTo>
                      <a:pt x="31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 rot="-250099">
                <a:off x="2352837" y="3502905"/>
                <a:ext cx="142637" cy="140499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2825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2554" y="2825"/>
                    </a:lnTo>
                    <a:lnTo>
                      <a:pt x="2867" y="253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" name="Google Shape;69;p15"/>
            <p:cNvGrpSpPr/>
            <p:nvPr/>
          </p:nvGrpSpPr>
          <p:grpSpPr>
            <a:xfrm rot="5400000">
              <a:off x="2588603" y="2414174"/>
              <a:ext cx="678833" cy="1831968"/>
              <a:chOff x="5067024" y="2169075"/>
              <a:chExt cx="629306" cy="1698311"/>
            </a:xfrm>
          </p:grpSpPr>
          <p:sp>
            <p:nvSpPr>
              <p:cNvPr id="70" name="Google Shape;70;p15"/>
              <p:cNvSpPr/>
              <p:nvPr/>
            </p:nvSpPr>
            <p:spPr>
              <a:xfrm rot="217909">
                <a:off x="5108564" y="2185041"/>
                <a:ext cx="546226" cy="1329062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14892" extrusionOk="0">
                    <a:moveTo>
                      <a:pt x="5613" y="0"/>
                    </a:moveTo>
                    <a:cubicBezTo>
                      <a:pt x="4872" y="0"/>
                      <a:pt x="4047" y="747"/>
                      <a:pt x="3243" y="2310"/>
                    </a:cubicBezTo>
                    <a:cubicBezTo>
                      <a:pt x="2155" y="4444"/>
                      <a:pt x="0" y="9340"/>
                      <a:pt x="272" y="11663"/>
                    </a:cubicBezTo>
                    <a:cubicBezTo>
                      <a:pt x="544" y="13985"/>
                      <a:pt x="2364" y="14885"/>
                      <a:pt x="2364" y="14885"/>
                    </a:cubicBezTo>
                    <a:cubicBezTo>
                      <a:pt x="2425" y="14889"/>
                      <a:pt x="2491" y="14891"/>
                      <a:pt x="2561" y="14891"/>
                    </a:cubicBezTo>
                    <a:cubicBezTo>
                      <a:pt x="3323" y="14891"/>
                      <a:pt x="4658" y="14602"/>
                      <a:pt x="6152" y="12228"/>
                    </a:cubicBezTo>
                    <a:cubicBezTo>
                      <a:pt x="7784" y="9633"/>
                      <a:pt x="8056" y="3754"/>
                      <a:pt x="7365" y="1870"/>
                    </a:cubicBezTo>
                    <a:cubicBezTo>
                      <a:pt x="6912" y="642"/>
                      <a:pt x="6299" y="0"/>
                      <a:pt x="56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5093905" y="3072322"/>
                <a:ext cx="374654" cy="795064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15986" extrusionOk="0">
                    <a:moveTo>
                      <a:pt x="7407" y="0"/>
                    </a:moveTo>
                    <a:lnTo>
                      <a:pt x="4017" y="6131"/>
                    </a:lnTo>
                    <a:lnTo>
                      <a:pt x="2657" y="3034"/>
                    </a:lnTo>
                    <a:lnTo>
                      <a:pt x="2490" y="3160"/>
                    </a:lnTo>
                    <a:lnTo>
                      <a:pt x="3411" y="6738"/>
                    </a:lnTo>
                    <a:lnTo>
                      <a:pt x="0" y="15149"/>
                    </a:lnTo>
                    <a:lnTo>
                      <a:pt x="3181" y="15986"/>
                    </a:lnTo>
                    <a:lnTo>
                      <a:pt x="4415" y="6989"/>
                    </a:lnTo>
                    <a:lnTo>
                      <a:pt x="7533" y="21"/>
                    </a:lnTo>
                    <a:lnTo>
                      <a:pt x="74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" name="Google Shape;72;p15"/>
            <p:cNvGrpSpPr/>
            <p:nvPr/>
          </p:nvGrpSpPr>
          <p:grpSpPr>
            <a:xfrm rot="5400000">
              <a:off x="1858645" y="3384437"/>
              <a:ext cx="956188" cy="1331960"/>
              <a:chOff x="5631899" y="2948981"/>
              <a:chExt cx="886427" cy="1234782"/>
            </a:xfrm>
          </p:grpSpPr>
          <p:sp>
            <p:nvSpPr>
              <p:cNvPr id="73" name="Google Shape;73;p15"/>
              <p:cNvSpPr/>
              <p:nvPr/>
            </p:nvSpPr>
            <p:spPr>
              <a:xfrm>
                <a:off x="5631899" y="3681092"/>
                <a:ext cx="385098" cy="502672"/>
              </a:xfrm>
              <a:custGeom>
                <a:avLst/>
                <a:gdLst/>
                <a:ahLst/>
                <a:cxnLst/>
                <a:rect l="l" t="t" r="r" b="b"/>
                <a:pathLst>
                  <a:path w="7743" h="10107" extrusionOk="0">
                    <a:moveTo>
                      <a:pt x="6696" y="1"/>
                    </a:moveTo>
                    <a:lnTo>
                      <a:pt x="1" y="8077"/>
                    </a:lnTo>
                    <a:lnTo>
                      <a:pt x="3202" y="10107"/>
                    </a:lnTo>
                    <a:lnTo>
                      <a:pt x="7742" y="649"/>
                    </a:lnTo>
                    <a:lnTo>
                      <a:pt x="669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5778624" y="2948981"/>
                <a:ext cx="739702" cy="865642"/>
              </a:xfrm>
              <a:custGeom>
                <a:avLst/>
                <a:gdLst/>
                <a:ahLst/>
                <a:cxnLst/>
                <a:rect l="l" t="t" r="r" b="b"/>
                <a:pathLst>
                  <a:path w="14271" h="16141" extrusionOk="0">
                    <a:moveTo>
                      <a:pt x="10257" y="1"/>
                    </a:moveTo>
                    <a:cubicBezTo>
                      <a:pt x="9237" y="1"/>
                      <a:pt x="8088" y="440"/>
                      <a:pt x="6927" y="1363"/>
                    </a:cubicBezTo>
                    <a:cubicBezTo>
                      <a:pt x="4688" y="3162"/>
                      <a:pt x="85" y="7493"/>
                      <a:pt x="43" y="10444"/>
                    </a:cubicBezTo>
                    <a:cubicBezTo>
                      <a:pt x="1" y="13394"/>
                      <a:pt x="3265" y="15026"/>
                      <a:pt x="3265" y="15026"/>
                    </a:cubicBezTo>
                    <a:cubicBezTo>
                      <a:pt x="4000" y="15374"/>
                      <a:pt x="5052" y="16140"/>
                      <a:pt x="6562" y="16140"/>
                    </a:cubicBezTo>
                    <a:cubicBezTo>
                      <a:pt x="7415" y="16140"/>
                      <a:pt x="8413" y="15896"/>
                      <a:pt x="9584" y="15193"/>
                    </a:cubicBezTo>
                    <a:cubicBezTo>
                      <a:pt x="12806" y="13227"/>
                      <a:pt x="14271" y="6887"/>
                      <a:pt x="13769" y="3685"/>
                    </a:cubicBezTo>
                    <a:cubicBezTo>
                      <a:pt x="13385" y="1303"/>
                      <a:pt x="12013" y="1"/>
                      <a:pt x="1025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15"/>
            <p:cNvGrpSpPr/>
            <p:nvPr/>
          </p:nvGrpSpPr>
          <p:grpSpPr>
            <a:xfrm rot="5400000">
              <a:off x="1129091" y="4276238"/>
              <a:ext cx="1033930" cy="913705"/>
              <a:chOff x="6137664" y="3478350"/>
              <a:chExt cx="958496" cy="847043"/>
            </a:xfrm>
          </p:grpSpPr>
          <p:sp>
            <p:nvSpPr>
              <p:cNvPr id="76" name="Google Shape;76;p15"/>
              <p:cNvSpPr/>
              <p:nvPr/>
            </p:nvSpPr>
            <p:spPr>
              <a:xfrm>
                <a:off x="6303136" y="3478350"/>
                <a:ext cx="793025" cy="745030"/>
              </a:xfrm>
              <a:custGeom>
                <a:avLst/>
                <a:gdLst/>
                <a:ahLst/>
                <a:cxnLst/>
                <a:rect l="l" t="t" r="r" b="b"/>
                <a:pathLst>
                  <a:path w="15945" h="14980" extrusionOk="0">
                    <a:moveTo>
                      <a:pt x="9380" y="0"/>
                    </a:moveTo>
                    <a:cubicBezTo>
                      <a:pt x="8405" y="0"/>
                      <a:pt x="7425" y="336"/>
                      <a:pt x="6633" y="1024"/>
                    </a:cubicBezTo>
                    <a:cubicBezTo>
                      <a:pt x="6403" y="1213"/>
                      <a:pt x="6215" y="1401"/>
                      <a:pt x="6047" y="1631"/>
                    </a:cubicBezTo>
                    <a:cubicBezTo>
                      <a:pt x="5611" y="1484"/>
                      <a:pt x="5156" y="1409"/>
                      <a:pt x="4700" y="1409"/>
                    </a:cubicBezTo>
                    <a:cubicBezTo>
                      <a:pt x="3733" y="1409"/>
                      <a:pt x="2763" y="1744"/>
                      <a:pt x="1967" y="2426"/>
                    </a:cubicBezTo>
                    <a:cubicBezTo>
                      <a:pt x="189" y="3933"/>
                      <a:pt x="0" y="6611"/>
                      <a:pt x="1507" y="8369"/>
                    </a:cubicBezTo>
                    <a:cubicBezTo>
                      <a:pt x="2340" y="9357"/>
                      <a:pt x="3532" y="9843"/>
                      <a:pt x="4734" y="9843"/>
                    </a:cubicBezTo>
                    <a:cubicBezTo>
                      <a:pt x="4830" y="9843"/>
                      <a:pt x="4926" y="9839"/>
                      <a:pt x="5022" y="9833"/>
                    </a:cubicBezTo>
                    <a:lnTo>
                      <a:pt x="5022" y="9833"/>
                    </a:lnTo>
                    <a:cubicBezTo>
                      <a:pt x="4729" y="11089"/>
                      <a:pt x="5022" y="12470"/>
                      <a:pt x="5922" y="13516"/>
                    </a:cubicBezTo>
                    <a:cubicBezTo>
                      <a:pt x="6761" y="14481"/>
                      <a:pt x="7940" y="14979"/>
                      <a:pt x="9125" y="14979"/>
                    </a:cubicBezTo>
                    <a:cubicBezTo>
                      <a:pt x="10097" y="14979"/>
                      <a:pt x="11072" y="14644"/>
                      <a:pt x="11864" y="13955"/>
                    </a:cubicBezTo>
                    <a:cubicBezTo>
                      <a:pt x="13036" y="12972"/>
                      <a:pt x="13517" y="11465"/>
                      <a:pt x="13287" y="10043"/>
                    </a:cubicBezTo>
                    <a:cubicBezTo>
                      <a:pt x="13517" y="9917"/>
                      <a:pt x="13747" y="9750"/>
                      <a:pt x="13977" y="9561"/>
                    </a:cubicBezTo>
                    <a:cubicBezTo>
                      <a:pt x="15735" y="8034"/>
                      <a:pt x="15944" y="5377"/>
                      <a:pt x="14417" y="3598"/>
                    </a:cubicBezTo>
                    <a:cubicBezTo>
                      <a:pt x="14103" y="3221"/>
                      <a:pt x="13726" y="2928"/>
                      <a:pt x="13308" y="2698"/>
                    </a:cubicBezTo>
                    <a:cubicBezTo>
                      <a:pt x="13140" y="2259"/>
                      <a:pt x="12910" y="1840"/>
                      <a:pt x="12575" y="1464"/>
                    </a:cubicBezTo>
                    <a:cubicBezTo>
                      <a:pt x="11748" y="499"/>
                      <a:pt x="10567" y="0"/>
                      <a:pt x="93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6137664" y="3766571"/>
                <a:ext cx="611939" cy="558822"/>
              </a:xfrm>
              <a:custGeom>
                <a:avLst/>
                <a:gdLst/>
                <a:ahLst/>
                <a:cxnLst/>
                <a:rect l="l" t="t" r="r" b="b"/>
                <a:pathLst>
                  <a:path w="12304" h="11236" extrusionOk="0">
                    <a:moveTo>
                      <a:pt x="8935" y="0"/>
                    </a:moveTo>
                    <a:lnTo>
                      <a:pt x="8726" y="188"/>
                    </a:lnTo>
                    <a:lnTo>
                      <a:pt x="8391" y="3222"/>
                    </a:lnTo>
                    <a:lnTo>
                      <a:pt x="1" y="8453"/>
                    </a:lnTo>
                    <a:lnTo>
                      <a:pt x="2407" y="11236"/>
                    </a:lnTo>
                    <a:lnTo>
                      <a:pt x="9102" y="3934"/>
                    </a:lnTo>
                    <a:lnTo>
                      <a:pt x="12178" y="4227"/>
                    </a:lnTo>
                    <a:lnTo>
                      <a:pt x="12304" y="4122"/>
                    </a:lnTo>
                    <a:lnTo>
                      <a:pt x="9123" y="3222"/>
                    </a:lnTo>
                    <a:lnTo>
                      <a:pt x="893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>
                <a:off x="6546643" y="3697885"/>
                <a:ext cx="284136" cy="273692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5503" extrusionOk="0">
                    <a:moveTo>
                      <a:pt x="3139" y="0"/>
                    </a:moveTo>
                    <a:lnTo>
                      <a:pt x="2909" y="2532"/>
                    </a:lnTo>
                    <a:lnTo>
                      <a:pt x="0" y="4708"/>
                    </a:lnTo>
                    <a:lnTo>
                      <a:pt x="691" y="5503"/>
                    </a:lnTo>
                    <a:lnTo>
                      <a:pt x="3160" y="2825"/>
                    </a:lnTo>
                    <a:lnTo>
                      <a:pt x="5692" y="2971"/>
                    </a:lnTo>
                    <a:lnTo>
                      <a:pt x="5713" y="2846"/>
                    </a:lnTo>
                    <a:lnTo>
                      <a:pt x="3265" y="2490"/>
                    </a:lnTo>
                    <a:lnTo>
                      <a:pt x="326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6691275" y="3714497"/>
                <a:ext cx="134285" cy="123890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2491" extrusionOk="0">
                    <a:moveTo>
                      <a:pt x="2658" y="1"/>
                    </a:moveTo>
                    <a:lnTo>
                      <a:pt x="1" y="2198"/>
                    </a:lnTo>
                    <a:lnTo>
                      <a:pt x="252" y="2491"/>
                    </a:lnTo>
                    <a:lnTo>
                      <a:pt x="2700" y="64"/>
                    </a:lnTo>
                    <a:lnTo>
                      <a:pt x="265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" name="Google Shape;80;p15"/>
            <p:cNvGrpSpPr/>
            <p:nvPr/>
          </p:nvGrpSpPr>
          <p:grpSpPr>
            <a:xfrm rot="5400000">
              <a:off x="-3205091" y="-46313"/>
              <a:ext cx="5356760" cy="5356813"/>
              <a:chOff x="2108255" y="3737916"/>
              <a:chExt cx="4965940" cy="4965990"/>
            </a:xfrm>
          </p:grpSpPr>
          <p:sp>
            <p:nvSpPr>
              <p:cNvPr id="81" name="Google Shape;81;p15"/>
              <p:cNvSpPr/>
              <p:nvPr/>
            </p:nvSpPr>
            <p:spPr>
              <a:xfrm>
                <a:off x="2108255" y="3737916"/>
                <a:ext cx="4965940" cy="4965990"/>
              </a:xfrm>
              <a:custGeom>
                <a:avLst/>
                <a:gdLst/>
                <a:ahLst/>
                <a:cxnLst/>
                <a:rect l="l" t="t" r="r" b="b"/>
                <a:pathLst>
                  <a:path w="99848" h="99849" extrusionOk="0">
                    <a:moveTo>
                      <a:pt x="49924" y="1"/>
                    </a:moveTo>
                    <a:cubicBezTo>
                      <a:pt x="22347" y="1"/>
                      <a:pt x="0" y="22347"/>
                      <a:pt x="0" y="49925"/>
                    </a:cubicBezTo>
                    <a:cubicBezTo>
                      <a:pt x="0" y="77502"/>
                      <a:pt x="22347" y="99848"/>
                      <a:pt x="49924" y="99848"/>
                    </a:cubicBezTo>
                    <a:cubicBezTo>
                      <a:pt x="77501" y="99848"/>
                      <a:pt x="99848" y="77502"/>
                      <a:pt x="99848" y="49925"/>
                    </a:cubicBezTo>
                    <a:cubicBezTo>
                      <a:pt x="99848" y="22347"/>
                      <a:pt x="77501" y="1"/>
                      <a:pt x="499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2431175" y="4068525"/>
                <a:ext cx="4320150" cy="4320196"/>
              </a:xfrm>
              <a:custGeom>
                <a:avLst/>
                <a:gdLst/>
                <a:ahLst/>
                <a:cxnLst/>
                <a:rect l="l" t="t" r="r" b="b"/>
                <a:pathLst>
                  <a:path w="93738" h="93739" extrusionOk="0">
                    <a:moveTo>
                      <a:pt x="46618" y="1"/>
                    </a:moveTo>
                    <a:lnTo>
                      <a:pt x="46618" y="838"/>
                    </a:lnTo>
                    <a:lnTo>
                      <a:pt x="46869" y="838"/>
                    </a:lnTo>
                    <a:cubicBezTo>
                      <a:pt x="47476" y="838"/>
                      <a:pt x="48062" y="838"/>
                      <a:pt x="48668" y="859"/>
                    </a:cubicBezTo>
                    <a:lnTo>
                      <a:pt x="48689" y="43"/>
                    </a:lnTo>
                    <a:cubicBezTo>
                      <a:pt x="48083" y="22"/>
                      <a:pt x="47476" y="1"/>
                      <a:pt x="46869" y="1"/>
                    </a:cubicBezTo>
                    <a:close/>
                    <a:moveTo>
                      <a:pt x="44546" y="64"/>
                    </a:moveTo>
                    <a:cubicBezTo>
                      <a:pt x="43856" y="84"/>
                      <a:pt x="43145" y="147"/>
                      <a:pt x="42454" y="210"/>
                    </a:cubicBezTo>
                    <a:lnTo>
                      <a:pt x="42538" y="1026"/>
                    </a:lnTo>
                    <a:cubicBezTo>
                      <a:pt x="43207" y="963"/>
                      <a:pt x="43898" y="921"/>
                      <a:pt x="44567" y="880"/>
                    </a:cubicBezTo>
                    <a:lnTo>
                      <a:pt x="44546" y="64"/>
                    </a:lnTo>
                    <a:close/>
                    <a:moveTo>
                      <a:pt x="50782" y="168"/>
                    </a:moveTo>
                    <a:lnTo>
                      <a:pt x="50719" y="984"/>
                    </a:lnTo>
                    <a:cubicBezTo>
                      <a:pt x="51389" y="1047"/>
                      <a:pt x="52058" y="1110"/>
                      <a:pt x="52749" y="1193"/>
                    </a:cubicBezTo>
                    <a:lnTo>
                      <a:pt x="52853" y="377"/>
                    </a:lnTo>
                    <a:cubicBezTo>
                      <a:pt x="52163" y="294"/>
                      <a:pt x="51472" y="210"/>
                      <a:pt x="50782" y="168"/>
                    </a:cubicBezTo>
                    <a:close/>
                    <a:moveTo>
                      <a:pt x="40404" y="461"/>
                    </a:moveTo>
                    <a:cubicBezTo>
                      <a:pt x="39713" y="545"/>
                      <a:pt x="39023" y="649"/>
                      <a:pt x="38332" y="775"/>
                    </a:cubicBezTo>
                    <a:lnTo>
                      <a:pt x="38500" y="1591"/>
                    </a:lnTo>
                    <a:cubicBezTo>
                      <a:pt x="39148" y="1465"/>
                      <a:pt x="39839" y="1361"/>
                      <a:pt x="40508" y="1277"/>
                    </a:cubicBezTo>
                    <a:lnTo>
                      <a:pt x="40404" y="461"/>
                    </a:lnTo>
                    <a:close/>
                    <a:moveTo>
                      <a:pt x="54904" y="691"/>
                    </a:moveTo>
                    <a:lnTo>
                      <a:pt x="54757" y="1507"/>
                    </a:lnTo>
                    <a:cubicBezTo>
                      <a:pt x="55427" y="1612"/>
                      <a:pt x="56117" y="1758"/>
                      <a:pt x="56766" y="1884"/>
                    </a:cubicBezTo>
                    <a:lnTo>
                      <a:pt x="56954" y="1089"/>
                    </a:lnTo>
                    <a:cubicBezTo>
                      <a:pt x="56285" y="942"/>
                      <a:pt x="55594" y="796"/>
                      <a:pt x="54904" y="691"/>
                    </a:cubicBezTo>
                    <a:close/>
                    <a:moveTo>
                      <a:pt x="36303" y="1193"/>
                    </a:moveTo>
                    <a:cubicBezTo>
                      <a:pt x="35633" y="1361"/>
                      <a:pt x="34943" y="1528"/>
                      <a:pt x="34294" y="1717"/>
                    </a:cubicBezTo>
                    <a:lnTo>
                      <a:pt x="34503" y="2512"/>
                    </a:lnTo>
                    <a:cubicBezTo>
                      <a:pt x="35152" y="2323"/>
                      <a:pt x="35821" y="2156"/>
                      <a:pt x="36491" y="2009"/>
                    </a:cubicBezTo>
                    <a:lnTo>
                      <a:pt x="36303" y="1193"/>
                    </a:lnTo>
                    <a:close/>
                    <a:moveTo>
                      <a:pt x="58963" y="1570"/>
                    </a:moveTo>
                    <a:lnTo>
                      <a:pt x="58754" y="2386"/>
                    </a:lnTo>
                    <a:cubicBezTo>
                      <a:pt x="59423" y="2553"/>
                      <a:pt x="60072" y="2742"/>
                      <a:pt x="60720" y="2951"/>
                    </a:cubicBezTo>
                    <a:lnTo>
                      <a:pt x="60972" y="2156"/>
                    </a:lnTo>
                    <a:cubicBezTo>
                      <a:pt x="60302" y="1947"/>
                      <a:pt x="59632" y="1758"/>
                      <a:pt x="58963" y="1570"/>
                    </a:cubicBezTo>
                    <a:close/>
                    <a:moveTo>
                      <a:pt x="32285" y="2323"/>
                    </a:moveTo>
                    <a:cubicBezTo>
                      <a:pt x="31637" y="2533"/>
                      <a:pt x="30967" y="2763"/>
                      <a:pt x="30339" y="3014"/>
                    </a:cubicBezTo>
                    <a:lnTo>
                      <a:pt x="30611" y="3788"/>
                    </a:lnTo>
                    <a:cubicBezTo>
                      <a:pt x="31260" y="3537"/>
                      <a:pt x="31909" y="3307"/>
                      <a:pt x="32557" y="3097"/>
                    </a:cubicBezTo>
                    <a:lnTo>
                      <a:pt x="32285" y="2323"/>
                    </a:lnTo>
                    <a:close/>
                    <a:moveTo>
                      <a:pt x="62938" y="2825"/>
                    </a:moveTo>
                    <a:lnTo>
                      <a:pt x="62666" y="3600"/>
                    </a:lnTo>
                    <a:cubicBezTo>
                      <a:pt x="63294" y="3830"/>
                      <a:pt x="63943" y="4081"/>
                      <a:pt x="64570" y="4353"/>
                    </a:cubicBezTo>
                    <a:lnTo>
                      <a:pt x="64884" y="3600"/>
                    </a:lnTo>
                    <a:cubicBezTo>
                      <a:pt x="64257" y="3328"/>
                      <a:pt x="63587" y="3077"/>
                      <a:pt x="62938" y="2825"/>
                    </a:cubicBezTo>
                    <a:close/>
                    <a:moveTo>
                      <a:pt x="28414" y="3788"/>
                    </a:moveTo>
                    <a:cubicBezTo>
                      <a:pt x="27766" y="4060"/>
                      <a:pt x="27138" y="4353"/>
                      <a:pt x="26510" y="4646"/>
                    </a:cubicBezTo>
                    <a:lnTo>
                      <a:pt x="26866" y="5399"/>
                    </a:lnTo>
                    <a:cubicBezTo>
                      <a:pt x="27494" y="5085"/>
                      <a:pt x="28101" y="4813"/>
                      <a:pt x="28728" y="4541"/>
                    </a:cubicBezTo>
                    <a:lnTo>
                      <a:pt x="28414" y="3788"/>
                    </a:lnTo>
                    <a:close/>
                    <a:moveTo>
                      <a:pt x="66788" y="4437"/>
                    </a:moveTo>
                    <a:lnTo>
                      <a:pt x="66454" y="5190"/>
                    </a:lnTo>
                    <a:cubicBezTo>
                      <a:pt x="67060" y="5462"/>
                      <a:pt x="67667" y="5776"/>
                      <a:pt x="68274" y="6090"/>
                    </a:cubicBezTo>
                    <a:lnTo>
                      <a:pt x="68650" y="5357"/>
                    </a:lnTo>
                    <a:cubicBezTo>
                      <a:pt x="68044" y="5043"/>
                      <a:pt x="67416" y="4730"/>
                      <a:pt x="66788" y="4437"/>
                    </a:cubicBezTo>
                    <a:close/>
                    <a:moveTo>
                      <a:pt x="24669" y="5587"/>
                    </a:moveTo>
                    <a:cubicBezTo>
                      <a:pt x="24062" y="5922"/>
                      <a:pt x="23455" y="6257"/>
                      <a:pt x="22870" y="6613"/>
                    </a:cubicBezTo>
                    <a:lnTo>
                      <a:pt x="23288" y="7324"/>
                    </a:lnTo>
                    <a:cubicBezTo>
                      <a:pt x="23874" y="6968"/>
                      <a:pt x="24460" y="6634"/>
                      <a:pt x="25067" y="6320"/>
                    </a:cubicBezTo>
                    <a:lnTo>
                      <a:pt x="24669" y="5587"/>
                    </a:lnTo>
                    <a:close/>
                    <a:moveTo>
                      <a:pt x="70492" y="6382"/>
                    </a:moveTo>
                    <a:lnTo>
                      <a:pt x="70073" y="7094"/>
                    </a:lnTo>
                    <a:cubicBezTo>
                      <a:pt x="70659" y="7429"/>
                      <a:pt x="71245" y="7784"/>
                      <a:pt x="71810" y="8161"/>
                    </a:cubicBezTo>
                    <a:lnTo>
                      <a:pt x="72270" y="7471"/>
                    </a:lnTo>
                    <a:cubicBezTo>
                      <a:pt x="71684" y="7094"/>
                      <a:pt x="71078" y="6717"/>
                      <a:pt x="70492" y="6382"/>
                    </a:cubicBezTo>
                    <a:close/>
                    <a:moveTo>
                      <a:pt x="21091" y="7722"/>
                    </a:moveTo>
                    <a:cubicBezTo>
                      <a:pt x="20526" y="8098"/>
                      <a:pt x="19940" y="8496"/>
                      <a:pt x="19396" y="8914"/>
                    </a:cubicBezTo>
                    <a:lnTo>
                      <a:pt x="19878" y="9584"/>
                    </a:lnTo>
                    <a:cubicBezTo>
                      <a:pt x="20422" y="9186"/>
                      <a:pt x="20987" y="8789"/>
                      <a:pt x="21551" y="8412"/>
                    </a:cubicBezTo>
                    <a:lnTo>
                      <a:pt x="21091" y="7722"/>
                    </a:lnTo>
                    <a:close/>
                    <a:moveTo>
                      <a:pt x="73986" y="8642"/>
                    </a:moveTo>
                    <a:lnTo>
                      <a:pt x="73505" y="9312"/>
                    </a:lnTo>
                    <a:cubicBezTo>
                      <a:pt x="74070" y="9709"/>
                      <a:pt x="74614" y="10107"/>
                      <a:pt x="75137" y="10525"/>
                    </a:cubicBezTo>
                    <a:lnTo>
                      <a:pt x="75660" y="9877"/>
                    </a:lnTo>
                    <a:cubicBezTo>
                      <a:pt x="75116" y="9458"/>
                      <a:pt x="74551" y="9040"/>
                      <a:pt x="73986" y="8642"/>
                    </a:cubicBezTo>
                    <a:close/>
                    <a:moveTo>
                      <a:pt x="17743" y="10170"/>
                    </a:moveTo>
                    <a:cubicBezTo>
                      <a:pt x="17199" y="10588"/>
                      <a:pt x="16655" y="11048"/>
                      <a:pt x="16132" y="11488"/>
                    </a:cubicBezTo>
                    <a:lnTo>
                      <a:pt x="16676" y="12116"/>
                    </a:lnTo>
                    <a:cubicBezTo>
                      <a:pt x="17178" y="11676"/>
                      <a:pt x="17701" y="11237"/>
                      <a:pt x="18246" y="10818"/>
                    </a:cubicBezTo>
                    <a:lnTo>
                      <a:pt x="17743" y="10170"/>
                    </a:lnTo>
                    <a:close/>
                    <a:moveTo>
                      <a:pt x="77271" y="11195"/>
                    </a:moveTo>
                    <a:lnTo>
                      <a:pt x="76727" y="11823"/>
                    </a:lnTo>
                    <a:cubicBezTo>
                      <a:pt x="77250" y="12262"/>
                      <a:pt x="77752" y="12722"/>
                      <a:pt x="78254" y="13183"/>
                    </a:cubicBezTo>
                    <a:lnTo>
                      <a:pt x="78819" y="12576"/>
                    </a:lnTo>
                    <a:cubicBezTo>
                      <a:pt x="78317" y="12116"/>
                      <a:pt x="77794" y="11634"/>
                      <a:pt x="77271" y="11195"/>
                    </a:cubicBezTo>
                    <a:close/>
                    <a:moveTo>
                      <a:pt x="14584" y="12890"/>
                    </a:moveTo>
                    <a:cubicBezTo>
                      <a:pt x="14082" y="13371"/>
                      <a:pt x="13600" y="13873"/>
                      <a:pt x="13119" y="14354"/>
                    </a:cubicBezTo>
                    <a:lnTo>
                      <a:pt x="13705" y="14940"/>
                    </a:lnTo>
                    <a:cubicBezTo>
                      <a:pt x="14186" y="14438"/>
                      <a:pt x="14668" y="13957"/>
                      <a:pt x="15170" y="13497"/>
                    </a:cubicBezTo>
                    <a:lnTo>
                      <a:pt x="14584" y="12890"/>
                    </a:lnTo>
                    <a:close/>
                    <a:moveTo>
                      <a:pt x="80305" y="14041"/>
                    </a:moveTo>
                    <a:lnTo>
                      <a:pt x="79719" y="14605"/>
                    </a:lnTo>
                    <a:cubicBezTo>
                      <a:pt x="80200" y="15087"/>
                      <a:pt x="80661" y="15589"/>
                      <a:pt x="81121" y="16091"/>
                    </a:cubicBezTo>
                    <a:lnTo>
                      <a:pt x="81728" y="15547"/>
                    </a:lnTo>
                    <a:cubicBezTo>
                      <a:pt x="81267" y="15045"/>
                      <a:pt x="80786" y="14522"/>
                      <a:pt x="80305" y="14041"/>
                    </a:cubicBezTo>
                    <a:close/>
                    <a:moveTo>
                      <a:pt x="11717" y="15882"/>
                    </a:moveTo>
                    <a:cubicBezTo>
                      <a:pt x="11236" y="16405"/>
                      <a:pt x="10797" y="16949"/>
                      <a:pt x="10357" y="17493"/>
                    </a:cubicBezTo>
                    <a:lnTo>
                      <a:pt x="11006" y="17995"/>
                    </a:lnTo>
                    <a:cubicBezTo>
                      <a:pt x="11424" y="17472"/>
                      <a:pt x="11864" y="16949"/>
                      <a:pt x="12324" y="16447"/>
                    </a:cubicBezTo>
                    <a:lnTo>
                      <a:pt x="11717" y="15882"/>
                    </a:lnTo>
                    <a:close/>
                    <a:moveTo>
                      <a:pt x="83088" y="17116"/>
                    </a:moveTo>
                    <a:lnTo>
                      <a:pt x="82460" y="17660"/>
                    </a:lnTo>
                    <a:cubicBezTo>
                      <a:pt x="82879" y="18183"/>
                      <a:pt x="83318" y="18706"/>
                      <a:pt x="83715" y="19250"/>
                    </a:cubicBezTo>
                    <a:lnTo>
                      <a:pt x="84385" y="18769"/>
                    </a:lnTo>
                    <a:cubicBezTo>
                      <a:pt x="83967" y="18204"/>
                      <a:pt x="83527" y="17660"/>
                      <a:pt x="83088" y="17116"/>
                    </a:cubicBezTo>
                    <a:close/>
                    <a:moveTo>
                      <a:pt x="9102" y="19125"/>
                    </a:moveTo>
                    <a:cubicBezTo>
                      <a:pt x="8683" y="19690"/>
                      <a:pt x="8286" y="20255"/>
                      <a:pt x="7909" y="20841"/>
                    </a:cubicBezTo>
                    <a:lnTo>
                      <a:pt x="8579" y="21301"/>
                    </a:lnTo>
                    <a:cubicBezTo>
                      <a:pt x="8955" y="20736"/>
                      <a:pt x="9353" y="20171"/>
                      <a:pt x="9751" y="19627"/>
                    </a:cubicBezTo>
                    <a:lnTo>
                      <a:pt x="9102" y="19125"/>
                    </a:lnTo>
                    <a:close/>
                    <a:moveTo>
                      <a:pt x="85599" y="20443"/>
                    </a:moveTo>
                    <a:lnTo>
                      <a:pt x="84908" y="20924"/>
                    </a:lnTo>
                    <a:cubicBezTo>
                      <a:pt x="85285" y="21468"/>
                      <a:pt x="85661" y="22054"/>
                      <a:pt x="86017" y="22619"/>
                    </a:cubicBezTo>
                    <a:lnTo>
                      <a:pt x="86729" y="22201"/>
                    </a:lnTo>
                    <a:cubicBezTo>
                      <a:pt x="86373" y="21615"/>
                      <a:pt x="85975" y="21029"/>
                      <a:pt x="85599" y="20443"/>
                    </a:cubicBezTo>
                    <a:close/>
                    <a:moveTo>
                      <a:pt x="6779" y="22598"/>
                    </a:moveTo>
                    <a:cubicBezTo>
                      <a:pt x="6424" y="23184"/>
                      <a:pt x="6068" y="23791"/>
                      <a:pt x="5733" y="24398"/>
                    </a:cubicBezTo>
                    <a:lnTo>
                      <a:pt x="6466" y="24795"/>
                    </a:lnTo>
                    <a:cubicBezTo>
                      <a:pt x="6779" y="24209"/>
                      <a:pt x="7135" y="23603"/>
                      <a:pt x="7470" y="23017"/>
                    </a:cubicBezTo>
                    <a:lnTo>
                      <a:pt x="6779" y="22598"/>
                    </a:lnTo>
                    <a:close/>
                    <a:moveTo>
                      <a:pt x="87775" y="23979"/>
                    </a:moveTo>
                    <a:lnTo>
                      <a:pt x="87063" y="24377"/>
                    </a:lnTo>
                    <a:cubicBezTo>
                      <a:pt x="87398" y="24984"/>
                      <a:pt x="87712" y="25590"/>
                      <a:pt x="88026" y="26197"/>
                    </a:cubicBezTo>
                    <a:lnTo>
                      <a:pt x="88758" y="25821"/>
                    </a:lnTo>
                    <a:cubicBezTo>
                      <a:pt x="88444" y="25193"/>
                      <a:pt x="88109" y="24586"/>
                      <a:pt x="87775" y="23979"/>
                    </a:cubicBezTo>
                    <a:close/>
                    <a:moveTo>
                      <a:pt x="4771" y="26260"/>
                    </a:moveTo>
                    <a:cubicBezTo>
                      <a:pt x="4478" y="26867"/>
                      <a:pt x="4185" y="27515"/>
                      <a:pt x="3892" y="28143"/>
                    </a:cubicBezTo>
                    <a:lnTo>
                      <a:pt x="4645" y="28478"/>
                    </a:lnTo>
                    <a:cubicBezTo>
                      <a:pt x="4917" y="27850"/>
                      <a:pt x="5210" y="27222"/>
                      <a:pt x="5524" y="26616"/>
                    </a:cubicBezTo>
                    <a:lnTo>
                      <a:pt x="4771" y="26260"/>
                    </a:lnTo>
                    <a:close/>
                    <a:moveTo>
                      <a:pt x="89658" y="27683"/>
                    </a:moveTo>
                    <a:lnTo>
                      <a:pt x="88905" y="28038"/>
                    </a:lnTo>
                    <a:cubicBezTo>
                      <a:pt x="89177" y="28645"/>
                      <a:pt x="89449" y="29273"/>
                      <a:pt x="89700" y="29901"/>
                    </a:cubicBezTo>
                    <a:lnTo>
                      <a:pt x="90453" y="29608"/>
                    </a:lnTo>
                    <a:cubicBezTo>
                      <a:pt x="90202" y="28959"/>
                      <a:pt x="89930" y="28331"/>
                      <a:pt x="89658" y="27683"/>
                    </a:cubicBezTo>
                    <a:close/>
                    <a:moveTo>
                      <a:pt x="3118" y="30068"/>
                    </a:moveTo>
                    <a:cubicBezTo>
                      <a:pt x="2867" y="30717"/>
                      <a:pt x="2616" y="31386"/>
                      <a:pt x="2406" y="32035"/>
                    </a:cubicBezTo>
                    <a:lnTo>
                      <a:pt x="3181" y="32286"/>
                    </a:lnTo>
                    <a:cubicBezTo>
                      <a:pt x="3411" y="31658"/>
                      <a:pt x="3641" y="31010"/>
                      <a:pt x="3871" y="30361"/>
                    </a:cubicBezTo>
                    <a:lnTo>
                      <a:pt x="3118" y="30068"/>
                    </a:lnTo>
                    <a:close/>
                    <a:moveTo>
                      <a:pt x="91185" y="31554"/>
                    </a:moveTo>
                    <a:lnTo>
                      <a:pt x="90411" y="31826"/>
                    </a:lnTo>
                    <a:cubicBezTo>
                      <a:pt x="90620" y="32474"/>
                      <a:pt x="90830" y="33123"/>
                      <a:pt x="91018" y="33771"/>
                    </a:cubicBezTo>
                    <a:lnTo>
                      <a:pt x="91813" y="33541"/>
                    </a:lnTo>
                    <a:cubicBezTo>
                      <a:pt x="91625" y="32872"/>
                      <a:pt x="91394" y="32202"/>
                      <a:pt x="91185" y="31554"/>
                    </a:cubicBezTo>
                    <a:close/>
                    <a:moveTo>
                      <a:pt x="1800" y="34023"/>
                    </a:moveTo>
                    <a:cubicBezTo>
                      <a:pt x="1611" y="34692"/>
                      <a:pt x="1423" y="35362"/>
                      <a:pt x="1256" y="36031"/>
                    </a:cubicBezTo>
                    <a:lnTo>
                      <a:pt x="2072" y="36220"/>
                    </a:lnTo>
                    <a:cubicBezTo>
                      <a:pt x="2218" y="35571"/>
                      <a:pt x="2406" y="34901"/>
                      <a:pt x="2574" y="34253"/>
                    </a:cubicBezTo>
                    <a:lnTo>
                      <a:pt x="1800" y="34023"/>
                    </a:lnTo>
                    <a:close/>
                    <a:moveTo>
                      <a:pt x="92357" y="35550"/>
                    </a:moveTo>
                    <a:lnTo>
                      <a:pt x="91562" y="35738"/>
                    </a:lnTo>
                    <a:cubicBezTo>
                      <a:pt x="91729" y="36408"/>
                      <a:pt x="91876" y="37077"/>
                      <a:pt x="92022" y="37747"/>
                    </a:cubicBezTo>
                    <a:lnTo>
                      <a:pt x="92817" y="37580"/>
                    </a:lnTo>
                    <a:cubicBezTo>
                      <a:pt x="92692" y="36889"/>
                      <a:pt x="92524" y="36220"/>
                      <a:pt x="92357" y="35550"/>
                    </a:cubicBezTo>
                    <a:close/>
                    <a:moveTo>
                      <a:pt x="837" y="38082"/>
                    </a:moveTo>
                    <a:cubicBezTo>
                      <a:pt x="712" y="38751"/>
                      <a:pt x="586" y="39442"/>
                      <a:pt x="481" y="40132"/>
                    </a:cubicBezTo>
                    <a:lnTo>
                      <a:pt x="1318" y="40237"/>
                    </a:lnTo>
                    <a:cubicBezTo>
                      <a:pt x="1402" y="39567"/>
                      <a:pt x="1507" y="38898"/>
                      <a:pt x="1632" y="38228"/>
                    </a:cubicBezTo>
                    <a:lnTo>
                      <a:pt x="837" y="38082"/>
                    </a:lnTo>
                    <a:close/>
                    <a:moveTo>
                      <a:pt x="93194" y="39630"/>
                    </a:moveTo>
                    <a:lnTo>
                      <a:pt x="92378" y="39756"/>
                    </a:lnTo>
                    <a:cubicBezTo>
                      <a:pt x="92482" y="40425"/>
                      <a:pt x="92566" y="41095"/>
                      <a:pt x="92629" y="41785"/>
                    </a:cubicBezTo>
                    <a:lnTo>
                      <a:pt x="93466" y="41681"/>
                    </a:lnTo>
                    <a:cubicBezTo>
                      <a:pt x="93382" y="40990"/>
                      <a:pt x="93299" y="40300"/>
                      <a:pt x="93194" y="39630"/>
                    </a:cubicBezTo>
                    <a:close/>
                    <a:moveTo>
                      <a:pt x="230" y="42183"/>
                    </a:moveTo>
                    <a:cubicBezTo>
                      <a:pt x="168" y="42873"/>
                      <a:pt x="105" y="43585"/>
                      <a:pt x="84" y="44275"/>
                    </a:cubicBezTo>
                    <a:lnTo>
                      <a:pt x="900" y="44317"/>
                    </a:lnTo>
                    <a:cubicBezTo>
                      <a:pt x="942" y="43627"/>
                      <a:pt x="984" y="42957"/>
                      <a:pt x="1067" y="42266"/>
                    </a:cubicBezTo>
                    <a:lnTo>
                      <a:pt x="230" y="42183"/>
                    </a:lnTo>
                    <a:close/>
                    <a:moveTo>
                      <a:pt x="93633" y="43752"/>
                    </a:moveTo>
                    <a:lnTo>
                      <a:pt x="92817" y="43815"/>
                    </a:lnTo>
                    <a:cubicBezTo>
                      <a:pt x="92859" y="44505"/>
                      <a:pt x="92901" y="45175"/>
                      <a:pt x="92901" y="45844"/>
                    </a:cubicBezTo>
                    <a:lnTo>
                      <a:pt x="93738" y="45844"/>
                    </a:lnTo>
                    <a:cubicBezTo>
                      <a:pt x="93717" y="45154"/>
                      <a:pt x="93675" y="44463"/>
                      <a:pt x="93633" y="43752"/>
                    </a:cubicBezTo>
                    <a:close/>
                    <a:moveTo>
                      <a:pt x="0" y="46347"/>
                    </a:moveTo>
                    <a:cubicBezTo>
                      <a:pt x="0" y="46514"/>
                      <a:pt x="0" y="46702"/>
                      <a:pt x="0" y="46870"/>
                    </a:cubicBezTo>
                    <a:cubicBezTo>
                      <a:pt x="0" y="47393"/>
                      <a:pt x="21" y="47916"/>
                      <a:pt x="21" y="48418"/>
                    </a:cubicBezTo>
                    <a:lnTo>
                      <a:pt x="858" y="48397"/>
                    </a:lnTo>
                    <a:cubicBezTo>
                      <a:pt x="837" y="47895"/>
                      <a:pt x="837" y="47393"/>
                      <a:pt x="837" y="46870"/>
                    </a:cubicBezTo>
                    <a:cubicBezTo>
                      <a:pt x="837" y="46702"/>
                      <a:pt x="837" y="46535"/>
                      <a:pt x="837" y="46347"/>
                    </a:cubicBezTo>
                    <a:close/>
                    <a:moveTo>
                      <a:pt x="92922" y="46870"/>
                    </a:moveTo>
                    <a:cubicBezTo>
                      <a:pt x="92922" y="47560"/>
                      <a:pt x="92901" y="48251"/>
                      <a:pt x="92880" y="48920"/>
                    </a:cubicBezTo>
                    <a:lnTo>
                      <a:pt x="93696" y="48962"/>
                    </a:lnTo>
                    <a:cubicBezTo>
                      <a:pt x="93738" y="48272"/>
                      <a:pt x="93738" y="47560"/>
                      <a:pt x="93738" y="46870"/>
                    </a:cubicBezTo>
                    <a:close/>
                    <a:moveTo>
                      <a:pt x="963" y="50448"/>
                    </a:moveTo>
                    <a:lnTo>
                      <a:pt x="147" y="50510"/>
                    </a:lnTo>
                    <a:cubicBezTo>
                      <a:pt x="188" y="51201"/>
                      <a:pt x="272" y="51891"/>
                      <a:pt x="356" y="52582"/>
                    </a:cubicBezTo>
                    <a:lnTo>
                      <a:pt x="1172" y="52477"/>
                    </a:lnTo>
                    <a:cubicBezTo>
                      <a:pt x="1088" y="51808"/>
                      <a:pt x="1025" y="51117"/>
                      <a:pt x="963" y="50448"/>
                    </a:cubicBezTo>
                    <a:close/>
                    <a:moveTo>
                      <a:pt x="92734" y="50950"/>
                    </a:moveTo>
                    <a:cubicBezTo>
                      <a:pt x="92671" y="51640"/>
                      <a:pt x="92608" y="52310"/>
                      <a:pt x="92524" y="52979"/>
                    </a:cubicBezTo>
                    <a:lnTo>
                      <a:pt x="93340" y="53105"/>
                    </a:lnTo>
                    <a:cubicBezTo>
                      <a:pt x="93424" y="52414"/>
                      <a:pt x="93508" y="51724"/>
                      <a:pt x="93571" y="51033"/>
                    </a:cubicBezTo>
                    <a:lnTo>
                      <a:pt x="92734" y="50950"/>
                    </a:lnTo>
                    <a:close/>
                    <a:moveTo>
                      <a:pt x="1465" y="54507"/>
                    </a:moveTo>
                    <a:lnTo>
                      <a:pt x="649" y="54632"/>
                    </a:lnTo>
                    <a:cubicBezTo>
                      <a:pt x="753" y="55323"/>
                      <a:pt x="879" y="56013"/>
                      <a:pt x="1025" y="56683"/>
                    </a:cubicBezTo>
                    <a:lnTo>
                      <a:pt x="1841" y="56515"/>
                    </a:lnTo>
                    <a:cubicBezTo>
                      <a:pt x="1695" y="55846"/>
                      <a:pt x="1569" y="55176"/>
                      <a:pt x="1465" y="54507"/>
                    </a:cubicBezTo>
                    <a:close/>
                    <a:moveTo>
                      <a:pt x="92190" y="55009"/>
                    </a:moveTo>
                    <a:cubicBezTo>
                      <a:pt x="92085" y="55679"/>
                      <a:pt x="91938" y="56348"/>
                      <a:pt x="91792" y="57018"/>
                    </a:cubicBezTo>
                    <a:lnTo>
                      <a:pt x="92608" y="57185"/>
                    </a:lnTo>
                    <a:cubicBezTo>
                      <a:pt x="92755" y="56515"/>
                      <a:pt x="92901" y="55846"/>
                      <a:pt x="93006" y="55155"/>
                    </a:cubicBezTo>
                    <a:lnTo>
                      <a:pt x="92190" y="55009"/>
                    </a:lnTo>
                    <a:close/>
                    <a:moveTo>
                      <a:pt x="2302" y="58503"/>
                    </a:moveTo>
                    <a:lnTo>
                      <a:pt x="1507" y="58712"/>
                    </a:lnTo>
                    <a:cubicBezTo>
                      <a:pt x="1674" y="59382"/>
                      <a:pt x="1883" y="60052"/>
                      <a:pt x="2072" y="60700"/>
                    </a:cubicBezTo>
                    <a:lnTo>
                      <a:pt x="2867" y="60470"/>
                    </a:lnTo>
                    <a:cubicBezTo>
                      <a:pt x="2678" y="59821"/>
                      <a:pt x="2490" y="59152"/>
                      <a:pt x="2302" y="58503"/>
                    </a:cubicBezTo>
                    <a:close/>
                    <a:moveTo>
                      <a:pt x="91311" y="59005"/>
                    </a:moveTo>
                    <a:cubicBezTo>
                      <a:pt x="91122" y="59654"/>
                      <a:pt x="90934" y="60303"/>
                      <a:pt x="90725" y="60951"/>
                    </a:cubicBezTo>
                    <a:lnTo>
                      <a:pt x="91499" y="61202"/>
                    </a:lnTo>
                    <a:cubicBezTo>
                      <a:pt x="91729" y="60554"/>
                      <a:pt x="91918" y="59884"/>
                      <a:pt x="92106" y="59215"/>
                    </a:cubicBezTo>
                    <a:lnTo>
                      <a:pt x="91311" y="59005"/>
                    </a:lnTo>
                    <a:close/>
                    <a:moveTo>
                      <a:pt x="3515" y="62395"/>
                    </a:moveTo>
                    <a:lnTo>
                      <a:pt x="2741" y="62688"/>
                    </a:lnTo>
                    <a:cubicBezTo>
                      <a:pt x="2971" y="63316"/>
                      <a:pt x="3222" y="63985"/>
                      <a:pt x="3494" y="64634"/>
                    </a:cubicBezTo>
                    <a:lnTo>
                      <a:pt x="4248" y="64320"/>
                    </a:lnTo>
                    <a:cubicBezTo>
                      <a:pt x="3997" y="63671"/>
                      <a:pt x="3745" y="63044"/>
                      <a:pt x="3515" y="62395"/>
                    </a:cubicBezTo>
                    <a:close/>
                    <a:moveTo>
                      <a:pt x="90055" y="62897"/>
                    </a:moveTo>
                    <a:cubicBezTo>
                      <a:pt x="89825" y="63525"/>
                      <a:pt x="89553" y="64174"/>
                      <a:pt x="89302" y="64801"/>
                    </a:cubicBezTo>
                    <a:lnTo>
                      <a:pt x="90055" y="65115"/>
                    </a:lnTo>
                    <a:cubicBezTo>
                      <a:pt x="90327" y="64487"/>
                      <a:pt x="90578" y="63839"/>
                      <a:pt x="90830" y="63190"/>
                    </a:cubicBezTo>
                    <a:lnTo>
                      <a:pt x="90055" y="62897"/>
                    </a:lnTo>
                    <a:close/>
                    <a:moveTo>
                      <a:pt x="5064" y="66182"/>
                    </a:moveTo>
                    <a:lnTo>
                      <a:pt x="4310" y="66538"/>
                    </a:lnTo>
                    <a:cubicBezTo>
                      <a:pt x="4603" y="67166"/>
                      <a:pt x="4917" y="67793"/>
                      <a:pt x="5231" y="68400"/>
                    </a:cubicBezTo>
                    <a:lnTo>
                      <a:pt x="5963" y="68023"/>
                    </a:lnTo>
                    <a:cubicBezTo>
                      <a:pt x="5649" y="67417"/>
                      <a:pt x="5357" y="66810"/>
                      <a:pt x="5064" y="66182"/>
                    </a:cubicBezTo>
                    <a:close/>
                    <a:moveTo>
                      <a:pt x="88465" y="66663"/>
                    </a:moveTo>
                    <a:cubicBezTo>
                      <a:pt x="88172" y="67270"/>
                      <a:pt x="87858" y="67898"/>
                      <a:pt x="87524" y="68505"/>
                    </a:cubicBezTo>
                    <a:lnTo>
                      <a:pt x="88256" y="68881"/>
                    </a:lnTo>
                    <a:cubicBezTo>
                      <a:pt x="88591" y="68275"/>
                      <a:pt x="88905" y="67647"/>
                      <a:pt x="89197" y="67019"/>
                    </a:cubicBezTo>
                    <a:lnTo>
                      <a:pt x="88465" y="66663"/>
                    </a:lnTo>
                    <a:close/>
                    <a:moveTo>
                      <a:pt x="6947" y="69802"/>
                    </a:moveTo>
                    <a:lnTo>
                      <a:pt x="6214" y="70220"/>
                    </a:lnTo>
                    <a:cubicBezTo>
                      <a:pt x="6570" y="70806"/>
                      <a:pt x="6926" y="71413"/>
                      <a:pt x="7302" y="71999"/>
                    </a:cubicBezTo>
                    <a:lnTo>
                      <a:pt x="7993" y="71560"/>
                    </a:lnTo>
                    <a:cubicBezTo>
                      <a:pt x="7637" y="70974"/>
                      <a:pt x="7282" y="70388"/>
                      <a:pt x="6947" y="69802"/>
                    </a:cubicBezTo>
                    <a:close/>
                    <a:moveTo>
                      <a:pt x="86540" y="70283"/>
                    </a:moveTo>
                    <a:cubicBezTo>
                      <a:pt x="86184" y="70869"/>
                      <a:pt x="85829" y="71455"/>
                      <a:pt x="85452" y="72020"/>
                    </a:cubicBezTo>
                    <a:lnTo>
                      <a:pt x="86143" y="72480"/>
                    </a:lnTo>
                    <a:cubicBezTo>
                      <a:pt x="86519" y="71894"/>
                      <a:pt x="86896" y="71308"/>
                      <a:pt x="87252" y="70702"/>
                    </a:cubicBezTo>
                    <a:lnTo>
                      <a:pt x="86540" y="70283"/>
                    </a:lnTo>
                    <a:close/>
                    <a:moveTo>
                      <a:pt x="9123" y="73254"/>
                    </a:moveTo>
                    <a:lnTo>
                      <a:pt x="8453" y="73715"/>
                    </a:lnTo>
                    <a:cubicBezTo>
                      <a:pt x="8851" y="74280"/>
                      <a:pt x="9269" y="74845"/>
                      <a:pt x="9688" y="75409"/>
                    </a:cubicBezTo>
                    <a:lnTo>
                      <a:pt x="10336" y="74907"/>
                    </a:lnTo>
                    <a:cubicBezTo>
                      <a:pt x="9918" y="74363"/>
                      <a:pt x="9520" y="73798"/>
                      <a:pt x="9123" y="73254"/>
                    </a:cubicBezTo>
                    <a:close/>
                    <a:moveTo>
                      <a:pt x="84301" y="73715"/>
                    </a:moveTo>
                    <a:cubicBezTo>
                      <a:pt x="83904" y="74259"/>
                      <a:pt x="83485" y="74803"/>
                      <a:pt x="83067" y="75347"/>
                    </a:cubicBezTo>
                    <a:lnTo>
                      <a:pt x="83715" y="75849"/>
                    </a:lnTo>
                    <a:cubicBezTo>
                      <a:pt x="84134" y="75305"/>
                      <a:pt x="84573" y="74740"/>
                      <a:pt x="84971" y="74196"/>
                    </a:cubicBezTo>
                    <a:lnTo>
                      <a:pt x="84301" y="73715"/>
                    </a:lnTo>
                    <a:close/>
                    <a:moveTo>
                      <a:pt x="11613" y="76498"/>
                    </a:moveTo>
                    <a:lnTo>
                      <a:pt x="10985" y="77021"/>
                    </a:lnTo>
                    <a:cubicBezTo>
                      <a:pt x="11424" y="77544"/>
                      <a:pt x="11906" y="78067"/>
                      <a:pt x="12366" y="78590"/>
                    </a:cubicBezTo>
                    <a:lnTo>
                      <a:pt x="12973" y="78025"/>
                    </a:lnTo>
                    <a:cubicBezTo>
                      <a:pt x="12512" y="77523"/>
                      <a:pt x="12052" y="77021"/>
                      <a:pt x="11613" y="76498"/>
                    </a:cubicBezTo>
                    <a:close/>
                    <a:moveTo>
                      <a:pt x="81770" y="76916"/>
                    </a:moveTo>
                    <a:cubicBezTo>
                      <a:pt x="81309" y="77439"/>
                      <a:pt x="80849" y="77941"/>
                      <a:pt x="80389" y="78443"/>
                    </a:cubicBezTo>
                    <a:lnTo>
                      <a:pt x="80995" y="79008"/>
                    </a:lnTo>
                    <a:cubicBezTo>
                      <a:pt x="81477" y="78506"/>
                      <a:pt x="81937" y="77983"/>
                      <a:pt x="82397" y="77460"/>
                    </a:cubicBezTo>
                    <a:lnTo>
                      <a:pt x="81770" y="76916"/>
                    </a:lnTo>
                    <a:close/>
                    <a:moveTo>
                      <a:pt x="14396" y="79490"/>
                    </a:moveTo>
                    <a:lnTo>
                      <a:pt x="13810" y="80075"/>
                    </a:lnTo>
                    <a:cubicBezTo>
                      <a:pt x="14291" y="80578"/>
                      <a:pt x="14793" y="81059"/>
                      <a:pt x="15316" y="81519"/>
                    </a:cubicBezTo>
                    <a:lnTo>
                      <a:pt x="15881" y="80912"/>
                    </a:lnTo>
                    <a:cubicBezTo>
                      <a:pt x="15358" y="80452"/>
                      <a:pt x="14877" y="79971"/>
                      <a:pt x="14396" y="79490"/>
                    </a:cubicBezTo>
                    <a:close/>
                    <a:moveTo>
                      <a:pt x="78966" y="79887"/>
                    </a:moveTo>
                    <a:cubicBezTo>
                      <a:pt x="78464" y="80368"/>
                      <a:pt x="77962" y="80829"/>
                      <a:pt x="77459" y="81289"/>
                    </a:cubicBezTo>
                    <a:lnTo>
                      <a:pt x="78003" y="81896"/>
                    </a:lnTo>
                    <a:cubicBezTo>
                      <a:pt x="78526" y="81456"/>
                      <a:pt x="79029" y="80975"/>
                      <a:pt x="79531" y="80494"/>
                    </a:cubicBezTo>
                    <a:lnTo>
                      <a:pt x="78966" y="79887"/>
                    </a:lnTo>
                    <a:close/>
                    <a:moveTo>
                      <a:pt x="17409" y="82252"/>
                    </a:moveTo>
                    <a:lnTo>
                      <a:pt x="16885" y="82900"/>
                    </a:lnTo>
                    <a:cubicBezTo>
                      <a:pt x="17409" y="83340"/>
                      <a:pt x="17974" y="83758"/>
                      <a:pt x="18518" y="84197"/>
                    </a:cubicBezTo>
                    <a:lnTo>
                      <a:pt x="19020" y="83528"/>
                    </a:lnTo>
                    <a:cubicBezTo>
                      <a:pt x="18476" y="83109"/>
                      <a:pt x="17932" y="82691"/>
                      <a:pt x="17409" y="82252"/>
                    </a:cubicBezTo>
                    <a:close/>
                    <a:moveTo>
                      <a:pt x="75911" y="82607"/>
                    </a:moveTo>
                    <a:cubicBezTo>
                      <a:pt x="75367" y="83047"/>
                      <a:pt x="74823" y="83465"/>
                      <a:pt x="74300" y="83863"/>
                    </a:cubicBezTo>
                    <a:lnTo>
                      <a:pt x="74781" y="84532"/>
                    </a:lnTo>
                    <a:cubicBezTo>
                      <a:pt x="75346" y="84114"/>
                      <a:pt x="75890" y="83695"/>
                      <a:pt x="76434" y="83256"/>
                    </a:cubicBezTo>
                    <a:lnTo>
                      <a:pt x="75911" y="82607"/>
                    </a:lnTo>
                    <a:close/>
                    <a:moveTo>
                      <a:pt x="20673" y="84741"/>
                    </a:moveTo>
                    <a:lnTo>
                      <a:pt x="20191" y="85411"/>
                    </a:lnTo>
                    <a:cubicBezTo>
                      <a:pt x="20756" y="85809"/>
                      <a:pt x="21342" y="86185"/>
                      <a:pt x="21928" y="86562"/>
                    </a:cubicBezTo>
                    <a:lnTo>
                      <a:pt x="22367" y="85850"/>
                    </a:lnTo>
                    <a:cubicBezTo>
                      <a:pt x="21803" y="85495"/>
                      <a:pt x="21217" y="85118"/>
                      <a:pt x="20673" y="84741"/>
                    </a:cubicBezTo>
                    <a:close/>
                    <a:moveTo>
                      <a:pt x="72626" y="85055"/>
                    </a:moveTo>
                    <a:cubicBezTo>
                      <a:pt x="72061" y="85432"/>
                      <a:pt x="71475" y="85809"/>
                      <a:pt x="70910" y="86143"/>
                    </a:cubicBezTo>
                    <a:lnTo>
                      <a:pt x="71329" y="86855"/>
                    </a:lnTo>
                    <a:cubicBezTo>
                      <a:pt x="71936" y="86499"/>
                      <a:pt x="72521" y="86122"/>
                      <a:pt x="73086" y="85725"/>
                    </a:cubicBezTo>
                    <a:lnTo>
                      <a:pt x="72626" y="85055"/>
                    </a:lnTo>
                    <a:close/>
                    <a:moveTo>
                      <a:pt x="24125" y="86917"/>
                    </a:moveTo>
                    <a:lnTo>
                      <a:pt x="23727" y="87629"/>
                    </a:lnTo>
                    <a:cubicBezTo>
                      <a:pt x="24313" y="87964"/>
                      <a:pt x="24941" y="88298"/>
                      <a:pt x="25548" y="88633"/>
                    </a:cubicBezTo>
                    <a:lnTo>
                      <a:pt x="25924" y="87880"/>
                    </a:lnTo>
                    <a:cubicBezTo>
                      <a:pt x="25318" y="87566"/>
                      <a:pt x="24711" y="87252"/>
                      <a:pt x="24125" y="86917"/>
                    </a:cubicBezTo>
                    <a:close/>
                    <a:moveTo>
                      <a:pt x="69153" y="87189"/>
                    </a:moveTo>
                    <a:cubicBezTo>
                      <a:pt x="68546" y="87503"/>
                      <a:pt x="67939" y="87838"/>
                      <a:pt x="67332" y="88131"/>
                    </a:cubicBezTo>
                    <a:lnTo>
                      <a:pt x="67709" y="88863"/>
                    </a:lnTo>
                    <a:cubicBezTo>
                      <a:pt x="68316" y="88570"/>
                      <a:pt x="68943" y="88236"/>
                      <a:pt x="69550" y="87901"/>
                    </a:cubicBezTo>
                    <a:lnTo>
                      <a:pt x="69153" y="87189"/>
                    </a:lnTo>
                    <a:close/>
                    <a:moveTo>
                      <a:pt x="27766" y="88780"/>
                    </a:moveTo>
                    <a:lnTo>
                      <a:pt x="27431" y="89533"/>
                    </a:lnTo>
                    <a:cubicBezTo>
                      <a:pt x="28059" y="89826"/>
                      <a:pt x="28707" y="90098"/>
                      <a:pt x="29335" y="90349"/>
                    </a:cubicBezTo>
                    <a:lnTo>
                      <a:pt x="29649" y="89596"/>
                    </a:lnTo>
                    <a:cubicBezTo>
                      <a:pt x="29021" y="89324"/>
                      <a:pt x="28393" y="89052"/>
                      <a:pt x="27766" y="88780"/>
                    </a:cubicBezTo>
                    <a:close/>
                    <a:moveTo>
                      <a:pt x="65491" y="89010"/>
                    </a:moveTo>
                    <a:cubicBezTo>
                      <a:pt x="64863" y="89282"/>
                      <a:pt x="64236" y="89533"/>
                      <a:pt x="63608" y="89784"/>
                    </a:cubicBezTo>
                    <a:lnTo>
                      <a:pt x="63901" y="90558"/>
                    </a:lnTo>
                    <a:cubicBezTo>
                      <a:pt x="64549" y="90307"/>
                      <a:pt x="65198" y="90035"/>
                      <a:pt x="65826" y="89763"/>
                    </a:cubicBezTo>
                    <a:lnTo>
                      <a:pt x="65491" y="89010"/>
                    </a:lnTo>
                    <a:close/>
                    <a:moveTo>
                      <a:pt x="31574" y="90307"/>
                    </a:moveTo>
                    <a:lnTo>
                      <a:pt x="31302" y="91102"/>
                    </a:lnTo>
                    <a:cubicBezTo>
                      <a:pt x="31950" y="91311"/>
                      <a:pt x="32620" y="91542"/>
                      <a:pt x="33290" y="91751"/>
                    </a:cubicBezTo>
                    <a:lnTo>
                      <a:pt x="33520" y="90956"/>
                    </a:lnTo>
                    <a:cubicBezTo>
                      <a:pt x="32871" y="90746"/>
                      <a:pt x="32202" y="90537"/>
                      <a:pt x="31574" y="90307"/>
                    </a:cubicBezTo>
                    <a:close/>
                    <a:moveTo>
                      <a:pt x="61683" y="90474"/>
                    </a:moveTo>
                    <a:cubicBezTo>
                      <a:pt x="61034" y="90705"/>
                      <a:pt x="60386" y="90914"/>
                      <a:pt x="59737" y="91102"/>
                    </a:cubicBezTo>
                    <a:lnTo>
                      <a:pt x="59967" y="91897"/>
                    </a:lnTo>
                    <a:cubicBezTo>
                      <a:pt x="60637" y="91688"/>
                      <a:pt x="61285" y="91479"/>
                      <a:pt x="61955" y="91270"/>
                    </a:cubicBezTo>
                    <a:lnTo>
                      <a:pt x="61683" y="90474"/>
                    </a:lnTo>
                    <a:close/>
                    <a:moveTo>
                      <a:pt x="35487" y="91500"/>
                    </a:moveTo>
                    <a:lnTo>
                      <a:pt x="35277" y="92295"/>
                    </a:lnTo>
                    <a:cubicBezTo>
                      <a:pt x="35968" y="92462"/>
                      <a:pt x="36637" y="92630"/>
                      <a:pt x="37307" y="92776"/>
                    </a:cubicBezTo>
                    <a:lnTo>
                      <a:pt x="37474" y="91960"/>
                    </a:lnTo>
                    <a:cubicBezTo>
                      <a:pt x="36826" y="91814"/>
                      <a:pt x="36156" y="91667"/>
                      <a:pt x="35487" y="91500"/>
                    </a:cubicBezTo>
                    <a:close/>
                    <a:moveTo>
                      <a:pt x="57770" y="91625"/>
                    </a:moveTo>
                    <a:cubicBezTo>
                      <a:pt x="57101" y="91772"/>
                      <a:pt x="56431" y="91918"/>
                      <a:pt x="55762" y="92065"/>
                    </a:cubicBezTo>
                    <a:lnTo>
                      <a:pt x="55929" y="92860"/>
                    </a:lnTo>
                    <a:cubicBezTo>
                      <a:pt x="56598" y="92734"/>
                      <a:pt x="57289" y="92588"/>
                      <a:pt x="57959" y="92420"/>
                    </a:cubicBezTo>
                    <a:lnTo>
                      <a:pt x="57770" y="91625"/>
                    </a:lnTo>
                    <a:close/>
                    <a:moveTo>
                      <a:pt x="39504" y="92337"/>
                    </a:moveTo>
                    <a:lnTo>
                      <a:pt x="39357" y="93153"/>
                    </a:lnTo>
                    <a:cubicBezTo>
                      <a:pt x="40048" y="93257"/>
                      <a:pt x="40738" y="93341"/>
                      <a:pt x="41429" y="93425"/>
                    </a:cubicBezTo>
                    <a:lnTo>
                      <a:pt x="41513" y="92609"/>
                    </a:lnTo>
                    <a:cubicBezTo>
                      <a:pt x="40843" y="92525"/>
                      <a:pt x="40173" y="92441"/>
                      <a:pt x="39504" y="92337"/>
                    </a:cubicBezTo>
                    <a:close/>
                    <a:moveTo>
                      <a:pt x="53753" y="92399"/>
                    </a:moveTo>
                    <a:cubicBezTo>
                      <a:pt x="53083" y="92504"/>
                      <a:pt x="52393" y="92588"/>
                      <a:pt x="51723" y="92671"/>
                    </a:cubicBezTo>
                    <a:lnTo>
                      <a:pt x="51807" y="93487"/>
                    </a:lnTo>
                    <a:cubicBezTo>
                      <a:pt x="52497" y="93404"/>
                      <a:pt x="53188" y="93320"/>
                      <a:pt x="53878" y="93215"/>
                    </a:cubicBezTo>
                    <a:lnTo>
                      <a:pt x="53753" y="92399"/>
                    </a:lnTo>
                    <a:close/>
                    <a:moveTo>
                      <a:pt x="43563" y="92797"/>
                    </a:moveTo>
                    <a:lnTo>
                      <a:pt x="43500" y="93613"/>
                    </a:lnTo>
                    <a:cubicBezTo>
                      <a:pt x="44191" y="93676"/>
                      <a:pt x="44881" y="93697"/>
                      <a:pt x="45572" y="93718"/>
                    </a:cubicBezTo>
                    <a:lnTo>
                      <a:pt x="45593" y="92902"/>
                    </a:lnTo>
                    <a:cubicBezTo>
                      <a:pt x="44923" y="92881"/>
                      <a:pt x="44233" y="92839"/>
                      <a:pt x="43563" y="92797"/>
                    </a:cubicBezTo>
                    <a:close/>
                    <a:moveTo>
                      <a:pt x="49673" y="92818"/>
                    </a:moveTo>
                    <a:cubicBezTo>
                      <a:pt x="49003" y="92860"/>
                      <a:pt x="48334" y="92902"/>
                      <a:pt x="47643" y="92902"/>
                    </a:cubicBezTo>
                    <a:lnTo>
                      <a:pt x="47643" y="93739"/>
                    </a:lnTo>
                    <a:cubicBezTo>
                      <a:pt x="48355" y="93718"/>
                      <a:pt x="49045" y="93697"/>
                      <a:pt x="49736" y="93655"/>
                    </a:cubicBezTo>
                    <a:lnTo>
                      <a:pt x="49673" y="9281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83;p15"/>
            <p:cNvSpPr/>
            <p:nvPr/>
          </p:nvSpPr>
          <p:spPr>
            <a:xfrm rot="5400000">
              <a:off x="1056049" y="992452"/>
              <a:ext cx="435390" cy="383505"/>
            </a:xfrm>
            <a:custGeom>
              <a:avLst/>
              <a:gdLst/>
              <a:ahLst/>
              <a:cxnLst/>
              <a:rect l="l" t="t" r="r" b="b"/>
              <a:pathLst>
                <a:path w="16145" h="14221" extrusionOk="0">
                  <a:moveTo>
                    <a:pt x="8069" y="1"/>
                  </a:moveTo>
                  <a:cubicBezTo>
                    <a:pt x="7159" y="1"/>
                    <a:pt x="6233" y="176"/>
                    <a:pt x="5337" y="546"/>
                  </a:cubicBezTo>
                  <a:cubicBezTo>
                    <a:pt x="1735" y="2081"/>
                    <a:pt x="0" y="6250"/>
                    <a:pt x="1534" y="9853"/>
                  </a:cubicBezTo>
                  <a:cubicBezTo>
                    <a:pt x="2661" y="12581"/>
                    <a:pt x="5290" y="14220"/>
                    <a:pt x="8068" y="14220"/>
                  </a:cubicBezTo>
                  <a:cubicBezTo>
                    <a:pt x="8993" y="14220"/>
                    <a:pt x="9933" y="14039"/>
                    <a:pt x="10841" y="13656"/>
                  </a:cubicBezTo>
                  <a:cubicBezTo>
                    <a:pt x="14444" y="12155"/>
                    <a:pt x="16145" y="7985"/>
                    <a:pt x="14644" y="4382"/>
                  </a:cubicBezTo>
                  <a:cubicBezTo>
                    <a:pt x="13487" y="1642"/>
                    <a:pt x="10853" y="1"/>
                    <a:pt x="80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4" name="Google Shape;84;p15"/>
            <p:cNvSpPr/>
            <p:nvPr/>
          </p:nvSpPr>
          <p:spPr>
            <a:xfrm rot="5400000">
              <a:off x="1402487" y="3313681"/>
              <a:ext cx="435390" cy="383505"/>
            </a:xfrm>
            <a:custGeom>
              <a:avLst/>
              <a:gdLst/>
              <a:ahLst/>
              <a:cxnLst/>
              <a:rect l="l" t="t" r="r" b="b"/>
              <a:pathLst>
                <a:path w="16145" h="14221" extrusionOk="0">
                  <a:moveTo>
                    <a:pt x="8041" y="1"/>
                  </a:moveTo>
                  <a:cubicBezTo>
                    <a:pt x="7128" y="1"/>
                    <a:pt x="6200" y="176"/>
                    <a:pt x="5304" y="546"/>
                  </a:cubicBezTo>
                  <a:cubicBezTo>
                    <a:pt x="1701" y="2081"/>
                    <a:pt x="0" y="6250"/>
                    <a:pt x="1501" y="9853"/>
                  </a:cubicBezTo>
                  <a:cubicBezTo>
                    <a:pt x="2652" y="12581"/>
                    <a:pt x="5269" y="14220"/>
                    <a:pt x="8039" y="14220"/>
                  </a:cubicBezTo>
                  <a:cubicBezTo>
                    <a:pt x="8961" y="14220"/>
                    <a:pt x="9900" y="14039"/>
                    <a:pt x="10808" y="13656"/>
                  </a:cubicBezTo>
                  <a:cubicBezTo>
                    <a:pt x="14410" y="12155"/>
                    <a:pt x="16145" y="7985"/>
                    <a:pt x="14610" y="4382"/>
                  </a:cubicBezTo>
                  <a:cubicBezTo>
                    <a:pt x="13479" y="1642"/>
                    <a:pt x="10832" y="1"/>
                    <a:pt x="8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" name="Google Shape;85;p15"/>
            <p:cNvSpPr/>
            <p:nvPr/>
          </p:nvSpPr>
          <p:spPr>
            <a:xfrm rot="5400000">
              <a:off x="1409216" y="1531071"/>
              <a:ext cx="421934" cy="382777"/>
            </a:xfrm>
            <a:custGeom>
              <a:avLst/>
              <a:gdLst/>
              <a:ahLst/>
              <a:cxnLst/>
              <a:rect l="l" t="t" r="r" b="b"/>
              <a:pathLst>
                <a:path w="15646" h="14194" extrusionOk="0">
                  <a:moveTo>
                    <a:pt x="7810" y="1"/>
                  </a:moveTo>
                  <a:cubicBezTo>
                    <a:pt x="4597" y="1"/>
                    <a:pt x="1673" y="2206"/>
                    <a:pt x="901" y="5462"/>
                  </a:cubicBezTo>
                  <a:cubicBezTo>
                    <a:pt x="1" y="9298"/>
                    <a:pt x="2369" y="13101"/>
                    <a:pt x="6205" y="14002"/>
                  </a:cubicBezTo>
                  <a:cubicBezTo>
                    <a:pt x="6751" y="14131"/>
                    <a:pt x="7298" y="14193"/>
                    <a:pt x="7836" y="14193"/>
                  </a:cubicBezTo>
                  <a:cubicBezTo>
                    <a:pt x="11049" y="14193"/>
                    <a:pt x="13973" y="11988"/>
                    <a:pt x="14745" y="8731"/>
                  </a:cubicBezTo>
                  <a:cubicBezTo>
                    <a:pt x="15645" y="4895"/>
                    <a:pt x="13277" y="1059"/>
                    <a:pt x="9441" y="192"/>
                  </a:cubicBezTo>
                  <a:cubicBezTo>
                    <a:pt x="8895" y="63"/>
                    <a:pt x="8348" y="1"/>
                    <a:pt x="78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" name="Google Shape;86;p15"/>
            <p:cNvSpPr/>
            <p:nvPr/>
          </p:nvSpPr>
          <p:spPr>
            <a:xfrm rot="5400000">
              <a:off x="1580891" y="2702860"/>
              <a:ext cx="421017" cy="382777"/>
            </a:xfrm>
            <a:custGeom>
              <a:avLst/>
              <a:gdLst/>
              <a:ahLst/>
              <a:cxnLst/>
              <a:rect l="l" t="t" r="r" b="b"/>
              <a:pathLst>
                <a:path w="15612" h="14194" extrusionOk="0">
                  <a:moveTo>
                    <a:pt x="7776" y="1"/>
                  </a:moveTo>
                  <a:cubicBezTo>
                    <a:pt x="4564" y="1"/>
                    <a:pt x="1639" y="2206"/>
                    <a:pt x="868" y="5462"/>
                  </a:cubicBezTo>
                  <a:cubicBezTo>
                    <a:pt x="1" y="9298"/>
                    <a:pt x="2369" y="13101"/>
                    <a:pt x="6172" y="14002"/>
                  </a:cubicBezTo>
                  <a:cubicBezTo>
                    <a:pt x="6722" y="14131"/>
                    <a:pt x="7272" y="14193"/>
                    <a:pt x="7813" y="14193"/>
                  </a:cubicBezTo>
                  <a:cubicBezTo>
                    <a:pt x="11040" y="14193"/>
                    <a:pt x="13940" y="11988"/>
                    <a:pt x="14711" y="8731"/>
                  </a:cubicBezTo>
                  <a:cubicBezTo>
                    <a:pt x="15612" y="4895"/>
                    <a:pt x="13243" y="1059"/>
                    <a:pt x="9407" y="192"/>
                  </a:cubicBezTo>
                  <a:cubicBezTo>
                    <a:pt x="8861" y="63"/>
                    <a:pt x="8315" y="1"/>
                    <a:pt x="77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15"/>
            <p:cNvSpPr/>
            <p:nvPr/>
          </p:nvSpPr>
          <p:spPr>
            <a:xfrm rot="5400000">
              <a:off x="1580891" y="2135111"/>
              <a:ext cx="421044" cy="383640"/>
            </a:xfrm>
            <a:custGeom>
              <a:avLst/>
              <a:gdLst/>
              <a:ahLst/>
              <a:cxnLst/>
              <a:rect l="l" t="t" r="r" b="b"/>
              <a:pathLst>
                <a:path w="15613" h="14226" extrusionOk="0">
                  <a:moveTo>
                    <a:pt x="7799" y="0"/>
                  </a:moveTo>
                  <a:cubicBezTo>
                    <a:pt x="4566" y="0"/>
                    <a:pt x="1645" y="2209"/>
                    <a:pt x="902" y="5495"/>
                  </a:cubicBezTo>
                  <a:cubicBezTo>
                    <a:pt x="1" y="9298"/>
                    <a:pt x="2369" y="13134"/>
                    <a:pt x="6172" y="14035"/>
                  </a:cubicBezTo>
                  <a:cubicBezTo>
                    <a:pt x="6722" y="14164"/>
                    <a:pt x="7272" y="14226"/>
                    <a:pt x="7812" y="14226"/>
                  </a:cubicBezTo>
                  <a:cubicBezTo>
                    <a:pt x="11039" y="14226"/>
                    <a:pt x="13940" y="12017"/>
                    <a:pt x="14712" y="8731"/>
                  </a:cubicBezTo>
                  <a:cubicBezTo>
                    <a:pt x="15612" y="4928"/>
                    <a:pt x="13244" y="1092"/>
                    <a:pt x="9441" y="192"/>
                  </a:cubicBezTo>
                  <a:cubicBezTo>
                    <a:pt x="8891" y="62"/>
                    <a:pt x="8341" y="0"/>
                    <a:pt x="77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8" name="Google Shape;88;p15"/>
            <p:cNvSpPr/>
            <p:nvPr/>
          </p:nvSpPr>
          <p:spPr>
            <a:xfrm rot="5400000">
              <a:off x="1056049" y="3858665"/>
              <a:ext cx="435390" cy="383505"/>
            </a:xfrm>
            <a:custGeom>
              <a:avLst/>
              <a:gdLst/>
              <a:ahLst/>
              <a:cxnLst/>
              <a:rect l="l" t="t" r="r" b="b"/>
              <a:pathLst>
                <a:path w="16145" h="14221" extrusionOk="0">
                  <a:moveTo>
                    <a:pt x="8041" y="1"/>
                  </a:moveTo>
                  <a:cubicBezTo>
                    <a:pt x="7128" y="1"/>
                    <a:pt x="6200" y="176"/>
                    <a:pt x="5304" y="546"/>
                  </a:cubicBezTo>
                  <a:cubicBezTo>
                    <a:pt x="1701" y="2081"/>
                    <a:pt x="0" y="6250"/>
                    <a:pt x="1501" y="9853"/>
                  </a:cubicBezTo>
                  <a:cubicBezTo>
                    <a:pt x="2652" y="12581"/>
                    <a:pt x="5269" y="14220"/>
                    <a:pt x="8039" y="14220"/>
                  </a:cubicBezTo>
                  <a:cubicBezTo>
                    <a:pt x="8961" y="14220"/>
                    <a:pt x="9900" y="14039"/>
                    <a:pt x="10808" y="13656"/>
                  </a:cubicBezTo>
                  <a:cubicBezTo>
                    <a:pt x="14410" y="12155"/>
                    <a:pt x="16145" y="7985"/>
                    <a:pt x="14610" y="4382"/>
                  </a:cubicBezTo>
                  <a:cubicBezTo>
                    <a:pt x="13479" y="1642"/>
                    <a:pt x="10832" y="1"/>
                    <a:pt x="8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6"/>
          <p:cNvGrpSpPr/>
          <p:nvPr/>
        </p:nvGrpSpPr>
        <p:grpSpPr>
          <a:xfrm>
            <a:off x="3637736" y="3823087"/>
            <a:ext cx="933845" cy="921873"/>
            <a:chOff x="-2022115" y="3542882"/>
            <a:chExt cx="1420513" cy="1402301"/>
          </a:xfrm>
        </p:grpSpPr>
        <p:sp>
          <p:nvSpPr>
            <p:cNvPr id="94" name="Google Shape;94;p16"/>
            <p:cNvSpPr/>
            <p:nvPr/>
          </p:nvSpPr>
          <p:spPr>
            <a:xfrm>
              <a:off x="-2022115" y="3542882"/>
              <a:ext cx="1420513" cy="1402301"/>
            </a:xfrm>
            <a:custGeom>
              <a:avLst/>
              <a:gdLst/>
              <a:ahLst/>
              <a:cxnLst/>
              <a:rect l="l" t="t" r="r" b="b"/>
              <a:pathLst>
                <a:path w="4758" h="4697" extrusionOk="0">
                  <a:moveTo>
                    <a:pt x="1744" y="1"/>
                  </a:moveTo>
                  <a:lnTo>
                    <a:pt x="434" y="988"/>
                  </a:lnTo>
                  <a:lnTo>
                    <a:pt x="1" y="2757"/>
                  </a:lnTo>
                  <a:lnTo>
                    <a:pt x="945" y="4272"/>
                  </a:lnTo>
                  <a:lnTo>
                    <a:pt x="2469" y="4697"/>
                  </a:lnTo>
                  <a:lnTo>
                    <a:pt x="3886" y="4345"/>
                  </a:lnTo>
                  <a:lnTo>
                    <a:pt x="4757" y="3001"/>
                  </a:lnTo>
                  <a:lnTo>
                    <a:pt x="4645" y="1306"/>
                  </a:lnTo>
                  <a:lnTo>
                    <a:pt x="3413" y="250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-1892543" y="3542882"/>
              <a:ext cx="607853" cy="506644"/>
            </a:xfrm>
            <a:custGeom>
              <a:avLst/>
              <a:gdLst/>
              <a:ahLst/>
              <a:cxnLst/>
              <a:rect l="l" t="t" r="r" b="b"/>
              <a:pathLst>
                <a:path w="2036" h="1697" extrusionOk="0">
                  <a:moveTo>
                    <a:pt x="1310" y="1"/>
                  </a:moveTo>
                  <a:lnTo>
                    <a:pt x="0" y="988"/>
                  </a:lnTo>
                  <a:lnTo>
                    <a:pt x="2035" y="1696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-2022115" y="3837852"/>
              <a:ext cx="737425" cy="528139"/>
            </a:xfrm>
            <a:custGeom>
              <a:avLst/>
              <a:gdLst/>
              <a:ahLst/>
              <a:cxnLst/>
              <a:rect l="l" t="t" r="r" b="b"/>
              <a:pathLst>
                <a:path w="2470" h="1769" extrusionOk="0">
                  <a:moveTo>
                    <a:pt x="434" y="0"/>
                  </a:moveTo>
                  <a:lnTo>
                    <a:pt x="1" y="1769"/>
                  </a:lnTo>
                  <a:lnTo>
                    <a:pt x="2469" y="70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-2022115" y="4049228"/>
              <a:ext cx="1072998" cy="432005"/>
            </a:xfrm>
            <a:custGeom>
              <a:avLst/>
              <a:gdLst/>
              <a:ahLst/>
              <a:cxnLst/>
              <a:rect l="l" t="t" r="r" b="b"/>
              <a:pathLst>
                <a:path w="3594" h="1447" extrusionOk="0">
                  <a:moveTo>
                    <a:pt x="2469" y="0"/>
                  </a:moveTo>
                  <a:lnTo>
                    <a:pt x="1" y="1061"/>
                  </a:lnTo>
                  <a:lnTo>
                    <a:pt x="3594" y="144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-2022115" y="4365694"/>
              <a:ext cx="1072998" cy="452606"/>
            </a:xfrm>
            <a:custGeom>
              <a:avLst/>
              <a:gdLst/>
              <a:ahLst/>
              <a:cxnLst/>
              <a:rect l="l" t="t" r="r" b="b"/>
              <a:pathLst>
                <a:path w="3594" h="1516" extrusionOk="0">
                  <a:moveTo>
                    <a:pt x="1" y="1"/>
                  </a:moveTo>
                  <a:lnTo>
                    <a:pt x="945" y="1516"/>
                  </a:lnTo>
                  <a:lnTo>
                    <a:pt x="3594" y="3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in Weston, MA </a:t>
            </a:r>
            <a:endParaRPr/>
          </a:p>
        </p:txBody>
      </p:sp>
      <p:sp>
        <p:nvSpPr>
          <p:cNvPr id="100" name="Google Shape;100;p16"/>
          <p:cNvSpPr txBox="1"/>
          <p:nvPr/>
        </p:nvSpPr>
        <p:spPr>
          <a:xfrm>
            <a:off x="658800" y="3199690"/>
            <a:ext cx="18951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Misinformation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663200" y="1587950"/>
            <a:ext cx="18906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Clearcutting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6590100" y="3196665"/>
            <a:ext cx="18951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Hostility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6590100" y="1589488"/>
            <a:ext cx="18951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Lack of Support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658800" y="2081095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6585601" y="3689612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6585601" y="2081095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658800" y="3689612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6"/>
          <p:cNvSpPr/>
          <p:nvPr/>
        </p:nvSpPr>
        <p:spPr>
          <a:xfrm rot="-5400000">
            <a:off x="2117100" y="1625175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/>
          <p:nvPr/>
        </p:nvSpPr>
        <p:spPr>
          <a:xfrm rot="-5400000">
            <a:off x="2117100" y="3239675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/>
          <p:nvPr/>
        </p:nvSpPr>
        <p:spPr>
          <a:xfrm rot="5400000" flipH="1">
            <a:off x="6561244" y="1625175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6"/>
          <p:cNvSpPr/>
          <p:nvPr/>
        </p:nvSpPr>
        <p:spPr>
          <a:xfrm rot="5400000" flipH="1">
            <a:off x="6561244" y="3239675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16"/>
          <p:cNvGrpSpPr/>
          <p:nvPr/>
        </p:nvGrpSpPr>
        <p:grpSpPr>
          <a:xfrm>
            <a:off x="3432515" y="1079798"/>
            <a:ext cx="2301030" cy="3649667"/>
            <a:chOff x="3432515" y="1079798"/>
            <a:chExt cx="2301030" cy="3649667"/>
          </a:xfrm>
        </p:grpSpPr>
        <p:grpSp>
          <p:nvGrpSpPr>
            <p:cNvPr id="113" name="Google Shape;113;p16"/>
            <p:cNvGrpSpPr/>
            <p:nvPr/>
          </p:nvGrpSpPr>
          <p:grpSpPr>
            <a:xfrm>
              <a:off x="4405573" y="2934405"/>
              <a:ext cx="221114" cy="1795060"/>
              <a:chOff x="-28801" y="2895372"/>
              <a:chExt cx="192810" cy="1721550"/>
            </a:xfrm>
          </p:grpSpPr>
          <p:sp>
            <p:nvSpPr>
              <p:cNvPr id="114" name="Google Shape;114;p16"/>
              <p:cNvSpPr/>
              <p:nvPr/>
            </p:nvSpPr>
            <p:spPr>
              <a:xfrm>
                <a:off x="-28801" y="2895372"/>
                <a:ext cx="192810" cy="172155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6083" extrusionOk="0">
                    <a:moveTo>
                      <a:pt x="0" y="0"/>
                    </a:moveTo>
                    <a:lnTo>
                      <a:pt x="0" y="6044"/>
                    </a:lnTo>
                    <a:lnTo>
                      <a:pt x="245" y="6083"/>
                    </a:lnTo>
                    <a:lnTo>
                      <a:pt x="541" y="6044"/>
                    </a:lnTo>
                    <a:lnTo>
                      <a:pt x="5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6"/>
              <p:cNvSpPr/>
              <p:nvPr/>
            </p:nvSpPr>
            <p:spPr>
              <a:xfrm>
                <a:off x="23233" y="2895372"/>
                <a:ext cx="140776" cy="171079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6045" extrusionOk="0">
                    <a:moveTo>
                      <a:pt x="395" y="0"/>
                    </a:moveTo>
                    <a:lnTo>
                      <a:pt x="0" y="6044"/>
                    </a:lnTo>
                    <a:lnTo>
                      <a:pt x="395" y="6044"/>
                    </a:lnTo>
                    <a:lnTo>
                      <a:pt x="39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6" name="Google Shape;116;p16"/>
            <p:cNvSpPr/>
            <p:nvPr/>
          </p:nvSpPr>
          <p:spPr>
            <a:xfrm>
              <a:off x="3432515" y="2409780"/>
              <a:ext cx="2301029" cy="1314452"/>
            </a:xfrm>
            <a:custGeom>
              <a:avLst/>
              <a:gdLst/>
              <a:ahLst/>
              <a:cxnLst/>
              <a:rect l="l" t="t" r="r" b="b"/>
              <a:pathLst>
                <a:path w="5980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4469" y="3358"/>
                  </a:lnTo>
                  <a:lnTo>
                    <a:pt x="5980" y="2589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3432515" y="2409780"/>
              <a:ext cx="1067401" cy="1314452"/>
            </a:xfrm>
            <a:custGeom>
              <a:avLst/>
              <a:gdLst/>
              <a:ahLst/>
              <a:cxnLst/>
              <a:rect l="l" t="t" r="r" b="b"/>
              <a:pathLst>
                <a:path w="2774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4499532" y="2409780"/>
              <a:ext cx="1234014" cy="1174855"/>
            </a:xfrm>
            <a:custGeom>
              <a:avLst/>
              <a:gdLst/>
              <a:ahLst/>
              <a:cxnLst/>
              <a:rect l="l" t="t" r="r" b="b"/>
              <a:pathLst>
                <a:path w="3207" h="3358" extrusionOk="0">
                  <a:moveTo>
                    <a:pt x="0" y="1"/>
                  </a:moveTo>
                  <a:lnTo>
                    <a:pt x="1696" y="3358"/>
                  </a:lnTo>
                  <a:lnTo>
                    <a:pt x="3207" y="25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3432515" y="3310009"/>
              <a:ext cx="2301029" cy="555939"/>
            </a:xfrm>
            <a:custGeom>
              <a:avLst/>
              <a:gdLst/>
              <a:ahLst/>
              <a:cxnLst/>
              <a:rect l="l" t="t" r="r" b="b"/>
              <a:pathLst>
                <a:path w="5980" h="1589" extrusionOk="0">
                  <a:moveTo>
                    <a:pt x="5980" y="0"/>
                  </a:moveTo>
                  <a:lnTo>
                    <a:pt x="4469" y="769"/>
                  </a:lnTo>
                  <a:lnTo>
                    <a:pt x="2546" y="1168"/>
                  </a:lnTo>
                  <a:lnTo>
                    <a:pt x="0" y="434"/>
                  </a:lnTo>
                  <a:lnTo>
                    <a:pt x="1069" y="1056"/>
                  </a:lnTo>
                  <a:lnTo>
                    <a:pt x="2773" y="1589"/>
                  </a:lnTo>
                  <a:lnTo>
                    <a:pt x="4700" y="1232"/>
                  </a:lnTo>
                  <a:lnTo>
                    <a:pt x="5980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3559350" y="1938723"/>
              <a:ext cx="2047432" cy="1169554"/>
            </a:xfrm>
            <a:custGeom>
              <a:avLst/>
              <a:gdLst/>
              <a:ahLst/>
              <a:cxnLst/>
              <a:rect l="l" t="t" r="r" b="b"/>
              <a:pathLst>
                <a:path w="5980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4469" y="3358"/>
                  </a:lnTo>
                  <a:lnTo>
                    <a:pt x="5980" y="2589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3559350" y="1938723"/>
              <a:ext cx="949762" cy="1169554"/>
            </a:xfrm>
            <a:custGeom>
              <a:avLst/>
              <a:gdLst/>
              <a:ahLst/>
              <a:cxnLst/>
              <a:rect l="l" t="t" r="r" b="b"/>
              <a:pathLst>
                <a:path w="2774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4508771" y="1938723"/>
              <a:ext cx="1098013" cy="1045345"/>
            </a:xfrm>
            <a:custGeom>
              <a:avLst/>
              <a:gdLst/>
              <a:ahLst/>
              <a:cxnLst/>
              <a:rect l="l" t="t" r="r" b="b"/>
              <a:pathLst>
                <a:path w="3207" h="3358" extrusionOk="0">
                  <a:moveTo>
                    <a:pt x="0" y="1"/>
                  </a:moveTo>
                  <a:lnTo>
                    <a:pt x="1696" y="3358"/>
                  </a:lnTo>
                  <a:lnTo>
                    <a:pt x="3207" y="25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3559350" y="2739715"/>
              <a:ext cx="2047432" cy="494656"/>
            </a:xfrm>
            <a:custGeom>
              <a:avLst/>
              <a:gdLst/>
              <a:ahLst/>
              <a:cxnLst/>
              <a:rect l="l" t="t" r="r" b="b"/>
              <a:pathLst>
                <a:path w="5980" h="1589" extrusionOk="0">
                  <a:moveTo>
                    <a:pt x="5980" y="0"/>
                  </a:moveTo>
                  <a:lnTo>
                    <a:pt x="4469" y="769"/>
                  </a:lnTo>
                  <a:lnTo>
                    <a:pt x="2546" y="1168"/>
                  </a:lnTo>
                  <a:lnTo>
                    <a:pt x="0" y="434"/>
                  </a:lnTo>
                  <a:lnTo>
                    <a:pt x="1069" y="1056"/>
                  </a:lnTo>
                  <a:lnTo>
                    <a:pt x="2773" y="1589"/>
                  </a:lnTo>
                  <a:lnTo>
                    <a:pt x="4700" y="1232"/>
                  </a:lnTo>
                  <a:lnTo>
                    <a:pt x="5980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3631250" y="1491072"/>
              <a:ext cx="1768393" cy="1010791"/>
            </a:xfrm>
            <a:custGeom>
              <a:avLst/>
              <a:gdLst/>
              <a:ahLst/>
              <a:cxnLst/>
              <a:rect l="l" t="t" r="r" b="b"/>
              <a:pathLst>
                <a:path w="5165" h="3247" extrusionOk="0">
                  <a:moveTo>
                    <a:pt x="2396" y="1"/>
                  </a:moveTo>
                  <a:lnTo>
                    <a:pt x="0" y="2611"/>
                  </a:lnTo>
                  <a:lnTo>
                    <a:pt x="2198" y="3246"/>
                  </a:lnTo>
                  <a:lnTo>
                    <a:pt x="3859" y="2903"/>
                  </a:lnTo>
                  <a:lnTo>
                    <a:pt x="5164" y="2242"/>
                  </a:lnTo>
                  <a:lnTo>
                    <a:pt x="2396" y="1"/>
                  </a:lnTo>
                  <a:close/>
                </a:path>
              </a:pathLst>
            </a:custGeom>
            <a:solidFill>
              <a:srgbClr val="68A9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3631250" y="1491072"/>
              <a:ext cx="820342" cy="1010791"/>
            </a:xfrm>
            <a:custGeom>
              <a:avLst/>
              <a:gdLst/>
              <a:ahLst/>
              <a:cxnLst/>
              <a:rect l="l" t="t" r="r" b="b"/>
              <a:pathLst>
                <a:path w="2396" h="3247" extrusionOk="0">
                  <a:moveTo>
                    <a:pt x="2396" y="1"/>
                  </a:moveTo>
                  <a:lnTo>
                    <a:pt x="0" y="2611"/>
                  </a:lnTo>
                  <a:lnTo>
                    <a:pt x="2198" y="3246"/>
                  </a:lnTo>
                  <a:lnTo>
                    <a:pt x="23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4451251" y="1491072"/>
              <a:ext cx="948393" cy="903704"/>
            </a:xfrm>
            <a:custGeom>
              <a:avLst/>
              <a:gdLst/>
              <a:ahLst/>
              <a:cxnLst/>
              <a:rect l="l" t="t" r="r" b="b"/>
              <a:pathLst>
                <a:path w="2770" h="2903" extrusionOk="0">
                  <a:moveTo>
                    <a:pt x="1" y="1"/>
                  </a:moveTo>
                  <a:lnTo>
                    <a:pt x="1464" y="2903"/>
                  </a:lnTo>
                  <a:lnTo>
                    <a:pt x="2769" y="22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3631250" y="2188697"/>
              <a:ext cx="1768393" cy="426481"/>
            </a:xfrm>
            <a:custGeom>
              <a:avLst/>
              <a:gdLst/>
              <a:ahLst/>
              <a:cxnLst/>
              <a:rect l="l" t="t" r="r" b="b"/>
              <a:pathLst>
                <a:path w="5165" h="1370" extrusionOk="0">
                  <a:moveTo>
                    <a:pt x="5164" y="1"/>
                  </a:moveTo>
                  <a:lnTo>
                    <a:pt x="3859" y="662"/>
                  </a:lnTo>
                  <a:lnTo>
                    <a:pt x="2198" y="1005"/>
                  </a:lnTo>
                  <a:lnTo>
                    <a:pt x="0" y="370"/>
                  </a:lnTo>
                  <a:lnTo>
                    <a:pt x="889" y="1022"/>
                  </a:lnTo>
                  <a:lnTo>
                    <a:pt x="2396" y="1370"/>
                  </a:lnTo>
                  <a:lnTo>
                    <a:pt x="4057" y="1061"/>
                  </a:lnTo>
                  <a:lnTo>
                    <a:pt x="516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3748686" y="1079798"/>
              <a:ext cx="1447925" cy="883469"/>
            </a:xfrm>
            <a:custGeom>
              <a:avLst/>
              <a:gdLst/>
              <a:ahLst/>
              <a:cxnLst/>
              <a:rect l="l" t="t" r="r" b="b"/>
              <a:pathLst>
                <a:path w="4229" h="2838" extrusionOk="0">
                  <a:moveTo>
                    <a:pt x="1980" y="1"/>
                  </a:moveTo>
                  <a:lnTo>
                    <a:pt x="1" y="2374"/>
                  </a:lnTo>
                  <a:lnTo>
                    <a:pt x="1804" y="2838"/>
                  </a:lnTo>
                  <a:lnTo>
                    <a:pt x="3259" y="2538"/>
                  </a:lnTo>
                  <a:lnTo>
                    <a:pt x="4229" y="2237"/>
                  </a:lnTo>
                  <a:lnTo>
                    <a:pt x="19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3748686" y="1779829"/>
              <a:ext cx="1447925" cy="304887"/>
            </a:xfrm>
            <a:custGeom>
              <a:avLst/>
              <a:gdLst/>
              <a:ahLst/>
              <a:cxnLst/>
              <a:rect l="l" t="t" r="r" b="b"/>
              <a:pathLst>
                <a:path w="4229" h="1039" extrusionOk="0">
                  <a:moveTo>
                    <a:pt x="4229" y="0"/>
                  </a:moveTo>
                  <a:lnTo>
                    <a:pt x="3259" y="301"/>
                  </a:lnTo>
                  <a:lnTo>
                    <a:pt x="1804" y="601"/>
                  </a:lnTo>
                  <a:lnTo>
                    <a:pt x="932" y="494"/>
                  </a:lnTo>
                  <a:lnTo>
                    <a:pt x="1" y="137"/>
                  </a:lnTo>
                  <a:lnTo>
                    <a:pt x="662" y="738"/>
                  </a:lnTo>
                  <a:lnTo>
                    <a:pt x="1980" y="1039"/>
                  </a:lnTo>
                  <a:lnTo>
                    <a:pt x="3435" y="768"/>
                  </a:lnTo>
                  <a:lnTo>
                    <a:pt x="4229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3631250" y="1991021"/>
              <a:ext cx="758714" cy="498703"/>
            </a:xfrm>
            <a:custGeom>
              <a:avLst/>
              <a:gdLst/>
              <a:ahLst/>
              <a:cxnLst/>
              <a:rect l="l" t="t" r="r" b="b"/>
              <a:pathLst>
                <a:path w="2216" h="1602" extrusionOk="0">
                  <a:moveTo>
                    <a:pt x="936" y="0"/>
                  </a:moveTo>
                  <a:lnTo>
                    <a:pt x="0" y="970"/>
                  </a:lnTo>
                  <a:lnTo>
                    <a:pt x="2215" y="1601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" name="Google Shape;131;p16"/>
            <p:cNvGrpSpPr/>
            <p:nvPr/>
          </p:nvGrpSpPr>
          <p:grpSpPr>
            <a:xfrm>
              <a:off x="4426257" y="1080001"/>
              <a:ext cx="776168" cy="790079"/>
              <a:chOff x="4426257" y="1080001"/>
              <a:chExt cx="776168" cy="790079"/>
            </a:xfrm>
          </p:grpSpPr>
          <p:sp>
            <p:nvSpPr>
              <p:cNvPr id="132" name="Google Shape;132;p16"/>
              <p:cNvSpPr/>
              <p:nvPr/>
            </p:nvSpPr>
            <p:spPr>
              <a:xfrm>
                <a:off x="4426257" y="1080001"/>
                <a:ext cx="770355" cy="790079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538" extrusionOk="0">
                    <a:moveTo>
                      <a:pt x="1" y="1"/>
                    </a:moveTo>
                    <a:lnTo>
                      <a:pt x="1280" y="2538"/>
                    </a:lnTo>
                    <a:lnTo>
                      <a:pt x="2250" y="223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6"/>
              <p:cNvSpPr/>
              <p:nvPr/>
            </p:nvSpPr>
            <p:spPr>
              <a:xfrm>
                <a:off x="4864300" y="1756175"/>
                <a:ext cx="338125" cy="112500"/>
              </a:xfrm>
              <a:custGeom>
                <a:avLst/>
                <a:gdLst/>
                <a:ahLst/>
                <a:cxnLst/>
                <a:rect l="l" t="t" r="r" b="b"/>
                <a:pathLst>
                  <a:path w="13525" h="4500" extrusionOk="0">
                    <a:moveTo>
                      <a:pt x="0" y="4500"/>
                    </a:moveTo>
                    <a:lnTo>
                      <a:pt x="13525" y="905"/>
                    </a:lnTo>
                    <a:lnTo>
                      <a:pt x="1238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grpSp>
          <p:nvGrpSpPr>
            <p:cNvPr id="134" name="Google Shape;134;p16"/>
            <p:cNvGrpSpPr/>
            <p:nvPr/>
          </p:nvGrpSpPr>
          <p:grpSpPr>
            <a:xfrm>
              <a:off x="3748675" y="1079800"/>
              <a:ext cx="680308" cy="876400"/>
              <a:chOff x="3748675" y="1079800"/>
              <a:chExt cx="680308" cy="876400"/>
            </a:xfrm>
          </p:grpSpPr>
          <p:sp>
            <p:nvSpPr>
              <p:cNvPr id="135" name="Google Shape;135;p16"/>
              <p:cNvSpPr/>
              <p:nvPr/>
            </p:nvSpPr>
            <p:spPr>
              <a:xfrm>
                <a:off x="3751056" y="1079800"/>
                <a:ext cx="677927" cy="875197"/>
              </a:xfrm>
              <a:custGeom>
                <a:avLst/>
                <a:gdLst/>
                <a:ahLst/>
                <a:cxnLst/>
                <a:rect l="l" t="t" r="r" b="b"/>
                <a:pathLst>
                  <a:path w="1980" h="2838" extrusionOk="0">
                    <a:moveTo>
                      <a:pt x="1980" y="1"/>
                    </a:moveTo>
                    <a:lnTo>
                      <a:pt x="1" y="2374"/>
                    </a:lnTo>
                    <a:lnTo>
                      <a:pt x="1804" y="2838"/>
                    </a:lnTo>
                    <a:lnTo>
                      <a:pt x="198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6"/>
              <p:cNvSpPr/>
              <p:nvPr/>
            </p:nvSpPr>
            <p:spPr>
              <a:xfrm>
                <a:off x="3749281" y="1081192"/>
                <a:ext cx="677912" cy="842066"/>
              </a:xfrm>
              <a:custGeom>
                <a:avLst/>
                <a:gdLst/>
                <a:ahLst/>
                <a:cxnLst/>
                <a:rect l="l" t="t" r="r" b="b"/>
                <a:pathLst>
                  <a:path w="1980" h="2705" extrusionOk="0">
                    <a:moveTo>
                      <a:pt x="1980" y="1"/>
                    </a:moveTo>
                    <a:lnTo>
                      <a:pt x="1" y="2374"/>
                    </a:lnTo>
                    <a:lnTo>
                      <a:pt x="937" y="2705"/>
                    </a:lnTo>
                    <a:lnTo>
                      <a:pt x="198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6"/>
              <p:cNvSpPr/>
              <p:nvPr/>
            </p:nvSpPr>
            <p:spPr>
              <a:xfrm>
                <a:off x="3748675" y="1807375"/>
                <a:ext cx="619725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4789" h="5953" extrusionOk="0">
                    <a:moveTo>
                      <a:pt x="24789" y="5953"/>
                    </a:moveTo>
                    <a:lnTo>
                      <a:pt x="12788" y="4691"/>
                    </a:lnTo>
                    <a:lnTo>
                      <a:pt x="0" y="524"/>
                    </a:lnTo>
                    <a:lnTo>
                      <a:pt x="286" y="0"/>
                    </a:lnTo>
                    <a:lnTo>
                      <a:pt x="13716" y="231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</p:grpSp>
      <p:grpSp>
        <p:nvGrpSpPr>
          <p:cNvPr id="138" name="Google Shape;138;p16"/>
          <p:cNvGrpSpPr/>
          <p:nvPr/>
        </p:nvGrpSpPr>
        <p:grpSpPr>
          <a:xfrm>
            <a:off x="4559834" y="3943755"/>
            <a:ext cx="806993" cy="796647"/>
            <a:chOff x="-2022115" y="3542882"/>
            <a:chExt cx="1420513" cy="1402301"/>
          </a:xfrm>
        </p:grpSpPr>
        <p:sp>
          <p:nvSpPr>
            <p:cNvPr id="139" name="Google Shape;139;p16"/>
            <p:cNvSpPr/>
            <p:nvPr/>
          </p:nvSpPr>
          <p:spPr>
            <a:xfrm>
              <a:off x="-2022115" y="3542882"/>
              <a:ext cx="1420513" cy="1402301"/>
            </a:xfrm>
            <a:custGeom>
              <a:avLst/>
              <a:gdLst/>
              <a:ahLst/>
              <a:cxnLst/>
              <a:rect l="l" t="t" r="r" b="b"/>
              <a:pathLst>
                <a:path w="4758" h="4697" extrusionOk="0">
                  <a:moveTo>
                    <a:pt x="1744" y="1"/>
                  </a:moveTo>
                  <a:lnTo>
                    <a:pt x="434" y="988"/>
                  </a:lnTo>
                  <a:lnTo>
                    <a:pt x="1" y="2757"/>
                  </a:lnTo>
                  <a:lnTo>
                    <a:pt x="945" y="4272"/>
                  </a:lnTo>
                  <a:lnTo>
                    <a:pt x="2469" y="4697"/>
                  </a:lnTo>
                  <a:lnTo>
                    <a:pt x="3886" y="4345"/>
                  </a:lnTo>
                  <a:lnTo>
                    <a:pt x="4757" y="3001"/>
                  </a:lnTo>
                  <a:lnTo>
                    <a:pt x="4645" y="1306"/>
                  </a:lnTo>
                  <a:lnTo>
                    <a:pt x="3413" y="250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-1892543" y="3542882"/>
              <a:ext cx="607853" cy="506644"/>
            </a:xfrm>
            <a:custGeom>
              <a:avLst/>
              <a:gdLst/>
              <a:ahLst/>
              <a:cxnLst/>
              <a:rect l="l" t="t" r="r" b="b"/>
              <a:pathLst>
                <a:path w="2036" h="1697" extrusionOk="0">
                  <a:moveTo>
                    <a:pt x="1310" y="1"/>
                  </a:moveTo>
                  <a:lnTo>
                    <a:pt x="0" y="988"/>
                  </a:lnTo>
                  <a:lnTo>
                    <a:pt x="2035" y="1696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-2022115" y="3837852"/>
              <a:ext cx="737425" cy="528139"/>
            </a:xfrm>
            <a:custGeom>
              <a:avLst/>
              <a:gdLst/>
              <a:ahLst/>
              <a:cxnLst/>
              <a:rect l="l" t="t" r="r" b="b"/>
              <a:pathLst>
                <a:path w="2470" h="1769" extrusionOk="0">
                  <a:moveTo>
                    <a:pt x="434" y="0"/>
                  </a:moveTo>
                  <a:lnTo>
                    <a:pt x="1" y="1769"/>
                  </a:lnTo>
                  <a:lnTo>
                    <a:pt x="2469" y="70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-2022115" y="4049228"/>
              <a:ext cx="1072998" cy="432005"/>
            </a:xfrm>
            <a:custGeom>
              <a:avLst/>
              <a:gdLst/>
              <a:ahLst/>
              <a:cxnLst/>
              <a:rect l="l" t="t" r="r" b="b"/>
              <a:pathLst>
                <a:path w="3594" h="1447" extrusionOk="0">
                  <a:moveTo>
                    <a:pt x="2469" y="0"/>
                  </a:moveTo>
                  <a:lnTo>
                    <a:pt x="1" y="1061"/>
                  </a:lnTo>
                  <a:lnTo>
                    <a:pt x="3594" y="144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-2022115" y="4365694"/>
              <a:ext cx="1072998" cy="452606"/>
            </a:xfrm>
            <a:custGeom>
              <a:avLst/>
              <a:gdLst/>
              <a:ahLst/>
              <a:cxnLst/>
              <a:rect l="l" t="t" r="r" b="b"/>
              <a:pathLst>
                <a:path w="3594" h="1516" extrusionOk="0">
                  <a:moveTo>
                    <a:pt x="1" y="1"/>
                  </a:moveTo>
                  <a:lnTo>
                    <a:pt x="945" y="1516"/>
                  </a:lnTo>
                  <a:lnTo>
                    <a:pt x="3594" y="3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" name="Google Shape;144;p16"/>
          <p:cNvGrpSpPr/>
          <p:nvPr/>
        </p:nvGrpSpPr>
        <p:grpSpPr>
          <a:xfrm>
            <a:off x="5057645" y="4203107"/>
            <a:ext cx="546897" cy="539886"/>
            <a:chOff x="-2022115" y="3542882"/>
            <a:chExt cx="1420513" cy="1402301"/>
          </a:xfrm>
        </p:grpSpPr>
        <p:sp>
          <p:nvSpPr>
            <p:cNvPr id="145" name="Google Shape;145;p16"/>
            <p:cNvSpPr/>
            <p:nvPr/>
          </p:nvSpPr>
          <p:spPr>
            <a:xfrm>
              <a:off x="-2022115" y="3542882"/>
              <a:ext cx="1420513" cy="1402301"/>
            </a:xfrm>
            <a:custGeom>
              <a:avLst/>
              <a:gdLst/>
              <a:ahLst/>
              <a:cxnLst/>
              <a:rect l="l" t="t" r="r" b="b"/>
              <a:pathLst>
                <a:path w="4758" h="4697" extrusionOk="0">
                  <a:moveTo>
                    <a:pt x="1744" y="1"/>
                  </a:moveTo>
                  <a:lnTo>
                    <a:pt x="434" y="988"/>
                  </a:lnTo>
                  <a:lnTo>
                    <a:pt x="1" y="2757"/>
                  </a:lnTo>
                  <a:lnTo>
                    <a:pt x="945" y="4272"/>
                  </a:lnTo>
                  <a:lnTo>
                    <a:pt x="2469" y="4697"/>
                  </a:lnTo>
                  <a:lnTo>
                    <a:pt x="3886" y="4345"/>
                  </a:lnTo>
                  <a:lnTo>
                    <a:pt x="4757" y="3001"/>
                  </a:lnTo>
                  <a:lnTo>
                    <a:pt x="4645" y="1306"/>
                  </a:lnTo>
                  <a:lnTo>
                    <a:pt x="3413" y="250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-1892543" y="3542882"/>
              <a:ext cx="607853" cy="506644"/>
            </a:xfrm>
            <a:custGeom>
              <a:avLst/>
              <a:gdLst/>
              <a:ahLst/>
              <a:cxnLst/>
              <a:rect l="l" t="t" r="r" b="b"/>
              <a:pathLst>
                <a:path w="2036" h="1697" extrusionOk="0">
                  <a:moveTo>
                    <a:pt x="1310" y="1"/>
                  </a:moveTo>
                  <a:lnTo>
                    <a:pt x="0" y="988"/>
                  </a:lnTo>
                  <a:lnTo>
                    <a:pt x="2035" y="1696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-2022115" y="3837852"/>
              <a:ext cx="737425" cy="528139"/>
            </a:xfrm>
            <a:custGeom>
              <a:avLst/>
              <a:gdLst/>
              <a:ahLst/>
              <a:cxnLst/>
              <a:rect l="l" t="t" r="r" b="b"/>
              <a:pathLst>
                <a:path w="2470" h="1769" extrusionOk="0">
                  <a:moveTo>
                    <a:pt x="434" y="0"/>
                  </a:moveTo>
                  <a:lnTo>
                    <a:pt x="1" y="1769"/>
                  </a:lnTo>
                  <a:lnTo>
                    <a:pt x="2469" y="70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-2022115" y="4049228"/>
              <a:ext cx="1072998" cy="432005"/>
            </a:xfrm>
            <a:custGeom>
              <a:avLst/>
              <a:gdLst/>
              <a:ahLst/>
              <a:cxnLst/>
              <a:rect l="l" t="t" r="r" b="b"/>
              <a:pathLst>
                <a:path w="3594" h="1447" extrusionOk="0">
                  <a:moveTo>
                    <a:pt x="2469" y="0"/>
                  </a:moveTo>
                  <a:lnTo>
                    <a:pt x="1" y="1061"/>
                  </a:lnTo>
                  <a:lnTo>
                    <a:pt x="3594" y="144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-2022115" y="4365694"/>
              <a:ext cx="1072998" cy="452606"/>
            </a:xfrm>
            <a:custGeom>
              <a:avLst/>
              <a:gdLst/>
              <a:ahLst/>
              <a:cxnLst/>
              <a:rect l="l" t="t" r="r" b="b"/>
              <a:pathLst>
                <a:path w="3594" h="1516" extrusionOk="0">
                  <a:moveTo>
                    <a:pt x="1" y="1"/>
                  </a:moveTo>
                  <a:lnTo>
                    <a:pt x="945" y="1516"/>
                  </a:lnTo>
                  <a:lnTo>
                    <a:pt x="3594" y="3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17"/>
          <p:cNvGrpSpPr/>
          <p:nvPr/>
        </p:nvGrpSpPr>
        <p:grpSpPr>
          <a:xfrm>
            <a:off x="6733621" y="1591950"/>
            <a:ext cx="1067700" cy="2877925"/>
            <a:chOff x="6809821" y="1591950"/>
            <a:chExt cx="1067700" cy="2877925"/>
          </a:xfrm>
        </p:grpSpPr>
        <p:cxnSp>
          <p:nvCxnSpPr>
            <p:cNvPr id="155" name="Google Shape;155;p17"/>
            <p:cNvCxnSpPr/>
            <p:nvPr/>
          </p:nvCxnSpPr>
          <p:spPr>
            <a:xfrm rot="10800000">
              <a:off x="6809958" y="4469875"/>
              <a:ext cx="10239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56" name="Google Shape;156;p17"/>
            <p:cNvCxnSpPr/>
            <p:nvPr/>
          </p:nvCxnSpPr>
          <p:spPr>
            <a:xfrm rot="10800000">
              <a:off x="6809821" y="3892972"/>
              <a:ext cx="1067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57" name="Google Shape;157;p17"/>
            <p:cNvCxnSpPr/>
            <p:nvPr/>
          </p:nvCxnSpPr>
          <p:spPr>
            <a:xfrm rot="10800000">
              <a:off x="6809852" y="2746981"/>
              <a:ext cx="8952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58" name="Google Shape;158;p17"/>
            <p:cNvCxnSpPr/>
            <p:nvPr/>
          </p:nvCxnSpPr>
          <p:spPr>
            <a:xfrm rot="10800000">
              <a:off x="6809968" y="3325675"/>
              <a:ext cx="9846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59" name="Google Shape;159;p17"/>
            <p:cNvCxnSpPr/>
            <p:nvPr/>
          </p:nvCxnSpPr>
          <p:spPr>
            <a:xfrm rot="10800000">
              <a:off x="6809920" y="2178345"/>
              <a:ext cx="8733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60" name="Google Shape;160;p17"/>
            <p:cNvCxnSpPr/>
            <p:nvPr/>
          </p:nvCxnSpPr>
          <p:spPr>
            <a:xfrm rot="10800000">
              <a:off x="6809852" y="1591950"/>
              <a:ext cx="8952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Look At Arlington</a:t>
            </a:r>
            <a:endParaRPr/>
          </a:p>
        </p:txBody>
      </p:sp>
      <p:sp>
        <p:nvSpPr>
          <p:cNvPr id="162" name="Google Shape;162;p17"/>
          <p:cNvSpPr/>
          <p:nvPr/>
        </p:nvSpPr>
        <p:spPr>
          <a:xfrm>
            <a:off x="2832885" y="1312325"/>
            <a:ext cx="3798000" cy="5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Put together a plan and formulate an initial proposal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17"/>
          <p:cNvSpPr/>
          <p:nvPr/>
        </p:nvSpPr>
        <p:spPr>
          <a:xfrm>
            <a:off x="2832884" y="1913600"/>
            <a:ext cx="37980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Get feedback on the proposal in the community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2832885" y="2487425"/>
            <a:ext cx="37980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Work with contractors for a holistic approach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2408800" y="3056350"/>
            <a:ext cx="42219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	Communicate with the community to build support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2832881" y="3628975"/>
            <a:ext cx="37980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Bring the proposal to council to be voted on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2832881" y="4194075"/>
            <a:ext cx="3798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Continue to work on the bylaw after being passed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7619105" y="1312325"/>
            <a:ext cx="1067700" cy="57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Plan</a:t>
            </a:r>
            <a:endParaRPr sz="1600" b="1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7619105" y="1913601"/>
            <a:ext cx="1067700" cy="53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Talk to Council</a:t>
            </a:r>
            <a:endParaRPr sz="1600" b="1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7619105" y="2487425"/>
            <a:ext cx="1067700" cy="52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Adjust </a:t>
            </a:r>
            <a:endParaRPr sz="16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7619105" y="3056350"/>
            <a:ext cx="1067700" cy="53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Educate</a:t>
            </a:r>
            <a:endParaRPr sz="1600" b="1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7619100" y="3628975"/>
            <a:ext cx="1067700" cy="52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Vote</a:t>
            </a:r>
            <a:endParaRPr sz="1600" b="1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7619100" y="4194075"/>
            <a:ext cx="10677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Improve Upon</a:t>
            </a:r>
            <a:endParaRPr sz="1600" b="1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74" name="Google Shape;174;p17"/>
          <p:cNvGrpSpPr/>
          <p:nvPr/>
        </p:nvGrpSpPr>
        <p:grpSpPr>
          <a:xfrm>
            <a:off x="421612" y="603801"/>
            <a:ext cx="2117501" cy="4129074"/>
            <a:chOff x="421612" y="603801"/>
            <a:chExt cx="2117501" cy="4129074"/>
          </a:xfrm>
        </p:grpSpPr>
        <p:grpSp>
          <p:nvGrpSpPr>
            <p:cNvPr id="175" name="Google Shape;175;p17"/>
            <p:cNvGrpSpPr/>
            <p:nvPr/>
          </p:nvGrpSpPr>
          <p:grpSpPr>
            <a:xfrm>
              <a:off x="706051" y="1338049"/>
              <a:ext cx="1411708" cy="3394825"/>
              <a:chOff x="706051" y="1338049"/>
              <a:chExt cx="1411708" cy="3394825"/>
            </a:xfrm>
          </p:grpSpPr>
          <p:grpSp>
            <p:nvGrpSpPr>
              <p:cNvPr id="176" name="Google Shape;176;p17"/>
              <p:cNvGrpSpPr/>
              <p:nvPr/>
            </p:nvGrpSpPr>
            <p:grpSpPr>
              <a:xfrm>
                <a:off x="706051" y="1473401"/>
                <a:ext cx="1411708" cy="3259474"/>
                <a:chOff x="3846526" y="1613501"/>
                <a:chExt cx="1411708" cy="3259474"/>
              </a:xfrm>
            </p:grpSpPr>
            <p:sp>
              <p:nvSpPr>
                <p:cNvPr id="177" name="Google Shape;177;p17"/>
                <p:cNvSpPr/>
                <p:nvPr/>
              </p:nvSpPr>
              <p:spPr>
                <a:xfrm flipH="1">
                  <a:off x="4509974" y="1613501"/>
                  <a:ext cx="136776" cy="3134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5" h="46537" extrusionOk="0">
                      <a:moveTo>
                        <a:pt x="538" y="0"/>
                      </a:moveTo>
                      <a:cubicBezTo>
                        <a:pt x="461" y="0"/>
                        <a:pt x="385" y="50"/>
                        <a:pt x="386" y="150"/>
                      </a:cubicBezTo>
                      <a:cubicBezTo>
                        <a:pt x="507" y="6331"/>
                        <a:pt x="396" y="12516"/>
                        <a:pt x="424" y="18693"/>
                      </a:cubicBezTo>
                      <a:cubicBezTo>
                        <a:pt x="437" y="21782"/>
                        <a:pt x="829" y="24795"/>
                        <a:pt x="1067" y="27864"/>
                      </a:cubicBezTo>
                      <a:cubicBezTo>
                        <a:pt x="1294" y="30790"/>
                        <a:pt x="1015" y="33700"/>
                        <a:pt x="782" y="36614"/>
                      </a:cubicBezTo>
                      <a:cubicBezTo>
                        <a:pt x="520" y="39896"/>
                        <a:pt x="372" y="43208"/>
                        <a:pt x="1191" y="46427"/>
                      </a:cubicBezTo>
                      <a:cubicBezTo>
                        <a:pt x="1210" y="46504"/>
                        <a:pt x="1268" y="46537"/>
                        <a:pt x="1328" y="46537"/>
                      </a:cubicBezTo>
                      <a:cubicBezTo>
                        <a:pt x="1420" y="46537"/>
                        <a:pt x="1515" y="46461"/>
                        <a:pt x="1487" y="46345"/>
                      </a:cubicBezTo>
                      <a:cubicBezTo>
                        <a:pt x="1" y="40494"/>
                        <a:pt x="1755" y="34513"/>
                        <a:pt x="1425" y="28593"/>
                      </a:cubicBezTo>
                      <a:cubicBezTo>
                        <a:pt x="1260" y="25638"/>
                        <a:pt x="785" y="22721"/>
                        <a:pt x="744" y="19753"/>
                      </a:cubicBezTo>
                      <a:cubicBezTo>
                        <a:pt x="696" y="16671"/>
                        <a:pt x="730" y="13586"/>
                        <a:pt x="726" y="10503"/>
                      </a:cubicBezTo>
                      <a:cubicBezTo>
                        <a:pt x="726" y="7053"/>
                        <a:pt x="761" y="3600"/>
                        <a:pt x="696" y="150"/>
                      </a:cubicBezTo>
                      <a:cubicBezTo>
                        <a:pt x="694" y="50"/>
                        <a:pt x="616" y="0"/>
                        <a:pt x="53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17"/>
                <p:cNvSpPr/>
                <p:nvPr/>
              </p:nvSpPr>
              <p:spPr>
                <a:xfrm>
                  <a:off x="4119632" y="4687350"/>
                  <a:ext cx="874117" cy="153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56" h="2757" extrusionOk="0">
                      <a:moveTo>
                        <a:pt x="4135" y="1"/>
                      </a:moveTo>
                      <a:cubicBezTo>
                        <a:pt x="3906" y="1"/>
                        <a:pt x="3672" y="52"/>
                        <a:pt x="3455" y="124"/>
                      </a:cubicBezTo>
                      <a:cubicBezTo>
                        <a:pt x="2684" y="386"/>
                        <a:pt x="2006" y="915"/>
                        <a:pt x="1563" y="1596"/>
                      </a:cubicBezTo>
                      <a:cubicBezTo>
                        <a:pt x="1510" y="1679"/>
                        <a:pt x="1453" y="1769"/>
                        <a:pt x="1359" y="1803"/>
                      </a:cubicBezTo>
                      <a:cubicBezTo>
                        <a:pt x="1330" y="1812"/>
                        <a:pt x="1299" y="1815"/>
                        <a:pt x="1268" y="1815"/>
                      </a:cubicBezTo>
                      <a:cubicBezTo>
                        <a:pt x="1230" y="1815"/>
                        <a:pt x="1191" y="1810"/>
                        <a:pt x="1153" y="1807"/>
                      </a:cubicBezTo>
                      <a:cubicBezTo>
                        <a:pt x="1116" y="1803"/>
                        <a:pt x="1078" y="1802"/>
                        <a:pt x="1040" y="1802"/>
                      </a:cubicBezTo>
                      <a:cubicBezTo>
                        <a:pt x="797" y="1802"/>
                        <a:pt x="552" y="1871"/>
                        <a:pt x="362" y="2020"/>
                      </a:cubicBezTo>
                      <a:cubicBezTo>
                        <a:pt x="138" y="2191"/>
                        <a:pt x="1" y="2477"/>
                        <a:pt x="42" y="2756"/>
                      </a:cubicBezTo>
                      <a:lnTo>
                        <a:pt x="5955" y="2504"/>
                      </a:lnTo>
                      <a:cubicBezTo>
                        <a:pt x="5893" y="1807"/>
                        <a:pt x="5625" y="1126"/>
                        <a:pt x="5191" y="578"/>
                      </a:cubicBezTo>
                      <a:cubicBezTo>
                        <a:pt x="5044" y="393"/>
                        <a:pt x="4874" y="218"/>
                        <a:pt x="4662" y="114"/>
                      </a:cubicBezTo>
                      <a:cubicBezTo>
                        <a:pt x="4496" y="33"/>
                        <a:pt x="4317" y="1"/>
                        <a:pt x="413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28575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17"/>
                <p:cNvSpPr/>
                <p:nvPr/>
              </p:nvSpPr>
              <p:spPr>
                <a:xfrm>
                  <a:off x="3846526" y="4769897"/>
                  <a:ext cx="1411708" cy="103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9" h="1853" extrusionOk="0">
                      <a:moveTo>
                        <a:pt x="7558" y="1"/>
                      </a:moveTo>
                      <a:cubicBezTo>
                        <a:pt x="7512" y="1"/>
                        <a:pt x="7466" y="2"/>
                        <a:pt x="7421" y="6"/>
                      </a:cubicBezTo>
                      <a:lnTo>
                        <a:pt x="1625" y="773"/>
                      </a:lnTo>
                      <a:cubicBezTo>
                        <a:pt x="1382" y="711"/>
                        <a:pt x="1132" y="647"/>
                        <a:pt x="883" y="647"/>
                      </a:cubicBezTo>
                      <a:cubicBezTo>
                        <a:pt x="815" y="647"/>
                        <a:pt x="747" y="652"/>
                        <a:pt x="679" y="663"/>
                      </a:cubicBezTo>
                      <a:cubicBezTo>
                        <a:pt x="362" y="715"/>
                        <a:pt x="53" y="938"/>
                        <a:pt x="1" y="1255"/>
                      </a:cubicBezTo>
                      <a:cubicBezTo>
                        <a:pt x="1" y="1255"/>
                        <a:pt x="1332" y="1585"/>
                        <a:pt x="4111" y="1798"/>
                      </a:cubicBezTo>
                      <a:cubicBezTo>
                        <a:pt x="4610" y="1837"/>
                        <a:pt x="5108" y="1853"/>
                        <a:pt x="5588" y="1853"/>
                      </a:cubicBezTo>
                      <a:cubicBezTo>
                        <a:pt x="7781" y="1853"/>
                        <a:pt x="9618" y="1520"/>
                        <a:pt x="9618" y="1520"/>
                      </a:cubicBezTo>
                      <a:cubicBezTo>
                        <a:pt x="9356" y="642"/>
                        <a:pt x="8470" y="1"/>
                        <a:pt x="755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28575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17"/>
                <p:cNvSpPr/>
                <p:nvPr/>
              </p:nvSpPr>
              <p:spPr>
                <a:xfrm rot="392481">
                  <a:off x="4303420" y="3629365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17"/>
                <p:cNvSpPr/>
                <p:nvPr/>
              </p:nvSpPr>
              <p:spPr>
                <a:xfrm rot="-392481" flipH="1">
                  <a:off x="4524845" y="30091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17"/>
                <p:cNvSpPr/>
                <p:nvPr/>
              </p:nvSpPr>
              <p:spPr>
                <a:xfrm rot="392481">
                  <a:off x="4333955" y="25707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3" name="Google Shape;183;p17"/>
              <p:cNvSpPr/>
              <p:nvPr/>
            </p:nvSpPr>
            <p:spPr>
              <a:xfrm rot="-392481" flipH="1">
                <a:off x="1403170" y="3725190"/>
                <a:ext cx="300799" cy="379141"/>
              </a:xfrm>
              <a:custGeom>
                <a:avLst/>
                <a:gdLst/>
                <a:ahLst/>
                <a:cxnLst/>
                <a:rect l="l" t="t" r="r" b="b"/>
                <a:pathLst>
                  <a:path w="3860" h="4865" extrusionOk="0">
                    <a:moveTo>
                      <a:pt x="225" y="0"/>
                    </a:moveTo>
                    <a:cubicBezTo>
                      <a:pt x="105" y="0"/>
                      <a:pt x="0" y="154"/>
                      <a:pt x="112" y="261"/>
                    </a:cubicBezTo>
                    <a:cubicBezTo>
                      <a:pt x="1501" y="1575"/>
                      <a:pt x="2646" y="3092"/>
                      <a:pt x="3527" y="4787"/>
                    </a:cubicBezTo>
                    <a:cubicBezTo>
                      <a:pt x="3556" y="4842"/>
                      <a:pt x="3602" y="4865"/>
                      <a:pt x="3649" y="4865"/>
                    </a:cubicBezTo>
                    <a:cubicBezTo>
                      <a:pt x="3752" y="4865"/>
                      <a:pt x="3860" y="4754"/>
                      <a:pt x="3795" y="4633"/>
                    </a:cubicBezTo>
                    <a:cubicBezTo>
                      <a:pt x="2898" y="2913"/>
                      <a:pt x="1738" y="1376"/>
                      <a:pt x="328" y="44"/>
                    </a:cubicBezTo>
                    <a:cubicBezTo>
                      <a:pt x="296" y="13"/>
                      <a:pt x="260" y="0"/>
                      <a:pt x="2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4" name="Google Shape;184;p17"/>
              <p:cNvGrpSpPr/>
              <p:nvPr/>
            </p:nvGrpSpPr>
            <p:grpSpPr>
              <a:xfrm>
                <a:off x="1172865" y="1338049"/>
                <a:ext cx="575820" cy="849340"/>
                <a:chOff x="4313340" y="2554899"/>
                <a:chExt cx="575820" cy="849340"/>
              </a:xfrm>
            </p:grpSpPr>
            <p:sp>
              <p:nvSpPr>
                <p:cNvPr id="185" name="Google Shape;185;p17"/>
                <p:cNvSpPr/>
                <p:nvPr/>
              </p:nvSpPr>
              <p:spPr>
                <a:xfrm rot="-392481" flipH="1">
                  <a:off x="4567745" y="30091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17"/>
                <p:cNvSpPr/>
                <p:nvPr/>
              </p:nvSpPr>
              <p:spPr>
                <a:xfrm rot="392481">
                  <a:off x="4333955" y="25707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87" name="Google Shape;187;p17"/>
            <p:cNvGrpSpPr/>
            <p:nvPr/>
          </p:nvGrpSpPr>
          <p:grpSpPr>
            <a:xfrm rot="2430353">
              <a:off x="522036" y="833819"/>
              <a:ext cx="889406" cy="787222"/>
              <a:chOff x="6591321" y="2717039"/>
              <a:chExt cx="1979076" cy="1808664"/>
            </a:xfrm>
          </p:grpSpPr>
          <p:sp>
            <p:nvSpPr>
              <p:cNvPr id="188" name="Google Shape;188;p17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7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7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7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7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7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7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7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7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17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17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7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7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7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7"/>
            <p:cNvGrpSpPr/>
            <p:nvPr/>
          </p:nvGrpSpPr>
          <p:grpSpPr>
            <a:xfrm rot="2430353">
              <a:off x="522036" y="1769015"/>
              <a:ext cx="889406" cy="787222"/>
              <a:chOff x="6591321" y="2717039"/>
              <a:chExt cx="1979076" cy="1808664"/>
            </a:xfrm>
          </p:grpSpPr>
          <p:sp>
            <p:nvSpPr>
              <p:cNvPr id="204" name="Google Shape;204;p17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7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7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17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17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7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7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7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7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7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7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7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7"/>
            <p:cNvGrpSpPr/>
            <p:nvPr/>
          </p:nvGrpSpPr>
          <p:grpSpPr>
            <a:xfrm rot="2430353">
              <a:off x="522036" y="2892937"/>
              <a:ext cx="889406" cy="787222"/>
              <a:chOff x="6591321" y="2717039"/>
              <a:chExt cx="1979076" cy="1808664"/>
            </a:xfrm>
          </p:grpSpPr>
          <p:sp>
            <p:nvSpPr>
              <p:cNvPr id="220" name="Google Shape;220;p17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7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7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7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7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7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7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7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17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17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7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7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7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7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7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5" name="Google Shape;235;p17"/>
            <p:cNvGrpSpPr/>
            <p:nvPr/>
          </p:nvGrpSpPr>
          <p:grpSpPr>
            <a:xfrm rot="-2430353" flipH="1">
              <a:off x="1549284" y="1256718"/>
              <a:ext cx="889406" cy="787222"/>
              <a:chOff x="6591321" y="2717039"/>
              <a:chExt cx="1979076" cy="1808664"/>
            </a:xfrm>
          </p:grpSpPr>
          <p:sp>
            <p:nvSpPr>
              <p:cNvPr id="236" name="Google Shape;236;p17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7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7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17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17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7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7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17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17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7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7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7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7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17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17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1" name="Google Shape;251;p17"/>
            <p:cNvGrpSpPr/>
            <p:nvPr/>
          </p:nvGrpSpPr>
          <p:grpSpPr>
            <a:xfrm rot="-2430353" flipH="1">
              <a:off x="1549284" y="2329164"/>
              <a:ext cx="889406" cy="787222"/>
              <a:chOff x="6591321" y="2717039"/>
              <a:chExt cx="1979076" cy="1808664"/>
            </a:xfrm>
          </p:grpSpPr>
          <p:sp>
            <p:nvSpPr>
              <p:cNvPr id="252" name="Google Shape;252;p17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7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17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17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7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7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7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17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17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7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7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17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17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7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7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267;p17"/>
            <p:cNvGrpSpPr/>
            <p:nvPr/>
          </p:nvGrpSpPr>
          <p:grpSpPr>
            <a:xfrm rot="-2430353" flipH="1">
              <a:off x="1549284" y="3211160"/>
              <a:ext cx="889406" cy="787222"/>
              <a:chOff x="6591321" y="2717039"/>
              <a:chExt cx="1979076" cy="1808664"/>
            </a:xfrm>
          </p:grpSpPr>
          <p:sp>
            <p:nvSpPr>
              <p:cNvPr id="268" name="Google Shape;268;p17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17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17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17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7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7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17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17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7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7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7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7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7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7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7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8"/>
          <p:cNvGrpSpPr/>
          <p:nvPr/>
        </p:nvGrpSpPr>
        <p:grpSpPr>
          <a:xfrm>
            <a:off x="5035585" y="2276350"/>
            <a:ext cx="1057195" cy="856207"/>
            <a:chOff x="5035585" y="2276350"/>
            <a:chExt cx="1057195" cy="856207"/>
          </a:xfrm>
        </p:grpSpPr>
        <p:sp>
          <p:nvSpPr>
            <p:cNvPr id="288" name="Google Shape;288;p18"/>
            <p:cNvSpPr/>
            <p:nvPr/>
          </p:nvSpPr>
          <p:spPr>
            <a:xfrm>
              <a:off x="5035585" y="3012088"/>
              <a:ext cx="949835" cy="120468"/>
            </a:xfrm>
            <a:custGeom>
              <a:avLst/>
              <a:gdLst/>
              <a:ahLst/>
              <a:cxnLst/>
              <a:rect l="l" t="t" r="r" b="b"/>
              <a:pathLst>
                <a:path w="34818" h="4416" extrusionOk="0">
                  <a:moveTo>
                    <a:pt x="17409" y="0"/>
                  </a:moveTo>
                  <a:cubicBezTo>
                    <a:pt x="7805" y="0"/>
                    <a:pt x="1" y="984"/>
                    <a:pt x="1" y="2197"/>
                  </a:cubicBezTo>
                  <a:cubicBezTo>
                    <a:pt x="1" y="3432"/>
                    <a:pt x="7805" y="4415"/>
                    <a:pt x="17409" y="4415"/>
                  </a:cubicBezTo>
                  <a:cubicBezTo>
                    <a:pt x="27034" y="4415"/>
                    <a:pt x="34818" y="3432"/>
                    <a:pt x="34818" y="2197"/>
                  </a:cubicBezTo>
                  <a:cubicBezTo>
                    <a:pt x="34818" y="984"/>
                    <a:pt x="27034" y="0"/>
                    <a:pt x="17409" y="0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9" name="Google Shape;289;p18"/>
            <p:cNvGrpSpPr/>
            <p:nvPr/>
          </p:nvGrpSpPr>
          <p:grpSpPr>
            <a:xfrm>
              <a:off x="5617835" y="2276350"/>
              <a:ext cx="474945" cy="158640"/>
              <a:chOff x="5617835" y="2276350"/>
              <a:chExt cx="474945" cy="158640"/>
            </a:xfrm>
          </p:grpSpPr>
          <p:sp>
            <p:nvSpPr>
              <p:cNvPr id="290" name="Google Shape;290;p18"/>
              <p:cNvSpPr/>
              <p:nvPr/>
            </p:nvSpPr>
            <p:spPr>
              <a:xfrm>
                <a:off x="5617835" y="2375028"/>
                <a:ext cx="474945" cy="59961"/>
              </a:xfrm>
              <a:custGeom>
                <a:avLst/>
                <a:gdLst/>
                <a:ahLst/>
                <a:cxnLst/>
                <a:rect l="l" t="t" r="r" b="b"/>
                <a:pathLst>
                  <a:path w="17410" h="2198" extrusionOk="0">
                    <a:moveTo>
                      <a:pt x="8705" y="0"/>
                    </a:moveTo>
                    <a:cubicBezTo>
                      <a:pt x="3893" y="0"/>
                      <a:pt x="1" y="482"/>
                      <a:pt x="1" y="1109"/>
                    </a:cubicBezTo>
                    <a:cubicBezTo>
                      <a:pt x="1" y="1716"/>
                      <a:pt x="3893" y="2197"/>
                      <a:pt x="8705" y="2197"/>
                    </a:cubicBezTo>
                    <a:cubicBezTo>
                      <a:pt x="13518" y="2197"/>
                      <a:pt x="17409" y="1716"/>
                      <a:pt x="17409" y="1109"/>
                    </a:cubicBezTo>
                    <a:cubicBezTo>
                      <a:pt x="17409" y="482"/>
                      <a:pt x="13518" y="0"/>
                      <a:pt x="8705" y="0"/>
                    </a:cubicBezTo>
                    <a:close/>
                  </a:path>
                </a:pathLst>
              </a:custGeom>
              <a:solidFill>
                <a:srgbClr val="97C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18"/>
              <p:cNvSpPr/>
              <p:nvPr/>
            </p:nvSpPr>
            <p:spPr>
              <a:xfrm>
                <a:off x="5855324" y="2276350"/>
                <a:ext cx="142129" cy="128953"/>
              </a:xfrm>
              <a:custGeom>
                <a:avLst/>
                <a:gdLst/>
                <a:ahLst/>
                <a:cxnLst/>
                <a:rect l="l" t="t" r="r" b="b"/>
                <a:pathLst>
                  <a:path w="5210" h="4727" extrusionOk="0">
                    <a:moveTo>
                      <a:pt x="2680" y="1"/>
                    </a:moveTo>
                    <a:cubicBezTo>
                      <a:pt x="2631" y="1"/>
                      <a:pt x="2582" y="7"/>
                      <a:pt x="2532" y="19"/>
                    </a:cubicBezTo>
                    <a:cubicBezTo>
                      <a:pt x="1067" y="374"/>
                      <a:pt x="0" y="4726"/>
                      <a:pt x="0" y="4726"/>
                    </a:cubicBezTo>
                    <a:lnTo>
                      <a:pt x="5210" y="4726"/>
                    </a:lnTo>
                    <a:cubicBezTo>
                      <a:pt x="5210" y="4726"/>
                      <a:pt x="4077" y="1"/>
                      <a:pt x="2680" y="1"/>
                    </a:cubicBezTo>
                    <a:close/>
                  </a:path>
                </a:pathLst>
              </a:custGeom>
              <a:solidFill>
                <a:srgbClr val="4EC4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8"/>
              <p:cNvSpPr/>
              <p:nvPr/>
            </p:nvSpPr>
            <p:spPr>
              <a:xfrm>
                <a:off x="5766822" y="2324529"/>
                <a:ext cx="88524" cy="80776"/>
              </a:xfrm>
              <a:custGeom>
                <a:avLst/>
                <a:gdLst/>
                <a:ahLst/>
                <a:cxnLst/>
                <a:rect l="l" t="t" r="r" b="b"/>
                <a:pathLst>
                  <a:path w="3245" h="2961" extrusionOk="0">
                    <a:moveTo>
                      <a:pt x="1658" y="0"/>
                    </a:moveTo>
                    <a:cubicBezTo>
                      <a:pt x="1629" y="0"/>
                      <a:pt x="1600" y="3"/>
                      <a:pt x="1570" y="10"/>
                    </a:cubicBezTo>
                    <a:cubicBezTo>
                      <a:pt x="670" y="240"/>
                      <a:pt x="1" y="2960"/>
                      <a:pt x="1" y="2960"/>
                    </a:cubicBezTo>
                    <a:lnTo>
                      <a:pt x="3244" y="2960"/>
                    </a:lnTo>
                    <a:cubicBezTo>
                      <a:pt x="3244" y="2960"/>
                      <a:pt x="2538" y="0"/>
                      <a:pt x="1658" y="0"/>
                    </a:cubicBezTo>
                    <a:close/>
                  </a:path>
                </a:pathLst>
              </a:custGeom>
              <a:solidFill>
                <a:srgbClr val="4EC4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3" name="Google Shape;293;p18"/>
          <p:cNvGrpSpPr/>
          <p:nvPr/>
        </p:nvGrpSpPr>
        <p:grpSpPr>
          <a:xfrm>
            <a:off x="2825889" y="3362660"/>
            <a:ext cx="1045158" cy="492566"/>
            <a:chOff x="2825889" y="3362660"/>
            <a:chExt cx="1045158" cy="492566"/>
          </a:xfrm>
        </p:grpSpPr>
        <p:sp>
          <p:nvSpPr>
            <p:cNvPr id="294" name="Google Shape;294;p18"/>
            <p:cNvSpPr/>
            <p:nvPr/>
          </p:nvSpPr>
          <p:spPr>
            <a:xfrm>
              <a:off x="2825889" y="3461339"/>
              <a:ext cx="474918" cy="59961"/>
            </a:xfrm>
            <a:custGeom>
              <a:avLst/>
              <a:gdLst/>
              <a:ahLst/>
              <a:cxnLst/>
              <a:rect l="l" t="t" r="r" b="b"/>
              <a:pathLst>
                <a:path w="17409" h="2198" extrusionOk="0">
                  <a:moveTo>
                    <a:pt x="8705" y="0"/>
                  </a:moveTo>
                  <a:cubicBezTo>
                    <a:pt x="3892" y="0"/>
                    <a:pt x="0" y="502"/>
                    <a:pt x="0" y="1109"/>
                  </a:cubicBezTo>
                  <a:cubicBezTo>
                    <a:pt x="0" y="1716"/>
                    <a:pt x="3892" y="2197"/>
                    <a:pt x="8705" y="2197"/>
                  </a:cubicBezTo>
                  <a:cubicBezTo>
                    <a:pt x="13517" y="2197"/>
                    <a:pt x="17409" y="1716"/>
                    <a:pt x="17409" y="1109"/>
                  </a:cubicBezTo>
                  <a:cubicBezTo>
                    <a:pt x="17409" y="502"/>
                    <a:pt x="13517" y="0"/>
                    <a:pt x="8705" y="0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2921212" y="3734758"/>
              <a:ext cx="949835" cy="120468"/>
            </a:xfrm>
            <a:custGeom>
              <a:avLst/>
              <a:gdLst/>
              <a:ahLst/>
              <a:cxnLst/>
              <a:rect l="l" t="t" r="r" b="b"/>
              <a:pathLst>
                <a:path w="34818" h="4416" extrusionOk="0">
                  <a:moveTo>
                    <a:pt x="17409" y="1"/>
                  </a:moveTo>
                  <a:cubicBezTo>
                    <a:pt x="7805" y="1"/>
                    <a:pt x="1" y="984"/>
                    <a:pt x="1" y="2197"/>
                  </a:cubicBezTo>
                  <a:cubicBezTo>
                    <a:pt x="1" y="3432"/>
                    <a:pt x="7784" y="4415"/>
                    <a:pt x="17409" y="4415"/>
                  </a:cubicBezTo>
                  <a:cubicBezTo>
                    <a:pt x="27034" y="4415"/>
                    <a:pt x="34818" y="3432"/>
                    <a:pt x="34818" y="2197"/>
                  </a:cubicBezTo>
                  <a:cubicBezTo>
                    <a:pt x="34818" y="984"/>
                    <a:pt x="27034" y="1"/>
                    <a:pt x="17409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2930351" y="3362660"/>
              <a:ext cx="142156" cy="128953"/>
            </a:xfrm>
            <a:custGeom>
              <a:avLst/>
              <a:gdLst/>
              <a:ahLst/>
              <a:cxnLst/>
              <a:rect l="l" t="t" r="r" b="b"/>
              <a:pathLst>
                <a:path w="5211" h="4727" extrusionOk="0">
                  <a:moveTo>
                    <a:pt x="2531" y="0"/>
                  </a:moveTo>
                  <a:cubicBezTo>
                    <a:pt x="1133" y="0"/>
                    <a:pt x="0" y="4726"/>
                    <a:pt x="0" y="4726"/>
                  </a:cubicBezTo>
                  <a:lnTo>
                    <a:pt x="5210" y="4726"/>
                  </a:lnTo>
                  <a:cubicBezTo>
                    <a:pt x="5210" y="4726"/>
                    <a:pt x="4143" y="374"/>
                    <a:pt x="2679" y="18"/>
                  </a:cubicBezTo>
                  <a:cubicBezTo>
                    <a:pt x="2629" y="6"/>
                    <a:pt x="2580" y="0"/>
                    <a:pt x="2531" y="0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3072490" y="3410813"/>
              <a:ext cx="88496" cy="80803"/>
            </a:xfrm>
            <a:custGeom>
              <a:avLst/>
              <a:gdLst/>
              <a:ahLst/>
              <a:cxnLst/>
              <a:rect l="l" t="t" r="r" b="b"/>
              <a:pathLst>
                <a:path w="3244" h="2962" extrusionOk="0">
                  <a:moveTo>
                    <a:pt x="1586" y="1"/>
                  </a:moveTo>
                  <a:cubicBezTo>
                    <a:pt x="706" y="1"/>
                    <a:pt x="0" y="2961"/>
                    <a:pt x="0" y="2961"/>
                  </a:cubicBezTo>
                  <a:lnTo>
                    <a:pt x="3244" y="2961"/>
                  </a:lnTo>
                  <a:cubicBezTo>
                    <a:pt x="3244" y="2961"/>
                    <a:pt x="2574" y="241"/>
                    <a:pt x="1674" y="11"/>
                  </a:cubicBezTo>
                  <a:cubicBezTo>
                    <a:pt x="1645" y="4"/>
                    <a:pt x="1616" y="1"/>
                    <a:pt x="1586" y="1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" name="Google Shape;298;p18"/>
          <p:cNvGrpSpPr/>
          <p:nvPr/>
        </p:nvGrpSpPr>
        <p:grpSpPr>
          <a:xfrm>
            <a:off x="3090196" y="2095962"/>
            <a:ext cx="792293" cy="180326"/>
            <a:chOff x="3090196" y="2095962"/>
            <a:chExt cx="792293" cy="180326"/>
          </a:xfrm>
        </p:grpSpPr>
        <p:sp>
          <p:nvSpPr>
            <p:cNvPr id="299" name="Google Shape;299;p18"/>
            <p:cNvSpPr/>
            <p:nvPr/>
          </p:nvSpPr>
          <p:spPr>
            <a:xfrm>
              <a:off x="3090196" y="2163812"/>
              <a:ext cx="792293" cy="112475"/>
            </a:xfrm>
            <a:custGeom>
              <a:avLst/>
              <a:gdLst/>
              <a:ahLst/>
              <a:cxnLst/>
              <a:rect l="l" t="t" r="r" b="b"/>
              <a:pathLst>
                <a:path w="29043" h="4123" extrusionOk="0">
                  <a:moveTo>
                    <a:pt x="14521" y="1"/>
                  </a:moveTo>
                  <a:cubicBezTo>
                    <a:pt x="6486" y="1"/>
                    <a:pt x="0" y="921"/>
                    <a:pt x="0" y="2051"/>
                  </a:cubicBezTo>
                  <a:cubicBezTo>
                    <a:pt x="0" y="3202"/>
                    <a:pt x="6486" y="4123"/>
                    <a:pt x="14521" y="4123"/>
                  </a:cubicBezTo>
                  <a:cubicBezTo>
                    <a:pt x="22535" y="4123"/>
                    <a:pt x="29042" y="3202"/>
                    <a:pt x="29042" y="2051"/>
                  </a:cubicBezTo>
                  <a:cubicBezTo>
                    <a:pt x="29042" y="921"/>
                    <a:pt x="22535" y="1"/>
                    <a:pt x="14521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3280842" y="2095962"/>
              <a:ext cx="142156" cy="128953"/>
            </a:xfrm>
            <a:custGeom>
              <a:avLst/>
              <a:gdLst/>
              <a:ahLst/>
              <a:cxnLst/>
              <a:rect l="l" t="t" r="r" b="b"/>
              <a:pathLst>
                <a:path w="5211" h="4727" extrusionOk="0">
                  <a:moveTo>
                    <a:pt x="2531" y="1"/>
                  </a:moveTo>
                  <a:cubicBezTo>
                    <a:pt x="1133" y="1"/>
                    <a:pt x="1" y="4727"/>
                    <a:pt x="1" y="4727"/>
                  </a:cubicBezTo>
                  <a:lnTo>
                    <a:pt x="5211" y="4727"/>
                  </a:lnTo>
                  <a:cubicBezTo>
                    <a:pt x="5211" y="4727"/>
                    <a:pt x="4143" y="374"/>
                    <a:pt x="2679" y="19"/>
                  </a:cubicBezTo>
                  <a:cubicBezTo>
                    <a:pt x="2629" y="7"/>
                    <a:pt x="2580" y="1"/>
                    <a:pt x="2531" y="1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3422980" y="2144660"/>
              <a:ext cx="88496" cy="80258"/>
            </a:xfrm>
            <a:custGeom>
              <a:avLst/>
              <a:gdLst/>
              <a:ahLst/>
              <a:cxnLst/>
              <a:rect l="l" t="t" r="r" b="b"/>
              <a:pathLst>
                <a:path w="3244" h="2942" extrusionOk="0">
                  <a:moveTo>
                    <a:pt x="1578" y="0"/>
                  </a:moveTo>
                  <a:cubicBezTo>
                    <a:pt x="702" y="0"/>
                    <a:pt x="1" y="2942"/>
                    <a:pt x="1" y="2942"/>
                  </a:cubicBezTo>
                  <a:lnTo>
                    <a:pt x="3244" y="2942"/>
                  </a:lnTo>
                  <a:cubicBezTo>
                    <a:pt x="3244" y="2942"/>
                    <a:pt x="2574" y="242"/>
                    <a:pt x="1674" y="12"/>
                  </a:cubicBezTo>
                  <a:cubicBezTo>
                    <a:pt x="1642" y="4"/>
                    <a:pt x="1610" y="0"/>
                    <a:pt x="1578" y="0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2" name="Google Shape;302;p18"/>
          <p:cNvSpPr/>
          <p:nvPr/>
        </p:nvSpPr>
        <p:spPr>
          <a:xfrm>
            <a:off x="4572066" y="1384927"/>
            <a:ext cx="3741900" cy="5964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365750" tIns="91425" rIns="18287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Build Connections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18"/>
          <p:cNvSpPr/>
          <p:nvPr/>
        </p:nvSpPr>
        <p:spPr>
          <a:xfrm>
            <a:off x="4572066" y="3801271"/>
            <a:ext cx="3741900" cy="5964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365750" tIns="91425" rIns="18287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Educate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18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Plan for Weston</a:t>
            </a:r>
            <a:endParaRPr/>
          </a:p>
        </p:txBody>
      </p:sp>
      <p:sp>
        <p:nvSpPr>
          <p:cNvPr id="305" name="Google Shape;305;p18"/>
          <p:cNvSpPr/>
          <p:nvPr/>
        </p:nvSpPr>
        <p:spPr>
          <a:xfrm>
            <a:off x="2732830" y="1972538"/>
            <a:ext cx="3058934" cy="2760436"/>
          </a:xfrm>
          <a:custGeom>
            <a:avLst/>
            <a:gdLst/>
            <a:ahLst/>
            <a:cxnLst/>
            <a:rect l="l" t="t" r="r" b="b"/>
            <a:pathLst>
              <a:path w="112131" h="101189" extrusionOk="0">
                <a:moveTo>
                  <a:pt x="69743" y="1"/>
                </a:moveTo>
                <a:cubicBezTo>
                  <a:pt x="59690" y="1"/>
                  <a:pt x="33906" y="1049"/>
                  <a:pt x="29294" y="11615"/>
                </a:cubicBezTo>
                <a:cubicBezTo>
                  <a:pt x="23561" y="24776"/>
                  <a:pt x="56997" y="22746"/>
                  <a:pt x="87085" y="28751"/>
                </a:cubicBezTo>
                <a:cubicBezTo>
                  <a:pt x="102799" y="31890"/>
                  <a:pt x="106481" y="45260"/>
                  <a:pt x="90286" y="53002"/>
                </a:cubicBezTo>
                <a:cubicBezTo>
                  <a:pt x="81373" y="57249"/>
                  <a:pt x="61579" y="60723"/>
                  <a:pt x="39295" y="62187"/>
                </a:cubicBezTo>
                <a:cubicBezTo>
                  <a:pt x="17012" y="63652"/>
                  <a:pt x="1" y="78801"/>
                  <a:pt x="14585" y="93322"/>
                </a:cubicBezTo>
                <a:cubicBezTo>
                  <a:pt x="20870" y="99591"/>
                  <a:pt x="33961" y="101189"/>
                  <a:pt x="45013" y="101189"/>
                </a:cubicBezTo>
                <a:cubicBezTo>
                  <a:pt x="49009" y="101189"/>
                  <a:pt x="52738" y="100980"/>
                  <a:pt x="55783" y="100708"/>
                </a:cubicBezTo>
                <a:cubicBezTo>
                  <a:pt x="59236" y="100415"/>
                  <a:pt x="63525" y="99892"/>
                  <a:pt x="63525" y="96732"/>
                </a:cubicBezTo>
                <a:cubicBezTo>
                  <a:pt x="63525" y="93379"/>
                  <a:pt x="60477" y="91569"/>
                  <a:pt x="56861" y="91569"/>
                </a:cubicBezTo>
                <a:cubicBezTo>
                  <a:pt x="56664" y="91569"/>
                  <a:pt x="56465" y="91574"/>
                  <a:pt x="56265" y="91585"/>
                </a:cubicBezTo>
                <a:cubicBezTo>
                  <a:pt x="54434" y="91687"/>
                  <a:pt x="52594" y="91738"/>
                  <a:pt x="50769" y="91738"/>
                </a:cubicBezTo>
                <a:cubicBezTo>
                  <a:pt x="33802" y="91738"/>
                  <a:pt x="18208" y="87319"/>
                  <a:pt x="24858" y="78006"/>
                </a:cubicBezTo>
                <a:cubicBezTo>
                  <a:pt x="37057" y="63233"/>
                  <a:pt x="59152" y="74511"/>
                  <a:pt x="93509" y="61769"/>
                </a:cubicBezTo>
                <a:cubicBezTo>
                  <a:pt x="106942" y="56789"/>
                  <a:pt x="112131" y="47311"/>
                  <a:pt x="111063" y="39820"/>
                </a:cubicBezTo>
                <a:cubicBezTo>
                  <a:pt x="109348" y="27642"/>
                  <a:pt x="95894" y="21867"/>
                  <a:pt x="86855" y="20591"/>
                </a:cubicBezTo>
                <a:cubicBezTo>
                  <a:pt x="77376" y="19273"/>
                  <a:pt x="78611" y="19859"/>
                  <a:pt x="59068" y="17662"/>
                </a:cubicBezTo>
                <a:cubicBezTo>
                  <a:pt x="40237" y="15569"/>
                  <a:pt x="38689" y="13749"/>
                  <a:pt x="38459" y="12619"/>
                </a:cubicBezTo>
                <a:cubicBezTo>
                  <a:pt x="38333" y="11845"/>
                  <a:pt x="38270" y="10067"/>
                  <a:pt x="42392" y="7639"/>
                </a:cubicBezTo>
                <a:cubicBezTo>
                  <a:pt x="48837" y="3831"/>
                  <a:pt x="73757" y="65"/>
                  <a:pt x="73757" y="65"/>
                </a:cubicBezTo>
                <a:cubicBezTo>
                  <a:pt x="73757" y="65"/>
                  <a:pt x="72232" y="1"/>
                  <a:pt x="69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6" name="Google Shape;306;p18"/>
          <p:cNvGrpSpPr/>
          <p:nvPr/>
        </p:nvGrpSpPr>
        <p:grpSpPr>
          <a:xfrm>
            <a:off x="4076261" y="1331550"/>
            <a:ext cx="991528" cy="965285"/>
            <a:chOff x="4234698" y="1331550"/>
            <a:chExt cx="991528" cy="965285"/>
          </a:xfrm>
        </p:grpSpPr>
        <p:sp>
          <p:nvSpPr>
            <p:cNvPr id="307" name="Google Shape;307;p18"/>
            <p:cNvSpPr/>
            <p:nvPr/>
          </p:nvSpPr>
          <p:spPr>
            <a:xfrm>
              <a:off x="4361423" y="2255152"/>
              <a:ext cx="864803" cy="41684"/>
            </a:xfrm>
            <a:custGeom>
              <a:avLst/>
              <a:gdLst/>
              <a:ahLst/>
              <a:cxnLst/>
              <a:rect l="l" t="t" r="r" b="b"/>
              <a:pathLst>
                <a:path w="31701" h="1528" extrusionOk="0">
                  <a:moveTo>
                    <a:pt x="15840" y="0"/>
                  </a:moveTo>
                  <a:cubicBezTo>
                    <a:pt x="7094" y="0"/>
                    <a:pt x="1" y="335"/>
                    <a:pt x="1" y="775"/>
                  </a:cubicBezTo>
                  <a:cubicBezTo>
                    <a:pt x="1" y="1193"/>
                    <a:pt x="7094" y="1528"/>
                    <a:pt x="15840" y="1528"/>
                  </a:cubicBezTo>
                  <a:cubicBezTo>
                    <a:pt x="24607" y="1528"/>
                    <a:pt x="31700" y="1193"/>
                    <a:pt x="31700" y="775"/>
                  </a:cubicBezTo>
                  <a:cubicBezTo>
                    <a:pt x="31700" y="356"/>
                    <a:pt x="24607" y="0"/>
                    <a:pt x="15840" y="0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4712513" y="2060250"/>
              <a:ext cx="228906" cy="207464"/>
            </a:xfrm>
            <a:custGeom>
              <a:avLst/>
              <a:gdLst/>
              <a:ahLst/>
              <a:cxnLst/>
              <a:rect l="l" t="t" r="r" b="b"/>
              <a:pathLst>
                <a:path w="8391" h="7605" extrusionOk="0">
                  <a:moveTo>
                    <a:pt x="4066" y="0"/>
                  </a:moveTo>
                  <a:cubicBezTo>
                    <a:pt x="1813" y="0"/>
                    <a:pt x="0" y="7605"/>
                    <a:pt x="0" y="7605"/>
                  </a:cubicBezTo>
                  <a:lnTo>
                    <a:pt x="8390" y="7605"/>
                  </a:lnTo>
                  <a:cubicBezTo>
                    <a:pt x="8390" y="7605"/>
                    <a:pt x="6654" y="595"/>
                    <a:pt x="4310" y="30"/>
                  </a:cubicBezTo>
                  <a:cubicBezTo>
                    <a:pt x="4228" y="10"/>
                    <a:pt x="4147" y="0"/>
                    <a:pt x="4066" y="0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4941408" y="2138221"/>
              <a:ext cx="142156" cy="129498"/>
            </a:xfrm>
            <a:custGeom>
              <a:avLst/>
              <a:gdLst/>
              <a:ahLst/>
              <a:cxnLst/>
              <a:rect l="l" t="t" r="r" b="b"/>
              <a:pathLst>
                <a:path w="5211" h="4747" extrusionOk="0">
                  <a:moveTo>
                    <a:pt x="2531" y="0"/>
                  </a:moveTo>
                  <a:cubicBezTo>
                    <a:pt x="1133" y="0"/>
                    <a:pt x="0" y="4747"/>
                    <a:pt x="0" y="4747"/>
                  </a:cubicBezTo>
                  <a:lnTo>
                    <a:pt x="5210" y="4747"/>
                  </a:lnTo>
                  <a:cubicBezTo>
                    <a:pt x="5210" y="4747"/>
                    <a:pt x="4143" y="374"/>
                    <a:pt x="2679" y="18"/>
                  </a:cubicBezTo>
                  <a:cubicBezTo>
                    <a:pt x="2629" y="6"/>
                    <a:pt x="2580" y="0"/>
                    <a:pt x="2531" y="0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4613753" y="1946320"/>
              <a:ext cx="46240" cy="321386"/>
            </a:xfrm>
            <a:custGeom>
              <a:avLst/>
              <a:gdLst/>
              <a:ahLst/>
              <a:cxnLst/>
              <a:rect l="l" t="t" r="r" b="b"/>
              <a:pathLst>
                <a:path w="1695" h="11781" extrusionOk="0">
                  <a:moveTo>
                    <a:pt x="0" y="1"/>
                  </a:moveTo>
                  <a:lnTo>
                    <a:pt x="0" y="11781"/>
                  </a:lnTo>
                  <a:lnTo>
                    <a:pt x="1695" y="11781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61C4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4234698" y="1331550"/>
              <a:ext cx="758630" cy="703224"/>
            </a:xfrm>
            <a:custGeom>
              <a:avLst/>
              <a:gdLst/>
              <a:ahLst/>
              <a:cxnLst/>
              <a:rect l="l" t="t" r="r" b="b"/>
              <a:pathLst>
                <a:path w="27809" h="25778" extrusionOk="0">
                  <a:moveTo>
                    <a:pt x="27808" y="8265"/>
                  </a:moveTo>
                  <a:cubicBezTo>
                    <a:pt x="27808" y="4289"/>
                    <a:pt x="24586" y="1067"/>
                    <a:pt x="20611" y="1067"/>
                  </a:cubicBezTo>
                  <a:cubicBezTo>
                    <a:pt x="18644" y="1067"/>
                    <a:pt x="16844" y="1862"/>
                    <a:pt x="15547" y="3139"/>
                  </a:cubicBezTo>
                  <a:cubicBezTo>
                    <a:pt x="14396" y="1255"/>
                    <a:pt x="12325" y="0"/>
                    <a:pt x="9940" y="0"/>
                  </a:cubicBezTo>
                  <a:cubicBezTo>
                    <a:pt x="6299" y="0"/>
                    <a:pt x="3349" y="2929"/>
                    <a:pt x="3349" y="6570"/>
                  </a:cubicBezTo>
                  <a:cubicBezTo>
                    <a:pt x="3349" y="8390"/>
                    <a:pt x="4102" y="10043"/>
                    <a:pt x="5274" y="11236"/>
                  </a:cubicBezTo>
                  <a:cubicBezTo>
                    <a:pt x="2261" y="11864"/>
                    <a:pt x="1" y="14521"/>
                    <a:pt x="1" y="17722"/>
                  </a:cubicBezTo>
                  <a:cubicBezTo>
                    <a:pt x="1" y="21384"/>
                    <a:pt x="2972" y="24334"/>
                    <a:pt x="6634" y="24334"/>
                  </a:cubicBezTo>
                  <a:cubicBezTo>
                    <a:pt x="7722" y="24334"/>
                    <a:pt x="8768" y="24062"/>
                    <a:pt x="9668" y="23602"/>
                  </a:cubicBezTo>
                  <a:cubicBezTo>
                    <a:pt x="10337" y="24899"/>
                    <a:pt x="11697" y="25778"/>
                    <a:pt x="13246" y="25778"/>
                  </a:cubicBezTo>
                  <a:cubicBezTo>
                    <a:pt x="14564" y="25778"/>
                    <a:pt x="15735" y="25150"/>
                    <a:pt x="16468" y="24167"/>
                  </a:cubicBezTo>
                  <a:cubicBezTo>
                    <a:pt x="17640" y="25004"/>
                    <a:pt x="19062" y="25485"/>
                    <a:pt x="20611" y="25485"/>
                  </a:cubicBezTo>
                  <a:cubicBezTo>
                    <a:pt x="24586" y="25485"/>
                    <a:pt x="27808" y="22263"/>
                    <a:pt x="27808" y="18287"/>
                  </a:cubicBezTo>
                  <a:cubicBezTo>
                    <a:pt x="27808" y="16341"/>
                    <a:pt x="27013" y="14584"/>
                    <a:pt x="25758" y="13287"/>
                  </a:cubicBezTo>
                  <a:cubicBezTo>
                    <a:pt x="27013" y="11989"/>
                    <a:pt x="27808" y="10211"/>
                    <a:pt x="27808" y="8265"/>
                  </a:cubicBezTo>
                  <a:close/>
                </a:path>
              </a:pathLst>
            </a:custGeom>
            <a:solidFill>
              <a:srgbClr val="2DB5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</a:t>
              </a:r>
              <a:endParaRPr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12" name="Google Shape;312;p18"/>
          <p:cNvGrpSpPr/>
          <p:nvPr/>
        </p:nvGrpSpPr>
        <p:grpSpPr>
          <a:xfrm>
            <a:off x="5926093" y="4556827"/>
            <a:ext cx="474918" cy="159213"/>
            <a:chOff x="5926093" y="4556827"/>
            <a:chExt cx="474918" cy="159213"/>
          </a:xfrm>
        </p:grpSpPr>
        <p:sp>
          <p:nvSpPr>
            <p:cNvPr id="313" name="Google Shape;313;p18"/>
            <p:cNvSpPr/>
            <p:nvPr/>
          </p:nvSpPr>
          <p:spPr>
            <a:xfrm>
              <a:off x="5926093" y="4655505"/>
              <a:ext cx="474918" cy="60534"/>
            </a:xfrm>
            <a:custGeom>
              <a:avLst/>
              <a:gdLst/>
              <a:ahLst/>
              <a:cxnLst/>
              <a:rect l="l" t="t" r="r" b="b"/>
              <a:pathLst>
                <a:path w="17409" h="2219" extrusionOk="0">
                  <a:moveTo>
                    <a:pt x="8705" y="1"/>
                  </a:moveTo>
                  <a:cubicBezTo>
                    <a:pt x="3892" y="1"/>
                    <a:pt x="1" y="503"/>
                    <a:pt x="1" y="1110"/>
                  </a:cubicBezTo>
                  <a:cubicBezTo>
                    <a:pt x="1" y="1716"/>
                    <a:pt x="3892" y="2219"/>
                    <a:pt x="8705" y="2219"/>
                  </a:cubicBezTo>
                  <a:cubicBezTo>
                    <a:pt x="13517" y="2219"/>
                    <a:pt x="17409" y="1716"/>
                    <a:pt x="17409" y="1110"/>
                  </a:cubicBezTo>
                  <a:cubicBezTo>
                    <a:pt x="17409" y="503"/>
                    <a:pt x="13517" y="1"/>
                    <a:pt x="8705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6118458" y="4556827"/>
              <a:ext cx="142156" cy="128953"/>
            </a:xfrm>
            <a:custGeom>
              <a:avLst/>
              <a:gdLst/>
              <a:ahLst/>
              <a:cxnLst/>
              <a:rect l="l" t="t" r="r" b="b"/>
              <a:pathLst>
                <a:path w="5211" h="4727" extrusionOk="0">
                  <a:moveTo>
                    <a:pt x="2681" y="1"/>
                  </a:moveTo>
                  <a:cubicBezTo>
                    <a:pt x="2632" y="1"/>
                    <a:pt x="2582" y="7"/>
                    <a:pt x="2533" y="19"/>
                  </a:cubicBezTo>
                  <a:cubicBezTo>
                    <a:pt x="1068" y="374"/>
                    <a:pt x="1" y="4727"/>
                    <a:pt x="1" y="4727"/>
                  </a:cubicBezTo>
                  <a:lnTo>
                    <a:pt x="5211" y="4727"/>
                  </a:lnTo>
                  <a:cubicBezTo>
                    <a:pt x="5211" y="4727"/>
                    <a:pt x="4078" y="1"/>
                    <a:pt x="2681" y="1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6029983" y="4605525"/>
              <a:ext cx="88496" cy="80258"/>
            </a:xfrm>
            <a:custGeom>
              <a:avLst/>
              <a:gdLst/>
              <a:ahLst/>
              <a:cxnLst/>
              <a:rect l="l" t="t" r="r" b="b"/>
              <a:pathLst>
                <a:path w="3244" h="2942" extrusionOk="0">
                  <a:moveTo>
                    <a:pt x="1666" y="0"/>
                  </a:moveTo>
                  <a:cubicBezTo>
                    <a:pt x="1634" y="0"/>
                    <a:pt x="1602" y="4"/>
                    <a:pt x="1570" y="12"/>
                  </a:cubicBezTo>
                  <a:cubicBezTo>
                    <a:pt x="670" y="222"/>
                    <a:pt x="1" y="2942"/>
                    <a:pt x="1" y="2942"/>
                  </a:cubicBezTo>
                  <a:lnTo>
                    <a:pt x="3244" y="2942"/>
                  </a:lnTo>
                  <a:cubicBezTo>
                    <a:pt x="3244" y="2942"/>
                    <a:pt x="2543" y="0"/>
                    <a:pt x="1666" y="0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" name="Google Shape;316;p18"/>
          <p:cNvSpPr/>
          <p:nvPr/>
        </p:nvSpPr>
        <p:spPr>
          <a:xfrm>
            <a:off x="830083" y="2593107"/>
            <a:ext cx="3741900" cy="5964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182875" tIns="91425" rIns="36575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Rebrand 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17" name="Google Shape;317;p18"/>
          <p:cNvGrpSpPr/>
          <p:nvPr/>
        </p:nvGrpSpPr>
        <p:grpSpPr>
          <a:xfrm flipH="1">
            <a:off x="4076283" y="2515750"/>
            <a:ext cx="991492" cy="965821"/>
            <a:chOff x="4219975" y="2542854"/>
            <a:chExt cx="908625" cy="885100"/>
          </a:xfrm>
        </p:grpSpPr>
        <p:sp>
          <p:nvSpPr>
            <p:cNvPr id="318" name="Google Shape;318;p18"/>
            <p:cNvSpPr/>
            <p:nvPr/>
          </p:nvSpPr>
          <p:spPr>
            <a:xfrm>
              <a:off x="4335575" y="3389754"/>
              <a:ext cx="793025" cy="38200"/>
            </a:xfrm>
            <a:custGeom>
              <a:avLst/>
              <a:gdLst/>
              <a:ahLst/>
              <a:cxnLst/>
              <a:rect l="l" t="t" r="r" b="b"/>
              <a:pathLst>
                <a:path w="31721" h="1528" extrusionOk="0">
                  <a:moveTo>
                    <a:pt x="15861" y="0"/>
                  </a:moveTo>
                  <a:cubicBezTo>
                    <a:pt x="7094" y="0"/>
                    <a:pt x="1" y="335"/>
                    <a:pt x="1" y="754"/>
                  </a:cubicBezTo>
                  <a:cubicBezTo>
                    <a:pt x="1" y="1193"/>
                    <a:pt x="7094" y="1528"/>
                    <a:pt x="15861" y="1528"/>
                  </a:cubicBezTo>
                  <a:cubicBezTo>
                    <a:pt x="24607" y="1528"/>
                    <a:pt x="31721" y="1193"/>
                    <a:pt x="31721" y="754"/>
                  </a:cubicBezTo>
                  <a:cubicBezTo>
                    <a:pt x="31721" y="335"/>
                    <a:pt x="24607" y="0"/>
                    <a:pt x="15861" y="0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4657800" y="3210679"/>
              <a:ext cx="209250" cy="190600"/>
            </a:xfrm>
            <a:custGeom>
              <a:avLst/>
              <a:gdLst/>
              <a:ahLst/>
              <a:cxnLst/>
              <a:rect l="l" t="t" r="r" b="b"/>
              <a:pathLst>
                <a:path w="8370" h="7624" extrusionOk="0">
                  <a:moveTo>
                    <a:pt x="4056" y="0"/>
                  </a:moveTo>
                  <a:cubicBezTo>
                    <a:pt x="1818" y="0"/>
                    <a:pt x="1" y="7624"/>
                    <a:pt x="1" y="7624"/>
                  </a:cubicBezTo>
                  <a:lnTo>
                    <a:pt x="8370" y="7624"/>
                  </a:lnTo>
                  <a:cubicBezTo>
                    <a:pt x="8370" y="7624"/>
                    <a:pt x="6654" y="614"/>
                    <a:pt x="4290" y="28"/>
                  </a:cubicBezTo>
                  <a:cubicBezTo>
                    <a:pt x="4212" y="9"/>
                    <a:pt x="4134" y="0"/>
                    <a:pt x="4056" y="0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4867050" y="3282604"/>
              <a:ext cx="130775" cy="118675"/>
            </a:xfrm>
            <a:custGeom>
              <a:avLst/>
              <a:gdLst/>
              <a:ahLst/>
              <a:cxnLst/>
              <a:rect l="l" t="t" r="r" b="b"/>
              <a:pathLst>
                <a:path w="5231" h="4747" extrusionOk="0">
                  <a:moveTo>
                    <a:pt x="2550" y="0"/>
                  </a:moveTo>
                  <a:cubicBezTo>
                    <a:pt x="1133" y="0"/>
                    <a:pt x="0" y="4747"/>
                    <a:pt x="0" y="4747"/>
                  </a:cubicBezTo>
                  <a:lnTo>
                    <a:pt x="5231" y="4747"/>
                  </a:lnTo>
                  <a:cubicBezTo>
                    <a:pt x="5231" y="4747"/>
                    <a:pt x="4164" y="374"/>
                    <a:pt x="2699" y="18"/>
                  </a:cubicBezTo>
                  <a:cubicBezTo>
                    <a:pt x="2649" y="6"/>
                    <a:pt x="2599" y="0"/>
                    <a:pt x="2550" y="0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4567300" y="3106754"/>
              <a:ext cx="42400" cy="294525"/>
            </a:xfrm>
            <a:custGeom>
              <a:avLst/>
              <a:gdLst/>
              <a:ahLst/>
              <a:cxnLst/>
              <a:rect l="l" t="t" r="r" b="b"/>
              <a:pathLst>
                <a:path w="1696" h="11781" extrusionOk="0">
                  <a:moveTo>
                    <a:pt x="1" y="1"/>
                  </a:moveTo>
                  <a:lnTo>
                    <a:pt x="1" y="11781"/>
                  </a:lnTo>
                  <a:lnTo>
                    <a:pt x="1696" y="11781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61C4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4219975" y="2542854"/>
              <a:ext cx="694700" cy="645000"/>
            </a:xfrm>
            <a:custGeom>
              <a:avLst/>
              <a:gdLst/>
              <a:ahLst/>
              <a:cxnLst/>
              <a:rect l="l" t="t" r="r" b="b"/>
              <a:pathLst>
                <a:path w="27788" h="25800" extrusionOk="0">
                  <a:moveTo>
                    <a:pt x="27787" y="8287"/>
                  </a:moveTo>
                  <a:cubicBezTo>
                    <a:pt x="27787" y="4290"/>
                    <a:pt x="24565" y="1089"/>
                    <a:pt x="20589" y="1089"/>
                  </a:cubicBezTo>
                  <a:cubicBezTo>
                    <a:pt x="18623" y="1089"/>
                    <a:pt x="16844" y="1863"/>
                    <a:pt x="15547" y="3160"/>
                  </a:cubicBezTo>
                  <a:cubicBezTo>
                    <a:pt x="14375" y="1277"/>
                    <a:pt x="12304" y="1"/>
                    <a:pt x="9939" y="1"/>
                  </a:cubicBezTo>
                  <a:cubicBezTo>
                    <a:pt x="6299" y="1"/>
                    <a:pt x="3348" y="2951"/>
                    <a:pt x="3348" y="6592"/>
                  </a:cubicBezTo>
                  <a:cubicBezTo>
                    <a:pt x="3348" y="8412"/>
                    <a:pt x="4081" y="10065"/>
                    <a:pt x="5273" y="11258"/>
                  </a:cubicBezTo>
                  <a:cubicBezTo>
                    <a:pt x="2260" y="11865"/>
                    <a:pt x="1" y="14543"/>
                    <a:pt x="1" y="17723"/>
                  </a:cubicBezTo>
                  <a:cubicBezTo>
                    <a:pt x="1" y="21385"/>
                    <a:pt x="2972" y="24356"/>
                    <a:pt x="6633" y="24356"/>
                  </a:cubicBezTo>
                  <a:cubicBezTo>
                    <a:pt x="7721" y="24356"/>
                    <a:pt x="8747" y="24084"/>
                    <a:pt x="9667" y="23624"/>
                  </a:cubicBezTo>
                  <a:cubicBezTo>
                    <a:pt x="10337" y="24900"/>
                    <a:pt x="11676" y="25800"/>
                    <a:pt x="13245" y="25800"/>
                  </a:cubicBezTo>
                  <a:cubicBezTo>
                    <a:pt x="14563" y="25800"/>
                    <a:pt x="15714" y="25172"/>
                    <a:pt x="16467" y="24189"/>
                  </a:cubicBezTo>
                  <a:cubicBezTo>
                    <a:pt x="17639" y="25026"/>
                    <a:pt x="19062" y="25507"/>
                    <a:pt x="20589" y="25507"/>
                  </a:cubicBezTo>
                  <a:cubicBezTo>
                    <a:pt x="24565" y="25507"/>
                    <a:pt x="27787" y="22285"/>
                    <a:pt x="27787" y="18309"/>
                  </a:cubicBezTo>
                  <a:cubicBezTo>
                    <a:pt x="27787" y="16363"/>
                    <a:pt x="27013" y="14585"/>
                    <a:pt x="25757" y="13287"/>
                  </a:cubicBezTo>
                  <a:cubicBezTo>
                    <a:pt x="27013" y="11990"/>
                    <a:pt x="27787" y="10233"/>
                    <a:pt x="27787" y="8287"/>
                  </a:cubicBezTo>
                  <a:close/>
                </a:path>
              </a:pathLst>
            </a:custGeom>
            <a:solidFill>
              <a:srgbClr val="2DB5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B</a:t>
              </a:r>
              <a:endParaRPr b="1"/>
            </a:p>
          </p:txBody>
        </p:sp>
      </p:grpSp>
      <p:grpSp>
        <p:nvGrpSpPr>
          <p:cNvPr id="323" name="Google Shape;323;p18"/>
          <p:cNvGrpSpPr/>
          <p:nvPr/>
        </p:nvGrpSpPr>
        <p:grpSpPr>
          <a:xfrm>
            <a:off x="4076552" y="3750172"/>
            <a:ext cx="990955" cy="965886"/>
            <a:chOff x="4271802" y="3750172"/>
            <a:chExt cx="990955" cy="965886"/>
          </a:xfrm>
        </p:grpSpPr>
        <p:sp>
          <p:nvSpPr>
            <p:cNvPr id="324" name="Google Shape;324;p18"/>
            <p:cNvSpPr/>
            <p:nvPr/>
          </p:nvSpPr>
          <p:spPr>
            <a:xfrm>
              <a:off x="4397980" y="4673774"/>
              <a:ext cx="864776" cy="42284"/>
            </a:xfrm>
            <a:custGeom>
              <a:avLst/>
              <a:gdLst/>
              <a:ahLst/>
              <a:cxnLst/>
              <a:rect l="l" t="t" r="r" b="b"/>
              <a:pathLst>
                <a:path w="31700" h="1550" extrusionOk="0">
                  <a:moveTo>
                    <a:pt x="15860" y="1"/>
                  </a:moveTo>
                  <a:cubicBezTo>
                    <a:pt x="7093" y="1"/>
                    <a:pt x="0" y="357"/>
                    <a:pt x="0" y="775"/>
                  </a:cubicBezTo>
                  <a:cubicBezTo>
                    <a:pt x="0" y="1193"/>
                    <a:pt x="7093" y="1549"/>
                    <a:pt x="15860" y="1549"/>
                  </a:cubicBezTo>
                  <a:cubicBezTo>
                    <a:pt x="24606" y="1549"/>
                    <a:pt x="31699" y="1193"/>
                    <a:pt x="31699" y="775"/>
                  </a:cubicBezTo>
                  <a:cubicBezTo>
                    <a:pt x="31699" y="357"/>
                    <a:pt x="24606" y="1"/>
                    <a:pt x="15860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4749617" y="4478927"/>
              <a:ext cx="228334" cy="207437"/>
            </a:xfrm>
            <a:custGeom>
              <a:avLst/>
              <a:gdLst/>
              <a:ahLst/>
              <a:cxnLst/>
              <a:rect l="l" t="t" r="r" b="b"/>
              <a:pathLst>
                <a:path w="8370" h="7604" extrusionOk="0">
                  <a:moveTo>
                    <a:pt x="4055" y="1"/>
                  </a:moveTo>
                  <a:cubicBezTo>
                    <a:pt x="1818" y="1"/>
                    <a:pt x="0" y="7603"/>
                    <a:pt x="0" y="7603"/>
                  </a:cubicBezTo>
                  <a:lnTo>
                    <a:pt x="8369" y="7603"/>
                  </a:lnTo>
                  <a:cubicBezTo>
                    <a:pt x="8369" y="7603"/>
                    <a:pt x="6654" y="594"/>
                    <a:pt x="4289" y="29"/>
                  </a:cubicBezTo>
                  <a:cubicBezTo>
                    <a:pt x="4211" y="10"/>
                    <a:pt x="4133" y="1"/>
                    <a:pt x="4055" y="1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8"/>
            <p:cNvSpPr/>
            <p:nvPr/>
          </p:nvSpPr>
          <p:spPr>
            <a:xfrm>
              <a:off x="4977939" y="4556844"/>
              <a:ext cx="142729" cy="129525"/>
            </a:xfrm>
            <a:custGeom>
              <a:avLst/>
              <a:gdLst/>
              <a:ahLst/>
              <a:cxnLst/>
              <a:rect l="l" t="t" r="r" b="b"/>
              <a:pathLst>
                <a:path w="5232" h="4748" extrusionOk="0">
                  <a:moveTo>
                    <a:pt x="2550" y="1"/>
                  </a:moveTo>
                  <a:cubicBezTo>
                    <a:pt x="1133" y="1"/>
                    <a:pt x="0" y="4747"/>
                    <a:pt x="0" y="4747"/>
                  </a:cubicBezTo>
                  <a:lnTo>
                    <a:pt x="5231" y="4747"/>
                  </a:lnTo>
                  <a:cubicBezTo>
                    <a:pt x="5231" y="4747"/>
                    <a:pt x="4164" y="395"/>
                    <a:pt x="2700" y="18"/>
                  </a:cubicBezTo>
                  <a:cubicBezTo>
                    <a:pt x="2649" y="6"/>
                    <a:pt x="2600" y="1"/>
                    <a:pt x="2550" y="1"/>
                  </a:cubicBezTo>
                  <a:close/>
                </a:path>
              </a:pathLst>
            </a:custGeom>
            <a:solidFill>
              <a:srgbClr val="BF9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4650856" y="4364970"/>
              <a:ext cx="46267" cy="321386"/>
            </a:xfrm>
            <a:custGeom>
              <a:avLst/>
              <a:gdLst/>
              <a:ahLst/>
              <a:cxnLst/>
              <a:rect l="l" t="t" r="r" b="b"/>
              <a:pathLst>
                <a:path w="1696" h="11781" extrusionOk="0">
                  <a:moveTo>
                    <a:pt x="0" y="0"/>
                  </a:moveTo>
                  <a:lnTo>
                    <a:pt x="0" y="11780"/>
                  </a:lnTo>
                  <a:lnTo>
                    <a:pt x="1695" y="11780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rgbClr val="61C4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4271802" y="3750172"/>
              <a:ext cx="758057" cy="703251"/>
            </a:xfrm>
            <a:custGeom>
              <a:avLst/>
              <a:gdLst/>
              <a:ahLst/>
              <a:cxnLst/>
              <a:rect l="l" t="t" r="r" b="b"/>
              <a:pathLst>
                <a:path w="27788" h="25779" extrusionOk="0">
                  <a:moveTo>
                    <a:pt x="27788" y="8265"/>
                  </a:moveTo>
                  <a:cubicBezTo>
                    <a:pt x="27788" y="4290"/>
                    <a:pt x="24565" y="1068"/>
                    <a:pt x="20590" y="1068"/>
                  </a:cubicBezTo>
                  <a:cubicBezTo>
                    <a:pt x="18623" y="1068"/>
                    <a:pt x="16844" y="1863"/>
                    <a:pt x="15547" y="3139"/>
                  </a:cubicBezTo>
                  <a:cubicBezTo>
                    <a:pt x="14375" y="1256"/>
                    <a:pt x="12304" y="0"/>
                    <a:pt x="9940" y="0"/>
                  </a:cubicBezTo>
                  <a:cubicBezTo>
                    <a:pt x="6299" y="0"/>
                    <a:pt x="3349" y="2951"/>
                    <a:pt x="3349" y="6591"/>
                  </a:cubicBezTo>
                  <a:cubicBezTo>
                    <a:pt x="3349" y="8391"/>
                    <a:pt x="4081" y="10044"/>
                    <a:pt x="5274" y="11236"/>
                  </a:cubicBezTo>
                  <a:cubicBezTo>
                    <a:pt x="2261" y="11864"/>
                    <a:pt x="1" y="14521"/>
                    <a:pt x="1" y="17723"/>
                  </a:cubicBezTo>
                  <a:cubicBezTo>
                    <a:pt x="1" y="21384"/>
                    <a:pt x="2972" y="24356"/>
                    <a:pt x="6634" y="24356"/>
                  </a:cubicBezTo>
                  <a:cubicBezTo>
                    <a:pt x="7722" y="24356"/>
                    <a:pt x="8747" y="24084"/>
                    <a:pt x="9668" y="23602"/>
                  </a:cubicBezTo>
                  <a:cubicBezTo>
                    <a:pt x="10337" y="24900"/>
                    <a:pt x="11676" y="25778"/>
                    <a:pt x="13246" y="25778"/>
                  </a:cubicBezTo>
                  <a:cubicBezTo>
                    <a:pt x="14564" y="25778"/>
                    <a:pt x="15715" y="25151"/>
                    <a:pt x="16447" y="24188"/>
                  </a:cubicBezTo>
                  <a:cubicBezTo>
                    <a:pt x="17619" y="25004"/>
                    <a:pt x="19062" y="25485"/>
                    <a:pt x="20590" y="25485"/>
                  </a:cubicBezTo>
                  <a:cubicBezTo>
                    <a:pt x="24565" y="25485"/>
                    <a:pt x="27788" y="22263"/>
                    <a:pt x="27788" y="18288"/>
                  </a:cubicBezTo>
                  <a:cubicBezTo>
                    <a:pt x="27788" y="16342"/>
                    <a:pt x="27013" y="14584"/>
                    <a:pt x="25758" y="13287"/>
                  </a:cubicBezTo>
                  <a:cubicBezTo>
                    <a:pt x="27013" y="11990"/>
                    <a:pt x="27788" y="10211"/>
                    <a:pt x="27788" y="8265"/>
                  </a:cubicBezTo>
                  <a:close/>
                </a:path>
              </a:pathLst>
            </a:custGeom>
            <a:solidFill>
              <a:srgbClr val="2DB5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</a:t>
              </a:r>
              <a:endParaRPr/>
            </a:p>
          </p:txBody>
        </p:sp>
      </p:grpSp>
      <p:grpSp>
        <p:nvGrpSpPr>
          <p:cNvPr id="329" name="Google Shape;329;p18"/>
          <p:cNvGrpSpPr/>
          <p:nvPr/>
        </p:nvGrpSpPr>
        <p:grpSpPr>
          <a:xfrm>
            <a:off x="950593" y="3884827"/>
            <a:ext cx="474918" cy="159213"/>
            <a:chOff x="5926093" y="4556827"/>
            <a:chExt cx="474918" cy="159213"/>
          </a:xfrm>
        </p:grpSpPr>
        <p:sp>
          <p:nvSpPr>
            <p:cNvPr id="330" name="Google Shape;330;p18"/>
            <p:cNvSpPr/>
            <p:nvPr/>
          </p:nvSpPr>
          <p:spPr>
            <a:xfrm>
              <a:off x="5926093" y="4655505"/>
              <a:ext cx="474918" cy="60534"/>
            </a:xfrm>
            <a:custGeom>
              <a:avLst/>
              <a:gdLst/>
              <a:ahLst/>
              <a:cxnLst/>
              <a:rect l="l" t="t" r="r" b="b"/>
              <a:pathLst>
                <a:path w="17409" h="2219" extrusionOk="0">
                  <a:moveTo>
                    <a:pt x="8705" y="1"/>
                  </a:moveTo>
                  <a:cubicBezTo>
                    <a:pt x="3892" y="1"/>
                    <a:pt x="1" y="503"/>
                    <a:pt x="1" y="1110"/>
                  </a:cubicBezTo>
                  <a:cubicBezTo>
                    <a:pt x="1" y="1716"/>
                    <a:pt x="3892" y="2219"/>
                    <a:pt x="8705" y="2219"/>
                  </a:cubicBezTo>
                  <a:cubicBezTo>
                    <a:pt x="13517" y="2219"/>
                    <a:pt x="17409" y="1716"/>
                    <a:pt x="17409" y="1110"/>
                  </a:cubicBezTo>
                  <a:cubicBezTo>
                    <a:pt x="17409" y="503"/>
                    <a:pt x="13517" y="1"/>
                    <a:pt x="8705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8"/>
            <p:cNvSpPr/>
            <p:nvPr/>
          </p:nvSpPr>
          <p:spPr>
            <a:xfrm>
              <a:off x="6118458" y="4556827"/>
              <a:ext cx="142156" cy="128953"/>
            </a:xfrm>
            <a:custGeom>
              <a:avLst/>
              <a:gdLst/>
              <a:ahLst/>
              <a:cxnLst/>
              <a:rect l="l" t="t" r="r" b="b"/>
              <a:pathLst>
                <a:path w="5211" h="4727" extrusionOk="0">
                  <a:moveTo>
                    <a:pt x="2681" y="1"/>
                  </a:moveTo>
                  <a:cubicBezTo>
                    <a:pt x="2632" y="1"/>
                    <a:pt x="2582" y="7"/>
                    <a:pt x="2533" y="19"/>
                  </a:cubicBezTo>
                  <a:cubicBezTo>
                    <a:pt x="1068" y="374"/>
                    <a:pt x="1" y="4727"/>
                    <a:pt x="1" y="4727"/>
                  </a:cubicBezTo>
                  <a:lnTo>
                    <a:pt x="5211" y="4727"/>
                  </a:lnTo>
                  <a:cubicBezTo>
                    <a:pt x="5211" y="4727"/>
                    <a:pt x="4078" y="1"/>
                    <a:pt x="2681" y="1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6029983" y="4605525"/>
              <a:ext cx="88496" cy="80258"/>
            </a:xfrm>
            <a:custGeom>
              <a:avLst/>
              <a:gdLst/>
              <a:ahLst/>
              <a:cxnLst/>
              <a:rect l="l" t="t" r="r" b="b"/>
              <a:pathLst>
                <a:path w="3244" h="2942" extrusionOk="0">
                  <a:moveTo>
                    <a:pt x="1666" y="0"/>
                  </a:moveTo>
                  <a:cubicBezTo>
                    <a:pt x="1634" y="0"/>
                    <a:pt x="1602" y="4"/>
                    <a:pt x="1570" y="12"/>
                  </a:cubicBezTo>
                  <a:cubicBezTo>
                    <a:pt x="670" y="222"/>
                    <a:pt x="1" y="2942"/>
                    <a:pt x="1" y="2942"/>
                  </a:cubicBezTo>
                  <a:lnTo>
                    <a:pt x="3244" y="2942"/>
                  </a:lnTo>
                  <a:cubicBezTo>
                    <a:pt x="3244" y="2942"/>
                    <a:pt x="2543" y="0"/>
                    <a:pt x="1666" y="0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18"/>
          <p:cNvGrpSpPr/>
          <p:nvPr/>
        </p:nvGrpSpPr>
        <p:grpSpPr>
          <a:xfrm flipH="1">
            <a:off x="7412268" y="3174027"/>
            <a:ext cx="474918" cy="159213"/>
            <a:chOff x="5926093" y="4556827"/>
            <a:chExt cx="474918" cy="159213"/>
          </a:xfrm>
        </p:grpSpPr>
        <p:sp>
          <p:nvSpPr>
            <p:cNvPr id="334" name="Google Shape;334;p18"/>
            <p:cNvSpPr/>
            <p:nvPr/>
          </p:nvSpPr>
          <p:spPr>
            <a:xfrm>
              <a:off x="5926093" y="4655505"/>
              <a:ext cx="474918" cy="60534"/>
            </a:xfrm>
            <a:custGeom>
              <a:avLst/>
              <a:gdLst/>
              <a:ahLst/>
              <a:cxnLst/>
              <a:rect l="l" t="t" r="r" b="b"/>
              <a:pathLst>
                <a:path w="17409" h="2219" extrusionOk="0">
                  <a:moveTo>
                    <a:pt x="8705" y="1"/>
                  </a:moveTo>
                  <a:cubicBezTo>
                    <a:pt x="3892" y="1"/>
                    <a:pt x="1" y="503"/>
                    <a:pt x="1" y="1110"/>
                  </a:cubicBezTo>
                  <a:cubicBezTo>
                    <a:pt x="1" y="1716"/>
                    <a:pt x="3892" y="2219"/>
                    <a:pt x="8705" y="2219"/>
                  </a:cubicBezTo>
                  <a:cubicBezTo>
                    <a:pt x="13517" y="2219"/>
                    <a:pt x="17409" y="1716"/>
                    <a:pt x="17409" y="1110"/>
                  </a:cubicBezTo>
                  <a:cubicBezTo>
                    <a:pt x="17409" y="503"/>
                    <a:pt x="13517" y="1"/>
                    <a:pt x="8705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8"/>
            <p:cNvSpPr/>
            <p:nvPr/>
          </p:nvSpPr>
          <p:spPr>
            <a:xfrm>
              <a:off x="6118458" y="4556827"/>
              <a:ext cx="142156" cy="128953"/>
            </a:xfrm>
            <a:custGeom>
              <a:avLst/>
              <a:gdLst/>
              <a:ahLst/>
              <a:cxnLst/>
              <a:rect l="l" t="t" r="r" b="b"/>
              <a:pathLst>
                <a:path w="5211" h="4727" extrusionOk="0">
                  <a:moveTo>
                    <a:pt x="2681" y="1"/>
                  </a:moveTo>
                  <a:cubicBezTo>
                    <a:pt x="2632" y="1"/>
                    <a:pt x="2582" y="7"/>
                    <a:pt x="2533" y="19"/>
                  </a:cubicBezTo>
                  <a:cubicBezTo>
                    <a:pt x="1068" y="374"/>
                    <a:pt x="1" y="4727"/>
                    <a:pt x="1" y="4727"/>
                  </a:cubicBezTo>
                  <a:lnTo>
                    <a:pt x="5211" y="4727"/>
                  </a:lnTo>
                  <a:cubicBezTo>
                    <a:pt x="5211" y="4727"/>
                    <a:pt x="4078" y="1"/>
                    <a:pt x="2681" y="1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8"/>
            <p:cNvSpPr/>
            <p:nvPr/>
          </p:nvSpPr>
          <p:spPr>
            <a:xfrm>
              <a:off x="6029983" y="4605525"/>
              <a:ext cx="88496" cy="80258"/>
            </a:xfrm>
            <a:custGeom>
              <a:avLst/>
              <a:gdLst/>
              <a:ahLst/>
              <a:cxnLst/>
              <a:rect l="l" t="t" r="r" b="b"/>
              <a:pathLst>
                <a:path w="3244" h="2942" extrusionOk="0">
                  <a:moveTo>
                    <a:pt x="1666" y="0"/>
                  </a:moveTo>
                  <a:cubicBezTo>
                    <a:pt x="1634" y="0"/>
                    <a:pt x="1602" y="4"/>
                    <a:pt x="1570" y="12"/>
                  </a:cubicBezTo>
                  <a:cubicBezTo>
                    <a:pt x="670" y="222"/>
                    <a:pt x="1" y="2942"/>
                    <a:pt x="1" y="2942"/>
                  </a:cubicBezTo>
                  <a:lnTo>
                    <a:pt x="3244" y="2942"/>
                  </a:lnTo>
                  <a:cubicBezTo>
                    <a:pt x="3244" y="2942"/>
                    <a:pt x="2543" y="0"/>
                    <a:pt x="1666" y="0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" name="Google Shape;337;p18"/>
          <p:cNvGrpSpPr/>
          <p:nvPr/>
        </p:nvGrpSpPr>
        <p:grpSpPr>
          <a:xfrm flipH="1">
            <a:off x="1312443" y="1694302"/>
            <a:ext cx="474918" cy="159213"/>
            <a:chOff x="5926093" y="4556827"/>
            <a:chExt cx="474918" cy="159213"/>
          </a:xfrm>
        </p:grpSpPr>
        <p:sp>
          <p:nvSpPr>
            <p:cNvPr id="338" name="Google Shape;338;p18"/>
            <p:cNvSpPr/>
            <p:nvPr/>
          </p:nvSpPr>
          <p:spPr>
            <a:xfrm>
              <a:off x="5926093" y="4655505"/>
              <a:ext cx="474918" cy="60534"/>
            </a:xfrm>
            <a:custGeom>
              <a:avLst/>
              <a:gdLst/>
              <a:ahLst/>
              <a:cxnLst/>
              <a:rect l="l" t="t" r="r" b="b"/>
              <a:pathLst>
                <a:path w="17409" h="2219" extrusionOk="0">
                  <a:moveTo>
                    <a:pt x="8705" y="1"/>
                  </a:moveTo>
                  <a:cubicBezTo>
                    <a:pt x="3892" y="1"/>
                    <a:pt x="1" y="503"/>
                    <a:pt x="1" y="1110"/>
                  </a:cubicBezTo>
                  <a:cubicBezTo>
                    <a:pt x="1" y="1716"/>
                    <a:pt x="3892" y="2219"/>
                    <a:pt x="8705" y="2219"/>
                  </a:cubicBezTo>
                  <a:cubicBezTo>
                    <a:pt x="13517" y="2219"/>
                    <a:pt x="17409" y="1716"/>
                    <a:pt x="17409" y="1110"/>
                  </a:cubicBezTo>
                  <a:cubicBezTo>
                    <a:pt x="17409" y="503"/>
                    <a:pt x="13517" y="1"/>
                    <a:pt x="8705" y="1"/>
                  </a:cubicBezTo>
                  <a:close/>
                </a:path>
              </a:pathLst>
            </a:custGeom>
            <a:solidFill>
              <a:srgbClr val="97C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6118458" y="4556827"/>
              <a:ext cx="142156" cy="128953"/>
            </a:xfrm>
            <a:custGeom>
              <a:avLst/>
              <a:gdLst/>
              <a:ahLst/>
              <a:cxnLst/>
              <a:rect l="l" t="t" r="r" b="b"/>
              <a:pathLst>
                <a:path w="5211" h="4727" extrusionOk="0">
                  <a:moveTo>
                    <a:pt x="2681" y="1"/>
                  </a:moveTo>
                  <a:cubicBezTo>
                    <a:pt x="2632" y="1"/>
                    <a:pt x="2582" y="7"/>
                    <a:pt x="2533" y="19"/>
                  </a:cubicBezTo>
                  <a:cubicBezTo>
                    <a:pt x="1068" y="374"/>
                    <a:pt x="1" y="4727"/>
                    <a:pt x="1" y="4727"/>
                  </a:cubicBezTo>
                  <a:lnTo>
                    <a:pt x="5211" y="4727"/>
                  </a:lnTo>
                  <a:cubicBezTo>
                    <a:pt x="5211" y="4727"/>
                    <a:pt x="4078" y="1"/>
                    <a:pt x="2681" y="1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6029983" y="4605525"/>
              <a:ext cx="88496" cy="80258"/>
            </a:xfrm>
            <a:custGeom>
              <a:avLst/>
              <a:gdLst/>
              <a:ahLst/>
              <a:cxnLst/>
              <a:rect l="l" t="t" r="r" b="b"/>
              <a:pathLst>
                <a:path w="3244" h="2942" extrusionOk="0">
                  <a:moveTo>
                    <a:pt x="1666" y="0"/>
                  </a:moveTo>
                  <a:cubicBezTo>
                    <a:pt x="1634" y="0"/>
                    <a:pt x="1602" y="4"/>
                    <a:pt x="1570" y="12"/>
                  </a:cubicBezTo>
                  <a:cubicBezTo>
                    <a:pt x="670" y="222"/>
                    <a:pt x="1" y="2942"/>
                    <a:pt x="1" y="2942"/>
                  </a:cubicBezTo>
                  <a:lnTo>
                    <a:pt x="3244" y="2942"/>
                  </a:lnTo>
                  <a:cubicBezTo>
                    <a:pt x="3244" y="2942"/>
                    <a:pt x="2543" y="0"/>
                    <a:pt x="1666" y="0"/>
                  </a:cubicBezTo>
                  <a:close/>
                </a:path>
              </a:pathLst>
            </a:custGeom>
            <a:solidFill>
              <a:srgbClr val="4EC4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19"/>
          <p:cNvGrpSpPr/>
          <p:nvPr/>
        </p:nvGrpSpPr>
        <p:grpSpPr>
          <a:xfrm>
            <a:off x="2122200" y="1780450"/>
            <a:ext cx="1667875" cy="2397650"/>
            <a:chOff x="2122200" y="1780450"/>
            <a:chExt cx="1667875" cy="2397650"/>
          </a:xfrm>
        </p:grpSpPr>
        <p:cxnSp>
          <p:nvCxnSpPr>
            <p:cNvPr id="346" name="Google Shape;346;p19"/>
            <p:cNvCxnSpPr>
              <a:stCxn id="347" idx="3"/>
            </p:cNvCxnSpPr>
            <p:nvPr/>
          </p:nvCxnSpPr>
          <p:spPr>
            <a:xfrm>
              <a:off x="2439175" y="1780450"/>
              <a:ext cx="13509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48" name="Google Shape;348;p19"/>
            <p:cNvCxnSpPr>
              <a:stCxn id="349" idx="3"/>
            </p:cNvCxnSpPr>
            <p:nvPr/>
          </p:nvCxnSpPr>
          <p:spPr>
            <a:xfrm>
              <a:off x="2231400" y="4178100"/>
              <a:ext cx="8814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50" name="Google Shape;350;p19"/>
            <p:cNvCxnSpPr>
              <a:stCxn id="351" idx="3"/>
            </p:cNvCxnSpPr>
            <p:nvPr/>
          </p:nvCxnSpPr>
          <p:spPr>
            <a:xfrm>
              <a:off x="2122200" y="2578922"/>
              <a:ext cx="14022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52" name="Google Shape;352;p19"/>
            <p:cNvCxnSpPr>
              <a:stCxn id="353" idx="3"/>
            </p:cNvCxnSpPr>
            <p:nvPr/>
          </p:nvCxnSpPr>
          <p:spPr>
            <a:xfrm>
              <a:off x="2122200" y="3354166"/>
              <a:ext cx="4305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354" name="Google Shape;354;p19"/>
          <p:cNvGrpSpPr/>
          <p:nvPr/>
        </p:nvGrpSpPr>
        <p:grpSpPr>
          <a:xfrm>
            <a:off x="5347057" y="1780438"/>
            <a:ext cx="1677300" cy="2397663"/>
            <a:chOff x="5347057" y="1780438"/>
            <a:chExt cx="1677300" cy="2397663"/>
          </a:xfrm>
        </p:grpSpPr>
        <p:cxnSp>
          <p:nvCxnSpPr>
            <p:cNvPr id="355" name="Google Shape;355;p19"/>
            <p:cNvCxnSpPr>
              <a:stCxn id="356" idx="1"/>
            </p:cNvCxnSpPr>
            <p:nvPr/>
          </p:nvCxnSpPr>
          <p:spPr>
            <a:xfrm rot="10800000">
              <a:off x="5347057" y="1780438"/>
              <a:ext cx="16773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57" name="Google Shape;357;p19"/>
            <p:cNvCxnSpPr>
              <a:stCxn id="358" idx="1"/>
            </p:cNvCxnSpPr>
            <p:nvPr/>
          </p:nvCxnSpPr>
          <p:spPr>
            <a:xfrm rot="10800000">
              <a:off x="5879050" y="4178100"/>
              <a:ext cx="10323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59" name="Google Shape;359;p19"/>
            <p:cNvCxnSpPr>
              <a:stCxn id="360" idx="1"/>
            </p:cNvCxnSpPr>
            <p:nvPr/>
          </p:nvCxnSpPr>
          <p:spPr>
            <a:xfrm rot="10800000">
              <a:off x="5562575" y="2578922"/>
              <a:ext cx="14598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61" name="Google Shape;361;p19"/>
            <p:cNvCxnSpPr>
              <a:stCxn id="362" idx="1"/>
            </p:cNvCxnSpPr>
            <p:nvPr/>
          </p:nvCxnSpPr>
          <p:spPr>
            <a:xfrm rot="10800000">
              <a:off x="6591275" y="3354167"/>
              <a:ext cx="4311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sp>
        <p:nvSpPr>
          <p:cNvPr id="347" name="Google Shape;347;p19"/>
          <p:cNvSpPr txBox="1"/>
          <p:nvPr/>
        </p:nvSpPr>
        <p:spPr>
          <a:xfrm>
            <a:off x="412675" y="1497100"/>
            <a:ext cx="20265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Community members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19"/>
          <p:cNvSpPr txBox="1"/>
          <p:nvPr/>
        </p:nvSpPr>
        <p:spPr>
          <a:xfrm>
            <a:off x="410700" y="2295572"/>
            <a:ext cx="17115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Developers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19"/>
          <p:cNvSpPr txBox="1"/>
          <p:nvPr/>
        </p:nvSpPr>
        <p:spPr>
          <a:xfrm>
            <a:off x="410700" y="3070816"/>
            <a:ext cx="17115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Lawyers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p19"/>
          <p:cNvSpPr txBox="1"/>
          <p:nvPr/>
        </p:nvSpPr>
        <p:spPr>
          <a:xfrm>
            <a:off x="410700" y="3894750"/>
            <a:ext cx="182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Real Estate Agents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p19"/>
          <p:cNvSpPr txBox="1"/>
          <p:nvPr/>
        </p:nvSpPr>
        <p:spPr>
          <a:xfrm>
            <a:off x="7024357" y="1497088"/>
            <a:ext cx="1709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Tree Committee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" name="Google Shape;360;p19"/>
          <p:cNvSpPr txBox="1"/>
          <p:nvPr/>
        </p:nvSpPr>
        <p:spPr>
          <a:xfrm>
            <a:off x="7022375" y="2295572"/>
            <a:ext cx="1709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Tree Warden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p19"/>
          <p:cNvSpPr txBox="1"/>
          <p:nvPr/>
        </p:nvSpPr>
        <p:spPr>
          <a:xfrm>
            <a:off x="7022375" y="3070817"/>
            <a:ext cx="1709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Arborists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19"/>
          <p:cNvSpPr txBox="1"/>
          <p:nvPr/>
        </p:nvSpPr>
        <p:spPr>
          <a:xfrm>
            <a:off x="6911350" y="3894750"/>
            <a:ext cx="182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Tree Lovers 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19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Connections</a:t>
            </a:r>
            <a:endParaRPr/>
          </a:p>
        </p:txBody>
      </p:sp>
      <p:grpSp>
        <p:nvGrpSpPr>
          <p:cNvPr id="364" name="Google Shape;364;p19"/>
          <p:cNvGrpSpPr/>
          <p:nvPr/>
        </p:nvGrpSpPr>
        <p:grpSpPr>
          <a:xfrm>
            <a:off x="2232658" y="1343090"/>
            <a:ext cx="4678701" cy="3811451"/>
            <a:chOff x="2232658" y="1343090"/>
            <a:chExt cx="4678701" cy="3811451"/>
          </a:xfrm>
        </p:grpSpPr>
        <p:grpSp>
          <p:nvGrpSpPr>
            <p:cNvPr id="365" name="Google Shape;365;p19"/>
            <p:cNvGrpSpPr/>
            <p:nvPr/>
          </p:nvGrpSpPr>
          <p:grpSpPr>
            <a:xfrm>
              <a:off x="2232658" y="1343090"/>
              <a:ext cx="4678701" cy="3258629"/>
              <a:chOff x="2273713" y="1457525"/>
              <a:chExt cx="4596425" cy="3201325"/>
            </a:xfrm>
          </p:grpSpPr>
          <p:sp>
            <p:nvSpPr>
              <p:cNvPr id="366" name="Google Shape;366;p19"/>
              <p:cNvSpPr/>
              <p:nvPr/>
            </p:nvSpPr>
            <p:spPr>
              <a:xfrm>
                <a:off x="3683438" y="2490625"/>
                <a:ext cx="1776450" cy="124525"/>
              </a:xfrm>
              <a:custGeom>
                <a:avLst/>
                <a:gdLst/>
                <a:ahLst/>
                <a:cxnLst/>
                <a:rect l="l" t="t" r="r" b="b"/>
                <a:pathLst>
                  <a:path w="71058" h="4981" fill="none" extrusionOk="0">
                    <a:moveTo>
                      <a:pt x="1" y="4980"/>
                    </a:moveTo>
                    <a:cubicBezTo>
                      <a:pt x="1" y="2239"/>
                      <a:pt x="2239" y="0"/>
                      <a:pt x="4980" y="0"/>
                    </a:cubicBezTo>
                    <a:lnTo>
                      <a:pt x="66077" y="0"/>
                    </a:lnTo>
                    <a:cubicBezTo>
                      <a:pt x="68839" y="0"/>
                      <a:pt x="71057" y="2239"/>
                      <a:pt x="71057" y="4980"/>
                    </a:cubicBezTo>
                  </a:path>
                </a:pathLst>
              </a:custGeom>
              <a:noFill/>
              <a:ln w="32950" cap="flat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19"/>
              <p:cNvSpPr/>
              <p:nvPr/>
            </p:nvSpPr>
            <p:spPr>
              <a:xfrm>
                <a:off x="3807938" y="1889600"/>
                <a:ext cx="15274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1098" h="1" fill="none" extrusionOk="0">
                    <a:moveTo>
                      <a:pt x="0" y="0"/>
                    </a:moveTo>
                    <a:lnTo>
                      <a:pt x="61097" y="0"/>
                    </a:lnTo>
                  </a:path>
                </a:pathLst>
              </a:custGeom>
              <a:noFill/>
              <a:ln w="32950" cap="flat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19"/>
              <p:cNvSpPr/>
              <p:nvPr/>
            </p:nvSpPr>
            <p:spPr>
              <a:xfrm>
                <a:off x="5718263" y="3040925"/>
                <a:ext cx="4598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63" fill="none" extrusionOk="0">
                    <a:moveTo>
                      <a:pt x="0" y="63"/>
                    </a:moveTo>
                    <a:cubicBezTo>
                      <a:pt x="6131" y="42"/>
                      <a:pt x="12262" y="21"/>
                      <a:pt x="18392" y="0"/>
                    </a:cubicBezTo>
                  </a:path>
                </a:pathLst>
              </a:custGeom>
              <a:noFill/>
              <a:ln w="32950" cap="flat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19"/>
              <p:cNvSpPr/>
              <p:nvPr/>
            </p:nvSpPr>
            <p:spPr>
              <a:xfrm>
                <a:off x="2965763" y="3040925"/>
                <a:ext cx="4598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63" fill="none" extrusionOk="0">
                    <a:moveTo>
                      <a:pt x="0" y="63"/>
                    </a:moveTo>
                    <a:cubicBezTo>
                      <a:pt x="6131" y="42"/>
                      <a:pt x="12262" y="21"/>
                      <a:pt x="18392" y="0"/>
                    </a:cubicBezTo>
                  </a:path>
                </a:pathLst>
              </a:custGeom>
              <a:noFill/>
              <a:ln w="32950" cap="flat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19"/>
              <p:cNvSpPr/>
              <p:nvPr/>
            </p:nvSpPr>
            <p:spPr>
              <a:xfrm>
                <a:off x="4462313" y="1889600"/>
                <a:ext cx="28800" cy="45000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800" fill="none" extrusionOk="0">
                    <a:moveTo>
                      <a:pt x="1152" y="0"/>
                    </a:moveTo>
                    <a:lnTo>
                      <a:pt x="1" y="1800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9"/>
              <p:cNvSpPr/>
              <p:nvPr/>
            </p:nvSpPr>
            <p:spPr>
              <a:xfrm>
                <a:off x="4321613" y="2441450"/>
                <a:ext cx="29300" cy="450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1800" fill="none" extrusionOk="0">
                    <a:moveTo>
                      <a:pt x="1172" y="1"/>
                    </a:moveTo>
                    <a:lnTo>
                      <a:pt x="0" y="1800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19"/>
              <p:cNvSpPr/>
              <p:nvPr/>
            </p:nvSpPr>
            <p:spPr>
              <a:xfrm>
                <a:off x="3901563" y="2499525"/>
                <a:ext cx="2042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817" h="1988" fill="none" extrusionOk="0">
                    <a:moveTo>
                      <a:pt x="1" y="0"/>
                    </a:moveTo>
                    <a:lnTo>
                      <a:pt x="817" y="1988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19"/>
              <p:cNvSpPr/>
              <p:nvPr/>
            </p:nvSpPr>
            <p:spPr>
              <a:xfrm>
                <a:off x="3141513" y="3250150"/>
                <a:ext cx="45025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801" h="1173" fill="none" extrusionOk="0">
                    <a:moveTo>
                      <a:pt x="1" y="0"/>
                    </a:moveTo>
                    <a:lnTo>
                      <a:pt x="1800" y="1172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19"/>
              <p:cNvSpPr/>
              <p:nvPr/>
            </p:nvSpPr>
            <p:spPr>
              <a:xfrm>
                <a:off x="4521963" y="3443175"/>
                <a:ext cx="450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1173" fill="none" extrusionOk="0">
                    <a:moveTo>
                      <a:pt x="0" y="0"/>
                    </a:moveTo>
                    <a:lnTo>
                      <a:pt x="1800" y="1172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19"/>
              <p:cNvSpPr/>
              <p:nvPr/>
            </p:nvSpPr>
            <p:spPr>
              <a:xfrm>
                <a:off x="3200113" y="3679075"/>
                <a:ext cx="49175" cy="19900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796" fill="none" extrusionOk="0">
                    <a:moveTo>
                      <a:pt x="0" y="796"/>
                    </a:moveTo>
                    <a:lnTo>
                      <a:pt x="1967" y="1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19"/>
              <p:cNvSpPr/>
              <p:nvPr/>
            </p:nvSpPr>
            <p:spPr>
              <a:xfrm>
                <a:off x="5956788" y="3608475"/>
                <a:ext cx="45000" cy="29300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1172" fill="none" extrusionOk="0">
                    <a:moveTo>
                      <a:pt x="1800" y="1172"/>
                    </a:moveTo>
                    <a:lnTo>
                      <a:pt x="1" y="0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9"/>
              <p:cNvSpPr/>
              <p:nvPr/>
            </p:nvSpPr>
            <p:spPr>
              <a:xfrm>
                <a:off x="4568513" y="2848950"/>
                <a:ext cx="45000" cy="29300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1172" fill="none" extrusionOk="0">
                    <a:moveTo>
                      <a:pt x="1800" y="1172"/>
                    </a:moveTo>
                    <a:lnTo>
                      <a:pt x="0" y="0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9"/>
              <p:cNvSpPr/>
              <p:nvPr/>
            </p:nvSpPr>
            <p:spPr>
              <a:xfrm>
                <a:off x="4521963" y="4561525"/>
                <a:ext cx="45000" cy="28800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1152" fill="none" extrusionOk="0">
                    <a:moveTo>
                      <a:pt x="0" y="1"/>
                    </a:moveTo>
                    <a:lnTo>
                      <a:pt x="1800" y="1152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9"/>
              <p:cNvSpPr/>
              <p:nvPr/>
            </p:nvSpPr>
            <p:spPr>
              <a:xfrm>
                <a:off x="4568513" y="3966775"/>
                <a:ext cx="450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1173" fill="none" extrusionOk="0">
                    <a:moveTo>
                      <a:pt x="1800" y="1173"/>
                    </a:moveTo>
                    <a:lnTo>
                      <a:pt x="0" y="1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9"/>
              <p:cNvSpPr/>
              <p:nvPr/>
            </p:nvSpPr>
            <p:spPr>
              <a:xfrm>
                <a:off x="5894013" y="3188425"/>
                <a:ext cx="49725" cy="19900"/>
              </a:xfrm>
              <a:custGeom>
                <a:avLst/>
                <a:gdLst/>
                <a:ahLst/>
                <a:cxnLst/>
                <a:rect l="l" t="t" r="r" b="b"/>
                <a:pathLst>
                  <a:path w="1989" h="796" fill="none" extrusionOk="0">
                    <a:moveTo>
                      <a:pt x="1988" y="1"/>
                    </a:moveTo>
                    <a:lnTo>
                      <a:pt x="1" y="796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19"/>
              <p:cNvSpPr/>
              <p:nvPr/>
            </p:nvSpPr>
            <p:spPr>
              <a:xfrm>
                <a:off x="5099438" y="2441450"/>
                <a:ext cx="29325" cy="45000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1800" fill="none" extrusionOk="0">
                    <a:moveTo>
                      <a:pt x="1173" y="1"/>
                    </a:moveTo>
                    <a:lnTo>
                      <a:pt x="1" y="1800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19"/>
              <p:cNvSpPr/>
              <p:nvPr/>
            </p:nvSpPr>
            <p:spPr>
              <a:xfrm>
                <a:off x="4679413" y="2499525"/>
                <a:ext cx="2042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817" h="1988" fill="none" extrusionOk="0">
                    <a:moveTo>
                      <a:pt x="0" y="0"/>
                    </a:moveTo>
                    <a:lnTo>
                      <a:pt x="816" y="1988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19"/>
              <p:cNvSpPr/>
              <p:nvPr/>
            </p:nvSpPr>
            <p:spPr>
              <a:xfrm>
                <a:off x="4784013" y="1838325"/>
                <a:ext cx="31425" cy="434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738" fill="none" extrusionOk="0">
                    <a:moveTo>
                      <a:pt x="1" y="1"/>
                    </a:moveTo>
                    <a:lnTo>
                      <a:pt x="1256" y="1737"/>
                    </a:lnTo>
                  </a:path>
                </a:pathLst>
              </a:custGeom>
              <a:noFill/>
              <a:ln w="32950" cap="rnd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19"/>
              <p:cNvSpPr/>
              <p:nvPr/>
            </p:nvSpPr>
            <p:spPr>
              <a:xfrm>
                <a:off x="3428163" y="1457525"/>
                <a:ext cx="864175" cy="864175"/>
              </a:xfrm>
              <a:custGeom>
                <a:avLst/>
                <a:gdLst/>
                <a:ahLst/>
                <a:cxnLst/>
                <a:rect l="l" t="t" r="r" b="b"/>
                <a:pathLst>
                  <a:path w="34567" h="34567" extrusionOk="0">
                    <a:moveTo>
                      <a:pt x="17284" y="0"/>
                    </a:moveTo>
                    <a:cubicBezTo>
                      <a:pt x="7743" y="0"/>
                      <a:pt x="1" y="7742"/>
                      <a:pt x="1" y="17283"/>
                    </a:cubicBezTo>
                    <a:cubicBezTo>
                      <a:pt x="1" y="26824"/>
                      <a:pt x="7743" y="34566"/>
                      <a:pt x="17284" y="34566"/>
                    </a:cubicBezTo>
                    <a:cubicBezTo>
                      <a:pt x="26825" y="34566"/>
                      <a:pt x="34567" y="26824"/>
                      <a:pt x="34567" y="17283"/>
                    </a:cubicBezTo>
                    <a:cubicBezTo>
                      <a:pt x="34567" y="7742"/>
                      <a:pt x="26825" y="0"/>
                      <a:pt x="172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19"/>
              <p:cNvSpPr/>
              <p:nvPr/>
            </p:nvSpPr>
            <p:spPr>
              <a:xfrm>
                <a:off x="3678213" y="1469025"/>
                <a:ext cx="364100" cy="426875"/>
              </a:xfrm>
              <a:custGeom>
                <a:avLst/>
                <a:gdLst/>
                <a:ahLst/>
                <a:cxnLst/>
                <a:rect l="l" t="t" r="r" b="b"/>
                <a:pathLst>
                  <a:path w="14564" h="17075" extrusionOk="0">
                    <a:moveTo>
                      <a:pt x="7324" y="1"/>
                    </a:moveTo>
                    <a:cubicBezTo>
                      <a:pt x="5901" y="1"/>
                      <a:pt x="4750" y="1151"/>
                      <a:pt x="4750" y="2574"/>
                    </a:cubicBezTo>
                    <a:cubicBezTo>
                      <a:pt x="4750" y="2721"/>
                      <a:pt x="4771" y="2867"/>
                      <a:pt x="4792" y="2951"/>
                    </a:cubicBezTo>
                    <a:cubicBezTo>
                      <a:pt x="2009" y="3976"/>
                      <a:pt x="0" y="6654"/>
                      <a:pt x="0" y="9793"/>
                    </a:cubicBezTo>
                    <a:cubicBezTo>
                      <a:pt x="0" y="13810"/>
                      <a:pt x="3264" y="17074"/>
                      <a:pt x="7282" y="17074"/>
                    </a:cubicBezTo>
                    <a:cubicBezTo>
                      <a:pt x="11299" y="17074"/>
                      <a:pt x="14563" y="13810"/>
                      <a:pt x="14563" y="9793"/>
                    </a:cubicBezTo>
                    <a:cubicBezTo>
                      <a:pt x="14563" y="6675"/>
                      <a:pt x="12596" y="4018"/>
                      <a:pt x="9834" y="2972"/>
                    </a:cubicBezTo>
                    <a:cubicBezTo>
                      <a:pt x="9855" y="2867"/>
                      <a:pt x="9876" y="2742"/>
                      <a:pt x="9876" y="2574"/>
                    </a:cubicBezTo>
                    <a:cubicBezTo>
                      <a:pt x="9876" y="1151"/>
                      <a:pt x="8726" y="1"/>
                      <a:pt x="7324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9"/>
              <p:cNvSpPr/>
              <p:nvPr/>
            </p:nvSpPr>
            <p:spPr>
              <a:xfrm>
                <a:off x="3793288" y="2013575"/>
                <a:ext cx="135500" cy="341600"/>
              </a:xfrm>
              <a:custGeom>
                <a:avLst/>
                <a:gdLst/>
                <a:ahLst/>
                <a:cxnLst/>
                <a:rect l="l" t="t" r="r" b="b"/>
                <a:pathLst>
                  <a:path w="5420" h="13664" extrusionOk="0">
                    <a:moveTo>
                      <a:pt x="1" y="0"/>
                    </a:moveTo>
                    <a:lnTo>
                      <a:pt x="1" y="5942"/>
                    </a:lnTo>
                    <a:lnTo>
                      <a:pt x="2679" y="13663"/>
                    </a:lnTo>
                    <a:lnTo>
                      <a:pt x="5420" y="5942"/>
                    </a:lnTo>
                    <a:lnTo>
                      <a:pt x="5420" y="0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19"/>
              <p:cNvSpPr/>
              <p:nvPr/>
            </p:nvSpPr>
            <p:spPr>
              <a:xfrm>
                <a:off x="3655188" y="1609225"/>
                <a:ext cx="411700" cy="444125"/>
              </a:xfrm>
              <a:custGeom>
                <a:avLst/>
                <a:gdLst/>
                <a:ahLst/>
                <a:cxnLst/>
                <a:rect l="l" t="t" r="r" b="b"/>
                <a:pathLst>
                  <a:path w="16468" h="17765" extrusionOk="0">
                    <a:moveTo>
                      <a:pt x="8224" y="0"/>
                    </a:moveTo>
                    <a:cubicBezTo>
                      <a:pt x="5650" y="0"/>
                      <a:pt x="1654" y="1423"/>
                      <a:pt x="1444" y="7951"/>
                    </a:cubicBezTo>
                    <a:lnTo>
                      <a:pt x="1319" y="7951"/>
                    </a:lnTo>
                    <a:cubicBezTo>
                      <a:pt x="545" y="8077"/>
                      <a:pt x="1" y="8746"/>
                      <a:pt x="126" y="9876"/>
                    </a:cubicBezTo>
                    <a:cubicBezTo>
                      <a:pt x="226" y="10938"/>
                      <a:pt x="902" y="12038"/>
                      <a:pt x="1639" y="12038"/>
                    </a:cubicBezTo>
                    <a:cubicBezTo>
                      <a:pt x="1671" y="12038"/>
                      <a:pt x="1704" y="12036"/>
                      <a:pt x="1737" y="12031"/>
                    </a:cubicBezTo>
                    <a:cubicBezTo>
                      <a:pt x="1800" y="12010"/>
                      <a:pt x="1842" y="12010"/>
                      <a:pt x="1905" y="11989"/>
                    </a:cubicBezTo>
                    <a:cubicBezTo>
                      <a:pt x="2407" y="13747"/>
                      <a:pt x="3830" y="14730"/>
                      <a:pt x="4206" y="15212"/>
                    </a:cubicBezTo>
                    <a:cubicBezTo>
                      <a:pt x="4729" y="15881"/>
                      <a:pt x="6801" y="17743"/>
                      <a:pt x="8224" y="17764"/>
                    </a:cubicBezTo>
                    <a:lnTo>
                      <a:pt x="8245" y="17764"/>
                    </a:lnTo>
                    <a:cubicBezTo>
                      <a:pt x="9647" y="17743"/>
                      <a:pt x="11718" y="15881"/>
                      <a:pt x="12241" y="15212"/>
                    </a:cubicBezTo>
                    <a:cubicBezTo>
                      <a:pt x="12618" y="14730"/>
                      <a:pt x="14040" y="13747"/>
                      <a:pt x="14564" y="11989"/>
                    </a:cubicBezTo>
                    <a:cubicBezTo>
                      <a:pt x="14605" y="12010"/>
                      <a:pt x="14668" y="12010"/>
                      <a:pt x="14731" y="12031"/>
                    </a:cubicBezTo>
                    <a:cubicBezTo>
                      <a:pt x="14764" y="12036"/>
                      <a:pt x="14798" y="12038"/>
                      <a:pt x="14831" y="12038"/>
                    </a:cubicBezTo>
                    <a:cubicBezTo>
                      <a:pt x="15567" y="12038"/>
                      <a:pt x="16242" y="10957"/>
                      <a:pt x="16342" y="9876"/>
                    </a:cubicBezTo>
                    <a:cubicBezTo>
                      <a:pt x="16468" y="8746"/>
                      <a:pt x="15924" y="8077"/>
                      <a:pt x="15149" y="7951"/>
                    </a:cubicBezTo>
                    <a:lnTo>
                      <a:pt x="15003" y="7951"/>
                    </a:lnTo>
                    <a:cubicBezTo>
                      <a:pt x="14794" y="1423"/>
                      <a:pt x="10797" y="0"/>
                      <a:pt x="8245" y="0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19"/>
              <p:cNvSpPr/>
              <p:nvPr/>
            </p:nvSpPr>
            <p:spPr>
              <a:xfrm>
                <a:off x="3653838" y="1564575"/>
                <a:ext cx="403625" cy="2648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0595" extrusionOk="0">
                    <a:moveTo>
                      <a:pt x="6958" y="4218"/>
                    </a:moveTo>
                    <a:cubicBezTo>
                      <a:pt x="6966" y="4218"/>
                      <a:pt x="6997" y="4251"/>
                      <a:pt x="7064" y="4339"/>
                    </a:cubicBezTo>
                    <a:cubicBezTo>
                      <a:pt x="7061" y="4363"/>
                      <a:pt x="7058" y="4387"/>
                      <a:pt x="7055" y="4411"/>
                    </a:cubicBezTo>
                    <a:lnTo>
                      <a:pt x="7055" y="4411"/>
                    </a:lnTo>
                    <a:cubicBezTo>
                      <a:pt x="7003" y="4331"/>
                      <a:pt x="6942" y="4218"/>
                      <a:pt x="6958" y="4218"/>
                    </a:cubicBezTo>
                    <a:close/>
                    <a:moveTo>
                      <a:pt x="9236" y="0"/>
                    </a:moveTo>
                    <a:cubicBezTo>
                      <a:pt x="8978" y="0"/>
                      <a:pt x="8803" y="28"/>
                      <a:pt x="8732" y="42"/>
                    </a:cubicBezTo>
                    <a:lnTo>
                      <a:pt x="8732" y="42"/>
                    </a:lnTo>
                    <a:cubicBezTo>
                      <a:pt x="8734" y="41"/>
                      <a:pt x="8731" y="40"/>
                      <a:pt x="8724" y="40"/>
                    </a:cubicBezTo>
                    <a:cubicBezTo>
                      <a:pt x="8696" y="40"/>
                      <a:pt x="8612" y="49"/>
                      <a:pt x="8696" y="49"/>
                    </a:cubicBezTo>
                    <a:cubicBezTo>
                      <a:pt x="8696" y="49"/>
                      <a:pt x="8708" y="46"/>
                      <a:pt x="8732" y="42"/>
                    </a:cubicBezTo>
                    <a:lnTo>
                      <a:pt x="8732" y="42"/>
                    </a:lnTo>
                    <a:cubicBezTo>
                      <a:pt x="8729" y="43"/>
                      <a:pt x="8718" y="46"/>
                      <a:pt x="8696" y="49"/>
                    </a:cubicBezTo>
                    <a:cubicBezTo>
                      <a:pt x="8822" y="70"/>
                      <a:pt x="7169" y="363"/>
                      <a:pt x="6667" y="1702"/>
                    </a:cubicBezTo>
                    <a:cubicBezTo>
                      <a:pt x="6646" y="1786"/>
                      <a:pt x="6625" y="1870"/>
                      <a:pt x="6625" y="1974"/>
                    </a:cubicBezTo>
                    <a:cubicBezTo>
                      <a:pt x="6455" y="1960"/>
                      <a:pt x="6288" y="1952"/>
                      <a:pt x="6123" y="1952"/>
                    </a:cubicBezTo>
                    <a:cubicBezTo>
                      <a:pt x="2533" y="1952"/>
                      <a:pt x="1" y="5390"/>
                      <a:pt x="1561" y="10490"/>
                    </a:cubicBezTo>
                    <a:cubicBezTo>
                      <a:pt x="5653" y="9023"/>
                      <a:pt x="6806" y="6371"/>
                      <a:pt x="7055" y="4411"/>
                    </a:cubicBezTo>
                    <a:lnTo>
                      <a:pt x="7055" y="4411"/>
                    </a:lnTo>
                    <a:cubicBezTo>
                      <a:pt x="7084" y="4456"/>
                      <a:pt x="7110" y="4491"/>
                      <a:pt x="7118" y="4491"/>
                    </a:cubicBezTo>
                    <a:cubicBezTo>
                      <a:pt x="7127" y="4491"/>
                      <a:pt x="7115" y="4450"/>
                      <a:pt x="7064" y="4339"/>
                    </a:cubicBezTo>
                    <a:lnTo>
                      <a:pt x="7064" y="4339"/>
                    </a:lnTo>
                    <a:cubicBezTo>
                      <a:pt x="7985" y="5615"/>
                      <a:pt x="8675" y="7268"/>
                      <a:pt x="10391" y="8314"/>
                    </a:cubicBezTo>
                    <a:cubicBezTo>
                      <a:pt x="11521" y="9026"/>
                      <a:pt x="12630" y="9632"/>
                      <a:pt x="14638" y="10595"/>
                    </a:cubicBezTo>
                    <a:cubicBezTo>
                      <a:pt x="16082" y="8670"/>
                      <a:pt x="16145" y="7080"/>
                      <a:pt x="15643" y="5469"/>
                    </a:cubicBezTo>
                    <a:cubicBezTo>
                      <a:pt x="13205" y="561"/>
                      <a:pt x="10394" y="0"/>
                      <a:pt x="9236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19"/>
              <p:cNvSpPr/>
              <p:nvPr/>
            </p:nvSpPr>
            <p:spPr>
              <a:xfrm>
                <a:off x="3616488" y="2080525"/>
                <a:ext cx="487550" cy="274650"/>
              </a:xfrm>
              <a:custGeom>
                <a:avLst/>
                <a:gdLst/>
                <a:ahLst/>
                <a:cxnLst/>
                <a:rect l="l" t="t" r="r" b="b"/>
                <a:pathLst>
                  <a:path w="19502" h="10986" extrusionOk="0">
                    <a:moveTo>
                      <a:pt x="7073" y="0"/>
                    </a:moveTo>
                    <a:cubicBezTo>
                      <a:pt x="7073" y="0"/>
                      <a:pt x="6445" y="230"/>
                      <a:pt x="5587" y="565"/>
                    </a:cubicBezTo>
                    <a:cubicBezTo>
                      <a:pt x="4708" y="942"/>
                      <a:pt x="4332" y="1067"/>
                      <a:pt x="3662" y="1486"/>
                    </a:cubicBezTo>
                    <a:cubicBezTo>
                      <a:pt x="2804" y="1946"/>
                      <a:pt x="1402" y="2490"/>
                      <a:pt x="1047" y="3034"/>
                    </a:cubicBezTo>
                    <a:cubicBezTo>
                      <a:pt x="231" y="5482"/>
                      <a:pt x="0" y="10985"/>
                      <a:pt x="0" y="10985"/>
                    </a:cubicBezTo>
                    <a:lnTo>
                      <a:pt x="19501" y="10985"/>
                    </a:lnTo>
                    <a:cubicBezTo>
                      <a:pt x="19501" y="10985"/>
                      <a:pt x="19292" y="5482"/>
                      <a:pt x="18455" y="3034"/>
                    </a:cubicBezTo>
                    <a:cubicBezTo>
                      <a:pt x="18099" y="2490"/>
                      <a:pt x="16697" y="1946"/>
                      <a:pt x="15840" y="1486"/>
                    </a:cubicBezTo>
                    <a:cubicBezTo>
                      <a:pt x="15170" y="1067"/>
                      <a:pt x="14814" y="942"/>
                      <a:pt x="13915" y="565"/>
                    </a:cubicBezTo>
                    <a:cubicBezTo>
                      <a:pt x="13057" y="230"/>
                      <a:pt x="12429" y="0"/>
                      <a:pt x="12429" y="0"/>
                    </a:cubicBezTo>
                    <a:cubicBezTo>
                      <a:pt x="12429" y="0"/>
                      <a:pt x="12429" y="649"/>
                      <a:pt x="12220" y="1423"/>
                    </a:cubicBezTo>
                    <a:cubicBezTo>
                      <a:pt x="11780" y="3076"/>
                      <a:pt x="9751" y="3578"/>
                      <a:pt x="9751" y="3578"/>
                    </a:cubicBezTo>
                    <a:cubicBezTo>
                      <a:pt x="9751" y="3578"/>
                      <a:pt x="7721" y="3076"/>
                      <a:pt x="7282" y="1423"/>
                    </a:cubicBezTo>
                    <a:cubicBezTo>
                      <a:pt x="7073" y="649"/>
                      <a:pt x="7073" y="0"/>
                      <a:pt x="7073" y="0"/>
                    </a:cubicBezTo>
                    <a:close/>
                  </a:path>
                </a:pathLst>
              </a:custGeom>
              <a:solidFill>
                <a:srgbClr val="61C4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19"/>
              <p:cNvSpPr/>
              <p:nvPr/>
            </p:nvSpPr>
            <p:spPr>
              <a:xfrm>
                <a:off x="4850988" y="1457525"/>
                <a:ext cx="864675" cy="864175"/>
              </a:xfrm>
              <a:custGeom>
                <a:avLst/>
                <a:gdLst/>
                <a:ahLst/>
                <a:cxnLst/>
                <a:rect l="l" t="t" r="r" b="b"/>
                <a:pathLst>
                  <a:path w="34587" h="34567" extrusionOk="0">
                    <a:moveTo>
                      <a:pt x="17283" y="0"/>
                    </a:moveTo>
                    <a:cubicBezTo>
                      <a:pt x="7742" y="0"/>
                      <a:pt x="0" y="7742"/>
                      <a:pt x="0" y="17283"/>
                    </a:cubicBezTo>
                    <a:cubicBezTo>
                      <a:pt x="0" y="26824"/>
                      <a:pt x="7742" y="34566"/>
                      <a:pt x="17283" y="34566"/>
                    </a:cubicBezTo>
                    <a:cubicBezTo>
                      <a:pt x="26845" y="34566"/>
                      <a:pt x="34587" y="26824"/>
                      <a:pt x="34587" y="17283"/>
                    </a:cubicBezTo>
                    <a:cubicBezTo>
                      <a:pt x="34587" y="7742"/>
                      <a:pt x="26845" y="0"/>
                      <a:pt x="172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19"/>
              <p:cNvSpPr/>
              <p:nvPr/>
            </p:nvSpPr>
            <p:spPr>
              <a:xfrm>
                <a:off x="5212438" y="1993175"/>
                <a:ext cx="141775" cy="155900"/>
              </a:xfrm>
              <a:custGeom>
                <a:avLst/>
                <a:gdLst/>
                <a:ahLst/>
                <a:cxnLst/>
                <a:rect l="l" t="t" r="r" b="b"/>
                <a:pathLst>
                  <a:path w="5671" h="6236" extrusionOk="0">
                    <a:moveTo>
                      <a:pt x="0" y="0"/>
                    </a:moveTo>
                    <a:lnTo>
                      <a:pt x="0" y="6235"/>
                    </a:lnTo>
                    <a:lnTo>
                      <a:pt x="5671" y="6235"/>
                    </a:lnTo>
                    <a:lnTo>
                      <a:pt x="5671" y="0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19"/>
              <p:cNvSpPr/>
              <p:nvPr/>
            </p:nvSpPr>
            <p:spPr>
              <a:xfrm>
                <a:off x="5067538" y="1546975"/>
                <a:ext cx="431575" cy="473925"/>
              </a:xfrm>
              <a:custGeom>
                <a:avLst/>
                <a:gdLst/>
                <a:ahLst/>
                <a:cxnLst/>
                <a:rect l="l" t="t" r="r" b="b"/>
                <a:pathLst>
                  <a:path w="17263" h="18957" extrusionOk="0">
                    <a:moveTo>
                      <a:pt x="8642" y="0"/>
                    </a:moveTo>
                    <a:cubicBezTo>
                      <a:pt x="5943" y="0"/>
                      <a:pt x="1737" y="1507"/>
                      <a:pt x="1507" y="8349"/>
                    </a:cubicBezTo>
                    <a:lnTo>
                      <a:pt x="1381" y="8349"/>
                    </a:lnTo>
                    <a:cubicBezTo>
                      <a:pt x="565" y="8474"/>
                      <a:pt x="0" y="8872"/>
                      <a:pt x="126" y="10044"/>
                    </a:cubicBezTo>
                    <a:cubicBezTo>
                      <a:pt x="247" y="11176"/>
                      <a:pt x="956" y="12622"/>
                      <a:pt x="1740" y="12622"/>
                    </a:cubicBezTo>
                    <a:cubicBezTo>
                      <a:pt x="1767" y="12622"/>
                      <a:pt x="1794" y="12621"/>
                      <a:pt x="1821" y="12617"/>
                    </a:cubicBezTo>
                    <a:cubicBezTo>
                      <a:pt x="1842" y="12617"/>
                      <a:pt x="1863" y="12596"/>
                      <a:pt x="1884" y="12596"/>
                    </a:cubicBezTo>
                    <a:cubicBezTo>
                      <a:pt x="2323" y="14772"/>
                      <a:pt x="3746" y="16216"/>
                      <a:pt x="4143" y="16739"/>
                    </a:cubicBezTo>
                    <a:cubicBezTo>
                      <a:pt x="4708" y="17430"/>
                      <a:pt x="7177" y="18957"/>
                      <a:pt x="8642" y="18957"/>
                    </a:cubicBezTo>
                    <a:cubicBezTo>
                      <a:pt x="10107" y="18957"/>
                      <a:pt x="12576" y="17430"/>
                      <a:pt x="13141" y="16739"/>
                    </a:cubicBezTo>
                    <a:cubicBezTo>
                      <a:pt x="13538" y="16216"/>
                      <a:pt x="14940" y="14772"/>
                      <a:pt x="15400" y="12596"/>
                    </a:cubicBezTo>
                    <a:cubicBezTo>
                      <a:pt x="15421" y="12596"/>
                      <a:pt x="15442" y="12617"/>
                      <a:pt x="15442" y="12617"/>
                    </a:cubicBezTo>
                    <a:cubicBezTo>
                      <a:pt x="15469" y="12621"/>
                      <a:pt x="15496" y="12622"/>
                      <a:pt x="15523" y="12622"/>
                    </a:cubicBezTo>
                    <a:cubicBezTo>
                      <a:pt x="16307" y="12622"/>
                      <a:pt x="17016" y="11176"/>
                      <a:pt x="17137" y="10044"/>
                    </a:cubicBezTo>
                    <a:cubicBezTo>
                      <a:pt x="17262" y="8872"/>
                      <a:pt x="16698" y="8474"/>
                      <a:pt x="15881" y="8349"/>
                    </a:cubicBezTo>
                    <a:lnTo>
                      <a:pt x="15756" y="8349"/>
                    </a:lnTo>
                    <a:cubicBezTo>
                      <a:pt x="15526" y="1486"/>
                      <a:pt x="11320" y="0"/>
                      <a:pt x="8642" y="0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19"/>
              <p:cNvSpPr/>
              <p:nvPr/>
            </p:nvSpPr>
            <p:spPr>
              <a:xfrm>
                <a:off x="5084188" y="1576350"/>
                <a:ext cx="106300" cy="181975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7279" extrusionOk="0">
                    <a:moveTo>
                      <a:pt x="3073" y="0"/>
                    </a:moveTo>
                    <a:cubicBezTo>
                      <a:pt x="694" y="0"/>
                      <a:pt x="1" y="5184"/>
                      <a:pt x="402" y="7278"/>
                    </a:cubicBezTo>
                    <a:cubicBezTo>
                      <a:pt x="506" y="7257"/>
                      <a:pt x="590" y="7236"/>
                      <a:pt x="695" y="7216"/>
                    </a:cubicBezTo>
                    <a:cubicBezTo>
                      <a:pt x="1301" y="6985"/>
                      <a:pt x="2431" y="6860"/>
                      <a:pt x="2766" y="6316"/>
                    </a:cubicBezTo>
                    <a:cubicBezTo>
                      <a:pt x="2766" y="6169"/>
                      <a:pt x="2766" y="6044"/>
                      <a:pt x="2766" y="5897"/>
                    </a:cubicBezTo>
                    <a:cubicBezTo>
                      <a:pt x="1845" y="3240"/>
                      <a:pt x="4252" y="374"/>
                      <a:pt x="4252" y="374"/>
                    </a:cubicBezTo>
                    <a:cubicBezTo>
                      <a:pt x="3820" y="116"/>
                      <a:pt x="3428" y="0"/>
                      <a:pt x="3073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19"/>
              <p:cNvSpPr/>
              <p:nvPr/>
            </p:nvSpPr>
            <p:spPr>
              <a:xfrm>
                <a:off x="5376163" y="1576350"/>
                <a:ext cx="106275" cy="181975"/>
              </a:xfrm>
              <a:custGeom>
                <a:avLst/>
                <a:gdLst/>
                <a:ahLst/>
                <a:cxnLst/>
                <a:rect l="l" t="t" r="r" b="b"/>
                <a:pathLst>
                  <a:path w="4251" h="7279" extrusionOk="0">
                    <a:moveTo>
                      <a:pt x="1179" y="0"/>
                    </a:moveTo>
                    <a:cubicBezTo>
                      <a:pt x="824" y="0"/>
                      <a:pt x="432" y="116"/>
                      <a:pt x="0" y="374"/>
                    </a:cubicBezTo>
                    <a:cubicBezTo>
                      <a:pt x="0" y="374"/>
                      <a:pt x="2407" y="3240"/>
                      <a:pt x="1486" y="5897"/>
                    </a:cubicBezTo>
                    <a:cubicBezTo>
                      <a:pt x="1486" y="6044"/>
                      <a:pt x="1486" y="6169"/>
                      <a:pt x="1465" y="6316"/>
                    </a:cubicBezTo>
                    <a:cubicBezTo>
                      <a:pt x="1821" y="6860"/>
                      <a:pt x="2951" y="6985"/>
                      <a:pt x="3557" y="7216"/>
                    </a:cubicBezTo>
                    <a:cubicBezTo>
                      <a:pt x="3662" y="7236"/>
                      <a:pt x="3746" y="7257"/>
                      <a:pt x="3850" y="7278"/>
                    </a:cubicBezTo>
                    <a:cubicBezTo>
                      <a:pt x="4251" y="5184"/>
                      <a:pt x="3558" y="0"/>
                      <a:pt x="1179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19"/>
              <p:cNvSpPr/>
              <p:nvPr/>
            </p:nvSpPr>
            <p:spPr>
              <a:xfrm>
                <a:off x="4978088" y="2082600"/>
                <a:ext cx="610475" cy="273625"/>
              </a:xfrm>
              <a:custGeom>
                <a:avLst/>
                <a:gdLst/>
                <a:ahLst/>
                <a:cxnLst/>
                <a:rect l="l" t="t" r="r" b="b"/>
                <a:pathLst>
                  <a:path w="24419" h="10945" extrusionOk="0">
                    <a:moveTo>
                      <a:pt x="8621" y="1"/>
                    </a:moveTo>
                    <a:lnTo>
                      <a:pt x="8663" y="147"/>
                    </a:lnTo>
                    <a:cubicBezTo>
                      <a:pt x="8328" y="189"/>
                      <a:pt x="3244" y="963"/>
                      <a:pt x="2470" y="1759"/>
                    </a:cubicBezTo>
                    <a:cubicBezTo>
                      <a:pt x="1779" y="2491"/>
                      <a:pt x="335" y="9417"/>
                      <a:pt x="1" y="10944"/>
                    </a:cubicBezTo>
                    <a:lnTo>
                      <a:pt x="24418" y="10944"/>
                    </a:lnTo>
                    <a:cubicBezTo>
                      <a:pt x="24084" y="9417"/>
                      <a:pt x="22640" y="2491"/>
                      <a:pt x="21949" y="1759"/>
                    </a:cubicBezTo>
                    <a:cubicBezTo>
                      <a:pt x="21175" y="963"/>
                      <a:pt x="16091" y="189"/>
                      <a:pt x="15756" y="147"/>
                    </a:cubicBezTo>
                    <a:lnTo>
                      <a:pt x="15819" y="1"/>
                    </a:lnTo>
                    <a:lnTo>
                      <a:pt x="15819" y="1"/>
                    </a:lnTo>
                    <a:lnTo>
                      <a:pt x="12220" y="440"/>
                    </a:lnTo>
                    <a:lnTo>
                      <a:pt x="862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19"/>
              <p:cNvSpPr/>
              <p:nvPr/>
            </p:nvSpPr>
            <p:spPr>
              <a:xfrm>
                <a:off x="5283063" y="2093600"/>
                <a:ext cx="0" cy="262625"/>
              </a:xfrm>
              <a:custGeom>
                <a:avLst/>
                <a:gdLst/>
                <a:ahLst/>
                <a:cxnLst/>
                <a:rect l="l" t="t" r="r" b="b"/>
                <a:pathLst>
                  <a:path h="10505" fill="none" extrusionOk="0">
                    <a:moveTo>
                      <a:pt x="0" y="0"/>
                    </a:moveTo>
                    <a:lnTo>
                      <a:pt x="0" y="10504"/>
                    </a:lnTo>
                  </a:path>
                </a:pathLst>
              </a:custGeom>
              <a:noFill/>
              <a:ln w="6800" cap="flat" cmpd="sng">
                <a:solidFill>
                  <a:srgbClr val="957552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19"/>
              <p:cNvSpPr/>
              <p:nvPr/>
            </p:nvSpPr>
            <p:spPr>
              <a:xfrm>
                <a:off x="5193088" y="2064300"/>
                <a:ext cx="89975" cy="97850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3914" extrusionOk="0">
                    <a:moveTo>
                      <a:pt x="712" y="1"/>
                    </a:moveTo>
                    <a:lnTo>
                      <a:pt x="0" y="733"/>
                    </a:lnTo>
                    <a:lnTo>
                      <a:pt x="1444" y="3913"/>
                    </a:lnTo>
                    <a:lnTo>
                      <a:pt x="3599" y="1172"/>
                    </a:lnTo>
                    <a:lnTo>
                      <a:pt x="7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19"/>
              <p:cNvSpPr/>
              <p:nvPr/>
            </p:nvSpPr>
            <p:spPr>
              <a:xfrm>
                <a:off x="5283063" y="2064300"/>
                <a:ext cx="90500" cy="97850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914" extrusionOk="0">
                    <a:moveTo>
                      <a:pt x="2887" y="1"/>
                    </a:moveTo>
                    <a:lnTo>
                      <a:pt x="0" y="1172"/>
                    </a:lnTo>
                    <a:lnTo>
                      <a:pt x="2176" y="3913"/>
                    </a:lnTo>
                    <a:lnTo>
                      <a:pt x="3620" y="733"/>
                    </a:lnTo>
                    <a:lnTo>
                      <a:pt x="288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19"/>
              <p:cNvSpPr/>
              <p:nvPr/>
            </p:nvSpPr>
            <p:spPr>
              <a:xfrm>
                <a:off x="5255838" y="2129700"/>
                <a:ext cx="18875" cy="14650"/>
              </a:xfrm>
              <a:custGeom>
                <a:avLst/>
                <a:gdLst/>
                <a:ahLst/>
                <a:cxnLst/>
                <a:rect l="l" t="t" r="r" b="b"/>
                <a:pathLst>
                  <a:path w="755" h="586" extrusionOk="0">
                    <a:moveTo>
                      <a:pt x="378" y="0"/>
                    </a:moveTo>
                    <a:cubicBezTo>
                      <a:pt x="1" y="0"/>
                      <a:pt x="1" y="586"/>
                      <a:pt x="378" y="586"/>
                    </a:cubicBezTo>
                    <a:cubicBezTo>
                      <a:pt x="754" y="586"/>
                      <a:pt x="754" y="0"/>
                      <a:pt x="378" y="0"/>
                    </a:cubicBezTo>
                    <a:close/>
                  </a:path>
                </a:pathLst>
              </a:custGeom>
              <a:solidFill>
                <a:srgbClr val="957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19"/>
              <p:cNvSpPr/>
              <p:nvPr/>
            </p:nvSpPr>
            <p:spPr>
              <a:xfrm>
                <a:off x="5255838" y="2192975"/>
                <a:ext cx="18875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755" h="587" extrusionOk="0">
                    <a:moveTo>
                      <a:pt x="378" y="1"/>
                    </a:moveTo>
                    <a:cubicBezTo>
                      <a:pt x="1" y="1"/>
                      <a:pt x="1" y="587"/>
                      <a:pt x="378" y="587"/>
                    </a:cubicBezTo>
                    <a:cubicBezTo>
                      <a:pt x="754" y="587"/>
                      <a:pt x="754" y="1"/>
                      <a:pt x="378" y="1"/>
                    </a:cubicBezTo>
                    <a:close/>
                  </a:path>
                </a:pathLst>
              </a:custGeom>
              <a:solidFill>
                <a:srgbClr val="957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19"/>
              <p:cNvSpPr/>
              <p:nvPr/>
            </p:nvSpPr>
            <p:spPr>
              <a:xfrm>
                <a:off x="5255838" y="2256275"/>
                <a:ext cx="18875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755" h="587" extrusionOk="0">
                    <a:moveTo>
                      <a:pt x="378" y="1"/>
                    </a:moveTo>
                    <a:cubicBezTo>
                      <a:pt x="1" y="1"/>
                      <a:pt x="1" y="586"/>
                      <a:pt x="378" y="586"/>
                    </a:cubicBezTo>
                    <a:cubicBezTo>
                      <a:pt x="754" y="586"/>
                      <a:pt x="754" y="1"/>
                      <a:pt x="378" y="1"/>
                    </a:cubicBezTo>
                    <a:close/>
                  </a:path>
                </a:pathLst>
              </a:custGeom>
              <a:solidFill>
                <a:srgbClr val="957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19"/>
              <p:cNvSpPr/>
              <p:nvPr/>
            </p:nvSpPr>
            <p:spPr>
              <a:xfrm>
                <a:off x="5255838" y="2319575"/>
                <a:ext cx="18875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755" h="587" extrusionOk="0">
                    <a:moveTo>
                      <a:pt x="378" y="0"/>
                    </a:moveTo>
                    <a:cubicBezTo>
                      <a:pt x="1" y="0"/>
                      <a:pt x="1" y="586"/>
                      <a:pt x="378" y="586"/>
                    </a:cubicBezTo>
                    <a:cubicBezTo>
                      <a:pt x="754" y="586"/>
                      <a:pt x="754" y="0"/>
                      <a:pt x="378" y="0"/>
                    </a:cubicBezTo>
                    <a:close/>
                  </a:path>
                </a:pathLst>
              </a:custGeom>
              <a:solidFill>
                <a:srgbClr val="957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19"/>
              <p:cNvSpPr/>
              <p:nvPr/>
            </p:nvSpPr>
            <p:spPr>
              <a:xfrm>
                <a:off x="2273713" y="2609375"/>
                <a:ext cx="864175" cy="864675"/>
              </a:xfrm>
              <a:custGeom>
                <a:avLst/>
                <a:gdLst/>
                <a:ahLst/>
                <a:cxnLst/>
                <a:rect l="l" t="t" r="r" b="b"/>
                <a:pathLst>
                  <a:path w="34567" h="34587" extrusionOk="0">
                    <a:moveTo>
                      <a:pt x="17283" y="0"/>
                    </a:moveTo>
                    <a:cubicBezTo>
                      <a:pt x="7742" y="0"/>
                      <a:pt x="0" y="7742"/>
                      <a:pt x="0" y="17283"/>
                    </a:cubicBezTo>
                    <a:cubicBezTo>
                      <a:pt x="0" y="26845"/>
                      <a:pt x="7742" y="34587"/>
                      <a:pt x="17283" y="34587"/>
                    </a:cubicBezTo>
                    <a:cubicBezTo>
                      <a:pt x="26825" y="34587"/>
                      <a:pt x="34566" y="26845"/>
                      <a:pt x="34566" y="17283"/>
                    </a:cubicBezTo>
                    <a:cubicBezTo>
                      <a:pt x="34566" y="7742"/>
                      <a:pt x="26825" y="0"/>
                      <a:pt x="172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19"/>
              <p:cNvSpPr/>
              <p:nvPr/>
            </p:nvSpPr>
            <p:spPr>
              <a:xfrm>
                <a:off x="3252938" y="2609375"/>
                <a:ext cx="864700" cy="864675"/>
              </a:xfrm>
              <a:custGeom>
                <a:avLst/>
                <a:gdLst/>
                <a:ahLst/>
                <a:cxnLst/>
                <a:rect l="l" t="t" r="r" b="b"/>
                <a:pathLst>
                  <a:path w="34588" h="34587" extrusionOk="0">
                    <a:moveTo>
                      <a:pt x="17304" y="0"/>
                    </a:moveTo>
                    <a:cubicBezTo>
                      <a:pt x="7742" y="0"/>
                      <a:pt x="0" y="7742"/>
                      <a:pt x="0" y="17283"/>
                    </a:cubicBezTo>
                    <a:cubicBezTo>
                      <a:pt x="0" y="26845"/>
                      <a:pt x="7742" y="34587"/>
                      <a:pt x="17304" y="34587"/>
                    </a:cubicBezTo>
                    <a:cubicBezTo>
                      <a:pt x="26845" y="34587"/>
                      <a:pt x="34587" y="26845"/>
                      <a:pt x="34587" y="17283"/>
                    </a:cubicBezTo>
                    <a:cubicBezTo>
                      <a:pt x="34587" y="7742"/>
                      <a:pt x="26845" y="0"/>
                      <a:pt x="173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19"/>
              <p:cNvSpPr/>
              <p:nvPr/>
            </p:nvSpPr>
            <p:spPr>
              <a:xfrm>
                <a:off x="5026213" y="2609375"/>
                <a:ext cx="864175" cy="864675"/>
              </a:xfrm>
              <a:custGeom>
                <a:avLst/>
                <a:gdLst/>
                <a:ahLst/>
                <a:cxnLst/>
                <a:rect l="l" t="t" r="r" b="b"/>
                <a:pathLst>
                  <a:path w="34567" h="34587" extrusionOk="0">
                    <a:moveTo>
                      <a:pt x="17283" y="0"/>
                    </a:moveTo>
                    <a:cubicBezTo>
                      <a:pt x="7721" y="0"/>
                      <a:pt x="1" y="7742"/>
                      <a:pt x="1" y="17283"/>
                    </a:cubicBezTo>
                    <a:cubicBezTo>
                      <a:pt x="1" y="26845"/>
                      <a:pt x="7742" y="34587"/>
                      <a:pt x="17283" y="34587"/>
                    </a:cubicBezTo>
                    <a:cubicBezTo>
                      <a:pt x="26825" y="34587"/>
                      <a:pt x="34566" y="26845"/>
                      <a:pt x="34566" y="17283"/>
                    </a:cubicBezTo>
                    <a:cubicBezTo>
                      <a:pt x="34566" y="7742"/>
                      <a:pt x="26825" y="0"/>
                      <a:pt x="172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19"/>
              <p:cNvSpPr/>
              <p:nvPr/>
            </p:nvSpPr>
            <p:spPr>
              <a:xfrm>
                <a:off x="6005438" y="2609375"/>
                <a:ext cx="864700" cy="864675"/>
              </a:xfrm>
              <a:custGeom>
                <a:avLst/>
                <a:gdLst/>
                <a:ahLst/>
                <a:cxnLst/>
                <a:rect l="l" t="t" r="r" b="b"/>
                <a:pathLst>
                  <a:path w="34588" h="34587" extrusionOk="0">
                    <a:moveTo>
                      <a:pt x="17283" y="0"/>
                    </a:moveTo>
                    <a:cubicBezTo>
                      <a:pt x="7742" y="0"/>
                      <a:pt x="0" y="7742"/>
                      <a:pt x="0" y="17283"/>
                    </a:cubicBezTo>
                    <a:cubicBezTo>
                      <a:pt x="0" y="26845"/>
                      <a:pt x="7742" y="34587"/>
                      <a:pt x="17283" y="34587"/>
                    </a:cubicBezTo>
                    <a:cubicBezTo>
                      <a:pt x="26845" y="34587"/>
                      <a:pt x="34587" y="26845"/>
                      <a:pt x="34587" y="17283"/>
                    </a:cubicBezTo>
                    <a:cubicBezTo>
                      <a:pt x="34587" y="7742"/>
                      <a:pt x="26845" y="0"/>
                      <a:pt x="172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19"/>
              <p:cNvSpPr/>
              <p:nvPr/>
            </p:nvSpPr>
            <p:spPr>
              <a:xfrm>
                <a:off x="2763313" y="3764875"/>
                <a:ext cx="864700" cy="864700"/>
              </a:xfrm>
              <a:custGeom>
                <a:avLst/>
                <a:gdLst/>
                <a:ahLst/>
                <a:cxnLst/>
                <a:rect l="l" t="t" r="r" b="b"/>
                <a:pathLst>
                  <a:path w="34588" h="34588" extrusionOk="0">
                    <a:moveTo>
                      <a:pt x="17284" y="0"/>
                    </a:moveTo>
                    <a:cubicBezTo>
                      <a:pt x="7743" y="0"/>
                      <a:pt x="1" y="7742"/>
                      <a:pt x="1" y="17283"/>
                    </a:cubicBezTo>
                    <a:cubicBezTo>
                      <a:pt x="1" y="26845"/>
                      <a:pt x="7743" y="34587"/>
                      <a:pt x="17284" y="34587"/>
                    </a:cubicBezTo>
                    <a:cubicBezTo>
                      <a:pt x="26846" y="34587"/>
                      <a:pt x="34588" y="26845"/>
                      <a:pt x="34588" y="17283"/>
                    </a:cubicBezTo>
                    <a:cubicBezTo>
                      <a:pt x="34588" y="7742"/>
                      <a:pt x="26846" y="0"/>
                      <a:pt x="172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19"/>
              <p:cNvSpPr/>
              <p:nvPr/>
            </p:nvSpPr>
            <p:spPr>
              <a:xfrm>
                <a:off x="5518963" y="3764875"/>
                <a:ext cx="864700" cy="864700"/>
              </a:xfrm>
              <a:custGeom>
                <a:avLst/>
                <a:gdLst/>
                <a:ahLst/>
                <a:cxnLst/>
                <a:rect l="l" t="t" r="r" b="b"/>
                <a:pathLst>
                  <a:path w="34588" h="34588" extrusionOk="0">
                    <a:moveTo>
                      <a:pt x="17304" y="0"/>
                    </a:moveTo>
                    <a:cubicBezTo>
                      <a:pt x="7742" y="0"/>
                      <a:pt x="1" y="7742"/>
                      <a:pt x="1" y="17283"/>
                    </a:cubicBezTo>
                    <a:cubicBezTo>
                      <a:pt x="1" y="26845"/>
                      <a:pt x="7742" y="34587"/>
                      <a:pt x="17304" y="34587"/>
                    </a:cubicBezTo>
                    <a:cubicBezTo>
                      <a:pt x="26846" y="34587"/>
                      <a:pt x="34587" y="26845"/>
                      <a:pt x="34587" y="17283"/>
                    </a:cubicBezTo>
                    <a:cubicBezTo>
                      <a:pt x="34587" y="7742"/>
                      <a:pt x="26846" y="0"/>
                      <a:pt x="173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19"/>
              <p:cNvSpPr/>
              <p:nvPr/>
            </p:nvSpPr>
            <p:spPr>
              <a:xfrm>
                <a:off x="3195388" y="3042475"/>
                <a:ext cx="25" cy="722425"/>
              </a:xfrm>
              <a:custGeom>
                <a:avLst/>
                <a:gdLst/>
                <a:ahLst/>
                <a:cxnLst/>
                <a:rect l="l" t="t" r="r" b="b"/>
                <a:pathLst>
                  <a:path w="1" h="28897" fill="none" extrusionOk="0">
                    <a:moveTo>
                      <a:pt x="1" y="1"/>
                    </a:moveTo>
                    <a:lnTo>
                      <a:pt x="1" y="28896"/>
                    </a:lnTo>
                  </a:path>
                </a:pathLst>
              </a:custGeom>
              <a:noFill/>
              <a:ln w="32950" cap="flat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19"/>
              <p:cNvSpPr/>
              <p:nvPr/>
            </p:nvSpPr>
            <p:spPr>
              <a:xfrm>
                <a:off x="5951563" y="3042475"/>
                <a:ext cx="25" cy="722425"/>
              </a:xfrm>
              <a:custGeom>
                <a:avLst/>
                <a:gdLst/>
                <a:ahLst/>
                <a:cxnLst/>
                <a:rect l="l" t="t" r="r" b="b"/>
                <a:pathLst>
                  <a:path w="1" h="28897" fill="none" extrusionOk="0">
                    <a:moveTo>
                      <a:pt x="0" y="1"/>
                    </a:moveTo>
                    <a:lnTo>
                      <a:pt x="0" y="28896"/>
                    </a:lnTo>
                  </a:path>
                </a:pathLst>
              </a:custGeom>
              <a:noFill/>
              <a:ln w="32950" cap="flat" cmpd="sng">
                <a:solidFill>
                  <a:srgbClr val="BF9164"/>
                </a:solidFill>
                <a:prstDash val="solid"/>
                <a:miter lim="2092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19"/>
              <p:cNvSpPr/>
              <p:nvPr/>
            </p:nvSpPr>
            <p:spPr>
              <a:xfrm>
                <a:off x="2510663" y="2891300"/>
                <a:ext cx="195150" cy="296100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11844" extrusionOk="0">
                    <a:moveTo>
                      <a:pt x="7805" y="1"/>
                    </a:moveTo>
                    <a:lnTo>
                      <a:pt x="1507" y="4332"/>
                    </a:lnTo>
                    <a:cubicBezTo>
                      <a:pt x="1507" y="7073"/>
                      <a:pt x="1" y="7136"/>
                      <a:pt x="105" y="8956"/>
                    </a:cubicBezTo>
                    <a:cubicBezTo>
                      <a:pt x="210" y="10693"/>
                      <a:pt x="1403" y="10923"/>
                      <a:pt x="1717" y="11844"/>
                    </a:cubicBezTo>
                    <a:lnTo>
                      <a:pt x="7805" y="11844"/>
                    </a:lnTo>
                    <a:lnTo>
                      <a:pt x="7805" y="1"/>
                    </a:ln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9"/>
              <p:cNvSpPr/>
              <p:nvPr/>
            </p:nvSpPr>
            <p:spPr>
              <a:xfrm>
                <a:off x="2527413" y="2749550"/>
                <a:ext cx="373500" cy="437850"/>
              </a:xfrm>
              <a:custGeom>
                <a:avLst/>
                <a:gdLst/>
                <a:ahLst/>
                <a:cxnLst/>
                <a:rect l="l" t="t" r="r" b="b"/>
                <a:pathLst>
                  <a:path w="14940" h="17514" extrusionOk="0">
                    <a:moveTo>
                      <a:pt x="7156" y="1"/>
                    </a:moveTo>
                    <a:cubicBezTo>
                      <a:pt x="3202" y="1"/>
                      <a:pt x="0" y="3202"/>
                      <a:pt x="0" y="7156"/>
                    </a:cubicBezTo>
                    <a:cubicBezTo>
                      <a:pt x="0" y="11090"/>
                      <a:pt x="3202" y="14291"/>
                      <a:pt x="7135" y="14312"/>
                    </a:cubicBezTo>
                    <a:lnTo>
                      <a:pt x="7135" y="17514"/>
                    </a:lnTo>
                    <a:lnTo>
                      <a:pt x="13224" y="17514"/>
                    </a:lnTo>
                    <a:cubicBezTo>
                      <a:pt x="13559" y="16593"/>
                      <a:pt x="14731" y="16342"/>
                      <a:pt x="14835" y="14605"/>
                    </a:cubicBezTo>
                    <a:cubicBezTo>
                      <a:pt x="14940" y="12931"/>
                      <a:pt x="13664" y="12743"/>
                      <a:pt x="13454" y="10567"/>
                    </a:cubicBezTo>
                    <a:cubicBezTo>
                      <a:pt x="14019" y="9563"/>
                      <a:pt x="14333" y="8391"/>
                      <a:pt x="14333" y="7156"/>
                    </a:cubicBezTo>
                    <a:cubicBezTo>
                      <a:pt x="14333" y="3202"/>
                      <a:pt x="11111" y="1"/>
                      <a:pt x="7156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9"/>
              <p:cNvSpPr/>
              <p:nvPr/>
            </p:nvSpPr>
            <p:spPr>
              <a:xfrm>
                <a:off x="2646663" y="3180575"/>
                <a:ext cx="119825" cy="301325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12053" extrusionOk="0">
                    <a:moveTo>
                      <a:pt x="1" y="1"/>
                    </a:moveTo>
                    <a:lnTo>
                      <a:pt x="1" y="5252"/>
                    </a:lnTo>
                    <a:lnTo>
                      <a:pt x="2365" y="12053"/>
                    </a:lnTo>
                    <a:lnTo>
                      <a:pt x="4792" y="5252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19"/>
              <p:cNvSpPr/>
              <p:nvPr/>
            </p:nvSpPr>
            <p:spPr>
              <a:xfrm>
                <a:off x="2524788" y="2816500"/>
                <a:ext cx="363575" cy="399150"/>
              </a:xfrm>
              <a:custGeom>
                <a:avLst/>
                <a:gdLst/>
                <a:ahLst/>
                <a:cxnLst/>
                <a:rect l="l" t="t" r="r" b="b"/>
                <a:pathLst>
                  <a:path w="14543" h="15966" extrusionOk="0">
                    <a:moveTo>
                      <a:pt x="7240" y="1"/>
                    </a:moveTo>
                    <a:cubicBezTo>
                      <a:pt x="4981" y="1"/>
                      <a:pt x="1465" y="1256"/>
                      <a:pt x="1277" y="7031"/>
                    </a:cubicBezTo>
                    <a:lnTo>
                      <a:pt x="1152" y="7031"/>
                    </a:lnTo>
                    <a:cubicBezTo>
                      <a:pt x="482" y="7136"/>
                      <a:pt x="1" y="7450"/>
                      <a:pt x="105" y="8454"/>
                    </a:cubicBezTo>
                    <a:cubicBezTo>
                      <a:pt x="206" y="9399"/>
                      <a:pt x="790" y="10615"/>
                      <a:pt x="1448" y="10615"/>
                    </a:cubicBezTo>
                    <a:cubicBezTo>
                      <a:pt x="1475" y="10615"/>
                      <a:pt x="1501" y="10613"/>
                      <a:pt x="1528" y="10609"/>
                    </a:cubicBezTo>
                    <a:cubicBezTo>
                      <a:pt x="1591" y="10609"/>
                      <a:pt x="1654" y="10588"/>
                      <a:pt x="1717" y="10567"/>
                    </a:cubicBezTo>
                    <a:cubicBezTo>
                      <a:pt x="2156" y="11865"/>
                      <a:pt x="2846" y="12471"/>
                      <a:pt x="3160" y="12890"/>
                    </a:cubicBezTo>
                    <a:cubicBezTo>
                      <a:pt x="3621" y="13476"/>
                      <a:pt x="6006" y="15924"/>
                      <a:pt x="7240" y="15966"/>
                    </a:cubicBezTo>
                    <a:lnTo>
                      <a:pt x="7261" y="15966"/>
                    </a:lnTo>
                    <a:cubicBezTo>
                      <a:pt x="8517" y="15924"/>
                      <a:pt x="10881" y="13476"/>
                      <a:pt x="11362" y="12890"/>
                    </a:cubicBezTo>
                    <a:cubicBezTo>
                      <a:pt x="11676" y="12471"/>
                      <a:pt x="12346" y="11865"/>
                      <a:pt x="12806" y="10567"/>
                    </a:cubicBezTo>
                    <a:cubicBezTo>
                      <a:pt x="12869" y="10588"/>
                      <a:pt x="12932" y="10609"/>
                      <a:pt x="13015" y="10630"/>
                    </a:cubicBezTo>
                    <a:cubicBezTo>
                      <a:pt x="13037" y="10633"/>
                      <a:pt x="13059" y="10634"/>
                      <a:pt x="13080" y="10634"/>
                    </a:cubicBezTo>
                    <a:cubicBezTo>
                      <a:pt x="13745" y="10634"/>
                      <a:pt x="14337" y="9407"/>
                      <a:pt x="14438" y="8454"/>
                    </a:cubicBezTo>
                    <a:cubicBezTo>
                      <a:pt x="14543" y="7450"/>
                      <a:pt x="14061" y="7136"/>
                      <a:pt x="13371" y="7031"/>
                    </a:cubicBezTo>
                    <a:lnTo>
                      <a:pt x="13245" y="7031"/>
                    </a:lnTo>
                    <a:cubicBezTo>
                      <a:pt x="13057" y="1256"/>
                      <a:pt x="9542" y="1"/>
                      <a:pt x="7261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19"/>
              <p:cNvSpPr/>
              <p:nvPr/>
            </p:nvSpPr>
            <p:spPr>
              <a:xfrm>
                <a:off x="2503863" y="3239700"/>
                <a:ext cx="201950" cy="242200"/>
              </a:xfrm>
              <a:custGeom>
                <a:avLst/>
                <a:gdLst/>
                <a:ahLst/>
                <a:cxnLst/>
                <a:rect l="l" t="t" r="r" b="b"/>
                <a:pathLst>
                  <a:path w="8078" h="9688" extrusionOk="0">
                    <a:moveTo>
                      <a:pt x="5713" y="0"/>
                    </a:moveTo>
                    <a:cubicBezTo>
                      <a:pt x="5713" y="0"/>
                      <a:pt x="1800" y="1318"/>
                      <a:pt x="942" y="2678"/>
                    </a:cubicBezTo>
                    <a:cubicBezTo>
                      <a:pt x="210" y="4854"/>
                      <a:pt x="1" y="9688"/>
                      <a:pt x="1" y="9688"/>
                    </a:cubicBezTo>
                    <a:lnTo>
                      <a:pt x="8077" y="9688"/>
                    </a:lnTo>
                    <a:lnTo>
                      <a:pt x="8077" y="3139"/>
                    </a:lnTo>
                    <a:cubicBezTo>
                      <a:pt x="8077" y="3139"/>
                      <a:pt x="6299" y="2699"/>
                      <a:pt x="5901" y="1255"/>
                    </a:cubicBezTo>
                    <a:cubicBezTo>
                      <a:pt x="5713" y="565"/>
                      <a:pt x="5713" y="0"/>
                      <a:pt x="5713" y="0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9"/>
              <p:cNvSpPr/>
              <p:nvPr/>
            </p:nvSpPr>
            <p:spPr>
              <a:xfrm>
                <a:off x="2705788" y="3239700"/>
                <a:ext cx="201925" cy="242200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9688" extrusionOk="0">
                    <a:moveTo>
                      <a:pt x="2365" y="0"/>
                    </a:moveTo>
                    <a:cubicBezTo>
                      <a:pt x="2365" y="0"/>
                      <a:pt x="2365" y="565"/>
                      <a:pt x="2176" y="1255"/>
                    </a:cubicBezTo>
                    <a:cubicBezTo>
                      <a:pt x="1779" y="2699"/>
                      <a:pt x="0" y="3139"/>
                      <a:pt x="0" y="3139"/>
                    </a:cubicBezTo>
                    <a:lnTo>
                      <a:pt x="0" y="9688"/>
                    </a:lnTo>
                    <a:lnTo>
                      <a:pt x="8077" y="9688"/>
                    </a:lnTo>
                    <a:cubicBezTo>
                      <a:pt x="8077" y="9688"/>
                      <a:pt x="7868" y="4854"/>
                      <a:pt x="7156" y="2678"/>
                    </a:cubicBezTo>
                    <a:cubicBezTo>
                      <a:pt x="6277" y="1318"/>
                      <a:pt x="2365" y="0"/>
                      <a:pt x="2365" y="0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9"/>
              <p:cNvSpPr/>
              <p:nvPr/>
            </p:nvSpPr>
            <p:spPr>
              <a:xfrm>
                <a:off x="2527413" y="2751125"/>
                <a:ext cx="358325" cy="227050"/>
              </a:xfrm>
              <a:custGeom>
                <a:avLst/>
                <a:gdLst/>
                <a:ahLst/>
                <a:cxnLst/>
                <a:rect l="l" t="t" r="r" b="b"/>
                <a:pathLst>
                  <a:path w="14333" h="9082" extrusionOk="0">
                    <a:moveTo>
                      <a:pt x="6152" y="0"/>
                    </a:moveTo>
                    <a:cubicBezTo>
                      <a:pt x="2679" y="503"/>
                      <a:pt x="0" y="3474"/>
                      <a:pt x="0" y="7093"/>
                    </a:cubicBezTo>
                    <a:cubicBezTo>
                      <a:pt x="0" y="7700"/>
                      <a:pt x="84" y="8307"/>
                      <a:pt x="231" y="8872"/>
                    </a:cubicBezTo>
                    <a:cubicBezTo>
                      <a:pt x="712" y="9018"/>
                      <a:pt x="1214" y="9081"/>
                      <a:pt x="1737" y="9081"/>
                    </a:cubicBezTo>
                    <a:cubicBezTo>
                      <a:pt x="3997" y="9081"/>
                      <a:pt x="5922" y="7763"/>
                      <a:pt x="6822" y="5859"/>
                    </a:cubicBezTo>
                    <a:cubicBezTo>
                      <a:pt x="7303" y="7721"/>
                      <a:pt x="8977" y="9081"/>
                      <a:pt x="10985" y="9081"/>
                    </a:cubicBezTo>
                    <a:cubicBezTo>
                      <a:pt x="12324" y="9081"/>
                      <a:pt x="13517" y="8474"/>
                      <a:pt x="14312" y="7512"/>
                    </a:cubicBezTo>
                    <a:cubicBezTo>
                      <a:pt x="14333" y="7365"/>
                      <a:pt x="14333" y="7240"/>
                      <a:pt x="14333" y="7093"/>
                    </a:cubicBezTo>
                    <a:cubicBezTo>
                      <a:pt x="14333" y="4185"/>
                      <a:pt x="12596" y="1695"/>
                      <a:pt x="10107" y="565"/>
                    </a:cubicBezTo>
                    <a:lnTo>
                      <a:pt x="6152" y="0"/>
                    </a:ln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19"/>
              <p:cNvSpPr/>
              <p:nvPr/>
            </p:nvSpPr>
            <p:spPr>
              <a:xfrm>
                <a:off x="2556188" y="3239700"/>
                <a:ext cx="299750" cy="242200"/>
              </a:xfrm>
              <a:custGeom>
                <a:avLst/>
                <a:gdLst/>
                <a:ahLst/>
                <a:cxnLst/>
                <a:rect l="l" t="t" r="r" b="b"/>
                <a:pathLst>
                  <a:path w="11990" h="9688" extrusionOk="0">
                    <a:moveTo>
                      <a:pt x="3620" y="0"/>
                    </a:moveTo>
                    <a:cubicBezTo>
                      <a:pt x="2971" y="251"/>
                      <a:pt x="2427" y="418"/>
                      <a:pt x="2030" y="628"/>
                    </a:cubicBezTo>
                    <a:cubicBezTo>
                      <a:pt x="84" y="4687"/>
                      <a:pt x="0" y="9688"/>
                      <a:pt x="0" y="9688"/>
                    </a:cubicBezTo>
                    <a:lnTo>
                      <a:pt x="11989" y="9688"/>
                    </a:lnTo>
                    <a:cubicBezTo>
                      <a:pt x="11989" y="9688"/>
                      <a:pt x="11906" y="4687"/>
                      <a:pt x="9981" y="628"/>
                    </a:cubicBezTo>
                    <a:cubicBezTo>
                      <a:pt x="9583" y="418"/>
                      <a:pt x="9060" y="251"/>
                      <a:pt x="8411" y="21"/>
                    </a:cubicBezTo>
                    <a:lnTo>
                      <a:pt x="8411" y="4771"/>
                    </a:lnTo>
                    <a:cubicBezTo>
                      <a:pt x="8411" y="6110"/>
                      <a:pt x="7344" y="7177"/>
                      <a:pt x="6026" y="7177"/>
                    </a:cubicBezTo>
                    <a:lnTo>
                      <a:pt x="6005" y="7177"/>
                    </a:lnTo>
                    <a:lnTo>
                      <a:pt x="5984" y="7261"/>
                    </a:lnTo>
                    <a:lnTo>
                      <a:pt x="5984" y="7177"/>
                    </a:lnTo>
                    <a:cubicBezTo>
                      <a:pt x="4666" y="7156"/>
                      <a:pt x="3620" y="6089"/>
                      <a:pt x="3620" y="4771"/>
                    </a:cubicBezTo>
                    <a:lnTo>
                      <a:pt x="3620" y="21"/>
                    </a:lnTo>
                    <a:lnTo>
                      <a:pt x="3620" y="0"/>
                    </a:lnTo>
                    <a:close/>
                  </a:path>
                </a:pathLst>
              </a:custGeom>
              <a:solidFill>
                <a:srgbClr val="957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19"/>
              <p:cNvSpPr/>
              <p:nvPr/>
            </p:nvSpPr>
            <p:spPr>
              <a:xfrm>
                <a:off x="3597138" y="3170650"/>
                <a:ext cx="17630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7052" h="6926" extrusionOk="0">
                    <a:moveTo>
                      <a:pt x="1109" y="0"/>
                    </a:moveTo>
                    <a:lnTo>
                      <a:pt x="0" y="6926"/>
                    </a:lnTo>
                    <a:lnTo>
                      <a:pt x="7051" y="6926"/>
                    </a:lnTo>
                    <a:lnTo>
                      <a:pt x="5963" y="0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9"/>
              <p:cNvSpPr/>
              <p:nvPr/>
            </p:nvSpPr>
            <p:spPr>
              <a:xfrm>
                <a:off x="3501413" y="2789825"/>
                <a:ext cx="367750" cy="404375"/>
              </a:xfrm>
              <a:custGeom>
                <a:avLst/>
                <a:gdLst/>
                <a:ahLst/>
                <a:cxnLst/>
                <a:rect l="l" t="t" r="r" b="b"/>
                <a:pathLst>
                  <a:path w="14710" h="16175" extrusionOk="0">
                    <a:moveTo>
                      <a:pt x="7365" y="1"/>
                    </a:moveTo>
                    <a:cubicBezTo>
                      <a:pt x="5064" y="1"/>
                      <a:pt x="1486" y="1277"/>
                      <a:pt x="1297" y="7115"/>
                    </a:cubicBezTo>
                    <a:cubicBezTo>
                      <a:pt x="1256" y="7115"/>
                      <a:pt x="1214" y="7115"/>
                      <a:pt x="1172" y="7136"/>
                    </a:cubicBezTo>
                    <a:cubicBezTo>
                      <a:pt x="481" y="7219"/>
                      <a:pt x="0" y="7554"/>
                      <a:pt x="105" y="8558"/>
                    </a:cubicBezTo>
                    <a:cubicBezTo>
                      <a:pt x="205" y="9524"/>
                      <a:pt x="809" y="10761"/>
                      <a:pt x="1470" y="10761"/>
                    </a:cubicBezTo>
                    <a:cubicBezTo>
                      <a:pt x="1496" y="10761"/>
                      <a:pt x="1522" y="10759"/>
                      <a:pt x="1549" y="10755"/>
                    </a:cubicBezTo>
                    <a:lnTo>
                      <a:pt x="1590" y="10755"/>
                    </a:lnTo>
                    <a:cubicBezTo>
                      <a:pt x="1988" y="12618"/>
                      <a:pt x="2344" y="13287"/>
                      <a:pt x="2699" y="13727"/>
                    </a:cubicBezTo>
                    <a:cubicBezTo>
                      <a:pt x="3181" y="14333"/>
                      <a:pt x="6110" y="16175"/>
                      <a:pt x="7365" y="16175"/>
                    </a:cubicBezTo>
                    <a:cubicBezTo>
                      <a:pt x="8600" y="16175"/>
                      <a:pt x="11550" y="14333"/>
                      <a:pt x="12010" y="13727"/>
                    </a:cubicBezTo>
                    <a:cubicBezTo>
                      <a:pt x="12366" y="13287"/>
                      <a:pt x="12743" y="12618"/>
                      <a:pt x="13119" y="10755"/>
                    </a:cubicBezTo>
                    <a:lnTo>
                      <a:pt x="13161" y="10755"/>
                    </a:lnTo>
                    <a:cubicBezTo>
                      <a:pt x="13187" y="10759"/>
                      <a:pt x="13214" y="10761"/>
                      <a:pt x="13240" y="10761"/>
                    </a:cubicBezTo>
                    <a:cubicBezTo>
                      <a:pt x="13900" y="10761"/>
                      <a:pt x="14504" y="9524"/>
                      <a:pt x="14605" y="8558"/>
                    </a:cubicBezTo>
                    <a:cubicBezTo>
                      <a:pt x="14709" y="7554"/>
                      <a:pt x="14228" y="7219"/>
                      <a:pt x="13538" y="7136"/>
                    </a:cubicBezTo>
                    <a:cubicBezTo>
                      <a:pt x="13496" y="7115"/>
                      <a:pt x="13475" y="7115"/>
                      <a:pt x="13433" y="7115"/>
                    </a:cubicBezTo>
                    <a:cubicBezTo>
                      <a:pt x="13245" y="1277"/>
                      <a:pt x="9646" y="1"/>
                      <a:pt x="7365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19"/>
              <p:cNvSpPr/>
              <p:nvPr/>
            </p:nvSpPr>
            <p:spPr>
              <a:xfrm>
                <a:off x="3470538" y="2749550"/>
                <a:ext cx="426350" cy="277275"/>
              </a:xfrm>
              <a:custGeom>
                <a:avLst/>
                <a:gdLst/>
                <a:ahLst/>
                <a:cxnLst/>
                <a:rect l="l" t="t" r="r" b="b"/>
                <a:pathLst>
                  <a:path w="17054" h="11091" extrusionOk="0">
                    <a:moveTo>
                      <a:pt x="8538" y="1"/>
                    </a:moveTo>
                    <a:cubicBezTo>
                      <a:pt x="1" y="1"/>
                      <a:pt x="2135" y="8830"/>
                      <a:pt x="2135" y="8830"/>
                    </a:cubicBezTo>
                    <a:cubicBezTo>
                      <a:pt x="2135" y="8830"/>
                      <a:pt x="2246" y="8769"/>
                      <a:pt x="2401" y="8769"/>
                    </a:cubicBezTo>
                    <a:cubicBezTo>
                      <a:pt x="2746" y="8769"/>
                      <a:pt x="3307" y="9079"/>
                      <a:pt x="3307" y="11090"/>
                    </a:cubicBezTo>
                    <a:lnTo>
                      <a:pt x="3516" y="11090"/>
                    </a:lnTo>
                    <a:cubicBezTo>
                      <a:pt x="3516" y="11090"/>
                      <a:pt x="3662" y="6843"/>
                      <a:pt x="3788" y="5085"/>
                    </a:cubicBezTo>
                    <a:cubicBezTo>
                      <a:pt x="4185" y="6131"/>
                      <a:pt x="6173" y="6905"/>
                      <a:pt x="8600" y="6905"/>
                    </a:cubicBezTo>
                    <a:cubicBezTo>
                      <a:pt x="11279" y="6905"/>
                      <a:pt x="13475" y="5943"/>
                      <a:pt x="13475" y="4729"/>
                    </a:cubicBezTo>
                    <a:cubicBezTo>
                      <a:pt x="13601" y="6466"/>
                      <a:pt x="13538" y="11090"/>
                      <a:pt x="13538" y="11090"/>
                    </a:cubicBezTo>
                    <a:lnTo>
                      <a:pt x="13747" y="11090"/>
                    </a:lnTo>
                    <a:cubicBezTo>
                      <a:pt x="13747" y="9079"/>
                      <a:pt x="14308" y="8769"/>
                      <a:pt x="14654" y="8769"/>
                    </a:cubicBezTo>
                    <a:cubicBezTo>
                      <a:pt x="14808" y="8769"/>
                      <a:pt x="14919" y="8830"/>
                      <a:pt x="14919" y="8830"/>
                    </a:cubicBezTo>
                    <a:cubicBezTo>
                      <a:pt x="14919" y="8830"/>
                      <a:pt x="17053" y="1"/>
                      <a:pt x="8538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19"/>
              <p:cNvSpPr/>
              <p:nvPr/>
            </p:nvSpPr>
            <p:spPr>
              <a:xfrm>
                <a:off x="3425038" y="3249625"/>
                <a:ext cx="521025" cy="230700"/>
              </a:xfrm>
              <a:custGeom>
                <a:avLst/>
                <a:gdLst/>
                <a:ahLst/>
                <a:cxnLst/>
                <a:rect l="l" t="t" r="r" b="b"/>
                <a:pathLst>
                  <a:path w="20841" h="9228" extrusionOk="0">
                    <a:moveTo>
                      <a:pt x="7407" y="1"/>
                    </a:moveTo>
                    <a:cubicBezTo>
                      <a:pt x="7407" y="1"/>
                      <a:pt x="2783" y="670"/>
                      <a:pt x="2114" y="1382"/>
                    </a:cubicBezTo>
                    <a:cubicBezTo>
                      <a:pt x="1507" y="2009"/>
                      <a:pt x="293" y="7931"/>
                      <a:pt x="0" y="9228"/>
                    </a:cubicBezTo>
                    <a:lnTo>
                      <a:pt x="20840" y="9228"/>
                    </a:lnTo>
                    <a:cubicBezTo>
                      <a:pt x="20547" y="7931"/>
                      <a:pt x="19313" y="2009"/>
                      <a:pt x="18727" y="1382"/>
                    </a:cubicBezTo>
                    <a:cubicBezTo>
                      <a:pt x="18036" y="670"/>
                      <a:pt x="13433" y="1"/>
                      <a:pt x="13433" y="1"/>
                    </a:cubicBezTo>
                    <a:lnTo>
                      <a:pt x="13266" y="21"/>
                    </a:lnTo>
                    <a:cubicBezTo>
                      <a:pt x="13266" y="105"/>
                      <a:pt x="13266" y="168"/>
                      <a:pt x="13266" y="252"/>
                    </a:cubicBezTo>
                    <a:cubicBezTo>
                      <a:pt x="13266" y="1842"/>
                      <a:pt x="11990" y="3118"/>
                      <a:pt x="10420" y="3118"/>
                    </a:cubicBezTo>
                    <a:cubicBezTo>
                      <a:pt x="8830" y="3118"/>
                      <a:pt x="7554" y="1842"/>
                      <a:pt x="7554" y="252"/>
                    </a:cubicBezTo>
                    <a:cubicBezTo>
                      <a:pt x="7554" y="168"/>
                      <a:pt x="7575" y="105"/>
                      <a:pt x="7575" y="21"/>
                    </a:cubicBezTo>
                    <a:lnTo>
                      <a:pt x="7407" y="1"/>
                    </a:lnTo>
                    <a:close/>
                  </a:path>
                </a:pathLst>
              </a:custGeom>
              <a:solidFill>
                <a:srgbClr val="97C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19"/>
              <p:cNvSpPr/>
              <p:nvPr/>
            </p:nvSpPr>
            <p:spPr>
              <a:xfrm>
                <a:off x="5274688" y="2749550"/>
                <a:ext cx="367225" cy="637800"/>
              </a:xfrm>
              <a:custGeom>
                <a:avLst/>
                <a:gdLst/>
                <a:ahLst/>
                <a:cxnLst/>
                <a:rect l="l" t="t" r="r" b="b"/>
                <a:pathLst>
                  <a:path w="14689" h="25512" extrusionOk="0">
                    <a:moveTo>
                      <a:pt x="7344" y="1"/>
                    </a:moveTo>
                    <a:cubicBezTo>
                      <a:pt x="3285" y="1"/>
                      <a:pt x="0" y="3286"/>
                      <a:pt x="0" y="7345"/>
                    </a:cubicBezTo>
                    <a:lnTo>
                      <a:pt x="0" y="22975"/>
                    </a:lnTo>
                    <a:cubicBezTo>
                      <a:pt x="0" y="25004"/>
                      <a:pt x="821" y="25512"/>
                      <a:pt x="2150" y="25512"/>
                    </a:cubicBezTo>
                    <a:cubicBezTo>
                      <a:pt x="3479" y="25512"/>
                      <a:pt x="5315" y="25004"/>
                      <a:pt x="7344" y="25004"/>
                    </a:cubicBezTo>
                    <a:lnTo>
                      <a:pt x="7344" y="24816"/>
                    </a:lnTo>
                    <a:cubicBezTo>
                      <a:pt x="9464" y="24816"/>
                      <a:pt x="11372" y="25421"/>
                      <a:pt x="12712" y="25421"/>
                    </a:cubicBezTo>
                    <a:cubicBezTo>
                      <a:pt x="13939" y="25421"/>
                      <a:pt x="14689" y="24914"/>
                      <a:pt x="14689" y="22975"/>
                    </a:cubicBezTo>
                    <a:lnTo>
                      <a:pt x="14689" y="7345"/>
                    </a:lnTo>
                    <a:cubicBezTo>
                      <a:pt x="14689" y="3286"/>
                      <a:pt x="11404" y="1"/>
                      <a:pt x="7344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19"/>
              <p:cNvSpPr/>
              <p:nvPr/>
            </p:nvSpPr>
            <p:spPr>
              <a:xfrm>
                <a:off x="5396038" y="3198375"/>
                <a:ext cx="125575" cy="315950"/>
              </a:xfrm>
              <a:custGeom>
                <a:avLst/>
                <a:gdLst/>
                <a:ahLst/>
                <a:cxnLst/>
                <a:rect l="l" t="t" r="r" b="b"/>
                <a:pathLst>
                  <a:path w="5023" h="12638" extrusionOk="0">
                    <a:moveTo>
                      <a:pt x="1" y="0"/>
                    </a:moveTo>
                    <a:lnTo>
                      <a:pt x="1" y="5503"/>
                    </a:lnTo>
                    <a:lnTo>
                      <a:pt x="2490" y="12638"/>
                    </a:lnTo>
                    <a:lnTo>
                      <a:pt x="5022" y="5503"/>
                    </a:lnTo>
                    <a:lnTo>
                      <a:pt x="5022" y="0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19"/>
              <p:cNvSpPr/>
              <p:nvPr/>
            </p:nvSpPr>
            <p:spPr>
              <a:xfrm>
                <a:off x="5268938" y="2817550"/>
                <a:ext cx="380300" cy="417450"/>
              </a:xfrm>
              <a:custGeom>
                <a:avLst/>
                <a:gdLst/>
                <a:ahLst/>
                <a:cxnLst/>
                <a:rect l="l" t="t" r="r" b="b"/>
                <a:pathLst>
                  <a:path w="15212" h="16698" extrusionOk="0">
                    <a:moveTo>
                      <a:pt x="7574" y="1"/>
                    </a:moveTo>
                    <a:cubicBezTo>
                      <a:pt x="5210" y="1"/>
                      <a:pt x="1527" y="1319"/>
                      <a:pt x="1318" y="7345"/>
                    </a:cubicBezTo>
                    <a:cubicBezTo>
                      <a:pt x="1297" y="7345"/>
                      <a:pt x="1255" y="7366"/>
                      <a:pt x="1214" y="7366"/>
                    </a:cubicBezTo>
                    <a:cubicBezTo>
                      <a:pt x="502" y="7470"/>
                      <a:pt x="0" y="7805"/>
                      <a:pt x="105" y="8851"/>
                    </a:cubicBezTo>
                    <a:cubicBezTo>
                      <a:pt x="205" y="9839"/>
                      <a:pt x="830" y="11117"/>
                      <a:pt x="1511" y="11117"/>
                    </a:cubicBezTo>
                    <a:cubicBezTo>
                      <a:pt x="1538" y="11117"/>
                      <a:pt x="1564" y="11115"/>
                      <a:pt x="1590" y="11111"/>
                    </a:cubicBezTo>
                    <a:cubicBezTo>
                      <a:pt x="1653" y="11111"/>
                      <a:pt x="1695" y="11090"/>
                      <a:pt x="1737" y="11090"/>
                    </a:cubicBezTo>
                    <a:cubicBezTo>
                      <a:pt x="2218" y="12701"/>
                      <a:pt x="3243" y="13622"/>
                      <a:pt x="3599" y="14061"/>
                    </a:cubicBezTo>
                    <a:cubicBezTo>
                      <a:pt x="4080" y="14689"/>
                      <a:pt x="6277" y="16677"/>
                      <a:pt x="7574" y="16698"/>
                    </a:cubicBezTo>
                    <a:lnTo>
                      <a:pt x="7595" y="16698"/>
                    </a:lnTo>
                    <a:cubicBezTo>
                      <a:pt x="8893" y="16677"/>
                      <a:pt x="11111" y="14689"/>
                      <a:pt x="11592" y="14061"/>
                    </a:cubicBezTo>
                    <a:cubicBezTo>
                      <a:pt x="11947" y="13622"/>
                      <a:pt x="12973" y="12701"/>
                      <a:pt x="13454" y="11069"/>
                    </a:cubicBezTo>
                    <a:cubicBezTo>
                      <a:pt x="13496" y="11090"/>
                      <a:pt x="13559" y="11111"/>
                      <a:pt x="13600" y="11111"/>
                    </a:cubicBezTo>
                    <a:cubicBezTo>
                      <a:pt x="13628" y="11115"/>
                      <a:pt x="13655" y="11117"/>
                      <a:pt x="13681" y="11117"/>
                    </a:cubicBezTo>
                    <a:cubicBezTo>
                      <a:pt x="14380" y="11117"/>
                      <a:pt x="14986" y="9839"/>
                      <a:pt x="15107" y="8851"/>
                    </a:cubicBezTo>
                    <a:cubicBezTo>
                      <a:pt x="15212" y="7805"/>
                      <a:pt x="14709" y="7449"/>
                      <a:pt x="13998" y="7366"/>
                    </a:cubicBezTo>
                    <a:cubicBezTo>
                      <a:pt x="13956" y="7345"/>
                      <a:pt x="13914" y="7345"/>
                      <a:pt x="13851" y="7345"/>
                    </a:cubicBezTo>
                    <a:cubicBezTo>
                      <a:pt x="13663" y="1319"/>
                      <a:pt x="9981" y="1"/>
                      <a:pt x="7595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9"/>
              <p:cNvSpPr/>
              <p:nvPr/>
            </p:nvSpPr>
            <p:spPr>
              <a:xfrm>
                <a:off x="5246963" y="3260600"/>
                <a:ext cx="211350" cy="253725"/>
              </a:xfrm>
              <a:custGeom>
                <a:avLst/>
                <a:gdLst/>
                <a:ahLst/>
                <a:cxnLst/>
                <a:rect l="l" t="t" r="r" b="b"/>
                <a:pathLst>
                  <a:path w="8454" h="10149" extrusionOk="0">
                    <a:moveTo>
                      <a:pt x="5984" y="1"/>
                    </a:moveTo>
                    <a:cubicBezTo>
                      <a:pt x="5984" y="1"/>
                      <a:pt x="1883" y="1382"/>
                      <a:pt x="963" y="2805"/>
                    </a:cubicBezTo>
                    <a:cubicBezTo>
                      <a:pt x="210" y="5064"/>
                      <a:pt x="0" y="10149"/>
                      <a:pt x="0" y="10149"/>
                    </a:cubicBezTo>
                    <a:lnTo>
                      <a:pt x="8453" y="10149"/>
                    </a:lnTo>
                    <a:lnTo>
                      <a:pt x="8453" y="3286"/>
                    </a:lnTo>
                    <a:cubicBezTo>
                      <a:pt x="8453" y="3286"/>
                      <a:pt x="6591" y="2826"/>
                      <a:pt x="6173" y="1319"/>
                    </a:cubicBezTo>
                    <a:cubicBezTo>
                      <a:pt x="5964" y="587"/>
                      <a:pt x="5984" y="1"/>
                      <a:pt x="5984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19"/>
              <p:cNvSpPr/>
              <p:nvPr/>
            </p:nvSpPr>
            <p:spPr>
              <a:xfrm>
                <a:off x="5458288" y="3260600"/>
                <a:ext cx="211350" cy="253725"/>
              </a:xfrm>
              <a:custGeom>
                <a:avLst/>
                <a:gdLst/>
                <a:ahLst/>
                <a:cxnLst/>
                <a:rect l="l" t="t" r="r" b="b"/>
                <a:pathLst>
                  <a:path w="8454" h="10149" extrusionOk="0">
                    <a:moveTo>
                      <a:pt x="2469" y="1"/>
                    </a:moveTo>
                    <a:cubicBezTo>
                      <a:pt x="2469" y="1"/>
                      <a:pt x="2469" y="587"/>
                      <a:pt x="2281" y="1319"/>
                    </a:cubicBezTo>
                    <a:cubicBezTo>
                      <a:pt x="1863" y="2826"/>
                      <a:pt x="0" y="3286"/>
                      <a:pt x="0" y="3286"/>
                    </a:cubicBezTo>
                    <a:lnTo>
                      <a:pt x="0" y="10149"/>
                    </a:lnTo>
                    <a:lnTo>
                      <a:pt x="8454" y="10149"/>
                    </a:lnTo>
                    <a:cubicBezTo>
                      <a:pt x="8454" y="10149"/>
                      <a:pt x="8244" y="5064"/>
                      <a:pt x="7470" y="2805"/>
                    </a:cubicBezTo>
                    <a:cubicBezTo>
                      <a:pt x="6570" y="1382"/>
                      <a:pt x="2469" y="1"/>
                      <a:pt x="2469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19"/>
              <p:cNvSpPr/>
              <p:nvPr/>
            </p:nvSpPr>
            <p:spPr>
              <a:xfrm>
                <a:off x="5299788" y="2790350"/>
                <a:ext cx="317025" cy="185200"/>
              </a:xfrm>
              <a:custGeom>
                <a:avLst/>
                <a:gdLst/>
                <a:ahLst/>
                <a:cxnLst/>
                <a:rect l="l" t="t" r="r" b="b"/>
                <a:pathLst>
                  <a:path w="12681" h="7408" extrusionOk="0">
                    <a:moveTo>
                      <a:pt x="4102" y="1"/>
                    </a:moveTo>
                    <a:cubicBezTo>
                      <a:pt x="1821" y="1"/>
                      <a:pt x="1" y="1821"/>
                      <a:pt x="1" y="4039"/>
                    </a:cubicBezTo>
                    <a:lnTo>
                      <a:pt x="1" y="7408"/>
                    </a:lnTo>
                    <a:lnTo>
                      <a:pt x="1319" y="7408"/>
                    </a:lnTo>
                    <a:lnTo>
                      <a:pt x="1591" y="3872"/>
                    </a:lnTo>
                    <a:lnTo>
                      <a:pt x="1863" y="7408"/>
                    </a:lnTo>
                    <a:lnTo>
                      <a:pt x="2783" y="7408"/>
                    </a:lnTo>
                    <a:lnTo>
                      <a:pt x="2972" y="5085"/>
                    </a:lnTo>
                    <a:lnTo>
                      <a:pt x="3160" y="7408"/>
                    </a:lnTo>
                    <a:lnTo>
                      <a:pt x="12680" y="7408"/>
                    </a:lnTo>
                    <a:lnTo>
                      <a:pt x="12680" y="4039"/>
                    </a:lnTo>
                    <a:cubicBezTo>
                      <a:pt x="12680" y="1821"/>
                      <a:pt x="10839" y="1"/>
                      <a:pt x="8579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19"/>
              <p:cNvSpPr/>
              <p:nvPr/>
            </p:nvSpPr>
            <p:spPr>
              <a:xfrm>
                <a:off x="5246963" y="3260600"/>
                <a:ext cx="422675" cy="253725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0149" extrusionOk="0">
                    <a:moveTo>
                      <a:pt x="5943" y="1"/>
                    </a:moveTo>
                    <a:cubicBezTo>
                      <a:pt x="5566" y="127"/>
                      <a:pt x="1842" y="1445"/>
                      <a:pt x="963" y="2805"/>
                    </a:cubicBezTo>
                    <a:cubicBezTo>
                      <a:pt x="210" y="5064"/>
                      <a:pt x="0" y="10149"/>
                      <a:pt x="0" y="10149"/>
                    </a:cubicBezTo>
                    <a:lnTo>
                      <a:pt x="16907" y="10149"/>
                    </a:lnTo>
                    <a:cubicBezTo>
                      <a:pt x="16907" y="10149"/>
                      <a:pt x="16697" y="5064"/>
                      <a:pt x="15923" y="2805"/>
                    </a:cubicBezTo>
                    <a:cubicBezTo>
                      <a:pt x="15065" y="1445"/>
                      <a:pt x="11320" y="127"/>
                      <a:pt x="10964" y="1"/>
                    </a:cubicBezTo>
                    <a:lnTo>
                      <a:pt x="10964" y="1863"/>
                    </a:lnTo>
                    <a:cubicBezTo>
                      <a:pt x="10964" y="3265"/>
                      <a:pt x="9834" y="4374"/>
                      <a:pt x="8453" y="4374"/>
                    </a:cubicBezTo>
                    <a:cubicBezTo>
                      <a:pt x="7072" y="4374"/>
                      <a:pt x="5943" y="3265"/>
                      <a:pt x="5943" y="1863"/>
                    </a:cubicBezTo>
                    <a:lnTo>
                      <a:pt x="594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19"/>
              <p:cNvSpPr/>
              <p:nvPr/>
            </p:nvSpPr>
            <p:spPr>
              <a:xfrm>
                <a:off x="6353288" y="3170650"/>
                <a:ext cx="17055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6822" h="6926" extrusionOk="0">
                    <a:moveTo>
                      <a:pt x="942" y="0"/>
                    </a:moveTo>
                    <a:lnTo>
                      <a:pt x="1" y="6926"/>
                    </a:lnTo>
                    <a:lnTo>
                      <a:pt x="6822" y="6926"/>
                    </a:lnTo>
                    <a:lnTo>
                      <a:pt x="5797" y="0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19"/>
              <p:cNvSpPr/>
              <p:nvPr/>
            </p:nvSpPr>
            <p:spPr>
              <a:xfrm>
                <a:off x="6253913" y="2789825"/>
                <a:ext cx="367750" cy="404375"/>
              </a:xfrm>
              <a:custGeom>
                <a:avLst/>
                <a:gdLst/>
                <a:ahLst/>
                <a:cxnLst/>
                <a:rect l="l" t="t" r="r" b="b"/>
                <a:pathLst>
                  <a:path w="14710" h="16175" extrusionOk="0">
                    <a:moveTo>
                      <a:pt x="7344" y="1"/>
                    </a:moveTo>
                    <a:cubicBezTo>
                      <a:pt x="5064" y="1"/>
                      <a:pt x="1486" y="1277"/>
                      <a:pt x="1277" y="7115"/>
                    </a:cubicBezTo>
                    <a:cubicBezTo>
                      <a:pt x="1235" y="7115"/>
                      <a:pt x="1214" y="7115"/>
                      <a:pt x="1172" y="7136"/>
                    </a:cubicBezTo>
                    <a:cubicBezTo>
                      <a:pt x="481" y="7219"/>
                      <a:pt x="0" y="7554"/>
                      <a:pt x="105" y="8558"/>
                    </a:cubicBezTo>
                    <a:cubicBezTo>
                      <a:pt x="205" y="9524"/>
                      <a:pt x="809" y="10761"/>
                      <a:pt x="1470" y="10761"/>
                    </a:cubicBezTo>
                    <a:cubicBezTo>
                      <a:pt x="1496" y="10761"/>
                      <a:pt x="1522" y="10759"/>
                      <a:pt x="1549" y="10755"/>
                    </a:cubicBezTo>
                    <a:lnTo>
                      <a:pt x="1590" y="10755"/>
                    </a:lnTo>
                    <a:cubicBezTo>
                      <a:pt x="1967" y="12618"/>
                      <a:pt x="2344" y="13287"/>
                      <a:pt x="2699" y="13727"/>
                    </a:cubicBezTo>
                    <a:cubicBezTo>
                      <a:pt x="3160" y="14333"/>
                      <a:pt x="6110" y="16175"/>
                      <a:pt x="7344" y="16175"/>
                    </a:cubicBezTo>
                    <a:cubicBezTo>
                      <a:pt x="8600" y="16175"/>
                      <a:pt x="11550" y="14333"/>
                      <a:pt x="12010" y="13727"/>
                    </a:cubicBezTo>
                    <a:cubicBezTo>
                      <a:pt x="12366" y="13287"/>
                      <a:pt x="12743" y="12618"/>
                      <a:pt x="13119" y="10755"/>
                    </a:cubicBezTo>
                    <a:lnTo>
                      <a:pt x="13161" y="10755"/>
                    </a:lnTo>
                    <a:cubicBezTo>
                      <a:pt x="13188" y="10759"/>
                      <a:pt x="13214" y="10761"/>
                      <a:pt x="13240" y="10761"/>
                    </a:cubicBezTo>
                    <a:cubicBezTo>
                      <a:pt x="13900" y="10761"/>
                      <a:pt x="14504" y="9524"/>
                      <a:pt x="14605" y="8558"/>
                    </a:cubicBezTo>
                    <a:cubicBezTo>
                      <a:pt x="14710" y="7554"/>
                      <a:pt x="14228" y="7219"/>
                      <a:pt x="13538" y="7136"/>
                    </a:cubicBezTo>
                    <a:cubicBezTo>
                      <a:pt x="13496" y="7115"/>
                      <a:pt x="13454" y="7115"/>
                      <a:pt x="13433" y="7115"/>
                    </a:cubicBezTo>
                    <a:cubicBezTo>
                      <a:pt x="13224" y="1277"/>
                      <a:pt x="9646" y="1"/>
                      <a:pt x="7344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19"/>
              <p:cNvSpPr/>
              <p:nvPr/>
            </p:nvSpPr>
            <p:spPr>
              <a:xfrm>
                <a:off x="6177538" y="3249625"/>
                <a:ext cx="521025" cy="230700"/>
              </a:xfrm>
              <a:custGeom>
                <a:avLst/>
                <a:gdLst/>
                <a:ahLst/>
                <a:cxnLst/>
                <a:rect l="l" t="t" r="r" b="b"/>
                <a:pathLst>
                  <a:path w="20841" h="9228" extrusionOk="0">
                    <a:moveTo>
                      <a:pt x="7386" y="1"/>
                    </a:moveTo>
                    <a:cubicBezTo>
                      <a:pt x="7386" y="1"/>
                      <a:pt x="2783" y="670"/>
                      <a:pt x="2093" y="1382"/>
                    </a:cubicBezTo>
                    <a:cubicBezTo>
                      <a:pt x="1507" y="2009"/>
                      <a:pt x="272" y="7931"/>
                      <a:pt x="0" y="9228"/>
                    </a:cubicBezTo>
                    <a:lnTo>
                      <a:pt x="20840" y="9228"/>
                    </a:lnTo>
                    <a:cubicBezTo>
                      <a:pt x="20547" y="7931"/>
                      <a:pt x="19313" y="2009"/>
                      <a:pt x="18706" y="1382"/>
                    </a:cubicBezTo>
                    <a:cubicBezTo>
                      <a:pt x="18037" y="670"/>
                      <a:pt x="13412" y="1"/>
                      <a:pt x="13412" y="1"/>
                    </a:cubicBezTo>
                    <a:lnTo>
                      <a:pt x="13245" y="21"/>
                    </a:lnTo>
                    <a:cubicBezTo>
                      <a:pt x="13266" y="105"/>
                      <a:pt x="13266" y="168"/>
                      <a:pt x="13266" y="252"/>
                    </a:cubicBezTo>
                    <a:cubicBezTo>
                      <a:pt x="13266" y="1842"/>
                      <a:pt x="11990" y="3118"/>
                      <a:pt x="10399" y="3118"/>
                    </a:cubicBezTo>
                    <a:cubicBezTo>
                      <a:pt x="8830" y="3118"/>
                      <a:pt x="7554" y="1842"/>
                      <a:pt x="7554" y="252"/>
                    </a:cubicBezTo>
                    <a:cubicBezTo>
                      <a:pt x="7554" y="168"/>
                      <a:pt x="7554" y="105"/>
                      <a:pt x="7554" y="21"/>
                    </a:cubicBezTo>
                    <a:lnTo>
                      <a:pt x="7386" y="1"/>
                    </a:lnTo>
                    <a:close/>
                  </a:path>
                </a:pathLst>
              </a:custGeom>
              <a:solidFill>
                <a:srgbClr val="4EC4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19"/>
              <p:cNvSpPr/>
              <p:nvPr/>
            </p:nvSpPr>
            <p:spPr>
              <a:xfrm>
                <a:off x="6224613" y="2749550"/>
                <a:ext cx="426350" cy="277275"/>
              </a:xfrm>
              <a:custGeom>
                <a:avLst/>
                <a:gdLst/>
                <a:ahLst/>
                <a:cxnLst/>
                <a:rect l="l" t="t" r="r" b="b"/>
                <a:pathLst>
                  <a:path w="17054" h="11091" extrusionOk="0">
                    <a:moveTo>
                      <a:pt x="8516" y="1"/>
                    </a:moveTo>
                    <a:cubicBezTo>
                      <a:pt x="0" y="1"/>
                      <a:pt x="2135" y="8830"/>
                      <a:pt x="2135" y="8830"/>
                    </a:cubicBezTo>
                    <a:cubicBezTo>
                      <a:pt x="2135" y="8830"/>
                      <a:pt x="2246" y="8769"/>
                      <a:pt x="2400" y="8769"/>
                    </a:cubicBezTo>
                    <a:cubicBezTo>
                      <a:pt x="2746" y="8769"/>
                      <a:pt x="3306" y="9079"/>
                      <a:pt x="3306" y="11090"/>
                    </a:cubicBezTo>
                    <a:lnTo>
                      <a:pt x="3516" y="11090"/>
                    </a:lnTo>
                    <a:cubicBezTo>
                      <a:pt x="3516" y="11090"/>
                      <a:pt x="3599" y="8600"/>
                      <a:pt x="3704" y="6654"/>
                    </a:cubicBezTo>
                    <a:cubicBezTo>
                      <a:pt x="4164" y="6550"/>
                      <a:pt x="4646" y="6152"/>
                      <a:pt x="4897" y="5587"/>
                    </a:cubicBezTo>
                    <a:cubicBezTo>
                      <a:pt x="5022" y="5315"/>
                      <a:pt x="5085" y="5043"/>
                      <a:pt x="5085" y="4792"/>
                    </a:cubicBezTo>
                    <a:cubicBezTo>
                      <a:pt x="5982" y="4638"/>
                      <a:pt x="7287" y="4485"/>
                      <a:pt x="8793" y="4485"/>
                    </a:cubicBezTo>
                    <a:cubicBezTo>
                      <a:pt x="9747" y="4485"/>
                      <a:pt x="10781" y="4546"/>
                      <a:pt x="11843" y="4708"/>
                    </a:cubicBezTo>
                    <a:cubicBezTo>
                      <a:pt x="11822" y="5001"/>
                      <a:pt x="11885" y="5294"/>
                      <a:pt x="12032" y="5587"/>
                    </a:cubicBezTo>
                    <a:cubicBezTo>
                      <a:pt x="12338" y="6261"/>
                      <a:pt x="12923" y="6676"/>
                      <a:pt x="13477" y="6676"/>
                    </a:cubicBezTo>
                    <a:cubicBezTo>
                      <a:pt x="13490" y="6676"/>
                      <a:pt x="13504" y="6676"/>
                      <a:pt x="13517" y="6675"/>
                    </a:cubicBezTo>
                    <a:cubicBezTo>
                      <a:pt x="13559" y="8621"/>
                      <a:pt x="13538" y="11090"/>
                      <a:pt x="13538" y="11090"/>
                    </a:cubicBezTo>
                    <a:lnTo>
                      <a:pt x="13747" y="11090"/>
                    </a:lnTo>
                    <a:cubicBezTo>
                      <a:pt x="13747" y="9079"/>
                      <a:pt x="14308" y="8769"/>
                      <a:pt x="14653" y="8769"/>
                    </a:cubicBezTo>
                    <a:cubicBezTo>
                      <a:pt x="14808" y="8769"/>
                      <a:pt x="14919" y="8830"/>
                      <a:pt x="14919" y="8830"/>
                    </a:cubicBezTo>
                    <a:cubicBezTo>
                      <a:pt x="14919" y="8830"/>
                      <a:pt x="17053" y="1"/>
                      <a:pt x="8516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19"/>
              <p:cNvSpPr/>
              <p:nvPr/>
            </p:nvSpPr>
            <p:spPr>
              <a:xfrm>
                <a:off x="2929663" y="3951625"/>
                <a:ext cx="532000" cy="556050"/>
              </a:xfrm>
              <a:custGeom>
                <a:avLst/>
                <a:gdLst/>
                <a:ahLst/>
                <a:cxnLst/>
                <a:rect l="l" t="t" r="r" b="b"/>
                <a:pathLst>
                  <a:path w="21280" h="22242" extrusionOk="0">
                    <a:moveTo>
                      <a:pt x="10651" y="0"/>
                    </a:moveTo>
                    <a:cubicBezTo>
                      <a:pt x="6822" y="0"/>
                      <a:pt x="3725" y="3097"/>
                      <a:pt x="3725" y="6905"/>
                    </a:cubicBezTo>
                    <a:cubicBezTo>
                      <a:pt x="3725" y="7051"/>
                      <a:pt x="3725" y="7177"/>
                      <a:pt x="3746" y="7302"/>
                    </a:cubicBezTo>
                    <a:cubicBezTo>
                      <a:pt x="3432" y="8349"/>
                      <a:pt x="2428" y="8914"/>
                      <a:pt x="1319" y="10064"/>
                    </a:cubicBezTo>
                    <a:cubicBezTo>
                      <a:pt x="168" y="11236"/>
                      <a:pt x="2051" y="12073"/>
                      <a:pt x="2511" y="12261"/>
                    </a:cubicBezTo>
                    <a:cubicBezTo>
                      <a:pt x="2156" y="12575"/>
                      <a:pt x="1737" y="12931"/>
                      <a:pt x="1319" y="13370"/>
                    </a:cubicBezTo>
                    <a:cubicBezTo>
                      <a:pt x="168" y="14542"/>
                      <a:pt x="2051" y="15379"/>
                      <a:pt x="2511" y="15567"/>
                    </a:cubicBezTo>
                    <a:cubicBezTo>
                      <a:pt x="2156" y="15902"/>
                      <a:pt x="1737" y="16258"/>
                      <a:pt x="1319" y="16697"/>
                    </a:cubicBezTo>
                    <a:cubicBezTo>
                      <a:pt x="168" y="17869"/>
                      <a:pt x="2051" y="18706"/>
                      <a:pt x="2511" y="18894"/>
                    </a:cubicBezTo>
                    <a:cubicBezTo>
                      <a:pt x="2156" y="19208"/>
                      <a:pt x="1737" y="19564"/>
                      <a:pt x="1319" y="20003"/>
                    </a:cubicBezTo>
                    <a:cubicBezTo>
                      <a:pt x="1" y="21342"/>
                      <a:pt x="2616" y="22242"/>
                      <a:pt x="2616" y="22242"/>
                    </a:cubicBezTo>
                    <a:lnTo>
                      <a:pt x="8265" y="22242"/>
                    </a:lnTo>
                    <a:lnTo>
                      <a:pt x="8265" y="18936"/>
                    </a:lnTo>
                    <a:lnTo>
                      <a:pt x="8265" y="16718"/>
                    </a:lnTo>
                    <a:lnTo>
                      <a:pt x="8265" y="15609"/>
                    </a:lnTo>
                    <a:lnTo>
                      <a:pt x="8265" y="13412"/>
                    </a:lnTo>
                    <a:cubicBezTo>
                      <a:pt x="9019" y="13684"/>
                      <a:pt x="9814" y="13831"/>
                      <a:pt x="10651" y="13831"/>
                    </a:cubicBezTo>
                    <a:cubicBezTo>
                      <a:pt x="11467" y="13831"/>
                      <a:pt x="12283" y="13684"/>
                      <a:pt x="13015" y="13412"/>
                    </a:cubicBezTo>
                    <a:lnTo>
                      <a:pt x="13015" y="15609"/>
                    </a:lnTo>
                    <a:lnTo>
                      <a:pt x="13015" y="16718"/>
                    </a:lnTo>
                    <a:lnTo>
                      <a:pt x="13015" y="18936"/>
                    </a:lnTo>
                    <a:lnTo>
                      <a:pt x="13015" y="22242"/>
                    </a:lnTo>
                    <a:lnTo>
                      <a:pt x="18665" y="22242"/>
                    </a:lnTo>
                    <a:cubicBezTo>
                      <a:pt x="18665" y="22242"/>
                      <a:pt x="21280" y="21342"/>
                      <a:pt x="19962" y="20003"/>
                    </a:cubicBezTo>
                    <a:cubicBezTo>
                      <a:pt x="19543" y="19564"/>
                      <a:pt x="19125" y="19208"/>
                      <a:pt x="18769" y="18894"/>
                    </a:cubicBezTo>
                    <a:cubicBezTo>
                      <a:pt x="19250" y="18706"/>
                      <a:pt x="21113" y="17869"/>
                      <a:pt x="19962" y="16697"/>
                    </a:cubicBezTo>
                    <a:cubicBezTo>
                      <a:pt x="19543" y="16258"/>
                      <a:pt x="19125" y="15902"/>
                      <a:pt x="18769" y="15567"/>
                    </a:cubicBezTo>
                    <a:cubicBezTo>
                      <a:pt x="19229" y="15379"/>
                      <a:pt x="21113" y="14542"/>
                      <a:pt x="19962" y="13370"/>
                    </a:cubicBezTo>
                    <a:cubicBezTo>
                      <a:pt x="19543" y="12931"/>
                      <a:pt x="19125" y="12575"/>
                      <a:pt x="18769" y="12261"/>
                    </a:cubicBezTo>
                    <a:cubicBezTo>
                      <a:pt x="19229" y="12073"/>
                      <a:pt x="21113" y="11236"/>
                      <a:pt x="19962" y="10064"/>
                    </a:cubicBezTo>
                    <a:cubicBezTo>
                      <a:pt x="18853" y="8914"/>
                      <a:pt x="17849" y="8349"/>
                      <a:pt x="17535" y="7302"/>
                    </a:cubicBezTo>
                    <a:cubicBezTo>
                      <a:pt x="17556" y="7177"/>
                      <a:pt x="17556" y="7051"/>
                      <a:pt x="17556" y="6905"/>
                    </a:cubicBezTo>
                    <a:cubicBezTo>
                      <a:pt x="17556" y="3097"/>
                      <a:pt x="14459" y="0"/>
                      <a:pt x="10651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19"/>
              <p:cNvSpPr/>
              <p:nvPr/>
            </p:nvSpPr>
            <p:spPr>
              <a:xfrm>
                <a:off x="3135250" y="4368000"/>
                <a:ext cx="119825" cy="290850"/>
              </a:xfrm>
              <a:custGeom>
                <a:avLst/>
                <a:gdLst/>
                <a:ahLst/>
                <a:cxnLst/>
                <a:rect l="l" t="t" r="r" b="b"/>
                <a:pathLst>
                  <a:path w="4688" h="11634" extrusionOk="0">
                    <a:moveTo>
                      <a:pt x="0" y="0"/>
                    </a:moveTo>
                    <a:lnTo>
                      <a:pt x="0" y="5064"/>
                    </a:lnTo>
                    <a:lnTo>
                      <a:pt x="2302" y="11634"/>
                    </a:lnTo>
                    <a:lnTo>
                      <a:pt x="4687" y="5064"/>
                    </a:lnTo>
                    <a:lnTo>
                      <a:pt x="4687" y="0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19"/>
              <p:cNvSpPr/>
              <p:nvPr/>
            </p:nvSpPr>
            <p:spPr>
              <a:xfrm>
                <a:off x="3020163" y="4015950"/>
                <a:ext cx="351025" cy="385550"/>
              </a:xfrm>
              <a:custGeom>
                <a:avLst/>
                <a:gdLst/>
                <a:ahLst/>
                <a:cxnLst/>
                <a:rect l="l" t="t" r="r" b="b"/>
                <a:pathLst>
                  <a:path w="14041" h="15422" extrusionOk="0">
                    <a:moveTo>
                      <a:pt x="7010" y="1"/>
                    </a:moveTo>
                    <a:cubicBezTo>
                      <a:pt x="4813" y="22"/>
                      <a:pt x="1423" y="1235"/>
                      <a:pt x="1235" y="6801"/>
                    </a:cubicBezTo>
                    <a:lnTo>
                      <a:pt x="1130" y="6801"/>
                    </a:lnTo>
                    <a:cubicBezTo>
                      <a:pt x="461" y="6905"/>
                      <a:pt x="0" y="7742"/>
                      <a:pt x="105" y="8705"/>
                    </a:cubicBezTo>
                    <a:cubicBezTo>
                      <a:pt x="204" y="9614"/>
                      <a:pt x="751" y="10281"/>
                      <a:pt x="1376" y="10281"/>
                    </a:cubicBezTo>
                    <a:cubicBezTo>
                      <a:pt x="1413" y="10281"/>
                      <a:pt x="1449" y="10279"/>
                      <a:pt x="1486" y="10274"/>
                    </a:cubicBezTo>
                    <a:cubicBezTo>
                      <a:pt x="1528" y="10253"/>
                      <a:pt x="1570" y="10253"/>
                      <a:pt x="1612" y="10232"/>
                    </a:cubicBezTo>
                    <a:cubicBezTo>
                      <a:pt x="2051" y="11739"/>
                      <a:pt x="2741" y="12576"/>
                      <a:pt x="3055" y="12973"/>
                    </a:cubicBezTo>
                    <a:cubicBezTo>
                      <a:pt x="3516" y="13559"/>
                      <a:pt x="5796" y="15400"/>
                      <a:pt x="7010" y="15421"/>
                    </a:cubicBezTo>
                    <a:cubicBezTo>
                      <a:pt x="8223" y="15400"/>
                      <a:pt x="10504" y="13559"/>
                      <a:pt x="10964" y="12973"/>
                    </a:cubicBezTo>
                    <a:cubicBezTo>
                      <a:pt x="11278" y="12576"/>
                      <a:pt x="11969" y="11739"/>
                      <a:pt x="12408" y="10232"/>
                    </a:cubicBezTo>
                    <a:cubicBezTo>
                      <a:pt x="12450" y="10253"/>
                      <a:pt x="12513" y="10253"/>
                      <a:pt x="12555" y="10274"/>
                    </a:cubicBezTo>
                    <a:cubicBezTo>
                      <a:pt x="12591" y="10279"/>
                      <a:pt x="12626" y="10281"/>
                      <a:pt x="12662" y="10281"/>
                    </a:cubicBezTo>
                    <a:cubicBezTo>
                      <a:pt x="13288" y="10281"/>
                      <a:pt x="13837" y="9596"/>
                      <a:pt x="13936" y="8705"/>
                    </a:cubicBezTo>
                    <a:cubicBezTo>
                      <a:pt x="14040" y="7742"/>
                      <a:pt x="13580" y="6905"/>
                      <a:pt x="12910" y="6801"/>
                    </a:cubicBezTo>
                    <a:lnTo>
                      <a:pt x="12785" y="6801"/>
                    </a:lnTo>
                    <a:cubicBezTo>
                      <a:pt x="12596" y="1235"/>
                      <a:pt x="9207" y="22"/>
                      <a:pt x="7010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19"/>
              <p:cNvSpPr/>
              <p:nvPr/>
            </p:nvSpPr>
            <p:spPr>
              <a:xfrm>
                <a:off x="3044738" y="3985100"/>
                <a:ext cx="316325" cy="205425"/>
              </a:xfrm>
              <a:custGeom>
                <a:avLst/>
                <a:gdLst/>
                <a:ahLst/>
                <a:cxnLst/>
                <a:rect l="l" t="t" r="r" b="b"/>
                <a:pathLst>
                  <a:path w="12653" h="8217" extrusionOk="0">
                    <a:moveTo>
                      <a:pt x="5085" y="0"/>
                    </a:moveTo>
                    <a:lnTo>
                      <a:pt x="1675" y="900"/>
                    </a:lnTo>
                    <a:lnTo>
                      <a:pt x="1" y="4854"/>
                    </a:lnTo>
                    <a:lnTo>
                      <a:pt x="252" y="8035"/>
                    </a:lnTo>
                    <a:cubicBezTo>
                      <a:pt x="252" y="8035"/>
                      <a:pt x="523" y="8052"/>
                      <a:pt x="960" y="8052"/>
                    </a:cubicBezTo>
                    <a:cubicBezTo>
                      <a:pt x="2614" y="8052"/>
                      <a:pt x="6650" y="7803"/>
                      <a:pt x="7345" y="5419"/>
                    </a:cubicBezTo>
                    <a:cubicBezTo>
                      <a:pt x="7345" y="5419"/>
                      <a:pt x="9419" y="8217"/>
                      <a:pt x="11115" y="8217"/>
                    </a:cubicBezTo>
                    <a:cubicBezTo>
                      <a:pt x="11354" y="8217"/>
                      <a:pt x="11585" y="8161"/>
                      <a:pt x="11802" y="8035"/>
                    </a:cubicBezTo>
                    <a:cubicBezTo>
                      <a:pt x="11845" y="8010"/>
                      <a:pt x="11886" y="7986"/>
                      <a:pt x="11925" y="7963"/>
                    </a:cubicBezTo>
                    <a:lnTo>
                      <a:pt x="11925" y="7963"/>
                    </a:lnTo>
                    <a:lnTo>
                      <a:pt x="11927" y="8035"/>
                    </a:lnTo>
                    <a:cubicBezTo>
                      <a:pt x="11927" y="8035"/>
                      <a:pt x="12653" y="7579"/>
                      <a:pt x="12615" y="7579"/>
                    </a:cubicBezTo>
                    <a:lnTo>
                      <a:pt x="12615" y="7579"/>
                    </a:lnTo>
                    <a:cubicBezTo>
                      <a:pt x="12598" y="7579"/>
                      <a:pt x="12417" y="7677"/>
                      <a:pt x="11925" y="7963"/>
                    </a:cubicBezTo>
                    <a:lnTo>
                      <a:pt x="11925" y="7963"/>
                    </a:lnTo>
                    <a:lnTo>
                      <a:pt x="11823" y="5043"/>
                    </a:lnTo>
                    <a:lnTo>
                      <a:pt x="8914" y="649"/>
                    </a:lnTo>
                    <a:lnTo>
                      <a:pt x="5085" y="0"/>
                    </a:ln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9"/>
              <p:cNvSpPr/>
              <p:nvPr/>
            </p:nvSpPr>
            <p:spPr>
              <a:xfrm>
                <a:off x="3000813" y="4425000"/>
                <a:ext cx="389725" cy="233850"/>
              </a:xfrm>
              <a:custGeom>
                <a:avLst/>
                <a:gdLst/>
                <a:ahLst/>
                <a:cxnLst/>
                <a:rect l="l" t="t" r="r" b="b"/>
                <a:pathLst>
                  <a:path w="15589" h="9354" extrusionOk="0">
                    <a:moveTo>
                      <a:pt x="5503" y="1"/>
                    </a:moveTo>
                    <a:cubicBezTo>
                      <a:pt x="5503" y="1"/>
                      <a:pt x="1737" y="1277"/>
                      <a:pt x="879" y="2595"/>
                    </a:cubicBezTo>
                    <a:cubicBezTo>
                      <a:pt x="189" y="4688"/>
                      <a:pt x="0" y="9354"/>
                      <a:pt x="0" y="9354"/>
                    </a:cubicBezTo>
                    <a:lnTo>
                      <a:pt x="15588" y="9354"/>
                    </a:lnTo>
                    <a:cubicBezTo>
                      <a:pt x="15588" y="9354"/>
                      <a:pt x="15400" y="4688"/>
                      <a:pt x="14689" y="2595"/>
                    </a:cubicBezTo>
                    <a:cubicBezTo>
                      <a:pt x="13914" y="1361"/>
                      <a:pt x="10609" y="189"/>
                      <a:pt x="10127" y="22"/>
                    </a:cubicBezTo>
                    <a:lnTo>
                      <a:pt x="10127" y="2240"/>
                    </a:lnTo>
                    <a:cubicBezTo>
                      <a:pt x="10127" y="3516"/>
                      <a:pt x="9102" y="4562"/>
                      <a:pt x="7826" y="4562"/>
                    </a:cubicBezTo>
                    <a:cubicBezTo>
                      <a:pt x="6549" y="4562"/>
                      <a:pt x="5503" y="3516"/>
                      <a:pt x="5503" y="2240"/>
                    </a:cubicBezTo>
                    <a:lnTo>
                      <a:pt x="5503" y="1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19"/>
              <p:cNvSpPr/>
              <p:nvPr/>
            </p:nvSpPr>
            <p:spPr>
              <a:xfrm>
                <a:off x="3051013" y="4425000"/>
                <a:ext cx="289300" cy="233850"/>
              </a:xfrm>
              <a:custGeom>
                <a:avLst/>
                <a:gdLst/>
                <a:ahLst/>
                <a:cxnLst/>
                <a:rect l="l" t="t" r="r" b="b"/>
                <a:pathLst>
                  <a:path w="11572" h="9354" extrusionOk="0">
                    <a:moveTo>
                      <a:pt x="3474" y="1"/>
                    </a:moveTo>
                    <a:cubicBezTo>
                      <a:pt x="2847" y="252"/>
                      <a:pt x="2344" y="398"/>
                      <a:pt x="1947" y="608"/>
                    </a:cubicBezTo>
                    <a:cubicBezTo>
                      <a:pt x="64" y="4541"/>
                      <a:pt x="1" y="9354"/>
                      <a:pt x="1" y="9354"/>
                    </a:cubicBezTo>
                    <a:lnTo>
                      <a:pt x="11572" y="9354"/>
                    </a:lnTo>
                    <a:cubicBezTo>
                      <a:pt x="11572" y="9354"/>
                      <a:pt x="11488" y="4541"/>
                      <a:pt x="9626" y="608"/>
                    </a:cubicBezTo>
                    <a:cubicBezTo>
                      <a:pt x="9228" y="398"/>
                      <a:pt x="8726" y="252"/>
                      <a:pt x="8119" y="1"/>
                    </a:cubicBezTo>
                    <a:lnTo>
                      <a:pt x="8119" y="22"/>
                    </a:lnTo>
                    <a:lnTo>
                      <a:pt x="8119" y="4604"/>
                    </a:lnTo>
                    <a:cubicBezTo>
                      <a:pt x="8119" y="5880"/>
                      <a:pt x="7073" y="6927"/>
                      <a:pt x="5797" y="6927"/>
                    </a:cubicBezTo>
                    <a:lnTo>
                      <a:pt x="5776" y="6927"/>
                    </a:lnTo>
                    <a:cubicBezTo>
                      <a:pt x="4500" y="6906"/>
                      <a:pt x="3474" y="5880"/>
                      <a:pt x="3474" y="4625"/>
                    </a:cubicBezTo>
                    <a:lnTo>
                      <a:pt x="3474" y="22"/>
                    </a:lnTo>
                    <a:lnTo>
                      <a:pt x="347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19"/>
              <p:cNvSpPr/>
              <p:nvPr/>
            </p:nvSpPr>
            <p:spPr>
              <a:xfrm>
                <a:off x="5898738" y="4370075"/>
                <a:ext cx="106725" cy="117200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4688" extrusionOk="0">
                    <a:moveTo>
                      <a:pt x="0" y="1"/>
                    </a:moveTo>
                    <a:lnTo>
                      <a:pt x="0" y="4688"/>
                    </a:lnTo>
                    <a:lnTo>
                      <a:pt x="4268" y="4688"/>
                    </a:lnTo>
                    <a:lnTo>
                      <a:pt x="4268" y="1"/>
                    </a:ln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19"/>
              <p:cNvSpPr/>
              <p:nvPr/>
            </p:nvSpPr>
            <p:spPr>
              <a:xfrm>
                <a:off x="5742313" y="4432325"/>
                <a:ext cx="418500" cy="210325"/>
              </a:xfrm>
              <a:custGeom>
                <a:avLst/>
                <a:gdLst/>
                <a:ahLst/>
                <a:cxnLst/>
                <a:rect l="l" t="t" r="r" b="b"/>
                <a:pathLst>
                  <a:path w="16740" h="8413" extrusionOk="0">
                    <a:moveTo>
                      <a:pt x="5504" y="1"/>
                    </a:moveTo>
                    <a:cubicBezTo>
                      <a:pt x="4144" y="357"/>
                      <a:pt x="2658" y="608"/>
                      <a:pt x="1675" y="1738"/>
                    </a:cubicBezTo>
                    <a:cubicBezTo>
                      <a:pt x="1068" y="2470"/>
                      <a:pt x="1" y="8412"/>
                      <a:pt x="1" y="8412"/>
                    </a:cubicBezTo>
                    <a:lnTo>
                      <a:pt x="16740" y="8412"/>
                    </a:lnTo>
                    <a:cubicBezTo>
                      <a:pt x="16740" y="8412"/>
                      <a:pt x="15673" y="2470"/>
                      <a:pt x="15066" y="1738"/>
                    </a:cubicBezTo>
                    <a:cubicBezTo>
                      <a:pt x="14062" y="608"/>
                      <a:pt x="12576" y="357"/>
                      <a:pt x="11216" y="1"/>
                    </a:cubicBezTo>
                    <a:lnTo>
                      <a:pt x="10505" y="1"/>
                    </a:lnTo>
                    <a:cubicBezTo>
                      <a:pt x="10505" y="921"/>
                      <a:pt x="9542" y="1675"/>
                      <a:pt x="8370" y="1675"/>
                    </a:cubicBezTo>
                    <a:cubicBezTo>
                      <a:pt x="7178" y="1675"/>
                      <a:pt x="6236" y="921"/>
                      <a:pt x="6236" y="1"/>
                    </a:cubicBezTo>
                    <a:close/>
                  </a:path>
                </a:pathLst>
              </a:custGeom>
              <a:solidFill>
                <a:srgbClr val="957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19"/>
              <p:cNvSpPr/>
              <p:nvPr/>
            </p:nvSpPr>
            <p:spPr>
              <a:xfrm>
                <a:off x="5789913" y="4043675"/>
                <a:ext cx="3238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2953" h="13560" extrusionOk="0">
                    <a:moveTo>
                      <a:pt x="6487" y="1"/>
                    </a:moveTo>
                    <a:cubicBezTo>
                      <a:pt x="4458" y="1"/>
                      <a:pt x="1319" y="1110"/>
                      <a:pt x="1131" y="6257"/>
                    </a:cubicBezTo>
                    <a:lnTo>
                      <a:pt x="1047" y="6257"/>
                    </a:lnTo>
                    <a:cubicBezTo>
                      <a:pt x="419" y="6340"/>
                      <a:pt x="1" y="6801"/>
                      <a:pt x="106" y="7680"/>
                    </a:cubicBezTo>
                    <a:cubicBezTo>
                      <a:pt x="186" y="8523"/>
                      <a:pt x="710" y="9463"/>
                      <a:pt x="1288" y="9463"/>
                    </a:cubicBezTo>
                    <a:cubicBezTo>
                      <a:pt x="1312" y="9463"/>
                      <a:pt x="1337" y="9461"/>
                      <a:pt x="1361" y="9458"/>
                    </a:cubicBezTo>
                    <a:lnTo>
                      <a:pt x="1403" y="9458"/>
                    </a:lnTo>
                    <a:cubicBezTo>
                      <a:pt x="1759" y="11090"/>
                      <a:pt x="2637" y="12157"/>
                      <a:pt x="2951" y="12555"/>
                    </a:cubicBezTo>
                    <a:cubicBezTo>
                      <a:pt x="3370" y="13078"/>
                      <a:pt x="5378" y="13559"/>
                      <a:pt x="6487" y="13559"/>
                    </a:cubicBezTo>
                    <a:cubicBezTo>
                      <a:pt x="7575" y="13559"/>
                      <a:pt x="9605" y="13078"/>
                      <a:pt x="10023" y="12555"/>
                    </a:cubicBezTo>
                    <a:cubicBezTo>
                      <a:pt x="10316" y="12157"/>
                      <a:pt x="11216" y="11090"/>
                      <a:pt x="11551" y="9458"/>
                    </a:cubicBezTo>
                    <a:lnTo>
                      <a:pt x="11593" y="9458"/>
                    </a:lnTo>
                    <a:cubicBezTo>
                      <a:pt x="11617" y="9461"/>
                      <a:pt x="11641" y="9463"/>
                      <a:pt x="11665" y="9463"/>
                    </a:cubicBezTo>
                    <a:cubicBezTo>
                      <a:pt x="12246" y="9463"/>
                      <a:pt x="12789" y="8523"/>
                      <a:pt x="12869" y="7680"/>
                    </a:cubicBezTo>
                    <a:cubicBezTo>
                      <a:pt x="12953" y="6801"/>
                      <a:pt x="12534" y="6340"/>
                      <a:pt x="11927" y="6257"/>
                    </a:cubicBezTo>
                    <a:lnTo>
                      <a:pt x="11823" y="6257"/>
                    </a:lnTo>
                    <a:cubicBezTo>
                      <a:pt x="11655" y="1110"/>
                      <a:pt x="8496" y="1"/>
                      <a:pt x="6487" y="1"/>
                    </a:cubicBezTo>
                    <a:close/>
                  </a:path>
                </a:pathLst>
              </a:custGeom>
              <a:solidFill>
                <a:srgbClr val="BF9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19"/>
              <p:cNvSpPr/>
              <p:nvPr/>
            </p:nvSpPr>
            <p:spPr>
              <a:xfrm>
                <a:off x="5806663" y="3994500"/>
                <a:ext cx="286675" cy="227575"/>
              </a:xfrm>
              <a:custGeom>
                <a:avLst/>
                <a:gdLst/>
                <a:ahLst/>
                <a:cxnLst/>
                <a:rect l="l" t="t" r="r" b="b"/>
                <a:pathLst>
                  <a:path w="11467" h="9103" extrusionOk="0">
                    <a:moveTo>
                      <a:pt x="8328" y="1"/>
                    </a:moveTo>
                    <a:cubicBezTo>
                      <a:pt x="8327" y="1"/>
                      <a:pt x="2511" y="22"/>
                      <a:pt x="942" y="3139"/>
                    </a:cubicBezTo>
                    <a:cubicBezTo>
                      <a:pt x="63" y="4897"/>
                      <a:pt x="1" y="6822"/>
                      <a:pt x="210" y="8266"/>
                    </a:cubicBezTo>
                    <a:cubicBezTo>
                      <a:pt x="252" y="8245"/>
                      <a:pt x="314" y="8245"/>
                      <a:pt x="377" y="8224"/>
                    </a:cubicBezTo>
                    <a:cubicBezTo>
                      <a:pt x="408" y="8220"/>
                      <a:pt x="439" y="8219"/>
                      <a:pt x="470" y="8219"/>
                    </a:cubicBezTo>
                    <a:cubicBezTo>
                      <a:pt x="632" y="8219"/>
                      <a:pt x="802" y="8265"/>
                      <a:pt x="942" y="8370"/>
                    </a:cubicBezTo>
                    <a:lnTo>
                      <a:pt x="942" y="7010"/>
                    </a:lnTo>
                    <a:cubicBezTo>
                      <a:pt x="1026" y="5922"/>
                      <a:pt x="984" y="4541"/>
                      <a:pt x="2595" y="4374"/>
                    </a:cubicBezTo>
                    <a:lnTo>
                      <a:pt x="8621" y="4374"/>
                    </a:lnTo>
                    <a:cubicBezTo>
                      <a:pt x="8621" y="4374"/>
                      <a:pt x="10274" y="4541"/>
                      <a:pt x="10128" y="6927"/>
                    </a:cubicBezTo>
                    <a:lnTo>
                      <a:pt x="10128" y="9103"/>
                    </a:lnTo>
                    <a:cubicBezTo>
                      <a:pt x="10341" y="8579"/>
                      <a:pt x="10734" y="8217"/>
                      <a:pt x="11157" y="8217"/>
                    </a:cubicBezTo>
                    <a:cubicBezTo>
                      <a:pt x="11190" y="8217"/>
                      <a:pt x="11224" y="8219"/>
                      <a:pt x="11257" y="8224"/>
                    </a:cubicBezTo>
                    <a:cubicBezTo>
                      <a:pt x="11467" y="7575"/>
                      <a:pt x="11257" y="5859"/>
                      <a:pt x="10964" y="5043"/>
                    </a:cubicBezTo>
                    <a:cubicBezTo>
                      <a:pt x="9513" y="924"/>
                      <a:pt x="11224" y="795"/>
                      <a:pt x="11444" y="795"/>
                    </a:cubicBezTo>
                    <a:cubicBezTo>
                      <a:pt x="11459" y="795"/>
                      <a:pt x="11467" y="796"/>
                      <a:pt x="11467" y="796"/>
                    </a:cubicBezTo>
                    <a:cubicBezTo>
                      <a:pt x="11467" y="796"/>
                      <a:pt x="10678" y="461"/>
                      <a:pt x="9510" y="461"/>
                    </a:cubicBezTo>
                    <a:cubicBezTo>
                      <a:pt x="8476" y="461"/>
                      <a:pt x="7143" y="724"/>
                      <a:pt x="5796" y="1717"/>
                    </a:cubicBezTo>
                    <a:cubicBezTo>
                      <a:pt x="6257" y="566"/>
                      <a:pt x="8328" y="1"/>
                      <a:pt x="8328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19"/>
              <p:cNvSpPr/>
              <p:nvPr/>
            </p:nvSpPr>
            <p:spPr>
              <a:xfrm>
                <a:off x="5879888" y="4432325"/>
                <a:ext cx="142825" cy="5547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2219" extrusionOk="0">
                    <a:moveTo>
                      <a:pt x="1" y="1"/>
                    </a:moveTo>
                    <a:cubicBezTo>
                      <a:pt x="1" y="1235"/>
                      <a:pt x="1277" y="2219"/>
                      <a:pt x="2867" y="2219"/>
                    </a:cubicBezTo>
                    <a:cubicBezTo>
                      <a:pt x="4437" y="2219"/>
                      <a:pt x="5713" y="1235"/>
                      <a:pt x="5713" y="1"/>
                    </a:cubicBezTo>
                    <a:lnTo>
                      <a:pt x="4981" y="1"/>
                    </a:lnTo>
                    <a:cubicBezTo>
                      <a:pt x="4981" y="921"/>
                      <a:pt x="4039" y="1675"/>
                      <a:pt x="2867" y="1675"/>
                    </a:cubicBezTo>
                    <a:cubicBezTo>
                      <a:pt x="1675" y="1675"/>
                      <a:pt x="733" y="921"/>
                      <a:pt x="733" y="1"/>
                    </a:cubicBezTo>
                    <a:close/>
                  </a:path>
                </a:pathLst>
              </a:custGeom>
              <a:solidFill>
                <a:srgbClr val="4EC4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19"/>
              <p:cNvSpPr/>
              <p:nvPr/>
            </p:nvSpPr>
            <p:spPr>
              <a:xfrm>
                <a:off x="4644888" y="1696000"/>
                <a:ext cx="181525" cy="157925"/>
              </a:xfrm>
              <a:custGeom>
                <a:avLst/>
                <a:gdLst/>
                <a:ahLst/>
                <a:cxnLst/>
                <a:rect l="l" t="t" r="r" b="b"/>
                <a:pathLst>
                  <a:path w="7261" h="6317" extrusionOk="0">
                    <a:moveTo>
                      <a:pt x="1178" y="1"/>
                    </a:moveTo>
                    <a:cubicBezTo>
                      <a:pt x="907" y="1"/>
                      <a:pt x="701" y="55"/>
                      <a:pt x="586" y="170"/>
                    </a:cubicBezTo>
                    <a:cubicBezTo>
                      <a:pt x="0" y="735"/>
                      <a:pt x="921" y="3539"/>
                      <a:pt x="2574" y="5191"/>
                    </a:cubicBezTo>
                    <a:cubicBezTo>
                      <a:pt x="3390" y="6008"/>
                      <a:pt x="4038" y="6316"/>
                      <a:pt x="4588" y="6316"/>
                    </a:cubicBezTo>
                    <a:cubicBezTo>
                      <a:pt x="5137" y="6316"/>
                      <a:pt x="5587" y="6008"/>
                      <a:pt x="6005" y="5589"/>
                    </a:cubicBezTo>
                    <a:cubicBezTo>
                      <a:pt x="6842" y="4752"/>
                      <a:pt x="7261" y="3790"/>
                      <a:pt x="5608" y="2158"/>
                    </a:cubicBezTo>
                    <a:cubicBezTo>
                      <a:pt x="4290" y="840"/>
                      <a:pt x="2241" y="1"/>
                      <a:pt x="1178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19"/>
              <p:cNvSpPr/>
              <p:nvPr/>
            </p:nvSpPr>
            <p:spPr>
              <a:xfrm>
                <a:off x="4659538" y="1696000"/>
                <a:ext cx="166875" cy="140250"/>
              </a:xfrm>
              <a:custGeom>
                <a:avLst/>
                <a:gdLst/>
                <a:ahLst/>
                <a:cxnLst/>
                <a:rect l="l" t="t" r="r" b="b"/>
                <a:pathLst>
                  <a:path w="6675" h="5610" extrusionOk="0">
                    <a:moveTo>
                      <a:pt x="592" y="1"/>
                    </a:moveTo>
                    <a:cubicBezTo>
                      <a:pt x="321" y="1"/>
                      <a:pt x="115" y="55"/>
                      <a:pt x="0" y="170"/>
                    </a:cubicBezTo>
                    <a:lnTo>
                      <a:pt x="5419" y="5610"/>
                    </a:lnTo>
                    <a:cubicBezTo>
                      <a:pt x="5419" y="5589"/>
                      <a:pt x="5419" y="5589"/>
                      <a:pt x="5419" y="5589"/>
                    </a:cubicBezTo>
                    <a:cubicBezTo>
                      <a:pt x="6277" y="4752"/>
                      <a:pt x="6675" y="3790"/>
                      <a:pt x="5022" y="2158"/>
                    </a:cubicBezTo>
                    <a:cubicBezTo>
                      <a:pt x="3704" y="840"/>
                      <a:pt x="1655" y="1"/>
                      <a:pt x="5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19"/>
              <p:cNvSpPr/>
              <p:nvPr/>
            </p:nvSpPr>
            <p:spPr>
              <a:xfrm>
                <a:off x="4315863" y="1916925"/>
                <a:ext cx="181000" cy="15810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6324" extrusionOk="0">
                    <a:moveTo>
                      <a:pt x="4577" y="0"/>
                    </a:moveTo>
                    <a:cubicBezTo>
                      <a:pt x="4028" y="0"/>
                      <a:pt x="3379" y="309"/>
                      <a:pt x="2553" y="1125"/>
                    </a:cubicBezTo>
                    <a:cubicBezTo>
                      <a:pt x="900" y="2778"/>
                      <a:pt x="0" y="5603"/>
                      <a:pt x="565" y="6147"/>
                    </a:cubicBezTo>
                    <a:cubicBezTo>
                      <a:pt x="686" y="6267"/>
                      <a:pt x="900" y="6324"/>
                      <a:pt x="1178" y="6324"/>
                    </a:cubicBezTo>
                    <a:cubicBezTo>
                      <a:pt x="2254" y="6324"/>
                      <a:pt x="4290" y="5476"/>
                      <a:pt x="5587" y="4180"/>
                    </a:cubicBezTo>
                    <a:cubicBezTo>
                      <a:pt x="7240" y="2527"/>
                      <a:pt x="6842" y="1564"/>
                      <a:pt x="6005" y="728"/>
                    </a:cubicBezTo>
                    <a:cubicBezTo>
                      <a:pt x="5576" y="309"/>
                      <a:pt x="5127" y="0"/>
                      <a:pt x="4577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19"/>
              <p:cNvSpPr/>
              <p:nvPr/>
            </p:nvSpPr>
            <p:spPr>
              <a:xfrm>
                <a:off x="4315863" y="1916925"/>
                <a:ext cx="150150" cy="1542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8" extrusionOk="0">
                    <a:moveTo>
                      <a:pt x="4585" y="0"/>
                    </a:moveTo>
                    <a:cubicBezTo>
                      <a:pt x="4033" y="0"/>
                      <a:pt x="3379" y="309"/>
                      <a:pt x="2553" y="1125"/>
                    </a:cubicBezTo>
                    <a:cubicBezTo>
                      <a:pt x="900" y="2778"/>
                      <a:pt x="0" y="5603"/>
                      <a:pt x="565" y="6147"/>
                    </a:cubicBezTo>
                    <a:cubicBezTo>
                      <a:pt x="565" y="6168"/>
                      <a:pt x="586" y="6168"/>
                      <a:pt x="586" y="6168"/>
                    </a:cubicBezTo>
                    <a:lnTo>
                      <a:pt x="6005" y="728"/>
                    </a:lnTo>
                    <a:cubicBezTo>
                      <a:pt x="5587" y="309"/>
                      <a:pt x="5137" y="0"/>
                      <a:pt x="458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9"/>
              <p:cNvSpPr/>
              <p:nvPr/>
            </p:nvSpPr>
            <p:spPr>
              <a:xfrm>
                <a:off x="4315863" y="2301225"/>
                <a:ext cx="181525" cy="158100"/>
              </a:xfrm>
              <a:custGeom>
                <a:avLst/>
                <a:gdLst/>
                <a:ahLst/>
                <a:cxnLst/>
                <a:rect l="l" t="t" r="r" b="b"/>
                <a:pathLst>
                  <a:path w="7261" h="6324" extrusionOk="0">
                    <a:moveTo>
                      <a:pt x="6081" y="1"/>
                    </a:moveTo>
                    <a:cubicBezTo>
                      <a:pt x="5012" y="1"/>
                      <a:pt x="2950" y="840"/>
                      <a:pt x="1632" y="2157"/>
                    </a:cubicBezTo>
                    <a:cubicBezTo>
                      <a:pt x="0" y="3789"/>
                      <a:pt x="398" y="4752"/>
                      <a:pt x="1235" y="5589"/>
                    </a:cubicBezTo>
                    <a:cubicBezTo>
                      <a:pt x="1655" y="6009"/>
                      <a:pt x="2107" y="6324"/>
                      <a:pt x="2662" y="6324"/>
                    </a:cubicBezTo>
                    <a:cubicBezTo>
                      <a:pt x="3212" y="6324"/>
                      <a:pt x="3864" y="6014"/>
                      <a:pt x="4687" y="5191"/>
                    </a:cubicBezTo>
                    <a:cubicBezTo>
                      <a:pt x="6319" y="3538"/>
                      <a:pt x="7261" y="755"/>
                      <a:pt x="6675" y="169"/>
                    </a:cubicBezTo>
                    <a:cubicBezTo>
                      <a:pt x="6560" y="55"/>
                      <a:pt x="6353" y="1"/>
                      <a:pt x="6081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9"/>
              <p:cNvSpPr/>
              <p:nvPr/>
            </p:nvSpPr>
            <p:spPr>
              <a:xfrm>
                <a:off x="4315863" y="2301225"/>
                <a:ext cx="166875" cy="140250"/>
              </a:xfrm>
              <a:custGeom>
                <a:avLst/>
                <a:gdLst/>
                <a:ahLst/>
                <a:cxnLst/>
                <a:rect l="l" t="t" r="r" b="b"/>
                <a:pathLst>
                  <a:path w="6675" h="5610" extrusionOk="0">
                    <a:moveTo>
                      <a:pt x="6081" y="1"/>
                    </a:moveTo>
                    <a:cubicBezTo>
                      <a:pt x="5012" y="1"/>
                      <a:pt x="2950" y="840"/>
                      <a:pt x="1632" y="2157"/>
                    </a:cubicBezTo>
                    <a:cubicBezTo>
                      <a:pt x="0" y="3789"/>
                      <a:pt x="398" y="4752"/>
                      <a:pt x="1235" y="5589"/>
                    </a:cubicBezTo>
                    <a:lnTo>
                      <a:pt x="1256" y="5610"/>
                    </a:lnTo>
                    <a:lnTo>
                      <a:pt x="6675" y="169"/>
                    </a:lnTo>
                    <a:cubicBezTo>
                      <a:pt x="6560" y="55"/>
                      <a:pt x="6353" y="1"/>
                      <a:pt x="60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9"/>
              <p:cNvSpPr/>
              <p:nvPr/>
            </p:nvSpPr>
            <p:spPr>
              <a:xfrm>
                <a:off x="5096838" y="2301225"/>
                <a:ext cx="181525" cy="158100"/>
              </a:xfrm>
              <a:custGeom>
                <a:avLst/>
                <a:gdLst/>
                <a:ahLst/>
                <a:cxnLst/>
                <a:rect l="l" t="t" r="r" b="b"/>
                <a:pathLst>
                  <a:path w="7261" h="6324" extrusionOk="0">
                    <a:moveTo>
                      <a:pt x="6081" y="1"/>
                    </a:moveTo>
                    <a:cubicBezTo>
                      <a:pt x="5013" y="1"/>
                      <a:pt x="2954" y="840"/>
                      <a:pt x="1653" y="2157"/>
                    </a:cubicBezTo>
                    <a:cubicBezTo>
                      <a:pt x="0" y="3789"/>
                      <a:pt x="398" y="4752"/>
                      <a:pt x="1256" y="5589"/>
                    </a:cubicBezTo>
                    <a:cubicBezTo>
                      <a:pt x="1676" y="6009"/>
                      <a:pt x="2128" y="6324"/>
                      <a:pt x="2680" y="6324"/>
                    </a:cubicBezTo>
                    <a:cubicBezTo>
                      <a:pt x="3228" y="6324"/>
                      <a:pt x="3874" y="6014"/>
                      <a:pt x="4687" y="5191"/>
                    </a:cubicBezTo>
                    <a:cubicBezTo>
                      <a:pt x="6340" y="3538"/>
                      <a:pt x="7261" y="755"/>
                      <a:pt x="6675" y="169"/>
                    </a:cubicBezTo>
                    <a:cubicBezTo>
                      <a:pt x="6560" y="55"/>
                      <a:pt x="6353" y="1"/>
                      <a:pt x="6081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9"/>
              <p:cNvSpPr/>
              <p:nvPr/>
            </p:nvSpPr>
            <p:spPr>
              <a:xfrm>
                <a:off x="5096838" y="2301225"/>
                <a:ext cx="166875" cy="140250"/>
              </a:xfrm>
              <a:custGeom>
                <a:avLst/>
                <a:gdLst/>
                <a:ahLst/>
                <a:cxnLst/>
                <a:rect l="l" t="t" r="r" b="b"/>
                <a:pathLst>
                  <a:path w="6675" h="5610" extrusionOk="0">
                    <a:moveTo>
                      <a:pt x="6081" y="1"/>
                    </a:moveTo>
                    <a:cubicBezTo>
                      <a:pt x="5013" y="1"/>
                      <a:pt x="2954" y="840"/>
                      <a:pt x="1653" y="2157"/>
                    </a:cubicBezTo>
                    <a:cubicBezTo>
                      <a:pt x="0" y="3789"/>
                      <a:pt x="398" y="4752"/>
                      <a:pt x="1256" y="5589"/>
                    </a:cubicBezTo>
                    <a:cubicBezTo>
                      <a:pt x="1256" y="5589"/>
                      <a:pt x="1256" y="5610"/>
                      <a:pt x="1256" y="5610"/>
                    </a:cubicBezTo>
                    <a:lnTo>
                      <a:pt x="6675" y="169"/>
                    </a:lnTo>
                    <a:cubicBezTo>
                      <a:pt x="6560" y="55"/>
                      <a:pt x="6353" y="1"/>
                      <a:pt x="60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9"/>
              <p:cNvSpPr/>
              <p:nvPr/>
            </p:nvSpPr>
            <p:spPr>
              <a:xfrm>
                <a:off x="4661088" y="2531025"/>
                <a:ext cx="180500" cy="158375"/>
              </a:xfrm>
              <a:custGeom>
                <a:avLst/>
                <a:gdLst/>
                <a:ahLst/>
                <a:cxnLst/>
                <a:rect l="l" t="t" r="r" b="b"/>
                <a:pathLst>
                  <a:path w="7220" h="6335" extrusionOk="0">
                    <a:moveTo>
                      <a:pt x="2656" y="1"/>
                    </a:moveTo>
                    <a:cubicBezTo>
                      <a:pt x="2104" y="1"/>
                      <a:pt x="1654" y="309"/>
                      <a:pt x="1235" y="728"/>
                    </a:cubicBezTo>
                    <a:cubicBezTo>
                      <a:pt x="398" y="1565"/>
                      <a:pt x="1" y="2527"/>
                      <a:pt x="1633" y="4180"/>
                    </a:cubicBezTo>
                    <a:cubicBezTo>
                      <a:pt x="2954" y="5485"/>
                      <a:pt x="5011" y="6335"/>
                      <a:pt x="6082" y="6335"/>
                    </a:cubicBezTo>
                    <a:cubicBezTo>
                      <a:pt x="6351" y="6335"/>
                      <a:pt x="6558" y="6281"/>
                      <a:pt x="6675" y="6168"/>
                    </a:cubicBezTo>
                    <a:cubicBezTo>
                      <a:pt x="7219" y="5603"/>
                      <a:pt x="6320" y="2778"/>
                      <a:pt x="4688" y="1125"/>
                    </a:cubicBezTo>
                    <a:cubicBezTo>
                      <a:pt x="3861" y="309"/>
                      <a:pt x="3207" y="1"/>
                      <a:pt x="2656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9"/>
              <p:cNvSpPr/>
              <p:nvPr/>
            </p:nvSpPr>
            <p:spPr>
              <a:xfrm>
                <a:off x="4691963" y="2531025"/>
                <a:ext cx="149625" cy="154200"/>
              </a:xfrm>
              <a:custGeom>
                <a:avLst/>
                <a:gdLst/>
                <a:ahLst/>
                <a:cxnLst/>
                <a:rect l="l" t="t" r="r" b="b"/>
                <a:pathLst>
                  <a:path w="5985" h="6168" extrusionOk="0">
                    <a:moveTo>
                      <a:pt x="1421" y="1"/>
                    </a:moveTo>
                    <a:cubicBezTo>
                      <a:pt x="869" y="1"/>
                      <a:pt x="419" y="309"/>
                      <a:pt x="0" y="728"/>
                    </a:cubicBezTo>
                    <a:lnTo>
                      <a:pt x="5420" y="6168"/>
                    </a:lnTo>
                    <a:cubicBezTo>
                      <a:pt x="5420" y="6168"/>
                      <a:pt x="5420" y="6168"/>
                      <a:pt x="5440" y="6147"/>
                    </a:cubicBezTo>
                    <a:cubicBezTo>
                      <a:pt x="5984" y="5603"/>
                      <a:pt x="5085" y="2778"/>
                      <a:pt x="3453" y="1125"/>
                    </a:cubicBezTo>
                    <a:cubicBezTo>
                      <a:pt x="2626" y="309"/>
                      <a:pt x="1972" y="1"/>
                      <a:pt x="14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9"/>
              <p:cNvSpPr/>
              <p:nvPr/>
            </p:nvSpPr>
            <p:spPr>
              <a:xfrm>
                <a:off x="3887438" y="2531025"/>
                <a:ext cx="181025" cy="158375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335" extrusionOk="0">
                    <a:moveTo>
                      <a:pt x="2663" y="1"/>
                    </a:moveTo>
                    <a:cubicBezTo>
                      <a:pt x="2114" y="1"/>
                      <a:pt x="1664" y="309"/>
                      <a:pt x="1235" y="728"/>
                    </a:cubicBezTo>
                    <a:cubicBezTo>
                      <a:pt x="398" y="1565"/>
                      <a:pt x="1" y="2527"/>
                      <a:pt x="1633" y="4180"/>
                    </a:cubicBezTo>
                    <a:cubicBezTo>
                      <a:pt x="2954" y="5485"/>
                      <a:pt x="5011" y="6335"/>
                      <a:pt x="6082" y="6335"/>
                    </a:cubicBezTo>
                    <a:cubicBezTo>
                      <a:pt x="6351" y="6335"/>
                      <a:pt x="6558" y="6281"/>
                      <a:pt x="6675" y="6168"/>
                    </a:cubicBezTo>
                    <a:cubicBezTo>
                      <a:pt x="7240" y="5603"/>
                      <a:pt x="6341" y="2778"/>
                      <a:pt x="4688" y="1125"/>
                    </a:cubicBezTo>
                    <a:cubicBezTo>
                      <a:pt x="3861" y="309"/>
                      <a:pt x="3213" y="1"/>
                      <a:pt x="2663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9"/>
              <p:cNvSpPr/>
              <p:nvPr/>
            </p:nvSpPr>
            <p:spPr>
              <a:xfrm>
                <a:off x="3918313" y="2531025"/>
                <a:ext cx="150150" cy="1542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8" extrusionOk="0">
                    <a:moveTo>
                      <a:pt x="1420" y="1"/>
                    </a:moveTo>
                    <a:cubicBezTo>
                      <a:pt x="869" y="1"/>
                      <a:pt x="419" y="309"/>
                      <a:pt x="0" y="728"/>
                    </a:cubicBezTo>
                    <a:lnTo>
                      <a:pt x="5420" y="6168"/>
                    </a:lnTo>
                    <a:cubicBezTo>
                      <a:pt x="5420" y="6168"/>
                      <a:pt x="5440" y="6168"/>
                      <a:pt x="5440" y="6147"/>
                    </a:cubicBezTo>
                    <a:cubicBezTo>
                      <a:pt x="6005" y="5603"/>
                      <a:pt x="5106" y="2778"/>
                      <a:pt x="3453" y="1125"/>
                    </a:cubicBezTo>
                    <a:cubicBezTo>
                      <a:pt x="2626" y="309"/>
                      <a:pt x="1972" y="1"/>
                      <a:pt x="14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9"/>
              <p:cNvSpPr/>
              <p:nvPr/>
            </p:nvSpPr>
            <p:spPr>
              <a:xfrm>
                <a:off x="2996088" y="3131175"/>
                <a:ext cx="181025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340" extrusionOk="0">
                    <a:moveTo>
                      <a:pt x="1176" y="0"/>
                    </a:moveTo>
                    <a:cubicBezTo>
                      <a:pt x="899" y="0"/>
                      <a:pt x="686" y="57"/>
                      <a:pt x="566" y="177"/>
                    </a:cubicBezTo>
                    <a:cubicBezTo>
                      <a:pt x="1" y="742"/>
                      <a:pt x="901" y="3567"/>
                      <a:pt x="2554" y="5199"/>
                    </a:cubicBezTo>
                    <a:cubicBezTo>
                      <a:pt x="3370" y="6025"/>
                      <a:pt x="4018" y="6339"/>
                      <a:pt x="4568" y="6339"/>
                    </a:cubicBezTo>
                    <a:cubicBezTo>
                      <a:pt x="5117" y="6339"/>
                      <a:pt x="5567" y="6025"/>
                      <a:pt x="5985" y="5596"/>
                    </a:cubicBezTo>
                    <a:cubicBezTo>
                      <a:pt x="6822" y="4759"/>
                      <a:pt x="7241" y="3818"/>
                      <a:pt x="5588" y="2165"/>
                    </a:cubicBezTo>
                    <a:cubicBezTo>
                      <a:pt x="4274" y="851"/>
                      <a:pt x="2247" y="0"/>
                      <a:pt x="1176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9"/>
              <p:cNvSpPr/>
              <p:nvPr/>
            </p:nvSpPr>
            <p:spPr>
              <a:xfrm>
                <a:off x="2996088" y="3135600"/>
                <a:ext cx="150150" cy="154125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5" extrusionOk="0">
                    <a:moveTo>
                      <a:pt x="566" y="0"/>
                    </a:moveTo>
                    <a:cubicBezTo>
                      <a:pt x="1" y="565"/>
                      <a:pt x="901" y="3390"/>
                      <a:pt x="2554" y="5022"/>
                    </a:cubicBezTo>
                    <a:cubicBezTo>
                      <a:pt x="3373" y="5852"/>
                      <a:pt x="4024" y="6165"/>
                      <a:pt x="4574" y="6165"/>
                    </a:cubicBezTo>
                    <a:cubicBezTo>
                      <a:pt x="5121" y="6165"/>
                      <a:pt x="5568" y="5857"/>
                      <a:pt x="5985" y="5440"/>
                    </a:cubicBezTo>
                    <a:lnTo>
                      <a:pt x="6006" y="5419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9"/>
              <p:cNvSpPr/>
              <p:nvPr/>
            </p:nvSpPr>
            <p:spPr>
              <a:xfrm>
                <a:off x="4376538" y="3324450"/>
                <a:ext cx="181000" cy="158375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6335" extrusionOk="0">
                    <a:moveTo>
                      <a:pt x="1156" y="0"/>
                    </a:moveTo>
                    <a:cubicBezTo>
                      <a:pt x="889" y="0"/>
                      <a:pt x="683" y="54"/>
                      <a:pt x="565" y="167"/>
                    </a:cubicBezTo>
                    <a:cubicBezTo>
                      <a:pt x="0" y="732"/>
                      <a:pt x="900" y="3557"/>
                      <a:pt x="2553" y="5210"/>
                    </a:cubicBezTo>
                    <a:cubicBezTo>
                      <a:pt x="3369" y="6026"/>
                      <a:pt x="4018" y="6334"/>
                      <a:pt x="4567" y="6334"/>
                    </a:cubicBezTo>
                    <a:cubicBezTo>
                      <a:pt x="5116" y="6334"/>
                      <a:pt x="5566" y="6026"/>
                      <a:pt x="5985" y="5607"/>
                    </a:cubicBezTo>
                    <a:cubicBezTo>
                      <a:pt x="6821" y="4770"/>
                      <a:pt x="7240" y="3808"/>
                      <a:pt x="5587" y="2155"/>
                    </a:cubicBezTo>
                    <a:cubicBezTo>
                      <a:pt x="4266" y="850"/>
                      <a:pt x="2222" y="0"/>
                      <a:pt x="1156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9"/>
              <p:cNvSpPr/>
              <p:nvPr/>
            </p:nvSpPr>
            <p:spPr>
              <a:xfrm>
                <a:off x="4376538" y="3328625"/>
                <a:ext cx="150150" cy="1542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8" extrusionOk="0">
                    <a:moveTo>
                      <a:pt x="565" y="0"/>
                    </a:moveTo>
                    <a:cubicBezTo>
                      <a:pt x="0" y="565"/>
                      <a:pt x="900" y="3390"/>
                      <a:pt x="2553" y="5043"/>
                    </a:cubicBezTo>
                    <a:cubicBezTo>
                      <a:pt x="3369" y="5859"/>
                      <a:pt x="4018" y="6167"/>
                      <a:pt x="4567" y="6167"/>
                    </a:cubicBezTo>
                    <a:cubicBezTo>
                      <a:pt x="5116" y="6167"/>
                      <a:pt x="5566" y="5859"/>
                      <a:pt x="5985" y="5440"/>
                    </a:cubicBezTo>
                    <a:lnTo>
                      <a:pt x="6005" y="5419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9"/>
              <p:cNvSpPr/>
              <p:nvPr/>
            </p:nvSpPr>
            <p:spPr>
              <a:xfrm>
                <a:off x="3223113" y="3559775"/>
                <a:ext cx="181025" cy="15810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324" extrusionOk="0">
                    <a:moveTo>
                      <a:pt x="6081" y="1"/>
                    </a:moveTo>
                    <a:cubicBezTo>
                      <a:pt x="5013" y="1"/>
                      <a:pt x="2951" y="840"/>
                      <a:pt x="1633" y="2157"/>
                    </a:cubicBezTo>
                    <a:cubicBezTo>
                      <a:pt x="1" y="3789"/>
                      <a:pt x="398" y="4752"/>
                      <a:pt x="1235" y="5589"/>
                    </a:cubicBezTo>
                    <a:cubicBezTo>
                      <a:pt x="1656" y="6009"/>
                      <a:pt x="2107" y="6324"/>
                      <a:pt x="2662" y="6324"/>
                    </a:cubicBezTo>
                    <a:cubicBezTo>
                      <a:pt x="3213" y="6324"/>
                      <a:pt x="3865" y="6014"/>
                      <a:pt x="4688" y="5191"/>
                    </a:cubicBezTo>
                    <a:cubicBezTo>
                      <a:pt x="6320" y="3559"/>
                      <a:pt x="7240" y="756"/>
                      <a:pt x="6675" y="170"/>
                    </a:cubicBezTo>
                    <a:cubicBezTo>
                      <a:pt x="6561" y="55"/>
                      <a:pt x="6353" y="1"/>
                      <a:pt x="6081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9"/>
              <p:cNvSpPr/>
              <p:nvPr/>
            </p:nvSpPr>
            <p:spPr>
              <a:xfrm>
                <a:off x="3223113" y="3559775"/>
                <a:ext cx="166900" cy="140250"/>
              </a:xfrm>
              <a:custGeom>
                <a:avLst/>
                <a:gdLst/>
                <a:ahLst/>
                <a:cxnLst/>
                <a:rect l="l" t="t" r="r" b="b"/>
                <a:pathLst>
                  <a:path w="6676" h="5610" extrusionOk="0">
                    <a:moveTo>
                      <a:pt x="6071" y="1"/>
                    </a:moveTo>
                    <a:cubicBezTo>
                      <a:pt x="5013" y="1"/>
                      <a:pt x="2951" y="840"/>
                      <a:pt x="1633" y="2157"/>
                    </a:cubicBezTo>
                    <a:cubicBezTo>
                      <a:pt x="1" y="3789"/>
                      <a:pt x="398" y="4752"/>
                      <a:pt x="1235" y="5589"/>
                    </a:cubicBezTo>
                    <a:lnTo>
                      <a:pt x="1235" y="5610"/>
                    </a:lnTo>
                    <a:lnTo>
                      <a:pt x="6675" y="170"/>
                    </a:lnTo>
                    <a:lnTo>
                      <a:pt x="6655" y="170"/>
                    </a:lnTo>
                    <a:cubicBezTo>
                      <a:pt x="6544" y="55"/>
                      <a:pt x="6340" y="1"/>
                      <a:pt x="60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9"/>
              <p:cNvSpPr/>
              <p:nvPr/>
            </p:nvSpPr>
            <p:spPr>
              <a:xfrm>
                <a:off x="5978763" y="3595000"/>
                <a:ext cx="181000" cy="15810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6324" extrusionOk="0">
                    <a:moveTo>
                      <a:pt x="2673" y="0"/>
                    </a:moveTo>
                    <a:cubicBezTo>
                      <a:pt x="2124" y="0"/>
                      <a:pt x="1674" y="309"/>
                      <a:pt x="1256" y="727"/>
                    </a:cubicBezTo>
                    <a:cubicBezTo>
                      <a:pt x="419" y="1564"/>
                      <a:pt x="0" y="2527"/>
                      <a:pt x="1653" y="4180"/>
                    </a:cubicBezTo>
                    <a:cubicBezTo>
                      <a:pt x="2966" y="5476"/>
                      <a:pt x="4993" y="6324"/>
                      <a:pt x="6064" y="6324"/>
                    </a:cubicBezTo>
                    <a:cubicBezTo>
                      <a:pt x="6341" y="6324"/>
                      <a:pt x="6555" y="6267"/>
                      <a:pt x="6675" y="6147"/>
                    </a:cubicBezTo>
                    <a:cubicBezTo>
                      <a:pt x="7240" y="5603"/>
                      <a:pt x="6340" y="2778"/>
                      <a:pt x="4687" y="1125"/>
                    </a:cubicBezTo>
                    <a:cubicBezTo>
                      <a:pt x="3871" y="309"/>
                      <a:pt x="3223" y="0"/>
                      <a:pt x="2673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9"/>
              <p:cNvSpPr/>
              <p:nvPr/>
            </p:nvSpPr>
            <p:spPr>
              <a:xfrm>
                <a:off x="6009613" y="3595000"/>
                <a:ext cx="150150" cy="1542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8" extrusionOk="0">
                    <a:moveTo>
                      <a:pt x="1439" y="0"/>
                    </a:moveTo>
                    <a:cubicBezTo>
                      <a:pt x="890" y="0"/>
                      <a:pt x="440" y="309"/>
                      <a:pt x="22" y="727"/>
                    </a:cubicBezTo>
                    <a:lnTo>
                      <a:pt x="1" y="727"/>
                    </a:lnTo>
                    <a:lnTo>
                      <a:pt x="5441" y="6168"/>
                    </a:lnTo>
                    <a:cubicBezTo>
                      <a:pt x="5441" y="6168"/>
                      <a:pt x="5441" y="6168"/>
                      <a:pt x="5441" y="6147"/>
                    </a:cubicBezTo>
                    <a:cubicBezTo>
                      <a:pt x="6006" y="5603"/>
                      <a:pt x="5106" y="2778"/>
                      <a:pt x="3453" y="1125"/>
                    </a:cubicBezTo>
                    <a:cubicBezTo>
                      <a:pt x="2637" y="309"/>
                      <a:pt x="1989" y="0"/>
                      <a:pt x="14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19"/>
              <p:cNvSpPr/>
              <p:nvPr/>
            </p:nvSpPr>
            <p:spPr>
              <a:xfrm>
                <a:off x="4590488" y="2835475"/>
                <a:ext cx="181000" cy="158375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6335" extrusionOk="0">
                    <a:moveTo>
                      <a:pt x="2655" y="0"/>
                    </a:moveTo>
                    <a:cubicBezTo>
                      <a:pt x="2103" y="0"/>
                      <a:pt x="1653" y="309"/>
                      <a:pt x="1235" y="727"/>
                    </a:cubicBezTo>
                    <a:cubicBezTo>
                      <a:pt x="398" y="1585"/>
                      <a:pt x="0" y="2527"/>
                      <a:pt x="1632" y="4180"/>
                    </a:cubicBezTo>
                    <a:cubicBezTo>
                      <a:pt x="2954" y="5484"/>
                      <a:pt x="5010" y="6334"/>
                      <a:pt x="6082" y="6334"/>
                    </a:cubicBezTo>
                    <a:cubicBezTo>
                      <a:pt x="6350" y="6334"/>
                      <a:pt x="6557" y="6281"/>
                      <a:pt x="6675" y="6168"/>
                    </a:cubicBezTo>
                    <a:cubicBezTo>
                      <a:pt x="7240" y="5603"/>
                      <a:pt x="6319" y="2778"/>
                      <a:pt x="4687" y="1125"/>
                    </a:cubicBezTo>
                    <a:cubicBezTo>
                      <a:pt x="3861" y="309"/>
                      <a:pt x="3207" y="0"/>
                      <a:pt x="2655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9"/>
              <p:cNvSpPr/>
              <p:nvPr/>
            </p:nvSpPr>
            <p:spPr>
              <a:xfrm>
                <a:off x="4621338" y="2835475"/>
                <a:ext cx="150150" cy="1542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8" extrusionOk="0">
                    <a:moveTo>
                      <a:pt x="1421" y="0"/>
                    </a:moveTo>
                    <a:cubicBezTo>
                      <a:pt x="869" y="0"/>
                      <a:pt x="419" y="309"/>
                      <a:pt x="1" y="727"/>
                    </a:cubicBezTo>
                    <a:lnTo>
                      <a:pt x="1" y="748"/>
                    </a:lnTo>
                    <a:lnTo>
                      <a:pt x="5420" y="6168"/>
                    </a:lnTo>
                    <a:lnTo>
                      <a:pt x="5441" y="6168"/>
                    </a:lnTo>
                    <a:cubicBezTo>
                      <a:pt x="6006" y="5603"/>
                      <a:pt x="5085" y="2778"/>
                      <a:pt x="3453" y="1125"/>
                    </a:cubicBezTo>
                    <a:cubicBezTo>
                      <a:pt x="2627" y="309"/>
                      <a:pt x="1973" y="0"/>
                      <a:pt x="14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9"/>
              <p:cNvSpPr/>
              <p:nvPr/>
            </p:nvSpPr>
            <p:spPr>
              <a:xfrm>
                <a:off x="4376538" y="4442550"/>
                <a:ext cx="181000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6332" extrusionOk="0">
                    <a:moveTo>
                      <a:pt x="1175" y="1"/>
                    </a:moveTo>
                    <a:cubicBezTo>
                      <a:pt x="898" y="1"/>
                      <a:pt x="686" y="57"/>
                      <a:pt x="565" y="178"/>
                    </a:cubicBezTo>
                    <a:cubicBezTo>
                      <a:pt x="0" y="743"/>
                      <a:pt x="900" y="3546"/>
                      <a:pt x="2553" y="5199"/>
                    </a:cubicBezTo>
                    <a:cubicBezTo>
                      <a:pt x="3366" y="6022"/>
                      <a:pt x="4012" y="6332"/>
                      <a:pt x="4560" y="6332"/>
                    </a:cubicBezTo>
                    <a:cubicBezTo>
                      <a:pt x="5112" y="6332"/>
                      <a:pt x="5564" y="6017"/>
                      <a:pt x="5985" y="5597"/>
                    </a:cubicBezTo>
                    <a:cubicBezTo>
                      <a:pt x="6821" y="4760"/>
                      <a:pt x="7240" y="3798"/>
                      <a:pt x="5587" y="2165"/>
                    </a:cubicBezTo>
                    <a:cubicBezTo>
                      <a:pt x="4273" y="852"/>
                      <a:pt x="2246" y="1"/>
                      <a:pt x="1175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9"/>
              <p:cNvSpPr/>
              <p:nvPr/>
            </p:nvSpPr>
            <p:spPr>
              <a:xfrm>
                <a:off x="4376538" y="4446450"/>
                <a:ext cx="150150" cy="15440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76" extrusionOk="0">
                    <a:moveTo>
                      <a:pt x="565" y="1"/>
                    </a:moveTo>
                    <a:cubicBezTo>
                      <a:pt x="565" y="1"/>
                      <a:pt x="565" y="22"/>
                      <a:pt x="565" y="22"/>
                    </a:cubicBezTo>
                    <a:cubicBezTo>
                      <a:pt x="0" y="587"/>
                      <a:pt x="900" y="3390"/>
                      <a:pt x="2553" y="5043"/>
                    </a:cubicBezTo>
                    <a:cubicBezTo>
                      <a:pt x="3366" y="5866"/>
                      <a:pt x="4012" y="6176"/>
                      <a:pt x="4560" y="6176"/>
                    </a:cubicBezTo>
                    <a:cubicBezTo>
                      <a:pt x="5112" y="6176"/>
                      <a:pt x="5564" y="5861"/>
                      <a:pt x="5985" y="5441"/>
                    </a:cubicBezTo>
                    <a:lnTo>
                      <a:pt x="6005" y="5441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9"/>
              <p:cNvSpPr/>
              <p:nvPr/>
            </p:nvSpPr>
            <p:spPr>
              <a:xfrm>
                <a:off x="4590488" y="3953650"/>
                <a:ext cx="181000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6332" extrusionOk="0">
                    <a:moveTo>
                      <a:pt x="2662" y="0"/>
                    </a:moveTo>
                    <a:cubicBezTo>
                      <a:pt x="2107" y="0"/>
                      <a:pt x="1655" y="315"/>
                      <a:pt x="1235" y="735"/>
                    </a:cubicBezTo>
                    <a:cubicBezTo>
                      <a:pt x="398" y="1572"/>
                      <a:pt x="0" y="2535"/>
                      <a:pt x="1632" y="4167"/>
                    </a:cubicBezTo>
                    <a:cubicBezTo>
                      <a:pt x="2946" y="5480"/>
                      <a:pt x="4986" y="6331"/>
                      <a:pt x="6063" y="6331"/>
                    </a:cubicBezTo>
                    <a:cubicBezTo>
                      <a:pt x="6341" y="6331"/>
                      <a:pt x="6555" y="6275"/>
                      <a:pt x="6675" y="6154"/>
                    </a:cubicBezTo>
                    <a:cubicBezTo>
                      <a:pt x="7240" y="5589"/>
                      <a:pt x="6319" y="2765"/>
                      <a:pt x="4687" y="1133"/>
                    </a:cubicBezTo>
                    <a:cubicBezTo>
                      <a:pt x="3864" y="310"/>
                      <a:pt x="3212" y="0"/>
                      <a:pt x="2662" y="0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9"/>
              <p:cNvSpPr/>
              <p:nvPr/>
            </p:nvSpPr>
            <p:spPr>
              <a:xfrm>
                <a:off x="4621338" y="3953375"/>
                <a:ext cx="150150" cy="154150"/>
              </a:xfrm>
              <a:custGeom>
                <a:avLst/>
                <a:gdLst/>
                <a:ahLst/>
                <a:cxnLst/>
                <a:rect l="l" t="t" r="r" b="b"/>
                <a:pathLst>
                  <a:path w="6006" h="6166" extrusionOk="0">
                    <a:moveTo>
                      <a:pt x="1414" y="1"/>
                    </a:moveTo>
                    <a:cubicBezTo>
                      <a:pt x="865" y="1"/>
                      <a:pt x="417" y="308"/>
                      <a:pt x="1" y="725"/>
                    </a:cubicBezTo>
                    <a:lnTo>
                      <a:pt x="1" y="746"/>
                    </a:lnTo>
                    <a:lnTo>
                      <a:pt x="5420" y="6165"/>
                    </a:lnTo>
                    <a:lnTo>
                      <a:pt x="5441" y="6165"/>
                    </a:lnTo>
                    <a:cubicBezTo>
                      <a:pt x="6006" y="5600"/>
                      <a:pt x="5085" y="2776"/>
                      <a:pt x="3453" y="1144"/>
                    </a:cubicBezTo>
                    <a:cubicBezTo>
                      <a:pt x="2623" y="314"/>
                      <a:pt x="1967" y="1"/>
                      <a:pt x="141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9"/>
              <p:cNvSpPr/>
              <p:nvPr/>
            </p:nvSpPr>
            <p:spPr>
              <a:xfrm>
                <a:off x="5742838" y="3166575"/>
                <a:ext cx="181025" cy="15820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328" extrusionOk="0">
                    <a:moveTo>
                      <a:pt x="4586" y="1"/>
                    </a:moveTo>
                    <a:cubicBezTo>
                      <a:pt x="4034" y="1"/>
                      <a:pt x="3380" y="310"/>
                      <a:pt x="2554" y="1126"/>
                    </a:cubicBezTo>
                    <a:cubicBezTo>
                      <a:pt x="921" y="2779"/>
                      <a:pt x="1" y="5582"/>
                      <a:pt x="587" y="6168"/>
                    </a:cubicBezTo>
                    <a:cubicBezTo>
                      <a:pt x="699" y="6276"/>
                      <a:pt x="898" y="6327"/>
                      <a:pt x="1160" y="6327"/>
                    </a:cubicBezTo>
                    <a:cubicBezTo>
                      <a:pt x="2217" y="6327"/>
                      <a:pt x="4283" y="5489"/>
                      <a:pt x="5608" y="4180"/>
                    </a:cubicBezTo>
                    <a:cubicBezTo>
                      <a:pt x="7240" y="2527"/>
                      <a:pt x="6843" y="1565"/>
                      <a:pt x="6006" y="728"/>
                    </a:cubicBezTo>
                    <a:cubicBezTo>
                      <a:pt x="5587" y="310"/>
                      <a:pt x="5138" y="1"/>
                      <a:pt x="4586" y="1"/>
                    </a:cubicBezTo>
                    <a:close/>
                  </a:path>
                </a:pathLst>
              </a:custGeom>
              <a:solidFill>
                <a:srgbClr val="22B5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9"/>
              <p:cNvSpPr/>
              <p:nvPr/>
            </p:nvSpPr>
            <p:spPr>
              <a:xfrm>
                <a:off x="5756963" y="3184775"/>
                <a:ext cx="167425" cy="140000"/>
              </a:xfrm>
              <a:custGeom>
                <a:avLst/>
                <a:gdLst/>
                <a:ahLst/>
                <a:cxnLst/>
                <a:rect l="l" t="t" r="r" b="b"/>
                <a:pathLst>
                  <a:path w="6697" h="5600" extrusionOk="0">
                    <a:moveTo>
                      <a:pt x="5441" y="0"/>
                    </a:moveTo>
                    <a:lnTo>
                      <a:pt x="1" y="5419"/>
                    </a:lnTo>
                    <a:cubicBezTo>
                      <a:pt x="1" y="5419"/>
                      <a:pt x="22" y="5419"/>
                      <a:pt x="22" y="5440"/>
                    </a:cubicBezTo>
                    <a:cubicBezTo>
                      <a:pt x="134" y="5548"/>
                      <a:pt x="333" y="5599"/>
                      <a:pt x="595" y="5599"/>
                    </a:cubicBezTo>
                    <a:cubicBezTo>
                      <a:pt x="1652" y="5599"/>
                      <a:pt x="3718" y="4761"/>
                      <a:pt x="5043" y="3452"/>
                    </a:cubicBezTo>
                    <a:cubicBezTo>
                      <a:pt x="6696" y="1799"/>
                      <a:pt x="6278" y="837"/>
                      <a:pt x="5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3" name="Google Shape;473;p19"/>
            <p:cNvSpPr/>
            <p:nvPr/>
          </p:nvSpPr>
          <p:spPr>
            <a:xfrm>
              <a:off x="4570975" y="1784400"/>
              <a:ext cx="579" cy="3370141"/>
            </a:xfrm>
            <a:custGeom>
              <a:avLst/>
              <a:gdLst/>
              <a:ahLst/>
              <a:cxnLst/>
              <a:rect l="l" t="t" r="r" b="b"/>
              <a:pathLst>
                <a:path w="22" h="123743" fill="none" extrusionOk="0">
                  <a:moveTo>
                    <a:pt x="22" y="0"/>
                  </a:moveTo>
                  <a:cubicBezTo>
                    <a:pt x="22" y="41345"/>
                    <a:pt x="22" y="82439"/>
                    <a:pt x="1" y="123742"/>
                  </a:cubicBezTo>
                </a:path>
              </a:pathLst>
            </a:custGeom>
            <a:noFill/>
            <a:ln w="32950" cap="flat" cmpd="sng">
              <a:solidFill>
                <a:srgbClr val="BF9164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0"/>
          <p:cNvSpPr txBox="1">
            <a:spLocks noGrp="1"/>
          </p:cNvSpPr>
          <p:nvPr>
            <p:ph type="title"/>
          </p:nvPr>
        </p:nvSpPr>
        <p:spPr>
          <a:xfrm>
            <a:off x="95899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Developer Feedback</a:t>
            </a:r>
            <a:endParaRPr/>
          </a:p>
        </p:txBody>
      </p:sp>
      <p:grpSp>
        <p:nvGrpSpPr>
          <p:cNvPr id="479" name="Google Shape;479;p20"/>
          <p:cNvGrpSpPr/>
          <p:nvPr/>
        </p:nvGrpSpPr>
        <p:grpSpPr>
          <a:xfrm>
            <a:off x="6359337" y="778176"/>
            <a:ext cx="2117501" cy="4129074"/>
            <a:chOff x="421612" y="603801"/>
            <a:chExt cx="2117501" cy="4129074"/>
          </a:xfrm>
        </p:grpSpPr>
        <p:grpSp>
          <p:nvGrpSpPr>
            <p:cNvPr id="480" name="Google Shape;480;p20"/>
            <p:cNvGrpSpPr/>
            <p:nvPr/>
          </p:nvGrpSpPr>
          <p:grpSpPr>
            <a:xfrm>
              <a:off x="706051" y="1338049"/>
              <a:ext cx="1411708" cy="3394825"/>
              <a:chOff x="706051" y="1338049"/>
              <a:chExt cx="1411708" cy="3394825"/>
            </a:xfrm>
          </p:grpSpPr>
          <p:grpSp>
            <p:nvGrpSpPr>
              <p:cNvPr id="481" name="Google Shape;481;p20"/>
              <p:cNvGrpSpPr/>
              <p:nvPr/>
            </p:nvGrpSpPr>
            <p:grpSpPr>
              <a:xfrm>
                <a:off x="706051" y="1473401"/>
                <a:ext cx="1411708" cy="3259474"/>
                <a:chOff x="3846526" y="1613501"/>
                <a:chExt cx="1411708" cy="3259474"/>
              </a:xfrm>
            </p:grpSpPr>
            <p:sp>
              <p:nvSpPr>
                <p:cNvPr id="482" name="Google Shape;482;p20"/>
                <p:cNvSpPr/>
                <p:nvPr/>
              </p:nvSpPr>
              <p:spPr>
                <a:xfrm flipH="1">
                  <a:off x="4509974" y="1613501"/>
                  <a:ext cx="136776" cy="3134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5" h="46537" extrusionOk="0">
                      <a:moveTo>
                        <a:pt x="538" y="0"/>
                      </a:moveTo>
                      <a:cubicBezTo>
                        <a:pt x="461" y="0"/>
                        <a:pt x="385" y="50"/>
                        <a:pt x="386" y="150"/>
                      </a:cubicBezTo>
                      <a:cubicBezTo>
                        <a:pt x="507" y="6331"/>
                        <a:pt x="396" y="12516"/>
                        <a:pt x="424" y="18693"/>
                      </a:cubicBezTo>
                      <a:cubicBezTo>
                        <a:pt x="437" y="21782"/>
                        <a:pt x="829" y="24795"/>
                        <a:pt x="1067" y="27864"/>
                      </a:cubicBezTo>
                      <a:cubicBezTo>
                        <a:pt x="1294" y="30790"/>
                        <a:pt x="1015" y="33700"/>
                        <a:pt x="782" y="36614"/>
                      </a:cubicBezTo>
                      <a:cubicBezTo>
                        <a:pt x="520" y="39896"/>
                        <a:pt x="372" y="43208"/>
                        <a:pt x="1191" y="46427"/>
                      </a:cubicBezTo>
                      <a:cubicBezTo>
                        <a:pt x="1210" y="46504"/>
                        <a:pt x="1268" y="46537"/>
                        <a:pt x="1328" y="46537"/>
                      </a:cubicBezTo>
                      <a:cubicBezTo>
                        <a:pt x="1420" y="46537"/>
                        <a:pt x="1515" y="46461"/>
                        <a:pt x="1487" y="46345"/>
                      </a:cubicBezTo>
                      <a:cubicBezTo>
                        <a:pt x="1" y="40494"/>
                        <a:pt x="1755" y="34513"/>
                        <a:pt x="1425" y="28593"/>
                      </a:cubicBezTo>
                      <a:cubicBezTo>
                        <a:pt x="1260" y="25638"/>
                        <a:pt x="785" y="22721"/>
                        <a:pt x="744" y="19753"/>
                      </a:cubicBezTo>
                      <a:cubicBezTo>
                        <a:pt x="696" y="16671"/>
                        <a:pt x="730" y="13586"/>
                        <a:pt x="726" y="10503"/>
                      </a:cubicBezTo>
                      <a:cubicBezTo>
                        <a:pt x="726" y="7053"/>
                        <a:pt x="761" y="3600"/>
                        <a:pt x="696" y="150"/>
                      </a:cubicBezTo>
                      <a:cubicBezTo>
                        <a:pt x="694" y="50"/>
                        <a:pt x="616" y="0"/>
                        <a:pt x="53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20"/>
                <p:cNvSpPr/>
                <p:nvPr/>
              </p:nvSpPr>
              <p:spPr>
                <a:xfrm>
                  <a:off x="4119632" y="4687350"/>
                  <a:ext cx="874117" cy="153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56" h="2757" extrusionOk="0">
                      <a:moveTo>
                        <a:pt x="4135" y="1"/>
                      </a:moveTo>
                      <a:cubicBezTo>
                        <a:pt x="3906" y="1"/>
                        <a:pt x="3672" y="52"/>
                        <a:pt x="3455" y="124"/>
                      </a:cubicBezTo>
                      <a:cubicBezTo>
                        <a:pt x="2684" y="386"/>
                        <a:pt x="2006" y="915"/>
                        <a:pt x="1563" y="1596"/>
                      </a:cubicBezTo>
                      <a:cubicBezTo>
                        <a:pt x="1510" y="1679"/>
                        <a:pt x="1453" y="1769"/>
                        <a:pt x="1359" y="1803"/>
                      </a:cubicBezTo>
                      <a:cubicBezTo>
                        <a:pt x="1330" y="1812"/>
                        <a:pt x="1299" y="1815"/>
                        <a:pt x="1268" y="1815"/>
                      </a:cubicBezTo>
                      <a:cubicBezTo>
                        <a:pt x="1230" y="1815"/>
                        <a:pt x="1191" y="1810"/>
                        <a:pt x="1153" y="1807"/>
                      </a:cubicBezTo>
                      <a:cubicBezTo>
                        <a:pt x="1116" y="1803"/>
                        <a:pt x="1078" y="1802"/>
                        <a:pt x="1040" y="1802"/>
                      </a:cubicBezTo>
                      <a:cubicBezTo>
                        <a:pt x="797" y="1802"/>
                        <a:pt x="552" y="1871"/>
                        <a:pt x="362" y="2020"/>
                      </a:cubicBezTo>
                      <a:cubicBezTo>
                        <a:pt x="138" y="2191"/>
                        <a:pt x="1" y="2477"/>
                        <a:pt x="42" y="2756"/>
                      </a:cubicBezTo>
                      <a:lnTo>
                        <a:pt x="5955" y="2504"/>
                      </a:lnTo>
                      <a:cubicBezTo>
                        <a:pt x="5893" y="1807"/>
                        <a:pt x="5625" y="1126"/>
                        <a:pt x="5191" y="578"/>
                      </a:cubicBezTo>
                      <a:cubicBezTo>
                        <a:pt x="5044" y="393"/>
                        <a:pt x="4874" y="218"/>
                        <a:pt x="4662" y="114"/>
                      </a:cubicBezTo>
                      <a:cubicBezTo>
                        <a:pt x="4496" y="33"/>
                        <a:pt x="4317" y="1"/>
                        <a:pt x="413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28575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20"/>
                <p:cNvSpPr/>
                <p:nvPr/>
              </p:nvSpPr>
              <p:spPr>
                <a:xfrm>
                  <a:off x="3846526" y="4769897"/>
                  <a:ext cx="1411708" cy="103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9" h="1853" extrusionOk="0">
                      <a:moveTo>
                        <a:pt x="7558" y="1"/>
                      </a:moveTo>
                      <a:cubicBezTo>
                        <a:pt x="7512" y="1"/>
                        <a:pt x="7466" y="2"/>
                        <a:pt x="7421" y="6"/>
                      </a:cubicBezTo>
                      <a:lnTo>
                        <a:pt x="1625" y="773"/>
                      </a:lnTo>
                      <a:cubicBezTo>
                        <a:pt x="1382" y="711"/>
                        <a:pt x="1132" y="647"/>
                        <a:pt x="883" y="647"/>
                      </a:cubicBezTo>
                      <a:cubicBezTo>
                        <a:pt x="815" y="647"/>
                        <a:pt x="747" y="652"/>
                        <a:pt x="679" y="663"/>
                      </a:cubicBezTo>
                      <a:cubicBezTo>
                        <a:pt x="362" y="715"/>
                        <a:pt x="53" y="938"/>
                        <a:pt x="1" y="1255"/>
                      </a:cubicBezTo>
                      <a:cubicBezTo>
                        <a:pt x="1" y="1255"/>
                        <a:pt x="1332" y="1585"/>
                        <a:pt x="4111" y="1798"/>
                      </a:cubicBezTo>
                      <a:cubicBezTo>
                        <a:pt x="4610" y="1837"/>
                        <a:pt x="5108" y="1853"/>
                        <a:pt x="5588" y="1853"/>
                      </a:cubicBezTo>
                      <a:cubicBezTo>
                        <a:pt x="7781" y="1853"/>
                        <a:pt x="9618" y="1520"/>
                        <a:pt x="9618" y="1520"/>
                      </a:cubicBezTo>
                      <a:cubicBezTo>
                        <a:pt x="9356" y="642"/>
                        <a:pt x="8470" y="1"/>
                        <a:pt x="755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28575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20"/>
                <p:cNvSpPr/>
                <p:nvPr/>
              </p:nvSpPr>
              <p:spPr>
                <a:xfrm rot="392481">
                  <a:off x="4303420" y="3629365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" name="Google Shape;486;p20"/>
                <p:cNvSpPr/>
                <p:nvPr/>
              </p:nvSpPr>
              <p:spPr>
                <a:xfrm rot="-392481" flipH="1">
                  <a:off x="4524845" y="30091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" name="Google Shape;487;p20"/>
                <p:cNvSpPr/>
                <p:nvPr/>
              </p:nvSpPr>
              <p:spPr>
                <a:xfrm rot="392481">
                  <a:off x="4333955" y="25707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88" name="Google Shape;488;p20"/>
              <p:cNvSpPr/>
              <p:nvPr/>
            </p:nvSpPr>
            <p:spPr>
              <a:xfrm rot="-392481" flipH="1">
                <a:off x="1403170" y="3725190"/>
                <a:ext cx="300799" cy="379141"/>
              </a:xfrm>
              <a:custGeom>
                <a:avLst/>
                <a:gdLst/>
                <a:ahLst/>
                <a:cxnLst/>
                <a:rect l="l" t="t" r="r" b="b"/>
                <a:pathLst>
                  <a:path w="3860" h="4865" extrusionOk="0">
                    <a:moveTo>
                      <a:pt x="225" y="0"/>
                    </a:moveTo>
                    <a:cubicBezTo>
                      <a:pt x="105" y="0"/>
                      <a:pt x="0" y="154"/>
                      <a:pt x="112" y="261"/>
                    </a:cubicBezTo>
                    <a:cubicBezTo>
                      <a:pt x="1501" y="1575"/>
                      <a:pt x="2646" y="3092"/>
                      <a:pt x="3527" y="4787"/>
                    </a:cubicBezTo>
                    <a:cubicBezTo>
                      <a:pt x="3556" y="4842"/>
                      <a:pt x="3602" y="4865"/>
                      <a:pt x="3649" y="4865"/>
                    </a:cubicBezTo>
                    <a:cubicBezTo>
                      <a:pt x="3752" y="4865"/>
                      <a:pt x="3860" y="4754"/>
                      <a:pt x="3795" y="4633"/>
                    </a:cubicBezTo>
                    <a:cubicBezTo>
                      <a:pt x="2898" y="2913"/>
                      <a:pt x="1738" y="1376"/>
                      <a:pt x="328" y="44"/>
                    </a:cubicBezTo>
                    <a:cubicBezTo>
                      <a:pt x="296" y="13"/>
                      <a:pt x="260" y="0"/>
                      <a:pt x="2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89" name="Google Shape;489;p20"/>
              <p:cNvGrpSpPr/>
              <p:nvPr/>
            </p:nvGrpSpPr>
            <p:grpSpPr>
              <a:xfrm>
                <a:off x="1172865" y="1338049"/>
                <a:ext cx="575820" cy="849340"/>
                <a:chOff x="4313340" y="2554899"/>
                <a:chExt cx="575820" cy="849340"/>
              </a:xfrm>
            </p:grpSpPr>
            <p:sp>
              <p:nvSpPr>
                <p:cNvPr id="490" name="Google Shape;490;p20"/>
                <p:cNvSpPr/>
                <p:nvPr/>
              </p:nvSpPr>
              <p:spPr>
                <a:xfrm rot="-392481" flipH="1">
                  <a:off x="4567745" y="30091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" name="Google Shape;491;p20"/>
                <p:cNvSpPr/>
                <p:nvPr/>
              </p:nvSpPr>
              <p:spPr>
                <a:xfrm rot="392481">
                  <a:off x="4333955" y="2570799"/>
                  <a:ext cx="300799" cy="3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0" h="4865" extrusionOk="0">
                      <a:moveTo>
                        <a:pt x="225" y="0"/>
                      </a:moveTo>
                      <a:cubicBezTo>
                        <a:pt x="105" y="0"/>
                        <a:pt x="0" y="154"/>
                        <a:pt x="112" y="261"/>
                      </a:cubicBezTo>
                      <a:cubicBezTo>
                        <a:pt x="1501" y="1575"/>
                        <a:pt x="2646" y="3092"/>
                        <a:pt x="3527" y="4787"/>
                      </a:cubicBezTo>
                      <a:cubicBezTo>
                        <a:pt x="3556" y="4842"/>
                        <a:pt x="3602" y="4865"/>
                        <a:pt x="3649" y="4865"/>
                      </a:cubicBezTo>
                      <a:cubicBezTo>
                        <a:pt x="3752" y="4865"/>
                        <a:pt x="3860" y="4754"/>
                        <a:pt x="3795" y="4633"/>
                      </a:cubicBezTo>
                      <a:cubicBezTo>
                        <a:pt x="2898" y="2913"/>
                        <a:pt x="1738" y="1376"/>
                        <a:pt x="328" y="44"/>
                      </a:cubicBezTo>
                      <a:cubicBezTo>
                        <a:pt x="296" y="13"/>
                        <a:pt x="260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92" name="Google Shape;492;p20"/>
            <p:cNvGrpSpPr/>
            <p:nvPr/>
          </p:nvGrpSpPr>
          <p:grpSpPr>
            <a:xfrm rot="2430353">
              <a:off x="522036" y="833819"/>
              <a:ext cx="889406" cy="787222"/>
              <a:chOff x="6591321" y="2717039"/>
              <a:chExt cx="1979076" cy="1808664"/>
            </a:xfrm>
          </p:grpSpPr>
          <p:sp>
            <p:nvSpPr>
              <p:cNvPr id="493" name="Google Shape;493;p20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20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20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20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20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20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0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0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0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0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0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20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20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0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0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8" name="Google Shape;508;p20"/>
            <p:cNvGrpSpPr/>
            <p:nvPr/>
          </p:nvGrpSpPr>
          <p:grpSpPr>
            <a:xfrm rot="2430353">
              <a:off x="522036" y="1769015"/>
              <a:ext cx="889406" cy="787222"/>
              <a:chOff x="6591321" y="2717039"/>
              <a:chExt cx="1979076" cy="1808664"/>
            </a:xfrm>
          </p:grpSpPr>
          <p:sp>
            <p:nvSpPr>
              <p:cNvPr id="509" name="Google Shape;509;p20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0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0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0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0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0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0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0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20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20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0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20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0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20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0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4" name="Google Shape;524;p20"/>
            <p:cNvGrpSpPr/>
            <p:nvPr/>
          </p:nvGrpSpPr>
          <p:grpSpPr>
            <a:xfrm rot="2430353">
              <a:off x="522036" y="2892937"/>
              <a:ext cx="889406" cy="787222"/>
              <a:chOff x="6591321" y="2717039"/>
              <a:chExt cx="1979076" cy="1808664"/>
            </a:xfrm>
          </p:grpSpPr>
          <p:sp>
            <p:nvSpPr>
              <p:cNvPr id="525" name="Google Shape;525;p20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20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20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0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0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0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20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0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20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20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20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20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20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20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20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0" name="Google Shape;540;p20"/>
            <p:cNvGrpSpPr/>
            <p:nvPr/>
          </p:nvGrpSpPr>
          <p:grpSpPr>
            <a:xfrm rot="-2430353" flipH="1">
              <a:off x="1549284" y="1256718"/>
              <a:ext cx="889406" cy="787222"/>
              <a:chOff x="6591321" y="2717039"/>
              <a:chExt cx="1979076" cy="1808664"/>
            </a:xfrm>
          </p:grpSpPr>
          <p:sp>
            <p:nvSpPr>
              <p:cNvPr id="541" name="Google Shape;541;p20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20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20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20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20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20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20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20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20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20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20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20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20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0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20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" name="Google Shape;556;p20"/>
            <p:cNvGrpSpPr/>
            <p:nvPr/>
          </p:nvGrpSpPr>
          <p:grpSpPr>
            <a:xfrm rot="-2430353" flipH="1">
              <a:off x="1549284" y="2329164"/>
              <a:ext cx="889406" cy="787222"/>
              <a:chOff x="6591321" y="2717039"/>
              <a:chExt cx="1979076" cy="1808664"/>
            </a:xfrm>
          </p:grpSpPr>
          <p:sp>
            <p:nvSpPr>
              <p:cNvPr id="557" name="Google Shape;557;p20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20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20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20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20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20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20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20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20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20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20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20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20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0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0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2" name="Google Shape;572;p20"/>
            <p:cNvGrpSpPr/>
            <p:nvPr/>
          </p:nvGrpSpPr>
          <p:grpSpPr>
            <a:xfrm rot="-2430353" flipH="1">
              <a:off x="1549284" y="3211160"/>
              <a:ext cx="889406" cy="787222"/>
              <a:chOff x="6591321" y="2717039"/>
              <a:chExt cx="1979076" cy="1808664"/>
            </a:xfrm>
          </p:grpSpPr>
          <p:sp>
            <p:nvSpPr>
              <p:cNvPr id="573" name="Google Shape;573;p20"/>
              <p:cNvSpPr/>
              <p:nvPr/>
            </p:nvSpPr>
            <p:spPr>
              <a:xfrm>
                <a:off x="6591321" y="2717039"/>
                <a:ext cx="1979076" cy="180866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16833" extrusionOk="0">
                    <a:moveTo>
                      <a:pt x="12177" y="0"/>
                    </a:moveTo>
                    <a:cubicBezTo>
                      <a:pt x="11648" y="0"/>
                      <a:pt x="11109" y="46"/>
                      <a:pt x="10599" y="46"/>
                    </a:cubicBezTo>
                    <a:cubicBezTo>
                      <a:pt x="10579" y="46"/>
                      <a:pt x="10558" y="46"/>
                      <a:pt x="10538" y="46"/>
                    </a:cubicBezTo>
                    <a:cubicBezTo>
                      <a:pt x="10391" y="45"/>
                      <a:pt x="10250" y="43"/>
                      <a:pt x="10112" y="43"/>
                    </a:cubicBezTo>
                    <a:cubicBezTo>
                      <a:pt x="9632" y="43"/>
                      <a:pt x="9195" y="68"/>
                      <a:pt x="8715" y="262"/>
                    </a:cubicBezTo>
                    <a:cubicBezTo>
                      <a:pt x="8256" y="447"/>
                      <a:pt x="7784" y="577"/>
                      <a:pt x="7306" y="707"/>
                    </a:cubicBezTo>
                    <a:cubicBezTo>
                      <a:pt x="6073" y="1039"/>
                      <a:pt x="5021" y="1344"/>
                      <a:pt x="3911" y="2033"/>
                    </a:cubicBezTo>
                    <a:cubicBezTo>
                      <a:pt x="2246" y="3062"/>
                      <a:pt x="855" y="4763"/>
                      <a:pt x="292" y="6650"/>
                    </a:cubicBezTo>
                    <a:cubicBezTo>
                      <a:pt x="1" y="7637"/>
                      <a:pt x="143" y="8746"/>
                      <a:pt x="143" y="9767"/>
                    </a:cubicBezTo>
                    <a:cubicBezTo>
                      <a:pt x="143" y="10640"/>
                      <a:pt x="117" y="11328"/>
                      <a:pt x="422" y="12145"/>
                    </a:cubicBezTo>
                    <a:cubicBezTo>
                      <a:pt x="801" y="13168"/>
                      <a:pt x="1482" y="13643"/>
                      <a:pt x="2176" y="14444"/>
                    </a:cubicBezTo>
                    <a:cubicBezTo>
                      <a:pt x="2652" y="14992"/>
                      <a:pt x="3083" y="15451"/>
                      <a:pt x="3665" y="15882"/>
                    </a:cubicBezTo>
                    <a:cubicBezTo>
                      <a:pt x="4306" y="16414"/>
                      <a:pt x="5631" y="16763"/>
                      <a:pt x="6744" y="16763"/>
                    </a:cubicBezTo>
                    <a:cubicBezTo>
                      <a:pt x="7524" y="16763"/>
                      <a:pt x="8354" y="16832"/>
                      <a:pt x="9165" y="16832"/>
                    </a:cubicBezTo>
                    <a:cubicBezTo>
                      <a:pt x="9611" y="16832"/>
                      <a:pt x="10052" y="16811"/>
                      <a:pt x="10475" y="16746"/>
                    </a:cubicBezTo>
                    <a:cubicBezTo>
                      <a:pt x="11206" y="16633"/>
                      <a:pt x="12077" y="16225"/>
                      <a:pt x="12731" y="15896"/>
                    </a:cubicBezTo>
                    <a:cubicBezTo>
                      <a:pt x="13538" y="15487"/>
                      <a:pt x="14352" y="15025"/>
                      <a:pt x="15119" y="14547"/>
                    </a:cubicBezTo>
                    <a:cubicBezTo>
                      <a:pt x="16150" y="13902"/>
                      <a:pt x="17063" y="13221"/>
                      <a:pt x="17758" y="12198"/>
                    </a:cubicBezTo>
                    <a:cubicBezTo>
                      <a:pt x="18389" y="11262"/>
                      <a:pt x="18399" y="10368"/>
                      <a:pt x="18402" y="9275"/>
                    </a:cubicBezTo>
                    <a:cubicBezTo>
                      <a:pt x="18419" y="6633"/>
                      <a:pt x="17798" y="4102"/>
                      <a:pt x="15970" y="2108"/>
                    </a:cubicBezTo>
                    <a:cubicBezTo>
                      <a:pt x="15233" y="1305"/>
                      <a:pt x="14279" y="291"/>
                      <a:pt x="13163" y="79"/>
                    </a:cubicBezTo>
                    <a:cubicBezTo>
                      <a:pt x="12845" y="19"/>
                      <a:pt x="12513" y="0"/>
                      <a:pt x="1217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0"/>
              <p:cNvSpPr/>
              <p:nvPr/>
            </p:nvSpPr>
            <p:spPr>
              <a:xfrm>
                <a:off x="6844025" y="3407995"/>
                <a:ext cx="115119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393" extrusionOk="0">
                    <a:moveTo>
                      <a:pt x="293" y="1"/>
                    </a:moveTo>
                    <a:cubicBezTo>
                      <a:pt x="177" y="1"/>
                      <a:pt x="24" y="90"/>
                      <a:pt x="14" y="213"/>
                    </a:cubicBezTo>
                    <a:cubicBezTo>
                      <a:pt x="1" y="349"/>
                      <a:pt x="147" y="392"/>
                      <a:pt x="250" y="392"/>
                    </a:cubicBezTo>
                    <a:lnTo>
                      <a:pt x="316" y="392"/>
                    </a:lnTo>
                    <a:cubicBezTo>
                      <a:pt x="433" y="392"/>
                      <a:pt x="586" y="303"/>
                      <a:pt x="595" y="180"/>
                    </a:cubicBezTo>
                    <a:cubicBezTo>
                      <a:pt x="609" y="44"/>
                      <a:pt x="463" y="1"/>
                      <a:pt x="35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20"/>
              <p:cNvSpPr/>
              <p:nvPr/>
            </p:nvSpPr>
            <p:spPr>
              <a:xfrm>
                <a:off x="7170232" y="3270373"/>
                <a:ext cx="168426" cy="5691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250" extrusionOk="0">
                    <a:moveTo>
                      <a:pt x="548" y="1"/>
                    </a:moveTo>
                    <a:cubicBezTo>
                      <a:pt x="382" y="1"/>
                      <a:pt x="0" y="249"/>
                      <a:pt x="343" y="249"/>
                    </a:cubicBezTo>
                    <a:cubicBezTo>
                      <a:pt x="508" y="249"/>
                      <a:pt x="890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20"/>
              <p:cNvSpPr/>
              <p:nvPr/>
            </p:nvSpPr>
            <p:spPr>
              <a:xfrm>
                <a:off x="6863684" y="3797494"/>
                <a:ext cx="126272" cy="6761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97" extrusionOk="0">
                    <a:moveTo>
                      <a:pt x="399" y="0"/>
                    </a:moveTo>
                    <a:cubicBezTo>
                      <a:pt x="286" y="0"/>
                      <a:pt x="129" y="37"/>
                      <a:pt x="63" y="140"/>
                    </a:cubicBezTo>
                    <a:cubicBezTo>
                      <a:pt x="0" y="243"/>
                      <a:pt x="116" y="296"/>
                      <a:pt x="203" y="296"/>
                    </a:cubicBezTo>
                    <a:lnTo>
                      <a:pt x="269" y="296"/>
                    </a:lnTo>
                    <a:cubicBezTo>
                      <a:pt x="382" y="296"/>
                      <a:pt x="538" y="259"/>
                      <a:pt x="605" y="157"/>
                    </a:cubicBezTo>
                    <a:cubicBezTo>
                      <a:pt x="668" y="57"/>
                      <a:pt x="551" y="0"/>
                      <a:pt x="465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20"/>
              <p:cNvSpPr/>
              <p:nvPr/>
            </p:nvSpPr>
            <p:spPr>
              <a:xfrm>
                <a:off x="7102810" y="3619704"/>
                <a:ext cx="138370" cy="89464"/>
              </a:xfrm>
              <a:custGeom>
                <a:avLst/>
                <a:gdLst/>
                <a:ahLst/>
                <a:cxnLst/>
                <a:rect l="l" t="t" r="r" b="b"/>
                <a:pathLst>
                  <a:path w="732" h="393" extrusionOk="0">
                    <a:moveTo>
                      <a:pt x="386" y="1"/>
                    </a:moveTo>
                    <a:cubicBezTo>
                      <a:pt x="91" y="1"/>
                      <a:pt x="1" y="393"/>
                      <a:pt x="346" y="393"/>
                    </a:cubicBezTo>
                    <a:cubicBezTo>
                      <a:pt x="645" y="393"/>
                      <a:pt x="732" y="1"/>
                      <a:pt x="38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20"/>
              <p:cNvSpPr/>
              <p:nvPr/>
            </p:nvSpPr>
            <p:spPr>
              <a:xfrm>
                <a:off x="7338672" y="2927876"/>
                <a:ext cx="114552" cy="5008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20" extrusionOk="0">
                    <a:moveTo>
                      <a:pt x="433" y="1"/>
                    </a:moveTo>
                    <a:cubicBezTo>
                      <a:pt x="310" y="1"/>
                      <a:pt x="177" y="27"/>
                      <a:pt x="74" y="97"/>
                    </a:cubicBezTo>
                    <a:cubicBezTo>
                      <a:pt x="1" y="150"/>
                      <a:pt x="1" y="220"/>
                      <a:pt x="107" y="220"/>
                    </a:cubicBezTo>
                    <a:lnTo>
                      <a:pt x="174" y="220"/>
                    </a:lnTo>
                    <a:cubicBezTo>
                      <a:pt x="296" y="220"/>
                      <a:pt x="429" y="194"/>
                      <a:pt x="532" y="124"/>
                    </a:cubicBezTo>
                    <a:cubicBezTo>
                      <a:pt x="606" y="70"/>
                      <a:pt x="606" y="1"/>
                      <a:pt x="49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20"/>
              <p:cNvSpPr/>
              <p:nvPr/>
            </p:nvSpPr>
            <p:spPr>
              <a:xfrm>
                <a:off x="8083088" y="3913084"/>
                <a:ext cx="164645" cy="78764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46" extrusionOk="0">
                    <a:moveTo>
                      <a:pt x="529" y="0"/>
                    </a:moveTo>
                    <a:cubicBezTo>
                      <a:pt x="300" y="0"/>
                      <a:pt x="1" y="345"/>
                      <a:pt x="343" y="345"/>
                    </a:cubicBezTo>
                    <a:cubicBezTo>
                      <a:pt x="572" y="345"/>
                      <a:pt x="871" y="0"/>
                      <a:pt x="52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20"/>
              <p:cNvSpPr/>
              <p:nvPr/>
            </p:nvSpPr>
            <p:spPr>
              <a:xfrm>
                <a:off x="7717122" y="3726872"/>
                <a:ext cx="167670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7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5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20"/>
              <p:cNvSpPr/>
              <p:nvPr/>
            </p:nvSpPr>
            <p:spPr>
              <a:xfrm>
                <a:off x="7902373" y="3218542"/>
                <a:ext cx="143096" cy="8172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359" extrusionOk="0">
                    <a:moveTo>
                      <a:pt x="424" y="0"/>
                    </a:moveTo>
                    <a:cubicBezTo>
                      <a:pt x="333" y="0"/>
                      <a:pt x="238" y="26"/>
                      <a:pt x="180" y="84"/>
                    </a:cubicBezTo>
                    <a:lnTo>
                      <a:pt x="149" y="115"/>
                    </a:lnTo>
                    <a:cubicBezTo>
                      <a:pt x="0" y="263"/>
                      <a:pt x="161" y="359"/>
                      <a:pt x="336" y="359"/>
                    </a:cubicBezTo>
                    <a:cubicBezTo>
                      <a:pt x="426" y="359"/>
                      <a:pt x="521" y="334"/>
                      <a:pt x="578" y="277"/>
                    </a:cubicBezTo>
                    <a:cubicBezTo>
                      <a:pt x="588" y="264"/>
                      <a:pt x="598" y="254"/>
                      <a:pt x="608" y="244"/>
                    </a:cubicBezTo>
                    <a:cubicBezTo>
                      <a:pt x="756" y="95"/>
                      <a:pt x="598" y="0"/>
                      <a:pt x="424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20"/>
              <p:cNvSpPr/>
              <p:nvPr/>
            </p:nvSpPr>
            <p:spPr>
              <a:xfrm>
                <a:off x="8202367" y="3530415"/>
                <a:ext cx="115308" cy="87187"/>
              </a:xfrm>
              <a:custGeom>
                <a:avLst/>
                <a:gdLst/>
                <a:ahLst/>
                <a:cxnLst/>
                <a:rect l="l" t="t" r="r" b="b"/>
                <a:pathLst>
                  <a:path w="610" h="383" extrusionOk="0">
                    <a:moveTo>
                      <a:pt x="293" y="0"/>
                    </a:moveTo>
                    <a:cubicBezTo>
                      <a:pt x="180" y="0"/>
                      <a:pt x="25" y="86"/>
                      <a:pt x="14" y="209"/>
                    </a:cubicBezTo>
                    <a:cubicBezTo>
                      <a:pt x="1" y="342"/>
                      <a:pt x="147" y="382"/>
                      <a:pt x="250" y="382"/>
                    </a:cubicBezTo>
                    <a:lnTo>
                      <a:pt x="316" y="382"/>
                    </a:lnTo>
                    <a:cubicBezTo>
                      <a:pt x="430" y="382"/>
                      <a:pt x="583" y="296"/>
                      <a:pt x="595" y="173"/>
                    </a:cubicBezTo>
                    <a:cubicBezTo>
                      <a:pt x="609" y="40"/>
                      <a:pt x="463" y="0"/>
                      <a:pt x="359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20"/>
              <p:cNvSpPr/>
              <p:nvPr/>
            </p:nvSpPr>
            <p:spPr>
              <a:xfrm>
                <a:off x="7729598" y="4257055"/>
                <a:ext cx="167859" cy="57821"/>
              </a:xfrm>
              <a:custGeom>
                <a:avLst/>
                <a:gdLst/>
                <a:ahLst/>
                <a:cxnLst/>
                <a:rect l="l" t="t" r="r" b="b"/>
                <a:pathLst>
                  <a:path w="888" h="254" extrusionOk="0">
                    <a:moveTo>
                      <a:pt x="548" y="1"/>
                    </a:moveTo>
                    <a:cubicBezTo>
                      <a:pt x="379" y="1"/>
                      <a:pt x="0" y="254"/>
                      <a:pt x="339" y="254"/>
                    </a:cubicBezTo>
                    <a:cubicBezTo>
                      <a:pt x="508" y="254"/>
                      <a:pt x="887" y="1"/>
                      <a:pt x="548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20"/>
              <p:cNvSpPr/>
              <p:nvPr/>
            </p:nvSpPr>
            <p:spPr>
              <a:xfrm>
                <a:off x="7453233" y="3481926"/>
                <a:ext cx="167292" cy="63057"/>
              </a:xfrm>
              <a:custGeom>
                <a:avLst/>
                <a:gdLst/>
                <a:ahLst/>
                <a:cxnLst/>
                <a:rect l="l" t="t" r="r" b="b"/>
                <a:pathLst>
                  <a:path w="885" h="277" extrusionOk="0">
                    <a:moveTo>
                      <a:pt x="542" y="0"/>
                    </a:moveTo>
                    <a:cubicBezTo>
                      <a:pt x="360" y="0"/>
                      <a:pt x="1" y="276"/>
                      <a:pt x="340" y="276"/>
                    </a:cubicBezTo>
                    <a:cubicBezTo>
                      <a:pt x="526" y="276"/>
                      <a:pt x="884" y="0"/>
                      <a:pt x="54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20"/>
              <p:cNvSpPr/>
              <p:nvPr/>
            </p:nvSpPr>
            <p:spPr>
              <a:xfrm>
                <a:off x="7642265" y="3236071"/>
                <a:ext cx="165968" cy="6988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307" extrusionOk="0">
                    <a:moveTo>
                      <a:pt x="536" y="1"/>
                    </a:moveTo>
                    <a:cubicBezTo>
                      <a:pt x="332" y="1"/>
                      <a:pt x="1" y="306"/>
                      <a:pt x="343" y="306"/>
                    </a:cubicBezTo>
                    <a:cubicBezTo>
                      <a:pt x="545" y="306"/>
                      <a:pt x="878" y="1"/>
                      <a:pt x="536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20"/>
              <p:cNvSpPr/>
              <p:nvPr/>
            </p:nvSpPr>
            <p:spPr>
              <a:xfrm>
                <a:off x="7378566" y="4119558"/>
                <a:ext cx="127595" cy="5987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263" extrusionOk="0">
                    <a:moveTo>
                      <a:pt x="406" y="0"/>
                    </a:moveTo>
                    <a:cubicBezTo>
                      <a:pt x="296" y="0"/>
                      <a:pt x="140" y="36"/>
                      <a:pt x="70" y="133"/>
                    </a:cubicBezTo>
                    <a:cubicBezTo>
                      <a:pt x="0" y="229"/>
                      <a:pt x="130" y="263"/>
                      <a:pt x="203" y="263"/>
                    </a:cubicBezTo>
                    <a:lnTo>
                      <a:pt x="269" y="263"/>
                    </a:lnTo>
                    <a:cubicBezTo>
                      <a:pt x="379" y="263"/>
                      <a:pt x="535" y="223"/>
                      <a:pt x="605" y="130"/>
                    </a:cubicBezTo>
                    <a:cubicBezTo>
                      <a:pt x="675" y="33"/>
                      <a:pt x="545" y="0"/>
                      <a:pt x="472" y="0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20"/>
              <p:cNvSpPr/>
              <p:nvPr/>
            </p:nvSpPr>
            <p:spPr>
              <a:xfrm>
                <a:off x="7429415" y="3712530"/>
                <a:ext cx="138937" cy="86504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80" extrusionOk="0">
                    <a:moveTo>
                      <a:pt x="389" y="1"/>
                    </a:moveTo>
                    <a:cubicBezTo>
                      <a:pt x="97" y="1"/>
                      <a:pt x="0" y="380"/>
                      <a:pt x="346" y="380"/>
                    </a:cubicBezTo>
                    <a:cubicBezTo>
                      <a:pt x="638" y="380"/>
                      <a:pt x="735" y="1"/>
                      <a:pt x="389" y="1"/>
                    </a:cubicBezTo>
                    <a:close/>
                  </a:path>
                </a:pathLst>
              </a:custGeom>
              <a:solidFill>
                <a:srgbClr val="F6F2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88" name="Google Shape;588;p20"/>
          <p:cNvSpPr txBox="1"/>
          <p:nvPr/>
        </p:nvSpPr>
        <p:spPr>
          <a:xfrm>
            <a:off x="663200" y="1587950"/>
            <a:ext cx="18906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Fairness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9" name="Google Shape;589;p20"/>
          <p:cNvSpPr txBox="1"/>
          <p:nvPr/>
        </p:nvSpPr>
        <p:spPr>
          <a:xfrm>
            <a:off x="658800" y="3199690"/>
            <a:ext cx="18951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Decrease Root Zone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p20"/>
          <p:cNvSpPr txBox="1"/>
          <p:nvPr/>
        </p:nvSpPr>
        <p:spPr>
          <a:xfrm>
            <a:off x="4109125" y="1587938"/>
            <a:ext cx="18951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Cost of Fines 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1" name="Google Shape;591;p20"/>
          <p:cNvSpPr txBox="1"/>
          <p:nvPr/>
        </p:nvSpPr>
        <p:spPr>
          <a:xfrm>
            <a:off x="4111375" y="3199700"/>
            <a:ext cx="18906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Not a Big Effect </a:t>
            </a:r>
            <a:endParaRPr sz="15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21"/>
          <p:cNvGrpSpPr/>
          <p:nvPr/>
        </p:nvGrpSpPr>
        <p:grpSpPr>
          <a:xfrm>
            <a:off x="658811" y="3881150"/>
            <a:ext cx="933845" cy="921873"/>
            <a:chOff x="-2022115" y="3542882"/>
            <a:chExt cx="1420513" cy="1402301"/>
          </a:xfrm>
        </p:grpSpPr>
        <p:sp>
          <p:nvSpPr>
            <p:cNvPr id="597" name="Google Shape;597;p21"/>
            <p:cNvSpPr/>
            <p:nvPr/>
          </p:nvSpPr>
          <p:spPr>
            <a:xfrm>
              <a:off x="-2022115" y="3542882"/>
              <a:ext cx="1420513" cy="1402301"/>
            </a:xfrm>
            <a:custGeom>
              <a:avLst/>
              <a:gdLst/>
              <a:ahLst/>
              <a:cxnLst/>
              <a:rect l="l" t="t" r="r" b="b"/>
              <a:pathLst>
                <a:path w="4758" h="4697" extrusionOk="0">
                  <a:moveTo>
                    <a:pt x="1744" y="1"/>
                  </a:moveTo>
                  <a:lnTo>
                    <a:pt x="434" y="988"/>
                  </a:lnTo>
                  <a:lnTo>
                    <a:pt x="1" y="2757"/>
                  </a:lnTo>
                  <a:lnTo>
                    <a:pt x="945" y="4272"/>
                  </a:lnTo>
                  <a:lnTo>
                    <a:pt x="2469" y="4697"/>
                  </a:lnTo>
                  <a:lnTo>
                    <a:pt x="3886" y="4345"/>
                  </a:lnTo>
                  <a:lnTo>
                    <a:pt x="4757" y="3001"/>
                  </a:lnTo>
                  <a:lnTo>
                    <a:pt x="4645" y="1306"/>
                  </a:lnTo>
                  <a:lnTo>
                    <a:pt x="3413" y="250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1"/>
            <p:cNvSpPr/>
            <p:nvPr/>
          </p:nvSpPr>
          <p:spPr>
            <a:xfrm>
              <a:off x="-1892543" y="3542882"/>
              <a:ext cx="607853" cy="506644"/>
            </a:xfrm>
            <a:custGeom>
              <a:avLst/>
              <a:gdLst/>
              <a:ahLst/>
              <a:cxnLst/>
              <a:rect l="l" t="t" r="r" b="b"/>
              <a:pathLst>
                <a:path w="2036" h="1697" extrusionOk="0">
                  <a:moveTo>
                    <a:pt x="1310" y="1"/>
                  </a:moveTo>
                  <a:lnTo>
                    <a:pt x="0" y="988"/>
                  </a:lnTo>
                  <a:lnTo>
                    <a:pt x="2035" y="1696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1"/>
            <p:cNvSpPr/>
            <p:nvPr/>
          </p:nvSpPr>
          <p:spPr>
            <a:xfrm>
              <a:off x="-2022115" y="3837852"/>
              <a:ext cx="737425" cy="528139"/>
            </a:xfrm>
            <a:custGeom>
              <a:avLst/>
              <a:gdLst/>
              <a:ahLst/>
              <a:cxnLst/>
              <a:rect l="l" t="t" r="r" b="b"/>
              <a:pathLst>
                <a:path w="2470" h="1769" extrusionOk="0">
                  <a:moveTo>
                    <a:pt x="434" y="0"/>
                  </a:moveTo>
                  <a:lnTo>
                    <a:pt x="1" y="1769"/>
                  </a:lnTo>
                  <a:lnTo>
                    <a:pt x="2469" y="70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1"/>
            <p:cNvSpPr/>
            <p:nvPr/>
          </p:nvSpPr>
          <p:spPr>
            <a:xfrm>
              <a:off x="-2022115" y="4049228"/>
              <a:ext cx="1072998" cy="432005"/>
            </a:xfrm>
            <a:custGeom>
              <a:avLst/>
              <a:gdLst/>
              <a:ahLst/>
              <a:cxnLst/>
              <a:rect l="l" t="t" r="r" b="b"/>
              <a:pathLst>
                <a:path w="3594" h="1447" extrusionOk="0">
                  <a:moveTo>
                    <a:pt x="2469" y="0"/>
                  </a:moveTo>
                  <a:lnTo>
                    <a:pt x="1" y="1061"/>
                  </a:lnTo>
                  <a:lnTo>
                    <a:pt x="3594" y="144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1"/>
            <p:cNvSpPr/>
            <p:nvPr/>
          </p:nvSpPr>
          <p:spPr>
            <a:xfrm>
              <a:off x="-2022115" y="4365694"/>
              <a:ext cx="1072998" cy="452606"/>
            </a:xfrm>
            <a:custGeom>
              <a:avLst/>
              <a:gdLst/>
              <a:ahLst/>
              <a:cxnLst/>
              <a:rect l="l" t="t" r="r" b="b"/>
              <a:pathLst>
                <a:path w="3594" h="1516" extrusionOk="0">
                  <a:moveTo>
                    <a:pt x="1" y="1"/>
                  </a:moveTo>
                  <a:lnTo>
                    <a:pt x="945" y="1516"/>
                  </a:lnTo>
                  <a:lnTo>
                    <a:pt x="3594" y="3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2" name="Google Shape;602;p21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Rebrand</a:t>
            </a:r>
            <a:endParaRPr/>
          </a:p>
        </p:txBody>
      </p:sp>
      <p:sp>
        <p:nvSpPr>
          <p:cNvPr id="603" name="Google Shape;603;p21"/>
          <p:cNvSpPr txBox="1"/>
          <p:nvPr/>
        </p:nvSpPr>
        <p:spPr>
          <a:xfrm>
            <a:off x="658800" y="2081095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4" name="Google Shape;604;p21"/>
          <p:cNvSpPr txBox="1"/>
          <p:nvPr/>
        </p:nvSpPr>
        <p:spPr>
          <a:xfrm>
            <a:off x="6585601" y="3689612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5" name="Google Shape;605;p21"/>
          <p:cNvSpPr txBox="1"/>
          <p:nvPr/>
        </p:nvSpPr>
        <p:spPr>
          <a:xfrm>
            <a:off x="6585601" y="2081095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6" name="Google Shape;606;p21"/>
          <p:cNvSpPr txBox="1"/>
          <p:nvPr/>
        </p:nvSpPr>
        <p:spPr>
          <a:xfrm>
            <a:off x="658800" y="3689612"/>
            <a:ext cx="18996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7" name="Google Shape;607;p21"/>
          <p:cNvSpPr/>
          <p:nvPr/>
        </p:nvSpPr>
        <p:spPr>
          <a:xfrm rot="5400000" flipH="1">
            <a:off x="3967419" y="2608813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1"/>
          <p:cNvSpPr/>
          <p:nvPr/>
        </p:nvSpPr>
        <p:spPr>
          <a:xfrm rot="5400000" flipH="1">
            <a:off x="3967419" y="3721100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9" name="Google Shape;609;p21"/>
          <p:cNvGrpSpPr/>
          <p:nvPr/>
        </p:nvGrpSpPr>
        <p:grpSpPr>
          <a:xfrm>
            <a:off x="458078" y="1090723"/>
            <a:ext cx="2301030" cy="3649667"/>
            <a:chOff x="3432515" y="1079798"/>
            <a:chExt cx="2301030" cy="3649667"/>
          </a:xfrm>
        </p:grpSpPr>
        <p:grpSp>
          <p:nvGrpSpPr>
            <p:cNvPr id="610" name="Google Shape;610;p21"/>
            <p:cNvGrpSpPr/>
            <p:nvPr/>
          </p:nvGrpSpPr>
          <p:grpSpPr>
            <a:xfrm>
              <a:off x="4405573" y="2934405"/>
              <a:ext cx="221114" cy="1795060"/>
              <a:chOff x="-28801" y="2895372"/>
              <a:chExt cx="192810" cy="1721550"/>
            </a:xfrm>
          </p:grpSpPr>
          <p:sp>
            <p:nvSpPr>
              <p:cNvPr id="611" name="Google Shape;611;p21"/>
              <p:cNvSpPr/>
              <p:nvPr/>
            </p:nvSpPr>
            <p:spPr>
              <a:xfrm>
                <a:off x="-28801" y="2895372"/>
                <a:ext cx="192810" cy="172155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6083" extrusionOk="0">
                    <a:moveTo>
                      <a:pt x="0" y="0"/>
                    </a:moveTo>
                    <a:lnTo>
                      <a:pt x="0" y="6044"/>
                    </a:lnTo>
                    <a:lnTo>
                      <a:pt x="245" y="6083"/>
                    </a:lnTo>
                    <a:lnTo>
                      <a:pt x="541" y="6044"/>
                    </a:lnTo>
                    <a:lnTo>
                      <a:pt x="5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1"/>
              <p:cNvSpPr/>
              <p:nvPr/>
            </p:nvSpPr>
            <p:spPr>
              <a:xfrm>
                <a:off x="23233" y="2895372"/>
                <a:ext cx="140776" cy="171079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6045" extrusionOk="0">
                    <a:moveTo>
                      <a:pt x="395" y="0"/>
                    </a:moveTo>
                    <a:lnTo>
                      <a:pt x="0" y="6044"/>
                    </a:lnTo>
                    <a:lnTo>
                      <a:pt x="395" y="6044"/>
                    </a:lnTo>
                    <a:lnTo>
                      <a:pt x="39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3" name="Google Shape;613;p21"/>
            <p:cNvSpPr/>
            <p:nvPr/>
          </p:nvSpPr>
          <p:spPr>
            <a:xfrm>
              <a:off x="3432515" y="2409780"/>
              <a:ext cx="2301029" cy="1314452"/>
            </a:xfrm>
            <a:custGeom>
              <a:avLst/>
              <a:gdLst/>
              <a:ahLst/>
              <a:cxnLst/>
              <a:rect l="l" t="t" r="r" b="b"/>
              <a:pathLst>
                <a:path w="5980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4469" y="3358"/>
                  </a:lnTo>
                  <a:lnTo>
                    <a:pt x="5980" y="2589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1"/>
            <p:cNvSpPr/>
            <p:nvPr/>
          </p:nvSpPr>
          <p:spPr>
            <a:xfrm>
              <a:off x="3432515" y="2409780"/>
              <a:ext cx="1067401" cy="1314452"/>
            </a:xfrm>
            <a:custGeom>
              <a:avLst/>
              <a:gdLst/>
              <a:ahLst/>
              <a:cxnLst/>
              <a:rect l="l" t="t" r="r" b="b"/>
              <a:pathLst>
                <a:path w="2774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1"/>
            <p:cNvSpPr/>
            <p:nvPr/>
          </p:nvSpPr>
          <p:spPr>
            <a:xfrm>
              <a:off x="4499532" y="2409780"/>
              <a:ext cx="1234014" cy="1174855"/>
            </a:xfrm>
            <a:custGeom>
              <a:avLst/>
              <a:gdLst/>
              <a:ahLst/>
              <a:cxnLst/>
              <a:rect l="l" t="t" r="r" b="b"/>
              <a:pathLst>
                <a:path w="3207" h="3358" extrusionOk="0">
                  <a:moveTo>
                    <a:pt x="0" y="1"/>
                  </a:moveTo>
                  <a:lnTo>
                    <a:pt x="1696" y="3358"/>
                  </a:lnTo>
                  <a:lnTo>
                    <a:pt x="3207" y="25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1"/>
            <p:cNvSpPr/>
            <p:nvPr/>
          </p:nvSpPr>
          <p:spPr>
            <a:xfrm>
              <a:off x="3432515" y="3310009"/>
              <a:ext cx="2301029" cy="555939"/>
            </a:xfrm>
            <a:custGeom>
              <a:avLst/>
              <a:gdLst/>
              <a:ahLst/>
              <a:cxnLst/>
              <a:rect l="l" t="t" r="r" b="b"/>
              <a:pathLst>
                <a:path w="5980" h="1589" extrusionOk="0">
                  <a:moveTo>
                    <a:pt x="5980" y="0"/>
                  </a:moveTo>
                  <a:lnTo>
                    <a:pt x="4469" y="769"/>
                  </a:lnTo>
                  <a:lnTo>
                    <a:pt x="2546" y="1168"/>
                  </a:lnTo>
                  <a:lnTo>
                    <a:pt x="0" y="434"/>
                  </a:lnTo>
                  <a:lnTo>
                    <a:pt x="1069" y="1056"/>
                  </a:lnTo>
                  <a:lnTo>
                    <a:pt x="2773" y="1589"/>
                  </a:lnTo>
                  <a:lnTo>
                    <a:pt x="4700" y="1232"/>
                  </a:lnTo>
                  <a:lnTo>
                    <a:pt x="5980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1"/>
            <p:cNvSpPr/>
            <p:nvPr/>
          </p:nvSpPr>
          <p:spPr>
            <a:xfrm>
              <a:off x="3559350" y="1938723"/>
              <a:ext cx="2047432" cy="1169554"/>
            </a:xfrm>
            <a:custGeom>
              <a:avLst/>
              <a:gdLst/>
              <a:ahLst/>
              <a:cxnLst/>
              <a:rect l="l" t="t" r="r" b="b"/>
              <a:pathLst>
                <a:path w="5980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4469" y="3358"/>
                  </a:lnTo>
                  <a:lnTo>
                    <a:pt x="5980" y="2589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1"/>
            <p:cNvSpPr/>
            <p:nvPr/>
          </p:nvSpPr>
          <p:spPr>
            <a:xfrm>
              <a:off x="3559350" y="1938723"/>
              <a:ext cx="949762" cy="1169554"/>
            </a:xfrm>
            <a:custGeom>
              <a:avLst/>
              <a:gdLst/>
              <a:ahLst/>
              <a:cxnLst/>
              <a:rect l="l" t="t" r="r" b="b"/>
              <a:pathLst>
                <a:path w="2774" h="3757" extrusionOk="0">
                  <a:moveTo>
                    <a:pt x="2773" y="1"/>
                  </a:moveTo>
                  <a:lnTo>
                    <a:pt x="0" y="3023"/>
                  </a:lnTo>
                  <a:lnTo>
                    <a:pt x="2546" y="3757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1"/>
            <p:cNvSpPr/>
            <p:nvPr/>
          </p:nvSpPr>
          <p:spPr>
            <a:xfrm>
              <a:off x="4508771" y="1938723"/>
              <a:ext cx="1098013" cy="1045345"/>
            </a:xfrm>
            <a:custGeom>
              <a:avLst/>
              <a:gdLst/>
              <a:ahLst/>
              <a:cxnLst/>
              <a:rect l="l" t="t" r="r" b="b"/>
              <a:pathLst>
                <a:path w="3207" h="3358" extrusionOk="0">
                  <a:moveTo>
                    <a:pt x="0" y="1"/>
                  </a:moveTo>
                  <a:lnTo>
                    <a:pt x="1696" y="3358"/>
                  </a:lnTo>
                  <a:lnTo>
                    <a:pt x="3207" y="25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1"/>
            <p:cNvSpPr/>
            <p:nvPr/>
          </p:nvSpPr>
          <p:spPr>
            <a:xfrm>
              <a:off x="3559350" y="2739715"/>
              <a:ext cx="2047432" cy="494656"/>
            </a:xfrm>
            <a:custGeom>
              <a:avLst/>
              <a:gdLst/>
              <a:ahLst/>
              <a:cxnLst/>
              <a:rect l="l" t="t" r="r" b="b"/>
              <a:pathLst>
                <a:path w="5980" h="1589" extrusionOk="0">
                  <a:moveTo>
                    <a:pt x="5980" y="0"/>
                  </a:moveTo>
                  <a:lnTo>
                    <a:pt x="4469" y="769"/>
                  </a:lnTo>
                  <a:lnTo>
                    <a:pt x="2546" y="1168"/>
                  </a:lnTo>
                  <a:lnTo>
                    <a:pt x="0" y="434"/>
                  </a:lnTo>
                  <a:lnTo>
                    <a:pt x="1069" y="1056"/>
                  </a:lnTo>
                  <a:lnTo>
                    <a:pt x="2773" y="1589"/>
                  </a:lnTo>
                  <a:lnTo>
                    <a:pt x="4700" y="1232"/>
                  </a:lnTo>
                  <a:lnTo>
                    <a:pt x="5980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1"/>
            <p:cNvSpPr/>
            <p:nvPr/>
          </p:nvSpPr>
          <p:spPr>
            <a:xfrm>
              <a:off x="3631250" y="1491072"/>
              <a:ext cx="1768393" cy="1010791"/>
            </a:xfrm>
            <a:custGeom>
              <a:avLst/>
              <a:gdLst/>
              <a:ahLst/>
              <a:cxnLst/>
              <a:rect l="l" t="t" r="r" b="b"/>
              <a:pathLst>
                <a:path w="5165" h="3247" extrusionOk="0">
                  <a:moveTo>
                    <a:pt x="2396" y="1"/>
                  </a:moveTo>
                  <a:lnTo>
                    <a:pt x="0" y="2611"/>
                  </a:lnTo>
                  <a:lnTo>
                    <a:pt x="2198" y="3246"/>
                  </a:lnTo>
                  <a:lnTo>
                    <a:pt x="3859" y="2903"/>
                  </a:lnTo>
                  <a:lnTo>
                    <a:pt x="5164" y="2242"/>
                  </a:lnTo>
                  <a:lnTo>
                    <a:pt x="2396" y="1"/>
                  </a:lnTo>
                  <a:close/>
                </a:path>
              </a:pathLst>
            </a:custGeom>
            <a:solidFill>
              <a:srgbClr val="68A9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1"/>
            <p:cNvSpPr/>
            <p:nvPr/>
          </p:nvSpPr>
          <p:spPr>
            <a:xfrm>
              <a:off x="3631250" y="1491072"/>
              <a:ext cx="820342" cy="1010791"/>
            </a:xfrm>
            <a:custGeom>
              <a:avLst/>
              <a:gdLst/>
              <a:ahLst/>
              <a:cxnLst/>
              <a:rect l="l" t="t" r="r" b="b"/>
              <a:pathLst>
                <a:path w="2396" h="3247" extrusionOk="0">
                  <a:moveTo>
                    <a:pt x="2396" y="1"/>
                  </a:moveTo>
                  <a:lnTo>
                    <a:pt x="0" y="2611"/>
                  </a:lnTo>
                  <a:lnTo>
                    <a:pt x="2198" y="3246"/>
                  </a:lnTo>
                  <a:lnTo>
                    <a:pt x="23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1"/>
            <p:cNvSpPr/>
            <p:nvPr/>
          </p:nvSpPr>
          <p:spPr>
            <a:xfrm>
              <a:off x="4451251" y="1491072"/>
              <a:ext cx="948393" cy="903704"/>
            </a:xfrm>
            <a:custGeom>
              <a:avLst/>
              <a:gdLst/>
              <a:ahLst/>
              <a:cxnLst/>
              <a:rect l="l" t="t" r="r" b="b"/>
              <a:pathLst>
                <a:path w="2770" h="2903" extrusionOk="0">
                  <a:moveTo>
                    <a:pt x="1" y="1"/>
                  </a:moveTo>
                  <a:lnTo>
                    <a:pt x="1464" y="2903"/>
                  </a:lnTo>
                  <a:lnTo>
                    <a:pt x="2769" y="22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1"/>
            <p:cNvSpPr/>
            <p:nvPr/>
          </p:nvSpPr>
          <p:spPr>
            <a:xfrm>
              <a:off x="3631250" y="2188697"/>
              <a:ext cx="1768393" cy="426481"/>
            </a:xfrm>
            <a:custGeom>
              <a:avLst/>
              <a:gdLst/>
              <a:ahLst/>
              <a:cxnLst/>
              <a:rect l="l" t="t" r="r" b="b"/>
              <a:pathLst>
                <a:path w="5165" h="1370" extrusionOk="0">
                  <a:moveTo>
                    <a:pt x="5164" y="1"/>
                  </a:moveTo>
                  <a:lnTo>
                    <a:pt x="3859" y="662"/>
                  </a:lnTo>
                  <a:lnTo>
                    <a:pt x="2198" y="1005"/>
                  </a:lnTo>
                  <a:lnTo>
                    <a:pt x="0" y="370"/>
                  </a:lnTo>
                  <a:lnTo>
                    <a:pt x="889" y="1022"/>
                  </a:lnTo>
                  <a:lnTo>
                    <a:pt x="2396" y="1370"/>
                  </a:lnTo>
                  <a:lnTo>
                    <a:pt x="4057" y="1061"/>
                  </a:lnTo>
                  <a:lnTo>
                    <a:pt x="516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1"/>
            <p:cNvSpPr/>
            <p:nvPr/>
          </p:nvSpPr>
          <p:spPr>
            <a:xfrm>
              <a:off x="3748686" y="1079798"/>
              <a:ext cx="1447925" cy="883469"/>
            </a:xfrm>
            <a:custGeom>
              <a:avLst/>
              <a:gdLst/>
              <a:ahLst/>
              <a:cxnLst/>
              <a:rect l="l" t="t" r="r" b="b"/>
              <a:pathLst>
                <a:path w="4229" h="2838" extrusionOk="0">
                  <a:moveTo>
                    <a:pt x="1980" y="1"/>
                  </a:moveTo>
                  <a:lnTo>
                    <a:pt x="1" y="2374"/>
                  </a:lnTo>
                  <a:lnTo>
                    <a:pt x="1804" y="2838"/>
                  </a:lnTo>
                  <a:lnTo>
                    <a:pt x="3259" y="2538"/>
                  </a:lnTo>
                  <a:lnTo>
                    <a:pt x="4229" y="2237"/>
                  </a:lnTo>
                  <a:lnTo>
                    <a:pt x="19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1"/>
            <p:cNvSpPr/>
            <p:nvPr/>
          </p:nvSpPr>
          <p:spPr>
            <a:xfrm>
              <a:off x="3748686" y="1779829"/>
              <a:ext cx="1447925" cy="304887"/>
            </a:xfrm>
            <a:custGeom>
              <a:avLst/>
              <a:gdLst/>
              <a:ahLst/>
              <a:cxnLst/>
              <a:rect l="l" t="t" r="r" b="b"/>
              <a:pathLst>
                <a:path w="4229" h="1039" extrusionOk="0">
                  <a:moveTo>
                    <a:pt x="4229" y="0"/>
                  </a:moveTo>
                  <a:lnTo>
                    <a:pt x="3259" y="301"/>
                  </a:lnTo>
                  <a:lnTo>
                    <a:pt x="1804" y="601"/>
                  </a:lnTo>
                  <a:lnTo>
                    <a:pt x="932" y="494"/>
                  </a:lnTo>
                  <a:lnTo>
                    <a:pt x="1" y="137"/>
                  </a:lnTo>
                  <a:lnTo>
                    <a:pt x="662" y="738"/>
                  </a:lnTo>
                  <a:lnTo>
                    <a:pt x="1980" y="1039"/>
                  </a:lnTo>
                  <a:lnTo>
                    <a:pt x="3435" y="768"/>
                  </a:lnTo>
                  <a:lnTo>
                    <a:pt x="4229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1"/>
            <p:cNvSpPr/>
            <p:nvPr/>
          </p:nvSpPr>
          <p:spPr>
            <a:xfrm>
              <a:off x="3631250" y="1991021"/>
              <a:ext cx="758714" cy="498703"/>
            </a:xfrm>
            <a:custGeom>
              <a:avLst/>
              <a:gdLst/>
              <a:ahLst/>
              <a:cxnLst/>
              <a:rect l="l" t="t" r="r" b="b"/>
              <a:pathLst>
                <a:path w="2216" h="1602" extrusionOk="0">
                  <a:moveTo>
                    <a:pt x="936" y="0"/>
                  </a:moveTo>
                  <a:lnTo>
                    <a:pt x="0" y="970"/>
                  </a:lnTo>
                  <a:lnTo>
                    <a:pt x="2215" y="1601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8" name="Google Shape;628;p21"/>
            <p:cNvGrpSpPr/>
            <p:nvPr/>
          </p:nvGrpSpPr>
          <p:grpSpPr>
            <a:xfrm>
              <a:off x="4426257" y="1080001"/>
              <a:ext cx="776168" cy="790079"/>
              <a:chOff x="4426257" y="1080001"/>
              <a:chExt cx="776168" cy="790079"/>
            </a:xfrm>
          </p:grpSpPr>
          <p:sp>
            <p:nvSpPr>
              <p:cNvPr id="629" name="Google Shape;629;p21"/>
              <p:cNvSpPr/>
              <p:nvPr/>
            </p:nvSpPr>
            <p:spPr>
              <a:xfrm>
                <a:off x="4426257" y="1080001"/>
                <a:ext cx="770355" cy="790079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538" extrusionOk="0">
                    <a:moveTo>
                      <a:pt x="1" y="1"/>
                    </a:moveTo>
                    <a:lnTo>
                      <a:pt x="1280" y="2538"/>
                    </a:lnTo>
                    <a:lnTo>
                      <a:pt x="2250" y="223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21"/>
              <p:cNvSpPr/>
              <p:nvPr/>
            </p:nvSpPr>
            <p:spPr>
              <a:xfrm>
                <a:off x="4864300" y="1756175"/>
                <a:ext cx="338125" cy="112500"/>
              </a:xfrm>
              <a:custGeom>
                <a:avLst/>
                <a:gdLst/>
                <a:ahLst/>
                <a:cxnLst/>
                <a:rect l="l" t="t" r="r" b="b"/>
                <a:pathLst>
                  <a:path w="13525" h="4500" extrusionOk="0">
                    <a:moveTo>
                      <a:pt x="0" y="4500"/>
                    </a:moveTo>
                    <a:lnTo>
                      <a:pt x="13525" y="905"/>
                    </a:lnTo>
                    <a:lnTo>
                      <a:pt x="1238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grpSp>
          <p:nvGrpSpPr>
            <p:cNvPr id="631" name="Google Shape;631;p21"/>
            <p:cNvGrpSpPr/>
            <p:nvPr/>
          </p:nvGrpSpPr>
          <p:grpSpPr>
            <a:xfrm>
              <a:off x="3748675" y="1079800"/>
              <a:ext cx="680308" cy="876400"/>
              <a:chOff x="3748675" y="1079800"/>
              <a:chExt cx="680308" cy="876400"/>
            </a:xfrm>
          </p:grpSpPr>
          <p:sp>
            <p:nvSpPr>
              <p:cNvPr id="632" name="Google Shape;632;p21"/>
              <p:cNvSpPr/>
              <p:nvPr/>
            </p:nvSpPr>
            <p:spPr>
              <a:xfrm>
                <a:off x="3751056" y="1079800"/>
                <a:ext cx="677927" cy="875197"/>
              </a:xfrm>
              <a:custGeom>
                <a:avLst/>
                <a:gdLst/>
                <a:ahLst/>
                <a:cxnLst/>
                <a:rect l="l" t="t" r="r" b="b"/>
                <a:pathLst>
                  <a:path w="1980" h="2838" extrusionOk="0">
                    <a:moveTo>
                      <a:pt x="1980" y="1"/>
                    </a:moveTo>
                    <a:lnTo>
                      <a:pt x="1" y="2374"/>
                    </a:lnTo>
                    <a:lnTo>
                      <a:pt x="1804" y="2838"/>
                    </a:lnTo>
                    <a:lnTo>
                      <a:pt x="198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21"/>
              <p:cNvSpPr/>
              <p:nvPr/>
            </p:nvSpPr>
            <p:spPr>
              <a:xfrm>
                <a:off x="3749281" y="1081192"/>
                <a:ext cx="677912" cy="842066"/>
              </a:xfrm>
              <a:custGeom>
                <a:avLst/>
                <a:gdLst/>
                <a:ahLst/>
                <a:cxnLst/>
                <a:rect l="l" t="t" r="r" b="b"/>
                <a:pathLst>
                  <a:path w="1980" h="2705" extrusionOk="0">
                    <a:moveTo>
                      <a:pt x="1980" y="1"/>
                    </a:moveTo>
                    <a:lnTo>
                      <a:pt x="1" y="2374"/>
                    </a:lnTo>
                    <a:lnTo>
                      <a:pt x="937" y="2705"/>
                    </a:lnTo>
                    <a:lnTo>
                      <a:pt x="198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21"/>
              <p:cNvSpPr/>
              <p:nvPr/>
            </p:nvSpPr>
            <p:spPr>
              <a:xfrm>
                <a:off x="3748675" y="1807375"/>
                <a:ext cx="619725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4789" h="5953" extrusionOk="0">
                    <a:moveTo>
                      <a:pt x="24789" y="5953"/>
                    </a:moveTo>
                    <a:lnTo>
                      <a:pt x="12788" y="4691"/>
                    </a:lnTo>
                    <a:lnTo>
                      <a:pt x="0" y="524"/>
                    </a:lnTo>
                    <a:lnTo>
                      <a:pt x="286" y="0"/>
                    </a:lnTo>
                    <a:lnTo>
                      <a:pt x="13716" y="231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</p:grpSp>
      <p:grpSp>
        <p:nvGrpSpPr>
          <p:cNvPr id="635" name="Google Shape;635;p21"/>
          <p:cNvGrpSpPr/>
          <p:nvPr/>
        </p:nvGrpSpPr>
        <p:grpSpPr>
          <a:xfrm>
            <a:off x="1502434" y="4006380"/>
            <a:ext cx="806993" cy="796647"/>
            <a:chOff x="-2022115" y="3542882"/>
            <a:chExt cx="1420513" cy="1402301"/>
          </a:xfrm>
        </p:grpSpPr>
        <p:sp>
          <p:nvSpPr>
            <p:cNvPr id="636" name="Google Shape;636;p21"/>
            <p:cNvSpPr/>
            <p:nvPr/>
          </p:nvSpPr>
          <p:spPr>
            <a:xfrm>
              <a:off x="-2022115" y="3542882"/>
              <a:ext cx="1420513" cy="1402301"/>
            </a:xfrm>
            <a:custGeom>
              <a:avLst/>
              <a:gdLst/>
              <a:ahLst/>
              <a:cxnLst/>
              <a:rect l="l" t="t" r="r" b="b"/>
              <a:pathLst>
                <a:path w="4758" h="4697" extrusionOk="0">
                  <a:moveTo>
                    <a:pt x="1744" y="1"/>
                  </a:moveTo>
                  <a:lnTo>
                    <a:pt x="434" y="988"/>
                  </a:lnTo>
                  <a:lnTo>
                    <a:pt x="1" y="2757"/>
                  </a:lnTo>
                  <a:lnTo>
                    <a:pt x="945" y="4272"/>
                  </a:lnTo>
                  <a:lnTo>
                    <a:pt x="2469" y="4697"/>
                  </a:lnTo>
                  <a:lnTo>
                    <a:pt x="3886" y="4345"/>
                  </a:lnTo>
                  <a:lnTo>
                    <a:pt x="4757" y="3001"/>
                  </a:lnTo>
                  <a:lnTo>
                    <a:pt x="4645" y="1306"/>
                  </a:lnTo>
                  <a:lnTo>
                    <a:pt x="3413" y="250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1"/>
            <p:cNvSpPr/>
            <p:nvPr/>
          </p:nvSpPr>
          <p:spPr>
            <a:xfrm>
              <a:off x="-1892543" y="3542882"/>
              <a:ext cx="607853" cy="506644"/>
            </a:xfrm>
            <a:custGeom>
              <a:avLst/>
              <a:gdLst/>
              <a:ahLst/>
              <a:cxnLst/>
              <a:rect l="l" t="t" r="r" b="b"/>
              <a:pathLst>
                <a:path w="2036" h="1697" extrusionOk="0">
                  <a:moveTo>
                    <a:pt x="1310" y="1"/>
                  </a:moveTo>
                  <a:lnTo>
                    <a:pt x="0" y="988"/>
                  </a:lnTo>
                  <a:lnTo>
                    <a:pt x="2035" y="1696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1"/>
            <p:cNvSpPr/>
            <p:nvPr/>
          </p:nvSpPr>
          <p:spPr>
            <a:xfrm>
              <a:off x="-2022115" y="3837852"/>
              <a:ext cx="737425" cy="528139"/>
            </a:xfrm>
            <a:custGeom>
              <a:avLst/>
              <a:gdLst/>
              <a:ahLst/>
              <a:cxnLst/>
              <a:rect l="l" t="t" r="r" b="b"/>
              <a:pathLst>
                <a:path w="2470" h="1769" extrusionOk="0">
                  <a:moveTo>
                    <a:pt x="434" y="0"/>
                  </a:moveTo>
                  <a:lnTo>
                    <a:pt x="1" y="1769"/>
                  </a:lnTo>
                  <a:lnTo>
                    <a:pt x="2469" y="70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1"/>
            <p:cNvSpPr/>
            <p:nvPr/>
          </p:nvSpPr>
          <p:spPr>
            <a:xfrm>
              <a:off x="-2022115" y="4049228"/>
              <a:ext cx="1072998" cy="432005"/>
            </a:xfrm>
            <a:custGeom>
              <a:avLst/>
              <a:gdLst/>
              <a:ahLst/>
              <a:cxnLst/>
              <a:rect l="l" t="t" r="r" b="b"/>
              <a:pathLst>
                <a:path w="3594" h="1447" extrusionOk="0">
                  <a:moveTo>
                    <a:pt x="2469" y="0"/>
                  </a:moveTo>
                  <a:lnTo>
                    <a:pt x="1" y="1061"/>
                  </a:lnTo>
                  <a:lnTo>
                    <a:pt x="3594" y="144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1"/>
            <p:cNvSpPr/>
            <p:nvPr/>
          </p:nvSpPr>
          <p:spPr>
            <a:xfrm>
              <a:off x="-2022115" y="4365694"/>
              <a:ext cx="1072998" cy="452606"/>
            </a:xfrm>
            <a:custGeom>
              <a:avLst/>
              <a:gdLst/>
              <a:ahLst/>
              <a:cxnLst/>
              <a:rect l="l" t="t" r="r" b="b"/>
              <a:pathLst>
                <a:path w="3594" h="1516" extrusionOk="0">
                  <a:moveTo>
                    <a:pt x="1" y="1"/>
                  </a:moveTo>
                  <a:lnTo>
                    <a:pt x="945" y="1516"/>
                  </a:lnTo>
                  <a:lnTo>
                    <a:pt x="3594" y="3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21"/>
          <p:cNvGrpSpPr/>
          <p:nvPr/>
        </p:nvGrpSpPr>
        <p:grpSpPr>
          <a:xfrm>
            <a:off x="2011495" y="4263132"/>
            <a:ext cx="546897" cy="539886"/>
            <a:chOff x="-2022115" y="3542882"/>
            <a:chExt cx="1420513" cy="1402301"/>
          </a:xfrm>
        </p:grpSpPr>
        <p:sp>
          <p:nvSpPr>
            <p:cNvPr id="642" name="Google Shape;642;p21"/>
            <p:cNvSpPr/>
            <p:nvPr/>
          </p:nvSpPr>
          <p:spPr>
            <a:xfrm>
              <a:off x="-2022115" y="3542882"/>
              <a:ext cx="1420513" cy="1402301"/>
            </a:xfrm>
            <a:custGeom>
              <a:avLst/>
              <a:gdLst/>
              <a:ahLst/>
              <a:cxnLst/>
              <a:rect l="l" t="t" r="r" b="b"/>
              <a:pathLst>
                <a:path w="4758" h="4697" extrusionOk="0">
                  <a:moveTo>
                    <a:pt x="1744" y="1"/>
                  </a:moveTo>
                  <a:lnTo>
                    <a:pt x="434" y="988"/>
                  </a:lnTo>
                  <a:lnTo>
                    <a:pt x="1" y="2757"/>
                  </a:lnTo>
                  <a:lnTo>
                    <a:pt x="945" y="4272"/>
                  </a:lnTo>
                  <a:lnTo>
                    <a:pt x="2469" y="4697"/>
                  </a:lnTo>
                  <a:lnTo>
                    <a:pt x="3886" y="4345"/>
                  </a:lnTo>
                  <a:lnTo>
                    <a:pt x="4757" y="3001"/>
                  </a:lnTo>
                  <a:lnTo>
                    <a:pt x="4645" y="1306"/>
                  </a:lnTo>
                  <a:lnTo>
                    <a:pt x="3413" y="250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1"/>
            <p:cNvSpPr/>
            <p:nvPr/>
          </p:nvSpPr>
          <p:spPr>
            <a:xfrm>
              <a:off x="-1892543" y="3542882"/>
              <a:ext cx="607853" cy="506644"/>
            </a:xfrm>
            <a:custGeom>
              <a:avLst/>
              <a:gdLst/>
              <a:ahLst/>
              <a:cxnLst/>
              <a:rect l="l" t="t" r="r" b="b"/>
              <a:pathLst>
                <a:path w="2036" h="1697" extrusionOk="0">
                  <a:moveTo>
                    <a:pt x="1310" y="1"/>
                  </a:moveTo>
                  <a:lnTo>
                    <a:pt x="0" y="988"/>
                  </a:lnTo>
                  <a:lnTo>
                    <a:pt x="2035" y="1696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1"/>
            <p:cNvSpPr/>
            <p:nvPr/>
          </p:nvSpPr>
          <p:spPr>
            <a:xfrm>
              <a:off x="-2022115" y="3837852"/>
              <a:ext cx="737425" cy="528139"/>
            </a:xfrm>
            <a:custGeom>
              <a:avLst/>
              <a:gdLst/>
              <a:ahLst/>
              <a:cxnLst/>
              <a:rect l="l" t="t" r="r" b="b"/>
              <a:pathLst>
                <a:path w="2470" h="1769" extrusionOk="0">
                  <a:moveTo>
                    <a:pt x="434" y="0"/>
                  </a:moveTo>
                  <a:lnTo>
                    <a:pt x="1" y="1769"/>
                  </a:lnTo>
                  <a:lnTo>
                    <a:pt x="2469" y="70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1"/>
            <p:cNvSpPr/>
            <p:nvPr/>
          </p:nvSpPr>
          <p:spPr>
            <a:xfrm>
              <a:off x="-2022115" y="4049228"/>
              <a:ext cx="1072998" cy="432005"/>
            </a:xfrm>
            <a:custGeom>
              <a:avLst/>
              <a:gdLst/>
              <a:ahLst/>
              <a:cxnLst/>
              <a:rect l="l" t="t" r="r" b="b"/>
              <a:pathLst>
                <a:path w="3594" h="1447" extrusionOk="0">
                  <a:moveTo>
                    <a:pt x="2469" y="0"/>
                  </a:moveTo>
                  <a:lnTo>
                    <a:pt x="1" y="1061"/>
                  </a:lnTo>
                  <a:lnTo>
                    <a:pt x="3594" y="144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1"/>
            <p:cNvSpPr/>
            <p:nvPr/>
          </p:nvSpPr>
          <p:spPr>
            <a:xfrm>
              <a:off x="-2022115" y="4365694"/>
              <a:ext cx="1072998" cy="452606"/>
            </a:xfrm>
            <a:custGeom>
              <a:avLst/>
              <a:gdLst/>
              <a:ahLst/>
              <a:cxnLst/>
              <a:rect l="l" t="t" r="r" b="b"/>
              <a:pathLst>
                <a:path w="3594" h="1516" extrusionOk="0">
                  <a:moveTo>
                    <a:pt x="1" y="1"/>
                  </a:moveTo>
                  <a:lnTo>
                    <a:pt x="945" y="1516"/>
                  </a:lnTo>
                  <a:lnTo>
                    <a:pt x="3594" y="3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21"/>
          <p:cNvSpPr/>
          <p:nvPr/>
        </p:nvSpPr>
        <p:spPr>
          <a:xfrm rot="5400000" flipH="1">
            <a:off x="3967419" y="1496525"/>
            <a:ext cx="468300" cy="4053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21"/>
          <p:cNvSpPr txBox="1"/>
          <p:nvPr/>
        </p:nvSpPr>
        <p:spPr>
          <a:xfrm>
            <a:off x="4572025" y="1325375"/>
            <a:ext cx="3913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Goal is to save trees in the long run, not to end clear-cutting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9" name="Google Shape;649;p21"/>
          <p:cNvSpPr txBox="1"/>
          <p:nvPr/>
        </p:nvSpPr>
        <p:spPr>
          <a:xfrm>
            <a:off x="4572025" y="2453863"/>
            <a:ext cx="3913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Utilize time to connect and strengthen your motives with the community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0" name="Google Shape;650;p21"/>
          <p:cNvSpPr txBox="1"/>
          <p:nvPr/>
        </p:nvSpPr>
        <p:spPr>
          <a:xfrm>
            <a:off x="4572025" y="3708200"/>
            <a:ext cx="4169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Rewrite the bylaw and propose it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2"/>
          <p:cNvSpPr/>
          <p:nvPr/>
        </p:nvSpPr>
        <p:spPr>
          <a:xfrm>
            <a:off x="6819493" y="1423900"/>
            <a:ext cx="1808593" cy="452640"/>
          </a:xfrm>
          <a:custGeom>
            <a:avLst/>
            <a:gdLst/>
            <a:ahLst/>
            <a:cxnLst/>
            <a:rect l="l" t="t" r="r" b="b"/>
            <a:pathLst>
              <a:path w="43229" h="10819" extrusionOk="0">
                <a:moveTo>
                  <a:pt x="16969" y="1"/>
                </a:moveTo>
                <a:cubicBezTo>
                  <a:pt x="13475" y="1"/>
                  <a:pt x="10357" y="1654"/>
                  <a:pt x="8391" y="4228"/>
                </a:cubicBezTo>
                <a:cubicBezTo>
                  <a:pt x="7867" y="4123"/>
                  <a:pt x="7344" y="4039"/>
                  <a:pt x="6800" y="4039"/>
                </a:cubicBezTo>
                <a:cubicBezTo>
                  <a:pt x="3034" y="4039"/>
                  <a:pt x="0" y="7073"/>
                  <a:pt x="0" y="10818"/>
                </a:cubicBezTo>
                <a:lnTo>
                  <a:pt x="43228" y="10818"/>
                </a:lnTo>
                <a:cubicBezTo>
                  <a:pt x="43228" y="8433"/>
                  <a:pt x="41303" y="6508"/>
                  <a:pt x="38918" y="6508"/>
                </a:cubicBezTo>
                <a:cubicBezTo>
                  <a:pt x="37809" y="6508"/>
                  <a:pt x="36805" y="6927"/>
                  <a:pt x="36052" y="7617"/>
                </a:cubicBezTo>
                <a:cubicBezTo>
                  <a:pt x="34901" y="5483"/>
                  <a:pt x="32662" y="4039"/>
                  <a:pt x="30067" y="4039"/>
                </a:cubicBezTo>
                <a:cubicBezTo>
                  <a:pt x="28645" y="4039"/>
                  <a:pt x="27326" y="4479"/>
                  <a:pt x="26238" y="5232"/>
                </a:cubicBezTo>
                <a:cubicBezTo>
                  <a:pt x="24334" y="2093"/>
                  <a:pt x="20903" y="1"/>
                  <a:pt x="169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2"/>
          <p:cNvSpPr/>
          <p:nvPr/>
        </p:nvSpPr>
        <p:spPr>
          <a:xfrm flipH="1">
            <a:off x="1142593" y="2947925"/>
            <a:ext cx="1808593" cy="452640"/>
          </a:xfrm>
          <a:custGeom>
            <a:avLst/>
            <a:gdLst/>
            <a:ahLst/>
            <a:cxnLst/>
            <a:rect l="l" t="t" r="r" b="b"/>
            <a:pathLst>
              <a:path w="43229" h="10819" extrusionOk="0">
                <a:moveTo>
                  <a:pt x="16969" y="1"/>
                </a:moveTo>
                <a:cubicBezTo>
                  <a:pt x="13475" y="1"/>
                  <a:pt x="10357" y="1654"/>
                  <a:pt x="8391" y="4228"/>
                </a:cubicBezTo>
                <a:cubicBezTo>
                  <a:pt x="7867" y="4123"/>
                  <a:pt x="7344" y="4039"/>
                  <a:pt x="6800" y="4039"/>
                </a:cubicBezTo>
                <a:cubicBezTo>
                  <a:pt x="3034" y="4039"/>
                  <a:pt x="0" y="7073"/>
                  <a:pt x="0" y="10818"/>
                </a:cubicBezTo>
                <a:lnTo>
                  <a:pt x="43228" y="10818"/>
                </a:lnTo>
                <a:cubicBezTo>
                  <a:pt x="43228" y="8433"/>
                  <a:pt x="41303" y="6508"/>
                  <a:pt x="38918" y="6508"/>
                </a:cubicBezTo>
                <a:cubicBezTo>
                  <a:pt x="37809" y="6508"/>
                  <a:pt x="36805" y="6927"/>
                  <a:pt x="36052" y="7617"/>
                </a:cubicBezTo>
                <a:cubicBezTo>
                  <a:pt x="34901" y="5483"/>
                  <a:pt x="32662" y="4039"/>
                  <a:pt x="30067" y="4039"/>
                </a:cubicBezTo>
                <a:cubicBezTo>
                  <a:pt x="28645" y="4039"/>
                  <a:pt x="27326" y="4479"/>
                  <a:pt x="26238" y="5232"/>
                </a:cubicBezTo>
                <a:cubicBezTo>
                  <a:pt x="24334" y="2093"/>
                  <a:pt x="20903" y="1"/>
                  <a:pt x="169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22"/>
          <p:cNvSpPr txBox="1">
            <a:spLocks noGrp="1"/>
          </p:cNvSpPr>
          <p:nvPr>
            <p:ph type="title"/>
          </p:nvPr>
        </p:nvSpPr>
        <p:spPr>
          <a:xfrm>
            <a:off x="1282274" y="296977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Educate</a:t>
            </a:r>
            <a:endParaRPr/>
          </a:p>
        </p:txBody>
      </p:sp>
      <p:sp>
        <p:nvSpPr>
          <p:cNvPr id="658" name="Google Shape;658;p22"/>
          <p:cNvSpPr/>
          <p:nvPr/>
        </p:nvSpPr>
        <p:spPr>
          <a:xfrm>
            <a:off x="4336572" y="2651386"/>
            <a:ext cx="470914" cy="2642719"/>
          </a:xfrm>
          <a:custGeom>
            <a:avLst/>
            <a:gdLst/>
            <a:ahLst/>
            <a:cxnLst/>
            <a:rect l="l" t="t" r="r" b="b"/>
            <a:pathLst>
              <a:path w="15192" h="74511" extrusionOk="0">
                <a:moveTo>
                  <a:pt x="14103" y="1"/>
                </a:moveTo>
                <a:cubicBezTo>
                  <a:pt x="14100" y="1"/>
                  <a:pt x="14098" y="1"/>
                  <a:pt x="14098" y="1"/>
                </a:cubicBezTo>
                <a:cubicBezTo>
                  <a:pt x="11776" y="3579"/>
                  <a:pt x="8344" y="5295"/>
                  <a:pt x="7277" y="5316"/>
                </a:cubicBezTo>
                <a:cubicBezTo>
                  <a:pt x="7131" y="5295"/>
                  <a:pt x="3093" y="5588"/>
                  <a:pt x="1712" y="692"/>
                </a:cubicBezTo>
                <a:cubicBezTo>
                  <a:pt x="1699" y="691"/>
                  <a:pt x="1686" y="690"/>
                  <a:pt x="1674" y="690"/>
                </a:cubicBezTo>
                <a:cubicBezTo>
                  <a:pt x="1" y="690"/>
                  <a:pt x="1734" y="9000"/>
                  <a:pt x="1879" y="12053"/>
                </a:cubicBezTo>
                <a:cubicBezTo>
                  <a:pt x="2590" y="26239"/>
                  <a:pt x="1879" y="68819"/>
                  <a:pt x="1879" y="68819"/>
                </a:cubicBezTo>
                <a:cubicBezTo>
                  <a:pt x="1879" y="71957"/>
                  <a:pt x="4432" y="74510"/>
                  <a:pt x="7570" y="74510"/>
                </a:cubicBezTo>
                <a:cubicBezTo>
                  <a:pt x="10709" y="74510"/>
                  <a:pt x="13241" y="71957"/>
                  <a:pt x="13241" y="68819"/>
                </a:cubicBezTo>
                <a:lnTo>
                  <a:pt x="13241" y="12179"/>
                </a:lnTo>
                <a:cubicBezTo>
                  <a:pt x="15191" y="233"/>
                  <a:pt x="14185" y="1"/>
                  <a:pt x="14103" y="1"/>
                </a:cubicBezTo>
                <a:close/>
              </a:path>
            </a:pathLst>
          </a:custGeom>
          <a:solidFill>
            <a:srgbClr val="957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2"/>
          <p:cNvSpPr/>
          <p:nvPr/>
        </p:nvSpPr>
        <p:spPr>
          <a:xfrm>
            <a:off x="890654" y="4237369"/>
            <a:ext cx="3619115" cy="906131"/>
          </a:xfrm>
          <a:custGeom>
            <a:avLst/>
            <a:gdLst/>
            <a:ahLst/>
            <a:cxnLst/>
            <a:rect l="l" t="t" r="r" b="b"/>
            <a:pathLst>
              <a:path w="126443" h="31658" extrusionOk="0">
                <a:moveTo>
                  <a:pt x="49653" y="0"/>
                </a:moveTo>
                <a:cubicBezTo>
                  <a:pt x="39421" y="0"/>
                  <a:pt x="30319" y="4855"/>
                  <a:pt x="24523" y="12387"/>
                </a:cubicBezTo>
                <a:cubicBezTo>
                  <a:pt x="23038" y="12031"/>
                  <a:pt x="21469" y="11801"/>
                  <a:pt x="19858" y="11801"/>
                </a:cubicBezTo>
                <a:cubicBezTo>
                  <a:pt x="8894" y="11801"/>
                  <a:pt x="1" y="20694"/>
                  <a:pt x="1" y="31658"/>
                </a:cubicBezTo>
                <a:lnTo>
                  <a:pt x="126442" y="31658"/>
                </a:lnTo>
                <a:cubicBezTo>
                  <a:pt x="126442" y="24690"/>
                  <a:pt x="120793" y="19041"/>
                  <a:pt x="113825" y="19041"/>
                </a:cubicBezTo>
                <a:cubicBezTo>
                  <a:pt x="110603" y="19041"/>
                  <a:pt x="107653" y="20254"/>
                  <a:pt x="105435" y="22263"/>
                </a:cubicBezTo>
                <a:cubicBezTo>
                  <a:pt x="102066" y="16028"/>
                  <a:pt x="95496" y="11801"/>
                  <a:pt x="87943" y="11801"/>
                </a:cubicBezTo>
                <a:cubicBezTo>
                  <a:pt x="83779" y="11801"/>
                  <a:pt x="79929" y="13098"/>
                  <a:pt x="76749" y="15274"/>
                </a:cubicBezTo>
                <a:cubicBezTo>
                  <a:pt x="71204" y="6110"/>
                  <a:pt x="61140" y="0"/>
                  <a:pt x="49653" y="0"/>
                </a:cubicBezTo>
                <a:close/>
              </a:path>
            </a:pathLst>
          </a:custGeom>
          <a:solidFill>
            <a:srgbClr val="39B5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22"/>
          <p:cNvSpPr/>
          <p:nvPr/>
        </p:nvSpPr>
        <p:spPr>
          <a:xfrm>
            <a:off x="890654" y="4237369"/>
            <a:ext cx="3619115" cy="906131"/>
          </a:xfrm>
          <a:custGeom>
            <a:avLst/>
            <a:gdLst/>
            <a:ahLst/>
            <a:cxnLst/>
            <a:rect l="l" t="t" r="r" b="b"/>
            <a:pathLst>
              <a:path w="126443" h="31658" extrusionOk="0">
                <a:moveTo>
                  <a:pt x="49653" y="0"/>
                </a:moveTo>
                <a:cubicBezTo>
                  <a:pt x="39421" y="0"/>
                  <a:pt x="30319" y="4855"/>
                  <a:pt x="24523" y="12387"/>
                </a:cubicBezTo>
                <a:cubicBezTo>
                  <a:pt x="23038" y="12031"/>
                  <a:pt x="21469" y="11801"/>
                  <a:pt x="19858" y="11801"/>
                </a:cubicBezTo>
                <a:cubicBezTo>
                  <a:pt x="8894" y="11801"/>
                  <a:pt x="1" y="20694"/>
                  <a:pt x="1" y="31658"/>
                </a:cubicBezTo>
                <a:lnTo>
                  <a:pt x="126442" y="31658"/>
                </a:lnTo>
                <a:cubicBezTo>
                  <a:pt x="126442" y="24690"/>
                  <a:pt x="120793" y="19041"/>
                  <a:pt x="113825" y="19041"/>
                </a:cubicBezTo>
                <a:cubicBezTo>
                  <a:pt x="110603" y="19041"/>
                  <a:pt x="107653" y="20254"/>
                  <a:pt x="105435" y="22263"/>
                </a:cubicBezTo>
                <a:cubicBezTo>
                  <a:pt x="102066" y="16028"/>
                  <a:pt x="95496" y="11801"/>
                  <a:pt x="87943" y="11801"/>
                </a:cubicBezTo>
                <a:cubicBezTo>
                  <a:pt x="83779" y="11801"/>
                  <a:pt x="79929" y="13098"/>
                  <a:pt x="76749" y="15274"/>
                </a:cubicBezTo>
                <a:cubicBezTo>
                  <a:pt x="71204" y="6110"/>
                  <a:pt x="61140" y="0"/>
                  <a:pt x="49653" y="0"/>
                </a:cubicBezTo>
                <a:close/>
              </a:path>
            </a:pathLst>
          </a:custGeom>
          <a:solidFill>
            <a:srgbClr val="39B5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22"/>
          <p:cNvSpPr/>
          <p:nvPr/>
        </p:nvSpPr>
        <p:spPr>
          <a:xfrm>
            <a:off x="2292068" y="4237369"/>
            <a:ext cx="3619086" cy="906131"/>
          </a:xfrm>
          <a:custGeom>
            <a:avLst/>
            <a:gdLst/>
            <a:ahLst/>
            <a:cxnLst/>
            <a:rect l="l" t="t" r="r" b="b"/>
            <a:pathLst>
              <a:path w="126442" h="31658" extrusionOk="0">
                <a:moveTo>
                  <a:pt x="49652" y="0"/>
                </a:moveTo>
                <a:cubicBezTo>
                  <a:pt x="39420" y="0"/>
                  <a:pt x="30319" y="4855"/>
                  <a:pt x="24523" y="12387"/>
                </a:cubicBezTo>
                <a:cubicBezTo>
                  <a:pt x="23037" y="12031"/>
                  <a:pt x="21468" y="11801"/>
                  <a:pt x="19857" y="11801"/>
                </a:cubicBezTo>
                <a:cubicBezTo>
                  <a:pt x="8893" y="11801"/>
                  <a:pt x="0" y="20694"/>
                  <a:pt x="0" y="31658"/>
                </a:cubicBezTo>
                <a:lnTo>
                  <a:pt x="126442" y="31658"/>
                </a:lnTo>
                <a:cubicBezTo>
                  <a:pt x="126442" y="24690"/>
                  <a:pt x="120792" y="19041"/>
                  <a:pt x="113825" y="19041"/>
                </a:cubicBezTo>
                <a:cubicBezTo>
                  <a:pt x="110602" y="19041"/>
                  <a:pt x="107652" y="20254"/>
                  <a:pt x="105434" y="22263"/>
                </a:cubicBezTo>
                <a:cubicBezTo>
                  <a:pt x="102066" y="16028"/>
                  <a:pt x="95496" y="11801"/>
                  <a:pt x="87942" y="11801"/>
                </a:cubicBezTo>
                <a:cubicBezTo>
                  <a:pt x="83778" y="11801"/>
                  <a:pt x="79928" y="13098"/>
                  <a:pt x="76748" y="15274"/>
                </a:cubicBezTo>
                <a:cubicBezTo>
                  <a:pt x="71203" y="6110"/>
                  <a:pt x="61139" y="0"/>
                  <a:pt x="49652" y="0"/>
                </a:cubicBezTo>
                <a:close/>
              </a:path>
            </a:pathLst>
          </a:custGeom>
          <a:solidFill>
            <a:srgbClr val="957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22"/>
          <p:cNvSpPr/>
          <p:nvPr/>
        </p:nvSpPr>
        <p:spPr>
          <a:xfrm>
            <a:off x="890654" y="4237369"/>
            <a:ext cx="3619115" cy="906131"/>
          </a:xfrm>
          <a:custGeom>
            <a:avLst/>
            <a:gdLst/>
            <a:ahLst/>
            <a:cxnLst/>
            <a:rect l="l" t="t" r="r" b="b"/>
            <a:pathLst>
              <a:path w="126443" h="31658" extrusionOk="0">
                <a:moveTo>
                  <a:pt x="49653" y="0"/>
                </a:moveTo>
                <a:cubicBezTo>
                  <a:pt x="39421" y="0"/>
                  <a:pt x="30319" y="4855"/>
                  <a:pt x="24523" y="12387"/>
                </a:cubicBezTo>
                <a:cubicBezTo>
                  <a:pt x="23038" y="12031"/>
                  <a:pt x="21469" y="11801"/>
                  <a:pt x="19858" y="11801"/>
                </a:cubicBezTo>
                <a:cubicBezTo>
                  <a:pt x="8894" y="11801"/>
                  <a:pt x="1" y="20694"/>
                  <a:pt x="1" y="31658"/>
                </a:cubicBezTo>
                <a:lnTo>
                  <a:pt x="126442" y="31658"/>
                </a:lnTo>
                <a:cubicBezTo>
                  <a:pt x="126442" y="24690"/>
                  <a:pt x="120793" y="19041"/>
                  <a:pt x="113825" y="19041"/>
                </a:cubicBezTo>
                <a:cubicBezTo>
                  <a:pt x="110603" y="19041"/>
                  <a:pt x="107653" y="20254"/>
                  <a:pt x="105435" y="22263"/>
                </a:cubicBezTo>
                <a:cubicBezTo>
                  <a:pt x="102066" y="16028"/>
                  <a:pt x="95496" y="11801"/>
                  <a:pt x="87943" y="11801"/>
                </a:cubicBezTo>
                <a:cubicBezTo>
                  <a:pt x="83779" y="11801"/>
                  <a:pt x="79929" y="13098"/>
                  <a:pt x="76749" y="15274"/>
                </a:cubicBezTo>
                <a:cubicBezTo>
                  <a:pt x="71204" y="6110"/>
                  <a:pt x="61140" y="0"/>
                  <a:pt x="49653" y="0"/>
                </a:cubicBezTo>
                <a:close/>
              </a:path>
            </a:pathLst>
          </a:custGeom>
          <a:solidFill>
            <a:srgbClr val="BF91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2"/>
          <p:cNvSpPr/>
          <p:nvPr/>
        </p:nvSpPr>
        <p:spPr>
          <a:xfrm>
            <a:off x="3274220" y="4237369"/>
            <a:ext cx="3619115" cy="906131"/>
          </a:xfrm>
          <a:custGeom>
            <a:avLst/>
            <a:gdLst/>
            <a:ahLst/>
            <a:cxnLst/>
            <a:rect l="l" t="t" r="r" b="b"/>
            <a:pathLst>
              <a:path w="126443" h="31658" extrusionOk="0">
                <a:moveTo>
                  <a:pt x="49653" y="0"/>
                </a:moveTo>
                <a:cubicBezTo>
                  <a:pt x="39421" y="0"/>
                  <a:pt x="30319" y="4855"/>
                  <a:pt x="24523" y="12387"/>
                </a:cubicBezTo>
                <a:cubicBezTo>
                  <a:pt x="23038" y="12031"/>
                  <a:pt x="21469" y="11801"/>
                  <a:pt x="19857" y="11801"/>
                </a:cubicBezTo>
                <a:cubicBezTo>
                  <a:pt x="8894" y="11801"/>
                  <a:pt x="1" y="20694"/>
                  <a:pt x="1" y="31658"/>
                </a:cubicBezTo>
                <a:lnTo>
                  <a:pt x="126442" y="31658"/>
                </a:lnTo>
                <a:cubicBezTo>
                  <a:pt x="126442" y="24690"/>
                  <a:pt x="120793" y="19041"/>
                  <a:pt x="113825" y="19041"/>
                </a:cubicBezTo>
                <a:cubicBezTo>
                  <a:pt x="110603" y="19041"/>
                  <a:pt x="107674" y="20254"/>
                  <a:pt x="105435" y="22263"/>
                </a:cubicBezTo>
                <a:cubicBezTo>
                  <a:pt x="102087" y="16028"/>
                  <a:pt x="95517" y="11801"/>
                  <a:pt x="87943" y="11801"/>
                </a:cubicBezTo>
                <a:cubicBezTo>
                  <a:pt x="83800" y="11801"/>
                  <a:pt x="79929" y="13098"/>
                  <a:pt x="76749" y="15274"/>
                </a:cubicBezTo>
                <a:cubicBezTo>
                  <a:pt x="71204" y="6110"/>
                  <a:pt x="61140" y="0"/>
                  <a:pt x="49653" y="0"/>
                </a:cubicBezTo>
                <a:close/>
              </a:path>
            </a:pathLst>
          </a:custGeom>
          <a:solidFill>
            <a:srgbClr val="957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2"/>
          <p:cNvSpPr/>
          <p:nvPr/>
        </p:nvSpPr>
        <p:spPr>
          <a:xfrm>
            <a:off x="4634303" y="4237369"/>
            <a:ext cx="3619086" cy="906131"/>
          </a:xfrm>
          <a:custGeom>
            <a:avLst/>
            <a:gdLst/>
            <a:ahLst/>
            <a:cxnLst/>
            <a:rect l="l" t="t" r="r" b="b"/>
            <a:pathLst>
              <a:path w="126442" h="31658" extrusionOk="0">
                <a:moveTo>
                  <a:pt x="49652" y="0"/>
                </a:moveTo>
                <a:cubicBezTo>
                  <a:pt x="39421" y="0"/>
                  <a:pt x="30319" y="4855"/>
                  <a:pt x="24523" y="12387"/>
                </a:cubicBezTo>
                <a:cubicBezTo>
                  <a:pt x="23037" y="12031"/>
                  <a:pt x="21468" y="11801"/>
                  <a:pt x="19857" y="11801"/>
                </a:cubicBezTo>
                <a:cubicBezTo>
                  <a:pt x="8893" y="11801"/>
                  <a:pt x="1" y="20694"/>
                  <a:pt x="1" y="31658"/>
                </a:cubicBezTo>
                <a:lnTo>
                  <a:pt x="126442" y="31658"/>
                </a:lnTo>
                <a:cubicBezTo>
                  <a:pt x="126442" y="24690"/>
                  <a:pt x="120793" y="19041"/>
                  <a:pt x="113825" y="19041"/>
                </a:cubicBezTo>
                <a:cubicBezTo>
                  <a:pt x="110603" y="19041"/>
                  <a:pt x="107652" y="20254"/>
                  <a:pt x="105435" y="22263"/>
                </a:cubicBezTo>
                <a:cubicBezTo>
                  <a:pt x="102066" y="16028"/>
                  <a:pt x="95496" y="11801"/>
                  <a:pt x="87942" y="11801"/>
                </a:cubicBezTo>
                <a:cubicBezTo>
                  <a:pt x="83779" y="11801"/>
                  <a:pt x="79929" y="13098"/>
                  <a:pt x="76748" y="15274"/>
                </a:cubicBezTo>
                <a:cubicBezTo>
                  <a:pt x="71204" y="6110"/>
                  <a:pt x="61139" y="0"/>
                  <a:pt x="49652" y="0"/>
                </a:cubicBezTo>
                <a:close/>
              </a:path>
            </a:pathLst>
          </a:custGeom>
          <a:solidFill>
            <a:srgbClr val="BF91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2"/>
          <p:cNvSpPr/>
          <p:nvPr/>
        </p:nvSpPr>
        <p:spPr>
          <a:xfrm>
            <a:off x="457205" y="1135366"/>
            <a:ext cx="1546858" cy="387834"/>
          </a:xfrm>
          <a:custGeom>
            <a:avLst/>
            <a:gdLst/>
            <a:ahLst/>
            <a:cxnLst/>
            <a:rect l="l" t="t" r="r" b="b"/>
            <a:pathLst>
              <a:path w="36973" h="9270" extrusionOk="0">
                <a:moveTo>
                  <a:pt x="14521" y="0"/>
                </a:moveTo>
                <a:cubicBezTo>
                  <a:pt x="11529" y="0"/>
                  <a:pt x="8851" y="1423"/>
                  <a:pt x="7156" y="3620"/>
                </a:cubicBezTo>
                <a:cubicBezTo>
                  <a:pt x="6717" y="3515"/>
                  <a:pt x="6277" y="3453"/>
                  <a:pt x="5796" y="3453"/>
                </a:cubicBezTo>
                <a:cubicBezTo>
                  <a:pt x="2595" y="3453"/>
                  <a:pt x="0" y="6047"/>
                  <a:pt x="0" y="9269"/>
                </a:cubicBezTo>
                <a:lnTo>
                  <a:pt x="36972" y="9269"/>
                </a:lnTo>
                <a:cubicBezTo>
                  <a:pt x="36972" y="7219"/>
                  <a:pt x="35319" y="5566"/>
                  <a:pt x="33290" y="5566"/>
                </a:cubicBezTo>
                <a:cubicBezTo>
                  <a:pt x="32348" y="5566"/>
                  <a:pt x="31490" y="5922"/>
                  <a:pt x="30821" y="6508"/>
                </a:cubicBezTo>
                <a:cubicBezTo>
                  <a:pt x="29837" y="4687"/>
                  <a:pt x="27933" y="3453"/>
                  <a:pt x="25715" y="3453"/>
                </a:cubicBezTo>
                <a:cubicBezTo>
                  <a:pt x="24502" y="3453"/>
                  <a:pt x="23372" y="3829"/>
                  <a:pt x="22430" y="4457"/>
                </a:cubicBezTo>
                <a:cubicBezTo>
                  <a:pt x="20819" y="1779"/>
                  <a:pt x="17869" y="0"/>
                  <a:pt x="14521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22"/>
          <p:cNvSpPr/>
          <p:nvPr/>
        </p:nvSpPr>
        <p:spPr>
          <a:xfrm>
            <a:off x="1099743" y="876225"/>
            <a:ext cx="1808593" cy="452640"/>
          </a:xfrm>
          <a:custGeom>
            <a:avLst/>
            <a:gdLst/>
            <a:ahLst/>
            <a:cxnLst/>
            <a:rect l="l" t="t" r="r" b="b"/>
            <a:pathLst>
              <a:path w="43229" h="10819" extrusionOk="0">
                <a:moveTo>
                  <a:pt x="16969" y="1"/>
                </a:moveTo>
                <a:cubicBezTo>
                  <a:pt x="13475" y="1"/>
                  <a:pt x="10357" y="1654"/>
                  <a:pt x="8391" y="4228"/>
                </a:cubicBezTo>
                <a:cubicBezTo>
                  <a:pt x="7867" y="4123"/>
                  <a:pt x="7344" y="4039"/>
                  <a:pt x="6800" y="4039"/>
                </a:cubicBezTo>
                <a:cubicBezTo>
                  <a:pt x="3034" y="4039"/>
                  <a:pt x="0" y="7073"/>
                  <a:pt x="0" y="10818"/>
                </a:cubicBezTo>
                <a:lnTo>
                  <a:pt x="43228" y="10818"/>
                </a:lnTo>
                <a:cubicBezTo>
                  <a:pt x="43228" y="8433"/>
                  <a:pt x="41303" y="6508"/>
                  <a:pt x="38918" y="6508"/>
                </a:cubicBezTo>
                <a:cubicBezTo>
                  <a:pt x="37809" y="6508"/>
                  <a:pt x="36805" y="6927"/>
                  <a:pt x="36052" y="7617"/>
                </a:cubicBezTo>
                <a:cubicBezTo>
                  <a:pt x="34901" y="5483"/>
                  <a:pt x="32662" y="4039"/>
                  <a:pt x="30067" y="4039"/>
                </a:cubicBezTo>
                <a:cubicBezTo>
                  <a:pt x="28645" y="4039"/>
                  <a:pt x="27326" y="4479"/>
                  <a:pt x="26238" y="5232"/>
                </a:cubicBezTo>
                <a:cubicBezTo>
                  <a:pt x="24334" y="2093"/>
                  <a:pt x="20903" y="1"/>
                  <a:pt x="169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2"/>
          <p:cNvSpPr/>
          <p:nvPr/>
        </p:nvSpPr>
        <p:spPr>
          <a:xfrm>
            <a:off x="3647465" y="1142601"/>
            <a:ext cx="1848900" cy="1232700"/>
          </a:xfrm>
          <a:prstGeom prst="wedgeEllipseCallout">
            <a:avLst>
              <a:gd name="adj1" fmla="val 496"/>
              <a:gd name="adj2" fmla="val 770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Value of trees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8" name="Google Shape;668;p22"/>
          <p:cNvSpPr/>
          <p:nvPr/>
        </p:nvSpPr>
        <p:spPr>
          <a:xfrm>
            <a:off x="5529358" y="1555202"/>
            <a:ext cx="1848900" cy="1232700"/>
          </a:xfrm>
          <a:prstGeom prst="wedgeEllipseCallout">
            <a:avLst>
              <a:gd name="adj1" fmla="val -57771"/>
              <a:gd name="adj2" fmla="val 30981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Door knocking &amp; phone banking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9" name="Google Shape;669;p22"/>
          <p:cNvSpPr/>
          <p:nvPr/>
        </p:nvSpPr>
        <p:spPr>
          <a:xfrm>
            <a:off x="1765776" y="1555202"/>
            <a:ext cx="1848900" cy="1232700"/>
          </a:xfrm>
          <a:prstGeom prst="wedgeEllipseCallout">
            <a:avLst>
              <a:gd name="adj1" fmla="val 62100"/>
              <a:gd name="adj2" fmla="val 309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Comparison with best practices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0" name="Google Shape;670;p22"/>
          <p:cNvSpPr/>
          <p:nvPr/>
        </p:nvSpPr>
        <p:spPr>
          <a:xfrm>
            <a:off x="4931679" y="2803323"/>
            <a:ext cx="1848900" cy="1232700"/>
          </a:xfrm>
          <a:prstGeom prst="wedgeEllipseCallout">
            <a:avLst>
              <a:gd name="adj1" fmla="val -50603"/>
              <a:gd name="adj2" fmla="val -49774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Voter turnout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1" name="Google Shape;671;p22"/>
          <p:cNvSpPr/>
          <p:nvPr/>
        </p:nvSpPr>
        <p:spPr>
          <a:xfrm flipH="1">
            <a:off x="2363269" y="2803323"/>
            <a:ext cx="1848900" cy="1232700"/>
          </a:xfrm>
          <a:prstGeom prst="wedgeEllipseCallout">
            <a:avLst>
              <a:gd name="adj1" fmla="val -50603"/>
              <a:gd name="adj2" fmla="val -49774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Pamphlets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2" name="Google Shape;672;p22"/>
          <p:cNvSpPr/>
          <p:nvPr/>
        </p:nvSpPr>
        <p:spPr>
          <a:xfrm>
            <a:off x="7272330" y="3400566"/>
            <a:ext cx="1546858" cy="387834"/>
          </a:xfrm>
          <a:custGeom>
            <a:avLst/>
            <a:gdLst/>
            <a:ahLst/>
            <a:cxnLst/>
            <a:rect l="l" t="t" r="r" b="b"/>
            <a:pathLst>
              <a:path w="36973" h="9270" extrusionOk="0">
                <a:moveTo>
                  <a:pt x="14521" y="0"/>
                </a:moveTo>
                <a:cubicBezTo>
                  <a:pt x="11529" y="0"/>
                  <a:pt x="8851" y="1423"/>
                  <a:pt x="7156" y="3620"/>
                </a:cubicBezTo>
                <a:cubicBezTo>
                  <a:pt x="6717" y="3515"/>
                  <a:pt x="6277" y="3453"/>
                  <a:pt x="5796" y="3453"/>
                </a:cubicBezTo>
                <a:cubicBezTo>
                  <a:pt x="2595" y="3453"/>
                  <a:pt x="0" y="6047"/>
                  <a:pt x="0" y="9269"/>
                </a:cubicBezTo>
                <a:lnTo>
                  <a:pt x="36972" y="9269"/>
                </a:lnTo>
                <a:cubicBezTo>
                  <a:pt x="36972" y="7219"/>
                  <a:pt x="35319" y="5566"/>
                  <a:pt x="33290" y="5566"/>
                </a:cubicBezTo>
                <a:cubicBezTo>
                  <a:pt x="32348" y="5566"/>
                  <a:pt x="31490" y="5922"/>
                  <a:pt x="30821" y="6508"/>
                </a:cubicBezTo>
                <a:cubicBezTo>
                  <a:pt x="29837" y="4687"/>
                  <a:pt x="27933" y="3453"/>
                  <a:pt x="25715" y="3453"/>
                </a:cubicBezTo>
                <a:cubicBezTo>
                  <a:pt x="24502" y="3453"/>
                  <a:pt x="23372" y="3829"/>
                  <a:pt x="22430" y="4457"/>
                </a:cubicBezTo>
                <a:cubicBezTo>
                  <a:pt x="20819" y="1779"/>
                  <a:pt x="17869" y="0"/>
                  <a:pt x="14521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3"/>
          <p:cNvSpPr txBox="1">
            <a:spLocks noGrp="1"/>
          </p:cNvSpPr>
          <p:nvPr>
            <p:ph type="title"/>
          </p:nvPr>
        </p:nvSpPr>
        <p:spPr>
          <a:xfrm>
            <a:off x="1282349" y="2230352"/>
            <a:ext cx="65793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for listening!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ee Infographics by Slidesgo">
  <a:themeElements>
    <a:clrScheme name="Simple Light">
      <a:dk1>
        <a:srgbClr val="595959"/>
      </a:dk1>
      <a:lt1>
        <a:srgbClr val="EEEEEE"/>
      </a:lt1>
      <a:dk2>
        <a:srgbClr val="BF9164"/>
      </a:dk2>
      <a:lt2>
        <a:srgbClr val="957552"/>
      </a:lt2>
      <a:accent1>
        <a:srgbClr val="39B54A"/>
      </a:accent1>
      <a:accent2>
        <a:srgbClr val="61C46E"/>
      </a:accent2>
      <a:accent3>
        <a:srgbClr val="22B573"/>
      </a:accent3>
      <a:accent4>
        <a:srgbClr val="4EC48F"/>
      </a:accent4>
      <a:accent5>
        <a:srgbClr val="7DC144"/>
      </a:accent5>
      <a:accent6>
        <a:srgbClr val="97CD6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On-screen Show (16:9)</PresentationFormat>
  <Paragraphs>52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Roboto</vt:lpstr>
      <vt:lpstr>Fira Sans Extra Condensed Medium</vt:lpstr>
      <vt:lpstr>Arial</vt:lpstr>
      <vt:lpstr>Tree Infographics by Slidesgo</vt:lpstr>
      <vt:lpstr>Weston’s Tree By-Law Plan</vt:lpstr>
      <vt:lpstr>Problems in Weston, MA </vt:lpstr>
      <vt:lpstr>A Look At Arlington</vt:lpstr>
      <vt:lpstr>Our Plan for Weston</vt:lpstr>
      <vt:lpstr>Building Connections</vt:lpstr>
      <vt:lpstr>Developer Feedback</vt:lpstr>
      <vt:lpstr>Rebrand</vt:lpstr>
      <vt:lpstr>Educate</vt:lpstr>
      <vt:lpstr>Thanks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Weston’s Tree By-Law Plan</dc:title>
  <dc:creator>richard reibstein</dc:creator>
  <cp:lastModifiedBy>richard reibstein</cp:lastModifiedBy>
  <cp:revision>1</cp:revision>
  <dcterms:modified xsi:type="dcterms:W3CDTF">2022-12-19T13:41:31Z</dcterms:modified>
</cp:coreProperties>
</file>