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87" d="100"/>
          <a:sy n="87" d="100"/>
        </p:scale>
        <p:origin x="5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3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6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3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33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7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1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2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3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25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09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5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3937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19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3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3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9CDEE-B69C-E34F-B6A2-8F74A738B101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9BCDA6-0A1A-8B49-9BE9-9FE38D4C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2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2783C067-F8BF-4755-B516-8A0CD74CF6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="" xmlns:a16="http://schemas.microsoft.com/office/drawing/2014/main" id="{2ED796EC-E7FF-46DB-B912-FB08BF12AA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="" xmlns:a16="http://schemas.microsoft.com/office/drawing/2014/main" id="{549A2DAB-B431-487D-95AD-BB0FECB49E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27">
            <a:extLst>
              <a:ext uri="{FF2B5EF4-FFF2-40B4-BE49-F238E27FC236}">
                <a16:creationId xmlns="" xmlns:a16="http://schemas.microsoft.com/office/drawing/2014/main" id="{0819F787-32B4-46A8-BC57-C6571BCEE2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C5ECDEE1-7093-418F-9CF5-24EEB115C1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045062AF-EB11-4651-BC4A-4DA21768DE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5A89ACB-E9A9-F145-A1BF-4B7984061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7833" y="6518300"/>
            <a:ext cx="2836333" cy="42319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By: </a:t>
            </a:r>
            <a:r>
              <a:rPr lang="en-US" dirty="0" err="1"/>
              <a:t>Shanay</a:t>
            </a:r>
            <a:r>
              <a:rPr lang="en-US" dirty="0"/>
              <a:t> Sanghvi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1E9D7F-695E-5B4F-912B-903C4BDB0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1" y="8335"/>
            <a:ext cx="7766936" cy="1011303"/>
          </a:xfrm>
        </p:spPr>
        <p:txBody>
          <a:bodyPr>
            <a:normAutofit/>
          </a:bodyPr>
          <a:lstStyle/>
          <a:p>
            <a:r>
              <a:rPr lang="en-US" dirty="0"/>
              <a:t>Solar Station in Pavapuri</a:t>
            </a:r>
          </a:p>
        </p:txBody>
      </p:sp>
      <p:pic>
        <p:nvPicPr>
          <p:cNvPr id="11" name="Picture 10" descr="Map&#10;&#10;Description automatically generated">
            <a:extLst>
              <a:ext uri="{FF2B5EF4-FFF2-40B4-BE49-F238E27FC236}">
                <a16:creationId xmlns="" xmlns:a16="http://schemas.microsoft.com/office/drawing/2014/main" id="{7C8521F0-0C11-474E-A594-70140A1694A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294" y="1180377"/>
            <a:ext cx="8923412" cy="52761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3667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D13091-1131-724A-BCE2-F8E2FFEE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Realization of a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456AB28-3A43-2546-B637-93C368A0F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Pavapuri is a small village in the state of Rajasthan</a:t>
            </a:r>
          </a:p>
          <a:p>
            <a:r>
              <a:rPr lang="en-US" dirty="0"/>
              <a:t>Population of 200 – 300 people</a:t>
            </a:r>
          </a:p>
          <a:p>
            <a:r>
              <a:rPr lang="en-US" dirty="0"/>
              <a:t>Frequent electricity issues</a:t>
            </a:r>
          </a:p>
          <a:p>
            <a:r>
              <a:rPr lang="en-US" dirty="0"/>
              <a:t>Covid really highlighted the problem on my visit this winter</a:t>
            </a:r>
          </a:p>
          <a:p>
            <a:r>
              <a:rPr lang="en-US" dirty="0"/>
              <a:t>I sat down with the senator to discuss the problem</a:t>
            </a:r>
          </a:p>
          <a:p>
            <a:r>
              <a:rPr lang="en-US" dirty="0"/>
              <a:t>I suggested a solution of implementing a solar station</a:t>
            </a:r>
          </a:p>
        </p:txBody>
      </p:sp>
    </p:spTree>
    <p:extLst>
      <p:ext uri="{BB962C8B-B14F-4D97-AF65-F5344CB8AC3E}">
        <p14:creationId xmlns:p14="http://schemas.microsoft.com/office/powerpoint/2010/main" val="2835879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9EFE29-E861-164E-B18E-60F5B54F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EADE11-83E0-BE49-A963-5EBD304D9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 problems</a:t>
            </a:r>
          </a:p>
          <a:p>
            <a:pPr lvl="1"/>
            <a:r>
              <a:rPr lang="en-US" dirty="0"/>
              <a:t>Village has low funds</a:t>
            </a:r>
          </a:p>
          <a:p>
            <a:pPr lvl="1"/>
            <a:r>
              <a:rPr lang="en-US" dirty="0"/>
              <a:t>Need to look for alternatives</a:t>
            </a:r>
          </a:p>
          <a:p>
            <a:r>
              <a:rPr lang="en-US" dirty="0"/>
              <a:t>Technical Training</a:t>
            </a:r>
          </a:p>
          <a:p>
            <a:pPr lvl="1"/>
            <a:r>
              <a:rPr lang="en-US" dirty="0"/>
              <a:t>Villagers are not educated on solar energy</a:t>
            </a:r>
          </a:p>
          <a:p>
            <a:pPr lvl="1"/>
            <a:r>
              <a:rPr lang="en-US" dirty="0"/>
              <a:t>Need seminars and workshops for villagers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16E06C-05B6-9245-AC49-C7F05A00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Finances and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981D81-AFD0-5547-BB88-C9E956ADA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Senator connected me to a religious charitable group called </a:t>
            </a:r>
            <a:r>
              <a:rPr lang="en-US" dirty="0" err="1"/>
              <a:t>K.P.Sanghvi</a:t>
            </a:r>
            <a:endParaRPr lang="en-US" dirty="0"/>
          </a:p>
          <a:p>
            <a:r>
              <a:rPr lang="en-US" dirty="0" err="1"/>
              <a:t>K.P.Sanghvi</a:t>
            </a:r>
            <a:r>
              <a:rPr lang="en-US" dirty="0"/>
              <a:t> has helped several villages with</a:t>
            </a:r>
          </a:p>
          <a:p>
            <a:pPr lvl="1"/>
            <a:r>
              <a:rPr lang="en-US" dirty="0"/>
              <a:t>Water issues</a:t>
            </a:r>
          </a:p>
          <a:p>
            <a:pPr lvl="1"/>
            <a:r>
              <a:rPr lang="en-US" dirty="0"/>
              <a:t>Electricity</a:t>
            </a:r>
          </a:p>
          <a:p>
            <a:pPr lvl="1"/>
            <a:r>
              <a:rPr lang="en-US" dirty="0"/>
              <a:t>Schools and Collages</a:t>
            </a:r>
          </a:p>
          <a:p>
            <a:r>
              <a:rPr lang="en-US" dirty="0"/>
              <a:t>They connected me to Mr. Parikh, a mechanical engineer who has worked in the energy industry for 25 years</a:t>
            </a:r>
          </a:p>
          <a:p>
            <a:r>
              <a:rPr lang="en-US" dirty="0"/>
              <a:t>We drew out a rough plan with estimated for energy capacity, plant size, panel requirements</a:t>
            </a:r>
          </a:p>
          <a:p>
            <a:r>
              <a:rPr lang="en-US" dirty="0" err="1"/>
              <a:t>K.P.Sanghvi</a:t>
            </a:r>
            <a:r>
              <a:rPr lang="en-US" dirty="0"/>
              <a:t> agreed to sponsor the entire project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6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3D9C75-9A75-C94C-9E79-6DF44317F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and Evaluating Solar Panel Supplier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DC6073-1792-1B4A-9A4B-412D6C5E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listed 3 primary suppliers based on Mr. Parikh’s experience:</a:t>
            </a:r>
          </a:p>
          <a:p>
            <a:pPr lvl="1"/>
            <a:r>
              <a:rPr lang="en-US" dirty="0"/>
              <a:t>Adani : Industry leaders</a:t>
            </a:r>
          </a:p>
          <a:p>
            <a:pPr lvl="1"/>
            <a:r>
              <a:rPr lang="en-US" dirty="0"/>
              <a:t>PV Powertech : Growing company</a:t>
            </a:r>
          </a:p>
          <a:p>
            <a:pPr lvl="1"/>
            <a:r>
              <a:rPr lang="en-US" dirty="0" err="1"/>
              <a:t>Evvo</a:t>
            </a:r>
            <a:r>
              <a:rPr lang="en-US" dirty="0"/>
              <a:t> : British company, great industry position</a:t>
            </a:r>
          </a:p>
          <a:p>
            <a:r>
              <a:rPr lang="en-US" dirty="0" err="1"/>
              <a:t>Khanak</a:t>
            </a:r>
            <a:r>
              <a:rPr lang="en-US" dirty="0"/>
              <a:t> systems, a broker provided us with a bundle which included:</a:t>
            </a:r>
          </a:p>
          <a:p>
            <a:pPr lvl="1"/>
            <a:r>
              <a:rPr lang="en-US" dirty="0"/>
              <a:t>Solar panels from each of these companies</a:t>
            </a:r>
          </a:p>
          <a:p>
            <a:pPr lvl="1"/>
            <a:r>
              <a:rPr lang="en-US" dirty="0"/>
              <a:t>Construction equipment</a:t>
            </a:r>
          </a:p>
          <a:p>
            <a:pPr lvl="1"/>
            <a:r>
              <a:rPr lang="en-US" dirty="0"/>
              <a:t>Labor</a:t>
            </a:r>
          </a:p>
          <a:p>
            <a:pPr lvl="1"/>
            <a:r>
              <a:rPr lang="en-US" dirty="0"/>
              <a:t>Insurance</a:t>
            </a:r>
          </a:p>
        </p:txBody>
      </p:sp>
    </p:spTree>
    <p:extLst>
      <p:ext uri="{BB962C8B-B14F-4D97-AF65-F5344CB8AC3E}">
        <p14:creationId xmlns:p14="http://schemas.microsoft.com/office/powerpoint/2010/main" val="144016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53CB67-7575-1A43-AF7F-A786477B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Best Supplier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AB522EF-6689-D042-83AB-B2C9CBCEE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Evvo’s</a:t>
            </a:r>
            <a:r>
              <a:rPr lang="en-US" dirty="0"/>
              <a:t> delivery period was very high which did not align with our schedule</a:t>
            </a:r>
          </a:p>
          <a:p>
            <a:r>
              <a:rPr lang="en-US" dirty="0"/>
              <a:t>We chose to go with Adani for a few reasons:</a:t>
            </a:r>
          </a:p>
          <a:p>
            <a:pPr lvl="1"/>
            <a:r>
              <a:rPr lang="en-US" dirty="0"/>
              <a:t>Industry Leaders</a:t>
            </a:r>
          </a:p>
          <a:p>
            <a:pPr lvl="1"/>
            <a:r>
              <a:rPr lang="en-US" dirty="0"/>
              <a:t>Great post purchase customer service</a:t>
            </a:r>
          </a:p>
          <a:p>
            <a:pPr lvl="1"/>
            <a:r>
              <a:rPr lang="en-US" dirty="0"/>
              <a:t>Affordable price</a:t>
            </a:r>
          </a:p>
          <a:p>
            <a:pPr lvl="1"/>
            <a:r>
              <a:rPr lang="en-US" dirty="0"/>
              <a:t>High quality panels</a:t>
            </a:r>
          </a:p>
          <a:p>
            <a:pPr lvl="1"/>
            <a:r>
              <a:rPr lang="en-US" dirty="0"/>
              <a:t>Yearly maintenance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9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68E2B8-9C76-9C40-A3E6-BFA92571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C4174C0-3EC6-EA49-B944-A0A3F9640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we placed the order, the expected delivery time was 2-3 weeks</a:t>
            </a:r>
          </a:p>
          <a:p>
            <a:r>
              <a:rPr lang="en-US" dirty="0"/>
              <a:t>We started with the construction process of the base of the station</a:t>
            </a:r>
          </a:p>
          <a:p>
            <a:pPr lvl="1"/>
            <a:r>
              <a:rPr lang="en-US" dirty="0"/>
              <a:t>Used aluminum for lower costs yet great stability</a:t>
            </a:r>
          </a:p>
          <a:p>
            <a:r>
              <a:rPr lang="en-US" dirty="0"/>
              <a:t>Once we receive the panels, we will begin installing them</a:t>
            </a:r>
          </a:p>
          <a:p>
            <a:r>
              <a:rPr lang="en-US" dirty="0"/>
              <a:t>The journey has been humbling for me as I have realized the importance of basic things in life that most people live without</a:t>
            </a:r>
          </a:p>
          <a:p>
            <a:r>
              <a:rPr lang="en-US" dirty="0"/>
              <a:t>This station will help them for many years to come by:</a:t>
            </a:r>
          </a:p>
          <a:p>
            <a:pPr lvl="1"/>
            <a:r>
              <a:rPr lang="en-US" dirty="0"/>
              <a:t>Lowering electricity costs</a:t>
            </a:r>
          </a:p>
          <a:p>
            <a:pPr lvl="1"/>
            <a:r>
              <a:rPr lang="en-US" dirty="0"/>
              <a:t>Constant source of reliable electricity </a:t>
            </a:r>
          </a:p>
          <a:p>
            <a:pPr lvl="1"/>
            <a:r>
              <a:rPr lang="en-US" dirty="0"/>
              <a:t>Reduced pollution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0105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{A9103A13-7A7A-9F46-B8CF-7083C21E36D6}tf10001060</Template>
  <TotalTime>140</TotalTime>
  <Words>350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Solar Station in Pavapuri</vt:lpstr>
      <vt:lpstr>The Realization of a Problem</vt:lpstr>
      <vt:lpstr>Potential Obstacles</vt:lpstr>
      <vt:lpstr>Finances and Funding</vt:lpstr>
      <vt:lpstr>Identifying and Evaluating Solar Panel Supplier</vt:lpstr>
      <vt:lpstr>Choosing the Best Supplier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Sanghvi, Shanay, Samir</dc:creator>
  <cp:lastModifiedBy>Microsoft account</cp:lastModifiedBy>
  <cp:revision>15</cp:revision>
  <dcterms:created xsi:type="dcterms:W3CDTF">2021-06-26T17:32:47Z</dcterms:created>
  <dcterms:modified xsi:type="dcterms:W3CDTF">2021-07-30T18:31:14Z</dcterms:modified>
</cp:coreProperties>
</file>