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996" r:id="rId2"/>
    <p:sldMasterId id="2147484005" r:id="rId3"/>
  </p:sldMasterIdLst>
  <p:notesMasterIdLst>
    <p:notesMasterId r:id="rId13"/>
  </p:notesMasterIdLst>
  <p:handoutMasterIdLst>
    <p:handoutMasterId r:id="rId14"/>
  </p:handoutMasterIdLst>
  <p:sldIdLst>
    <p:sldId id="2145706765" r:id="rId4"/>
    <p:sldId id="262" r:id="rId5"/>
    <p:sldId id="716" r:id="rId6"/>
    <p:sldId id="257" r:id="rId7"/>
    <p:sldId id="2147348502" r:id="rId8"/>
    <p:sldId id="2147348504" r:id="rId9"/>
    <p:sldId id="2147348505" r:id="rId10"/>
    <p:sldId id="2147348506" r:id="rId11"/>
    <p:sldId id="717" r:id="rId12"/>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charset="0"/>
        <a:ea typeface="Osaka" charset="0"/>
        <a:cs typeface="Osaka" charset="0"/>
      </a:defRPr>
    </a:lvl1pPr>
    <a:lvl2pPr marL="457200" algn="l" rtl="0" eaLnBrk="0" fontAlgn="base" hangingPunct="0">
      <a:spcBef>
        <a:spcPct val="0"/>
      </a:spcBef>
      <a:spcAft>
        <a:spcPct val="0"/>
      </a:spcAft>
      <a:defRPr sz="2400" kern="1200">
        <a:solidFill>
          <a:schemeClr val="tx1"/>
        </a:solidFill>
        <a:latin typeface="Times" charset="0"/>
        <a:ea typeface="Osaka" charset="0"/>
        <a:cs typeface="Osaka" charset="0"/>
      </a:defRPr>
    </a:lvl2pPr>
    <a:lvl3pPr marL="914400" algn="l" rtl="0" eaLnBrk="0" fontAlgn="base" hangingPunct="0">
      <a:spcBef>
        <a:spcPct val="0"/>
      </a:spcBef>
      <a:spcAft>
        <a:spcPct val="0"/>
      </a:spcAft>
      <a:defRPr sz="2400" kern="1200">
        <a:solidFill>
          <a:schemeClr val="tx1"/>
        </a:solidFill>
        <a:latin typeface="Times" charset="0"/>
        <a:ea typeface="Osaka" charset="0"/>
        <a:cs typeface="Osaka" charset="0"/>
      </a:defRPr>
    </a:lvl3pPr>
    <a:lvl4pPr marL="1371600" algn="l" rtl="0" eaLnBrk="0" fontAlgn="base" hangingPunct="0">
      <a:spcBef>
        <a:spcPct val="0"/>
      </a:spcBef>
      <a:spcAft>
        <a:spcPct val="0"/>
      </a:spcAft>
      <a:defRPr sz="2400" kern="1200">
        <a:solidFill>
          <a:schemeClr val="tx1"/>
        </a:solidFill>
        <a:latin typeface="Times" charset="0"/>
        <a:ea typeface="Osaka" charset="0"/>
        <a:cs typeface="Osaka" charset="0"/>
      </a:defRPr>
    </a:lvl4pPr>
    <a:lvl5pPr marL="1828800" algn="l" rtl="0" eaLnBrk="0" fontAlgn="base" hangingPunct="0">
      <a:spcBef>
        <a:spcPct val="0"/>
      </a:spcBef>
      <a:spcAft>
        <a:spcPct val="0"/>
      </a:spcAft>
      <a:defRPr sz="2400" kern="1200">
        <a:solidFill>
          <a:schemeClr val="tx1"/>
        </a:solidFill>
        <a:latin typeface="Times" charset="0"/>
        <a:ea typeface="Osaka" charset="0"/>
        <a:cs typeface="Osaka" charset="0"/>
      </a:defRPr>
    </a:lvl5pPr>
    <a:lvl6pPr marL="2286000" algn="l" defTabSz="457200" rtl="0" eaLnBrk="1" latinLnBrk="0" hangingPunct="1">
      <a:defRPr sz="2400" kern="1200">
        <a:solidFill>
          <a:schemeClr val="tx1"/>
        </a:solidFill>
        <a:latin typeface="Times" charset="0"/>
        <a:ea typeface="Osaka" charset="0"/>
        <a:cs typeface="Osaka" charset="0"/>
      </a:defRPr>
    </a:lvl6pPr>
    <a:lvl7pPr marL="2743200" algn="l" defTabSz="457200" rtl="0" eaLnBrk="1" latinLnBrk="0" hangingPunct="1">
      <a:defRPr sz="2400" kern="1200">
        <a:solidFill>
          <a:schemeClr val="tx1"/>
        </a:solidFill>
        <a:latin typeface="Times" charset="0"/>
        <a:ea typeface="Osaka" charset="0"/>
        <a:cs typeface="Osaka" charset="0"/>
      </a:defRPr>
    </a:lvl7pPr>
    <a:lvl8pPr marL="3200400" algn="l" defTabSz="457200" rtl="0" eaLnBrk="1" latinLnBrk="0" hangingPunct="1">
      <a:defRPr sz="2400" kern="1200">
        <a:solidFill>
          <a:schemeClr val="tx1"/>
        </a:solidFill>
        <a:latin typeface="Times" charset="0"/>
        <a:ea typeface="Osaka" charset="0"/>
        <a:cs typeface="Osaka" charset="0"/>
      </a:defRPr>
    </a:lvl8pPr>
    <a:lvl9pPr marL="3657600" algn="l" defTabSz="457200" rtl="0" eaLnBrk="1" latinLnBrk="0" hangingPunct="1">
      <a:defRPr sz="2400" kern="1200">
        <a:solidFill>
          <a:schemeClr val="tx1"/>
        </a:solidFill>
        <a:latin typeface="Times" charset="0"/>
        <a:ea typeface="Osaka" charset="0"/>
        <a:cs typeface="Osaka"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C8B843-B179-B8EA-B18A-2C0D9D30B4BC}" name="Bristol, Elizabeth" initials="EB" userId="S::bbristol@bu.edu::21098ad4-1f96-463d-9125-54901390e9f4" providerId="AD"/>
  <p188:author id="{5A68DD82-8FE6-EDF7-F2A6-6C418815CDDF}" name="Baker, Ian" initials="BI" userId="S::iabaker@bu.edu::655c26ad-9cc4-4535-8161-784b5d95077b"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1B2B"/>
    <a:srgbClr val="C70000"/>
    <a:srgbClr val="A62133"/>
    <a:srgbClr val="C40000"/>
    <a:srgbClr val="FD403B"/>
    <a:srgbClr val="D68F20"/>
    <a:srgbClr val="BB7F1E"/>
    <a:srgbClr val="CCB9FF"/>
    <a:srgbClr val="FFE2D7"/>
    <a:srgbClr val="DC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43729C-9356-4946-832C-B25CA96F72FA}" v="22" dt="2025-12-09T19:22:22.4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7" autoAdjust="0"/>
    <p:restoredTop sz="81840" autoAdjust="0"/>
  </p:normalViewPr>
  <p:slideViewPr>
    <p:cSldViewPr>
      <p:cViewPr>
        <p:scale>
          <a:sx n="80" d="100"/>
          <a:sy n="80" d="100"/>
        </p:scale>
        <p:origin x="828" y="-4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0"/>
    </p:cViewPr>
  </p:sorterViewPr>
  <p:notesViewPr>
    <p:cSldViewPr>
      <p:cViewPr varScale="1">
        <p:scale>
          <a:sx n="120" d="100"/>
          <a:sy n="120" d="100"/>
        </p:scale>
        <p:origin x="-4112" y="-11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21" Type="http://schemas.microsoft.com/office/2018/10/relationships/authors" Targe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ker, Ian" userId="S::iabaker@bu.edu::655c26ad-9cc4-4535-8161-784b5d95077b" providerId="AD" clId="Web-{65CC5A6A-2DB7-F356-B3A7-0B872BD4732A}"/>
    <pc:docChg chg="mod">
      <pc:chgData name="Baker, Ian" userId="S::iabaker@bu.edu::655c26ad-9cc4-4535-8161-784b5d95077b" providerId="AD" clId="Web-{65CC5A6A-2DB7-F356-B3A7-0B872BD4732A}" dt="2025-11-22T00:07:18.845" v="0"/>
      <pc:docMkLst>
        <pc:docMk/>
      </pc:docMkLst>
    </pc:docChg>
  </pc:docChgLst>
  <pc:docChgLst>
    <pc:chgData name="Baker, Ian" userId="S::iabaker@bu.edu::655c26ad-9cc4-4535-8161-784b5d95077b" providerId="AD" clId="Web-{325525D3-0A31-648F-ED0D-14841DEFD82D}"/>
    <pc:docChg chg="modSld">
      <pc:chgData name="Baker, Ian" userId="S::iabaker@bu.edu::655c26ad-9cc4-4535-8161-784b5d95077b" providerId="AD" clId="Web-{325525D3-0A31-648F-ED0D-14841DEFD82D}" dt="2025-12-01T16:24:49.160" v="15" actId="20577"/>
      <pc:docMkLst>
        <pc:docMk/>
      </pc:docMkLst>
      <pc:sldChg chg="modSp modCm">
        <pc:chgData name="Baker, Ian" userId="S::iabaker@bu.edu::655c26ad-9cc4-4535-8161-784b5d95077b" providerId="AD" clId="Web-{325525D3-0A31-648F-ED0D-14841DEFD82D}" dt="2025-12-01T16:24:49.160" v="15" actId="20577"/>
        <pc:sldMkLst>
          <pc:docMk/>
          <pc:sldMk cId="2739929929" sldId="716"/>
        </pc:sldMkLst>
        <pc:spChg chg="mod">
          <ac:chgData name="Baker, Ian" userId="S::iabaker@bu.edu::655c26ad-9cc4-4535-8161-784b5d95077b" providerId="AD" clId="Web-{325525D3-0A31-648F-ED0D-14841DEFD82D}" dt="2025-12-01T16:24:49.160" v="15" actId="20577"/>
          <ac:spMkLst>
            <pc:docMk/>
            <pc:sldMk cId="2739929929" sldId="716"/>
            <ac:spMk id="3" creationId="{87E198BF-6FC4-0980-3910-9161C3EBDB7B}"/>
          </ac:spMkLst>
        </pc:spChg>
        <pc:extLst>
          <p:ext xmlns:p="http://schemas.openxmlformats.org/presentationml/2006/main" uri="{D6D511B9-2390-475A-947B-AFAB55BFBCF1}">
            <pc226:cmChg xmlns:pc226="http://schemas.microsoft.com/office/powerpoint/2022/06/main/command" chg="mod">
              <pc226:chgData name="Baker, Ian" userId="S::iabaker@bu.edu::655c26ad-9cc4-4535-8161-784b5d95077b" providerId="AD" clId="Web-{325525D3-0A31-648F-ED0D-14841DEFD82D}" dt="2025-12-01T16:24:46.707" v="14" actId="20577"/>
              <pc2:cmMkLst xmlns:pc2="http://schemas.microsoft.com/office/powerpoint/2019/9/main/command">
                <pc:docMk/>
                <pc:sldMk cId="2739929929" sldId="716"/>
                <pc2:cmMk id="{976B501C-0E44-405A-828B-B6CD53FFBC81}"/>
              </pc2:cmMkLst>
            </pc226:cmChg>
            <pc226:cmChg xmlns:pc226="http://schemas.microsoft.com/office/powerpoint/2022/06/main/command" chg="mod">
              <pc226:chgData name="Baker, Ian" userId="S::iabaker@bu.edu::655c26ad-9cc4-4535-8161-784b5d95077b" providerId="AD" clId="Web-{325525D3-0A31-648F-ED0D-14841DEFD82D}" dt="2025-12-01T16:24:46.707" v="14" actId="20577"/>
              <pc2:cmMkLst xmlns:pc2="http://schemas.microsoft.com/office/powerpoint/2019/9/main/command">
                <pc:docMk/>
                <pc:sldMk cId="2739929929" sldId="716"/>
                <pc2:cmMk id="{BF19634F-2E9A-4F39-9BBA-E784C482CCCC}"/>
              </pc2:cmMkLst>
            </pc226:cmChg>
            <pc226:cmChg xmlns:pc226="http://schemas.microsoft.com/office/powerpoint/2022/06/main/command" chg="mod">
              <pc226:chgData name="Baker, Ian" userId="S::iabaker@bu.edu::655c26ad-9cc4-4535-8161-784b5d95077b" providerId="AD" clId="Web-{325525D3-0A31-648F-ED0D-14841DEFD82D}" dt="2025-12-01T16:24:46.707" v="14" actId="20577"/>
              <pc2:cmMkLst xmlns:pc2="http://schemas.microsoft.com/office/powerpoint/2019/9/main/command">
                <pc:docMk/>
                <pc:sldMk cId="2739929929" sldId="716"/>
                <pc2:cmMk id="{252E5DE1-7674-4CC2-959F-BC2DDF30FA3C}"/>
              </pc2:cmMkLst>
            </pc226:cmChg>
          </p:ext>
        </pc:extLst>
      </pc:sldChg>
    </pc:docChg>
  </pc:docChgLst>
  <pc:docChgLst>
    <pc:chgData name="Baker, Ian" userId="S::iabaker@bu.edu::655c26ad-9cc4-4535-8161-784b5d95077b" providerId="AD" clId="Web-{129C8A34-F9DA-89C2-7BA6-00BCF49BBA4A}"/>
    <pc:docChg chg="modSld">
      <pc:chgData name="Baker, Ian" userId="S::iabaker@bu.edu::655c26ad-9cc4-4535-8161-784b5d95077b" providerId="AD" clId="Web-{129C8A34-F9DA-89C2-7BA6-00BCF49BBA4A}" dt="2025-12-01T16:55:00.219" v="18" actId="20577"/>
      <pc:docMkLst>
        <pc:docMk/>
      </pc:docMkLst>
      <pc:sldChg chg="modSp">
        <pc:chgData name="Baker, Ian" userId="S::iabaker@bu.edu::655c26ad-9cc4-4535-8161-784b5d95077b" providerId="AD" clId="Web-{129C8A34-F9DA-89C2-7BA6-00BCF49BBA4A}" dt="2025-12-01T16:55:00.219" v="18" actId="20577"/>
        <pc:sldMkLst>
          <pc:docMk/>
          <pc:sldMk cId="2739929929" sldId="716"/>
        </pc:sldMkLst>
        <pc:spChg chg="mod">
          <ac:chgData name="Baker, Ian" userId="S::iabaker@bu.edu::655c26ad-9cc4-4535-8161-784b5d95077b" providerId="AD" clId="Web-{129C8A34-F9DA-89C2-7BA6-00BCF49BBA4A}" dt="2025-12-01T16:55:00.219" v="18" actId="20577"/>
          <ac:spMkLst>
            <pc:docMk/>
            <pc:sldMk cId="2739929929" sldId="716"/>
            <ac:spMk id="3" creationId="{87E198BF-6FC4-0980-3910-9161C3EBDB7B}"/>
          </ac:spMkLst>
        </pc:spChg>
      </pc:sldChg>
    </pc:docChg>
  </pc:docChgLst>
  <pc:docChgLst>
    <pc:chgData name="McCarthy, Jessica" userId="S::jtmcc@bu.edu::0b17b824-922c-4c40-bea1-1d6fae4e1226" providerId="AD" clId="Web-{0EC515CC-CD00-A725-8C81-822723D58AFC}"/>
    <pc:docChg chg="addSld delSld modSld">
      <pc:chgData name="McCarthy, Jessica" userId="S::jtmcc@bu.edu::0b17b824-922c-4c40-bea1-1d6fae4e1226" providerId="AD" clId="Web-{0EC515CC-CD00-A725-8C81-822723D58AFC}" dt="2025-12-03T14:40:12.484" v="207" actId="20577"/>
      <pc:docMkLst>
        <pc:docMk/>
      </pc:docMkLst>
      <pc:sldChg chg="addSp delSp modSp">
        <pc:chgData name="McCarthy, Jessica" userId="S::jtmcc@bu.edu::0b17b824-922c-4c40-bea1-1d6fae4e1226" providerId="AD" clId="Web-{0EC515CC-CD00-A725-8C81-822723D58AFC}" dt="2025-12-03T14:37:17.923" v="178" actId="20577"/>
        <pc:sldMkLst>
          <pc:docMk/>
          <pc:sldMk cId="895319251" sldId="2147348502"/>
        </pc:sldMkLst>
        <pc:spChg chg="add mod">
          <ac:chgData name="McCarthy, Jessica" userId="S::jtmcc@bu.edu::0b17b824-922c-4c40-bea1-1d6fae4e1226" providerId="AD" clId="Web-{0EC515CC-CD00-A725-8C81-822723D58AFC}" dt="2025-12-03T14:37:09.251" v="175" actId="20577"/>
          <ac:spMkLst>
            <pc:docMk/>
            <pc:sldMk cId="895319251" sldId="2147348502"/>
            <ac:spMk id="7" creationId="{C133DE08-8806-0A7A-0129-31C27259D3C9}"/>
          </ac:spMkLst>
        </pc:spChg>
        <pc:spChg chg="add mod">
          <ac:chgData name="McCarthy, Jessica" userId="S::jtmcc@bu.edu::0b17b824-922c-4c40-bea1-1d6fae4e1226" providerId="AD" clId="Web-{0EC515CC-CD00-A725-8C81-822723D58AFC}" dt="2025-12-03T14:28:19.096" v="68" actId="20577"/>
          <ac:spMkLst>
            <pc:docMk/>
            <pc:sldMk cId="895319251" sldId="2147348502"/>
            <ac:spMk id="11" creationId="{AC781AAE-C304-B068-3934-F5CD3BEF624E}"/>
          </ac:spMkLst>
        </pc:spChg>
        <pc:spChg chg="add mod">
          <ac:chgData name="McCarthy, Jessica" userId="S::jtmcc@bu.edu::0b17b824-922c-4c40-bea1-1d6fae4e1226" providerId="AD" clId="Web-{0EC515CC-CD00-A725-8C81-822723D58AFC}" dt="2025-12-03T14:37:17.923" v="178" actId="20577"/>
          <ac:spMkLst>
            <pc:docMk/>
            <pc:sldMk cId="895319251" sldId="2147348502"/>
            <ac:spMk id="12" creationId="{B6028300-6063-D998-E1C4-BA98AB420EFC}"/>
          </ac:spMkLst>
        </pc:spChg>
      </pc:sldChg>
      <pc:sldChg chg="delSp modSp add del replId">
        <pc:chgData name="McCarthy, Jessica" userId="S::jtmcc@bu.edu::0b17b824-922c-4c40-bea1-1d6fae4e1226" providerId="AD" clId="Web-{0EC515CC-CD00-A725-8C81-822723D58AFC}" dt="2025-12-03T14:39:28.641" v="203"/>
        <pc:sldMkLst>
          <pc:docMk/>
          <pc:sldMk cId="3826442184" sldId="2147348503"/>
        </pc:sldMkLst>
      </pc:sldChg>
      <pc:sldChg chg="modSp add">
        <pc:chgData name="McCarthy, Jessica" userId="S::jtmcc@bu.edu::0b17b824-922c-4c40-bea1-1d6fae4e1226" providerId="AD" clId="Web-{0EC515CC-CD00-A725-8C81-822723D58AFC}" dt="2025-12-03T14:39:21.485" v="202" actId="20577"/>
        <pc:sldMkLst>
          <pc:docMk/>
          <pc:sldMk cId="2436575838" sldId="2147348504"/>
        </pc:sldMkLst>
        <pc:spChg chg="mod">
          <ac:chgData name="McCarthy, Jessica" userId="S::jtmcc@bu.edu::0b17b824-922c-4c40-bea1-1d6fae4e1226" providerId="AD" clId="Web-{0EC515CC-CD00-A725-8C81-822723D58AFC}" dt="2025-12-03T14:39:21.485" v="202" actId="20577"/>
          <ac:spMkLst>
            <pc:docMk/>
            <pc:sldMk cId="2436575838" sldId="2147348504"/>
            <ac:spMk id="206" creationId="{00000000-0000-0000-0000-000000000000}"/>
          </ac:spMkLst>
        </pc:spChg>
        <pc:spChg chg="mod">
          <ac:chgData name="McCarthy, Jessica" userId="S::jtmcc@bu.edu::0b17b824-922c-4c40-bea1-1d6fae4e1226" providerId="AD" clId="Web-{0EC515CC-CD00-A725-8C81-822723D58AFC}" dt="2025-12-03T14:39:02.626" v="199" actId="20577"/>
          <ac:spMkLst>
            <pc:docMk/>
            <pc:sldMk cId="2436575838" sldId="2147348504"/>
            <ac:spMk id="207" creationId="{00000000-0000-0000-0000-000000000000}"/>
          </ac:spMkLst>
        </pc:spChg>
        <pc:grpChg chg="mod">
          <ac:chgData name="McCarthy, Jessica" userId="S::jtmcc@bu.edu::0b17b824-922c-4c40-bea1-1d6fae4e1226" providerId="AD" clId="Web-{0EC515CC-CD00-A725-8C81-822723D58AFC}" dt="2025-12-03T14:39:10.360" v="200" actId="1076"/>
          <ac:grpSpMkLst>
            <pc:docMk/>
            <pc:sldMk cId="2436575838" sldId="2147348504"/>
            <ac:grpSpMk id="2" creationId="{BEB778F1-AE6E-018E-DACA-44C040A32B4B}"/>
          </ac:grpSpMkLst>
        </pc:grpChg>
      </pc:sldChg>
      <pc:sldChg chg="modSp add">
        <pc:chgData name="McCarthy, Jessica" userId="S::jtmcc@bu.edu::0b17b824-922c-4c40-bea1-1d6fae4e1226" providerId="AD" clId="Web-{0EC515CC-CD00-A725-8C81-822723D58AFC}" dt="2025-12-03T14:40:12.484" v="207" actId="20577"/>
        <pc:sldMkLst>
          <pc:docMk/>
          <pc:sldMk cId="447429477" sldId="2147348505"/>
        </pc:sldMkLst>
        <pc:spChg chg="mod">
          <ac:chgData name="McCarthy, Jessica" userId="S::jtmcc@bu.edu::0b17b824-922c-4c40-bea1-1d6fae4e1226" providerId="AD" clId="Web-{0EC515CC-CD00-A725-8C81-822723D58AFC}" dt="2025-12-03T14:40:12.484" v="207" actId="20577"/>
          <ac:spMkLst>
            <pc:docMk/>
            <pc:sldMk cId="447429477" sldId="2147348505"/>
            <ac:spMk id="213" creationId="{00000000-0000-0000-0000-000000000000}"/>
          </ac:spMkLst>
        </pc:spChg>
      </pc:sldChg>
      <pc:sldMasterChg chg="addSldLayout">
        <pc:chgData name="McCarthy, Jessica" userId="S::jtmcc@bu.edu::0b17b824-922c-4c40-bea1-1d6fae4e1226" providerId="AD" clId="Web-{0EC515CC-CD00-A725-8C81-822723D58AFC}" dt="2025-12-03T14:38:38.813" v="197"/>
        <pc:sldMasterMkLst>
          <pc:docMk/>
          <pc:sldMasterMk cId="0" sldId="2147484005"/>
        </pc:sldMasterMkLst>
        <pc:sldLayoutChg chg="add replId">
          <pc:chgData name="McCarthy, Jessica" userId="S::jtmcc@bu.edu::0b17b824-922c-4c40-bea1-1d6fae4e1226" providerId="AD" clId="Web-{0EC515CC-CD00-A725-8C81-822723D58AFC}" dt="2025-12-03T14:38:38.813" v="197"/>
          <pc:sldLayoutMkLst>
            <pc:docMk/>
            <pc:sldMasterMk cId="0" sldId="2147483648"/>
            <pc:sldLayoutMk cId="790575064" sldId="2147484004"/>
          </pc:sldLayoutMkLst>
        </pc:sldLayoutChg>
      </pc:sldMasterChg>
    </pc:docChg>
  </pc:docChgLst>
  <pc:docChgLst>
    <pc:chgData name="Bristol, Elizabeth" userId="21098ad4-1f96-463d-9125-54901390e9f4" providerId="ADAL" clId="{5C8CADF9-0194-4F09-A440-FAD608FADB29}"/>
    <pc:docChg chg="undo custSel addSld delSld modSld sldOrd">
      <pc:chgData name="Bristol, Elizabeth" userId="21098ad4-1f96-463d-9125-54901390e9f4" providerId="ADAL" clId="{5C8CADF9-0194-4F09-A440-FAD608FADB29}" dt="2025-12-09T19:22:38.058" v="603" actId="20577"/>
      <pc:docMkLst>
        <pc:docMk/>
      </pc:docMkLst>
      <pc:sldChg chg="addSp delSp modSp add mod ord modClrScheme chgLayout">
        <pc:chgData name="Bristol, Elizabeth" userId="21098ad4-1f96-463d-9125-54901390e9f4" providerId="ADAL" clId="{5C8CADF9-0194-4F09-A440-FAD608FADB29}" dt="2025-12-08T14:35:15.575" v="501"/>
        <pc:sldMkLst>
          <pc:docMk/>
          <pc:sldMk cId="672294692" sldId="257"/>
        </pc:sldMkLst>
        <pc:spChg chg="mod">
          <ac:chgData name="Bristol, Elizabeth" userId="21098ad4-1f96-463d-9125-54901390e9f4" providerId="ADAL" clId="{5C8CADF9-0194-4F09-A440-FAD608FADB29}" dt="2025-12-02T12:30:00.535" v="337" actId="20577"/>
          <ac:spMkLst>
            <pc:docMk/>
            <pc:sldMk cId="672294692" sldId="257"/>
            <ac:spMk id="12" creationId="{296DEFC8-0E4B-DCCA-3092-B857048F9256}"/>
          </ac:spMkLst>
        </pc:spChg>
      </pc:sldChg>
      <pc:sldChg chg="add del">
        <pc:chgData name="Bristol, Elizabeth" userId="21098ad4-1f96-463d-9125-54901390e9f4" providerId="ADAL" clId="{5C8CADF9-0194-4F09-A440-FAD608FADB29}" dt="2025-12-02T21:21:14.429" v="347" actId="47"/>
        <pc:sldMkLst>
          <pc:docMk/>
          <pc:sldMk cId="3740950933" sldId="258"/>
        </pc:sldMkLst>
      </pc:sldChg>
      <pc:sldChg chg="modSp add del mod">
        <pc:chgData name="Bristol, Elizabeth" userId="21098ad4-1f96-463d-9125-54901390e9f4" providerId="ADAL" clId="{5C8CADF9-0194-4F09-A440-FAD608FADB29}" dt="2025-12-04T01:47:34.973" v="491" actId="20577"/>
        <pc:sldMkLst>
          <pc:docMk/>
          <pc:sldMk cId="4204471945" sldId="262"/>
        </pc:sldMkLst>
        <pc:spChg chg="mod">
          <ac:chgData name="Bristol, Elizabeth" userId="21098ad4-1f96-463d-9125-54901390e9f4" providerId="ADAL" clId="{5C8CADF9-0194-4F09-A440-FAD608FADB29}" dt="2025-12-04T01:47:34.973" v="491" actId="20577"/>
          <ac:spMkLst>
            <pc:docMk/>
            <pc:sldMk cId="4204471945" sldId="262"/>
            <ac:spMk id="39" creationId="{1B087527-52C4-FD3D-2404-5166069A6202}"/>
          </ac:spMkLst>
        </pc:spChg>
      </pc:sldChg>
      <pc:sldChg chg="modSp del mod">
        <pc:chgData name="Bristol, Elizabeth" userId="21098ad4-1f96-463d-9125-54901390e9f4" providerId="ADAL" clId="{5C8CADF9-0194-4F09-A440-FAD608FADB29}" dt="2025-12-08T14:37:39.875" v="502" actId="47"/>
        <pc:sldMkLst>
          <pc:docMk/>
          <pc:sldMk cId="1910996194" sldId="357"/>
        </pc:sldMkLst>
      </pc:sldChg>
      <pc:sldChg chg="modSp del mod modCm">
        <pc:chgData name="Bristol, Elizabeth" userId="21098ad4-1f96-463d-9125-54901390e9f4" providerId="ADAL" clId="{5C8CADF9-0194-4F09-A440-FAD608FADB29}" dt="2025-12-08T14:37:41.151" v="503" actId="47"/>
        <pc:sldMkLst>
          <pc:docMk/>
          <pc:sldMk cId="3600854254" sldId="681"/>
        </pc:sldMkLst>
        <pc:extLst>
          <p:ext xmlns:p="http://schemas.openxmlformats.org/presentationml/2006/main" uri="{D6D511B9-2390-475A-947B-AFAB55BFBCF1}">
            <pc226:cmChg xmlns:pc226="http://schemas.microsoft.com/office/powerpoint/2022/06/main/command" chg="mod">
              <pc226:chgData name="Bristol, Elizabeth" userId="21098ad4-1f96-463d-9125-54901390e9f4" providerId="ADAL" clId="{5C8CADF9-0194-4F09-A440-FAD608FADB29}" dt="2025-11-25T17:14:05.030" v="248" actId="20577"/>
              <pc2:cmMkLst xmlns:pc2="http://schemas.microsoft.com/office/powerpoint/2019/9/main/command">
                <pc:docMk/>
                <pc:sldMk cId="3600854254" sldId="681"/>
                <pc2:cmMk id="{E9C62058-0A93-4D22-B484-93118A5B0D52}"/>
              </pc2:cmMkLst>
            </pc226:cmChg>
            <pc226:cmChg xmlns:pc226="http://schemas.microsoft.com/office/powerpoint/2022/06/main/command" chg="mod">
              <pc226:chgData name="Bristol, Elizabeth" userId="21098ad4-1f96-463d-9125-54901390e9f4" providerId="ADAL" clId="{5C8CADF9-0194-4F09-A440-FAD608FADB29}" dt="2025-11-25T17:14:05.030" v="248" actId="20577"/>
              <pc2:cmMkLst xmlns:pc2="http://schemas.microsoft.com/office/powerpoint/2019/9/main/command">
                <pc:docMk/>
                <pc:sldMk cId="3600854254" sldId="681"/>
                <pc2:cmMk id="{C7753469-F301-4116-A70D-8F77563638DE}"/>
              </pc2:cmMkLst>
            </pc226:cmChg>
            <pc226:cmChg xmlns:pc226="http://schemas.microsoft.com/office/powerpoint/2022/06/main/command" chg="mod">
              <pc226:chgData name="Bristol, Elizabeth" userId="21098ad4-1f96-463d-9125-54901390e9f4" providerId="ADAL" clId="{5C8CADF9-0194-4F09-A440-FAD608FADB29}" dt="2025-11-25T17:14:05.030" v="248" actId="20577"/>
              <pc2:cmMkLst xmlns:pc2="http://schemas.microsoft.com/office/powerpoint/2019/9/main/command">
                <pc:docMk/>
                <pc:sldMk cId="3600854254" sldId="681"/>
                <pc2:cmMk id="{67421877-42FB-4E86-AF89-43433A8B4D81}"/>
              </pc2:cmMkLst>
            </pc226:cmChg>
          </p:ext>
        </pc:extLst>
      </pc:sldChg>
      <pc:sldChg chg="del">
        <pc:chgData name="Bristol, Elizabeth" userId="21098ad4-1f96-463d-9125-54901390e9f4" providerId="ADAL" clId="{5C8CADF9-0194-4F09-A440-FAD608FADB29}" dt="2025-12-08T14:38:11.101" v="507" actId="47"/>
        <pc:sldMkLst>
          <pc:docMk/>
          <pc:sldMk cId="4209279424" sldId="706"/>
        </pc:sldMkLst>
      </pc:sldChg>
      <pc:sldChg chg="del">
        <pc:chgData name="Bristol, Elizabeth" userId="21098ad4-1f96-463d-9125-54901390e9f4" providerId="ADAL" clId="{5C8CADF9-0194-4F09-A440-FAD608FADB29}" dt="2025-12-08T14:37:57.111" v="506" actId="47"/>
        <pc:sldMkLst>
          <pc:docMk/>
          <pc:sldMk cId="298233872" sldId="708"/>
        </pc:sldMkLst>
      </pc:sldChg>
      <pc:sldChg chg="del">
        <pc:chgData name="Bristol, Elizabeth" userId="21098ad4-1f96-463d-9125-54901390e9f4" providerId="ADAL" clId="{5C8CADF9-0194-4F09-A440-FAD608FADB29}" dt="2025-12-08T14:37:45.768" v="504" actId="47"/>
        <pc:sldMkLst>
          <pc:docMk/>
          <pc:sldMk cId="4126554971" sldId="709"/>
        </pc:sldMkLst>
      </pc:sldChg>
      <pc:sldChg chg="del">
        <pc:chgData name="Bristol, Elizabeth" userId="21098ad4-1f96-463d-9125-54901390e9f4" providerId="ADAL" clId="{5C8CADF9-0194-4F09-A440-FAD608FADB29}" dt="2025-12-08T14:37:49.514" v="505" actId="47"/>
        <pc:sldMkLst>
          <pc:docMk/>
          <pc:sldMk cId="363864530" sldId="710"/>
        </pc:sldMkLst>
      </pc:sldChg>
      <pc:sldChg chg="del">
        <pc:chgData name="Bristol, Elizabeth" userId="21098ad4-1f96-463d-9125-54901390e9f4" providerId="ADAL" clId="{5C8CADF9-0194-4F09-A440-FAD608FADB29}" dt="2025-12-08T14:38:12.031" v="508" actId="47"/>
        <pc:sldMkLst>
          <pc:docMk/>
          <pc:sldMk cId="3313665868" sldId="711"/>
        </pc:sldMkLst>
      </pc:sldChg>
      <pc:sldChg chg="addSp delSp modSp del mod ord modClrScheme chgLayout">
        <pc:chgData name="Bristol, Elizabeth" userId="21098ad4-1f96-463d-9125-54901390e9f4" providerId="ADAL" clId="{5C8CADF9-0194-4F09-A440-FAD608FADB29}" dt="2025-12-09T19:22:29.832" v="602" actId="47"/>
        <pc:sldMkLst>
          <pc:docMk/>
          <pc:sldMk cId="336184479" sldId="712"/>
        </pc:sldMkLst>
        <pc:spChg chg="mod ord">
          <ac:chgData name="Bristol, Elizabeth" userId="21098ad4-1f96-463d-9125-54901390e9f4" providerId="ADAL" clId="{5C8CADF9-0194-4F09-A440-FAD608FADB29}" dt="2025-12-09T19:16:45.885" v="541" actId="700"/>
          <ac:spMkLst>
            <pc:docMk/>
            <pc:sldMk cId="336184479" sldId="712"/>
            <ac:spMk id="2" creationId="{A4055DE9-4D73-7A40-A99B-20B075996762}"/>
          </ac:spMkLst>
        </pc:spChg>
        <pc:spChg chg="del">
          <ac:chgData name="Bristol, Elizabeth" userId="21098ad4-1f96-463d-9125-54901390e9f4" providerId="ADAL" clId="{5C8CADF9-0194-4F09-A440-FAD608FADB29}" dt="2025-12-08T14:38:55.393" v="512" actId="26606"/>
          <ac:spMkLst>
            <pc:docMk/>
            <pc:sldMk cId="336184479" sldId="712"/>
            <ac:spMk id="3" creationId="{7B08AC7B-73EE-154F-94F4-E130DAB6EB3F}"/>
          </ac:spMkLst>
        </pc:spChg>
        <pc:spChg chg="add mod ord">
          <ac:chgData name="Bristol, Elizabeth" userId="21098ad4-1f96-463d-9125-54901390e9f4" providerId="ADAL" clId="{5C8CADF9-0194-4F09-A440-FAD608FADB29}" dt="2025-12-09T19:18:42.296" v="546" actId="20577"/>
          <ac:spMkLst>
            <pc:docMk/>
            <pc:sldMk cId="336184479" sldId="712"/>
            <ac:spMk id="6" creationId="{5BFC3C96-BFA7-EEE8-A439-49ECC2D7E107}"/>
          </ac:spMkLst>
        </pc:spChg>
        <pc:graphicFrameChg chg="add mod ord modGraphic">
          <ac:chgData name="Bristol, Elizabeth" userId="21098ad4-1f96-463d-9125-54901390e9f4" providerId="ADAL" clId="{5C8CADF9-0194-4F09-A440-FAD608FADB29}" dt="2025-12-09T19:18:22.257" v="543" actId="14100"/>
          <ac:graphicFrameMkLst>
            <pc:docMk/>
            <pc:sldMk cId="336184479" sldId="712"/>
            <ac:graphicFrameMk id="5" creationId="{E2707CC1-6A3C-7E5C-AA64-2A0C20E8AF59}"/>
          </ac:graphicFrameMkLst>
        </pc:graphicFrameChg>
        <pc:picChg chg="add mod">
          <ac:chgData name="Bristol, Elizabeth" userId="21098ad4-1f96-463d-9125-54901390e9f4" providerId="ADAL" clId="{5C8CADF9-0194-4F09-A440-FAD608FADB29}" dt="2025-12-09T19:18:24.288" v="544" actId="1076"/>
          <ac:picMkLst>
            <pc:docMk/>
            <pc:sldMk cId="336184479" sldId="712"/>
            <ac:picMk id="4" creationId="{82D88F1D-C8D3-DF2E-FBAD-AB3B5DFA54C6}"/>
          </ac:picMkLst>
        </pc:picChg>
      </pc:sldChg>
      <pc:sldChg chg="addSp delSp modSp del mod">
        <pc:chgData name="Bristol, Elizabeth" userId="21098ad4-1f96-463d-9125-54901390e9f4" providerId="ADAL" clId="{5C8CADF9-0194-4F09-A440-FAD608FADB29}" dt="2025-12-02T12:26:41.585" v="314" actId="47"/>
        <pc:sldMkLst>
          <pc:docMk/>
          <pc:sldMk cId="4031644239" sldId="713"/>
        </pc:sldMkLst>
      </pc:sldChg>
      <pc:sldChg chg="addSp delSp modSp new del mod modClrScheme chgLayout">
        <pc:chgData name="Bristol, Elizabeth" userId="21098ad4-1f96-463d-9125-54901390e9f4" providerId="ADAL" clId="{5C8CADF9-0194-4F09-A440-FAD608FADB29}" dt="2025-12-08T14:38:14.860" v="509" actId="47"/>
        <pc:sldMkLst>
          <pc:docMk/>
          <pc:sldMk cId="1557969867" sldId="714"/>
        </pc:sldMkLst>
      </pc:sldChg>
      <pc:sldChg chg="modSp new del mod">
        <pc:chgData name="Bristol, Elizabeth" userId="21098ad4-1f96-463d-9125-54901390e9f4" providerId="ADAL" clId="{5C8CADF9-0194-4F09-A440-FAD608FADB29}" dt="2025-11-25T17:14:37.138" v="256" actId="47"/>
        <pc:sldMkLst>
          <pc:docMk/>
          <pc:sldMk cId="1078935243" sldId="715"/>
        </pc:sldMkLst>
      </pc:sldChg>
      <pc:sldChg chg="modSp add mod">
        <pc:chgData name="Bristol, Elizabeth" userId="21098ad4-1f96-463d-9125-54901390e9f4" providerId="ADAL" clId="{5C8CADF9-0194-4F09-A440-FAD608FADB29}" dt="2025-11-25T17:15:18.037" v="257" actId="122"/>
        <pc:sldMkLst>
          <pc:docMk/>
          <pc:sldMk cId="2739929929" sldId="716"/>
        </pc:sldMkLst>
        <pc:spChg chg="mod">
          <ac:chgData name="Bristol, Elizabeth" userId="21098ad4-1f96-463d-9125-54901390e9f4" providerId="ADAL" clId="{5C8CADF9-0194-4F09-A440-FAD608FADB29}" dt="2025-11-25T17:15:18.037" v="257" actId="122"/>
          <ac:spMkLst>
            <pc:docMk/>
            <pc:sldMk cId="2739929929" sldId="716"/>
            <ac:spMk id="3" creationId="{87E198BF-6FC4-0980-3910-9161C3EBDB7B}"/>
          </ac:spMkLst>
        </pc:spChg>
      </pc:sldChg>
      <pc:sldChg chg="modSp add mod ord modClrScheme chgLayout">
        <pc:chgData name="Bristol, Elizabeth" userId="21098ad4-1f96-463d-9125-54901390e9f4" providerId="ADAL" clId="{5C8CADF9-0194-4F09-A440-FAD608FADB29}" dt="2025-12-02T23:22:17.995" v="485" actId="313"/>
        <pc:sldMkLst>
          <pc:docMk/>
          <pc:sldMk cId="158611608" sldId="717"/>
        </pc:sldMkLst>
        <pc:spChg chg="mod">
          <ac:chgData name="Bristol, Elizabeth" userId="21098ad4-1f96-463d-9125-54901390e9f4" providerId="ADAL" clId="{5C8CADF9-0194-4F09-A440-FAD608FADB29}" dt="2025-11-25T17:16:52.854" v="278" actId="26606"/>
          <ac:spMkLst>
            <pc:docMk/>
            <pc:sldMk cId="158611608" sldId="717"/>
            <ac:spMk id="2" creationId="{8388C6A0-13BA-D9C4-2587-41A66506B5BE}"/>
          </ac:spMkLst>
        </pc:spChg>
        <pc:spChg chg="mod">
          <ac:chgData name="Bristol, Elizabeth" userId="21098ad4-1f96-463d-9125-54901390e9f4" providerId="ADAL" clId="{5C8CADF9-0194-4F09-A440-FAD608FADB29}" dt="2025-12-02T23:22:17.995" v="485" actId="313"/>
          <ac:spMkLst>
            <pc:docMk/>
            <pc:sldMk cId="158611608" sldId="717"/>
            <ac:spMk id="3" creationId="{3E85AB0C-1053-3989-F74A-410E5499ACF8}"/>
          </ac:spMkLst>
        </pc:spChg>
      </pc:sldChg>
      <pc:sldChg chg="addSp delSp modSp new del mod ord">
        <pc:chgData name="Bristol, Elizabeth" userId="21098ad4-1f96-463d-9125-54901390e9f4" providerId="ADAL" clId="{5C8CADF9-0194-4F09-A440-FAD608FADB29}" dt="2025-12-04T01:47:03.398" v="489" actId="47"/>
        <pc:sldMkLst>
          <pc:docMk/>
          <pc:sldMk cId="789819984" sldId="718"/>
        </pc:sldMkLst>
      </pc:sldChg>
      <pc:sldChg chg="new del ord">
        <pc:chgData name="Bristol, Elizabeth" userId="21098ad4-1f96-463d-9125-54901390e9f4" providerId="ADAL" clId="{5C8CADF9-0194-4F09-A440-FAD608FADB29}" dt="2025-12-02T23:21:38" v="440" actId="47"/>
        <pc:sldMkLst>
          <pc:docMk/>
          <pc:sldMk cId="2053545239" sldId="719"/>
        </pc:sldMkLst>
      </pc:sldChg>
      <pc:sldChg chg="new del">
        <pc:chgData name="Bristol, Elizabeth" userId="21098ad4-1f96-463d-9125-54901390e9f4" providerId="ADAL" clId="{5C8CADF9-0194-4F09-A440-FAD608FADB29}" dt="2025-12-02T18:34:53.584" v="342" actId="47"/>
        <pc:sldMkLst>
          <pc:docMk/>
          <pc:sldMk cId="2987164812" sldId="720"/>
        </pc:sldMkLst>
      </pc:sldChg>
      <pc:sldChg chg="new del">
        <pc:chgData name="Bristol, Elizabeth" userId="21098ad4-1f96-463d-9125-54901390e9f4" providerId="ADAL" clId="{5C8CADF9-0194-4F09-A440-FAD608FADB29}" dt="2025-12-02T18:34:55.586" v="343" actId="47"/>
        <pc:sldMkLst>
          <pc:docMk/>
          <pc:sldMk cId="1801343823" sldId="721"/>
        </pc:sldMkLst>
      </pc:sldChg>
      <pc:sldChg chg="add">
        <pc:chgData name="Bristol, Elizabeth" userId="21098ad4-1f96-463d-9125-54901390e9f4" providerId="ADAL" clId="{5C8CADF9-0194-4F09-A440-FAD608FADB29}" dt="2025-12-02T12:26:37.521" v="313"/>
        <pc:sldMkLst>
          <pc:docMk/>
          <pc:sldMk cId="4112613412" sldId="2145706765"/>
        </pc:sldMkLst>
      </pc:sldChg>
      <pc:sldChg chg="new del">
        <pc:chgData name="Bristol, Elizabeth" userId="21098ad4-1f96-463d-9125-54901390e9f4" providerId="ADAL" clId="{5C8CADF9-0194-4F09-A440-FAD608FADB29}" dt="2025-12-02T12:27:40.444" v="317" actId="47"/>
        <pc:sldMkLst>
          <pc:docMk/>
          <pc:sldMk cId="1503689449" sldId="2145706766"/>
        </pc:sldMkLst>
      </pc:sldChg>
      <pc:sldChg chg="delSp modSp add del mod">
        <pc:chgData name="Bristol, Elizabeth" userId="21098ad4-1f96-463d-9125-54901390e9f4" providerId="ADAL" clId="{5C8CADF9-0194-4F09-A440-FAD608FADB29}" dt="2025-12-08T14:35:07.367" v="497" actId="47"/>
        <pc:sldMkLst>
          <pc:docMk/>
          <pc:sldMk cId="3549345358" sldId="2145707208"/>
        </pc:sldMkLst>
      </pc:sldChg>
      <pc:sldChg chg="addSp delSp modSp add del mod modClrScheme chgLayout">
        <pc:chgData name="Bristol, Elizabeth" userId="21098ad4-1f96-463d-9125-54901390e9f4" providerId="ADAL" clId="{5C8CADF9-0194-4F09-A440-FAD608FADB29}" dt="2025-12-04T01:47:28.124" v="490" actId="47"/>
        <pc:sldMkLst>
          <pc:docMk/>
          <pc:sldMk cId="2390885873" sldId="2147348501"/>
        </pc:sldMkLst>
      </pc:sldChg>
      <pc:sldChg chg="delSp modSp add mod">
        <pc:chgData name="Bristol, Elizabeth" userId="21098ad4-1f96-463d-9125-54901390e9f4" providerId="ADAL" clId="{5C8CADF9-0194-4F09-A440-FAD608FADB29}" dt="2025-12-02T21:25:43.728" v="424" actId="20577"/>
        <pc:sldMkLst>
          <pc:docMk/>
          <pc:sldMk cId="895319251" sldId="2147348502"/>
        </pc:sldMkLst>
        <pc:spChg chg="mod">
          <ac:chgData name="Bristol, Elizabeth" userId="21098ad4-1f96-463d-9125-54901390e9f4" providerId="ADAL" clId="{5C8CADF9-0194-4F09-A440-FAD608FADB29}" dt="2025-12-02T21:25:43.728" v="424" actId="20577"/>
          <ac:spMkLst>
            <pc:docMk/>
            <pc:sldMk cId="895319251" sldId="2147348502"/>
            <ac:spMk id="8" creationId="{A3774F66-DDA4-81A6-086C-FF8E2BB1A103}"/>
          </ac:spMkLst>
        </pc:spChg>
      </pc:sldChg>
      <pc:sldChg chg="addSp delSp modSp add mod modClrScheme chgLayout modNotesTx">
        <pc:chgData name="Bristol, Elizabeth" userId="21098ad4-1f96-463d-9125-54901390e9f4" providerId="ADAL" clId="{5C8CADF9-0194-4F09-A440-FAD608FADB29}" dt="2025-12-09T19:22:38.058" v="603" actId="20577"/>
        <pc:sldMkLst>
          <pc:docMk/>
          <pc:sldMk cId="2071154918" sldId="2147348506"/>
        </pc:sldMkLst>
        <pc:spChg chg="add del mod ord">
          <ac:chgData name="Bristol, Elizabeth" userId="21098ad4-1f96-463d-9125-54901390e9f4" providerId="ADAL" clId="{5C8CADF9-0194-4F09-A440-FAD608FADB29}" dt="2025-12-09T19:21:11.571" v="581" actId="700"/>
          <ac:spMkLst>
            <pc:docMk/>
            <pc:sldMk cId="2071154918" sldId="2147348506"/>
            <ac:spMk id="2" creationId="{847D4ECC-1271-150B-F3E5-2BBBD62C597E}"/>
          </ac:spMkLst>
        </pc:spChg>
        <pc:spChg chg="add del mod ord">
          <ac:chgData name="Bristol, Elizabeth" userId="21098ad4-1f96-463d-9125-54901390e9f4" providerId="ADAL" clId="{5C8CADF9-0194-4F09-A440-FAD608FADB29}" dt="2025-12-09T19:21:11.571" v="581" actId="700"/>
          <ac:spMkLst>
            <pc:docMk/>
            <pc:sldMk cId="2071154918" sldId="2147348506"/>
            <ac:spMk id="3" creationId="{E1A51E63-9FA1-D283-2B2D-E9FC2084478E}"/>
          </ac:spMkLst>
        </pc:spChg>
        <pc:spChg chg="add del mod ord">
          <ac:chgData name="Bristol, Elizabeth" userId="21098ad4-1f96-463d-9125-54901390e9f4" providerId="ADAL" clId="{5C8CADF9-0194-4F09-A440-FAD608FADB29}" dt="2025-12-09T19:21:11.571" v="581" actId="700"/>
          <ac:spMkLst>
            <pc:docMk/>
            <pc:sldMk cId="2071154918" sldId="2147348506"/>
            <ac:spMk id="4" creationId="{D78FAFC7-B630-73A2-129F-03F46F6F93FA}"/>
          </ac:spMkLst>
        </pc:spChg>
        <pc:spChg chg="add del mod ord">
          <ac:chgData name="Bristol, Elizabeth" userId="21098ad4-1f96-463d-9125-54901390e9f4" providerId="ADAL" clId="{5C8CADF9-0194-4F09-A440-FAD608FADB29}" dt="2025-12-09T19:22:09.900" v="596" actId="478"/>
          <ac:spMkLst>
            <pc:docMk/>
            <pc:sldMk cId="2071154918" sldId="2147348506"/>
            <ac:spMk id="6" creationId="{DB6E56B9-9492-FD69-45E8-976F69BF7B3C}"/>
          </ac:spMkLst>
        </pc:spChg>
        <pc:spChg chg="del">
          <ac:chgData name="Bristol, Elizabeth" userId="21098ad4-1f96-463d-9125-54901390e9f4" providerId="ADAL" clId="{5C8CADF9-0194-4F09-A440-FAD608FADB29}" dt="2025-12-09T19:20:20.726" v="550" actId="478"/>
          <ac:spMkLst>
            <pc:docMk/>
            <pc:sldMk cId="2071154918" sldId="2147348506"/>
            <ac:spMk id="7" creationId="{531682A9-7791-F2BB-492D-9DDDBADF0D32}"/>
          </ac:spMkLst>
        </pc:spChg>
        <pc:spChg chg="mod">
          <ac:chgData name="Bristol, Elizabeth" userId="21098ad4-1f96-463d-9125-54901390e9f4" providerId="ADAL" clId="{5C8CADF9-0194-4F09-A440-FAD608FADB29}" dt="2025-12-09T19:20:38.246" v="576" actId="20577"/>
          <ac:spMkLst>
            <pc:docMk/>
            <pc:sldMk cId="2071154918" sldId="2147348506"/>
            <ac:spMk id="8" creationId="{B7494B91-1F4C-ED98-3F3C-C2BEB7AEF5EB}"/>
          </ac:spMkLst>
        </pc:spChg>
        <pc:spChg chg="del">
          <ac:chgData name="Bristol, Elizabeth" userId="21098ad4-1f96-463d-9125-54901390e9f4" providerId="ADAL" clId="{5C8CADF9-0194-4F09-A440-FAD608FADB29}" dt="2025-12-09T19:20:15.106" v="548" actId="478"/>
          <ac:spMkLst>
            <pc:docMk/>
            <pc:sldMk cId="2071154918" sldId="2147348506"/>
            <ac:spMk id="11" creationId="{B0180156-B54E-9441-603F-DED8487E1464}"/>
          </ac:spMkLst>
        </pc:spChg>
        <pc:spChg chg="del mod">
          <ac:chgData name="Bristol, Elizabeth" userId="21098ad4-1f96-463d-9125-54901390e9f4" providerId="ADAL" clId="{5C8CADF9-0194-4F09-A440-FAD608FADB29}" dt="2025-12-09T19:21:16.660" v="584"/>
          <ac:spMkLst>
            <pc:docMk/>
            <pc:sldMk cId="2071154918" sldId="2147348506"/>
            <ac:spMk id="12" creationId="{8A8455A5-16DB-DF8F-DCEE-920B87A2ECFD}"/>
          </ac:spMkLst>
        </pc:spChg>
        <pc:spChg chg="add mod ord">
          <ac:chgData name="Bristol, Elizabeth" userId="21098ad4-1f96-463d-9125-54901390e9f4" providerId="ADAL" clId="{5C8CADF9-0194-4F09-A440-FAD608FADB29}" dt="2025-12-09T19:21:26.589" v="590" actId="20577"/>
          <ac:spMkLst>
            <pc:docMk/>
            <pc:sldMk cId="2071154918" sldId="2147348506"/>
            <ac:spMk id="13" creationId="{B83A778D-4735-8D9B-53C2-0F4F37FE7256}"/>
          </ac:spMkLst>
        </pc:spChg>
        <pc:spChg chg="del mod">
          <ac:chgData name="Bristol, Elizabeth" userId="21098ad4-1f96-463d-9125-54901390e9f4" providerId="ADAL" clId="{5C8CADF9-0194-4F09-A440-FAD608FADB29}" dt="2025-12-09T19:20:25.221" v="552" actId="478"/>
          <ac:spMkLst>
            <pc:docMk/>
            <pc:sldMk cId="2071154918" sldId="2147348506"/>
            <ac:spMk id="14" creationId="{759FC90C-CA48-8CDE-6A71-F0105F8F83D4}"/>
          </ac:spMkLst>
        </pc:spChg>
        <pc:spChg chg="add del mod ord">
          <ac:chgData name="Bristol, Elizabeth" userId="21098ad4-1f96-463d-9125-54901390e9f4" providerId="ADAL" clId="{5C8CADF9-0194-4F09-A440-FAD608FADB29}" dt="2025-12-09T19:21:57.772" v="593" actId="478"/>
          <ac:spMkLst>
            <pc:docMk/>
            <pc:sldMk cId="2071154918" sldId="2147348506"/>
            <ac:spMk id="15" creationId="{11A4CA28-10F3-B3CC-02B6-ADFED7C1011B}"/>
          </ac:spMkLst>
        </pc:spChg>
        <pc:graphicFrameChg chg="add mod">
          <ac:chgData name="Bristol, Elizabeth" userId="21098ad4-1f96-463d-9125-54901390e9f4" providerId="ADAL" clId="{5C8CADF9-0194-4F09-A440-FAD608FADB29}" dt="2025-12-09T19:22:14.432" v="597" actId="1076"/>
          <ac:graphicFrameMkLst>
            <pc:docMk/>
            <pc:sldMk cId="2071154918" sldId="2147348506"/>
            <ac:graphicFrameMk id="16" creationId="{C2B888FE-3289-BEDA-42FE-FDA9F3E8FB32}"/>
          </ac:graphicFrameMkLst>
        </pc:graphicFrameChg>
        <pc:picChg chg="del">
          <ac:chgData name="Bristol, Elizabeth" userId="21098ad4-1f96-463d-9125-54901390e9f4" providerId="ADAL" clId="{5C8CADF9-0194-4F09-A440-FAD608FADB29}" dt="2025-12-09T19:20:17.908" v="549" actId="478"/>
          <ac:picMkLst>
            <pc:docMk/>
            <pc:sldMk cId="2071154918" sldId="2147348506"/>
            <ac:picMk id="5" creationId="{EA2F2AFE-F270-69DF-A99B-029CD657ADEE}"/>
          </ac:picMkLst>
        </pc:picChg>
        <pc:picChg chg="add mod">
          <ac:chgData name="Bristol, Elizabeth" userId="21098ad4-1f96-463d-9125-54901390e9f4" providerId="ADAL" clId="{5C8CADF9-0194-4F09-A440-FAD608FADB29}" dt="2025-12-09T19:22:27.641" v="601" actId="1076"/>
          <ac:picMkLst>
            <pc:docMk/>
            <pc:sldMk cId="2071154918" sldId="2147348506"/>
            <ac:picMk id="17" creationId="{CA5C8BE4-FF41-9409-7142-7D5801767E67}"/>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hyperlink" Target="https://www.bu.edu/grad/why-bu/phd-program-profiles/"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www.bu.edu/grad/why-bu/phd-program-profiles/" TargetMode="External"/><Relationship Id="rId2" Type="http://schemas.openxmlformats.org/officeDocument/2006/relationships/image" Target="../media/image17.sv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39414B-E8D9-4616-B308-867D37885554}"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1308D3DB-DDB3-41D2-A930-E6851CD6E244}">
      <dgm:prSet/>
      <dgm:spPr>
        <a:xfrm>
          <a:off x="395874" y="2436891"/>
          <a:ext cx="4320000" cy="648000"/>
        </a:xfrm>
        <a:prstGeom prst="rect">
          <a:avLst/>
        </a:prstGeom>
        <a:noFill/>
        <a:ln>
          <a:noFill/>
        </a:ln>
        <a:effectLst/>
      </dgm:spPr>
      <dgm:t>
        <a:bodyPr/>
        <a:lstStyle/>
        <a:p>
          <a:pPr>
            <a:lnSpc>
              <a:spcPct val="100000"/>
            </a:lnSpc>
            <a:buNone/>
            <a:defRPr b="1"/>
          </a:pPr>
          <a:r>
            <a:rPr lang="en-US" b="1" dirty="0">
              <a:solidFill>
                <a:sysClr val="windowText" lastClr="000000">
                  <a:hueOff val="0"/>
                  <a:satOff val="0"/>
                  <a:lumOff val="0"/>
                  <a:alphaOff val="0"/>
                </a:sysClr>
              </a:solidFill>
              <a:latin typeface="Arial"/>
              <a:ea typeface="+mn-ea"/>
              <a:cs typeface="+mn-cs"/>
            </a:rPr>
            <a:t>Collecting data that will advance our training opportunities and increase our support for students</a:t>
          </a:r>
        </a:p>
      </dgm:t>
    </dgm:pt>
    <dgm:pt modelId="{1E24D9ED-6CD1-4C41-B32B-6ACF09CF553C}" type="parTrans" cxnId="{5AD2313D-DE27-4067-BE50-773C2DB8B1D3}">
      <dgm:prSet/>
      <dgm:spPr/>
      <dgm:t>
        <a:bodyPr/>
        <a:lstStyle/>
        <a:p>
          <a:endParaRPr lang="en-US"/>
        </a:p>
      </dgm:t>
    </dgm:pt>
    <dgm:pt modelId="{57A9D02D-FF7E-4E41-9480-6FEC3F88D0BA}" type="sibTrans" cxnId="{5AD2313D-DE27-4067-BE50-773C2DB8B1D3}">
      <dgm:prSet/>
      <dgm:spPr/>
      <dgm:t>
        <a:bodyPr/>
        <a:lstStyle/>
        <a:p>
          <a:endParaRPr lang="en-US"/>
        </a:p>
      </dgm:t>
    </dgm:pt>
    <dgm:pt modelId="{FC018369-3601-4877-847F-E110956CE490}">
      <dgm:prSet/>
      <dgm:spPr>
        <a:xfrm>
          <a:off x="395874" y="3138448"/>
          <a:ext cx="4320000" cy="349171"/>
        </a:xfrm>
        <a:prstGeom prst="rect">
          <a:avLst/>
        </a:prstGeom>
        <a:noFill/>
        <a:ln>
          <a:noFill/>
        </a:ln>
        <a:effectLst/>
      </dgm:spPr>
      <dgm:t>
        <a:bodyPr/>
        <a:lstStyle/>
        <a:p>
          <a:pPr>
            <a:lnSpc>
              <a:spcPct val="100000"/>
            </a:lnSpc>
            <a:buNone/>
          </a:pPr>
          <a:r>
            <a:rPr lang="en-US" dirty="0">
              <a:solidFill>
                <a:sysClr val="windowText" lastClr="000000">
                  <a:hueOff val="0"/>
                  <a:satOff val="0"/>
                  <a:lumOff val="0"/>
                  <a:alphaOff val="0"/>
                </a:sysClr>
              </a:solidFill>
              <a:latin typeface="Arial"/>
              <a:ea typeface="+mn-ea"/>
              <a:cs typeface="+mn-cs"/>
              <a:hlinkClick xmlns:r="http://schemas.openxmlformats.org/officeDocument/2006/relationships" r:id="rId1"/>
            </a:rPr>
            <a:t>PhD Profiles</a:t>
          </a:r>
          <a:endParaRPr lang="en-US" dirty="0">
            <a:solidFill>
              <a:sysClr val="windowText" lastClr="000000">
                <a:hueOff val="0"/>
                <a:satOff val="0"/>
                <a:lumOff val="0"/>
                <a:alphaOff val="0"/>
              </a:sysClr>
            </a:solidFill>
            <a:latin typeface="Arial"/>
            <a:ea typeface="+mn-ea"/>
            <a:cs typeface="+mn-cs"/>
          </a:endParaRPr>
        </a:p>
      </dgm:t>
    </dgm:pt>
    <dgm:pt modelId="{3E8EEA12-2C93-42A3-A19B-5CB42C82AA17}" type="parTrans" cxnId="{2D07260F-6E0D-4C56-B17D-3A627D6412E1}">
      <dgm:prSet/>
      <dgm:spPr/>
      <dgm:t>
        <a:bodyPr/>
        <a:lstStyle/>
        <a:p>
          <a:endParaRPr lang="en-US"/>
        </a:p>
      </dgm:t>
    </dgm:pt>
    <dgm:pt modelId="{09CE92F4-1EF7-446F-A89A-E939EC5AC47E}" type="sibTrans" cxnId="{2D07260F-6E0D-4C56-B17D-3A627D6412E1}">
      <dgm:prSet/>
      <dgm:spPr/>
      <dgm:t>
        <a:bodyPr/>
        <a:lstStyle/>
        <a:p>
          <a:endParaRPr lang="en-US"/>
        </a:p>
      </dgm:t>
    </dgm:pt>
    <dgm:pt modelId="{1C50FAC8-366A-4267-92C2-894DEEFCD767}" type="pres">
      <dgm:prSet presAssocID="{D639414B-E8D9-4616-B308-867D37885554}" presName="root" presStyleCnt="0">
        <dgm:presLayoutVars>
          <dgm:dir/>
          <dgm:resizeHandles val="exact"/>
        </dgm:presLayoutVars>
      </dgm:prSet>
      <dgm:spPr/>
    </dgm:pt>
    <dgm:pt modelId="{B6F18F01-816C-4C01-AADF-877E8CD7BED5}" type="pres">
      <dgm:prSet presAssocID="{1308D3DB-DDB3-41D2-A930-E6851CD6E244}" presName="compNode" presStyleCnt="0"/>
      <dgm:spPr/>
    </dgm:pt>
    <dgm:pt modelId="{C5831EC5-1C25-4C2C-9DC6-9AB51443B8B6}" type="pres">
      <dgm:prSet presAssocID="{1308D3DB-DDB3-41D2-A930-E6851CD6E244}" presName="iconRect" presStyleLbl="node1" presStyleIdx="0" presStyleCnt="1"/>
      <dgm:spPr>
        <a:xfrm>
          <a:off x="395874" y="809742"/>
          <a:ext cx="1512000" cy="1512000"/>
        </a:xfrm>
        <a:prstGeom prst="rect">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gm:spPr>
      <dgm:extLst>
        <a:ext uri="{E40237B7-FDA0-4F09-8148-C483321AD2D9}">
          <dgm14:cNvPr xmlns:dgm14="http://schemas.microsoft.com/office/drawing/2010/diagram" id="0" name="" descr="Bar chart"/>
        </a:ext>
      </dgm:extLst>
    </dgm:pt>
    <dgm:pt modelId="{38605700-BD0D-4271-BD2B-BD1624AB193D}" type="pres">
      <dgm:prSet presAssocID="{1308D3DB-DDB3-41D2-A930-E6851CD6E244}" presName="iconSpace" presStyleCnt="0"/>
      <dgm:spPr/>
    </dgm:pt>
    <dgm:pt modelId="{948DCB1F-4E0F-4CE6-8DEB-1306106D6B11}" type="pres">
      <dgm:prSet presAssocID="{1308D3DB-DDB3-41D2-A930-E6851CD6E244}" presName="parTx" presStyleLbl="revTx" presStyleIdx="0" presStyleCnt="2">
        <dgm:presLayoutVars>
          <dgm:chMax val="0"/>
          <dgm:chPref val="0"/>
        </dgm:presLayoutVars>
      </dgm:prSet>
      <dgm:spPr/>
    </dgm:pt>
    <dgm:pt modelId="{EF6CD11B-4122-4BCD-8487-672E368D0E2A}" type="pres">
      <dgm:prSet presAssocID="{1308D3DB-DDB3-41D2-A930-E6851CD6E244}" presName="txSpace" presStyleCnt="0"/>
      <dgm:spPr/>
    </dgm:pt>
    <dgm:pt modelId="{27AF2AD7-AF50-4D1B-8F53-986950734BE3}" type="pres">
      <dgm:prSet presAssocID="{1308D3DB-DDB3-41D2-A930-E6851CD6E244}" presName="desTx" presStyleLbl="revTx" presStyleIdx="1" presStyleCnt="2">
        <dgm:presLayoutVars/>
      </dgm:prSet>
      <dgm:spPr/>
    </dgm:pt>
  </dgm:ptLst>
  <dgm:cxnLst>
    <dgm:cxn modelId="{2D07260F-6E0D-4C56-B17D-3A627D6412E1}" srcId="{1308D3DB-DDB3-41D2-A930-E6851CD6E244}" destId="{FC018369-3601-4877-847F-E110956CE490}" srcOrd="0" destOrd="0" parTransId="{3E8EEA12-2C93-42A3-A19B-5CB42C82AA17}" sibTransId="{09CE92F4-1EF7-446F-A89A-E939EC5AC47E}"/>
    <dgm:cxn modelId="{5AD2313D-DE27-4067-BE50-773C2DB8B1D3}" srcId="{D639414B-E8D9-4616-B308-867D37885554}" destId="{1308D3DB-DDB3-41D2-A930-E6851CD6E244}" srcOrd="0" destOrd="0" parTransId="{1E24D9ED-6CD1-4C41-B32B-6ACF09CF553C}" sibTransId="{57A9D02D-FF7E-4E41-9480-6FEC3F88D0BA}"/>
    <dgm:cxn modelId="{755AA257-9EC1-45FB-BDBD-86F5EBF8A5E4}" type="presOf" srcId="{D639414B-E8D9-4616-B308-867D37885554}" destId="{1C50FAC8-366A-4267-92C2-894DEEFCD767}" srcOrd="0" destOrd="0" presId="urn:microsoft.com/office/officeart/2018/2/layout/IconLabelDescriptionList"/>
    <dgm:cxn modelId="{BB4F9F90-8C16-4062-9A8D-0664E4511215}" type="presOf" srcId="{FC018369-3601-4877-847F-E110956CE490}" destId="{27AF2AD7-AF50-4D1B-8F53-986950734BE3}" srcOrd="0" destOrd="0" presId="urn:microsoft.com/office/officeart/2018/2/layout/IconLabelDescriptionList"/>
    <dgm:cxn modelId="{C3B21DD6-70D6-4F10-83AE-84C6C3807DFE}" type="presOf" srcId="{1308D3DB-DDB3-41D2-A930-E6851CD6E244}" destId="{948DCB1F-4E0F-4CE6-8DEB-1306106D6B11}" srcOrd="0" destOrd="0" presId="urn:microsoft.com/office/officeart/2018/2/layout/IconLabelDescriptionList"/>
    <dgm:cxn modelId="{D9196C99-CAD9-45E2-AF7C-A6775D4215C9}" type="presParOf" srcId="{1C50FAC8-366A-4267-92C2-894DEEFCD767}" destId="{B6F18F01-816C-4C01-AADF-877E8CD7BED5}" srcOrd="0" destOrd="0" presId="urn:microsoft.com/office/officeart/2018/2/layout/IconLabelDescriptionList"/>
    <dgm:cxn modelId="{84E72B61-3787-42FF-82C6-6E520703C598}" type="presParOf" srcId="{B6F18F01-816C-4C01-AADF-877E8CD7BED5}" destId="{C5831EC5-1C25-4C2C-9DC6-9AB51443B8B6}" srcOrd="0" destOrd="0" presId="urn:microsoft.com/office/officeart/2018/2/layout/IconLabelDescriptionList"/>
    <dgm:cxn modelId="{60083F13-0BA6-4811-8D95-0E1FF9D5AA6F}" type="presParOf" srcId="{B6F18F01-816C-4C01-AADF-877E8CD7BED5}" destId="{38605700-BD0D-4271-BD2B-BD1624AB193D}" srcOrd="1" destOrd="0" presId="urn:microsoft.com/office/officeart/2018/2/layout/IconLabelDescriptionList"/>
    <dgm:cxn modelId="{91C07D63-E589-4A7E-AC02-80FE78CE65A6}" type="presParOf" srcId="{B6F18F01-816C-4C01-AADF-877E8CD7BED5}" destId="{948DCB1F-4E0F-4CE6-8DEB-1306106D6B11}" srcOrd="2" destOrd="0" presId="urn:microsoft.com/office/officeart/2018/2/layout/IconLabelDescriptionList"/>
    <dgm:cxn modelId="{7BAFE261-9740-41E0-AC55-F61D4B9113CD}" type="presParOf" srcId="{B6F18F01-816C-4C01-AADF-877E8CD7BED5}" destId="{EF6CD11B-4122-4BCD-8487-672E368D0E2A}" srcOrd="3" destOrd="0" presId="urn:microsoft.com/office/officeart/2018/2/layout/IconLabelDescriptionList"/>
    <dgm:cxn modelId="{26FB5E7A-DB9F-4E8E-B70C-B085901B79D9}" type="presParOf" srcId="{B6F18F01-816C-4C01-AADF-877E8CD7BED5}" destId="{27AF2AD7-AF50-4D1B-8F53-986950734BE3}"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31EC5-1C25-4C2C-9DC6-9AB51443B8B6}">
      <dsp:nvSpPr>
        <dsp:cNvPr id="0" name=""/>
        <dsp:cNvSpPr/>
      </dsp:nvSpPr>
      <dsp:spPr>
        <a:xfrm>
          <a:off x="602" y="1120398"/>
          <a:ext cx="1148765" cy="11487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8DCB1F-4E0F-4CE6-8DEB-1306106D6B11}">
      <dsp:nvSpPr>
        <dsp:cNvPr id="0" name=""/>
        <dsp:cNvSpPr/>
      </dsp:nvSpPr>
      <dsp:spPr>
        <a:xfrm>
          <a:off x="602" y="2357596"/>
          <a:ext cx="3282187" cy="615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dirty="0">
              <a:solidFill>
                <a:sysClr val="windowText" lastClr="000000">
                  <a:hueOff val="0"/>
                  <a:satOff val="0"/>
                  <a:lumOff val="0"/>
                  <a:alphaOff val="0"/>
                </a:sysClr>
              </a:solidFill>
              <a:latin typeface="Arial"/>
              <a:ea typeface="+mn-ea"/>
              <a:cs typeface="+mn-cs"/>
            </a:rPr>
            <a:t>Collecting data that will advance our training opportunities and increase our support for students</a:t>
          </a:r>
        </a:p>
      </dsp:txBody>
      <dsp:txXfrm>
        <a:off x="602" y="2357596"/>
        <a:ext cx="3282187" cy="615410"/>
      </dsp:txXfrm>
    </dsp:sp>
    <dsp:sp modelId="{27AF2AD7-AF50-4D1B-8F53-986950734BE3}">
      <dsp:nvSpPr>
        <dsp:cNvPr id="0" name=""/>
        <dsp:cNvSpPr/>
      </dsp:nvSpPr>
      <dsp:spPr>
        <a:xfrm>
          <a:off x="602" y="3014138"/>
          <a:ext cx="3282187" cy="162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dirty="0">
              <a:solidFill>
                <a:sysClr val="windowText" lastClr="000000">
                  <a:hueOff val="0"/>
                  <a:satOff val="0"/>
                  <a:lumOff val="0"/>
                  <a:alphaOff val="0"/>
                </a:sysClr>
              </a:solidFill>
              <a:latin typeface="Arial"/>
              <a:ea typeface="+mn-ea"/>
              <a:cs typeface="+mn-cs"/>
              <a:hlinkClick xmlns:r="http://schemas.openxmlformats.org/officeDocument/2006/relationships" r:id="rId3"/>
            </a:rPr>
            <a:t>PhD Profiles</a:t>
          </a:r>
          <a:endParaRPr lang="en-US" sz="1100" kern="1200" dirty="0">
            <a:solidFill>
              <a:sysClr val="windowText" lastClr="000000">
                <a:hueOff val="0"/>
                <a:satOff val="0"/>
                <a:lumOff val="0"/>
                <a:alphaOff val="0"/>
              </a:sysClr>
            </a:solidFill>
            <a:latin typeface="Arial"/>
            <a:ea typeface="+mn-ea"/>
            <a:cs typeface="+mn-cs"/>
          </a:endParaRPr>
        </a:p>
      </dsp:txBody>
      <dsp:txXfrm>
        <a:off x="602" y="3014138"/>
        <a:ext cx="3282187" cy="162825"/>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026"/>
          <p:cNvSpPr>
            <a:spLocks noGrp="1" noChangeArrowheads="1"/>
          </p:cNvSpPr>
          <p:nvPr>
            <p:ph type="hdr" sz="quarter"/>
          </p:nvPr>
        </p:nvSpPr>
        <p:spPr bwMode="auto">
          <a:xfrm>
            <a:off x="0" y="0"/>
            <a:ext cx="3038475" cy="465138"/>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8195" name="Rectangle 1027"/>
          <p:cNvSpPr>
            <a:spLocks noGrp="1" noChangeArrowheads="1"/>
          </p:cNvSpPr>
          <p:nvPr>
            <p:ph type="dt" sz="quarter" idx="1"/>
          </p:nvPr>
        </p:nvSpPr>
        <p:spPr bwMode="auto">
          <a:xfrm>
            <a:off x="3971925" y="0"/>
            <a:ext cx="3038475" cy="465138"/>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8196" name="Rectangle 1028"/>
          <p:cNvSpPr>
            <a:spLocks noGrp="1" noChangeArrowheads="1"/>
          </p:cNvSpPr>
          <p:nvPr>
            <p:ph type="ftr" sz="quarter" idx="2"/>
          </p:nvPr>
        </p:nvSpPr>
        <p:spPr bwMode="auto">
          <a:xfrm>
            <a:off x="0" y="8831263"/>
            <a:ext cx="3038475" cy="465137"/>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a:p>
        </p:txBody>
      </p:sp>
      <p:sp>
        <p:nvSpPr>
          <p:cNvPr id="8197" name="Rectangle 1029"/>
          <p:cNvSpPr>
            <a:spLocks noGrp="1" noChangeArrowheads="1"/>
          </p:cNvSpPr>
          <p:nvPr>
            <p:ph type="sldNum" sz="quarter" idx="3"/>
          </p:nvPr>
        </p:nvSpPr>
        <p:spPr bwMode="auto">
          <a:xfrm>
            <a:off x="3971925" y="8831263"/>
            <a:ext cx="3038475" cy="465137"/>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81D65CA9-940F-124B-8988-7912BF4272ED}" type="slidenum">
              <a:rPr lang="en-US"/>
              <a:pPr>
                <a:defRPr/>
              </a:pPr>
              <a:t>‹#›</a:t>
            </a:fld>
            <a:endParaRPr lang="en-US"/>
          </a:p>
        </p:txBody>
      </p:sp>
    </p:spTree>
    <p:extLst>
      <p:ext uri="{BB962C8B-B14F-4D97-AF65-F5344CB8AC3E}">
        <p14:creationId xmlns:p14="http://schemas.microsoft.com/office/powerpoint/2010/main" val="17494658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8475" cy="465138"/>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t" anchorCtr="0" compatLnSpc="1">
            <a:prstTxWarp prst="textNoShape">
              <a:avLst/>
            </a:prstTxWarp>
          </a:bodyPr>
          <a:lstStyle>
            <a:lvl1pPr defTabSz="931863">
              <a:defRPr sz="1200"/>
            </a:lvl1pPr>
          </a:lstStyle>
          <a:p>
            <a:pPr>
              <a:defRPr/>
            </a:pPr>
            <a:endParaRPr lang="en-US"/>
          </a:p>
        </p:txBody>
      </p:sp>
      <p:sp>
        <p:nvSpPr>
          <p:cNvPr id="6147" name="Rectangle 3"/>
          <p:cNvSpPr>
            <a:spLocks noGrp="1" noChangeArrowheads="1"/>
          </p:cNvSpPr>
          <p:nvPr>
            <p:ph type="dt" idx="1"/>
          </p:nvPr>
        </p:nvSpPr>
        <p:spPr bwMode="auto">
          <a:xfrm>
            <a:off x="3971925" y="0"/>
            <a:ext cx="3038475" cy="465138"/>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t" anchorCtr="0" compatLnSpc="1">
            <a:prstTxWarp prst="textNoShape">
              <a:avLst/>
            </a:prstTxWarp>
          </a:bodyPr>
          <a:lstStyle>
            <a:lvl1pPr algn="r" defTabSz="931863">
              <a:defRPr sz="1200"/>
            </a:lvl1pPr>
          </a:lstStyle>
          <a:p>
            <a:pPr>
              <a:defRPr/>
            </a:pPr>
            <a:endParaRPr lang="en-US"/>
          </a:p>
        </p:txBody>
      </p:sp>
      <p:sp>
        <p:nvSpPr>
          <p:cNvPr id="614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6149" name="Rectangle 5"/>
          <p:cNvSpPr>
            <a:spLocks noGrp="1" noChangeArrowheads="1"/>
          </p:cNvSpPr>
          <p:nvPr>
            <p:ph type="body" sz="quarter" idx="3"/>
          </p:nvPr>
        </p:nvSpPr>
        <p:spPr bwMode="auto">
          <a:xfrm>
            <a:off x="935038" y="4416425"/>
            <a:ext cx="5140325" cy="4183063"/>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p:cNvSpPr>
            <a:spLocks noGrp="1" noChangeArrowheads="1"/>
          </p:cNvSpPr>
          <p:nvPr>
            <p:ph type="ftr" sz="quarter" idx="4"/>
          </p:nvPr>
        </p:nvSpPr>
        <p:spPr bwMode="auto">
          <a:xfrm>
            <a:off x="0" y="8831263"/>
            <a:ext cx="3038475" cy="465137"/>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b" anchorCtr="0" compatLnSpc="1">
            <a:prstTxWarp prst="textNoShape">
              <a:avLst/>
            </a:prstTxWarp>
          </a:bodyPr>
          <a:lstStyle>
            <a:lvl1pPr defTabSz="931863">
              <a:defRPr sz="1200"/>
            </a:lvl1pPr>
          </a:lstStyle>
          <a:p>
            <a:pPr>
              <a:defRPr/>
            </a:pPr>
            <a:endParaRPr lang="en-US"/>
          </a:p>
        </p:txBody>
      </p:sp>
      <p:sp>
        <p:nvSpPr>
          <p:cNvPr id="6151" name="Rectangle 7"/>
          <p:cNvSpPr>
            <a:spLocks noGrp="1" noChangeArrowheads="1"/>
          </p:cNvSpPr>
          <p:nvPr>
            <p:ph type="sldNum" sz="quarter" idx="5"/>
          </p:nvPr>
        </p:nvSpPr>
        <p:spPr bwMode="auto">
          <a:xfrm>
            <a:off x="3971925" y="8831263"/>
            <a:ext cx="3038475" cy="465137"/>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3177" tIns="46589" rIns="93177" bIns="46589" numCol="1" anchor="b" anchorCtr="0" compatLnSpc="1">
            <a:prstTxWarp prst="textNoShape">
              <a:avLst/>
            </a:prstTxWarp>
          </a:bodyPr>
          <a:lstStyle>
            <a:lvl1pPr algn="r" defTabSz="931863">
              <a:defRPr sz="1200"/>
            </a:lvl1pPr>
          </a:lstStyle>
          <a:p>
            <a:pPr>
              <a:defRPr/>
            </a:pPr>
            <a:fld id="{9CA94CF9-F909-874E-BFE6-B708F29F324C}" type="slidenum">
              <a:rPr lang="en-US"/>
              <a:pPr>
                <a:defRPr/>
              </a:pPr>
              <a:t>‹#›</a:t>
            </a:fld>
            <a:endParaRPr lang="en-US"/>
          </a:p>
        </p:txBody>
      </p:sp>
    </p:spTree>
    <p:extLst>
      <p:ext uri="{BB962C8B-B14F-4D97-AF65-F5344CB8AC3E}">
        <p14:creationId xmlns:p14="http://schemas.microsoft.com/office/powerpoint/2010/main" val="2159903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Osaka" charset="0"/>
        <a:cs typeface="Osaka" charset="0"/>
      </a:defRPr>
    </a:lvl1pPr>
    <a:lvl2pPr marL="457200" algn="l" rtl="0" eaLnBrk="0" fontAlgn="base" hangingPunct="0">
      <a:spcBef>
        <a:spcPct val="30000"/>
      </a:spcBef>
      <a:spcAft>
        <a:spcPct val="0"/>
      </a:spcAft>
      <a:defRPr sz="1200" kern="1200">
        <a:solidFill>
          <a:schemeClr val="tx1"/>
        </a:solidFill>
        <a:latin typeface="Times" charset="0"/>
        <a:ea typeface="Osaka" charset="0"/>
        <a:cs typeface="Osaka" charset="0"/>
      </a:defRPr>
    </a:lvl2pPr>
    <a:lvl3pPr marL="914400" algn="l" rtl="0" eaLnBrk="0" fontAlgn="base" hangingPunct="0">
      <a:spcBef>
        <a:spcPct val="30000"/>
      </a:spcBef>
      <a:spcAft>
        <a:spcPct val="0"/>
      </a:spcAft>
      <a:defRPr sz="1200" kern="1200">
        <a:solidFill>
          <a:schemeClr val="tx1"/>
        </a:solidFill>
        <a:latin typeface="Times" charset="0"/>
        <a:ea typeface="Osaka" charset="0"/>
        <a:cs typeface="Osaka" charset="0"/>
      </a:defRPr>
    </a:lvl3pPr>
    <a:lvl4pPr marL="1371600" algn="l" rtl="0" eaLnBrk="0" fontAlgn="base" hangingPunct="0">
      <a:spcBef>
        <a:spcPct val="30000"/>
      </a:spcBef>
      <a:spcAft>
        <a:spcPct val="0"/>
      </a:spcAft>
      <a:defRPr sz="1200" kern="1200">
        <a:solidFill>
          <a:schemeClr val="tx1"/>
        </a:solidFill>
        <a:latin typeface="Times" charset="0"/>
        <a:ea typeface="Osaka" charset="0"/>
        <a:cs typeface="Osaka" charset="0"/>
      </a:defRPr>
    </a:lvl4pPr>
    <a:lvl5pPr marL="1828800" algn="l" rtl="0" eaLnBrk="0" fontAlgn="base" hangingPunct="0">
      <a:spcBef>
        <a:spcPct val="30000"/>
      </a:spcBef>
      <a:spcAft>
        <a:spcPct val="0"/>
      </a:spcAft>
      <a:defRPr sz="1200" kern="1200">
        <a:solidFill>
          <a:schemeClr val="tx1"/>
        </a:solidFill>
        <a:latin typeface="Times" charset="0"/>
        <a:ea typeface="Osaka" charset="0"/>
        <a:cs typeface="Osaka"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5F8F-3D74-4E86-8C68-908DAB992B5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1839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EEA29-C235-1F6C-09F3-8C08DF9BD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75E8E-3554-933C-7CC8-13AED58D5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BA4F02-9A8F-24A0-5023-248EB9273A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543351-A85F-4492-4DA7-904D18FB8C67}"/>
              </a:ext>
            </a:extLst>
          </p:cNvPr>
          <p:cNvSpPr>
            <a:spLocks noGrp="1"/>
          </p:cNvSpPr>
          <p:nvPr>
            <p:ph type="sldNum" sz="quarter" idx="10"/>
          </p:nvPr>
        </p:nvSpPr>
        <p:spPr/>
        <p:txBody>
          <a:bodyPr/>
          <a:lstStyle/>
          <a:p>
            <a:pPr>
              <a:defRPr/>
            </a:pPr>
            <a:fld id="{9CA94CF9-F909-874E-BFE6-B708F29F324C}" type="slidenum">
              <a:rPr lang="en-US" smtClean="0"/>
              <a:pPr>
                <a:defRPr/>
              </a:pPr>
              <a:t>3</a:t>
            </a:fld>
            <a:endParaRPr lang="en-US" dirty="0"/>
          </a:p>
        </p:txBody>
      </p:sp>
    </p:spTree>
    <p:extLst>
      <p:ext uri="{BB962C8B-B14F-4D97-AF65-F5344CB8AC3E}">
        <p14:creationId xmlns:p14="http://schemas.microsoft.com/office/powerpoint/2010/main" val="331279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Committees: Undergraduate Council (UGC) and Undergraduate Academic Programs &amp; Policies (UAPP) play key roles in the approval process.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22BFF-974D-7D4C-93C7-F60C2A2350B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7042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4051F-17D6-518A-6B1F-70F85261C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95CD9-AADD-CCFE-6DFF-E9E85C06EF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2891EC-1F17-A2F3-39E1-151436717A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Committees: Undergraduate Council (UGC) and Undergraduate Academic Programs &amp; Policies (UAPP) play key roles in the approval process.</a:t>
            </a:r>
          </a:p>
          <a:p>
            <a:endParaRPr lang="en-US" dirty="0"/>
          </a:p>
        </p:txBody>
      </p:sp>
      <p:sp>
        <p:nvSpPr>
          <p:cNvPr id="4" name="Slide Number Placeholder 3">
            <a:extLst>
              <a:ext uri="{FF2B5EF4-FFF2-40B4-BE49-F238E27FC236}">
                <a16:creationId xmlns:a16="http://schemas.microsoft.com/office/drawing/2014/main" id="{182826F8-9CD8-A089-FA4F-314A8334D1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22BFF-974D-7D4C-93C7-F60C2A2350B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4188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a76395d11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a76395d11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ga76395d11d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d0f5bb1b94_0_5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gd0f5bb1b94_0_5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d0f5bb1b94_0_5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BA041-E5EC-E39B-630C-919843D2D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931EE-4046-E7CD-C8AF-B3EC3A6A84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E50ED7-A052-D7F7-ABFE-772495005D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BBEA21-B9EE-97D0-9AE5-7188421B02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222BFF-974D-7D4C-93C7-F60C2A2350B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1007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3.em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oleObject" Target="../embeddings/oleObject1.bin"/><Relationship Id="rId5" Type="http://schemas.openxmlformats.org/officeDocument/2006/relationships/slideMaster" Target="../slideMasters/slideMaster2.xml"/><Relationship Id="rId4" Type="http://schemas.openxmlformats.org/officeDocument/2006/relationships/tags" Target="../tags/tag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2971800"/>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pic>
        <p:nvPicPr>
          <p:cNvPr id="5" name="Picture 12"/>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489825" y="6019800"/>
            <a:ext cx="968375" cy="434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6" name="Text Box 14"/>
          <p:cNvSpPr txBox="1">
            <a:spLocks noChangeArrowheads="1"/>
          </p:cNvSpPr>
          <p:nvPr userDrawn="1"/>
        </p:nvSpPr>
        <p:spPr bwMode="auto">
          <a:xfrm>
            <a:off x="682625" y="6096000"/>
            <a:ext cx="3355975"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400" b="1">
                <a:latin typeface="Arial" charset="0"/>
              </a:rPr>
              <a:t>Boston University</a:t>
            </a:r>
            <a:r>
              <a:rPr lang="en-US" sz="1400">
                <a:latin typeface="Arial" charset="0"/>
              </a:rPr>
              <a:t> Office of the Provost</a:t>
            </a:r>
          </a:p>
        </p:txBody>
      </p:sp>
      <p:sp>
        <p:nvSpPr>
          <p:cNvPr id="3074" name="Rectangle 2"/>
          <p:cNvSpPr>
            <a:spLocks noGrp="1" noChangeArrowheads="1"/>
          </p:cNvSpPr>
          <p:nvPr>
            <p:ph type="ctrTitle"/>
          </p:nvPr>
        </p:nvSpPr>
        <p:spPr>
          <a:xfrm>
            <a:off x="685800" y="457200"/>
            <a:ext cx="7772400" cy="2209800"/>
          </a:xfrm>
        </p:spPr>
        <p:txBody>
          <a:bodyPr anchor="ctr"/>
          <a:lstStyle>
            <a:lvl1pPr>
              <a:defRPr>
                <a:solidFill>
                  <a:srgbClr val="CC0000"/>
                </a:solidFill>
              </a:defRPr>
            </a:lvl1pPr>
          </a:lstStyle>
          <a:p>
            <a:pPr lvl="0"/>
            <a:r>
              <a:rPr lang="en-US" noProof="0"/>
              <a:t>Click to edit Master title style</a:t>
            </a:r>
          </a:p>
        </p:txBody>
      </p:sp>
      <p:sp>
        <p:nvSpPr>
          <p:cNvPr id="3075" name="Rectangle 3"/>
          <p:cNvSpPr>
            <a:spLocks noGrp="1" noChangeArrowheads="1"/>
          </p:cNvSpPr>
          <p:nvPr>
            <p:ph type="subTitle" idx="1"/>
          </p:nvPr>
        </p:nvSpPr>
        <p:spPr>
          <a:xfrm>
            <a:off x="762000" y="3200400"/>
            <a:ext cx="6400800" cy="1752600"/>
          </a:xfrm>
        </p:spPr>
        <p:txBody>
          <a:bodyPr/>
          <a:lstStyle>
            <a:lvl1pPr marL="0" indent="0">
              <a:buFont typeface="Wingdings" charset="0"/>
              <a:buNone/>
              <a:defRPr/>
            </a:lvl1pPr>
          </a:lstStyle>
          <a:p>
            <a:pPr lvl="0"/>
            <a:r>
              <a:rPr lang="en-US" noProof="0"/>
              <a:t>David Campbell</a:t>
            </a:r>
          </a:p>
          <a:p>
            <a:pPr lvl="0"/>
            <a:r>
              <a:rPr lang="en-US" noProof="0"/>
              <a:t>University Provost</a:t>
            </a:r>
          </a:p>
          <a:p>
            <a:pPr lvl="0"/>
            <a:r>
              <a:rPr lang="en-US" noProof="0"/>
              <a:t>Board of Trustees</a:t>
            </a:r>
          </a:p>
          <a:p>
            <a:pPr lvl="0"/>
            <a:r>
              <a:rPr lang="en-US" noProof="0"/>
              <a:t>September 18, 2008</a:t>
            </a:r>
          </a:p>
        </p:txBody>
      </p:sp>
    </p:spTree>
    <p:extLst>
      <p:ext uri="{BB962C8B-B14F-4D97-AF65-F5344CB8AC3E}">
        <p14:creationId xmlns:p14="http://schemas.microsoft.com/office/powerpoint/2010/main" val="2545331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2783175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762000"/>
            <a:ext cx="19812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762000"/>
            <a:ext cx="5791200" cy="4953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1322863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2"/>
        <p:cNvGrpSpPr/>
        <p:nvPr/>
      </p:nvGrpSpPr>
      <p:grpSpPr>
        <a:xfrm>
          <a:off x="0" y="0"/>
          <a:ext cx="0" cy="0"/>
          <a:chOff x="0" y="0"/>
          <a:chExt cx="0" cy="0"/>
        </a:xfrm>
      </p:grpSpPr>
      <p:sp>
        <p:nvSpPr>
          <p:cNvPr id="23" name="Google Shape;23;gd0f5bb1b94_0_408"/>
          <p:cNvSpPr txBox="1">
            <a:spLocks noGrp="1"/>
          </p:cNvSpPr>
          <p:nvPr>
            <p:ph type="title"/>
          </p:nvPr>
        </p:nvSpPr>
        <p:spPr>
          <a:xfrm>
            <a:off x="628650" y="365129"/>
            <a:ext cx="78867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Tree>
    <p:extLst>
      <p:ext uri="{BB962C8B-B14F-4D97-AF65-F5344CB8AC3E}">
        <p14:creationId xmlns:p14="http://schemas.microsoft.com/office/powerpoint/2010/main" val="790575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A3936-DC0C-A764-2697-7F8B7AC97AF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EADDE2E-EDC8-39B5-B485-4FE74D16073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a:extLst>
              <a:ext uri="{FF2B5EF4-FFF2-40B4-BE49-F238E27FC236}">
                <a16:creationId xmlns:a16="http://schemas.microsoft.com/office/drawing/2014/main" id="{2C8C5327-AC0B-63BA-061E-29A35DC736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E089DD-EAB7-8C4B-3D4A-22CE4EBEFCF1}"/>
              </a:ext>
            </a:extLst>
          </p:cNvPr>
          <p:cNvSpPr>
            <a:spLocks noGrp="1"/>
          </p:cNvSpPr>
          <p:nvPr>
            <p:ph type="sldNum" sz="quarter" idx="12"/>
          </p:nvPr>
        </p:nvSpPr>
        <p:spPr/>
        <p:txBody>
          <a:bodyPr/>
          <a:lstStyle/>
          <a:p>
            <a:fld id="{5F9A7DD2-DAD6-40CE-AC22-831CC5DA1CCB}" type="slidenum">
              <a:rPr lang="en-US" smtClean="0"/>
              <a:t>‹#›</a:t>
            </a:fld>
            <a:endParaRPr lang="en-US"/>
          </a:p>
        </p:txBody>
      </p:sp>
    </p:spTree>
    <p:extLst>
      <p:ext uri="{BB962C8B-B14F-4D97-AF65-F5344CB8AC3E}">
        <p14:creationId xmlns:p14="http://schemas.microsoft.com/office/powerpoint/2010/main" val="2536310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95B9F-6897-D130-37E1-220E4846B8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ABC91A-4C5F-BD53-3BEF-DE5B1C2F09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BC7BB87-3578-F8BA-70CD-3EAE8F2E3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0D68E2-274C-5077-59F9-7E0AF294D51D}"/>
              </a:ext>
            </a:extLst>
          </p:cNvPr>
          <p:cNvSpPr>
            <a:spLocks noGrp="1"/>
          </p:cNvSpPr>
          <p:nvPr>
            <p:ph type="sldNum" sz="quarter" idx="12"/>
          </p:nvPr>
        </p:nvSpPr>
        <p:spPr/>
        <p:txBody>
          <a:bodyPr/>
          <a:lstStyle/>
          <a:p>
            <a:fld id="{5F9A7DD2-DAD6-40CE-AC22-831CC5DA1CCB}" type="slidenum">
              <a:rPr lang="en-US" smtClean="0"/>
              <a:t>‹#›</a:t>
            </a:fld>
            <a:endParaRPr lang="en-US"/>
          </a:p>
        </p:txBody>
      </p:sp>
      <p:pic>
        <p:nvPicPr>
          <p:cNvPr id="7" name="Picture 12">
            <a:extLst>
              <a:ext uri="{FF2B5EF4-FFF2-40B4-BE49-F238E27FC236}">
                <a16:creationId xmlns:a16="http://schemas.microsoft.com/office/drawing/2014/main" id="{76930437-77D8-4486-B49C-C283F804CFA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32513" y="6136034"/>
            <a:ext cx="726281"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19">
            <a:extLst>
              <a:ext uri="{FF2B5EF4-FFF2-40B4-BE49-F238E27FC236}">
                <a16:creationId xmlns:a16="http://schemas.microsoft.com/office/drawing/2014/main" id="{6280512E-1CFB-C5EB-8266-819E57ADA255}"/>
              </a:ext>
            </a:extLst>
          </p:cNvPr>
          <p:cNvSpPr>
            <a:spLocks noChangeArrowheads="1"/>
          </p:cNvSpPr>
          <p:nvPr userDrawn="1"/>
        </p:nvSpPr>
        <p:spPr bwMode="auto">
          <a:xfrm>
            <a:off x="416053" y="6136033"/>
            <a:ext cx="34980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altLang="en-US" sz="900" b="1" i="0" baseline="0" dirty="0">
                <a:latin typeface="Franklin Gothic Book" panose="020B0503020102020204" pitchFamily="34" charset="0"/>
                <a:ea typeface="Osaka" charset="0"/>
              </a:rPr>
              <a:t>Boston University</a:t>
            </a:r>
            <a:r>
              <a:rPr lang="en-US" altLang="en-US" sz="900" dirty="0">
                <a:latin typeface="Franklin Gothic Book" panose="020B0503020102020204" pitchFamily="34" charset="0"/>
                <a:ea typeface="Osaka" charset="0"/>
              </a:rPr>
              <a:t> Undergraduate Affairs</a:t>
            </a:r>
          </a:p>
          <a:p>
            <a:pPr>
              <a:defRPr/>
            </a:pPr>
            <a:endParaRPr lang="en-US" altLang="en-US" sz="900" dirty="0">
              <a:latin typeface="Franklin Gothic Book" panose="020B0503020102020204" pitchFamily="34" charset="0"/>
              <a:ea typeface="Osaka" charset="0"/>
            </a:endParaRPr>
          </a:p>
        </p:txBody>
      </p:sp>
    </p:spTree>
    <p:extLst>
      <p:ext uri="{BB962C8B-B14F-4D97-AF65-F5344CB8AC3E}">
        <p14:creationId xmlns:p14="http://schemas.microsoft.com/office/powerpoint/2010/main" val="3679234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04659-3CF9-7AE3-9409-0C343A247BB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B4DBCDB-D1DF-5625-CDCB-58D440151E74}"/>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E8D1750F-768E-46FA-5A43-13B7F6C55B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71E44A-E088-0B63-A24F-B5B0EEFA1B60}"/>
              </a:ext>
            </a:extLst>
          </p:cNvPr>
          <p:cNvSpPr>
            <a:spLocks noGrp="1"/>
          </p:cNvSpPr>
          <p:nvPr>
            <p:ph type="sldNum" sz="quarter" idx="12"/>
          </p:nvPr>
        </p:nvSpPr>
        <p:spPr/>
        <p:txBody>
          <a:bodyPr/>
          <a:lstStyle/>
          <a:p>
            <a:fld id="{5F9A7DD2-DAD6-40CE-AC22-831CC5DA1CCB}" type="slidenum">
              <a:rPr lang="en-US" smtClean="0"/>
              <a:t>‹#›</a:t>
            </a:fld>
            <a:endParaRPr lang="en-US"/>
          </a:p>
        </p:txBody>
      </p:sp>
      <p:pic>
        <p:nvPicPr>
          <p:cNvPr id="7" name="Picture 12">
            <a:extLst>
              <a:ext uri="{FF2B5EF4-FFF2-40B4-BE49-F238E27FC236}">
                <a16:creationId xmlns:a16="http://schemas.microsoft.com/office/drawing/2014/main" id="{ACBCB839-FC71-6911-2C44-B8BB4875FEE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32513" y="6136034"/>
            <a:ext cx="726281"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19">
            <a:extLst>
              <a:ext uri="{FF2B5EF4-FFF2-40B4-BE49-F238E27FC236}">
                <a16:creationId xmlns:a16="http://schemas.microsoft.com/office/drawing/2014/main" id="{A4954EC5-AAB6-247B-CE9C-F5E7FB92A785}"/>
              </a:ext>
            </a:extLst>
          </p:cNvPr>
          <p:cNvSpPr>
            <a:spLocks noChangeArrowheads="1"/>
          </p:cNvSpPr>
          <p:nvPr userDrawn="1"/>
        </p:nvSpPr>
        <p:spPr bwMode="auto">
          <a:xfrm>
            <a:off x="416053" y="6136033"/>
            <a:ext cx="349805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altLang="en-US" sz="900" b="1" i="0" baseline="0" dirty="0">
                <a:latin typeface="Franklin Gothic Book" panose="020B0503020102020204" pitchFamily="34" charset="0"/>
                <a:ea typeface="Osaka" charset="0"/>
              </a:rPr>
              <a:t>Boston University</a:t>
            </a:r>
            <a:r>
              <a:rPr lang="en-US" altLang="en-US" sz="900" dirty="0">
                <a:latin typeface="Franklin Gothic Book" panose="020B0503020102020204" pitchFamily="34" charset="0"/>
                <a:ea typeface="Osaka" charset="0"/>
              </a:rPr>
              <a:t> Undergraduate Affairs</a:t>
            </a:r>
          </a:p>
        </p:txBody>
      </p:sp>
    </p:spTree>
    <p:extLst>
      <p:ext uri="{BB962C8B-B14F-4D97-AF65-F5344CB8AC3E}">
        <p14:creationId xmlns:p14="http://schemas.microsoft.com/office/powerpoint/2010/main" val="3928588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0A9DE-2E02-B418-341B-223A22F5E2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27A2E0-DED3-6EC2-C09A-BF7096B3E3DE}"/>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A9B9A8-D3BC-123C-F91E-8228A63AB03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474B2F6-2723-8746-F039-969A325A35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82C138-5146-ECAD-6A36-88267E483F47}"/>
              </a:ext>
            </a:extLst>
          </p:cNvPr>
          <p:cNvSpPr>
            <a:spLocks noGrp="1"/>
          </p:cNvSpPr>
          <p:nvPr>
            <p:ph type="sldNum" sz="quarter" idx="12"/>
          </p:nvPr>
        </p:nvSpPr>
        <p:spPr/>
        <p:txBody>
          <a:bodyPr/>
          <a:lstStyle/>
          <a:p>
            <a:fld id="{5F9A7DD2-DAD6-40CE-AC22-831CC5DA1CCB}" type="slidenum">
              <a:rPr lang="en-US" smtClean="0"/>
              <a:t>‹#›</a:t>
            </a:fld>
            <a:endParaRPr lang="en-US"/>
          </a:p>
        </p:txBody>
      </p:sp>
      <p:pic>
        <p:nvPicPr>
          <p:cNvPr id="8" name="Picture 12">
            <a:extLst>
              <a:ext uri="{FF2B5EF4-FFF2-40B4-BE49-F238E27FC236}">
                <a16:creationId xmlns:a16="http://schemas.microsoft.com/office/drawing/2014/main" id="{2D7EFF58-F5ED-0C51-745F-ADB59AC76D1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32513" y="6136034"/>
            <a:ext cx="726281"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 name="Rectangle 19">
            <a:extLst>
              <a:ext uri="{FF2B5EF4-FFF2-40B4-BE49-F238E27FC236}">
                <a16:creationId xmlns:a16="http://schemas.microsoft.com/office/drawing/2014/main" id="{46D4EEBD-7C17-F58E-EC8D-5F4F61E2DBF3}"/>
              </a:ext>
            </a:extLst>
          </p:cNvPr>
          <p:cNvSpPr>
            <a:spLocks noChangeArrowheads="1"/>
          </p:cNvSpPr>
          <p:nvPr userDrawn="1"/>
        </p:nvSpPr>
        <p:spPr bwMode="auto">
          <a:xfrm>
            <a:off x="416053" y="6136033"/>
            <a:ext cx="34980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altLang="en-US" sz="900" b="1" i="0" baseline="0" dirty="0">
                <a:latin typeface="Franklin Gothic Book" panose="020B0503020102020204" pitchFamily="34" charset="0"/>
                <a:ea typeface="Osaka" charset="0"/>
              </a:rPr>
              <a:t>Boston University</a:t>
            </a:r>
            <a:r>
              <a:rPr lang="en-US" altLang="en-US" sz="900" dirty="0">
                <a:latin typeface="Franklin Gothic Book" panose="020B0503020102020204" pitchFamily="34" charset="0"/>
                <a:ea typeface="Osaka" charset="0"/>
              </a:rPr>
              <a:t> Undergraduate Affairs</a:t>
            </a:r>
          </a:p>
          <a:p>
            <a:pPr>
              <a:defRPr/>
            </a:pPr>
            <a:endParaRPr lang="en-US" altLang="en-US" sz="900" dirty="0">
              <a:latin typeface="Franklin Gothic Book" panose="020B0503020102020204" pitchFamily="34" charset="0"/>
              <a:ea typeface="Osaka" charset="0"/>
            </a:endParaRPr>
          </a:p>
        </p:txBody>
      </p:sp>
    </p:spTree>
    <p:extLst>
      <p:ext uri="{BB962C8B-B14F-4D97-AF65-F5344CB8AC3E}">
        <p14:creationId xmlns:p14="http://schemas.microsoft.com/office/powerpoint/2010/main" val="31310338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04B26-1469-1725-BDD9-9245693FEF8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DB6134-EA93-2AC3-CD3C-35857DC48CF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30B035F-57F6-4496-5C43-358964C6BFB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ADDC7E-126D-7B3F-BE6B-C30CB2C199D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747BC76-EBBC-5337-2F1B-0DF6D59165A5}"/>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8BC57EEA-9BD8-86F3-0E46-7C584914BB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F0E17C-B3BB-7CD8-B3EE-5A81A88AD598}"/>
              </a:ext>
            </a:extLst>
          </p:cNvPr>
          <p:cNvSpPr>
            <a:spLocks noGrp="1"/>
          </p:cNvSpPr>
          <p:nvPr>
            <p:ph type="sldNum" sz="quarter" idx="12"/>
          </p:nvPr>
        </p:nvSpPr>
        <p:spPr/>
        <p:txBody>
          <a:bodyPr/>
          <a:lstStyle/>
          <a:p>
            <a:fld id="{5F9A7DD2-DAD6-40CE-AC22-831CC5DA1CCB}" type="slidenum">
              <a:rPr lang="en-US" smtClean="0"/>
              <a:t>‹#›</a:t>
            </a:fld>
            <a:endParaRPr lang="en-US"/>
          </a:p>
        </p:txBody>
      </p:sp>
      <p:pic>
        <p:nvPicPr>
          <p:cNvPr id="10" name="Picture 12">
            <a:extLst>
              <a:ext uri="{FF2B5EF4-FFF2-40B4-BE49-F238E27FC236}">
                <a16:creationId xmlns:a16="http://schemas.microsoft.com/office/drawing/2014/main" id="{E54B0A7B-27C3-786F-D3AD-61041FED6D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32513" y="6136034"/>
            <a:ext cx="726281"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1" name="Rectangle 19">
            <a:extLst>
              <a:ext uri="{FF2B5EF4-FFF2-40B4-BE49-F238E27FC236}">
                <a16:creationId xmlns:a16="http://schemas.microsoft.com/office/drawing/2014/main" id="{67AED314-B91A-B3CB-7A18-FCF78C4D20C6}"/>
              </a:ext>
            </a:extLst>
          </p:cNvPr>
          <p:cNvSpPr>
            <a:spLocks noChangeArrowheads="1"/>
          </p:cNvSpPr>
          <p:nvPr userDrawn="1"/>
        </p:nvSpPr>
        <p:spPr bwMode="auto">
          <a:xfrm>
            <a:off x="416053" y="6136033"/>
            <a:ext cx="349805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altLang="en-US" sz="900" b="1" i="0" baseline="0" dirty="0">
                <a:latin typeface="Franklin Gothic Book" panose="020B0503020102020204" pitchFamily="34" charset="0"/>
                <a:ea typeface="Osaka" charset="0"/>
              </a:rPr>
              <a:t>Boston University</a:t>
            </a:r>
            <a:r>
              <a:rPr lang="en-US" altLang="en-US" sz="900" dirty="0">
                <a:latin typeface="Franklin Gothic Book" panose="020B0503020102020204" pitchFamily="34" charset="0"/>
                <a:ea typeface="Osaka" charset="0"/>
              </a:rPr>
              <a:t> Undergraduate Affairs</a:t>
            </a:r>
          </a:p>
        </p:txBody>
      </p:sp>
    </p:spTree>
    <p:extLst>
      <p:ext uri="{BB962C8B-B14F-4D97-AF65-F5344CB8AC3E}">
        <p14:creationId xmlns:p14="http://schemas.microsoft.com/office/powerpoint/2010/main" val="19898264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E7F4-AED1-7119-5CAC-4A549EC43AEE}"/>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78C258F5-F835-786F-5B5B-A2C18D35DB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CA9B2A-F209-7C39-AEEC-C858CDE58EF6}"/>
              </a:ext>
            </a:extLst>
          </p:cNvPr>
          <p:cNvSpPr>
            <a:spLocks noGrp="1"/>
          </p:cNvSpPr>
          <p:nvPr>
            <p:ph type="sldNum" sz="quarter" idx="12"/>
          </p:nvPr>
        </p:nvSpPr>
        <p:spPr/>
        <p:txBody>
          <a:bodyPr/>
          <a:lstStyle/>
          <a:p>
            <a:fld id="{5F9A7DD2-DAD6-40CE-AC22-831CC5DA1CCB}" type="slidenum">
              <a:rPr lang="en-US" smtClean="0"/>
              <a:t>‹#›</a:t>
            </a:fld>
            <a:endParaRPr lang="en-US"/>
          </a:p>
        </p:txBody>
      </p:sp>
      <p:pic>
        <p:nvPicPr>
          <p:cNvPr id="6" name="Picture 12">
            <a:extLst>
              <a:ext uri="{FF2B5EF4-FFF2-40B4-BE49-F238E27FC236}">
                <a16:creationId xmlns:a16="http://schemas.microsoft.com/office/drawing/2014/main" id="{04A9C083-5DF8-67FE-0C30-3A10EA28B1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32513" y="6136034"/>
            <a:ext cx="726281"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 name="Rectangle 19">
            <a:extLst>
              <a:ext uri="{FF2B5EF4-FFF2-40B4-BE49-F238E27FC236}">
                <a16:creationId xmlns:a16="http://schemas.microsoft.com/office/drawing/2014/main" id="{137AA1C1-1E8A-B7BC-4CED-478EE496A152}"/>
              </a:ext>
            </a:extLst>
          </p:cNvPr>
          <p:cNvSpPr>
            <a:spLocks noChangeArrowheads="1"/>
          </p:cNvSpPr>
          <p:nvPr userDrawn="1"/>
        </p:nvSpPr>
        <p:spPr bwMode="auto">
          <a:xfrm>
            <a:off x="416053" y="6136033"/>
            <a:ext cx="349805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altLang="en-US" sz="900" b="1" i="0" baseline="0" dirty="0">
                <a:latin typeface="Franklin Gothic Book" panose="020B0503020102020204" pitchFamily="34" charset="0"/>
                <a:ea typeface="Osaka" charset="0"/>
              </a:rPr>
              <a:t>Boston University</a:t>
            </a:r>
            <a:r>
              <a:rPr lang="en-US" altLang="en-US" sz="900" dirty="0">
                <a:latin typeface="Franklin Gothic Book" panose="020B0503020102020204" pitchFamily="34" charset="0"/>
                <a:ea typeface="Osaka" charset="0"/>
              </a:rPr>
              <a:t> Undergraduate Affairs</a:t>
            </a:r>
          </a:p>
        </p:txBody>
      </p:sp>
    </p:spTree>
    <p:extLst>
      <p:ext uri="{BB962C8B-B14F-4D97-AF65-F5344CB8AC3E}">
        <p14:creationId xmlns:p14="http://schemas.microsoft.com/office/powerpoint/2010/main" val="7125023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aphicFrame>
        <p:nvGraphicFramePr>
          <p:cNvPr id="3" name="Object 8"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3180312530"/>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8"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191" y="1588"/>
                        <a:ext cx="1191" cy="1588"/>
                      </a:xfrm>
                      <a:prstGeom prst="rect">
                        <a:avLst/>
                      </a:prstGeom>
                    </p:spPr>
                  </p:pic>
                </p:oleObj>
              </mc:Fallback>
            </mc:AlternateContent>
          </a:graphicData>
        </a:graphic>
      </p:graphicFrame>
      <p:sp>
        <p:nvSpPr>
          <p:cNvPr id="2" name="Rectangle 7"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19063"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1875" b="1" i="0" baseline="0" dirty="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416052" y="312321"/>
            <a:ext cx="8311896" cy="731520"/>
          </a:xfrm>
        </p:spPr>
        <p:txBody>
          <a:bodyPr/>
          <a:lstStyle/>
          <a:p>
            <a:r>
              <a:rPr lang="en-US"/>
              <a:t>Click to edit Master title style</a:t>
            </a:r>
            <a:endParaRPr lang="en-US" dirty="0"/>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416052" y="6501670"/>
            <a:ext cx="5458396" cy="92333"/>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600" dirty="0"/>
              <a:t>Source: …</a:t>
            </a:r>
          </a:p>
        </p:txBody>
      </p:sp>
      <p:pic>
        <p:nvPicPr>
          <p:cNvPr id="10" name="Picture 12">
            <a:extLst>
              <a:ext uri="{FF2B5EF4-FFF2-40B4-BE49-F238E27FC236}">
                <a16:creationId xmlns:a16="http://schemas.microsoft.com/office/drawing/2014/main" id="{46AC0AD9-6CD3-403D-8A6D-61D3F7D29BF8}"/>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032513" y="6136034"/>
            <a:ext cx="726281" cy="43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1" name="Rectangle 19">
            <a:extLst>
              <a:ext uri="{FF2B5EF4-FFF2-40B4-BE49-F238E27FC236}">
                <a16:creationId xmlns:a16="http://schemas.microsoft.com/office/drawing/2014/main" id="{1772CD01-05E8-4ECB-817D-DA22C94B3410}"/>
              </a:ext>
            </a:extLst>
          </p:cNvPr>
          <p:cNvSpPr>
            <a:spLocks noChangeArrowheads="1"/>
          </p:cNvSpPr>
          <p:nvPr userDrawn="1"/>
        </p:nvSpPr>
        <p:spPr bwMode="auto">
          <a:xfrm>
            <a:off x="416053" y="6136033"/>
            <a:ext cx="3498056"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n-US" altLang="en-US" sz="900" b="1" i="0" baseline="0" dirty="0">
                <a:latin typeface="Franklin Gothic Book" panose="020B0503020102020204" pitchFamily="34" charset="0"/>
                <a:ea typeface="Osaka" charset="0"/>
              </a:rPr>
              <a:t>Boston University</a:t>
            </a:r>
            <a:r>
              <a:rPr lang="en-US" altLang="en-US" sz="900" dirty="0">
                <a:latin typeface="Franklin Gothic Book" panose="020B0503020102020204" pitchFamily="34" charset="0"/>
                <a:ea typeface="Osaka" charset="0"/>
              </a:rPr>
              <a:t> Undergraduate Affairs</a:t>
            </a:r>
          </a:p>
        </p:txBody>
      </p:sp>
    </p:spTree>
    <p:extLst>
      <p:ext uri="{BB962C8B-B14F-4D97-AF65-F5344CB8AC3E}">
        <p14:creationId xmlns:p14="http://schemas.microsoft.com/office/powerpoint/2010/main" val="2591898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57610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396611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406776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1023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88115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60115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527941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404915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200534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821742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7433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18007411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6369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828800"/>
            <a:ext cx="38862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38862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784676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1623482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2339477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2258389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462130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Event, Date</a:t>
            </a:r>
          </a:p>
        </p:txBody>
      </p:sp>
    </p:spTree>
    <p:extLst>
      <p:ext uri="{BB962C8B-B14F-4D97-AF65-F5344CB8AC3E}">
        <p14:creationId xmlns:p14="http://schemas.microsoft.com/office/powerpoint/2010/main" val="3719235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 name="Rectangle 10"/>
          <p:cNvSpPr>
            <a:spLocks noChangeArrowheads="1"/>
          </p:cNvSpPr>
          <p:nvPr userDrawn="1"/>
        </p:nvSpPr>
        <p:spPr bwMode="auto">
          <a:xfrm>
            <a:off x="0" y="-42863"/>
            <a:ext cx="9144000" cy="347663"/>
          </a:xfrm>
          <a:prstGeom prst="rect">
            <a:avLst/>
          </a:prstGeom>
          <a:gradFill rotWithShape="0">
            <a:gsLst>
              <a:gs pos="0">
                <a:srgbClr val="333333"/>
              </a:gs>
              <a:gs pos="100000">
                <a:schemeClr val="tx1"/>
              </a:gs>
            </a:gsLst>
            <a:lin ang="5400000" scaled="1"/>
          </a:gra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p>
        </p:txBody>
      </p:sp>
      <p:sp>
        <p:nvSpPr>
          <p:cNvPr id="1026" name="Rectangle 2"/>
          <p:cNvSpPr>
            <a:spLocks noGrp="1" noChangeArrowheads="1"/>
          </p:cNvSpPr>
          <p:nvPr>
            <p:ph type="title"/>
          </p:nvPr>
        </p:nvSpPr>
        <p:spPr bwMode="auto">
          <a:xfrm>
            <a:off x="609600" y="762000"/>
            <a:ext cx="7924800" cy="6858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This is the title of this slide.</a:t>
            </a:r>
          </a:p>
        </p:txBody>
      </p:sp>
      <p:sp>
        <p:nvSpPr>
          <p:cNvPr id="1027" name="Rectangle 3"/>
          <p:cNvSpPr>
            <a:spLocks noGrp="1" noChangeArrowheads="1"/>
          </p:cNvSpPr>
          <p:nvPr>
            <p:ph type="body" idx="1"/>
          </p:nvPr>
        </p:nvSpPr>
        <p:spPr bwMode="auto">
          <a:xfrm>
            <a:off x="609600" y="1828800"/>
            <a:ext cx="7924800" cy="38862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ftr" sz="quarter" idx="3"/>
          </p:nvPr>
        </p:nvSpPr>
        <p:spPr bwMode="auto">
          <a:xfrm>
            <a:off x="609600" y="0"/>
            <a:ext cx="5105400" cy="304800"/>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bg1"/>
                </a:solidFill>
                <a:latin typeface="+mn-lt"/>
              </a:defRPr>
            </a:lvl1pPr>
          </a:lstStyle>
          <a:p>
            <a:pPr>
              <a:defRPr/>
            </a:pPr>
            <a:endParaRPr lang="en-US"/>
          </a:p>
        </p:txBody>
      </p:sp>
      <p:pic>
        <p:nvPicPr>
          <p:cNvPr id="1043" name="Picture 19"/>
          <p:cNvPicPr>
            <a:picLocks noChangeAspect="1" noChangeArrowheads="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7566025" y="6172200"/>
            <a:ext cx="968375" cy="434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044" name="Text Box 20"/>
          <p:cNvSpPr txBox="1">
            <a:spLocks noChangeArrowheads="1"/>
          </p:cNvSpPr>
          <p:nvPr userDrawn="1"/>
        </p:nvSpPr>
        <p:spPr bwMode="auto">
          <a:xfrm>
            <a:off x="682625" y="6248400"/>
            <a:ext cx="3355975"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1400" b="1">
                <a:latin typeface="Arial" charset="0"/>
              </a:rPr>
              <a:t>Boston University</a:t>
            </a:r>
            <a:r>
              <a:rPr lang="en-US" sz="1400">
                <a:latin typeface="Arial" charset="0"/>
              </a:rPr>
              <a:t> Office of the Provost</a:t>
            </a:r>
          </a:p>
        </p:txBody>
      </p:sp>
    </p:spTree>
  </p:cSld>
  <p:clrMap bg1="lt1" tx1="dk1" bg2="lt2" tx2="dk2" accent1="accent1" accent2="accent2" accent3="accent3" accent4="accent4" accent5="accent5" accent6="accent6" hlink="hlink" folHlink="folHlink"/>
  <p:sldLayoutIdLst>
    <p:sldLayoutId id="2147483995"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4004" r:id="rId12"/>
  </p:sldLayoutIdLst>
  <p:hf sldNum="0" hdr="0" dt="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ea typeface="Osaka" charset="0"/>
          <a:cs typeface="Osaka" charset="0"/>
        </a:defRPr>
      </a:lvl2pPr>
      <a:lvl3pPr algn="l" rtl="0" eaLnBrk="0" fontAlgn="base" hangingPunct="0">
        <a:spcBef>
          <a:spcPct val="0"/>
        </a:spcBef>
        <a:spcAft>
          <a:spcPct val="0"/>
        </a:spcAft>
        <a:defRPr sz="3600">
          <a:solidFill>
            <a:schemeClr val="tx1"/>
          </a:solidFill>
          <a:latin typeface="Arial" charset="0"/>
          <a:ea typeface="Osaka" charset="0"/>
          <a:cs typeface="Osaka" charset="0"/>
        </a:defRPr>
      </a:lvl3pPr>
      <a:lvl4pPr algn="l" rtl="0" eaLnBrk="0" fontAlgn="base" hangingPunct="0">
        <a:spcBef>
          <a:spcPct val="0"/>
        </a:spcBef>
        <a:spcAft>
          <a:spcPct val="0"/>
        </a:spcAft>
        <a:defRPr sz="3600">
          <a:solidFill>
            <a:schemeClr val="tx1"/>
          </a:solidFill>
          <a:latin typeface="Arial" charset="0"/>
          <a:ea typeface="Osaka" charset="0"/>
          <a:cs typeface="Osaka" charset="0"/>
        </a:defRPr>
      </a:lvl4pPr>
      <a:lvl5pPr algn="l" rtl="0" eaLnBrk="0" fontAlgn="base" hangingPunct="0">
        <a:spcBef>
          <a:spcPct val="0"/>
        </a:spcBef>
        <a:spcAft>
          <a:spcPct val="0"/>
        </a:spcAft>
        <a:defRPr sz="3600">
          <a:solidFill>
            <a:schemeClr val="tx1"/>
          </a:solidFill>
          <a:latin typeface="Arial" charset="0"/>
          <a:ea typeface="Osaka" charset="0"/>
          <a:cs typeface="Osaka" charset="0"/>
        </a:defRPr>
      </a:lvl5pPr>
      <a:lvl6pPr marL="457200" algn="l" rtl="0" fontAlgn="base">
        <a:spcBef>
          <a:spcPct val="0"/>
        </a:spcBef>
        <a:spcAft>
          <a:spcPct val="0"/>
        </a:spcAft>
        <a:defRPr sz="3600">
          <a:solidFill>
            <a:schemeClr val="tx1"/>
          </a:solidFill>
          <a:latin typeface="Arial" charset="0"/>
          <a:ea typeface="Osaka" charset="0"/>
          <a:cs typeface="Osaka" charset="0"/>
        </a:defRPr>
      </a:lvl6pPr>
      <a:lvl7pPr marL="914400" algn="l" rtl="0" fontAlgn="base">
        <a:spcBef>
          <a:spcPct val="0"/>
        </a:spcBef>
        <a:spcAft>
          <a:spcPct val="0"/>
        </a:spcAft>
        <a:defRPr sz="3600">
          <a:solidFill>
            <a:schemeClr val="tx1"/>
          </a:solidFill>
          <a:latin typeface="Arial" charset="0"/>
          <a:ea typeface="Osaka" charset="0"/>
          <a:cs typeface="Osaka" charset="0"/>
        </a:defRPr>
      </a:lvl7pPr>
      <a:lvl8pPr marL="1371600" algn="l" rtl="0" fontAlgn="base">
        <a:spcBef>
          <a:spcPct val="0"/>
        </a:spcBef>
        <a:spcAft>
          <a:spcPct val="0"/>
        </a:spcAft>
        <a:defRPr sz="3600">
          <a:solidFill>
            <a:schemeClr val="tx1"/>
          </a:solidFill>
          <a:latin typeface="Arial" charset="0"/>
          <a:ea typeface="Osaka" charset="0"/>
          <a:cs typeface="Osaka" charset="0"/>
        </a:defRPr>
      </a:lvl8pPr>
      <a:lvl9pPr marL="1828800" algn="l" rtl="0" fontAlgn="base">
        <a:spcBef>
          <a:spcPct val="0"/>
        </a:spcBef>
        <a:spcAft>
          <a:spcPct val="0"/>
        </a:spcAft>
        <a:defRPr sz="3600">
          <a:solidFill>
            <a:schemeClr val="tx1"/>
          </a:solidFill>
          <a:latin typeface="Arial" charset="0"/>
          <a:ea typeface="Osaka" charset="0"/>
          <a:cs typeface="Osaka" charset="0"/>
        </a:defRPr>
      </a:lvl9pPr>
    </p:titleStyle>
    <p:bodyStyle>
      <a:lvl1pPr marL="342900" indent="-342900" algn="l" rtl="0" eaLnBrk="0" fontAlgn="base" hangingPunct="0">
        <a:spcBef>
          <a:spcPct val="20000"/>
        </a:spcBef>
        <a:spcAft>
          <a:spcPct val="0"/>
        </a:spcAft>
        <a:buClr>
          <a:srgbClr val="2675B4"/>
        </a:buClr>
        <a:buFont typeface="Wingdings" charset="0"/>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2675B4"/>
        </a:buClr>
        <a:buFont typeface="Wingdings" charset="0"/>
        <a:buChar char="§"/>
        <a:defRPr>
          <a:solidFill>
            <a:schemeClr val="tx1"/>
          </a:solidFill>
          <a:latin typeface="+mn-lt"/>
          <a:ea typeface="+mn-ea"/>
          <a:cs typeface="+mn-cs"/>
        </a:defRPr>
      </a:lvl2pPr>
      <a:lvl3pPr marL="1143000" indent="-228600" algn="l" rtl="0" eaLnBrk="0" fontAlgn="base" hangingPunct="0">
        <a:spcBef>
          <a:spcPct val="20000"/>
        </a:spcBef>
        <a:spcAft>
          <a:spcPct val="0"/>
        </a:spcAft>
        <a:buClr>
          <a:srgbClr val="2675B4"/>
        </a:buClr>
        <a:buFont typeface="Wingdings" charset="0"/>
        <a:buChar char="§"/>
        <a:defRPr>
          <a:solidFill>
            <a:schemeClr val="tx1"/>
          </a:solidFill>
          <a:latin typeface="+mn-lt"/>
          <a:ea typeface="+mn-ea"/>
          <a:cs typeface="+mn-cs"/>
        </a:defRPr>
      </a:lvl3pPr>
      <a:lvl4pPr marL="1600200" indent="-228600" algn="l" rtl="0" eaLnBrk="0" fontAlgn="base" hangingPunct="0">
        <a:spcBef>
          <a:spcPct val="20000"/>
        </a:spcBef>
        <a:spcAft>
          <a:spcPct val="0"/>
        </a:spcAft>
        <a:buClr>
          <a:srgbClr val="2675B4"/>
        </a:buClr>
        <a:buFont typeface="Wingdings" charset="0"/>
        <a:buChar char="§"/>
        <a:defRPr>
          <a:solidFill>
            <a:schemeClr val="tx1"/>
          </a:solidFill>
          <a:latin typeface="+mn-lt"/>
          <a:ea typeface="+mn-ea"/>
          <a:cs typeface="+mn-cs"/>
        </a:defRPr>
      </a:lvl4pPr>
      <a:lvl5pPr marL="2057400" indent="-228600" algn="l" rtl="0" eaLnBrk="0" fontAlgn="base" hangingPunct="0">
        <a:spcBef>
          <a:spcPct val="20000"/>
        </a:spcBef>
        <a:spcAft>
          <a:spcPct val="0"/>
        </a:spcAft>
        <a:buClr>
          <a:srgbClr val="2675B4"/>
        </a:buClr>
        <a:buFont typeface="Wingdings" charset="0"/>
        <a:buChar char="§"/>
        <a:defRPr>
          <a:solidFill>
            <a:schemeClr val="tx1"/>
          </a:solidFill>
          <a:latin typeface="+mn-lt"/>
          <a:ea typeface="+mn-ea"/>
          <a:cs typeface="+mn-cs"/>
        </a:defRPr>
      </a:lvl5pPr>
      <a:lvl6pPr marL="2514600" indent="-228600" algn="l" rtl="0" fontAlgn="base">
        <a:spcBef>
          <a:spcPct val="20000"/>
        </a:spcBef>
        <a:spcAft>
          <a:spcPct val="0"/>
        </a:spcAft>
        <a:buClr>
          <a:srgbClr val="2675B4"/>
        </a:buClr>
        <a:buFont typeface="Wingdings" charset="0"/>
        <a:buChar char="§"/>
        <a:defRPr>
          <a:solidFill>
            <a:schemeClr val="tx1"/>
          </a:solidFill>
          <a:latin typeface="+mn-lt"/>
          <a:ea typeface="+mn-ea"/>
          <a:cs typeface="+mn-cs"/>
        </a:defRPr>
      </a:lvl6pPr>
      <a:lvl7pPr marL="2971800" indent="-228600" algn="l" rtl="0" fontAlgn="base">
        <a:spcBef>
          <a:spcPct val="20000"/>
        </a:spcBef>
        <a:spcAft>
          <a:spcPct val="0"/>
        </a:spcAft>
        <a:buClr>
          <a:srgbClr val="2675B4"/>
        </a:buClr>
        <a:buFont typeface="Wingdings" charset="0"/>
        <a:buChar char="§"/>
        <a:defRPr>
          <a:solidFill>
            <a:schemeClr val="tx1"/>
          </a:solidFill>
          <a:latin typeface="+mn-lt"/>
          <a:ea typeface="+mn-ea"/>
          <a:cs typeface="+mn-cs"/>
        </a:defRPr>
      </a:lvl7pPr>
      <a:lvl8pPr marL="3429000" indent="-228600" algn="l" rtl="0" fontAlgn="base">
        <a:spcBef>
          <a:spcPct val="20000"/>
        </a:spcBef>
        <a:spcAft>
          <a:spcPct val="0"/>
        </a:spcAft>
        <a:buClr>
          <a:srgbClr val="2675B4"/>
        </a:buClr>
        <a:buFont typeface="Wingdings" charset="0"/>
        <a:buChar char="§"/>
        <a:defRPr>
          <a:solidFill>
            <a:schemeClr val="tx1"/>
          </a:solidFill>
          <a:latin typeface="+mn-lt"/>
          <a:ea typeface="+mn-ea"/>
          <a:cs typeface="+mn-cs"/>
        </a:defRPr>
      </a:lvl8pPr>
      <a:lvl9pPr marL="3886200" indent="-228600" algn="l" rtl="0" fontAlgn="base">
        <a:spcBef>
          <a:spcPct val="20000"/>
        </a:spcBef>
        <a:spcAft>
          <a:spcPct val="0"/>
        </a:spcAft>
        <a:buClr>
          <a:srgbClr val="2675B4"/>
        </a:buClr>
        <a:buFont typeface="Wingdings" charset="0"/>
        <a:buChar char="§"/>
        <a:defRPr>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D10591-4F1B-F671-5928-EB286CF8733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143A81-65C7-3C96-C92E-89C4258A317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4C69A97-DA0C-DAD6-D365-05D6B17E31A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6C6ECF6-5629-BC77-4489-16F40B4664A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5F9A7DD2-DAD6-40CE-AC22-831CC5DA1CCB}" type="slidenum">
              <a:rPr lang="en-US" smtClean="0"/>
              <a:t>‹#›</a:t>
            </a:fld>
            <a:endParaRPr lang="en-US"/>
          </a:p>
        </p:txBody>
      </p:sp>
    </p:spTree>
    <p:extLst>
      <p:ext uri="{BB962C8B-B14F-4D97-AF65-F5344CB8AC3E}">
        <p14:creationId xmlns:p14="http://schemas.microsoft.com/office/powerpoint/2010/main" val="2737664885"/>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56619536"/>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https://www.bu.edu/academics/bulleti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hyperlink" Target="mailto:smullen@bu.edu"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01AC2A6-F98B-4C59-B01F-71B4B52FEF62}"/>
              </a:ext>
            </a:extLst>
          </p:cNvPr>
          <p:cNvSpPr>
            <a:spLocks noGrp="1"/>
          </p:cNvSpPr>
          <p:nvPr>
            <p:ph type="sldNum" sz="quarter" idx="12"/>
          </p:nvPr>
        </p:nvSpPr>
        <p:spPr/>
        <p:txBody>
          <a:bodyPr/>
          <a:lstStyle/>
          <a:p>
            <a:pPr defTabSz="685800" eaLnBrk="1" fontAlgn="auto" hangingPunct="1">
              <a:spcBef>
                <a:spcPts val="0"/>
              </a:spcBef>
              <a:spcAft>
                <a:spcPts val="0"/>
              </a:spcAft>
            </a:pPr>
            <a:fld id="{7948A63E-449E-48EA-97E3-46192833FAA3}" type="slidenum">
              <a:rPr lang="en-US">
                <a:solidFill>
                  <a:prstClr val="black">
                    <a:tint val="82000"/>
                  </a:prstClr>
                </a:solidFill>
                <a:latin typeface="Aptos" panose="02110004020202020204"/>
                <a:ea typeface="+mn-ea"/>
                <a:cs typeface="+mn-cs"/>
              </a:rPr>
              <a:pPr defTabSz="685800" eaLnBrk="1" fontAlgn="auto" hangingPunct="1">
                <a:spcBef>
                  <a:spcPts val="0"/>
                </a:spcBef>
                <a:spcAft>
                  <a:spcPts val="0"/>
                </a:spcAft>
              </a:pPr>
              <a:t>1</a:t>
            </a:fld>
            <a:endParaRPr lang="en-US">
              <a:solidFill>
                <a:prstClr val="black">
                  <a:tint val="82000"/>
                </a:prstClr>
              </a:solidFill>
              <a:latin typeface="Aptos" panose="02110004020202020204"/>
              <a:ea typeface="+mn-ea"/>
              <a:cs typeface="+mn-cs"/>
            </a:endParaRPr>
          </a:p>
        </p:txBody>
      </p:sp>
      <p:sp>
        <p:nvSpPr>
          <p:cNvPr id="6" name="Subtitle 2">
            <a:extLst>
              <a:ext uri="{FF2B5EF4-FFF2-40B4-BE49-F238E27FC236}">
                <a16:creationId xmlns:a16="http://schemas.microsoft.com/office/drawing/2014/main" id="{4629EF85-631D-41A3-9BEA-72FC595D93F9}"/>
              </a:ext>
            </a:extLst>
          </p:cNvPr>
          <p:cNvSpPr txBox="1">
            <a:spLocks/>
          </p:cNvSpPr>
          <p:nvPr/>
        </p:nvSpPr>
        <p:spPr>
          <a:xfrm>
            <a:off x="174806" y="3254995"/>
            <a:ext cx="4512564" cy="230833"/>
          </a:xfrm>
          <a:prstGeom prst="rect">
            <a:avLst/>
          </a:prstGeom>
          <a:ln>
            <a:noFill/>
          </a:ln>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685800" fontAlgn="auto">
              <a:spcBef>
                <a:spcPts val="750"/>
              </a:spcBef>
              <a:spcAft>
                <a:spcPts val="0"/>
              </a:spcAft>
            </a:pPr>
            <a:r>
              <a:rPr lang="en-US" sz="1800" dirty="0">
                <a:solidFill>
                  <a:prstClr val="black"/>
                </a:solidFill>
                <a:latin typeface="Franklin Gothic Book" panose="020B0503020102020204" pitchFamily="34" charset="0"/>
              </a:rPr>
              <a:t>December 2025</a:t>
            </a:r>
          </a:p>
        </p:txBody>
      </p:sp>
      <p:sp>
        <p:nvSpPr>
          <p:cNvPr id="7" name="Title 3">
            <a:extLst>
              <a:ext uri="{FF2B5EF4-FFF2-40B4-BE49-F238E27FC236}">
                <a16:creationId xmlns:a16="http://schemas.microsoft.com/office/drawing/2014/main" id="{50F4E87C-9BEA-42E3-90C4-BD2067AA9998}"/>
              </a:ext>
            </a:extLst>
          </p:cNvPr>
          <p:cNvSpPr txBox="1">
            <a:spLocks/>
          </p:cNvSpPr>
          <p:nvPr/>
        </p:nvSpPr>
        <p:spPr>
          <a:xfrm>
            <a:off x="0" y="1679533"/>
            <a:ext cx="3637722" cy="1441281"/>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685800" fontAlgn="auto">
              <a:lnSpc>
                <a:spcPct val="100000"/>
              </a:lnSpc>
              <a:spcAft>
                <a:spcPts val="0"/>
              </a:spcAft>
            </a:pPr>
            <a:r>
              <a:rPr lang="en-US" sz="3300" b="1" spc="45" dirty="0">
                <a:solidFill>
                  <a:prstClr val="black"/>
                </a:solidFill>
                <a:latin typeface="Franklin Gothic Demi" panose="020B0703020102020204" pitchFamily="34" charset="0"/>
              </a:rPr>
              <a:t>Graduate Affa</a:t>
            </a:r>
            <a:r>
              <a:rPr lang="en-US" sz="3150" b="1" spc="45" dirty="0">
                <a:solidFill>
                  <a:prstClr val="black"/>
                </a:solidFill>
                <a:latin typeface="Franklin Gothic Demi" panose="020B0703020102020204" pitchFamily="34" charset="0"/>
              </a:rPr>
              <a:t>i</a:t>
            </a:r>
            <a:r>
              <a:rPr lang="en-US" sz="3300" b="1" spc="45" dirty="0">
                <a:solidFill>
                  <a:prstClr val="black"/>
                </a:solidFill>
                <a:latin typeface="Franklin Gothic Demi" panose="020B0703020102020204" pitchFamily="34" charset="0"/>
              </a:rPr>
              <a:t>rs</a:t>
            </a:r>
          </a:p>
        </p:txBody>
      </p:sp>
      <p:pic>
        <p:nvPicPr>
          <p:cNvPr id="9" name="Picture 8">
            <a:extLst>
              <a:ext uri="{FF2B5EF4-FFF2-40B4-BE49-F238E27FC236}">
                <a16:creationId xmlns:a16="http://schemas.microsoft.com/office/drawing/2014/main" id="{AF1E5914-F17F-4323-B6F3-6BC1F4839546}"/>
              </a:ext>
            </a:extLst>
          </p:cNvPr>
          <p:cNvPicPr>
            <a:picLocks noChangeAspect="1"/>
          </p:cNvPicPr>
          <p:nvPr/>
        </p:nvPicPr>
        <p:blipFill>
          <a:blip r:embed="rId3"/>
          <a:stretch>
            <a:fillRect/>
          </a:stretch>
        </p:blipFill>
        <p:spPr>
          <a:xfrm>
            <a:off x="261753" y="5259075"/>
            <a:ext cx="1125284" cy="502359"/>
          </a:xfrm>
          <a:prstGeom prst="rect">
            <a:avLst/>
          </a:prstGeom>
        </p:spPr>
      </p:pic>
      <p:sp>
        <p:nvSpPr>
          <p:cNvPr id="11" name="Rectangle: Rounded Corners 10">
            <a:extLst>
              <a:ext uri="{FF2B5EF4-FFF2-40B4-BE49-F238E27FC236}">
                <a16:creationId xmlns:a16="http://schemas.microsoft.com/office/drawing/2014/main" id="{D555D5DB-4EBD-5E5A-935F-DFED2EB8A58E}"/>
              </a:ext>
            </a:extLst>
          </p:cNvPr>
          <p:cNvSpPr/>
          <p:nvPr/>
        </p:nvSpPr>
        <p:spPr>
          <a:xfrm>
            <a:off x="4619211" y="852213"/>
            <a:ext cx="4480560" cy="5148537"/>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800" b="1" dirty="0">
              <a:solidFill>
                <a:prstClr val="white"/>
              </a:solidFill>
              <a:latin typeface="Aptos" panose="02110004020202020204"/>
            </a:endParaRPr>
          </a:p>
        </p:txBody>
      </p:sp>
      <p:sp>
        <p:nvSpPr>
          <p:cNvPr id="12" name="Title 1">
            <a:extLst>
              <a:ext uri="{FF2B5EF4-FFF2-40B4-BE49-F238E27FC236}">
                <a16:creationId xmlns:a16="http://schemas.microsoft.com/office/drawing/2014/main" id="{98161A3A-11B8-A7E7-8845-EF746DC78D59}"/>
              </a:ext>
            </a:extLst>
          </p:cNvPr>
          <p:cNvSpPr txBox="1">
            <a:spLocks/>
          </p:cNvSpPr>
          <p:nvPr/>
        </p:nvSpPr>
        <p:spPr>
          <a:xfrm>
            <a:off x="5032559" y="3211508"/>
            <a:ext cx="3742371" cy="54864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fontAlgn="auto">
              <a:lnSpc>
                <a:spcPct val="100000"/>
              </a:lnSpc>
              <a:spcAft>
                <a:spcPts val="0"/>
              </a:spcAft>
            </a:pPr>
            <a:r>
              <a:rPr lang="en-US" sz="3000" b="1" spc="45" dirty="0">
                <a:solidFill>
                  <a:prstClr val="white"/>
                </a:solidFill>
                <a:latin typeface="Franklin Gothic Demi" panose="020B0703020102020204" pitchFamily="34" charset="0"/>
              </a:rPr>
              <a:t>Explore.</a:t>
            </a:r>
          </a:p>
          <a:p>
            <a:pPr defTabSz="685800" fontAlgn="auto">
              <a:lnSpc>
                <a:spcPct val="100000"/>
              </a:lnSpc>
              <a:spcAft>
                <a:spcPts val="0"/>
              </a:spcAft>
            </a:pPr>
            <a:r>
              <a:rPr lang="en-US" sz="3000" b="1" spc="45" dirty="0">
                <a:solidFill>
                  <a:prstClr val="white"/>
                </a:solidFill>
                <a:latin typeface="Franklin Gothic Demi" panose="020B0703020102020204" pitchFamily="34" charset="0"/>
              </a:rPr>
              <a:t>Expand.</a:t>
            </a:r>
          </a:p>
          <a:p>
            <a:pPr defTabSz="685800" fontAlgn="auto">
              <a:lnSpc>
                <a:spcPct val="100000"/>
              </a:lnSpc>
              <a:spcAft>
                <a:spcPts val="0"/>
              </a:spcAft>
            </a:pPr>
            <a:r>
              <a:rPr lang="en-US" sz="3000" b="1" spc="45" dirty="0">
                <a:solidFill>
                  <a:prstClr val="white"/>
                </a:solidFill>
                <a:latin typeface="Franklin Gothic Demi" panose="020B0703020102020204" pitchFamily="34" charset="0"/>
              </a:rPr>
              <a:t>Connect</a:t>
            </a:r>
            <a:r>
              <a:rPr lang="en-US" sz="3000" b="1" dirty="0">
                <a:solidFill>
                  <a:prstClr val="white"/>
                </a:solidFill>
                <a:latin typeface="Franklin Gothic Demi" panose="020B0703020102020204" pitchFamily="34" charset="0"/>
              </a:rPr>
              <a:t>.</a:t>
            </a:r>
          </a:p>
          <a:p>
            <a:pPr defTabSz="685800" fontAlgn="auto">
              <a:lnSpc>
                <a:spcPct val="100000"/>
              </a:lnSpc>
              <a:spcAft>
                <a:spcPts val="0"/>
              </a:spcAft>
            </a:pPr>
            <a:r>
              <a:rPr lang="en-US" sz="1500" b="1" dirty="0">
                <a:solidFill>
                  <a:prstClr val="white"/>
                </a:solidFill>
                <a:latin typeface="Franklin Gothic Book" panose="020B0503020102020204" pitchFamily="34" charset="0"/>
              </a:rPr>
              <a:t>https://www.bu.edu/grad/</a:t>
            </a:r>
          </a:p>
          <a:p>
            <a:pPr defTabSz="685800" fontAlgn="auto">
              <a:lnSpc>
                <a:spcPct val="100000"/>
              </a:lnSpc>
              <a:spcAft>
                <a:spcPts val="0"/>
              </a:spcAft>
            </a:pPr>
            <a:endParaRPr lang="en-US" sz="3000" b="1" dirty="0">
              <a:solidFill>
                <a:prstClr val="white"/>
              </a:solidFill>
              <a:latin typeface="Franklin Gothic Demi" panose="020B0703020102020204" pitchFamily="34" charset="0"/>
            </a:endParaRPr>
          </a:p>
        </p:txBody>
      </p:sp>
      <p:cxnSp>
        <p:nvCxnSpPr>
          <p:cNvPr id="14" name="Straight Connector 13">
            <a:extLst>
              <a:ext uri="{FF2B5EF4-FFF2-40B4-BE49-F238E27FC236}">
                <a16:creationId xmlns:a16="http://schemas.microsoft.com/office/drawing/2014/main" id="{C411FEFE-1C97-AE57-42E7-29D1A15DB0DA}"/>
              </a:ext>
            </a:extLst>
          </p:cNvPr>
          <p:cNvCxnSpPr>
            <a:cxnSpLocks/>
          </p:cNvCxnSpPr>
          <p:nvPr/>
        </p:nvCxnSpPr>
        <p:spPr>
          <a:xfrm>
            <a:off x="261753" y="3120814"/>
            <a:ext cx="4143375" cy="0"/>
          </a:xfrm>
          <a:prstGeom prst="line">
            <a:avLst/>
          </a:prstGeom>
          <a:ln w="57150" cap="sq">
            <a:solidFill>
              <a:srgbClr val="CC1A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613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1F8672-86FF-0899-B281-F9AF925A3C8F}"/>
              </a:ext>
            </a:extLst>
          </p:cNvPr>
          <p:cNvSpPr txBox="1"/>
          <p:nvPr/>
        </p:nvSpPr>
        <p:spPr>
          <a:xfrm>
            <a:off x="2837183" y="1026916"/>
            <a:ext cx="3000139" cy="438582"/>
          </a:xfrm>
          <a:prstGeom prst="rect">
            <a:avLst/>
          </a:prstGeom>
          <a:solidFill>
            <a:schemeClr val="accent3">
              <a:alpha val="24845"/>
            </a:schemeClr>
          </a:solidFill>
          <a:ln w="127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Calibri"/>
                <a:ea typeface="+mn-ea"/>
                <a:cs typeface="+mn-cs"/>
              </a:rPr>
              <a:t>Associate Provost of Graduate Affairs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black"/>
                </a:solidFill>
                <a:effectLst/>
                <a:uLnTx/>
                <a:uFillTx/>
                <a:latin typeface="Calibri"/>
                <a:ea typeface="+mn-ea"/>
                <a:cs typeface="+mn-cs"/>
              </a:rPr>
              <a:t>Sean Mullen</a:t>
            </a:r>
          </a:p>
        </p:txBody>
      </p:sp>
      <p:cxnSp>
        <p:nvCxnSpPr>
          <p:cNvPr id="22" name="Straight Connector 21">
            <a:extLst>
              <a:ext uri="{FF2B5EF4-FFF2-40B4-BE49-F238E27FC236}">
                <a16:creationId xmlns:a16="http://schemas.microsoft.com/office/drawing/2014/main" id="{8504A8D3-BF53-0BD7-9C4A-F104339D4143}"/>
              </a:ext>
            </a:extLst>
          </p:cNvPr>
          <p:cNvCxnSpPr>
            <a:cxnSpLocks/>
          </p:cNvCxnSpPr>
          <p:nvPr/>
        </p:nvCxnSpPr>
        <p:spPr>
          <a:xfrm flipV="1">
            <a:off x="1524001" y="2401349"/>
            <a:ext cx="5849875" cy="2545"/>
          </a:xfrm>
          <a:prstGeom prst="line">
            <a:avLst/>
          </a:prstGeom>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62B402E0-EFC9-192C-1F30-6E808B14C7FA}"/>
              </a:ext>
            </a:extLst>
          </p:cNvPr>
          <p:cNvSpPr txBox="1"/>
          <p:nvPr/>
        </p:nvSpPr>
        <p:spPr>
          <a:xfrm>
            <a:off x="2247597" y="5204469"/>
            <a:ext cx="1365584" cy="542456"/>
          </a:xfrm>
          <a:prstGeom prst="rect">
            <a:avLst/>
          </a:prstGeom>
          <a:solidFill>
            <a:schemeClr val="accent6">
              <a:alpha val="25000"/>
            </a:schemeClr>
          </a:solidFill>
          <a:ln w="127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Manager of Graduate Affairs</a:t>
            </a:r>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25" b="0" i="1" u="none" strike="noStrike" kern="1200" cap="none" spc="0" normalizeH="0" baseline="0" noProof="0" dirty="0">
                <a:ln>
                  <a:noFill/>
                </a:ln>
                <a:solidFill>
                  <a:prstClr val="black"/>
                </a:solidFill>
                <a:effectLst/>
                <a:uLnTx/>
                <a:uFillTx/>
                <a:latin typeface="Calibri"/>
                <a:ea typeface="+mn-ea"/>
                <a:cs typeface="+mn-cs"/>
              </a:rPr>
              <a:t>Olivia Malmstrom</a:t>
            </a:r>
          </a:p>
        </p:txBody>
      </p:sp>
      <p:grpSp>
        <p:nvGrpSpPr>
          <p:cNvPr id="6" name="Group 5">
            <a:extLst>
              <a:ext uri="{FF2B5EF4-FFF2-40B4-BE49-F238E27FC236}">
                <a16:creationId xmlns:a16="http://schemas.microsoft.com/office/drawing/2014/main" id="{215B1871-3F02-EEC5-D2E3-E71E744EAF9D}"/>
              </a:ext>
            </a:extLst>
          </p:cNvPr>
          <p:cNvGrpSpPr/>
          <p:nvPr/>
        </p:nvGrpSpPr>
        <p:grpSpPr>
          <a:xfrm>
            <a:off x="946483" y="2426766"/>
            <a:ext cx="1155036" cy="2025601"/>
            <a:chOff x="4597749" y="1976172"/>
            <a:chExt cx="1155036" cy="2025601"/>
          </a:xfrm>
        </p:grpSpPr>
        <p:sp>
          <p:nvSpPr>
            <p:cNvPr id="10" name="TextBox 9">
              <a:extLst>
                <a:ext uri="{FF2B5EF4-FFF2-40B4-BE49-F238E27FC236}">
                  <a16:creationId xmlns:a16="http://schemas.microsoft.com/office/drawing/2014/main" id="{B2434F04-0C8C-304B-1484-1C19B5E4E157}"/>
                </a:ext>
              </a:extLst>
            </p:cNvPr>
            <p:cNvSpPr txBox="1"/>
            <p:nvPr/>
          </p:nvSpPr>
          <p:spPr>
            <a:xfrm>
              <a:off x="4597749" y="3459317"/>
              <a:ext cx="1155036" cy="542456"/>
            </a:xfrm>
            <a:prstGeom prst="rect">
              <a:avLst/>
            </a:prstGeom>
            <a:noFill/>
            <a:ln w="3175">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Calibri"/>
                  <a:ea typeface="+mn-ea"/>
                  <a:cs typeface="+mn-cs"/>
                </a:rPr>
                <a:t>Graduate Enrollment</a:t>
              </a:r>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25" b="0" i="1" u="none" strike="noStrike" kern="1200" cap="none" spc="0" normalizeH="0" baseline="0" noProof="0" dirty="0">
                  <a:ln>
                    <a:noFill/>
                  </a:ln>
                  <a:solidFill>
                    <a:prstClr val="black"/>
                  </a:solidFill>
                  <a:effectLst/>
                  <a:uLnTx/>
                  <a:uFillTx/>
                  <a:latin typeface="Calibri"/>
                  <a:ea typeface="+mn-ea"/>
                  <a:cs typeface="+mn-cs"/>
                </a:rPr>
                <a:t>11 FTE</a:t>
              </a:r>
            </a:p>
          </p:txBody>
        </p:sp>
        <p:sp>
          <p:nvSpPr>
            <p:cNvPr id="41" name="TextBox 40">
              <a:extLst>
                <a:ext uri="{FF2B5EF4-FFF2-40B4-BE49-F238E27FC236}">
                  <a16:creationId xmlns:a16="http://schemas.microsoft.com/office/drawing/2014/main" id="{27604F5D-7C8D-3CB0-7FDB-0BA2D6552665}"/>
                </a:ext>
              </a:extLst>
            </p:cNvPr>
            <p:cNvSpPr txBox="1"/>
            <p:nvPr/>
          </p:nvSpPr>
          <p:spPr>
            <a:xfrm>
              <a:off x="4597750" y="2196396"/>
              <a:ext cx="1155035" cy="704039"/>
            </a:xfrm>
            <a:prstGeom prst="rect">
              <a:avLst/>
            </a:prstGeom>
            <a:noFill/>
            <a:ln w="3175">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Associate VP, Graduate Enrolment</a:t>
              </a:r>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25" b="0" i="1" u="none" strike="noStrike" kern="1200" cap="none" spc="0" normalizeH="0" baseline="0" noProof="0" dirty="0">
                  <a:ln>
                    <a:noFill/>
                  </a:ln>
                  <a:solidFill>
                    <a:prstClr val="black"/>
                  </a:solidFill>
                  <a:effectLst/>
                  <a:uLnTx/>
                  <a:uFillTx/>
                  <a:latin typeface="Calibri"/>
                  <a:ea typeface="+mn-ea"/>
                  <a:cs typeface="+mn-cs"/>
                </a:rPr>
                <a:t>David Cotter</a:t>
              </a:r>
            </a:p>
          </p:txBody>
        </p:sp>
        <p:cxnSp>
          <p:nvCxnSpPr>
            <p:cNvPr id="58" name="Straight Connector 57">
              <a:extLst>
                <a:ext uri="{FF2B5EF4-FFF2-40B4-BE49-F238E27FC236}">
                  <a16:creationId xmlns:a16="http://schemas.microsoft.com/office/drawing/2014/main" id="{ADB1BBA1-8824-2CE6-9C85-252AA5D8BCF5}"/>
                </a:ext>
              </a:extLst>
            </p:cNvPr>
            <p:cNvCxnSpPr>
              <a:cxnSpLocks/>
            </p:cNvCxnSpPr>
            <p:nvPr/>
          </p:nvCxnSpPr>
          <p:spPr>
            <a:xfrm flipV="1">
              <a:off x="5175267" y="1976172"/>
              <a:ext cx="0" cy="220223"/>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5BB18413-974A-5696-9D5B-11F0E0D10EB1}"/>
                </a:ext>
              </a:extLst>
            </p:cNvPr>
            <p:cNvCxnSpPr>
              <a:cxnSpLocks/>
              <a:stCxn id="10" idx="0"/>
              <a:endCxn id="41" idx="2"/>
            </p:cNvCxnSpPr>
            <p:nvPr/>
          </p:nvCxnSpPr>
          <p:spPr>
            <a:xfrm flipV="1">
              <a:off x="5175267" y="2900435"/>
              <a:ext cx="1" cy="558882"/>
            </a:xfrm>
            <a:prstGeom prst="line">
              <a:avLst/>
            </a:prstGeom>
          </p:spPr>
          <p:style>
            <a:lnRef idx="1">
              <a:schemeClr val="dk1"/>
            </a:lnRef>
            <a:fillRef idx="0">
              <a:schemeClr val="dk1"/>
            </a:fillRef>
            <a:effectRef idx="0">
              <a:schemeClr val="dk1"/>
            </a:effectRef>
            <a:fontRef idx="minor">
              <a:schemeClr val="tx1"/>
            </a:fontRef>
          </p:style>
        </p:cxnSp>
      </p:grpSp>
      <p:sp>
        <p:nvSpPr>
          <p:cNvPr id="11" name="TextBox 10">
            <a:extLst>
              <a:ext uri="{FF2B5EF4-FFF2-40B4-BE49-F238E27FC236}">
                <a16:creationId xmlns:a16="http://schemas.microsoft.com/office/drawing/2014/main" id="{DB710190-D02E-87B4-384A-C0B9F63E56B2}"/>
              </a:ext>
            </a:extLst>
          </p:cNvPr>
          <p:cNvSpPr txBox="1"/>
          <p:nvPr/>
        </p:nvSpPr>
        <p:spPr>
          <a:xfrm>
            <a:off x="4865398" y="5204469"/>
            <a:ext cx="1365584" cy="542456"/>
          </a:xfrm>
          <a:prstGeom prst="rect">
            <a:avLst/>
          </a:prstGeom>
          <a:solidFill>
            <a:schemeClr val="accent5">
              <a:alpha val="25000"/>
            </a:schemeClr>
          </a:solidFill>
          <a:ln w="127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Graduate Program for Neuroscience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25" b="0" i="1" u="none" strike="noStrike" kern="1200" cap="none" spc="0" normalizeH="0" baseline="0" noProof="0" dirty="0">
                <a:ln>
                  <a:noFill/>
                </a:ln>
                <a:solidFill>
                  <a:prstClr val="black"/>
                </a:solidFill>
                <a:effectLst/>
                <a:uLnTx/>
                <a:uFillTx/>
                <a:latin typeface="Calibri"/>
                <a:ea typeface="+mn-ea"/>
                <a:cs typeface="+mn-cs"/>
              </a:rPr>
              <a:t>3 FTE</a:t>
            </a:r>
            <a:endParaRPr kumimoji="0" lang="en-US" sz="9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66B05720-FB66-88C3-3527-DF6406CC5E53}"/>
              </a:ext>
            </a:extLst>
          </p:cNvPr>
          <p:cNvGrpSpPr/>
          <p:nvPr/>
        </p:nvGrpSpPr>
        <p:grpSpPr>
          <a:xfrm>
            <a:off x="3613181" y="2409753"/>
            <a:ext cx="1365584" cy="1822435"/>
            <a:chOff x="2388078" y="1960467"/>
            <a:chExt cx="1365584" cy="1822435"/>
          </a:xfrm>
        </p:grpSpPr>
        <p:sp>
          <p:nvSpPr>
            <p:cNvPr id="8" name="TextBox 7">
              <a:extLst>
                <a:ext uri="{FF2B5EF4-FFF2-40B4-BE49-F238E27FC236}">
                  <a16:creationId xmlns:a16="http://schemas.microsoft.com/office/drawing/2014/main" id="{8E0D6543-92B0-FCB2-B71F-F543007932FF}"/>
                </a:ext>
              </a:extLst>
            </p:cNvPr>
            <p:cNvSpPr txBox="1"/>
            <p:nvPr/>
          </p:nvSpPr>
          <p:spPr>
            <a:xfrm>
              <a:off x="2388078" y="3240446"/>
              <a:ext cx="1365584" cy="542456"/>
            </a:xfrm>
            <a:prstGeom prst="rect">
              <a:avLst/>
            </a:prstGeom>
            <a:noFill/>
            <a:ln w="3175">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Director of Academic Affairs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25" b="0" i="1" u="none" strike="noStrike" kern="1200" cap="none" spc="0" normalizeH="0" baseline="0" noProof="0" dirty="0">
                  <a:ln>
                    <a:noFill/>
                  </a:ln>
                  <a:solidFill>
                    <a:prstClr val="black"/>
                  </a:solidFill>
                  <a:effectLst/>
                  <a:uLnTx/>
                  <a:uFillTx/>
                  <a:latin typeface="Calibri"/>
                  <a:ea typeface="+mn-ea"/>
                  <a:cs typeface="+mn-cs"/>
                </a:rPr>
                <a:t>Ivonne Dufresne</a:t>
              </a:r>
            </a:p>
          </p:txBody>
        </p:sp>
        <p:sp>
          <p:nvSpPr>
            <p:cNvPr id="13" name="TextBox 12">
              <a:extLst>
                <a:ext uri="{FF2B5EF4-FFF2-40B4-BE49-F238E27FC236}">
                  <a16:creationId xmlns:a16="http://schemas.microsoft.com/office/drawing/2014/main" id="{C00C7B1C-E16B-CE6A-FD4C-AF4C4DEB39BF}"/>
                </a:ext>
              </a:extLst>
            </p:cNvPr>
            <p:cNvSpPr txBox="1"/>
            <p:nvPr/>
          </p:nvSpPr>
          <p:spPr>
            <a:xfrm>
              <a:off x="2388078" y="2197661"/>
              <a:ext cx="1365584" cy="542456"/>
            </a:xfrm>
            <a:prstGeom prst="rect">
              <a:avLst/>
            </a:prstGeom>
            <a:noFill/>
            <a:ln w="3175">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Assistant Provost of Graduate Affairs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25" b="0" i="1" u="none" strike="noStrike" kern="1200" cap="none" spc="0" normalizeH="0" baseline="0" noProof="0" dirty="0">
                  <a:ln>
                    <a:noFill/>
                  </a:ln>
                  <a:solidFill>
                    <a:prstClr val="black"/>
                  </a:solidFill>
                  <a:effectLst/>
                  <a:uLnTx/>
                  <a:uFillTx/>
                  <a:latin typeface="Calibri"/>
                  <a:ea typeface="+mn-ea"/>
                  <a:cs typeface="+mn-cs"/>
                </a:rPr>
                <a:t>Elizabeth Bristol</a:t>
              </a:r>
            </a:p>
          </p:txBody>
        </p:sp>
        <p:cxnSp>
          <p:nvCxnSpPr>
            <p:cNvPr id="51" name="Straight Connector 50">
              <a:extLst>
                <a:ext uri="{FF2B5EF4-FFF2-40B4-BE49-F238E27FC236}">
                  <a16:creationId xmlns:a16="http://schemas.microsoft.com/office/drawing/2014/main" id="{969E4905-227A-0A0D-5140-DEC7DD2F3A3B}"/>
                </a:ext>
              </a:extLst>
            </p:cNvPr>
            <p:cNvCxnSpPr>
              <a:cxnSpLocks/>
            </p:cNvCxnSpPr>
            <p:nvPr/>
          </p:nvCxnSpPr>
          <p:spPr>
            <a:xfrm flipV="1">
              <a:off x="3065538" y="1960467"/>
              <a:ext cx="0" cy="237194"/>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265F294B-A042-CA8D-9CE2-5D46E7F7957B}"/>
                </a:ext>
              </a:extLst>
            </p:cNvPr>
            <p:cNvCxnSpPr>
              <a:cxnSpLocks/>
              <a:stCxn id="8" idx="0"/>
              <a:endCxn id="13" idx="2"/>
            </p:cNvCxnSpPr>
            <p:nvPr/>
          </p:nvCxnSpPr>
          <p:spPr>
            <a:xfrm flipV="1">
              <a:off x="3070870" y="2740117"/>
              <a:ext cx="0" cy="500329"/>
            </a:xfrm>
            <a:prstGeom prst="line">
              <a:avLst/>
            </a:prstGeom>
          </p:spPr>
          <p:style>
            <a:lnRef idx="1">
              <a:schemeClr val="dk1"/>
            </a:lnRef>
            <a:fillRef idx="0">
              <a:schemeClr val="dk1"/>
            </a:fillRef>
            <a:effectRef idx="0">
              <a:schemeClr val="dk1"/>
            </a:effectRef>
            <a:fontRef idx="minor">
              <a:schemeClr val="tx1"/>
            </a:fontRef>
          </p:style>
        </p:cxnSp>
      </p:grpSp>
      <p:grpSp>
        <p:nvGrpSpPr>
          <p:cNvPr id="14" name="Group 13">
            <a:extLst>
              <a:ext uri="{FF2B5EF4-FFF2-40B4-BE49-F238E27FC236}">
                <a16:creationId xmlns:a16="http://schemas.microsoft.com/office/drawing/2014/main" id="{595DB4B0-1721-2D51-FB73-900DBE2D6CF5}"/>
              </a:ext>
            </a:extLst>
          </p:cNvPr>
          <p:cNvGrpSpPr/>
          <p:nvPr/>
        </p:nvGrpSpPr>
        <p:grpSpPr>
          <a:xfrm>
            <a:off x="6088377" y="2401349"/>
            <a:ext cx="2479608" cy="2064516"/>
            <a:chOff x="6262547" y="1976806"/>
            <a:chExt cx="2479608" cy="2064516"/>
          </a:xfrm>
        </p:grpSpPr>
        <p:sp>
          <p:nvSpPr>
            <p:cNvPr id="3" name="TextBox 2">
              <a:extLst>
                <a:ext uri="{FF2B5EF4-FFF2-40B4-BE49-F238E27FC236}">
                  <a16:creationId xmlns:a16="http://schemas.microsoft.com/office/drawing/2014/main" id="{0B2A7BBF-3EF2-9E2E-1A3A-6150D18FBB2D}"/>
                </a:ext>
              </a:extLst>
            </p:cNvPr>
            <p:cNvSpPr txBox="1"/>
            <p:nvPr/>
          </p:nvSpPr>
          <p:spPr>
            <a:xfrm>
              <a:off x="6865257" y="2197029"/>
              <a:ext cx="1365584" cy="715581"/>
            </a:xfrm>
            <a:prstGeom prst="rect">
              <a:avLst/>
            </a:prstGeom>
            <a:noFill/>
            <a:ln w="3175">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Assistant Provost of Graduate &amp; Postdoc Development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black"/>
                  </a:solidFill>
                  <a:effectLst/>
                  <a:uLnTx/>
                  <a:uFillTx/>
                  <a:latin typeface="Calibri"/>
                  <a:ea typeface="+mn-ea"/>
                  <a:cs typeface="+mn-cs"/>
                </a:rPr>
                <a:t>Lauren Easterling</a:t>
              </a:r>
            </a:p>
          </p:txBody>
        </p:sp>
        <p:sp>
          <p:nvSpPr>
            <p:cNvPr id="4" name="TextBox 3">
              <a:extLst>
                <a:ext uri="{FF2B5EF4-FFF2-40B4-BE49-F238E27FC236}">
                  <a16:creationId xmlns:a16="http://schemas.microsoft.com/office/drawing/2014/main" id="{450E42AD-7F5A-5DB7-A2A6-AC25854D7969}"/>
                </a:ext>
              </a:extLst>
            </p:cNvPr>
            <p:cNvSpPr txBox="1"/>
            <p:nvPr/>
          </p:nvSpPr>
          <p:spPr>
            <a:xfrm>
              <a:off x="7580809" y="3498866"/>
              <a:ext cx="1161346" cy="542456"/>
            </a:xfrm>
            <a:prstGeom prst="rect">
              <a:avLst/>
            </a:prstGeom>
            <a:noFill/>
            <a:ln w="3175">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Director of Grad Student Support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25"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Jessica McCarthy</a:t>
              </a:r>
            </a:p>
          </p:txBody>
        </p:sp>
        <p:sp>
          <p:nvSpPr>
            <p:cNvPr id="5" name="TextBox 4">
              <a:extLst>
                <a:ext uri="{FF2B5EF4-FFF2-40B4-BE49-F238E27FC236}">
                  <a16:creationId xmlns:a16="http://schemas.microsoft.com/office/drawing/2014/main" id="{3B6BFC3E-2D34-55ED-C897-545FA16B3FE6}"/>
                </a:ext>
              </a:extLst>
            </p:cNvPr>
            <p:cNvSpPr txBox="1"/>
            <p:nvPr/>
          </p:nvSpPr>
          <p:spPr>
            <a:xfrm>
              <a:off x="6262547" y="3498866"/>
              <a:ext cx="1161344" cy="542456"/>
            </a:xfrm>
            <a:prstGeom prst="rect">
              <a:avLst/>
            </a:prstGeom>
            <a:noFill/>
            <a:ln w="3175">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Calibri"/>
                  <a:ea typeface="+mn-ea"/>
                  <a:cs typeface="+mn-cs"/>
                </a:rPr>
                <a:t>Director of PhD Resources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25"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Abi Nishimura</a:t>
              </a:r>
            </a:p>
          </p:txBody>
        </p:sp>
        <p:cxnSp>
          <p:nvCxnSpPr>
            <p:cNvPr id="16" name="Straight Connector 15">
              <a:extLst>
                <a:ext uri="{FF2B5EF4-FFF2-40B4-BE49-F238E27FC236}">
                  <a16:creationId xmlns:a16="http://schemas.microsoft.com/office/drawing/2014/main" id="{1978739C-7B7F-E6CF-1AB0-8316598E625C}"/>
                </a:ext>
              </a:extLst>
            </p:cNvPr>
            <p:cNvCxnSpPr>
              <a:cxnSpLocks/>
            </p:cNvCxnSpPr>
            <p:nvPr/>
          </p:nvCxnSpPr>
          <p:spPr>
            <a:xfrm>
              <a:off x="7548048" y="2912609"/>
              <a:ext cx="0" cy="343204"/>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E859B24F-504D-5353-7DEB-FECAE9302762}"/>
                </a:ext>
              </a:extLst>
            </p:cNvPr>
            <p:cNvCxnSpPr>
              <a:cxnSpLocks/>
            </p:cNvCxnSpPr>
            <p:nvPr/>
          </p:nvCxnSpPr>
          <p:spPr>
            <a:xfrm flipH="1">
              <a:off x="6787497" y="3255812"/>
              <a:ext cx="760549" cy="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5B9F14FC-2C50-228D-6A86-36AD7D4A8FE6}"/>
                </a:ext>
              </a:extLst>
            </p:cNvPr>
            <p:cNvCxnSpPr>
              <a:cxnSpLocks/>
            </p:cNvCxnSpPr>
            <p:nvPr/>
          </p:nvCxnSpPr>
          <p:spPr>
            <a:xfrm>
              <a:off x="6795275" y="3255813"/>
              <a:ext cx="0" cy="243053"/>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88C0D387-CBB7-ED18-E001-923C7F806D60}"/>
                </a:ext>
              </a:extLst>
            </p:cNvPr>
            <p:cNvCxnSpPr>
              <a:cxnSpLocks/>
            </p:cNvCxnSpPr>
            <p:nvPr/>
          </p:nvCxnSpPr>
          <p:spPr>
            <a:xfrm>
              <a:off x="7548046" y="3255812"/>
              <a:ext cx="623870" cy="0"/>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99F57893-3B14-C76F-F14C-5BB009338013}"/>
                </a:ext>
              </a:extLst>
            </p:cNvPr>
            <p:cNvCxnSpPr>
              <a:cxnSpLocks/>
              <a:stCxn id="3" idx="0"/>
            </p:cNvCxnSpPr>
            <p:nvPr/>
          </p:nvCxnSpPr>
          <p:spPr>
            <a:xfrm flipH="1" flipV="1">
              <a:off x="7548046" y="1976806"/>
              <a:ext cx="3" cy="220223"/>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8E70EC56-5834-4DFF-57C2-79E0F6EE0270}"/>
                </a:ext>
              </a:extLst>
            </p:cNvPr>
            <p:cNvCxnSpPr>
              <a:cxnSpLocks/>
            </p:cNvCxnSpPr>
            <p:nvPr/>
          </p:nvCxnSpPr>
          <p:spPr>
            <a:xfrm>
              <a:off x="8171916" y="3255813"/>
              <a:ext cx="0" cy="243053"/>
            </a:xfrm>
            <a:prstGeom prst="line">
              <a:avLst/>
            </a:prstGeom>
          </p:spPr>
          <p:style>
            <a:lnRef idx="1">
              <a:schemeClr val="dk1"/>
            </a:lnRef>
            <a:fillRef idx="0">
              <a:schemeClr val="dk1"/>
            </a:fillRef>
            <a:effectRef idx="0">
              <a:schemeClr val="dk1"/>
            </a:effectRef>
            <a:fontRef idx="minor">
              <a:schemeClr val="tx1"/>
            </a:fontRef>
          </p:style>
        </p:cxnSp>
      </p:grpSp>
      <p:cxnSp>
        <p:nvCxnSpPr>
          <p:cNvPr id="20" name="Straight Connector 19">
            <a:extLst>
              <a:ext uri="{FF2B5EF4-FFF2-40B4-BE49-F238E27FC236}">
                <a16:creationId xmlns:a16="http://schemas.microsoft.com/office/drawing/2014/main" id="{48150E73-68EC-AA0E-854A-09EB925CCDD7}"/>
              </a:ext>
            </a:extLst>
          </p:cNvPr>
          <p:cNvCxnSpPr>
            <a:stCxn id="43" idx="0"/>
          </p:cNvCxnSpPr>
          <p:nvPr/>
        </p:nvCxnSpPr>
        <p:spPr>
          <a:xfrm flipV="1">
            <a:off x="2930389" y="2409753"/>
            <a:ext cx="0" cy="2794716"/>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cxnSp>
        <p:nvCxnSpPr>
          <p:cNvPr id="24" name="Straight Connector 23">
            <a:extLst>
              <a:ext uri="{FF2B5EF4-FFF2-40B4-BE49-F238E27FC236}">
                <a16:creationId xmlns:a16="http://schemas.microsoft.com/office/drawing/2014/main" id="{6A95EBDC-170E-C338-33FF-2848798C726A}"/>
              </a:ext>
            </a:extLst>
          </p:cNvPr>
          <p:cNvCxnSpPr/>
          <p:nvPr/>
        </p:nvCxnSpPr>
        <p:spPr>
          <a:xfrm flipV="1">
            <a:off x="5548190" y="2401347"/>
            <a:ext cx="0" cy="2794716"/>
          </a:xfrm>
          <a:prstGeom prst="line">
            <a:avLst/>
          </a:prstGeom>
          <a:ln>
            <a:solidFill>
              <a:schemeClr val="tx1"/>
            </a:solidFill>
          </a:ln>
        </p:spPr>
        <p:style>
          <a:lnRef idx="1">
            <a:schemeClr val="accent6"/>
          </a:lnRef>
          <a:fillRef idx="0">
            <a:schemeClr val="accent6"/>
          </a:fillRef>
          <a:effectRef idx="0">
            <a:schemeClr val="accent6"/>
          </a:effectRef>
          <a:fontRef idx="minor">
            <a:schemeClr val="tx1"/>
          </a:fontRef>
        </p:style>
      </p:cxnSp>
      <p:sp>
        <p:nvSpPr>
          <p:cNvPr id="26" name="Rectangle 25">
            <a:extLst>
              <a:ext uri="{FF2B5EF4-FFF2-40B4-BE49-F238E27FC236}">
                <a16:creationId xmlns:a16="http://schemas.microsoft.com/office/drawing/2014/main" id="{EFB26C1E-D396-B090-519D-EF16725CC9A6}"/>
              </a:ext>
            </a:extLst>
          </p:cNvPr>
          <p:cNvSpPr/>
          <p:nvPr/>
        </p:nvSpPr>
        <p:spPr>
          <a:xfrm>
            <a:off x="740229" y="2258577"/>
            <a:ext cx="1665514" cy="2422279"/>
          </a:xfrm>
          <a:prstGeom prst="rect">
            <a:avLst/>
          </a:prstGeom>
          <a:solidFill>
            <a:schemeClr val="accent1">
              <a:alpha val="17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A28B990C-4DC2-37A0-CB40-966F386F3F0F}"/>
              </a:ext>
            </a:extLst>
          </p:cNvPr>
          <p:cNvSpPr/>
          <p:nvPr/>
        </p:nvSpPr>
        <p:spPr>
          <a:xfrm>
            <a:off x="3504496" y="2258577"/>
            <a:ext cx="1665514" cy="2422279"/>
          </a:xfrm>
          <a:prstGeom prst="rect">
            <a:avLst/>
          </a:prstGeom>
          <a:solidFill>
            <a:schemeClr val="accent2">
              <a:alpha val="17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815F1767-F7DC-6E74-64F4-DDF21B41A07F}"/>
              </a:ext>
            </a:extLst>
          </p:cNvPr>
          <p:cNvSpPr/>
          <p:nvPr/>
        </p:nvSpPr>
        <p:spPr>
          <a:xfrm>
            <a:off x="5990639" y="2253805"/>
            <a:ext cx="2688201" cy="2422279"/>
          </a:xfrm>
          <a:prstGeom prst="rect">
            <a:avLst/>
          </a:prstGeom>
          <a:solidFill>
            <a:schemeClr val="accent4">
              <a:alpha val="17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TextBox 28">
            <a:extLst>
              <a:ext uri="{FF2B5EF4-FFF2-40B4-BE49-F238E27FC236}">
                <a16:creationId xmlns:a16="http://schemas.microsoft.com/office/drawing/2014/main" id="{5D7A8DDC-3504-7321-DCE6-7F816A76EF89}"/>
              </a:ext>
            </a:extLst>
          </p:cNvPr>
          <p:cNvSpPr txBox="1"/>
          <p:nvPr/>
        </p:nvSpPr>
        <p:spPr>
          <a:xfrm>
            <a:off x="3348486" y="1730032"/>
            <a:ext cx="2042771"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Graduate Policy</a:t>
            </a:r>
          </a:p>
        </p:txBody>
      </p:sp>
      <p:sp>
        <p:nvSpPr>
          <p:cNvPr id="33" name="TextBox 32">
            <a:extLst>
              <a:ext uri="{FF2B5EF4-FFF2-40B4-BE49-F238E27FC236}">
                <a16:creationId xmlns:a16="http://schemas.microsoft.com/office/drawing/2014/main" id="{9EF337AC-E330-4062-F2CA-3F99625CC245}"/>
              </a:ext>
            </a:extLst>
          </p:cNvPr>
          <p:cNvSpPr txBox="1"/>
          <p:nvPr/>
        </p:nvSpPr>
        <p:spPr>
          <a:xfrm>
            <a:off x="532666" y="1526217"/>
            <a:ext cx="190573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Graduate Enrollment</a:t>
            </a:r>
          </a:p>
        </p:txBody>
      </p:sp>
      <p:sp>
        <p:nvSpPr>
          <p:cNvPr id="34" name="TextBox 33">
            <a:extLst>
              <a:ext uri="{FF2B5EF4-FFF2-40B4-BE49-F238E27FC236}">
                <a16:creationId xmlns:a16="http://schemas.microsoft.com/office/drawing/2014/main" id="{2E68ACF7-0EE6-C523-5FE7-4D814795F695}"/>
              </a:ext>
            </a:extLst>
          </p:cNvPr>
          <p:cNvSpPr txBox="1"/>
          <p:nvPr/>
        </p:nvSpPr>
        <p:spPr>
          <a:xfrm>
            <a:off x="6230981" y="1569761"/>
            <a:ext cx="2241647"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Graduate &amp; Postdoctoral Success</a:t>
            </a:r>
          </a:p>
        </p:txBody>
      </p:sp>
      <p:sp>
        <p:nvSpPr>
          <p:cNvPr id="35" name="TextBox 34">
            <a:extLst>
              <a:ext uri="{FF2B5EF4-FFF2-40B4-BE49-F238E27FC236}">
                <a16:creationId xmlns:a16="http://schemas.microsoft.com/office/drawing/2014/main" id="{D925F718-55D4-DFB6-D5E4-025178CAD491}"/>
              </a:ext>
            </a:extLst>
          </p:cNvPr>
          <p:cNvSpPr txBox="1"/>
          <p:nvPr/>
        </p:nvSpPr>
        <p:spPr>
          <a:xfrm>
            <a:off x="1977522" y="5874308"/>
            <a:ext cx="190573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Special Projects &amp; Operations</a:t>
            </a:r>
          </a:p>
        </p:txBody>
      </p:sp>
      <p:sp>
        <p:nvSpPr>
          <p:cNvPr id="36" name="TextBox 35">
            <a:extLst>
              <a:ext uri="{FF2B5EF4-FFF2-40B4-BE49-F238E27FC236}">
                <a16:creationId xmlns:a16="http://schemas.microsoft.com/office/drawing/2014/main" id="{E07546DE-E3A2-4635-DCB4-25492B2AC989}"/>
              </a:ext>
            </a:extLst>
          </p:cNvPr>
          <p:cNvSpPr txBox="1"/>
          <p:nvPr/>
        </p:nvSpPr>
        <p:spPr>
          <a:xfrm>
            <a:off x="4571999" y="5874308"/>
            <a:ext cx="2119087"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Interdisciplinary Graduate Education</a:t>
            </a:r>
          </a:p>
        </p:txBody>
      </p:sp>
      <p:sp>
        <p:nvSpPr>
          <p:cNvPr id="39" name="TextBox 38">
            <a:extLst>
              <a:ext uri="{FF2B5EF4-FFF2-40B4-BE49-F238E27FC236}">
                <a16:creationId xmlns:a16="http://schemas.microsoft.com/office/drawing/2014/main" id="{1B087527-52C4-FD3D-2404-5166069A6202}"/>
              </a:ext>
            </a:extLst>
          </p:cNvPr>
          <p:cNvSpPr txBox="1"/>
          <p:nvPr/>
        </p:nvSpPr>
        <p:spPr>
          <a:xfrm>
            <a:off x="290234" y="500847"/>
            <a:ext cx="8448038"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Graduate Affairs, Office of </a:t>
            </a:r>
            <a:r>
              <a:rPr kumimoji="0" lang="en-US" sz="2400" b="1" i="0" u="none" strike="noStrike" kern="1200" cap="none" spc="0" normalizeH="0" baseline="0" noProof="0">
                <a:ln>
                  <a:noFill/>
                </a:ln>
                <a:solidFill>
                  <a:prstClr val="black"/>
                </a:solidFill>
                <a:effectLst/>
                <a:uLnTx/>
                <a:uFillTx/>
                <a:latin typeface="Calibri"/>
                <a:ea typeface="+mn-ea"/>
                <a:cs typeface="+mn-cs"/>
              </a:rPr>
              <a:t>the Provost</a:t>
            </a: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44" name="Straight Connector 43">
            <a:extLst>
              <a:ext uri="{FF2B5EF4-FFF2-40B4-BE49-F238E27FC236}">
                <a16:creationId xmlns:a16="http://schemas.microsoft.com/office/drawing/2014/main" id="{C20DC63E-DCBE-8378-E75F-5AFC403C4992}"/>
              </a:ext>
            </a:extLst>
          </p:cNvPr>
          <p:cNvCxnSpPr>
            <a:cxnSpLocks/>
          </p:cNvCxnSpPr>
          <p:nvPr/>
        </p:nvCxnSpPr>
        <p:spPr>
          <a:xfrm>
            <a:off x="532666" y="2099757"/>
            <a:ext cx="8371848" cy="77386"/>
          </a:xfrm>
          <a:prstGeom prst="line">
            <a:avLst/>
          </a:prstGeom>
          <a:ln w="12700">
            <a:solidFill>
              <a:schemeClr val="tx1"/>
            </a:solidFill>
            <a:prstDash val="solid"/>
          </a:ln>
        </p:spPr>
        <p:style>
          <a:lnRef idx="2">
            <a:schemeClr val="accent1"/>
          </a:lnRef>
          <a:fillRef idx="0">
            <a:schemeClr val="accent1"/>
          </a:fillRef>
          <a:effectRef idx="1">
            <a:schemeClr val="accent1"/>
          </a:effectRef>
          <a:fontRef idx="minor">
            <a:schemeClr val="tx1"/>
          </a:fontRef>
        </p:style>
      </p:cxnSp>
      <p:sp>
        <p:nvSpPr>
          <p:cNvPr id="45" name="Rectangle 44">
            <a:extLst>
              <a:ext uri="{FF2B5EF4-FFF2-40B4-BE49-F238E27FC236}">
                <a16:creationId xmlns:a16="http://schemas.microsoft.com/office/drawing/2014/main" id="{E80CAACB-E3B8-DA5C-986F-70D15B1D6598}"/>
              </a:ext>
            </a:extLst>
          </p:cNvPr>
          <p:cNvSpPr/>
          <p:nvPr/>
        </p:nvSpPr>
        <p:spPr>
          <a:xfrm>
            <a:off x="0" y="0"/>
            <a:ext cx="9144000" cy="326571"/>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6" name="TextBox 45">
            <a:extLst>
              <a:ext uri="{FF2B5EF4-FFF2-40B4-BE49-F238E27FC236}">
                <a16:creationId xmlns:a16="http://schemas.microsoft.com/office/drawing/2014/main" id="{AE171221-8DDC-3C35-DA2D-6F40B6507347}"/>
              </a:ext>
            </a:extLst>
          </p:cNvPr>
          <p:cNvSpPr txBox="1"/>
          <p:nvPr/>
        </p:nvSpPr>
        <p:spPr>
          <a:xfrm>
            <a:off x="35523" y="6521326"/>
            <a:ext cx="3081293"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Boston University</a:t>
            </a:r>
            <a:r>
              <a:rPr kumimoji="0" lang="en-US" sz="1400" b="0" i="0" u="none" strike="noStrike" kern="1200" cap="none" spc="0" normalizeH="0" baseline="0" noProof="0" dirty="0">
                <a:ln>
                  <a:noFill/>
                </a:ln>
                <a:solidFill>
                  <a:prstClr val="black"/>
                </a:solidFill>
                <a:effectLst/>
                <a:uLnTx/>
                <a:uFillTx/>
                <a:latin typeface="Calibri"/>
                <a:ea typeface="+mn-ea"/>
                <a:cs typeface="+mn-cs"/>
              </a:rPr>
              <a:t>: Office of the Provost</a:t>
            </a:r>
          </a:p>
        </p:txBody>
      </p:sp>
      <p:pic>
        <p:nvPicPr>
          <p:cNvPr id="49" name="Picture 48">
            <a:extLst>
              <a:ext uri="{FF2B5EF4-FFF2-40B4-BE49-F238E27FC236}">
                <a16:creationId xmlns:a16="http://schemas.microsoft.com/office/drawing/2014/main" id="{3F121E58-DF47-FBEB-4CFF-3D3E14E0B184}"/>
              </a:ext>
            </a:extLst>
          </p:cNvPr>
          <p:cNvPicPr>
            <a:picLocks noChangeAspect="1"/>
          </p:cNvPicPr>
          <p:nvPr/>
        </p:nvPicPr>
        <p:blipFill>
          <a:blip r:embed="rId2"/>
          <a:stretch>
            <a:fillRect/>
          </a:stretch>
        </p:blipFill>
        <p:spPr>
          <a:xfrm>
            <a:off x="8202909" y="6393099"/>
            <a:ext cx="959292" cy="542457"/>
          </a:xfrm>
          <a:prstGeom prst="rect">
            <a:avLst/>
          </a:prstGeom>
        </p:spPr>
      </p:pic>
      <p:cxnSp>
        <p:nvCxnSpPr>
          <p:cNvPr id="37" name="Straight Arrow Connector 36">
            <a:extLst>
              <a:ext uri="{FF2B5EF4-FFF2-40B4-BE49-F238E27FC236}">
                <a16:creationId xmlns:a16="http://schemas.microsoft.com/office/drawing/2014/main" id="{A719C561-2E6C-9441-B8D0-AB0682A7EA10}"/>
              </a:ext>
            </a:extLst>
          </p:cNvPr>
          <p:cNvCxnSpPr>
            <a:stCxn id="2" idx="2"/>
          </p:cNvCxnSpPr>
          <p:nvPr/>
        </p:nvCxnSpPr>
        <p:spPr>
          <a:xfrm flipH="1">
            <a:off x="2247597" y="1465498"/>
            <a:ext cx="2089656" cy="35241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0" name="Straight Arrow Connector 39">
            <a:extLst>
              <a:ext uri="{FF2B5EF4-FFF2-40B4-BE49-F238E27FC236}">
                <a16:creationId xmlns:a16="http://schemas.microsoft.com/office/drawing/2014/main" id="{D5508933-D212-0D84-2B56-693D0A947935}"/>
              </a:ext>
            </a:extLst>
          </p:cNvPr>
          <p:cNvCxnSpPr>
            <a:stCxn id="2" idx="2"/>
          </p:cNvCxnSpPr>
          <p:nvPr/>
        </p:nvCxnSpPr>
        <p:spPr>
          <a:xfrm>
            <a:off x="4337253" y="1465498"/>
            <a:ext cx="2172404" cy="35241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8" name="Straight Arrow Connector 47">
            <a:extLst>
              <a:ext uri="{FF2B5EF4-FFF2-40B4-BE49-F238E27FC236}">
                <a16:creationId xmlns:a16="http://schemas.microsoft.com/office/drawing/2014/main" id="{9E74FE23-6FA8-6DC8-1ABB-94BF763DB3E6}"/>
              </a:ext>
            </a:extLst>
          </p:cNvPr>
          <p:cNvCxnSpPr>
            <a:stCxn id="2" idx="2"/>
          </p:cNvCxnSpPr>
          <p:nvPr/>
        </p:nvCxnSpPr>
        <p:spPr>
          <a:xfrm>
            <a:off x="4337253" y="1465498"/>
            <a:ext cx="0" cy="35241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204471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6F0E8-5773-C4C8-B1A8-5944D112E3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A6348-89F3-42B3-83AE-A79415DEC0B9}"/>
              </a:ext>
            </a:extLst>
          </p:cNvPr>
          <p:cNvSpPr>
            <a:spLocks noGrp="1"/>
          </p:cNvSpPr>
          <p:nvPr>
            <p:ph type="title"/>
          </p:nvPr>
        </p:nvSpPr>
        <p:spPr>
          <a:xfrm>
            <a:off x="0" y="381000"/>
            <a:ext cx="9144000" cy="685800"/>
          </a:xfrm>
        </p:spPr>
        <p:txBody>
          <a:bodyPr/>
          <a:lstStyle/>
          <a:p>
            <a:pPr algn="ctr"/>
            <a:r>
              <a:rPr lang="en-US" dirty="0">
                <a:solidFill>
                  <a:srgbClr val="C40000"/>
                </a:solidFill>
              </a:rPr>
              <a:t>Graduate Education by the Numbers</a:t>
            </a:r>
          </a:p>
        </p:txBody>
      </p:sp>
      <p:sp>
        <p:nvSpPr>
          <p:cNvPr id="3" name="Content Placeholder 2">
            <a:extLst>
              <a:ext uri="{FF2B5EF4-FFF2-40B4-BE49-F238E27FC236}">
                <a16:creationId xmlns:a16="http://schemas.microsoft.com/office/drawing/2014/main" id="{87E198BF-6FC4-0980-3910-9161C3EBDB7B}"/>
              </a:ext>
            </a:extLst>
          </p:cNvPr>
          <p:cNvSpPr>
            <a:spLocks noGrp="1"/>
          </p:cNvSpPr>
          <p:nvPr>
            <p:ph idx="1"/>
          </p:nvPr>
        </p:nvSpPr>
        <p:spPr>
          <a:xfrm>
            <a:off x="3657600" y="1072444"/>
            <a:ext cx="5334000" cy="5105400"/>
          </a:xfrm>
        </p:spPr>
        <p:txBody>
          <a:bodyPr/>
          <a:lstStyle/>
          <a:p>
            <a:pPr marL="66675" indent="0">
              <a:buClr>
                <a:srgbClr val="FF0000"/>
              </a:buClr>
              <a:buNone/>
            </a:pPr>
            <a:endParaRPr lang="en-US" i="1" dirty="0">
              <a:solidFill>
                <a:srgbClr val="C00000"/>
              </a:solidFill>
            </a:endParaRPr>
          </a:p>
          <a:p>
            <a:pPr marL="66675" indent="0" algn="ctr">
              <a:buClr>
                <a:srgbClr val="FF0000"/>
              </a:buClr>
              <a:buNone/>
            </a:pPr>
            <a:r>
              <a:rPr lang="en-US"/>
              <a:t>Approximately </a:t>
            </a:r>
            <a:r>
              <a:rPr lang="en-US" b="1">
                <a:solidFill>
                  <a:srgbClr val="C00000"/>
                </a:solidFill>
              </a:rPr>
              <a:t>2,400</a:t>
            </a:r>
            <a:r>
              <a:rPr lang="en-US" dirty="0">
                <a:solidFill>
                  <a:srgbClr val="FF0000"/>
                </a:solidFill>
              </a:rPr>
              <a:t> </a:t>
            </a:r>
            <a:r>
              <a:rPr lang="en-US" dirty="0"/>
              <a:t>PhD Students</a:t>
            </a:r>
          </a:p>
          <a:p>
            <a:pPr marL="66675" indent="0" algn="ctr">
              <a:buClr>
                <a:srgbClr val="FF0000"/>
              </a:buClr>
              <a:buNone/>
            </a:pPr>
            <a:endParaRPr lang="en-US" dirty="0"/>
          </a:p>
          <a:p>
            <a:pPr marL="66675" indent="0" algn="ctr">
              <a:buClr>
                <a:srgbClr val="FF0000"/>
              </a:buClr>
              <a:buNone/>
            </a:pPr>
            <a:r>
              <a:rPr lang="en-US" b="1" dirty="0">
                <a:solidFill>
                  <a:srgbClr val="C00000"/>
                </a:solidFill>
              </a:rPr>
              <a:t>65</a:t>
            </a:r>
            <a:r>
              <a:rPr lang="en-US" dirty="0">
                <a:solidFill>
                  <a:srgbClr val="C00000"/>
                </a:solidFill>
              </a:rPr>
              <a:t> </a:t>
            </a:r>
            <a:r>
              <a:rPr lang="en-US" dirty="0"/>
              <a:t>PhD Programs</a:t>
            </a:r>
          </a:p>
          <a:p>
            <a:pPr marL="66675" indent="0" algn="ctr">
              <a:buClr>
                <a:srgbClr val="FF0000"/>
              </a:buClr>
              <a:buNone/>
            </a:pPr>
            <a:r>
              <a:rPr lang="en-US" sz="1800" dirty="0"/>
              <a:t>(programs with enrolled students)</a:t>
            </a:r>
          </a:p>
          <a:p>
            <a:pPr marL="66675" indent="0" algn="ctr">
              <a:buClr>
                <a:srgbClr val="FF0000"/>
              </a:buClr>
              <a:buNone/>
            </a:pPr>
            <a:endParaRPr lang="en-US" b="1" dirty="0">
              <a:solidFill>
                <a:srgbClr val="C00000"/>
              </a:solidFill>
            </a:endParaRPr>
          </a:p>
          <a:p>
            <a:pPr marL="66675" indent="0" algn="ctr">
              <a:buClr>
                <a:srgbClr val="FF0000"/>
              </a:buClr>
              <a:buNone/>
            </a:pPr>
            <a:r>
              <a:rPr lang="en-US"/>
              <a:t>Approximately</a:t>
            </a:r>
            <a:r>
              <a:rPr lang="en-US" dirty="0"/>
              <a:t> </a:t>
            </a:r>
            <a:r>
              <a:rPr lang="en-US" b="1">
                <a:solidFill>
                  <a:srgbClr val="C00000"/>
                </a:solidFill>
              </a:rPr>
              <a:t>16,000</a:t>
            </a:r>
            <a:r>
              <a:rPr lang="en-US" dirty="0">
                <a:solidFill>
                  <a:srgbClr val="FF0000"/>
                </a:solidFill>
              </a:rPr>
              <a:t> </a:t>
            </a:r>
            <a:r>
              <a:rPr lang="en-US" dirty="0"/>
              <a:t>Professional Doctorate &amp; Master’s Students</a:t>
            </a:r>
          </a:p>
          <a:p>
            <a:pPr marL="66675" indent="0" algn="ctr">
              <a:buClr>
                <a:srgbClr val="FF0000"/>
              </a:buClr>
              <a:buNone/>
            </a:pPr>
            <a:endParaRPr lang="en-US" i="1" dirty="0"/>
          </a:p>
          <a:p>
            <a:pPr marL="66675" indent="0" algn="ctr">
              <a:buClr>
                <a:srgbClr val="FF0000"/>
              </a:buClr>
              <a:buNone/>
            </a:pPr>
            <a:r>
              <a:rPr lang="en-US" b="1" dirty="0">
                <a:solidFill>
                  <a:srgbClr val="C00000"/>
                </a:solidFill>
              </a:rPr>
              <a:t>Over 200 </a:t>
            </a:r>
            <a:r>
              <a:rPr lang="en-US" dirty="0"/>
              <a:t>Professional Doctorate &amp;</a:t>
            </a:r>
          </a:p>
          <a:p>
            <a:pPr marL="66675" indent="0" algn="ctr">
              <a:buClr>
                <a:srgbClr val="FF0000"/>
              </a:buClr>
              <a:buNone/>
            </a:pPr>
            <a:r>
              <a:rPr lang="en-US" b="1" dirty="0">
                <a:solidFill>
                  <a:srgbClr val="C00000"/>
                </a:solidFill>
              </a:rPr>
              <a:t>       </a:t>
            </a:r>
            <a:r>
              <a:rPr lang="en-US" dirty="0"/>
              <a:t>Master’s Programs</a:t>
            </a:r>
            <a:endParaRPr lang="en-US" sz="1200" i="1" dirty="0"/>
          </a:p>
          <a:p>
            <a:pPr marL="66675" indent="0">
              <a:buClr>
                <a:srgbClr val="FF0000"/>
              </a:buClr>
              <a:buNone/>
            </a:pPr>
            <a:endParaRPr lang="en-US" sz="2800" b="1" i="1" dirty="0"/>
          </a:p>
          <a:p>
            <a:pPr marL="66675" indent="0">
              <a:buClr>
                <a:srgbClr val="FF0000"/>
              </a:buClr>
              <a:buNone/>
            </a:pPr>
            <a:endParaRPr lang="en-US" sz="2800" b="1" i="1" dirty="0"/>
          </a:p>
        </p:txBody>
      </p:sp>
      <p:pic>
        <p:nvPicPr>
          <p:cNvPr id="4" name="Picture 3">
            <a:extLst>
              <a:ext uri="{FF2B5EF4-FFF2-40B4-BE49-F238E27FC236}">
                <a16:creationId xmlns:a16="http://schemas.microsoft.com/office/drawing/2014/main" id="{5EAD0645-EC91-9B72-6674-A4692F31FB98}"/>
              </a:ext>
            </a:extLst>
          </p:cNvPr>
          <p:cNvPicPr>
            <a:picLocks noChangeAspect="1"/>
          </p:cNvPicPr>
          <p:nvPr/>
        </p:nvPicPr>
        <p:blipFill>
          <a:blip r:embed="rId3"/>
          <a:stretch>
            <a:fillRect/>
          </a:stretch>
        </p:blipFill>
        <p:spPr>
          <a:xfrm>
            <a:off x="350485" y="1301044"/>
            <a:ext cx="2956631"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39929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524EDA8-21F6-6AC4-B916-C752DEF757B1}"/>
              </a:ext>
            </a:extLst>
          </p:cNvPr>
          <p:cNvSpPr txBox="1">
            <a:spLocks/>
          </p:cNvSpPr>
          <p:nvPr/>
        </p:nvSpPr>
        <p:spPr>
          <a:xfrm>
            <a:off x="416052" y="1091327"/>
            <a:ext cx="4282749" cy="54864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fontAlgn="auto">
              <a:spcAft>
                <a:spcPts val="0"/>
              </a:spcAft>
            </a:pPr>
            <a:r>
              <a:rPr lang="en-US" sz="2700" b="1" dirty="0">
                <a:solidFill>
                  <a:prstClr val="black"/>
                </a:solidFill>
                <a:latin typeface="Franklin Gothic Demi" panose="020B0703020102020204" pitchFamily="34" charset="0"/>
              </a:rPr>
              <a:t>Program and Policy Review</a:t>
            </a:r>
          </a:p>
        </p:txBody>
      </p:sp>
      <p:sp>
        <p:nvSpPr>
          <p:cNvPr id="9" name="Rectangle 8">
            <a:extLst>
              <a:ext uri="{FF2B5EF4-FFF2-40B4-BE49-F238E27FC236}">
                <a16:creationId xmlns:a16="http://schemas.microsoft.com/office/drawing/2014/main" id="{2D4353B8-95BA-37EC-67F3-A6FAB6603976}"/>
              </a:ext>
            </a:extLst>
          </p:cNvPr>
          <p:cNvSpPr/>
          <p:nvPr/>
        </p:nvSpPr>
        <p:spPr>
          <a:xfrm>
            <a:off x="4698802" y="1316287"/>
            <a:ext cx="4445198" cy="113933"/>
          </a:xfrm>
          <a:prstGeom prst="rect">
            <a:avLst/>
          </a:prstGeom>
          <a:solidFill>
            <a:srgbClr val="CC1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10" name="Rectangle 9">
            <a:extLst>
              <a:ext uri="{FF2B5EF4-FFF2-40B4-BE49-F238E27FC236}">
                <a16:creationId xmlns:a16="http://schemas.microsoft.com/office/drawing/2014/main" id="{2D25E230-F2DE-DC05-69B2-ACE911B34450}"/>
              </a:ext>
            </a:extLst>
          </p:cNvPr>
          <p:cNvSpPr/>
          <p:nvPr/>
        </p:nvSpPr>
        <p:spPr>
          <a:xfrm>
            <a:off x="0" y="1316287"/>
            <a:ext cx="416052" cy="113933"/>
          </a:xfrm>
          <a:prstGeom prst="rect">
            <a:avLst/>
          </a:prstGeom>
          <a:solidFill>
            <a:srgbClr val="CC1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12" name="TextBox 11">
            <a:extLst>
              <a:ext uri="{FF2B5EF4-FFF2-40B4-BE49-F238E27FC236}">
                <a16:creationId xmlns:a16="http://schemas.microsoft.com/office/drawing/2014/main" id="{296DEFC8-0E4B-DCCA-3092-B857048F9256}"/>
              </a:ext>
            </a:extLst>
          </p:cNvPr>
          <p:cNvSpPr txBox="1"/>
          <p:nvPr/>
        </p:nvSpPr>
        <p:spPr>
          <a:xfrm>
            <a:off x="546101" y="1921828"/>
            <a:ext cx="3479799" cy="3993401"/>
          </a:xfrm>
          <a:prstGeom prst="rect">
            <a:avLst/>
          </a:prstGeom>
          <a:noFill/>
        </p:spPr>
        <p:txBody>
          <a:bodyPr wrap="square">
            <a:spAutoFit/>
          </a:bodyPr>
          <a:lstStyle/>
          <a:p>
            <a:pPr defTabSz="685800" eaLnBrk="1" fontAlgn="auto" hangingPunct="1">
              <a:spcBef>
                <a:spcPts val="0"/>
              </a:spcBef>
              <a:spcAft>
                <a:spcPts val="0"/>
              </a:spcAft>
            </a:pPr>
            <a:r>
              <a:rPr lang="en-US" sz="1600" dirty="0">
                <a:solidFill>
                  <a:prstClr val="black"/>
                </a:solidFill>
                <a:latin typeface="Franklin Gothic Book" panose="020B0503020102020204" pitchFamily="34" charset="0"/>
                <a:ea typeface="+mn-ea"/>
                <a:cs typeface="+mn-cs"/>
              </a:rPr>
              <a:t>Proposals to change or add academic programs or policies are peer reviewed at BU and move through the faculty governance process.</a:t>
            </a:r>
          </a:p>
          <a:p>
            <a:pPr defTabSz="685800" eaLnBrk="1" fontAlgn="auto" hangingPunct="1">
              <a:spcBef>
                <a:spcPts val="0"/>
              </a:spcBef>
              <a:spcAft>
                <a:spcPts val="0"/>
              </a:spcAft>
            </a:pPr>
            <a:endParaRPr lang="en-US" sz="1600" dirty="0">
              <a:solidFill>
                <a:prstClr val="black"/>
              </a:solidFill>
              <a:latin typeface="Franklin Gothic Book" panose="020B0503020102020204" pitchFamily="34" charset="0"/>
              <a:ea typeface="+mn-ea"/>
              <a:cs typeface="+mn-cs"/>
            </a:endParaRPr>
          </a:p>
          <a:p>
            <a:pPr defTabSz="685800" eaLnBrk="1" fontAlgn="auto" hangingPunct="1">
              <a:spcBef>
                <a:spcPts val="0"/>
              </a:spcBef>
              <a:spcAft>
                <a:spcPts val="0"/>
              </a:spcAft>
            </a:pPr>
            <a:r>
              <a:rPr lang="en-US" sz="1600" dirty="0">
                <a:solidFill>
                  <a:prstClr val="black"/>
                </a:solidFill>
                <a:latin typeface="Franklin Gothic Book" panose="020B0503020102020204" pitchFamily="34" charset="0"/>
                <a:ea typeface="+mn-ea"/>
                <a:cs typeface="+mn-cs"/>
              </a:rPr>
              <a:t>Proposals are submitted through the Electronical Curriculum Approval Process (</a:t>
            </a:r>
            <a:r>
              <a:rPr lang="en-US" sz="1600" dirty="0" err="1">
                <a:solidFill>
                  <a:prstClr val="black"/>
                </a:solidFill>
                <a:latin typeface="Franklin Gothic Book" panose="020B0503020102020204" pitchFamily="34" charset="0"/>
                <a:ea typeface="+mn-ea"/>
                <a:cs typeface="+mn-cs"/>
              </a:rPr>
              <a:t>eCAP</a:t>
            </a:r>
            <a:r>
              <a:rPr lang="en-US" sz="1600" dirty="0">
                <a:solidFill>
                  <a:prstClr val="black"/>
                </a:solidFill>
                <a:latin typeface="Franklin Gothic Book" panose="020B0503020102020204" pitchFamily="34" charset="0"/>
                <a:ea typeface="+mn-ea"/>
                <a:cs typeface="+mn-cs"/>
              </a:rPr>
              <a:t>) for review by the Office of the Provost and the appropriate committees. New programs are voted on by University Council.</a:t>
            </a:r>
          </a:p>
          <a:p>
            <a:pPr defTabSz="685800" eaLnBrk="1" fontAlgn="auto" hangingPunct="1">
              <a:spcBef>
                <a:spcPts val="0"/>
              </a:spcBef>
              <a:spcAft>
                <a:spcPts val="0"/>
              </a:spcAft>
            </a:pPr>
            <a:endParaRPr lang="en-US" sz="1600" dirty="0">
              <a:solidFill>
                <a:prstClr val="black"/>
              </a:solidFill>
              <a:latin typeface="Franklin Gothic Book" panose="020B0503020102020204" pitchFamily="34" charset="0"/>
              <a:ea typeface="+mn-ea"/>
              <a:cs typeface="+mn-cs"/>
            </a:endParaRPr>
          </a:p>
          <a:p>
            <a:pPr defTabSz="685800" eaLnBrk="1" fontAlgn="auto" hangingPunct="1">
              <a:spcBef>
                <a:spcPts val="0"/>
              </a:spcBef>
              <a:spcAft>
                <a:spcPts val="0"/>
              </a:spcAft>
            </a:pPr>
            <a:r>
              <a:rPr lang="en-US" sz="1600" dirty="0">
                <a:solidFill>
                  <a:prstClr val="black"/>
                </a:solidFill>
                <a:latin typeface="Franklin Gothic Book" panose="020B0503020102020204" pitchFamily="34" charset="0"/>
                <a:ea typeface="+mn-ea"/>
                <a:cs typeface="+mn-cs"/>
              </a:rPr>
              <a:t>Policies follow a similar workflow though Grad policies typically develop via UGC and GAPP.</a:t>
            </a:r>
          </a:p>
          <a:p>
            <a:pPr defTabSz="685800" eaLnBrk="1" fontAlgn="auto" hangingPunct="1">
              <a:spcBef>
                <a:spcPts val="0"/>
              </a:spcBef>
              <a:spcAft>
                <a:spcPts val="0"/>
              </a:spcAft>
            </a:pPr>
            <a:endParaRPr lang="en-US" sz="1350" dirty="0">
              <a:solidFill>
                <a:prstClr val="black"/>
              </a:solidFill>
              <a:latin typeface="Franklin Gothic Book" panose="020B0503020102020204" pitchFamily="34" charset="0"/>
              <a:ea typeface="+mn-ea"/>
              <a:cs typeface="+mn-cs"/>
            </a:endParaRPr>
          </a:p>
        </p:txBody>
      </p:sp>
      <p:sp>
        <p:nvSpPr>
          <p:cNvPr id="11" name="Rectangle 10">
            <a:extLst>
              <a:ext uri="{FF2B5EF4-FFF2-40B4-BE49-F238E27FC236}">
                <a16:creationId xmlns:a16="http://schemas.microsoft.com/office/drawing/2014/main" id="{C727B43B-BDEE-516A-8F05-4F625312A611}"/>
              </a:ext>
            </a:extLst>
          </p:cNvPr>
          <p:cNvSpPr/>
          <p:nvPr/>
        </p:nvSpPr>
        <p:spPr>
          <a:xfrm>
            <a:off x="4323033" y="1804623"/>
            <a:ext cx="4201323" cy="3167428"/>
          </a:xfrm>
          <a:prstGeom prst="rect">
            <a:avLst/>
          </a:prstGeom>
          <a:solidFill>
            <a:schemeClr val="tx2">
              <a:lumMod val="10000"/>
              <a:lumOff val="90000"/>
            </a:schemeClr>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pic>
        <p:nvPicPr>
          <p:cNvPr id="5" name="Picture 4">
            <a:extLst>
              <a:ext uri="{FF2B5EF4-FFF2-40B4-BE49-F238E27FC236}">
                <a16:creationId xmlns:a16="http://schemas.microsoft.com/office/drawing/2014/main" id="{6AA40538-871B-D0F0-837A-F703D8FA83DE}"/>
              </a:ext>
            </a:extLst>
          </p:cNvPr>
          <p:cNvPicPr>
            <a:picLocks noChangeAspect="1"/>
          </p:cNvPicPr>
          <p:nvPr/>
        </p:nvPicPr>
        <p:blipFill>
          <a:blip r:embed="rId3"/>
          <a:stretch>
            <a:fillRect/>
          </a:stretch>
        </p:blipFill>
        <p:spPr>
          <a:xfrm>
            <a:off x="4483100" y="2126208"/>
            <a:ext cx="3881189" cy="1648944"/>
          </a:xfrm>
          <a:prstGeom prst="rect">
            <a:avLst/>
          </a:prstGeom>
          <a:ln w="19050">
            <a:solidFill>
              <a:schemeClr val="tx1"/>
            </a:solidFill>
          </a:ln>
        </p:spPr>
      </p:pic>
      <p:sp>
        <p:nvSpPr>
          <p:cNvPr id="7" name="TextBox 6">
            <a:extLst>
              <a:ext uri="{FF2B5EF4-FFF2-40B4-BE49-F238E27FC236}">
                <a16:creationId xmlns:a16="http://schemas.microsoft.com/office/drawing/2014/main" id="{3C27AB3F-EB85-813E-8483-089E22E11A83}"/>
              </a:ext>
            </a:extLst>
          </p:cNvPr>
          <p:cNvSpPr txBox="1"/>
          <p:nvPr/>
        </p:nvSpPr>
        <p:spPr>
          <a:xfrm>
            <a:off x="4483100" y="3939808"/>
            <a:ext cx="3881189" cy="507831"/>
          </a:xfrm>
          <a:prstGeom prst="rect">
            <a:avLst/>
          </a:prstGeom>
          <a:noFill/>
        </p:spPr>
        <p:txBody>
          <a:bodyPr wrap="square">
            <a:spAutoFit/>
          </a:bodyPr>
          <a:lstStyle/>
          <a:p>
            <a:pPr defTabSz="685800" eaLnBrk="1" fontAlgn="auto" hangingPunct="1">
              <a:spcBef>
                <a:spcPts val="0"/>
              </a:spcBef>
              <a:spcAft>
                <a:spcPts val="0"/>
              </a:spcAft>
            </a:pPr>
            <a:r>
              <a:rPr lang="en-US" sz="1350" dirty="0">
                <a:solidFill>
                  <a:prstClr val="black"/>
                </a:solidFill>
                <a:latin typeface="Franklin Gothic Book" panose="020B0503020102020204" pitchFamily="34" charset="0"/>
                <a:ea typeface="+mn-ea"/>
                <a:cs typeface="+mn-cs"/>
              </a:rPr>
              <a:t>The Bulletin is the “handbook” that lists all official program requirements and policies.</a:t>
            </a:r>
          </a:p>
        </p:txBody>
      </p:sp>
      <p:sp>
        <p:nvSpPr>
          <p:cNvPr id="14" name="TextBox 13">
            <a:extLst>
              <a:ext uri="{FF2B5EF4-FFF2-40B4-BE49-F238E27FC236}">
                <a16:creationId xmlns:a16="http://schemas.microsoft.com/office/drawing/2014/main" id="{F43BDD8E-99A7-6A46-EF9D-B0E33BD1481E}"/>
              </a:ext>
            </a:extLst>
          </p:cNvPr>
          <p:cNvSpPr txBox="1"/>
          <p:nvPr/>
        </p:nvSpPr>
        <p:spPr>
          <a:xfrm>
            <a:off x="4483101" y="4521960"/>
            <a:ext cx="3477559" cy="300082"/>
          </a:xfrm>
          <a:prstGeom prst="rect">
            <a:avLst/>
          </a:prstGeom>
          <a:noFill/>
        </p:spPr>
        <p:txBody>
          <a:bodyPr wrap="square">
            <a:spAutoFit/>
          </a:bodyPr>
          <a:lstStyle/>
          <a:p>
            <a:pPr defTabSz="685800" eaLnBrk="1" fontAlgn="auto" hangingPunct="1">
              <a:spcBef>
                <a:spcPts val="0"/>
              </a:spcBef>
              <a:spcAft>
                <a:spcPts val="0"/>
              </a:spcAft>
            </a:pPr>
            <a:r>
              <a:rPr lang="en-US" sz="1350" dirty="0">
                <a:solidFill>
                  <a:prstClr val="black"/>
                </a:solidFill>
                <a:latin typeface="Franklin Gothic Book" panose="020B0503020102020204" pitchFamily="34" charset="0"/>
                <a:ea typeface="+mn-ea"/>
                <a:cs typeface="+mn-cs"/>
                <a:hlinkClick r:id="rId4"/>
              </a:rPr>
              <a:t>https://www.bu.edu/academics/bulletin/</a:t>
            </a:r>
            <a:r>
              <a:rPr lang="en-US" sz="1350" dirty="0">
                <a:solidFill>
                  <a:prstClr val="black"/>
                </a:solidFill>
                <a:latin typeface="Franklin Gothic Book" panose="020B0503020102020204" pitchFamily="34" charset="0"/>
                <a:ea typeface="+mn-ea"/>
                <a:cs typeface="+mn-cs"/>
              </a:rPr>
              <a:t> </a:t>
            </a:r>
          </a:p>
        </p:txBody>
      </p:sp>
    </p:spTree>
    <p:extLst>
      <p:ext uri="{BB962C8B-B14F-4D97-AF65-F5344CB8AC3E}">
        <p14:creationId xmlns:p14="http://schemas.microsoft.com/office/powerpoint/2010/main" val="672294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695AE-ED4B-E898-041E-96CFAF784662}"/>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A3774F66-DDA4-81A6-086C-FF8E2BB1A103}"/>
              </a:ext>
            </a:extLst>
          </p:cNvPr>
          <p:cNvSpPr txBox="1">
            <a:spLocks/>
          </p:cNvSpPr>
          <p:nvPr/>
        </p:nvSpPr>
        <p:spPr>
          <a:xfrm>
            <a:off x="416052" y="1091327"/>
            <a:ext cx="4282749" cy="54864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fontAlgn="auto">
              <a:spcAft>
                <a:spcPts val="0"/>
              </a:spcAft>
            </a:pPr>
            <a:r>
              <a:rPr lang="en-US" sz="2700" b="1" dirty="0">
                <a:solidFill>
                  <a:prstClr val="black"/>
                </a:solidFill>
                <a:latin typeface="Franklin Gothic Demi" panose="020B0703020102020204" pitchFamily="34" charset="0"/>
              </a:rPr>
              <a:t>Graduate &amp; Postdoctoral Success</a:t>
            </a:r>
          </a:p>
        </p:txBody>
      </p:sp>
      <p:sp>
        <p:nvSpPr>
          <p:cNvPr id="9" name="Rectangle 8">
            <a:extLst>
              <a:ext uri="{FF2B5EF4-FFF2-40B4-BE49-F238E27FC236}">
                <a16:creationId xmlns:a16="http://schemas.microsoft.com/office/drawing/2014/main" id="{A7EE421D-DA4C-4311-D2A5-2D82B27BCEB8}"/>
              </a:ext>
            </a:extLst>
          </p:cNvPr>
          <p:cNvSpPr/>
          <p:nvPr/>
        </p:nvSpPr>
        <p:spPr>
          <a:xfrm>
            <a:off x="4698802" y="1316287"/>
            <a:ext cx="4445198" cy="113933"/>
          </a:xfrm>
          <a:prstGeom prst="rect">
            <a:avLst/>
          </a:prstGeom>
          <a:solidFill>
            <a:srgbClr val="CC1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10" name="Rectangle 9">
            <a:extLst>
              <a:ext uri="{FF2B5EF4-FFF2-40B4-BE49-F238E27FC236}">
                <a16:creationId xmlns:a16="http://schemas.microsoft.com/office/drawing/2014/main" id="{7FE1743A-35CB-D2C7-9147-3AACD9DF2F9E}"/>
              </a:ext>
            </a:extLst>
          </p:cNvPr>
          <p:cNvSpPr/>
          <p:nvPr/>
        </p:nvSpPr>
        <p:spPr>
          <a:xfrm>
            <a:off x="0" y="1316287"/>
            <a:ext cx="416052" cy="113933"/>
          </a:xfrm>
          <a:prstGeom prst="rect">
            <a:avLst/>
          </a:prstGeom>
          <a:solidFill>
            <a:srgbClr val="CC1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7" name="TextBox 6">
            <a:extLst>
              <a:ext uri="{FF2B5EF4-FFF2-40B4-BE49-F238E27FC236}">
                <a16:creationId xmlns:a16="http://schemas.microsoft.com/office/drawing/2014/main" id="{C133DE08-8806-0A7A-0129-31C27259D3C9}"/>
              </a:ext>
            </a:extLst>
          </p:cNvPr>
          <p:cNvSpPr txBox="1"/>
          <p:nvPr/>
        </p:nvSpPr>
        <p:spPr>
          <a:xfrm>
            <a:off x="411018" y="2586848"/>
            <a:ext cx="5568372" cy="3539430"/>
          </a:xfrm>
          <a:prstGeom prst="rect">
            <a:avLst/>
          </a:prstGeom>
          <a:noFill/>
        </p:spPr>
        <p:txBody>
          <a:bodyPr wrap="square" lIns="91440" tIns="45720" rIns="91440" bIns="45720" anchor="t">
            <a:spAutoFit/>
          </a:bodyPr>
          <a:lstStyle/>
          <a:p>
            <a:pPr defTabSz="685800"/>
            <a:r>
              <a:rPr lang="en-US" sz="1600" b="1">
                <a:solidFill>
                  <a:prstClr val="black"/>
                </a:solidFill>
                <a:latin typeface="Franklin Gothic Book"/>
                <a:ea typeface="+mn-ea"/>
                <a:cs typeface="+mn-cs"/>
              </a:rPr>
              <a:t>Purpose:</a:t>
            </a:r>
            <a:r>
              <a:rPr lang="en-US" sz="1600">
                <a:solidFill>
                  <a:prstClr val="black"/>
                </a:solidFill>
                <a:latin typeface="Franklin Gothic Book"/>
                <a:ea typeface="+mn-ea"/>
                <a:cs typeface="+mn-cs"/>
              </a:rPr>
              <a:t> To support all BU graduate and professional students through programming and resources, centering on academic, professional, and personal development of students.</a:t>
            </a:r>
            <a:endParaRPr lang="en-US" sz="1600">
              <a:solidFill>
                <a:prstClr val="black"/>
              </a:solidFill>
              <a:latin typeface="Franklin Gothic Book"/>
            </a:endParaRPr>
          </a:p>
          <a:p>
            <a:pPr defTabSz="685800"/>
            <a:endParaRPr lang="en-US" sz="1600">
              <a:solidFill>
                <a:prstClr val="black"/>
              </a:solidFill>
              <a:latin typeface="Franklin Gothic Book"/>
              <a:ea typeface="+mn-ea"/>
              <a:cs typeface="+mn-cs"/>
            </a:endParaRPr>
          </a:p>
          <a:p>
            <a:pPr defTabSz="685800"/>
            <a:r>
              <a:rPr lang="en-US" sz="1600" b="1">
                <a:solidFill>
                  <a:prstClr val="black"/>
                </a:solidFill>
                <a:latin typeface="Franklin Gothic Book"/>
                <a:ea typeface="+mn-ea"/>
                <a:cs typeface="+mn-cs"/>
              </a:rPr>
              <a:t>Activities: </a:t>
            </a:r>
            <a:endParaRPr lang="en-US" sz="1600" b="1">
              <a:solidFill>
                <a:prstClr val="black"/>
              </a:solidFill>
              <a:latin typeface="Franklin Gothic Book"/>
            </a:endParaRPr>
          </a:p>
          <a:p>
            <a:pPr marL="285750" indent="-285750" defTabSz="685800">
              <a:buFont typeface="Arial"/>
              <a:buChar char="•"/>
            </a:pPr>
            <a:r>
              <a:rPr lang="en-US" sz="1600">
                <a:solidFill>
                  <a:prstClr val="black"/>
                </a:solidFill>
                <a:latin typeface="Franklin Gothic Book"/>
                <a:ea typeface="+mn-ea"/>
                <a:cs typeface="+mn-cs"/>
              </a:rPr>
              <a:t>Events and programming</a:t>
            </a:r>
          </a:p>
          <a:p>
            <a:pPr marL="285750" indent="-285750" defTabSz="685800">
              <a:buFont typeface="Arial"/>
              <a:buChar char="•"/>
            </a:pPr>
            <a:r>
              <a:rPr lang="en-US" sz="1600">
                <a:solidFill>
                  <a:prstClr val="black"/>
                </a:solidFill>
                <a:latin typeface="Franklin Gothic Book"/>
                <a:ea typeface="+mn-ea"/>
                <a:cs typeface="+mn-cs"/>
              </a:rPr>
              <a:t>Individual and small group services for PhD/adjacent students and postdocs</a:t>
            </a:r>
          </a:p>
          <a:p>
            <a:pPr marL="285750" indent="-285750" defTabSz="685800">
              <a:buFont typeface="Arial"/>
              <a:buChar char="•"/>
            </a:pPr>
            <a:r>
              <a:rPr lang="en-US" sz="1600">
                <a:solidFill>
                  <a:prstClr val="black"/>
                </a:solidFill>
                <a:latin typeface="Franklin Gothic Book"/>
                <a:ea typeface="+mn-ea"/>
                <a:cs typeface="+mn-cs"/>
              </a:rPr>
              <a:t>University-wide connections that bridge programs, centers, and school/colleges</a:t>
            </a:r>
          </a:p>
          <a:p>
            <a:pPr marL="285750" indent="-285750" defTabSz="685800">
              <a:buFont typeface="Arial"/>
              <a:buChar char="•"/>
            </a:pPr>
            <a:r>
              <a:rPr lang="en-US" sz="1600">
                <a:solidFill>
                  <a:prstClr val="black"/>
                </a:solidFill>
                <a:latin typeface="Franklin Gothic Book"/>
                <a:ea typeface="+mn-ea"/>
                <a:cs typeface="+mn-cs"/>
              </a:rPr>
              <a:t>Advocacy for structures and systems to improve the professional development experience and training outcomes for graduate and professional students, and postdoc scholars</a:t>
            </a:r>
            <a:endParaRPr lang="en-US" sz="1600">
              <a:solidFill>
                <a:prstClr val="black"/>
              </a:solidFill>
              <a:latin typeface="Franklin Gothic Book"/>
            </a:endParaRPr>
          </a:p>
        </p:txBody>
      </p:sp>
      <p:sp>
        <p:nvSpPr>
          <p:cNvPr id="11" name="Title 1">
            <a:extLst>
              <a:ext uri="{FF2B5EF4-FFF2-40B4-BE49-F238E27FC236}">
                <a16:creationId xmlns:a16="http://schemas.microsoft.com/office/drawing/2014/main" id="{AC781AAE-C304-B068-3934-F5CD3BEF624E}"/>
              </a:ext>
            </a:extLst>
          </p:cNvPr>
          <p:cNvSpPr txBox="1">
            <a:spLocks/>
          </p:cNvSpPr>
          <p:nvPr/>
        </p:nvSpPr>
        <p:spPr>
          <a:xfrm>
            <a:off x="416051" y="2036899"/>
            <a:ext cx="8428721" cy="54864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spcAft>
                <a:spcPts val="0"/>
              </a:spcAft>
            </a:pPr>
            <a:r>
              <a:rPr lang="en-US" sz="2400" b="1">
                <a:solidFill>
                  <a:prstClr val="black"/>
                </a:solidFill>
                <a:latin typeface="Franklin Gothic Demi"/>
              </a:rPr>
              <a:t>A resource for all graduate students</a:t>
            </a:r>
            <a:endParaRPr lang="en-US" sz="2400">
              <a:solidFill>
                <a:prstClr val="black"/>
              </a:solidFill>
            </a:endParaRPr>
          </a:p>
        </p:txBody>
      </p:sp>
      <p:sp>
        <p:nvSpPr>
          <p:cNvPr id="12" name="TextBox 11">
            <a:extLst>
              <a:ext uri="{FF2B5EF4-FFF2-40B4-BE49-F238E27FC236}">
                <a16:creationId xmlns:a16="http://schemas.microsoft.com/office/drawing/2014/main" id="{B6028300-6063-D998-E1C4-BA98AB420EFC}"/>
              </a:ext>
            </a:extLst>
          </p:cNvPr>
          <p:cNvSpPr txBox="1"/>
          <p:nvPr/>
        </p:nvSpPr>
        <p:spPr>
          <a:xfrm>
            <a:off x="6150146" y="2582451"/>
            <a:ext cx="2691249" cy="3234219"/>
          </a:xfrm>
          <a:prstGeom prst="rect">
            <a:avLst/>
          </a:prstGeom>
          <a:noFill/>
          <a:ln>
            <a:solidFill>
              <a:srgbClr val="EF1B2B"/>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0"/>
              </a:spcBef>
              <a:spcAft>
                <a:spcPts val="100"/>
              </a:spcAft>
            </a:pPr>
            <a:r>
              <a:rPr lang="en-US" sz="1400" b="1">
                <a:latin typeface="Franklin Gothic Book"/>
                <a:cs typeface="Times"/>
              </a:rPr>
              <a:t>GPS Team:</a:t>
            </a:r>
            <a:endParaRPr lang="en-US" sz="1400" b="1">
              <a:latin typeface="Franklin Gothic Book"/>
            </a:endParaRPr>
          </a:p>
          <a:p>
            <a:pPr marL="285750" indent="-228600">
              <a:spcBef>
                <a:spcPts val="0"/>
              </a:spcBef>
              <a:spcAft>
                <a:spcPts val="100"/>
              </a:spcAft>
              <a:buFont typeface="Arial"/>
              <a:buChar char="•"/>
            </a:pPr>
            <a:r>
              <a:rPr lang="en-US" sz="1400" b="1" i="1">
                <a:latin typeface="Franklin Gothic Book"/>
                <a:cs typeface="Times"/>
              </a:rPr>
              <a:t>Lauren Easterling</a:t>
            </a:r>
            <a:br>
              <a:rPr lang="en-US" sz="1400" b="1" i="1">
                <a:latin typeface="Franklin Gothic Book"/>
                <a:cs typeface="Times"/>
              </a:rPr>
            </a:br>
            <a:r>
              <a:rPr lang="en-US" sz="1400">
                <a:latin typeface="Franklin Gothic Book"/>
                <a:cs typeface="Times"/>
              </a:rPr>
              <a:t>Asst Provost, Graduate &amp; Postdoctoral Development</a:t>
            </a:r>
            <a:endParaRPr lang="en-US" sz="1400">
              <a:latin typeface="Franklin Gothic Book"/>
            </a:endParaRPr>
          </a:p>
          <a:p>
            <a:pPr marL="57150">
              <a:spcBef>
                <a:spcPts val="0"/>
              </a:spcBef>
              <a:spcAft>
                <a:spcPts val="100"/>
              </a:spcAft>
            </a:pPr>
            <a:endParaRPr lang="en-US" sz="600">
              <a:latin typeface="Franklin Gothic Book"/>
              <a:cs typeface="Times"/>
            </a:endParaRPr>
          </a:p>
          <a:p>
            <a:pPr marL="285750" indent="-228600">
              <a:spcBef>
                <a:spcPts val="0"/>
              </a:spcBef>
              <a:spcAft>
                <a:spcPts val="100"/>
              </a:spcAft>
              <a:buFont typeface="Arial"/>
              <a:buChar char="•"/>
            </a:pPr>
            <a:r>
              <a:rPr lang="en-US" sz="1400" b="1" i="1">
                <a:latin typeface="Franklin Gothic Book"/>
                <a:cs typeface="Times"/>
              </a:rPr>
              <a:t>Jessica McCarthy</a:t>
            </a:r>
            <a:br>
              <a:rPr lang="en-US" sz="1400" b="1" i="1">
                <a:latin typeface="Franklin Gothic Book"/>
                <a:cs typeface="Times"/>
              </a:rPr>
            </a:br>
            <a:r>
              <a:rPr lang="en-US" sz="1400">
                <a:latin typeface="Franklin Gothic Book"/>
                <a:cs typeface="Times"/>
              </a:rPr>
              <a:t>Director, Graduate Student Support </a:t>
            </a:r>
            <a:br>
              <a:rPr lang="en-US" sz="1400">
                <a:latin typeface="Franklin Gothic Book"/>
                <a:cs typeface="Times"/>
              </a:rPr>
            </a:br>
            <a:r>
              <a:rPr lang="en-US" sz="1200" i="1">
                <a:latin typeface="Franklin Gothic Book"/>
                <a:cs typeface="Times"/>
              </a:rPr>
              <a:t>(master’s &amp; professional programs)</a:t>
            </a:r>
            <a:endParaRPr lang="en-US" sz="1200" i="1">
              <a:latin typeface="Franklin Gothic Book"/>
            </a:endParaRPr>
          </a:p>
          <a:p>
            <a:pPr marL="57150">
              <a:spcBef>
                <a:spcPts val="0"/>
              </a:spcBef>
              <a:spcAft>
                <a:spcPts val="100"/>
              </a:spcAft>
            </a:pPr>
            <a:endParaRPr lang="en-US" sz="600" i="1">
              <a:latin typeface="Franklin Gothic Book"/>
              <a:cs typeface="Times"/>
            </a:endParaRPr>
          </a:p>
          <a:p>
            <a:pPr marL="285750" indent="-228600">
              <a:spcBef>
                <a:spcPts val="0"/>
              </a:spcBef>
              <a:spcAft>
                <a:spcPts val="100"/>
              </a:spcAft>
              <a:buFont typeface="Arial"/>
              <a:buChar char="•"/>
            </a:pPr>
            <a:r>
              <a:rPr lang="en-US" sz="1400" b="1" i="1">
                <a:latin typeface="Franklin Gothic Book"/>
                <a:cs typeface="Times"/>
              </a:rPr>
              <a:t>Abi Nishimura</a:t>
            </a:r>
            <a:br>
              <a:rPr lang="en-US" sz="1400">
                <a:latin typeface="Franklin Gothic Book"/>
                <a:cs typeface="Times"/>
              </a:rPr>
            </a:br>
            <a:r>
              <a:rPr lang="en-US" sz="1400">
                <a:latin typeface="Franklin Gothic Book"/>
                <a:cs typeface="Times"/>
              </a:rPr>
              <a:t>Director, PhD Student Resources </a:t>
            </a:r>
            <a:br>
              <a:rPr lang="en-US" sz="1400">
                <a:latin typeface="Franklin Gothic Book"/>
                <a:cs typeface="Times"/>
              </a:rPr>
            </a:br>
            <a:r>
              <a:rPr lang="en-US" sz="1200" i="1">
                <a:latin typeface="Franklin Gothic Book"/>
                <a:cs typeface="Times"/>
              </a:rPr>
              <a:t>(PhD and similar terminal degree programs)</a:t>
            </a:r>
            <a:endParaRPr lang="en-US" sz="1200" i="1">
              <a:latin typeface="Franklin Gothic Book"/>
            </a:endParaRPr>
          </a:p>
        </p:txBody>
      </p:sp>
    </p:spTree>
    <p:extLst>
      <p:ext uri="{BB962C8B-B14F-4D97-AF65-F5344CB8AC3E}">
        <p14:creationId xmlns:p14="http://schemas.microsoft.com/office/powerpoint/2010/main" val="895319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a76395d11d_0_0"/>
          <p:cNvSpPr txBox="1">
            <a:spLocks noGrp="1"/>
          </p:cNvSpPr>
          <p:nvPr>
            <p:ph type="title"/>
          </p:nvPr>
        </p:nvSpPr>
        <p:spPr>
          <a:xfrm>
            <a:off x="628557" y="1141154"/>
            <a:ext cx="7886700" cy="819675"/>
          </a:xfrm>
          <a:prstGeom prst="rect">
            <a:avLst/>
          </a:prstGeom>
          <a:noFill/>
          <a:ln w="9525" cap="flat" cmpd="sng">
            <a:noFill/>
            <a:prstDash val="solid"/>
            <a:round/>
            <a:headEnd type="none" w="sm" len="sm"/>
            <a:tailEnd type="none" w="sm" len="sm"/>
          </a:ln>
        </p:spPr>
        <p:txBody>
          <a:bodyPr spcFirstLastPara="1" wrap="square" lIns="68569" tIns="34275" rIns="68569" bIns="34275" anchor="ctr" anchorCtr="0">
            <a:noAutofit/>
          </a:bodyPr>
          <a:lstStyle/>
          <a:p>
            <a:r>
              <a:rPr lang="en-US" sz="2000" b="1">
                <a:latin typeface="Franklin Gothic Demi"/>
                <a:ea typeface="Gill Sans"/>
                <a:cs typeface="Gill Sans"/>
                <a:sym typeface="Gill Sans"/>
              </a:rPr>
              <a:t>What is PhD Progression?</a:t>
            </a:r>
            <a:endParaRPr lang="en-US" sz="2000">
              <a:latin typeface="Franklin Gothic Demi"/>
              <a:ea typeface="Gill Sans"/>
              <a:cs typeface="Gill Sans"/>
            </a:endParaRPr>
          </a:p>
        </p:txBody>
      </p:sp>
      <p:sp>
        <p:nvSpPr>
          <p:cNvPr id="207" name="Google Shape;207;ga76395d11d_0_0"/>
          <p:cNvSpPr txBox="1">
            <a:spLocks noGrp="1"/>
          </p:cNvSpPr>
          <p:nvPr>
            <p:ph type="body" idx="1"/>
          </p:nvPr>
        </p:nvSpPr>
        <p:spPr>
          <a:xfrm>
            <a:off x="628557" y="1872272"/>
            <a:ext cx="7886700" cy="3024900"/>
          </a:xfrm>
          <a:prstGeom prst="rect">
            <a:avLst/>
          </a:prstGeom>
          <a:noFill/>
          <a:ln>
            <a:noFill/>
          </a:ln>
        </p:spPr>
        <p:txBody>
          <a:bodyPr spcFirstLastPara="1" wrap="square" lIns="68569" tIns="34275" rIns="68569" bIns="34275" anchor="t" anchorCtr="0">
            <a:noAutofit/>
          </a:bodyPr>
          <a:lstStyle/>
          <a:p>
            <a:pPr marL="57150" lvl="0" indent="0">
              <a:lnSpc>
                <a:spcPct val="100000"/>
              </a:lnSpc>
              <a:spcBef>
                <a:spcPts val="0"/>
              </a:spcBef>
              <a:spcAft>
                <a:spcPts val="900"/>
              </a:spcAft>
              <a:buSzPts val="2400"/>
              <a:buNone/>
            </a:pPr>
            <a:r>
              <a:rPr lang="en-US" sz="1600" i="1">
                <a:latin typeface="Franklin Gothic Book"/>
              </a:rPr>
              <a:t>A self-guided approach to professional development that aligns with core capacities. PhD students have access to…</a:t>
            </a:r>
            <a:endParaRPr lang="en-US" sz="1600" i="1">
              <a:latin typeface="Franklin Gothic Book"/>
              <a:ea typeface="Gill Sans"/>
              <a:cs typeface="Gill Sans"/>
            </a:endParaRPr>
          </a:p>
          <a:p>
            <a:pPr marL="342900" lvl="0" indent="-285750" algn="l" rtl="0">
              <a:lnSpc>
                <a:spcPct val="100000"/>
              </a:lnSpc>
              <a:spcBef>
                <a:spcPts val="0"/>
              </a:spcBef>
              <a:spcAft>
                <a:spcPts val="900"/>
              </a:spcAft>
              <a:buSzPts val="2400"/>
              <a:buFont typeface="Gill Sans"/>
              <a:buChar char="•"/>
            </a:pPr>
            <a:r>
              <a:rPr lang="en-US" sz="1600">
                <a:latin typeface="Franklin Gothic Book"/>
                <a:ea typeface="Gill Sans"/>
                <a:cs typeface="Gill Sans"/>
                <a:sym typeface="Gill Sans"/>
              </a:rPr>
              <a:t>Professional development content, track professional development progress and skill development</a:t>
            </a:r>
            <a:endParaRPr sz="1600">
              <a:latin typeface="Franklin Gothic Book"/>
              <a:ea typeface="Gill Sans"/>
              <a:cs typeface="Gill Sans"/>
            </a:endParaRPr>
          </a:p>
          <a:p>
            <a:pPr marL="342900" lvl="0" indent="-285750" algn="l" rtl="0">
              <a:lnSpc>
                <a:spcPct val="100000"/>
              </a:lnSpc>
              <a:spcBef>
                <a:spcPts val="0"/>
              </a:spcBef>
              <a:spcAft>
                <a:spcPts val="900"/>
              </a:spcAft>
              <a:buSzPts val="2400"/>
              <a:buFont typeface="Gill Sans"/>
              <a:buChar char="•"/>
            </a:pPr>
            <a:r>
              <a:rPr lang="en-US" sz="1600">
                <a:latin typeface="Franklin Gothic Book"/>
                <a:ea typeface="Gill Sans"/>
                <a:cs typeface="Gill Sans"/>
                <a:sym typeface="Gill Sans"/>
              </a:rPr>
              <a:t>Frameworks to describe outcomes and skills developed during the degree and the language to communicate these skills to future employers</a:t>
            </a:r>
            <a:endParaRPr sz="1600">
              <a:latin typeface="Franklin Gothic Book"/>
              <a:ea typeface="Gill Sans"/>
              <a:cs typeface="Gill Sans"/>
            </a:endParaRPr>
          </a:p>
          <a:p>
            <a:pPr marL="342900" lvl="0" indent="-285750" algn="l" rtl="0">
              <a:lnSpc>
                <a:spcPct val="100000"/>
              </a:lnSpc>
              <a:spcBef>
                <a:spcPts val="0"/>
              </a:spcBef>
              <a:spcAft>
                <a:spcPts val="900"/>
              </a:spcAft>
              <a:buSzPts val="2400"/>
              <a:buFont typeface="Gill Sans"/>
              <a:buChar char="•"/>
            </a:pPr>
            <a:r>
              <a:rPr lang="en-US" sz="1600">
                <a:latin typeface="Franklin Gothic Book"/>
                <a:ea typeface="Gill Sans"/>
                <a:cs typeface="Gill Sans"/>
                <a:sym typeface="Gill Sans"/>
              </a:rPr>
              <a:t>Understand how professional development learning influences career aspirations, career outcomes, time to degree, and productivity </a:t>
            </a:r>
            <a:endParaRPr sz="1600">
              <a:latin typeface="Franklin Gothic Book"/>
              <a:ea typeface="Gill Sans"/>
              <a:cs typeface="Gill Sans"/>
            </a:endParaRPr>
          </a:p>
        </p:txBody>
      </p:sp>
      <p:grpSp>
        <p:nvGrpSpPr>
          <p:cNvPr id="2" name="Google Shape;185;gd0f5bb1b94_0_488">
            <a:extLst>
              <a:ext uri="{FF2B5EF4-FFF2-40B4-BE49-F238E27FC236}">
                <a16:creationId xmlns:a16="http://schemas.microsoft.com/office/drawing/2014/main" id="{BEB778F1-AE6E-018E-DACA-44C040A32B4B}"/>
              </a:ext>
            </a:extLst>
          </p:cNvPr>
          <p:cNvGrpSpPr/>
          <p:nvPr/>
        </p:nvGrpSpPr>
        <p:grpSpPr>
          <a:xfrm>
            <a:off x="628650" y="4575886"/>
            <a:ext cx="7886607" cy="1010363"/>
            <a:chOff x="466638" y="114700"/>
            <a:chExt cx="8210725" cy="1048775"/>
          </a:xfrm>
        </p:grpSpPr>
        <p:pic>
          <p:nvPicPr>
            <p:cNvPr id="3" name="Google Shape;186;gd0f5bb1b94_0_488">
              <a:extLst>
                <a:ext uri="{FF2B5EF4-FFF2-40B4-BE49-F238E27FC236}">
                  <a16:creationId xmlns:a16="http://schemas.microsoft.com/office/drawing/2014/main" id="{CCC32E5C-655D-E63B-1B7E-8C3692794196}"/>
                </a:ext>
              </a:extLst>
            </p:cNvPr>
            <p:cNvPicPr preferRelativeResize="0"/>
            <p:nvPr/>
          </p:nvPicPr>
          <p:blipFill>
            <a:blip r:embed="rId3">
              <a:alphaModFix/>
            </a:blip>
            <a:stretch>
              <a:fillRect/>
            </a:stretch>
          </p:blipFill>
          <p:spPr>
            <a:xfrm>
              <a:off x="2873138" y="114700"/>
              <a:ext cx="1048775" cy="1048775"/>
            </a:xfrm>
            <a:prstGeom prst="rect">
              <a:avLst/>
            </a:prstGeom>
            <a:noFill/>
            <a:ln>
              <a:noFill/>
            </a:ln>
          </p:spPr>
        </p:pic>
        <p:pic>
          <p:nvPicPr>
            <p:cNvPr id="4" name="Google Shape;187;gd0f5bb1b94_0_488">
              <a:extLst>
                <a:ext uri="{FF2B5EF4-FFF2-40B4-BE49-F238E27FC236}">
                  <a16:creationId xmlns:a16="http://schemas.microsoft.com/office/drawing/2014/main" id="{4F6E29F1-0C23-354F-91F0-6E7D9E96B220}"/>
                </a:ext>
              </a:extLst>
            </p:cNvPr>
            <p:cNvPicPr preferRelativeResize="0"/>
            <p:nvPr/>
          </p:nvPicPr>
          <p:blipFill>
            <a:blip r:embed="rId4">
              <a:alphaModFix/>
            </a:blip>
            <a:stretch>
              <a:fillRect/>
            </a:stretch>
          </p:blipFill>
          <p:spPr>
            <a:xfrm>
              <a:off x="466638" y="114700"/>
              <a:ext cx="1048775" cy="1048775"/>
            </a:xfrm>
            <a:prstGeom prst="rect">
              <a:avLst/>
            </a:prstGeom>
            <a:noFill/>
            <a:ln>
              <a:noFill/>
            </a:ln>
          </p:spPr>
        </p:pic>
        <p:pic>
          <p:nvPicPr>
            <p:cNvPr id="5" name="Google Shape;188;gd0f5bb1b94_0_488">
              <a:extLst>
                <a:ext uri="{FF2B5EF4-FFF2-40B4-BE49-F238E27FC236}">
                  <a16:creationId xmlns:a16="http://schemas.microsoft.com/office/drawing/2014/main" id="{456515CF-2FE1-1755-4C12-372AEC708855}"/>
                </a:ext>
              </a:extLst>
            </p:cNvPr>
            <p:cNvPicPr preferRelativeResize="0"/>
            <p:nvPr/>
          </p:nvPicPr>
          <p:blipFill>
            <a:blip r:embed="rId5">
              <a:alphaModFix/>
            </a:blip>
            <a:stretch>
              <a:fillRect/>
            </a:stretch>
          </p:blipFill>
          <p:spPr>
            <a:xfrm>
              <a:off x="4076388" y="114700"/>
              <a:ext cx="1048775" cy="1048775"/>
            </a:xfrm>
            <a:prstGeom prst="rect">
              <a:avLst/>
            </a:prstGeom>
            <a:noFill/>
            <a:ln>
              <a:noFill/>
            </a:ln>
          </p:spPr>
        </p:pic>
        <p:pic>
          <p:nvPicPr>
            <p:cNvPr id="6" name="Google Shape;189;gd0f5bb1b94_0_488">
              <a:extLst>
                <a:ext uri="{FF2B5EF4-FFF2-40B4-BE49-F238E27FC236}">
                  <a16:creationId xmlns:a16="http://schemas.microsoft.com/office/drawing/2014/main" id="{65E2813C-D455-5F63-8DD3-33805E952078}"/>
                </a:ext>
              </a:extLst>
            </p:cNvPr>
            <p:cNvPicPr preferRelativeResize="0"/>
            <p:nvPr/>
          </p:nvPicPr>
          <p:blipFill>
            <a:blip r:embed="rId6">
              <a:alphaModFix/>
            </a:blip>
            <a:stretch>
              <a:fillRect/>
            </a:stretch>
          </p:blipFill>
          <p:spPr>
            <a:xfrm>
              <a:off x="5279638" y="143475"/>
              <a:ext cx="991225" cy="991225"/>
            </a:xfrm>
            <a:prstGeom prst="rect">
              <a:avLst/>
            </a:prstGeom>
            <a:noFill/>
            <a:ln>
              <a:noFill/>
            </a:ln>
          </p:spPr>
        </p:pic>
        <p:pic>
          <p:nvPicPr>
            <p:cNvPr id="7" name="Google Shape;190;gd0f5bb1b94_0_488">
              <a:extLst>
                <a:ext uri="{FF2B5EF4-FFF2-40B4-BE49-F238E27FC236}">
                  <a16:creationId xmlns:a16="http://schemas.microsoft.com/office/drawing/2014/main" id="{39AC5B78-3878-6BAB-6D4C-0AC29B5C3354}"/>
                </a:ext>
              </a:extLst>
            </p:cNvPr>
            <p:cNvPicPr preferRelativeResize="0"/>
            <p:nvPr/>
          </p:nvPicPr>
          <p:blipFill>
            <a:blip r:embed="rId7">
              <a:alphaModFix/>
            </a:blip>
            <a:stretch>
              <a:fillRect/>
            </a:stretch>
          </p:blipFill>
          <p:spPr>
            <a:xfrm>
              <a:off x="6425338" y="114700"/>
              <a:ext cx="1048775" cy="1048775"/>
            </a:xfrm>
            <a:prstGeom prst="rect">
              <a:avLst/>
            </a:prstGeom>
            <a:noFill/>
            <a:ln>
              <a:noFill/>
            </a:ln>
          </p:spPr>
        </p:pic>
        <p:pic>
          <p:nvPicPr>
            <p:cNvPr id="8" name="Google Shape;191;gd0f5bb1b94_0_488">
              <a:extLst>
                <a:ext uri="{FF2B5EF4-FFF2-40B4-BE49-F238E27FC236}">
                  <a16:creationId xmlns:a16="http://schemas.microsoft.com/office/drawing/2014/main" id="{8D1C826C-CBFE-66F7-29C6-182182FDFC57}"/>
                </a:ext>
              </a:extLst>
            </p:cNvPr>
            <p:cNvPicPr preferRelativeResize="0"/>
            <p:nvPr/>
          </p:nvPicPr>
          <p:blipFill>
            <a:blip r:embed="rId8">
              <a:alphaModFix/>
            </a:blip>
            <a:stretch>
              <a:fillRect/>
            </a:stretch>
          </p:blipFill>
          <p:spPr>
            <a:xfrm>
              <a:off x="7628588" y="114700"/>
              <a:ext cx="1048775" cy="1048775"/>
            </a:xfrm>
            <a:prstGeom prst="rect">
              <a:avLst/>
            </a:prstGeom>
            <a:noFill/>
            <a:ln>
              <a:noFill/>
            </a:ln>
          </p:spPr>
        </p:pic>
        <p:pic>
          <p:nvPicPr>
            <p:cNvPr id="9" name="Google Shape;192;gd0f5bb1b94_0_488">
              <a:extLst>
                <a:ext uri="{FF2B5EF4-FFF2-40B4-BE49-F238E27FC236}">
                  <a16:creationId xmlns:a16="http://schemas.microsoft.com/office/drawing/2014/main" id="{CD8FA159-E43B-FC48-8CF3-1ACADA1CFF15}"/>
                </a:ext>
              </a:extLst>
            </p:cNvPr>
            <p:cNvPicPr preferRelativeResize="0"/>
            <p:nvPr/>
          </p:nvPicPr>
          <p:blipFill>
            <a:blip r:embed="rId9">
              <a:alphaModFix/>
            </a:blip>
            <a:stretch>
              <a:fillRect/>
            </a:stretch>
          </p:blipFill>
          <p:spPr>
            <a:xfrm>
              <a:off x="1669900" y="114700"/>
              <a:ext cx="1048775" cy="1048775"/>
            </a:xfrm>
            <a:prstGeom prst="rect">
              <a:avLst/>
            </a:prstGeom>
            <a:noFill/>
            <a:ln>
              <a:noFill/>
            </a:ln>
          </p:spPr>
        </p:pic>
      </p:grpSp>
    </p:spTree>
    <p:extLst>
      <p:ext uri="{BB962C8B-B14F-4D97-AF65-F5344CB8AC3E}">
        <p14:creationId xmlns:p14="http://schemas.microsoft.com/office/powerpoint/2010/main" val="2436575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d0f5bb1b94_0_501"/>
          <p:cNvSpPr txBox="1"/>
          <p:nvPr/>
        </p:nvSpPr>
        <p:spPr>
          <a:xfrm>
            <a:off x="208575" y="2582142"/>
            <a:ext cx="8649675" cy="2598821"/>
          </a:xfrm>
          <a:prstGeom prst="rect">
            <a:avLst/>
          </a:prstGeom>
          <a:noFill/>
          <a:ln>
            <a:noFill/>
          </a:ln>
        </p:spPr>
        <p:txBody>
          <a:bodyPr spcFirstLastPara="1" wrap="square" lIns="68569" tIns="68569" rIns="68569" bIns="68569" anchor="t" anchorCtr="0">
            <a:noAutofit/>
          </a:bodyPr>
          <a:lstStyle/>
          <a:p>
            <a:pPr marL="0" marR="0" lvl="0" indent="0" rtl="0">
              <a:spcBef>
                <a:spcPts val="0"/>
              </a:spcBef>
              <a:spcAft>
                <a:spcPts val="450"/>
              </a:spcAft>
              <a:buClr>
                <a:srgbClr val="000000"/>
              </a:buClr>
              <a:buSzPts val="3500"/>
              <a:buFont typeface="Arial"/>
              <a:buNone/>
            </a:pPr>
            <a:r>
              <a:rPr lang="en-US" sz="2000">
                <a:latin typeface="Franklin Gothic Demi"/>
                <a:ea typeface="Gill Sans"/>
                <a:cs typeface="Gill Sans"/>
                <a:sym typeface="Gill Sans"/>
              </a:rPr>
              <a:t>Benefits of PhD Progression</a:t>
            </a:r>
            <a:endParaRPr lang="en-US" sz="2000">
              <a:latin typeface="Franklin Gothic Demi"/>
              <a:ea typeface="Gill Sans"/>
              <a:cs typeface="Gill Sans"/>
            </a:endParaRPr>
          </a:p>
          <a:p>
            <a:pPr marL="342900" marR="0" lvl="0" indent="-257175" algn="l" rtl="0">
              <a:spcBef>
                <a:spcPts val="0"/>
              </a:spcBef>
              <a:spcAft>
                <a:spcPts val="900"/>
              </a:spcAft>
              <a:buClr>
                <a:schemeClr val="dk1"/>
              </a:buClr>
              <a:buSzPts val="2000"/>
              <a:buFont typeface="Arial" panose="020B0604020202020204" pitchFamily="34" charset="0"/>
              <a:buChar char="•"/>
            </a:pPr>
            <a:r>
              <a:rPr lang="en-US" sz="1600">
                <a:latin typeface="Franklin Gothic Book"/>
                <a:ea typeface="Gill Sans"/>
                <a:cs typeface="Gill Sans"/>
                <a:sym typeface="Gill Sans"/>
              </a:rPr>
              <a:t>A structured curriculum of self-paced modules with guided exploration of professional development resources and skill building activities</a:t>
            </a:r>
            <a:endParaRPr lang="en-US" sz="1600">
              <a:latin typeface="Franklin Gothic Book"/>
              <a:ea typeface="Gill Sans"/>
              <a:cs typeface="Gill Sans"/>
            </a:endParaRPr>
          </a:p>
          <a:p>
            <a:pPr marL="342900" marR="0" lvl="0" indent="-257175" algn="l" rtl="0">
              <a:spcBef>
                <a:spcPts val="0"/>
              </a:spcBef>
              <a:spcAft>
                <a:spcPts val="900"/>
              </a:spcAft>
              <a:buClr>
                <a:schemeClr val="dk1"/>
              </a:buClr>
              <a:buSzPts val="2000"/>
              <a:buFont typeface="Arial" panose="020B0604020202020204" pitchFamily="34" charset="0"/>
              <a:buChar char="•"/>
            </a:pPr>
            <a:r>
              <a:rPr lang="en-US" sz="1600">
                <a:latin typeface="Franklin Gothic Book"/>
                <a:ea typeface="Gill Sans"/>
                <a:cs typeface="Gill Sans"/>
                <a:sym typeface="Gill Sans"/>
              </a:rPr>
              <a:t>Digital Badges (micro-credentials)</a:t>
            </a:r>
            <a:endParaRPr lang="en-US" sz="1600">
              <a:latin typeface="Franklin Gothic Book"/>
              <a:ea typeface="Gill Sans"/>
              <a:cs typeface="Gill Sans"/>
            </a:endParaRPr>
          </a:p>
          <a:p>
            <a:pPr marL="685800" lvl="1" indent="-257175">
              <a:spcAft>
                <a:spcPts val="900"/>
              </a:spcAft>
              <a:buClr>
                <a:schemeClr val="dk1"/>
              </a:buClr>
              <a:buSzPts val="2000"/>
              <a:buFont typeface="Wingdings" panose="05000000000000000000" pitchFamily="2" charset="2"/>
              <a:buChar char="ü"/>
            </a:pPr>
            <a:r>
              <a:rPr lang="en-US" sz="1600">
                <a:latin typeface="Franklin Gothic Book"/>
                <a:ea typeface="Gill Sans"/>
                <a:cs typeface="Gill Sans"/>
                <a:sym typeface="Gill Sans"/>
              </a:rPr>
              <a:t>Issued to students as they successfully complete learning activities, and contain the activities completed to earn that badge</a:t>
            </a:r>
            <a:endParaRPr lang="en-US" sz="1600">
              <a:latin typeface="Franklin Gothic Book"/>
              <a:ea typeface="Gill Sans"/>
              <a:cs typeface="Gill Sans"/>
            </a:endParaRPr>
          </a:p>
          <a:p>
            <a:pPr marL="685800" lvl="1" indent="-257175">
              <a:spcAft>
                <a:spcPts val="900"/>
              </a:spcAft>
              <a:buClr>
                <a:schemeClr val="dk1"/>
              </a:buClr>
              <a:buSzPts val="2000"/>
              <a:buFont typeface="Wingdings" panose="05000000000000000000" pitchFamily="2" charset="2"/>
              <a:buChar char="ü"/>
            </a:pPr>
            <a:r>
              <a:rPr lang="en-US" sz="1600">
                <a:latin typeface="Franklin Gothic Book"/>
                <a:ea typeface="Gill Sans"/>
                <a:cs typeface="Gill Sans"/>
                <a:sym typeface="Gill Sans"/>
              </a:rPr>
              <a:t>Provide students with concrete evidence of their work beyond the degree requirements</a:t>
            </a:r>
            <a:endParaRPr lang="en-US" sz="1600">
              <a:latin typeface="Franklin Gothic Book"/>
              <a:ea typeface="Gill Sans"/>
              <a:cs typeface="Gill Sans"/>
            </a:endParaRPr>
          </a:p>
          <a:p>
            <a:pPr marL="685800" lvl="1" indent="-257175">
              <a:spcAft>
                <a:spcPts val="900"/>
              </a:spcAft>
              <a:buClr>
                <a:schemeClr val="dk1"/>
              </a:buClr>
              <a:buSzPts val="2000"/>
              <a:buFont typeface="Wingdings" panose="05000000000000000000" pitchFamily="2" charset="2"/>
              <a:buChar char="ü"/>
            </a:pPr>
            <a:r>
              <a:rPr lang="en-US" sz="1600">
                <a:latin typeface="Franklin Gothic Book"/>
                <a:ea typeface="Gill Sans"/>
                <a:cs typeface="Gill Sans"/>
                <a:sym typeface="Gill Sans"/>
              </a:rPr>
              <a:t>Share progress reports and links to badges with faculty or publicly </a:t>
            </a:r>
            <a:endParaRPr lang="en-US" sz="1600">
              <a:latin typeface="Franklin Gothic Book"/>
              <a:ea typeface="Gill Sans"/>
              <a:cs typeface="Gill Sans"/>
            </a:endParaRPr>
          </a:p>
        </p:txBody>
      </p:sp>
      <p:pic>
        <p:nvPicPr>
          <p:cNvPr id="214" name="Google Shape;214;gd0f5bb1b94_0_501"/>
          <p:cNvPicPr preferRelativeResize="0"/>
          <p:nvPr/>
        </p:nvPicPr>
        <p:blipFill>
          <a:blip r:embed="rId3">
            <a:alphaModFix/>
          </a:blip>
          <a:stretch>
            <a:fillRect/>
          </a:stretch>
        </p:blipFill>
        <p:spPr>
          <a:xfrm>
            <a:off x="247163" y="1000126"/>
            <a:ext cx="8649675" cy="1507331"/>
          </a:xfrm>
          <a:prstGeom prst="rect">
            <a:avLst/>
          </a:prstGeom>
          <a:noFill/>
          <a:ln>
            <a:noFill/>
          </a:ln>
        </p:spPr>
      </p:pic>
    </p:spTree>
    <p:extLst>
      <p:ext uri="{BB962C8B-B14F-4D97-AF65-F5344CB8AC3E}">
        <p14:creationId xmlns:p14="http://schemas.microsoft.com/office/powerpoint/2010/main" val="447429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DCFE5-EB48-CB2C-BC48-DE76FCDAD14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B7494B91-1F4C-ED98-3F3C-C2BEB7AEF5EB}"/>
              </a:ext>
            </a:extLst>
          </p:cNvPr>
          <p:cNvSpPr txBox="1">
            <a:spLocks/>
          </p:cNvSpPr>
          <p:nvPr/>
        </p:nvSpPr>
        <p:spPr>
          <a:xfrm>
            <a:off x="416052" y="1091327"/>
            <a:ext cx="4282749" cy="54864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fontAlgn="auto">
              <a:spcAft>
                <a:spcPts val="0"/>
              </a:spcAft>
            </a:pPr>
            <a:r>
              <a:rPr lang="en-US" sz="2700" b="1" dirty="0">
                <a:solidFill>
                  <a:prstClr val="black"/>
                </a:solidFill>
                <a:latin typeface="Franklin Gothic Demi" panose="020B0703020102020204" pitchFamily="34" charset="0"/>
              </a:rPr>
              <a:t>Graduate Data Collection</a:t>
            </a:r>
          </a:p>
        </p:txBody>
      </p:sp>
      <p:sp>
        <p:nvSpPr>
          <p:cNvPr id="9" name="Rectangle 8">
            <a:extLst>
              <a:ext uri="{FF2B5EF4-FFF2-40B4-BE49-F238E27FC236}">
                <a16:creationId xmlns:a16="http://schemas.microsoft.com/office/drawing/2014/main" id="{A7B34577-5693-0505-080E-063470E8E917}"/>
              </a:ext>
            </a:extLst>
          </p:cNvPr>
          <p:cNvSpPr/>
          <p:nvPr/>
        </p:nvSpPr>
        <p:spPr>
          <a:xfrm>
            <a:off x="4698802" y="1316287"/>
            <a:ext cx="4445198" cy="113933"/>
          </a:xfrm>
          <a:prstGeom prst="rect">
            <a:avLst/>
          </a:prstGeom>
          <a:solidFill>
            <a:srgbClr val="CC1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10" name="Rectangle 9">
            <a:extLst>
              <a:ext uri="{FF2B5EF4-FFF2-40B4-BE49-F238E27FC236}">
                <a16:creationId xmlns:a16="http://schemas.microsoft.com/office/drawing/2014/main" id="{5EBC7125-4F85-A627-556C-15EAC35A4BDA}"/>
              </a:ext>
            </a:extLst>
          </p:cNvPr>
          <p:cNvSpPr/>
          <p:nvPr/>
        </p:nvSpPr>
        <p:spPr>
          <a:xfrm>
            <a:off x="0" y="1316287"/>
            <a:ext cx="416052" cy="113933"/>
          </a:xfrm>
          <a:prstGeom prst="rect">
            <a:avLst/>
          </a:prstGeom>
          <a:solidFill>
            <a:srgbClr val="CC1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a:solidFill>
                <a:prstClr val="white"/>
              </a:solidFill>
              <a:latin typeface="Aptos" panose="02110004020202020204"/>
            </a:endParaRPr>
          </a:p>
        </p:txBody>
      </p:sp>
      <p:sp>
        <p:nvSpPr>
          <p:cNvPr id="13" name="Content Placeholder 12">
            <a:extLst>
              <a:ext uri="{FF2B5EF4-FFF2-40B4-BE49-F238E27FC236}">
                <a16:creationId xmlns:a16="http://schemas.microsoft.com/office/drawing/2014/main" id="{B83A778D-4735-8D9B-53C2-0F4F37FE7256}"/>
              </a:ext>
            </a:extLst>
          </p:cNvPr>
          <p:cNvSpPr>
            <a:spLocks noGrp="1"/>
          </p:cNvSpPr>
          <p:nvPr>
            <p:ph sz="half" idx="1"/>
          </p:nvPr>
        </p:nvSpPr>
        <p:spPr/>
        <p:txBody>
          <a:bodyPr>
            <a:normAutofit fontScale="70000" lnSpcReduction="20000"/>
          </a:bodyPr>
          <a:lstStyle/>
          <a:p>
            <a:pPr marL="0" lvl="0" indent="0" defTabSz="914400" eaLnBrk="0" fontAlgn="base" hangingPunct="0">
              <a:lnSpc>
                <a:spcPct val="100000"/>
              </a:lnSpc>
              <a:spcBef>
                <a:spcPct val="20000"/>
              </a:spcBef>
              <a:spcAft>
                <a:spcPct val="0"/>
              </a:spcAft>
              <a:buClr>
                <a:srgbClr val="2675B4"/>
              </a:buClr>
              <a:buNone/>
              <a:defRPr/>
            </a:pPr>
            <a:r>
              <a:rPr lang="en-US" sz="2400" kern="0" dirty="0">
                <a:solidFill>
                  <a:prstClr val="black"/>
                </a:solidFill>
                <a:latin typeface="Arial"/>
              </a:rPr>
              <a:t>These PhD Program Profiles are currently under construction as we work toward a new, more informative format. Our goal is to create statistical portraits across key metrics that help prospective students understand their likelihood of admission, expected time to degree, career outcomes, and other essential considerations.</a:t>
            </a:r>
          </a:p>
          <a:p>
            <a:pPr marL="0" lvl="0" indent="0" defTabSz="914400" eaLnBrk="0" fontAlgn="base" hangingPunct="0">
              <a:lnSpc>
                <a:spcPct val="100000"/>
              </a:lnSpc>
              <a:spcBef>
                <a:spcPct val="20000"/>
              </a:spcBef>
              <a:spcAft>
                <a:spcPct val="0"/>
              </a:spcAft>
              <a:buClr>
                <a:srgbClr val="2675B4"/>
              </a:buClr>
              <a:buNone/>
              <a:defRPr/>
            </a:pPr>
            <a:endParaRPr lang="en-US" sz="2400" kern="0" dirty="0">
              <a:solidFill>
                <a:prstClr val="black"/>
              </a:solidFill>
              <a:latin typeface="Arial"/>
            </a:endParaRPr>
          </a:p>
          <a:p>
            <a:pPr marL="0" lvl="0" indent="0" defTabSz="914400" eaLnBrk="0" fontAlgn="base" hangingPunct="0">
              <a:lnSpc>
                <a:spcPct val="100000"/>
              </a:lnSpc>
              <a:spcBef>
                <a:spcPct val="20000"/>
              </a:spcBef>
              <a:spcAft>
                <a:spcPct val="0"/>
              </a:spcAft>
              <a:buClr>
                <a:srgbClr val="2675B4"/>
              </a:buClr>
              <a:buNone/>
              <a:defRPr/>
            </a:pPr>
            <a:r>
              <a:rPr lang="en-US" sz="2400" kern="0" dirty="0">
                <a:solidFill>
                  <a:prstClr val="black"/>
                </a:solidFill>
                <a:latin typeface="Arial"/>
              </a:rPr>
              <a:t>We will be partnering closely with programs to refine the structure and data elements for this new version. If you have questions in the meantime, please feel free to reach out. We anticipate sharing updated guidance and re-engaging with programs in spring 2026.</a:t>
            </a:r>
          </a:p>
        </p:txBody>
      </p:sp>
      <p:graphicFrame>
        <p:nvGraphicFramePr>
          <p:cNvPr id="16" name="Content Placeholder 2">
            <a:extLst>
              <a:ext uri="{FF2B5EF4-FFF2-40B4-BE49-F238E27FC236}">
                <a16:creationId xmlns:a16="http://schemas.microsoft.com/office/drawing/2014/main" id="{C2B888FE-3289-BEDA-42FE-FDA9F3E8FB32}"/>
              </a:ext>
            </a:extLst>
          </p:cNvPr>
          <p:cNvGraphicFramePr>
            <a:graphicFrameLocks/>
          </p:cNvGraphicFramePr>
          <p:nvPr>
            <p:extLst>
              <p:ext uri="{D42A27DB-BD31-4B8C-83A1-F6EECF244321}">
                <p14:modId xmlns:p14="http://schemas.microsoft.com/office/powerpoint/2010/main" val="1648860009"/>
              </p:ext>
            </p:extLst>
          </p:nvPr>
        </p:nvGraphicFramePr>
        <p:xfrm>
          <a:off x="5444556" y="1636654"/>
          <a:ext cx="3283392" cy="4297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Picture 16">
            <a:extLst>
              <a:ext uri="{FF2B5EF4-FFF2-40B4-BE49-F238E27FC236}">
                <a16:creationId xmlns:a16="http://schemas.microsoft.com/office/drawing/2014/main" id="{CA5C8BE4-FF41-9409-7142-7D5801767E67}"/>
              </a:ext>
            </a:extLst>
          </p:cNvPr>
          <p:cNvPicPr>
            <a:picLocks noChangeAspect="1"/>
          </p:cNvPicPr>
          <p:nvPr/>
        </p:nvPicPr>
        <p:blipFill>
          <a:blip r:embed="rId8"/>
          <a:stretch>
            <a:fillRect/>
          </a:stretch>
        </p:blipFill>
        <p:spPr>
          <a:xfrm>
            <a:off x="4876800" y="1515197"/>
            <a:ext cx="3157496" cy="1401433"/>
          </a:xfrm>
          <a:prstGeom prst="rect">
            <a:avLst/>
          </a:prstGeom>
        </p:spPr>
      </p:pic>
    </p:spTree>
    <p:extLst>
      <p:ext uri="{BB962C8B-B14F-4D97-AF65-F5344CB8AC3E}">
        <p14:creationId xmlns:p14="http://schemas.microsoft.com/office/powerpoint/2010/main" val="2071154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84BEB-1BED-8C92-3D21-DC85C55D9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8C6A0-13BA-D9C4-2587-41A66506B5BE}"/>
              </a:ext>
            </a:extLst>
          </p:cNvPr>
          <p:cNvSpPr>
            <a:spLocks noGrp="1"/>
          </p:cNvSpPr>
          <p:nvPr>
            <p:ph type="ctrTitle"/>
          </p:nvPr>
        </p:nvSpPr>
        <p:spPr>
          <a:xfrm>
            <a:off x="685800" y="457200"/>
            <a:ext cx="7772400" cy="2209800"/>
          </a:xfrm>
        </p:spPr>
        <p:txBody>
          <a:bodyPr wrap="square" anchor="ctr">
            <a:normAutofit/>
          </a:bodyPr>
          <a:lstStyle/>
          <a:p>
            <a:r>
              <a:rPr lang="en-US" b="1"/>
              <a:t>Getting in Touch</a:t>
            </a:r>
          </a:p>
        </p:txBody>
      </p:sp>
      <p:sp>
        <p:nvSpPr>
          <p:cNvPr id="3" name="Content Placeholder 2">
            <a:extLst>
              <a:ext uri="{FF2B5EF4-FFF2-40B4-BE49-F238E27FC236}">
                <a16:creationId xmlns:a16="http://schemas.microsoft.com/office/drawing/2014/main" id="{3E85AB0C-1053-3989-F74A-410E5499ACF8}"/>
              </a:ext>
            </a:extLst>
          </p:cNvPr>
          <p:cNvSpPr>
            <a:spLocks noGrp="1"/>
          </p:cNvSpPr>
          <p:nvPr>
            <p:ph type="subTitle" idx="1"/>
          </p:nvPr>
        </p:nvSpPr>
        <p:spPr>
          <a:xfrm>
            <a:off x="762000" y="3200400"/>
            <a:ext cx="6400800" cy="1752600"/>
          </a:xfrm>
        </p:spPr>
        <p:txBody>
          <a:bodyPr wrap="square" anchor="t">
            <a:normAutofit/>
          </a:bodyPr>
          <a:lstStyle/>
          <a:p>
            <a:pPr>
              <a:lnSpc>
                <a:spcPct val="90000"/>
              </a:lnSpc>
            </a:pPr>
            <a:endParaRPr lang="en-US" sz="1900" dirty="0"/>
          </a:p>
          <a:p>
            <a:pPr>
              <a:lnSpc>
                <a:spcPct val="90000"/>
              </a:lnSpc>
            </a:pPr>
            <a:r>
              <a:rPr lang="en-US" sz="1900" dirty="0"/>
              <a:t>Contact </a:t>
            </a:r>
          </a:p>
          <a:p>
            <a:pPr>
              <a:lnSpc>
                <a:spcPct val="90000"/>
              </a:lnSpc>
            </a:pPr>
            <a:r>
              <a:rPr lang="en-US" sz="1900" dirty="0"/>
              <a:t>Sean Mullen, Associate Provost Graduate Affairs  </a:t>
            </a:r>
            <a:r>
              <a:rPr lang="en-US" sz="1900" dirty="0">
                <a:hlinkClick r:id="rId2"/>
              </a:rPr>
              <a:t>smullen@bu.edu</a:t>
            </a:r>
            <a:r>
              <a:rPr lang="en-US" sz="1900" dirty="0"/>
              <a:t> </a:t>
            </a:r>
          </a:p>
        </p:txBody>
      </p:sp>
    </p:spTree>
    <p:extLst>
      <p:ext uri="{BB962C8B-B14F-4D97-AF65-F5344CB8AC3E}">
        <p14:creationId xmlns:p14="http://schemas.microsoft.com/office/powerpoint/2010/main" val="1586116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xml><?xml version="1.0" encoding="utf-8"?>
<p:tagLst xmlns:a="http://schemas.openxmlformats.org/drawingml/2006/main" xmlns:r="http://schemas.openxmlformats.org/officeDocument/2006/relationships" xmlns:p="http://schemas.openxmlformats.org/presentationml/2006/main">
  <p:tag name="SHAPENAME" val="5. Source"/>
</p:tagLst>
</file>

<file path=ppt/theme/theme1.xml><?xml version="1.0" encoding="utf-8"?>
<a:theme xmlns:a="http://schemas.openxmlformats.org/drawingml/2006/main" name="Blank Presentat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charset="0"/>
            <a:ea typeface="Osaka" charset="0"/>
            <a:cs typeface="Osak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charset="0"/>
            <a:ea typeface="Osaka" charset="0"/>
            <a:cs typeface="Osaka"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94485</TotalTime>
  <Words>714</Words>
  <Application>Microsoft Office PowerPoint</Application>
  <PresentationFormat>On-screen Show (4:3)</PresentationFormat>
  <Paragraphs>98</Paragraphs>
  <Slides>9</Slides>
  <Notes>7</Notes>
  <HiddenSlides>0</HiddenSlides>
  <MMClips>0</MMClips>
  <ScaleCrop>false</ScaleCrop>
  <HeadingPairs>
    <vt:vector size="8" baseType="variant">
      <vt:variant>
        <vt:lpstr>Fonts Used</vt:lpstr>
      </vt:variant>
      <vt:variant>
        <vt:i4>10</vt:i4>
      </vt:variant>
      <vt:variant>
        <vt:lpstr>Theme</vt:lpstr>
      </vt:variant>
      <vt:variant>
        <vt:i4>3</vt:i4>
      </vt:variant>
      <vt:variant>
        <vt:lpstr>Embedded OLE Servers</vt:lpstr>
      </vt:variant>
      <vt:variant>
        <vt:i4>1</vt:i4>
      </vt:variant>
      <vt:variant>
        <vt:lpstr>Slide Titles</vt:lpstr>
      </vt:variant>
      <vt:variant>
        <vt:i4>9</vt:i4>
      </vt:variant>
    </vt:vector>
  </HeadingPairs>
  <TitlesOfParts>
    <vt:vector size="23" baseType="lpstr">
      <vt:lpstr>Aptos</vt:lpstr>
      <vt:lpstr>Aptos Display</vt:lpstr>
      <vt:lpstr>Arial</vt:lpstr>
      <vt:lpstr>Calibri</vt:lpstr>
      <vt:lpstr>Franklin Gothic Book</vt:lpstr>
      <vt:lpstr>Franklin Gothic Demi</vt:lpstr>
      <vt:lpstr>Georgia</vt:lpstr>
      <vt:lpstr>Gill Sans</vt:lpstr>
      <vt:lpstr>Times</vt:lpstr>
      <vt:lpstr>Wingdings</vt:lpstr>
      <vt:lpstr>Blank Presentation</vt:lpstr>
      <vt:lpstr>Office Theme</vt:lpstr>
      <vt:lpstr>1_Office Theme</vt:lpstr>
      <vt:lpstr>think-cell Slide</vt:lpstr>
      <vt:lpstr>PowerPoint Presentation</vt:lpstr>
      <vt:lpstr>PowerPoint Presentation</vt:lpstr>
      <vt:lpstr>Graduate Education by the Numbers</vt:lpstr>
      <vt:lpstr>PowerPoint Presentation</vt:lpstr>
      <vt:lpstr>PowerPoint Presentation</vt:lpstr>
      <vt:lpstr>What is PhD Progression?</vt:lpstr>
      <vt:lpstr>PowerPoint Presentation</vt:lpstr>
      <vt:lpstr>PowerPoint Presentation</vt:lpstr>
      <vt:lpstr>Getting in Touch</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Bristol, Elizabeth</cp:lastModifiedBy>
  <cp:revision>617</cp:revision>
  <cp:lastPrinted>2018-08-29T13:22:03Z</cp:lastPrinted>
  <dcterms:created xsi:type="dcterms:W3CDTF">2008-01-28T19:49:47Z</dcterms:created>
  <dcterms:modified xsi:type="dcterms:W3CDTF">2025-12-09T19:22:42Z</dcterms:modified>
</cp:coreProperties>
</file>