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71" r:id="rId4"/>
    <p:sldMasterId id="214748367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2.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ractera.com/"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6" name="Shape 136"/>
        <p:cNvGrpSpPr/>
        <p:nvPr/>
      </p:nvGrpSpPr>
      <p:grpSpPr>
        <a:xfrm>
          <a:off x="0" y="0"/>
          <a:ext cx="0" cy="0"/>
          <a:chOff x="0" y="0"/>
          <a:chExt cx="0" cy="0"/>
        </a:xfrm>
      </p:grpSpPr>
      <p:sp>
        <p:nvSpPr>
          <p:cNvPr id="137" name="Google Shape;137;g54884675ee_0_0:notes"/>
          <p:cNvSpPr/>
          <p:nvPr>
            <p:ph idx="2" type="sldImg"/>
          </p:nvPr>
        </p:nvSpPr>
        <p:spPr>
          <a:xfrm>
            <a:off x="397565" y="687049"/>
            <a:ext cx="606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38" name="Google Shape;138;g54884675ee_0_0:notes"/>
          <p:cNvSpPr txBox="1"/>
          <p:nvPr>
            <p:ph idx="1" type="body"/>
          </p:nvPr>
        </p:nvSpPr>
        <p:spPr>
          <a:xfrm>
            <a:off x="914711" y="4344025"/>
            <a:ext cx="5028600" cy="4113000"/>
          </a:xfrm>
          <a:prstGeom prst="rect">
            <a:avLst/>
          </a:prstGeom>
          <a:noFill/>
          <a:ln>
            <a:noFill/>
          </a:ln>
        </p:spPr>
        <p:txBody>
          <a:bodyPr anchorCtr="0" anchor="t" bIns="43175" lIns="86375" spcFirstLastPara="1" rIns="86375" wrap="square" tIns="43175">
            <a:noAutofit/>
          </a:bodyPr>
          <a:lstStyle/>
          <a:p>
            <a:pPr indent="0" lvl="0" marL="0" rtl="0" algn="l">
              <a:spcBef>
                <a:spcPts val="0"/>
              </a:spcBef>
              <a:spcAft>
                <a:spcPts val="0"/>
              </a:spcAft>
              <a:buClr>
                <a:schemeClr val="dk1"/>
              </a:buClr>
              <a:buSzPts val="1100"/>
              <a:buFont typeface="Arial"/>
              <a:buNone/>
            </a:pPr>
            <a:r>
              <a:rPr lang="en"/>
              <a:t>Good Afternoon.</a:t>
            </a:r>
            <a:endParaRPr/>
          </a:p>
          <a:p>
            <a:pPr indent="0" lvl="0" marL="0" rtl="0" algn="l">
              <a:spcBef>
                <a:spcPts val="0"/>
              </a:spcBef>
              <a:spcAft>
                <a:spcPts val="0"/>
              </a:spcAft>
              <a:buClr>
                <a:schemeClr val="dk1"/>
              </a:buClr>
              <a:buSzPts val="1100"/>
              <a:buFont typeface="Arial"/>
              <a:buNone/>
            </a:pPr>
            <a:r>
              <a:rPr lang="en"/>
              <a:t> </a:t>
            </a:r>
            <a:endParaRPr/>
          </a:p>
          <a:p>
            <a:pPr indent="0" lvl="0" marL="0" rtl="0" algn="l">
              <a:spcBef>
                <a:spcPts val="0"/>
              </a:spcBef>
              <a:spcAft>
                <a:spcPts val="0"/>
              </a:spcAft>
              <a:buClr>
                <a:schemeClr val="dk1"/>
              </a:buClr>
              <a:buSzPts val="1100"/>
              <a:buFont typeface="Arial"/>
              <a:buNone/>
            </a:pPr>
            <a:r>
              <a:rPr lang="en"/>
              <a:t>We are very happy to be able to present this afternoon on Data Analytics for Assessment of Practice-based teaching.</a:t>
            </a:r>
            <a:endParaRPr/>
          </a:p>
          <a:p>
            <a:pPr indent="0" lvl="0" marL="0" rtl="0" algn="l">
              <a:spcBef>
                <a:spcPts val="0"/>
              </a:spcBef>
              <a:spcAft>
                <a:spcPts val="0"/>
              </a:spcAft>
              <a:buClr>
                <a:schemeClr val="dk1"/>
              </a:buClr>
              <a:buSzPts val="1100"/>
              <a:buFont typeface="Arial"/>
              <a:buNone/>
            </a:pPr>
            <a:r>
              <a:rPr lang="en"/>
              <a:t> </a:t>
            </a:r>
            <a:endParaRPr/>
          </a:p>
          <a:p>
            <a:pPr indent="0" lvl="0" marL="0" rtl="0" algn="l">
              <a:spcBef>
                <a:spcPts val="0"/>
              </a:spcBef>
              <a:spcAft>
                <a:spcPts val="0"/>
              </a:spcAft>
              <a:buSzPts val="1100"/>
              <a:buNone/>
            </a:pPr>
            <a:r>
              <a:rPr lang="en"/>
              <a:t>Brief Introductions</a:t>
            </a:r>
            <a:endParaRPr/>
          </a:p>
          <a:p>
            <a:pPr indent="0" lvl="0" marL="0" rtl="0" algn="l">
              <a:spcBef>
                <a:spcPts val="0"/>
              </a:spcBef>
              <a:spcAft>
                <a:spcPts val="0"/>
              </a:spcAft>
              <a:buSzPts val="1100"/>
              <a:buNone/>
            </a:pPr>
            <a:r>
              <a:t/>
            </a:r>
            <a:endParaRPr/>
          </a:p>
          <a:p>
            <a:pPr indent="0" lvl="0" marL="0" rtl="0" algn="l">
              <a:spcBef>
                <a:spcPts val="0"/>
              </a:spcBef>
              <a:spcAft>
                <a:spcPts val="0"/>
              </a:spcAft>
              <a:buSzPts val="1100"/>
              <a:buNone/>
            </a:pPr>
            <a:r>
              <a:rPr lang="en">
                <a:solidFill>
                  <a:schemeClr val="dk1"/>
                </a:solidFill>
              </a:rPr>
              <a:t>I am going to introduce our topic, Rachel is going to talk about our course, Program Implementation for Global Health and how we assess students. We are going to show you a short film to demonstrate the assessment workflow for our course. Then Wes is going to talk about the data analytics in Practera and I will return to offer some concluding remarks. </a:t>
            </a:r>
            <a:endParaRPr>
              <a:solidFill>
                <a:schemeClr val="dk1"/>
              </a:solidFill>
            </a:endParaRPr>
          </a:p>
          <a:p>
            <a:pPr indent="0" lvl="0" marL="0" rtl="0" algn="l">
              <a:spcBef>
                <a:spcPts val="0"/>
              </a:spcBef>
              <a:spcAft>
                <a:spcPts val="0"/>
              </a:spcAft>
              <a:buClr>
                <a:schemeClr val="dk1"/>
              </a:buClr>
              <a:buSzPts val="1100"/>
              <a:buFont typeface="Arial"/>
              <a:buNone/>
            </a:pPr>
            <a:r>
              <a:rPr lang="en"/>
              <a:t> </a:t>
            </a:r>
            <a:endParaRPr/>
          </a:p>
          <a:p>
            <a:pPr indent="0" lvl="0" marL="0" rtl="0" algn="l">
              <a:spcBef>
                <a:spcPts val="0"/>
              </a:spcBef>
              <a:spcAft>
                <a:spcPts val="0"/>
              </a:spcAft>
              <a:buClr>
                <a:schemeClr val="dk1"/>
              </a:buClr>
              <a:buSzPts val="1100"/>
              <a:buFont typeface="Arial"/>
              <a:buNone/>
            </a:pPr>
            <a:r>
              <a:rPr lang="en"/>
              <a:t>We are practice-based teachers. Our students are working with real clients to produce real products in the context of a traditional classroom course. Out of curiosity, how many of you in the audience are practice-based teachers? </a:t>
            </a:r>
            <a:endParaRPr/>
          </a:p>
          <a:p>
            <a:pPr indent="0" lvl="0" marL="0" rtl="0" algn="l">
              <a:spcBef>
                <a:spcPts val="0"/>
              </a:spcBef>
              <a:spcAft>
                <a:spcPts val="0"/>
              </a:spcAft>
              <a:buNone/>
            </a:pPr>
            <a:r>
              <a:t/>
            </a:r>
            <a:endParaRPr/>
          </a:p>
        </p:txBody>
      </p:sp>
      <p:sp>
        <p:nvSpPr>
          <p:cNvPr id="139" name="Google Shape;139;g54884675ee_0_0:notes"/>
          <p:cNvSpPr txBox="1"/>
          <p:nvPr>
            <p:ph idx="12" type="sldNum"/>
          </p:nvPr>
        </p:nvSpPr>
        <p:spPr>
          <a:xfrm>
            <a:off x="3885579" y="8688049"/>
            <a:ext cx="2972400" cy="456000"/>
          </a:xfrm>
          <a:prstGeom prst="rect">
            <a:avLst/>
          </a:prstGeom>
          <a:noFill/>
          <a:ln>
            <a:noFill/>
          </a:ln>
        </p:spPr>
        <p:txBody>
          <a:bodyPr anchorCtr="0" anchor="b" bIns="43175" lIns="86375" spcFirstLastPara="1" rIns="86375" wrap="square" tIns="43175">
            <a:noAutofit/>
          </a:bodyPr>
          <a:lstStyle/>
          <a:p>
            <a:pPr indent="0" lvl="0" marL="0" rtl="0" algn="r">
              <a:spcBef>
                <a:spcPts val="0"/>
              </a:spcBef>
              <a:spcAft>
                <a:spcPts val="0"/>
              </a:spcAft>
              <a:buNone/>
            </a:pPr>
            <a:fld id="{00000000-1234-1234-1234-123412341234}" type="slidenum">
              <a:rPr lang="en" sz="1400"/>
              <a:t>‹#›</a:t>
            </a:fld>
            <a:endParaRPr sz="140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3" name="Shape 143"/>
        <p:cNvGrpSpPr/>
        <p:nvPr/>
      </p:nvGrpSpPr>
      <p:grpSpPr>
        <a:xfrm>
          <a:off x="0" y="0"/>
          <a:ext cx="0" cy="0"/>
          <a:chOff x="0" y="0"/>
          <a:chExt cx="0" cy="0"/>
        </a:xfrm>
      </p:grpSpPr>
      <p:sp>
        <p:nvSpPr>
          <p:cNvPr id="144" name="Google Shape;144;g554374eead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554374eead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T</a:t>
            </a:r>
            <a:r>
              <a:rPr lang="en"/>
              <a:t>hose of you that work with students and clients know that practice-based teaching is high-stakes.</a:t>
            </a:r>
            <a:endParaRPr/>
          </a:p>
          <a:p>
            <a:pPr indent="0" lvl="0" marL="0" rtl="0" algn="l">
              <a:spcBef>
                <a:spcPts val="0"/>
              </a:spcBef>
              <a:spcAft>
                <a:spcPts val="0"/>
              </a:spcAft>
              <a:buClr>
                <a:schemeClr val="dk1"/>
              </a:buClr>
              <a:buSzPts val="1100"/>
              <a:buFont typeface="Arial"/>
              <a:buNone/>
            </a:pPr>
            <a:r>
              <a:rPr lang="en"/>
              <a:t> </a:t>
            </a:r>
            <a:endParaRPr/>
          </a:p>
          <a:p>
            <a:pPr indent="-298450" lvl="0" marL="457200" rtl="0" algn="l">
              <a:lnSpc>
                <a:spcPct val="115000"/>
              </a:lnSpc>
              <a:spcBef>
                <a:spcPts val="0"/>
              </a:spcBef>
              <a:spcAft>
                <a:spcPts val="0"/>
              </a:spcAft>
              <a:buClr>
                <a:schemeClr val="dk1"/>
              </a:buClr>
              <a:buSzPts val="1100"/>
              <a:buChar char="●"/>
            </a:pPr>
            <a:r>
              <a:rPr lang="en"/>
              <a:t>Clients have high expectations for student work. The organizations are investing resources in working with the students and want a high-quality product.</a:t>
            </a:r>
            <a:endParaRPr/>
          </a:p>
          <a:p>
            <a:pPr indent="0" lvl="0" marL="0" rtl="0" algn="l">
              <a:lnSpc>
                <a:spcPct val="115000"/>
              </a:lnSpc>
              <a:spcBef>
                <a:spcPts val="0"/>
              </a:spcBef>
              <a:spcAft>
                <a:spcPts val="0"/>
              </a:spcAft>
              <a:buClr>
                <a:schemeClr val="dk1"/>
              </a:buClr>
              <a:buSzPts val="1100"/>
              <a:buFont typeface="Arial"/>
              <a:buNone/>
            </a:pPr>
            <a:r>
              <a:rPr lang="en"/>
              <a:t> </a:t>
            </a:r>
            <a:endParaRPr/>
          </a:p>
          <a:p>
            <a:pPr indent="-298450" lvl="0" marL="457200" rtl="0" algn="l">
              <a:lnSpc>
                <a:spcPct val="115000"/>
              </a:lnSpc>
              <a:spcBef>
                <a:spcPts val="0"/>
              </a:spcBef>
              <a:spcAft>
                <a:spcPts val="0"/>
              </a:spcAft>
              <a:buClr>
                <a:schemeClr val="dk1"/>
              </a:buClr>
              <a:buSzPts val="1100"/>
              <a:buChar char="●"/>
            </a:pPr>
            <a:r>
              <a:rPr lang="en"/>
              <a:t>Quality student work products and professional relationships are critical for sustainability of practice-based teaching. If clients don’t perceive value in the relationship, they will not engage or continue with the program.</a:t>
            </a:r>
            <a:endParaRPr/>
          </a:p>
          <a:p>
            <a:pPr indent="0" lvl="0" marL="0" rtl="0" algn="l">
              <a:lnSpc>
                <a:spcPct val="115000"/>
              </a:lnSpc>
              <a:spcBef>
                <a:spcPts val="0"/>
              </a:spcBef>
              <a:spcAft>
                <a:spcPts val="0"/>
              </a:spcAft>
              <a:buClr>
                <a:schemeClr val="dk1"/>
              </a:buClr>
              <a:buSzPts val="1100"/>
              <a:buFont typeface="Arial"/>
              <a:buNone/>
            </a:pPr>
            <a:r>
              <a:rPr lang="en"/>
              <a:t> </a:t>
            </a:r>
            <a:endParaRPr/>
          </a:p>
          <a:p>
            <a:pPr indent="-298450" lvl="0" marL="457200" rtl="0" algn="l">
              <a:lnSpc>
                <a:spcPct val="115000"/>
              </a:lnSpc>
              <a:spcBef>
                <a:spcPts val="0"/>
              </a:spcBef>
              <a:spcAft>
                <a:spcPts val="0"/>
              </a:spcAft>
              <a:buClr>
                <a:schemeClr val="dk1"/>
              </a:buClr>
              <a:buSzPts val="1100"/>
              <a:buChar char="●"/>
            </a:pPr>
            <a:r>
              <a:rPr lang="en"/>
              <a:t>This creates an imperative for a process of continuous improvement. Faculty have to be able to support student teams and work with them to improve their work products under the pressure of tight deadlines.  </a:t>
            </a:r>
            <a:endParaRPr/>
          </a:p>
          <a:p>
            <a:pPr indent="0" lvl="0" marL="0" rtl="0" algn="l">
              <a:lnSpc>
                <a:spcPct val="115000"/>
              </a:lnSpc>
              <a:spcBef>
                <a:spcPts val="0"/>
              </a:spcBef>
              <a:spcAft>
                <a:spcPts val="0"/>
              </a:spcAft>
              <a:buClr>
                <a:schemeClr val="dk1"/>
              </a:buClr>
              <a:buSzPts val="1100"/>
              <a:buFont typeface="Arial"/>
              <a:buNone/>
            </a:pPr>
            <a:r>
              <a:rPr lang="en"/>
              <a:t> </a:t>
            </a:r>
            <a:endParaRPr/>
          </a:p>
          <a:p>
            <a:pPr indent="-298450" lvl="0" marL="457200" rtl="0" algn="l">
              <a:lnSpc>
                <a:spcPct val="115000"/>
              </a:lnSpc>
              <a:spcBef>
                <a:spcPts val="0"/>
              </a:spcBef>
              <a:spcAft>
                <a:spcPts val="0"/>
              </a:spcAft>
              <a:buClr>
                <a:schemeClr val="dk1"/>
              </a:buClr>
              <a:buSzPts val="1100"/>
              <a:buChar char="●"/>
            </a:pPr>
            <a:r>
              <a:rPr lang="en"/>
              <a:t>In the end, the reputation of the faculty and the school are on the line.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0" name="Shape 150"/>
        <p:cNvGrpSpPr/>
        <p:nvPr/>
      </p:nvGrpSpPr>
      <p:grpSpPr>
        <a:xfrm>
          <a:off x="0" y="0"/>
          <a:ext cx="0" cy="0"/>
          <a:chOff x="0" y="0"/>
          <a:chExt cx="0" cy="0"/>
        </a:xfrm>
      </p:grpSpPr>
      <p:sp>
        <p:nvSpPr>
          <p:cNvPr id="151" name="Google Shape;151;g554374eead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554374eead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153D4F"/>
                </a:solidFill>
              </a:rPr>
              <a:t>Producing Quality Products for Clients…</a:t>
            </a:r>
            <a:r>
              <a:rPr lang="en" sz="1200">
                <a:solidFill>
                  <a:schemeClr val="dk1"/>
                </a:solidFill>
              </a:rPr>
              <a:t>requires a process for continuous improvement </a:t>
            </a:r>
            <a:endParaRPr sz="1200">
              <a:solidFill>
                <a:schemeClr val="dk1"/>
              </a:solidFill>
            </a:endParaRPr>
          </a:p>
          <a:p>
            <a:pPr indent="0" lvl="0" marL="0" rtl="0" algn="l">
              <a:spcBef>
                <a:spcPts val="0"/>
              </a:spcBef>
              <a:spcAft>
                <a:spcPts val="0"/>
              </a:spcAft>
              <a:buNone/>
            </a:pPr>
            <a:r>
              <a:rPr lang="en" sz="1200">
                <a:solidFill>
                  <a:schemeClr val="dk1"/>
                </a:solidFill>
              </a:rPr>
              <a:t>that provides bidirectional feedback and collaboration from students, faculty, and clients</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7" name="Shape 157"/>
        <p:cNvGrpSpPr/>
        <p:nvPr/>
      </p:nvGrpSpPr>
      <p:grpSpPr>
        <a:xfrm>
          <a:off x="0" y="0"/>
          <a:ext cx="0" cy="0"/>
          <a:chOff x="0" y="0"/>
          <a:chExt cx="0" cy="0"/>
        </a:xfrm>
      </p:grpSpPr>
      <p:sp>
        <p:nvSpPr>
          <p:cNvPr id="158" name="Google Shape;158;g554374eead_1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554374eead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300"/>
              </a:spcBef>
              <a:spcAft>
                <a:spcPts val="0"/>
              </a:spcAft>
              <a:buNone/>
            </a:pPr>
            <a:r>
              <a:rPr lang="en" sz="1200">
                <a:solidFill>
                  <a:schemeClr val="dk1"/>
                </a:solidFill>
              </a:rPr>
              <a:t>One of the major goals of assessment in PBT is achievement of consistent, high-quality deliverables for client partners. And it is not as easy as it sounds because creating and managing these bidirectional feedback loops between three different stakeholders is complicated.</a:t>
            </a:r>
            <a:endParaRPr sz="1200">
              <a:solidFill>
                <a:schemeClr val="dk1"/>
              </a:solidFill>
            </a:endParaRPr>
          </a:p>
          <a:p>
            <a:pPr indent="0" lvl="0" marL="0" rtl="0" algn="l">
              <a:lnSpc>
                <a:spcPct val="115000"/>
              </a:lnSpc>
              <a:spcBef>
                <a:spcPts val="300"/>
              </a:spcBef>
              <a:spcAft>
                <a:spcPts val="0"/>
              </a:spcAft>
              <a:buNone/>
            </a:pPr>
            <a:r>
              <a:rPr lang="en" sz="1200">
                <a:solidFill>
                  <a:schemeClr val="dk1"/>
                </a:solidFill>
              </a:rPr>
              <a:t>A robust learning management system is necessary.</a:t>
            </a:r>
            <a:endParaRPr sz="1200">
              <a:solidFill>
                <a:schemeClr val="dk1"/>
              </a:solidFill>
            </a:endParaRPr>
          </a:p>
          <a:p>
            <a:pPr indent="-304800" lvl="0" marL="457200" rtl="0" algn="l">
              <a:spcBef>
                <a:spcPts val="300"/>
              </a:spcBef>
              <a:spcAft>
                <a:spcPts val="0"/>
              </a:spcAft>
              <a:buClr>
                <a:schemeClr val="dk1"/>
              </a:buClr>
              <a:buSzPts val="1200"/>
              <a:buFont typeface="Noto Sans Symbols"/>
              <a:buChar char="▪"/>
            </a:pPr>
            <a:r>
              <a:t/>
            </a:r>
            <a:endParaRPr sz="1200">
              <a:solidFill>
                <a:schemeClr val="dk1"/>
              </a:solidFill>
            </a:endParaRPr>
          </a:p>
          <a:p>
            <a:pPr indent="0" lvl="0" marL="457200" rtl="0" algn="l">
              <a:spcBef>
                <a:spcPts val="300"/>
              </a:spcBef>
              <a:spcAft>
                <a:spcPts val="0"/>
              </a:spcAft>
              <a:buNone/>
            </a:pPr>
            <a:r>
              <a:t/>
            </a:r>
            <a:endParaRPr sz="1800">
              <a:solidFill>
                <a:schemeClr val="dk1"/>
              </a:solidFill>
            </a:endParaRPr>
          </a:p>
          <a:p>
            <a:pPr indent="0" lvl="0" marL="0" rtl="0" algn="l">
              <a:spcBef>
                <a:spcPts val="30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2700">
              <a:solidFill>
                <a:srgbClr val="153D4F"/>
              </a:solidFill>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3" name="Shape 163"/>
        <p:cNvGrpSpPr/>
        <p:nvPr/>
      </p:nvGrpSpPr>
      <p:grpSpPr>
        <a:xfrm>
          <a:off x="0" y="0"/>
          <a:ext cx="0" cy="0"/>
          <a:chOff x="0" y="0"/>
          <a:chExt cx="0" cy="0"/>
        </a:xfrm>
      </p:grpSpPr>
      <p:sp>
        <p:nvSpPr>
          <p:cNvPr id="164" name="Google Shape;164;g554374eead_2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554374eead_2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Assessment in a traditional classroom is straightforward. Students submit their work to the faculty and faculty provide feedback to the student. There is an assumption that the feedback is valuable to the student but the feedback loop usually ends there.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Now I am going to turn the presentation over to Rachel to talk about our course and bidirectional feedback loops we have developed for our class.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7" name="Shape 177"/>
        <p:cNvGrpSpPr/>
        <p:nvPr/>
      </p:nvGrpSpPr>
      <p:grpSpPr>
        <a:xfrm>
          <a:off x="0" y="0"/>
          <a:ext cx="0" cy="0"/>
          <a:chOff x="0" y="0"/>
          <a:chExt cx="0" cy="0"/>
        </a:xfrm>
      </p:grpSpPr>
      <p:sp>
        <p:nvSpPr>
          <p:cNvPr id="178" name="Google Shape;178;g54884675ee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54884675ee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7916"/>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In our course, </a:t>
            </a:r>
            <a:r>
              <a:rPr i="1" lang="en">
                <a:solidFill>
                  <a:schemeClr val="dk1"/>
                </a:solidFill>
                <a:latin typeface="Calibri"/>
                <a:ea typeface="Calibri"/>
                <a:cs typeface="Calibri"/>
                <a:sym typeface="Calibri"/>
              </a:rPr>
              <a:t>Program Implementation for Global Health</a:t>
            </a:r>
            <a:r>
              <a:rPr lang="en">
                <a:solidFill>
                  <a:schemeClr val="dk1"/>
                </a:solidFill>
                <a:latin typeface="Calibri"/>
                <a:ea typeface="Calibri"/>
                <a:cs typeface="Calibri"/>
                <a:sym typeface="Calibri"/>
              </a:rPr>
              <a:t>, student teams are paired with a client for the semester and undertake a series of five consulting assignments with their client. Course faculty assess the students’ bi-weekly consulting reports and then provide feedback to the student consulting team in the form of an 8-12 minute podcast. Our expectation is that using the podcast feedback, the team will be able to improve their consulting report before they send it to their client who also provides feedback on the report from their professional perspective. </a:t>
            </a:r>
            <a:endParaRPr>
              <a:solidFill>
                <a:schemeClr val="dk1"/>
              </a:solidFill>
              <a:latin typeface="Calibri"/>
              <a:ea typeface="Calibri"/>
              <a:cs typeface="Calibri"/>
              <a:sym typeface="Calibri"/>
            </a:endParaRPr>
          </a:p>
          <a:p>
            <a:pPr indent="0" lvl="0" marL="0" rtl="0" algn="l">
              <a:spcBef>
                <a:spcPts val="80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3" name="Shape 183"/>
        <p:cNvGrpSpPr/>
        <p:nvPr/>
      </p:nvGrpSpPr>
      <p:grpSpPr>
        <a:xfrm>
          <a:off x="0" y="0"/>
          <a:ext cx="0" cy="0"/>
          <a:chOff x="0" y="0"/>
          <a:chExt cx="0" cy="0"/>
        </a:xfrm>
      </p:grpSpPr>
      <p:sp>
        <p:nvSpPr>
          <p:cNvPr id="184" name="Google Shape;184;g554374eead_1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554374eead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4" name="Shape 204"/>
        <p:cNvGrpSpPr/>
        <p:nvPr/>
      </p:nvGrpSpPr>
      <p:grpSpPr>
        <a:xfrm>
          <a:off x="0" y="0"/>
          <a:ext cx="0" cy="0"/>
          <a:chOff x="0" y="0"/>
          <a:chExt cx="0" cy="0"/>
        </a:xfrm>
      </p:grpSpPr>
      <p:sp>
        <p:nvSpPr>
          <p:cNvPr id="205" name="Google Shape;205;g54884675ee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54884675ee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1" name="Shape 211"/>
        <p:cNvGrpSpPr/>
        <p:nvPr/>
      </p:nvGrpSpPr>
      <p:grpSpPr>
        <a:xfrm>
          <a:off x="0" y="0"/>
          <a:ext cx="0" cy="0"/>
          <a:chOff x="0" y="0"/>
          <a:chExt cx="0" cy="0"/>
        </a:xfrm>
      </p:grpSpPr>
      <p:sp>
        <p:nvSpPr>
          <p:cNvPr id="212" name="Google Shape;212;g554374eea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554374eea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9" name="Shape 219"/>
        <p:cNvGrpSpPr/>
        <p:nvPr/>
      </p:nvGrpSpPr>
      <p:grpSpPr>
        <a:xfrm>
          <a:off x="0" y="0"/>
          <a:ext cx="0" cy="0"/>
          <a:chOff x="0" y="0"/>
          <a:chExt cx="0" cy="0"/>
        </a:xfrm>
      </p:grpSpPr>
      <p:sp>
        <p:nvSpPr>
          <p:cNvPr id="220" name="Google Shape;220;g554374eead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554374eead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7" name="Shape 227"/>
        <p:cNvGrpSpPr/>
        <p:nvPr/>
      </p:nvGrpSpPr>
      <p:grpSpPr>
        <a:xfrm>
          <a:off x="0" y="0"/>
          <a:ext cx="0" cy="0"/>
          <a:chOff x="0" y="0"/>
          <a:chExt cx="0" cy="0"/>
        </a:xfrm>
      </p:grpSpPr>
      <p:sp>
        <p:nvSpPr>
          <p:cNvPr id="228" name="Google Shape;228;g54884675ee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54884675ee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7916"/>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Improving the quality and relevance of our assessments depends on having data about our assessments. </a:t>
            </a:r>
            <a:r>
              <a:rPr lang="en" u="sng">
                <a:solidFill>
                  <a:srgbClr val="1155CC"/>
                </a:solidFill>
                <a:latin typeface="Calibri"/>
                <a:ea typeface="Calibri"/>
                <a:cs typeface="Calibri"/>
                <a:sym typeface="Calibri"/>
                <a:hlinkClick r:id="rId2"/>
              </a:rPr>
              <a:t>Practera</a:t>
            </a:r>
            <a:r>
              <a:rPr lang="en">
                <a:solidFill>
                  <a:schemeClr val="dk1"/>
                </a:solidFill>
                <a:latin typeface="Calibri"/>
                <a:ea typeface="Calibri"/>
                <a:cs typeface="Calibri"/>
                <a:sym typeface="Calibri"/>
              </a:rPr>
              <a:t>, a learning management system for experiential learning, provides novel data analytics to help instructors learn about the usefulness and value of assessments and feedback. </a:t>
            </a:r>
            <a:endParaRPr>
              <a:solidFill>
                <a:schemeClr val="dk1"/>
              </a:solidFill>
              <a:latin typeface="Calibri"/>
              <a:ea typeface="Calibri"/>
              <a:cs typeface="Calibri"/>
              <a:sym typeface="Calibri"/>
            </a:endParaRPr>
          </a:p>
          <a:p>
            <a:pPr indent="0" lvl="0" marL="0" rtl="0" algn="l">
              <a:spcBef>
                <a:spcPts val="80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8" name="Shape 238"/>
        <p:cNvGrpSpPr/>
        <p:nvPr/>
      </p:nvGrpSpPr>
      <p:grpSpPr>
        <a:xfrm>
          <a:off x="0" y="0"/>
          <a:ext cx="0" cy="0"/>
          <a:chOff x="0" y="0"/>
          <a:chExt cx="0" cy="0"/>
        </a:xfrm>
      </p:grpSpPr>
      <p:sp>
        <p:nvSpPr>
          <p:cNvPr id="239" name="Google Shape;239;g54884675ee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54884675ee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b="1"/>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5" name="Shape 245"/>
        <p:cNvGrpSpPr/>
        <p:nvPr/>
      </p:nvGrpSpPr>
      <p:grpSpPr>
        <a:xfrm>
          <a:off x="0" y="0"/>
          <a:ext cx="0" cy="0"/>
          <a:chOff x="0" y="0"/>
          <a:chExt cx="0" cy="0"/>
        </a:xfrm>
      </p:grpSpPr>
      <p:sp>
        <p:nvSpPr>
          <p:cNvPr id="246" name="Google Shape;246;g5496cdfbdb_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5496cdfbdb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1" name="Shape 251"/>
        <p:cNvGrpSpPr/>
        <p:nvPr/>
      </p:nvGrpSpPr>
      <p:grpSpPr>
        <a:xfrm>
          <a:off x="0" y="0"/>
          <a:ext cx="0" cy="0"/>
          <a:chOff x="0" y="0"/>
          <a:chExt cx="0" cy="0"/>
        </a:xfrm>
      </p:grpSpPr>
      <p:sp>
        <p:nvSpPr>
          <p:cNvPr id="252" name="Google Shape;252;g554374eead_2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554374eead_2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showMasterSp="0">
  <p:cSld name="Title Slide">
    <p:spTree>
      <p:nvGrpSpPr>
        <p:cNvPr id="61" name="Shape 61"/>
        <p:cNvGrpSpPr/>
        <p:nvPr/>
      </p:nvGrpSpPr>
      <p:grpSpPr>
        <a:xfrm>
          <a:off x="0" y="0"/>
          <a:ext cx="0" cy="0"/>
          <a:chOff x="0" y="0"/>
          <a:chExt cx="0" cy="0"/>
        </a:xfrm>
      </p:grpSpPr>
      <p:pic>
        <p:nvPicPr>
          <p:cNvPr id="62" name="Google Shape;62;p14"/>
          <p:cNvPicPr preferRelativeResize="0"/>
          <p:nvPr/>
        </p:nvPicPr>
        <p:blipFill rotWithShape="1">
          <a:blip r:embed="rId2">
            <a:alphaModFix/>
          </a:blip>
          <a:srcRect b="0" l="0" r="0" t="0"/>
          <a:stretch/>
        </p:blipFill>
        <p:spPr>
          <a:xfrm>
            <a:off x="7483475" y="4572001"/>
            <a:ext cx="968375" cy="326231"/>
          </a:xfrm>
          <a:prstGeom prst="rect">
            <a:avLst/>
          </a:prstGeom>
          <a:noFill/>
          <a:ln>
            <a:noFill/>
          </a:ln>
        </p:spPr>
      </p:pic>
      <p:sp>
        <p:nvSpPr>
          <p:cNvPr id="63" name="Google Shape;63;p14"/>
          <p:cNvSpPr/>
          <p:nvPr/>
        </p:nvSpPr>
        <p:spPr>
          <a:xfrm>
            <a:off x="609601" y="4629150"/>
            <a:ext cx="4664100" cy="2058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0" i="0" lang="en" sz="900" u="none" cap="none" strike="noStrike">
                <a:solidFill>
                  <a:schemeClr val="dk1"/>
                </a:solidFill>
                <a:latin typeface="Arial"/>
                <a:ea typeface="Arial"/>
                <a:cs typeface="Arial"/>
                <a:sym typeface="Arial"/>
              </a:rPr>
              <a:t>Boston University School of Public Health</a:t>
            </a:r>
            <a:endParaRPr sz="1100"/>
          </a:p>
        </p:txBody>
      </p:sp>
      <p:pic>
        <p:nvPicPr>
          <p:cNvPr descr="header-email-TEAL.jpg" id="64" name="Google Shape;64;p14"/>
          <p:cNvPicPr preferRelativeResize="0"/>
          <p:nvPr/>
        </p:nvPicPr>
        <p:blipFill rotWithShape="1">
          <a:blip r:embed="rId3">
            <a:alphaModFix/>
          </a:blip>
          <a:srcRect b="0" l="0" r="54086" t="0"/>
          <a:stretch/>
        </p:blipFill>
        <p:spPr>
          <a:xfrm>
            <a:off x="0" y="0"/>
            <a:ext cx="9163050" cy="3092053"/>
          </a:xfrm>
          <a:prstGeom prst="rect">
            <a:avLst/>
          </a:prstGeom>
          <a:noFill/>
          <a:ln>
            <a:noFill/>
          </a:ln>
        </p:spPr>
      </p:pic>
      <p:sp>
        <p:nvSpPr>
          <p:cNvPr id="65" name="Google Shape;65;p14"/>
          <p:cNvSpPr txBox="1"/>
          <p:nvPr>
            <p:ph type="ctrTitle"/>
          </p:nvPr>
        </p:nvSpPr>
        <p:spPr>
          <a:xfrm>
            <a:off x="609600" y="532210"/>
            <a:ext cx="7772400" cy="1257300"/>
          </a:xfrm>
          <a:prstGeom prst="rect">
            <a:avLst/>
          </a:prstGeom>
          <a:noFill/>
          <a:ln>
            <a:noFill/>
          </a:ln>
        </p:spPr>
        <p:txBody>
          <a:bodyPr anchorCtr="0" anchor="b" bIns="34275" lIns="68575" spcFirstLastPara="1" rIns="68575" wrap="square" tIns="34275"/>
          <a:lstStyle>
            <a:lvl1pPr lvl="0" rtl="0" algn="l">
              <a:spcBef>
                <a:spcPts val="0"/>
              </a:spcBef>
              <a:spcAft>
                <a:spcPts val="0"/>
              </a:spcAft>
              <a:buSzPts val="1100"/>
              <a:buNone/>
              <a:defRPr b="1" i="0">
                <a:solidFill>
                  <a:schemeClr val="lt1"/>
                </a:solidFill>
                <a:latin typeface="Arial"/>
                <a:ea typeface="Arial"/>
                <a:cs typeface="Arial"/>
                <a:sym typeface="Aria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66" name="Google Shape;66;p14"/>
          <p:cNvSpPr txBox="1"/>
          <p:nvPr>
            <p:ph idx="1" type="subTitle"/>
          </p:nvPr>
        </p:nvSpPr>
        <p:spPr>
          <a:xfrm>
            <a:off x="609600" y="2030016"/>
            <a:ext cx="7772400" cy="1314600"/>
          </a:xfrm>
          <a:prstGeom prst="rect">
            <a:avLst/>
          </a:prstGeom>
          <a:noFill/>
          <a:ln>
            <a:noFill/>
          </a:ln>
        </p:spPr>
        <p:txBody>
          <a:bodyPr anchorCtr="0" anchor="t" bIns="34275" lIns="68575" spcFirstLastPara="1" rIns="68575" wrap="square" tIns="34275"/>
          <a:lstStyle>
            <a:lvl1pPr lvl="0" rtl="0" algn="l">
              <a:spcBef>
                <a:spcPts val="300"/>
              </a:spcBef>
              <a:spcAft>
                <a:spcPts val="0"/>
              </a:spcAft>
              <a:buSzPts val="1400"/>
              <a:buFont typeface="Noto Sans Symbols"/>
              <a:buNone/>
              <a:defRPr sz="1400">
                <a:solidFill>
                  <a:srgbClr val="CCCCCC"/>
                </a:solidFill>
                <a:latin typeface="Arial"/>
                <a:ea typeface="Arial"/>
                <a:cs typeface="Arial"/>
                <a:sym typeface="Arial"/>
              </a:defRPr>
            </a:lvl1pPr>
            <a:lvl2pPr lvl="1" rtl="0" algn="l">
              <a:spcBef>
                <a:spcPts val="300"/>
              </a:spcBef>
              <a:spcAft>
                <a:spcPts val="0"/>
              </a:spcAft>
              <a:buSzPts val="1400"/>
              <a:buChar char="▪"/>
              <a:defRPr/>
            </a:lvl2pPr>
            <a:lvl3pPr lvl="2" rtl="0" algn="l">
              <a:spcBef>
                <a:spcPts val="300"/>
              </a:spcBef>
              <a:spcAft>
                <a:spcPts val="0"/>
              </a:spcAft>
              <a:buSzPts val="1400"/>
              <a:buChar char="▪"/>
              <a:defRPr/>
            </a:lvl3pPr>
            <a:lvl4pPr lvl="3" rtl="0" algn="l">
              <a:spcBef>
                <a:spcPts val="300"/>
              </a:spcBef>
              <a:spcAft>
                <a:spcPts val="0"/>
              </a:spcAft>
              <a:buSzPts val="1400"/>
              <a:buChar char="▪"/>
              <a:defRPr/>
            </a:lvl4pPr>
            <a:lvl5pPr lvl="4" rtl="0" algn="l">
              <a:spcBef>
                <a:spcPts val="300"/>
              </a:spcBef>
              <a:spcAft>
                <a:spcPts val="0"/>
              </a:spcAft>
              <a:buSzPts val="1400"/>
              <a:buChar char="▪"/>
              <a:defRPr/>
            </a:lvl5pPr>
            <a:lvl6pPr lvl="5" rtl="0" algn="l">
              <a:spcBef>
                <a:spcPts val="300"/>
              </a:spcBef>
              <a:spcAft>
                <a:spcPts val="0"/>
              </a:spcAft>
              <a:buSzPts val="1400"/>
              <a:buChar char="▪"/>
              <a:defRPr/>
            </a:lvl6pPr>
            <a:lvl7pPr lvl="6" rtl="0" algn="l">
              <a:spcBef>
                <a:spcPts val="300"/>
              </a:spcBef>
              <a:spcAft>
                <a:spcPts val="0"/>
              </a:spcAft>
              <a:buSzPts val="1400"/>
              <a:buChar char="▪"/>
              <a:defRPr/>
            </a:lvl7pPr>
            <a:lvl8pPr lvl="7" rtl="0" algn="l">
              <a:spcBef>
                <a:spcPts val="300"/>
              </a:spcBef>
              <a:spcAft>
                <a:spcPts val="0"/>
              </a:spcAft>
              <a:buSzPts val="1400"/>
              <a:buChar char="▪"/>
              <a:defRPr/>
            </a:lvl8pPr>
            <a:lvl9pPr lvl="8" rtl="0" algn="l">
              <a:spcBef>
                <a:spcPts val="300"/>
              </a:spcBef>
              <a:spcAft>
                <a:spcPts val="0"/>
              </a:spcAft>
              <a:buSzPts val="14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67" name="Shape 67"/>
        <p:cNvGrpSpPr/>
        <p:nvPr/>
      </p:nvGrpSpPr>
      <p:grpSpPr>
        <a:xfrm>
          <a:off x="0" y="0"/>
          <a:ext cx="0" cy="0"/>
          <a:chOff x="0" y="0"/>
          <a:chExt cx="0" cy="0"/>
        </a:xfrm>
      </p:grpSpPr>
      <p:sp>
        <p:nvSpPr>
          <p:cNvPr id="68" name="Google Shape;68;p15"/>
          <p:cNvSpPr txBox="1"/>
          <p:nvPr>
            <p:ph type="title"/>
          </p:nvPr>
        </p:nvSpPr>
        <p:spPr>
          <a:xfrm>
            <a:off x="609600" y="571500"/>
            <a:ext cx="7924800" cy="514200"/>
          </a:xfrm>
          <a:prstGeom prst="rect">
            <a:avLst/>
          </a:prstGeom>
          <a:noFill/>
          <a:ln>
            <a:noFill/>
          </a:ln>
        </p:spPr>
        <p:txBody>
          <a:bodyPr anchorCtr="0" anchor="t" bIns="34275" lIns="68575" spcFirstLastPara="1" rIns="68575" wrap="square" tIns="34275"/>
          <a:lstStyle>
            <a:lvl1pPr lvl="0" rtl="0" algn="l">
              <a:spcBef>
                <a:spcPts val="0"/>
              </a:spcBef>
              <a:spcAft>
                <a:spcPts val="0"/>
              </a:spcAft>
              <a:buSzPts val="1100"/>
              <a:buNone/>
              <a:defRPr sz="2700">
                <a:solidFill>
                  <a:srgbClr val="153D4F"/>
                </a:solidFill>
                <a:latin typeface="Arial"/>
                <a:ea typeface="Arial"/>
                <a:cs typeface="Arial"/>
                <a:sym typeface="Aria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69" name="Google Shape;69;p15"/>
          <p:cNvSpPr txBox="1"/>
          <p:nvPr>
            <p:ph idx="1" type="body"/>
          </p:nvPr>
        </p:nvSpPr>
        <p:spPr>
          <a:xfrm>
            <a:off x="609600" y="1371600"/>
            <a:ext cx="7924800" cy="2914800"/>
          </a:xfrm>
          <a:prstGeom prst="rect">
            <a:avLst/>
          </a:prstGeom>
          <a:noFill/>
          <a:ln>
            <a:noFill/>
          </a:ln>
        </p:spPr>
        <p:txBody>
          <a:bodyPr anchorCtr="0" anchor="t" bIns="34275" lIns="68575" spcFirstLastPara="1" rIns="68575" wrap="square" tIns="34275"/>
          <a:lstStyle>
            <a:lvl1pPr indent="-317500" lvl="0" marL="457200" rtl="0" algn="l">
              <a:spcBef>
                <a:spcPts val="300"/>
              </a:spcBef>
              <a:spcAft>
                <a:spcPts val="0"/>
              </a:spcAft>
              <a:buSzPts val="1400"/>
              <a:buChar char="▪"/>
              <a:defRPr/>
            </a:lvl1pPr>
            <a:lvl2pPr indent="-317500" lvl="1" marL="914400" rtl="0" algn="l">
              <a:spcBef>
                <a:spcPts val="300"/>
              </a:spcBef>
              <a:spcAft>
                <a:spcPts val="0"/>
              </a:spcAft>
              <a:buSzPts val="1400"/>
              <a:buChar char="▪"/>
              <a:defRPr/>
            </a:lvl2pPr>
            <a:lvl3pPr indent="-317500" lvl="2" marL="1371600" rtl="0" algn="l">
              <a:spcBef>
                <a:spcPts val="300"/>
              </a:spcBef>
              <a:spcAft>
                <a:spcPts val="0"/>
              </a:spcAft>
              <a:buSzPts val="1400"/>
              <a:buChar char="▪"/>
              <a:defRPr/>
            </a:lvl3pPr>
            <a:lvl4pPr indent="-317500" lvl="3" marL="1828800" rtl="0" algn="l">
              <a:spcBef>
                <a:spcPts val="300"/>
              </a:spcBef>
              <a:spcAft>
                <a:spcPts val="0"/>
              </a:spcAft>
              <a:buSzPts val="1400"/>
              <a:buChar char="▪"/>
              <a:defRPr/>
            </a:lvl4pPr>
            <a:lvl5pPr indent="-317500" lvl="4" marL="2286000" rtl="0" algn="l">
              <a:spcBef>
                <a:spcPts val="300"/>
              </a:spcBef>
              <a:spcAft>
                <a:spcPts val="0"/>
              </a:spcAft>
              <a:buSzPts val="1400"/>
              <a:buChar char="▪"/>
              <a:defRPr/>
            </a:lvl5pPr>
            <a:lvl6pPr indent="-317500" lvl="5" marL="2743200" rtl="0" algn="l">
              <a:spcBef>
                <a:spcPts val="300"/>
              </a:spcBef>
              <a:spcAft>
                <a:spcPts val="0"/>
              </a:spcAft>
              <a:buSzPts val="1400"/>
              <a:buChar char="▪"/>
              <a:defRPr/>
            </a:lvl6pPr>
            <a:lvl7pPr indent="-317500" lvl="6" marL="3200400" rtl="0" algn="l">
              <a:spcBef>
                <a:spcPts val="300"/>
              </a:spcBef>
              <a:spcAft>
                <a:spcPts val="0"/>
              </a:spcAft>
              <a:buSzPts val="1400"/>
              <a:buChar char="▪"/>
              <a:defRPr/>
            </a:lvl7pPr>
            <a:lvl8pPr indent="-317500" lvl="7" marL="3657600" rtl="0" algn="l">
              <a:spcBef>
                <a:spcPts val="300"/>
              </a:spcBef>
              <a:spcAft>
                <a:spcPts val="0"/>
              </a:spcAft>
              <a:buSzPts val="1400"/>
              <a:buChar char="▪"/>
              <a:defRPr/>
            </a:lvl8pPr>
            <a:lvl9pPr indent="-317500" lvl="8" marL="4114800" rtl="0" algn="l">
              <a:spcBef>
                <a:spcPts val="300"/>
              </a:spcBef>
              <a:spcAft>
                <a:spcPts val="0"/>
              </a:spcAft>
              <a:buSzPts val="1400"/>
              <a:buChar char="▪"/>
              <a:defRPr/>
            </a:lvl9pPr>
          </a:lstStyle>
          <a:p/>
        </p:txBody>
      </p:sp>
      <p:sp>
        <p:nvSpPr>
          <p:cNvPr id="70" name="Google Shape;70;p15"/>
          <p:cNvSpPr txBox="1"/>
          <p:nvPr>
            <p:ph idx="11" type="ftr"/>
          </p:nvPr>
        </p:nvSpPr>
        <p:spPr>
          <a:xfrm>
            <a:off x="625475" y="0"/>
            <a:ext cx="5105400" cy="228600"/>
          </a:xfrm>
          <a:prstGeom prst="rect">
            <a:avLst/>
          </a:prstGeom>
          <a:noFill/>
          <a:ln>
            <a:noFill/>
          </a:ln>
        </p:spPr>
        <p:txBody>
          <a:bodyPr anchorCtr="0" anchor="ctr" bIns="34275" lIns="68575" spcFirstLastPara="1" rIns="68575" wrap="square" tIns="34275"/>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71" name="Google Shape;71;p15"/>
          <p:cNvSpPr txBox="1"/>
          <p:nvPr>
            <p:ph idx="10" type="dt"/>
          </p:nvPr>
        </p:nvSpPr>
        <p:spPr>
          <a:xfrm>
            <a:off x="7023100" y="0"/>
            <a:ext cx="1066800" cy="228600"/>
          </a:xfrm>
          <a:prstGeom prst="rect">
            <a:avLst/>
          </a:prstGeom>
          <a:noFill/>
          <a:ln>
            <a:noFill/>
          </a:ln>
        </p:spPr>
        <p:txBody>
          <a:bodyPr anchorCtr="0" anchor="ctr" bIns="34275" lIns="0" spcFirstLastPara="1" rIns="0" wrap="square" tIns="34275"/>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72" name="Google Shape;72;p15"/>
          <p:cNvSpPr txBox="1"/>
          <p:nvPr>
            <p:ph idx="12" type="sldNum"/>
          </p:nvPr>
        </p:nvSpPr>
        <p:spPr>
          <a:xfrm>
            <a:off x="8289926" y="0"/>
            <a:ext cx="854100" cy="228600"/>
          </a:xfrm>
          <a:prstGeom prst="rect">
            <a:avLst/>
          </a:prstGeom>
          <a:noFill/>
          <a:ln>
            <a:noFill/>
          </a:ln>
        </p:spPr>
        <p:txBody>
          <a:bodyPr anchorCtr="0" anchor="ctr" bIns="34275" lIns="0" spcFirstLastPara="1" rIns="0" wrap="square" tIns="34275">
            <a:noAutofit/>
          </a:bodyPr>
          <a:lstStyle>
            <a:lvl1pPr indent="0" lvl="0" marL="0" marR="0" rtl="0" algn="l">
              <a:spcBef>
                <a:spcPts val="0"/>
              </a:spcBef>
              <a:spcAft>
                <a:spcPts val="0"/>
              </a:spcAft>
              <a:buNone/>
              <a:defRPr b="0" i="0" sz="900" u="none" cap="none" strike="noStrike">
                <a:solidFill>
                  <a:srgbClr val="CCCCCC"/>
                </a:solidFill>
                <a:latin typeface="Arial"/>
                <a:ea typeface="Arial"/>
                <a:cs typeface="Arial"/>
                <a:sym typeface="Arial"/>
              </a:defRPr>
            </a:lvl1pPr>
            <a:lvl2pPr indent="0" lvl="1" marL="0" marR="0" rtl="0" algn="l">
              <a:spcBef>
                <a:spcPts val="0"/>
              </a:spcBef>
              <a:spcAft>
                <a:spcPts val="0"/>
              </a:spcAft>
              <a:buNone/>
              <a:defRPr b="0" i="0" sz="900" u="none" cap="none" strike="noStrike">
                <a:solidFill>
                  <a:srgbClr val="CCCCCC"/>
                </a:solidFill>
                <a:latin typeface="Arial"/>
                <a:ea typeface="Arial"/>
                <a:cs typeface="Arial"/>
                <a:sym typeface="Arial"/>
              </a:defRPr>
            </a:lvl2pPr>
            <a:lvl3pPr indent="0" lvl="2" marL="0" marR="0" rtl="0" algn="l">
              <a:spcBef>
                <a:spcPts val="0"/>
              </a:spcBef>
              <a:spcAft>
                <a:spcPts val="0"/>
              </a:spcAft>
              <a:buNone/>
              <a:defRPr b="0" i="0" sz="900" u="none" cap="none" strike="noStrike">
                <a:solidFill>
                  <a:srgbClr val="CCCCCC"/>
                </a:solidFill>
                <a:latin typeface="Arial"/>
                <a:ea typeface="Arial"/>
                <a:cs typeface="Arial"/>
                <a:sym typeface="Arial"/>
              </a:defRPr>
            </a:lvl3pPr>
            <a:lvl4pPr indent="0" lvl="3" marL="0" marR="0" rtl="0" algn="l">
              <a:spcBef>
                <a:spcPts val="0"/>
              </a:spcBef>
              <a:spcAft>
                <a:spcPts val="0"/>
              </a:spcAft>
              <a:buNone/>
              <a:defRPr b="0" i="0" sz="900" u="none" cap="none" strike="noStrike">
                <a:solidFill>
                  <a:srgbClr val="CCCCCC"/>
                </a:solidFill>
                <a:latin typeface="Arial"/>
                <a:ea typeface="Arial"/>
                <a:cs typeface="Arial"/>
                <a:sym typeface="Arial"/>
              </a:defRPr>
            </a:lvl4pPr>
            <a:lvl5pPr indent="0" lvl="4" marL="0" marR="0" rtl="0" algn="l">
              <a:spcBef>
                <a:spcPts val="0"/>
              </a:spcBef>
              <a:spcAft>
                <a:spcPts val="0"/>
              </a:spcAft>
              <a:buNone/>
              <a:defRPr b="0" i="0" sz="900" u="none" cap="none" strike="noStrike">
                <a:solidFill>
                  <a:srgbClr val="CCCCCC"/>
                </a:solidFill>
                <a:latin typeface="Arial"/>
                <a:ea typeface="Arial"/>
                <a:cs typeface="Arial"/>
                <a:sym typeface="Arial"/>
              </a:defRPr>
            </a:lvl5pPr>
            <a:lvl6pPr indent="0" lvl="5" marL="0" marR="0" rtl="0" algn="l">
              <a:spcBef>
                <a:spcPts val="0"/>
              </a:spcBef>
              <a:spcAft>
                <a:spcPts val="0"/>
              </a:spcAft>
              <a:buNone/>
              <a:defRPr b="0" i="0" sz="900" u="none" cap="none" strike="noStrike">
                <a:solidFill>
                  <a:srgbClr val="CCCCCC"/>
                </a:solidFill>
                <a:latin typeface="Arial"/>
                <a:ea typeface="Arial"/>
                <a:cs typeface="Arial"/>
                <a:sym typeface="Arial"/>
              </a:defRPr>
            </a:lvl6pPr>
            <a:lvl7pPr indent="0" lvl="6" marL="0" marR="0" rtl="0" algn="l">
              <a:spcBef>
                <a:spcPts val="0"/>
              </a:spcBef>
              <a:spcAft>
                <a:spcPts val="0"/>
              </a:spcAft>
              <a:buNone/>
              <a:defRPr b="0" i="0" sz="900" u="none" cap="none" strike="noStrike">
                <a:solidFill>
                  <a:srgbClr val="CCCCCC"/>
                </a:solidFill>
                <a:latin typeface="Arial"/>
                <a:ea typeface="Arial"/>
                <a:cs typeface="Arial"/>
                <a:sym typeface="Arial"/>
              </a:defRPr>
            </a:lvl7pPr>
            <a:lvl8pPr indent="0" lvl="7" marL="0" marR="0" rtl="0" algn="l">
              <a:spcBef>
                <a:spcPts val="0"/>
              </a:spcBef>
              <a:spcAft>
                <a:spcPts val="0"/>
              </a:spcAft>
              <a:buNone/>
              <a:defRPr b="0" i="0" sz="900" u="none" cap="none" strike="noStrike">
                <a:solidFill>
                  <a:srgbClr val="CCCCCC"/>
                </a:solidFill>
                <a:latin typeface="Arial"/>
                <a:ea typeface="Arial"/>
                <a:cs typeface="Arial"/>
                <a:sym typeface="Arial"/>
              </a:defRPr>
            </a:lvl8pPr>
            <a:lvl9pPr indent="0" lvl="8" marL="0" marR="0" rtl="0" algn="l">
              <a:spcBef>
                <a:spcPts val="0"/>
              </a:spcBef>
              <a:spcAft>
                <a:spcPts val="0"/>
              </a:spcAft>
              <a:buNone/>
              <a:defRPr b="0" i="0" sz="900" u="none" cap="none" strike="noStrike">
                <a:solidFill>
                  <a:srgbClr val="CCCCCC"/>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73" name="Shape 73"/>
        <p:cNvGrpSpPr/>
        <p:nvPr/>
      </p:nvGrpSpPr>
      <p:grpSpPr>
        <a:xfrm>
          <a:off x="0" y="0"/>
          <a:ext cx="0" cy="0"/>
          <a:chOff x="0" y="0"/>
          <a:chExt cx="0" cy="0"/>
        </a:xfrm>
      </p:grpSpPr>
      <p:sp>
        <p:nvSpPr>
          <p:cNvPr id="74" name="Google Shape;74;p16"/>
          <p:cNvSpPr txBox="1"/>
          <p:nvPr>
            <p:ph type="title"/>
          </p:nvPr>
        </p:nvSpPr>
        <p:spPr>
          <a:xfrm>
            <a:off x="609600" y="571500"/>
            <a:ext cx="7924800" cy="514200"/>
          </a:xfrm>
          <a:prstGeom prst="rect">
            <a:avLst/>
          </a:prstGeom>
          <a:noFill/>
          <a:ln>
            <a:noFill/>
          </a:ln>
        </p:spPr>
        <p:txBody>
          <a:bodyPr anchorCtr="0" anchor="t" bIns="34275" lIns="68575" spcFirstLastPara="1" rIns="68575" wrap="square" tIns="34275"/>
          <a:lstStyle>
            <a:lvl1pPr lvl="0" rtl="0" algn="l">
              <a:spcBef>
                <a:spcPts val="0"/>
              </a:spcBef>
              <a:spcAft>
                <a:spcPts val="0"/>
              </a:spcAft>
              <a:buSzPts val="1100"/>
              <a:buNone/>
              <a:defRPr sz="2700">
                <a:solidFill>
                  <a:srgbClr val="153D4F"/>
                </a:solidFill>
                <a:latin typeface="Arial"/>
                <a:ea typeface="Arial"/>
                <a:cs typeface="Arial"/>
                <a:sym typeface="Aria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75" name="Google Shape;75;p16"/>
          <p:cNvSpPr txBox="1"/>
          <p:nvPr>
            <p:ph idx="11" type="ftr"/>
          </p:nvPr>
        </p:nvSpPr>
        <p:spPr>
          <a:xfrm>
            <a:off x="625475" y="0"/>
            <a:ext cx="5105400" cy="228600"/>
          </a:xfrm>
          <a:prstGeom prst="rect">
            <a:avLst/>
          </a:prstGeom>
          <a:noFill/>
          <a:ln>
            <a:noFill/>
          </a:ln>
        </p:spPr>
        <p:txBody>
          <a:bodyPr anchorCtr="0" anchor="ctr" bIns="34275" lIns="68575" spcFirstLastPara="1" rIns="68575" wrap="square" tIns="34275"/>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76" name="Google Shape;76;p16"/>
          <p:cNvSpPr txBox="1"/>
          <p:nvPr>
            <p:ph idx="10" type="dt"/>
          </p:nvPr>
        </p:nvSpPr>
        <p:spPr>
          <a:xfrm>
            <a:off x="7023100" y="0"/>
            <a:ext cx="1066800" cy="228600"/>
          </a:xfrm>
          <a:prstGeom prst="rect">
            <a:avLst/>
          </a:prstGeom>
          <a:noFill/>
          <a:ln>
            <a:noFill/>
          </a:ln>
        </p:spPr>
        <p:txBody>
          <a:bodyPr anchorCtr="0" anchor="ctr" bIns="34275" lIns="0" spcFirstLastPara="1" rIns="0" wrap="square" tIns="34275"/>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77" name="Google Shape;77;p16"/>
          <p:cNvSpPr txBox="1"/>
          <p:nvPr>
            <p:ph idx="12" type="sldNum"/>
          </p:nvPr>
        </p:nvSpPr>
        <p:spPr>
          <a:xfrm>
            <a:off x="8289926" y="0"/>
            <a:ext cx="854100" cy="228600"/>
          </a:xfrm>
          <a:prstGeom prst="rect">
            <a:avLst/>
          </a:prstGeom>
          <a:noFill/>
          <a:ln>
            <a:noFill/>
          </a:ln>
        </p:spPr>
        <p:txBody>
          <a:bodyPr anchorCtr="0" anchor="ctr" bIns="34275" lIns="0" spcFirstLastPara="1" rIns="0" wrap="square" tIns="34275">
            <a:noAutofit/>
          </a:bodyPr>
          <a:lstStyle>
            <a:lvl1pPr indent="0" lvl="0" marL="0" marR="0" rtl="0" algn="l">
              <a:spcBef>
                <a:spcPts val="0"/>
              </a:spcBef>
              <a:spcAft>
                <a:spcPts val="0"/>
              </a:spcAft>
              <a:buNone/>
              <a:defRPr sz="900">
                <a:solidFill>
                  <a:srgbClr val="CCCCCC"/>
                </a:solidFill>
                <a:latin typeface="Arial"/>
                <a:ea typeface="Arial"/>
                <a:cs typeface="Arial"/>
                <a:sym typeface="Arial"/>
              </a:defRPr>
            </a:lvl1pPr>
            <a:lvl2pPr indent="0" lvl="1" marL="0" marR="0" rtl="0" algn="l">
              <a:spcBef>
                <a:spcPts val="0"/>
              </a:spcBef>
              <a:spcAft>
                <a:spcPts val="0"/>
              </a:spcAft>
              <a:buNone/>
              <a:defRPr sz="900">
                <a:solidFill>
                  <a:srgbClr val="CCCCCC"/>
                </a:solidFill>
                <a:latin typeface="Arial"/>
                <a:ea typeface="Arial"/>
                <a:cs typeface="Arial"/>
                <a:sym typeface="Arial"/>
              </a:defRPr>
            </a:lvl2pPr>
            <a:lvl3pPr indent="0" lvl="2" marL="0" marR="0" rtl="0" algn="l">
              <a:spcBef>
                <a:spcPts val="0"/>
              </a:spcBef>
              <a:spcAft>
                <a:spcPts val="0"/>
              </a:spcAft>
              <a:buNone/>
              <a:defRPr sz="900">
                <a:solidFill>
                  <a:srgbClr val="CCCCCC"/>
                </a:solidFill>
                <a:latin typeface="Arial"/>
                <a:ea typeface="Arial"/>
                <a:cs typeface="Arial"/>
                <a:sym typeface="Arial"/>
              </a:defRPr>
            </a:lvl3pPr>
            <a:lvl4pPr indent="0" lvl="3" marL="0" marR="0" rtl="0" algn="l">
              <a:spcBef>
                <a:spcPts val="0"/>
              </a:spcBef>
              <a:spcAft>
                <a:spcPts val="0"/>
              </a:spcAft>
              <a:buNone/>
              <a:defRPr sz="900">
                <a:solidFill>
                  <a:srgbClr val="CCCCCC"/>
                </a:solidFill>
                <a:latin typeface="Arial"/>
                <a:ea typeface="Arial"/>
                <a:cs typeface="Arial"/>
                <a:sym typeface="Arial"/>
              </a:defRPr>
            </a:lvl4pPr>
            <a:lvl5pPr indent="0" lvl="4" marL="0" marR="0" rtl="0" algn="l">
              <a:spcBef>
                <a:spcPts val="0"/>
              </a:spcBef>
              <a:spcAft>
                <a:spcPts val="0"/>
              </a:spcAft>
              <a:buNone/>
              <a:defRPr sz="900">
                <a:solidFill>
                  <a:srgbClr val="CCCCCC"/>
                </a:solidFill>
                <a:latin typeface="Arial"/>
                <a:ea typeface="Arial"/>
                <a:cs typeface="Arial"/>
                <a:sym typeface="Arial"/>
              </a:defRPr>
            </a:lvl5pPr>
            <a:lvl6pPr indent="0" lvl="5" marL="0" marR="0" rtl="0" algn="l">
              <a:spcBef>
                <a:spcPts val="0"/>
              </a:spcBef>
              <a:spcAft>
                <a:spcPts val="0"/>
              </a:spcAft>
              <a:buNone/>
              <a:defRPr sz="900">
                <a:solidFill>
                  <a:srgbClr val="CCCCCC"/>
                </a:solidFill>
                <a:latin typeface="Arial"/>
                <a:ea typeface="Arial"/>
                <a:cs typeface="Arial"/>
                <a:sym typeface="Arial"/>
              </a:defRPr>
            </a:lvl6pPr>
            <a:lvl7pPr indent="0" lvl="6" marL="0" marR="0" rtl="0" algn="l">
              <a:spcBef>
                <a:spcPts val="0"/>
              </a:spcBef>
              <a:spcAft>
                <a:spcPts val="0"/>
              </a:spcAft>
              <a:buNone/>
              <a:defRPr sz="900">
                <a:solidFill>
                  <a:srgbClr val="CCCCCC"/>
                </a:solidFill>
                <a:latin typeface="Arial"/>
                <a:ea typeface="Arial"/>
                <a:cs typeface="Arial"/>
                <a:sym typeface="Arial"/>
              </a:defRPr>
            </a:lvl7pPr>
            <a:lvl8pPr indent="0" lvl="7" marL="0" marR="0" rtl="0" algn="l">
              <a:spcBef>
                <a:spcPts val="0"/>
              </a:spcBef>
              <a:spcAft>
                <a:spcPts val="0"/>
              </a:spcAft>
              <a:buNone/>
              <a:defRPr sz="900">
                <a:solidFill>
                  <a:srgbClr val="CCCCCC"/>
                </a:solidFill>
                <a:latin typeface="Arial"/>
                <a:ea typeface="Arial"/>
                <a:cs typeface="Arial"/>
                <a:sym typeface="Arial"/>
              </a:defRPr>
            </a:lvl8pPr>
            <a:lvl9pPr indent="0" lvl="8" marL="0" marR="0" rtl="0" algn="l">
              <a:spcBef>
                <a:spcPts val="0"/>
              </a:spcBef>
              <a:spcAft>
                <a:spcPts val="0"/>
              </a:spcAft>
              <a:buNone/>
              <a:defRPr sz="900">
                <a:solidFill>
                  <a:srgbClr val="CCCCCC"/>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78" name="Shape 78"/>
        <p:cNvGrpSpPr/>
        <p:nvPr/>
      </p:nvGrpSpPr>
      <p:grpSpPr>
        <a:xfrm>
          <a:off x="0" y="0"/>
          <a:ext cx="0" cy="0"/>
          <a:chOff x="0" y="0"/>
          <a:chExt cx="0" cy="0"/>
        </a:xfrm>
      </p:grpSpPr>
      <p:sp>
        <p:nvSpPr>
          <p:cNvPr id="79" name="Google Shape;79;p17"/>
          <p:cNvSpPr txBox="1"/>
          <p:nvPr>
            <p:ph type="title"/>
          </p:nvPr>
        </p:nvSpPr>
        <p:spPr>
          <a:xfrm>
            <a:off x="722313" y="3305176"/>
            <a:ext cx="7772400" cy="1021500"/>
          </a:xfrm>
          <a:prstGeom prst="rect">
            <a:avLst/>
          </a:prstGeom>
          <a:noFill/>
          <a:ln>
            <a:noFill/>
          </a:ln>
        </p:spPr>
        <p:txBody>
          <a:bodyPr anchorCtr="0" anchor="t" bIns="34275" lIns="68575" spcFirstLastPara="1" rIns="68575" wrap="square" tIns="34275"/>
          <a:lstStyle>
            <a:lvl1pPr lvl="0" rtl="0" algn="l">
              <a:spcBef>
                <a:spcPts val="0"/>
              </a:spcBef>
              <a:spcAft>
                <a:spcPts val="0"/>
              </a:spcAft>
              <a:buSzPts val="1100"/>
              <a:buNone/>
              <a:defRPr b="1" sz="3000" cap="none"/>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0" name="Google Shape;80;p17"/>
          <p:cNvSpPr txBox="1"/>
          <p:nvPr>
            <p:ph idx="1" type="body"/>
          </p:nvPr>
        </p:nvSpPr>
        <p:spPr>
          <a:xfrm>
            <a:off x="722313" y="2180035"/>
            <a:ext cx="7772400" cy="1125300"/>
          </a:xfrm>
          <a:prstGeom prst="rect">
            <a:avLst/>
          </a:prstGeom>
          <a:noFill/>
          <a:ln>
            <a:noFill/>
          </a:ln>
        </p:spPr>
        <p:txBody>
          <a:bodyPr anchorCtr="0" anchor="b" bIns="34275" lIns="68575" spcFirstLastPara="1" rIns="68575" wrap="square" tIns="34275"/>
          <a:lstStyle>
            <a:lvl1pPr indent="-228600" lvl="0" marL="457200" rtl="0" algn="l">
              <a:spcBef>
                <a:spcPts val="300"/>
              </a:spcBef>
              <a:spcAft>
                <a:spcPts val="0"/>
              </a:spcAft>
              <a:buSzPts val="1500"/>
              <a:buNone/>
              <a:defRPr sz="1500"/>
            </a:lvl1pPr>
            <a:lvl2pPr indent="-228600" lvl="1" marL="914400" rtl="0" algn="l">
              <a:spcBef>
                <a:spcPts val="300"/>
              </a:spcBef>
              <a:spcAft>
                <a:spcPts val="0"/>
              </a:spcAft>
              <a:buSzPts val="1400"/>
              <a:buNone/>
              <a:defRPr sz="1400"/>
            </a:lvl2pPr>
            <a:lvl3pPr indent="-228600" lvl="2" marL="1371600" rtl="0" algn="l">
              <a:spcBef>
                <a:spcPts val="200"/>
              </a:spcBef>
              <a:spcAft>
                <a:spcPts val="0"/>
              </a:spcAft>
              <a:buSzPts val="1200"/>
              <a:buNone/>
              <a:defRPr sz="1200"/>
            </a:lvl3pPr>
            <a:lvl4pPr indent="-228600" lvl="3" marL="1828800" rtl="0" algn="l">
              <a:spcBef>
                <a:spcPts val="200"/>
              </a:spcBef>
              <a:spcAft>
                <a:spcPts val="0"/>
              </a:spcAft>
              <a:buSzPts val="1100"/>
              <a:buNone/>
              <a:defRPr sz="1100"/>
            </a:lvl4pPr>
            <a:lvl5pPr indent="-228600" lvl="4" marL="2286000" rtl="0" algn="l">
              <a:spcBef>
                <a:spcPts val="200"/>
              </a:spcBef>
              <a:spcAft>
                <a:spcPts val="0"/>
              </a:spcAft>
              <a:buSzPts val="1100"/>
              <a:buNone/>
              <a:defRPr sz="1100"/>
            </a:lvl5pPr>
            <a:lvl6pPr indent="-228600" lvl="5" marL="2743200" rtl="0" algn="l">
              <a:spcBef>
                <a:spcPts val="200"/>
              </a:spcBef>
              <a:spcAft>
                <a:spcPts val="0"/>
              </a:spcAft>
              <a:buSzPts val="1100"/>
              <a:buNone/>
              <a:defRPr sz="1100"/>
            </a:lvl6pPr>
            <a:lvl7pPr indent="-228600" lvl="6" marL="3200400" rtl="0" algn="l">
              <a:spcBef>
                <a:spcPts val="200"/>
              </a:spcBef>
              <a:spcAft>
                <a:spcPts val="0"/>
              </a:spcAft>
              <a:buSzPts val="1100"/>
              <a:buNone/>
              <a:defRPr sz="1100"/>
            </a:lvl7pPr>
            <a:lvl8pPr indent="-228600" lvl="7" marL="3657600" rtl="0" algn="l">
              <a:spcBef>
                <a:spcPts val="200"/>
              </a:spcBef>
              <a:spcAft>
                <a:spcPts val="0"/>
              </a:spcAft>
              <a:buSzPts val="1100"/>
              <a:buNone/>
              <a:defRPr sz="1100"/>
            </a:lvl8pPr>
            <a:lvl9pPr indent="-228600" lvl="8" marL="4114800" rtl="0" algn="l">
              <a:spcBef>
                <a:spcPts val="200"/>
              </a:spcBef>
              <a:spcAft>
                <a:spcPts val="0"/>
              </a:spcAft>
              <a:buSzPts val="1100"/>
              <a:buNone/>
              <a:defRPr sz="1100"/>
            </a:lvl9pPr>
          </a:lstStyle>
          <a:p/>
        </p:txBody>
      </p:sp>
      <p:sp>
        <p:nvSpPr>
          <p:cNvPr id="81" name="Google Shape;81;p17"/>
          <p:cNvSpPr txBox="1"/>
          <p:nvPr>
            <p:ph idx="11" type="ftr"/>
          </p:nvPr>
        </p:nvSpPr>
        <p:spPr>
          <a:xfrm>
            <a:off x="625475" y="0"/>
            <a:ext cx="5105400" cy="228600"/>
          </a:xfrm>
          <a:prstGeom prst="rect">
            <a:avLst/>
          </a:prstGeom>
          <a:noFill/>
          <a:ln>
            <a:noFill/>
          </a:ln>
        </p:spPr>
        <p:txBody>
          <a:bodyPr anchorCtr="0" anchor="ctr" bIns="34275" lIns="68575" spcFirstLastPara="1" rIns="68575" wrap="square" tIns="34275"/>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2" name="Google Shape;82;p17"/>
          <p:cNvSpPr txBox="1"/>
          <p:nvPr>
            <p:ph idx="10" type="dt"/>
          </p:nvPr>
        </p:nvSpPr>
        <p:spPr>
          <a:xfrm>
            <a:off x="7023100" y="0"/>
            <a:ext cx="1066800" cy="228600"/>
          </a:xfrm>
          <a:prstGeom prst="rect">
            <a:avLst/>
          </a:prstGeom>
          <a:noFill/>
          <a:ln>
            <a:noFill/>
          </a:ln>
        </p:spPr>
        <p:txBody>
          <a:bodyPr anchorCtr="0" anchor="ctr" bIns="34275" lIns="0" spcFirstLastPara="1" rIns="0" wrap="square" tIns="34275"/>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3" name="Google Shape;83;p17"/>
          <p:cNvSpPr txBox="1"/>
          <p:nvPr>
            <p:ph idx="12" type="sldNum"/>
          </p:nvPr>
        </p:nvSpPr>
        <p:spPr>
          <a:xfrm>
            <a:off x="8289926" y="0"/>
            <a:ext cx="854100" cy="228600"/>
          </a:xfrm>
          <a:prstGeom prst="rect">
            <a:avLst/>
          </a:prstGeom>
          <a:noFill/>
          <a:ln>
            <a:noFill/>
          </a:ln>
        </p:spPr>
        <p:txBody>
          <a:bodyPr anchorCtr="0" anchor="ctr" bIns="34275" lIns="0" spcFirstLastPara="1" rIns="0" wrap="square" tIns="34275">
            <a:noAutofit/>
          </a:bodyPr>
          <a:lstStyle>
            <a:lvl1pPr indent="0" lvl="0" marL="0" marR="0" rtl="0" algn="l">
              <a:spcBef>
                <a:spcPts val="0"/>
              </a:spcBef>
              <a:spcAft>
                <a:spcPts val="0"/>
              </a:spcAft>
              <a:buNone/>
              <a:defRPr sz="900">
                <a:solidFill>
                  <a:srgbClr val="CCCCCC"/>
                </a:solidFill>
                <a:latin typeface="Arial"/>
                <a:ea typeface="Arial"/>
                <a:cs typeface="Arial"/>
                <a:sym typeface="Arial"/>
              </a:defRPr>
            </a:lvl1pPr>
            <a:lvl2pPr indent="0" lvl="1" marL="0" marR="0" rtl="0" algn="l">
              <a:spcBef>
                <a:spcPts val="0"/>
              </a:spcBef>
              <a:spcAft>
                <a:spcPts val="0"/>
              </a:spcAft>
              <a:buNone/>
              <a:defRPr sz="900">
                <a:solidFill>
                  <a:srgbClr val="CCCCCC"/>
                </a:solidFill>
                <a:latin typeface="Arial"/>
                <a:ea typeface="Arial"/>
                <a:cs typeface="Arial"/>
                <a:sym typeface="Arial"/>
              </a:defRPr>
            </a:lvl2pPr>
            <a:lvl3pPr indent="0" lvl="2" marL="0" marR="0" rtl="0" algn="l">
              <a:spcBef>
                <a:spcPts val="0"/>
              </a:spcBef>
              <a:spcAft>
                <a:spcPts val="0"/>
              </a:spcAft>
              <a:buNone/>
              <a:defRPr sz="900">
                <a:solidFill>
                  <a:srgbClr val="CCCCCC"/>
                </a:solidFill>
                <a:latin typeface="Arial"/>
                <a:ea typeface="Arial"/>
                <a:cs typeface="Arial"/>
                <a:sym typeface="Arial"/>
              </a:defRPr>
            </a:lvl3pPr>
            <a:lvl4pPr indent="0" lvl="3" marL="0" marR="0" rtl="0" algn="l">
              <a:spcBef>
                <a:spcPts val="0"/>
              </a:spcBef>
              <a:spcAft>
                <a:spcPts val="0"/>
              </a:spcAft>
              <a:buNone/>
              <a:defRPr sz="900">
                <a:solidFill>
                  <a:srgbClr val="CCCCCC"/>
                </a:solidFill>
                <a:latin typeface="Arial"/>
                <a:ea typeface="Arial"/>
                <a:cs typeface="Arial"/>
                <a:sym typeface="Arial"/>
              </a:defRPr>
            </a:lvl4pPr>
            <a:lvl5pPr indent="0" lvl="4" marL="0" marR="0" rtl="0" algn="l">
              <a:spcBef>
                <a:spcPts val="0"/>
              </a:spcBef>
              <a:spcAft>
                <a:spcPts val="0"/>
              </a:spcAft>
              <a:buNone/>
              <a:defRPr sz="900">
                <a:solidFill>
                  <a:srgbClr val="CCCCCC"/>
                </a:solidFill>
                <a:latin typeface="Arial"/>
                <a:ea typeface="Arial"/>
                <a:cs typeface="Arial"/>
                <a:sym typeface="Arial"/>
              </a:defRPr>
            </a:lvl5pPr>
            <a:lvl6pPr indent="0" lvl="5" marL="0" marR="0" rtl="0" algn="l">
              <a:spcBef>
                <a:spcPts val="0"/>
              </a:spcBef>
              <a:spcAft>
                <a:spcPts val="0"/>
              </a:spcAft>
              <a:buNone/>
              <a:defRPr sz="900">
                <a:solidFill>
                  <a:srgbClr val="CCCCCC"/>
                </a:solidFill>
                <a:latin typeface="Arial"/>
                <a:ea typeface="Arial"/>
                <a:cs typeface="Arial"/>
                <a:sym typeface="Arial"/>
              </a:defRPr>
            </a:lvl6pPr>
            <a:lvl7pPr indent="0" lvl="6" marL="0" marR="0" rtl="0" algn="l">
              <a:spcBef>
                <a:spcPts val="0"/>
              </a:spcBef>
              <a:spcAft>
                <a:spcPts val="0"/>
              </a:spcAft>
              <a:buNone/>
              <a:defRPr sz="900">
                <a:solidFill>
                  <a:srgbClr val="CCCCCC"/>
                </a:solidFill>
                <a:latin typeface="Arial"/>
                <a:ea typeface="Arial"/>
                <a:cs typeface="Arial"/>
                <a:sym typeface="Arial"/>
              </a:defRPr>
            </a:lvl7pPr>
            <a:lvl8pPr indent="0" lvl="7" marL="0" marR="0" rtl="0" algn="l">
              <a:spcBef>
                <a:spcPts val="0"/>
              </a:spcBef>
              <a:spcAft>
                <a:spcPts val="0"/>
              </a:spcAft>
              <a:buNone/>
              <a:defRPr sz="900">
                <a:solidFill>
                  <a:srgbClr val="CCCCCC"/>
                </a:solidFill>
                <a:latin typeface="Arial"/>
                <a:ea typeface="Arial"/>
                <a:cs typeface="Arial"/>
                <a:sym typeface="Arial"/>
              </a:defRPr>
            </a:lvl8pPr>
            <a:lvl9pPr indent="0" lvl="8" marL="0" marR="0" rtl="0" algn="l">
              <a:spcBef>
                <a:spcPts val="0"/>
              </a:spcBef>
              <a:spcAft>
                <a:spcPts val="0"/>
              </a:spcAft>
              <a:buNone/>
              <a:defRPr sz="900">
                <a:solidFill>
                  <a:srgbClr val="CCCCCC"/>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84" name="Shape 84"/>
        <p:cNvGrpSpPr/>
        <p:nvPr/>
      </p:nvGrpSpPr>
      <p:grpSpPr>
        <a:xfrm>
          <a:off x="0" y="0"/>
          <a:ext cx="0" cy="0"/>
          <a:chOff x="0" y="0"/>
          <a:chExt cx="0" cy="0"/>
        </a:xfrm>
      </p:grpSpPr>
      <p:sp>
        <p:nvSpPr>
          <p:cNvPr id="85" name="Google Shape;85;p18"/>
          <p:cNvSpPr txBox="1"/>
          <p:nvPr>
            <p:ph type="title"/>
          </p:nvPr>
        </p:nvSpPr>
        <p:spPr>
          <a:xfrm>
            <a:off x="609600" y="571500"/>
            <a:ext cx="7924800" cy="514200"/>
          </a:xfrm>
          <a:prstGeom prst="rect">
            <a:avLst/>
          </a:prstGeom>
          <a:noFill/>
          <a:ln>
            <a:noFill/>
          </a:ln>
        </p:spPr>
        <p:txBody>
          <a:bodyPr anchorCtr="0" anchor="t" bIns="34275" lIns="68575" spcFirstLastPara="1" rIns="68575" wrap="square" tIns="34275"/>
          <a:lstStyle>
            <a:lvl1pPr lvl="0" rtl="0" algn="l">
              <a:spcBef>
                <a:spcPts val="0"/>
              </a:spcBef>
              <a:spcAft>
                <a:spcPts val="0"/>
              </a:spcAft>
              <a:buSzPts val="1100"/>
              <a:buNone/>
              <a:defRPr sz="2700">
                <a:solidFill>
                  <a:srgbClr val="153D4F"/>
                </a:solidFill>
                <a:latin typeface="Arial"/>
                <a:ea typeface="Arial"/>
                <a:cs typeface="Arial"/>
                <a:sym typeface="Aria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6" name="Google Shape;86;p18"/>
          <p:cNvSpPr txBox="1"/>
          <p:nvPr>
            <p:ph idx="1" type="body"/>
          </p:nvPr>
        </p:nvSpPr>
        <p:spPr>
          <a:xfrm>
            <a:off x="609600" y="1371600"/>
            <a:ext cx="3886200" cy="2914800"/>
          </a:xfrm>
          <a:prstGeom prst="rect">
            <a:avLst/>
          </a:prstGeom>
          <a:noFill/>
          <a:ln>
            <a:noFill/>
          </a:ln>
        </p:spPr>
        <p:txBody>
          <a:bodyPr anchorCtr="0" anchor="t" bIns="34275" lIns="68575" spcFirstLastPara="1" rIns="68575" wrap="square" tIns="34275"/>
          <a:lstStyle>
            <a:lvl1pPr indent="-361950" lvl="0" marL="457200" rtl="0" algn="l">
              <a:spcBef>
                <a:spcPts val="400"/>
              </a:spcBef>
              <a:spcAft>
                <a:spcPts val="0"/>
              </a:spcAft>
              <a:buSzPts val="2100"/>
              <a:buChar char="▪"/>
              <a:defRPr sz="2100"/>
            </a:lvl1pPr>
            <a:lvl2pPr indent="-342900" lvl="1" marL="914400" rtl="0" algn="l">
              <a:spcBef>
                <a:spcPts val="400"/>
              </a:spcBef>
              <a:spcAft>
                <a:spcPts val="0"/>
              </a:spcAft>
              <a:buSzPts val="1800"/>
              <a:buChar char="▪"/>
              <a:defRPr sz="1800"/>
            </a:lvl2pPr>
            <a:lvl3pPr indent="-323850" lvl="2" marL="1371600" rtl="0" algn="l">
              <a:spcBef>
                <a:spcPts val="300"/>
              </a:spcBef>
              <a:spcAft>
                <a:spcPts val="0"/>
              </a:spcAft>
              <a:buSzPts val="1500"/>
              <a:buChar char="▪"/>
              <a:defRPr sz="1500"/>
            </a:lvl3pPr>
            <a:lvl4pPr indent="-317500" lvl="3" marL="1828800" rtl="0" algn="l">
              <a:spcBef>
                <a:spcPts val="300"/>
              </a:spcBef>
              <a:spcAft>
                <a:spcPts val="0"/>
              </a:spcAft>
              <a:buSzPts val="1400"/>
              <a:buChar char="▪"/>
              <a:defRPr sz="1400"/>
            </a:lvl4pPr>
            <a:lvl5pPr indent="-317500" lvl="4" marL="2286000" rtl="0" algn="l">
              <a:spcBef>
                <a:spcPts val="300"/>
              </a:spcBef>
              <a:spcAft>
                <a:spcPts val="0"/>
              </a:spcAft>
              <a:buSzPts val="1400"/>
              <a:buChar char="▪"/>
              <a:defRPr sz="1400"/>
            </a:lvl5pPr>
            <a:lvl6pPr indent="-317500" lvl="5" marL="2743200" rtl="0" algn="l">
              <a:spcBef>
                <a:spcPts val="300"/>
              </a:spcBef>
              <a:spcAft>
                <a:spcPts val="0"/>
              </a:spcAft>
              <a:buSzPts val="1400"/>
              <a:buChar char="▪"/>
              <a:defRPr sz="1400"/>
            </a:lvl6pPr>
            <a:lvl7pPr indent="-317500" lvl="6" marL="3200400" rtl="0" algn="l">
              <a:spcBef>
                <a:spcPts val="300"/>
              </a:spcBef>
              <a:spcAft>
                <a:spcPts val="0"/>
              </a:spcAft>
              <a:buSzPts val="1400"/>
              <a:buChar char="▪"/>
              <a:defRPr sz="1400"/>
            </a:lvl7pPr>
            <a:lvl8pPr indent="-317500" lvl="7" marL="3657600" rtl="0" algn="l">
              <a:spcBef>
                <a:spcPts val="300"/>
              </a:spcBef>
              <a:spcAft>
                <a:spcPts val="0"/>
              </a:spcAft>
              <a:buSzPts val="1400"/>
              <a:buChar char="▪"/>
              <a:defRPr sz="1400"/>
            </a:lvl8pPr>
            <a:lvl9pPr indent="-317500" lvl="8" marL="4114800" rtl="0" algn="l">
              <a:spcBef>
                <a:spcPts val="300"/>
              </a:spcBef>
              <a:spcAft>
                <a:spcPts val="0"/>
              </a:spcAft>
              <a:buSzPts val="1400"/>
              <a:buChar char="▪"/>
              <a:defRPr sz="1400"/>
            </a:lvl9pPr>
          </a:lstStyle>
          <a:p/>
        </p:txBody>
      </p:sp>
      <p:sp>
        <p:nvSpPr>
          <p:cNvPr id="87" name="Google Shape;87;p18"/>
          <p:cNvSpPr txBox="1"/>
          <p:nvPr>
            <p:ph idx="2" type="body"/>
          </p:nvPr>
        </p:nvSpPr>
        <p:spPr>
          <a:xfrm>
            <a:off x="4648200" y="1371600"/>
            <a:ext cx="3886200" cy="2914800"/>
          </a:xfrm>
          <a:prstGeom prst="rect">
            <a:avLst/>
          </a:prstGeom>
          <a:noFill/>
          <a:ln>
            <a:noFill/>
          </a:ln>
        </p:spPr>
        <p:txBody>
          <a:bodyPr anchorCtr="0" anchor="t" bIns="34275" lIns="68575" spcFirstLastPara="1" rIns="68575" wrap="square" tIns="34275"/>
          <a:lstStyle>
            <a:lvl1pPr indent="-361950" lvl="0" marL="457200" rtl="0" algn="l">
              <a:spcBef>
                <a:spcPts val="400"/>
              </a:spcBef>
              <a:spcAft>
                <a:spcPts val="0"/>
              </a:spcAft>
              <a:buSzPts val="2100"/>
              <a:buChar char="▪"/>
              <a:defRPr sz="2100"/>
            </a:lvl1pPr>
            <a:lvl2pPr indent="-342900" lvl="1" marL="914400" rtl="0" algn="l">
              <a:spcBef>
                <a:spcPts val="400"/>
              </a:spcBef>
              <a:spcAft>
                <a:spcPts val="0"/>
              </a:spcAft>
              <a:buSzPts val="1800"/>
              <a:buChar char="▪"/>
              <a:defRPr sz="1800"/>
            </a:lvl2pPr>
            <a:lvl3pPr indent="-323850" lvl="2" marL="1371600" rtl="0" algn="l">
              <a:spcBef>
                <a:spcPts val="300"/>
              </a:spcBef>
              <a:spcAft>
                <a:spcPts val="0"/>
              </a:spcAft>
              <a:buSzPts val="1500"/>
              <a:buChar char="▪"/>
              <a:defRPr sz="1500"/>
            </a:lvl3pPr>
            <a:lvl4pPr indent="-317500" lvl="3" marL="1828800" rtl="0" algn="l">
              <a:spcBef>
                <a:spcPts val="300"/>
              </a:spcBef>
              <a:spcAft>
                <a:spcPts val="0"/>
              </a:spcAft>
              <a:buSzPts val="1400"/>
              <a:buChar char="▪"/>
              <a:defRPr sz="1400"/>
            </a:lvl4pPr>
            <a:lvl5pPr indent="-317500" lvl="4" marL="2286000" rtl="0" algn="l">
              <a:spcBef>
                <a:spcPts val="300"/>
              </a:spcBef>
              <a:spcAft>
                <a:spcPts val="0"/>
              </a:spcAft>
              <a:buSzPts val="1400"/>
              <a:buChar char="▪"/>
              <a:defRPr sz="1400"/>
            </a:lvl5pPr>
            <a:lvl6pPr indent="-317500" lvl="5" marL="2743200" rtl="0" algn="l">
              <a:spcBef>
                <a:spcPts val="300"/>
              </a:spcBef>
              <a:spcAft>
                <a:spcPts val="0"/>
              </a:spcAft>
              <a:buSzPts val="1400"/>
              <a:buChar char="▪"/>
              <a:defRPr sz="1400"/>
            </a:lvl6pPr>
            <a:lvl7pPr indent="-317500" lvl="6" marL="3200400" rtl="0" algn="l">
              <a:spcBef>
                <a:spcPts val="300"/>
              </a:spcBef>
              <a:spcAft>
                <a:spcPts val="0"/>
              </a:spcAft>
              <a:buSzPts val="1400"/>
              <a:buChar char="▪"/>
              <a:defRPr sz="1400"/>
            </a:lvl7pPr>
            <a:lvl8pPr indent="-317500" lvl="7" marL="3657600" rtl="0" algn="l">
              <a:spcBef>
                <a:spcPts val="300"/>
              </a:spcBef>
              <a:spcAft>
                <a:spcPts val="0"/>
              </a:spcAft>
              <a:buSzPts val="1400"/>
              <a:buChar char="▪"/>
              <a:defRPr sz="1400"/>
            </a:lvl8pPr>
            <a:lvl9pPr indent="-317500" lvl="8" marL="4114800" rtl="0" algn="l">
              <a:spcBef>
                <a:spcPts val="300"/>
              </a:spcBef>
              <a:spcAft>
                <a:spcPts val="0"/>
              </a:spcAft>
              <a:buSzPts val="1400"/>
              <a:buChar char="▪"/>
              <a:defRPr sz="1400"/>
            </a:lvl9pPr>
          </a:lstStyle>
          <a:p/>
        </p:txBody>
      </p:sp>
      <p:sp>
        <p:nvSpPr>
          <p:cNvPr id="88" name="Google Shape;88;p18"/>
          <p:cNvSpPr txBox="1"/>
          <p:nvPr>
            <p:ph idx="11" type="ftr"/>
          </p:nvPr>
        </p:nvSpPr>
        <p:spPr>
          <a:xfrm>
            <a:off x="625475" y="0"/>
            <a:ext cx="5105400" cy="228600"/>
          </a:xfrm>
          <a:prstGeom prst="rect">
            <a:avLst/>
          </a:prstGeom>
          <a:noFill/>
          <a:ln>
            <a:noFill/>
          </a:ln>
        </p:spPr>
        <p:txBody>
          <a:bodyPr anchorCtr="0" anchor="ctr" bIns="34275" lIns="68575" spcFirstLastPara="1" rIns="68575" wrap="square" tIns="34275"/>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9" name="Google Shape;89;p18"/>
          <p:cNvSpPr txBox="1"/>
          <p:nvPr>
            <p:ph idx="10" type="dt"/>
          </p:nvPr>
        </p:nvSpPr>
        <p:spPr>
          <a:xfrm>
            <a:off x="7023100" y="0"/>
            <a:ext cx="1066800" cy="228600"/>
          </a:xfrm>
          <a:prstGeom prst="rect">
            <a:avLst/>
          </a:prstGeom>
          <a:noFill/>
          <a:ln>
            <a:noFill/>
          </a:ln>
        </p:spPr>
        <p:txBody>
          <a:bodyPr anchorCtr="0" anchor="ctr" bIns="34275" lIns="0" spcFirstLastPara="1" rIns="0" wrap="square" tIns="34275"/>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90" name="Google Shape;90;p18"/>
          <p:cNvSpPr txBox="1"/>
          <p:nvPr>
            <p:ph idx="12" type="sldNum"/>
          </p:nvPr>
        </p:nvSpPr>
        <p:spPr>
          <a:xfrm>
            <a:off x="8289926" y="0"/>
            <a:ext cx="854100" cy="228600"/>
          </a:xfrm>
          <a:prstGeom prst="rect">
            <a:avLst/>
          </a:prstGeom>
          <a:noFill/>
          <a:ln>
            <a:noFill/>
          </a:ln>
        </p:spPr>
        <p:txBody>
          <a:bodyPr anchorCtr="0" anchor="ctr" bIns="34275" lIns="0" spcFirstLastPara="1" rIns="0" wrap="square" tIns="34275">
            <a:noAutofit/>
          </a:bodyPr>
          <a:lstStyle>
            <a:lvl1pPr indent="0" lvl="0" marL="0" marR="0" rtl="0" algn="l">
              <a:spcBef>
                <a:spcPts val="0"/>
              </a:spcBef>
              <a:spcAft>
                <a:spcPts val="0"/>
              </a:spcAft>
              <a:buNone/>
              <a:defRPr sz="900">
                <a:solidFill>
                  <a:srgbClr val="CCCCCC"/>
                </a:solidFill>
                <a:latin typeface="Arial"/>
                <a:ea typeface="Arial"/>
                <a:cs typeface="Arial"/>
                <a:sym typeface="Arial"/>
              </a:defRPr>
            </a:lvl1pPr>
            <a:lvl2pPr indent="0" lvl="1" marL="0" marR="0" rtl="0" algn="l">
              <a:spcBef>
                <a:spcPts val="0"/>
              </a:spcBef>
              <a:spcAft>
                <a:spcPts val="0"/>
              </a:spcAft>
              <a:buNone/>
              <a:defRPr sz="900">
                <a:solidFill>
                  <a:srgbClr val="CCCCCC"/>
                </a:solidFill>
                <a:latin typeface="Arial"/>
                <a:ea typeface="Arial"/>
                <a:cs typeface="Arial"/>
                <a:sym typeface="Arial"/>
              </a:defRPr>
            </a:lvl2pPr>
            <a:lvl3pPr indent="0" lvl="2" marL="0" marR="0" rtl="0" algn="l">
              <a:spcBef>
                <a:spcPts val="0"/>
              </a:spcBef>
              <a:spcAft>
                <a:spcPts val="0"/>
              </a:spcAft>
              <a:buNone/>
              <a:defRPr sz="900">
                <a:solidFill>
                  <a:srgbClr val="CCCCCC"/>
                </a:solidFill>
                <a:latin typeface="Arial"/>
                <a:ea typeface="Arial"/>
                <a:cs typeface="Arial"/>
                <a:sym typeface="Arial"/>
              </a:defRPr>
            </a:lvl3pPr>
            <a:lvl4pPr indent="0" lvl="3" marL="0" marR="0" rtl="0" algn="l">
              <a:spcBef>
                <a:spcPts val="0"/>
              </a:spcBef>
              <a:spcAft>
                <a:spcPts val="0"/>
              </a:spcAft>
              <a:buNone/>
              <a:defRPr sz="900">
                <a:solidFill>
                  <a:srgbClr val="CCCCCC"/>
                </a:solidFill>
                <a:latin typeface="Arial"/>
                <a:ea typeface="Arial"/>
                <a:cs typeface="Arial"/>
                <a:sym typeface="Arial"/>
              </a:defRPr>
            </a:lvl4pPr>
            <a:lvl5pPr indent="0" lvl="4" marL="0" marR="0" rtl="0" algn="l">
              <a:spcBef>
                <a:spcPts val="0"/>
              </a:spcBef>
              <a:spcAft>
                <a:spcPts val="0"/>
              </a:spcAft>
              <a:buNone/>
              <a:defRPr sz="900">
                <a:solidFill>
                  <a:srgbClr val="CCCCCC"/>
                </a:solidFill>
                <a:latin typeface="Arial"/>
                <a:ea typeface="Arial"/>
                <a:cs typeface="Arial"/>
                <a:sym typeface="Arial"/>
              </a:defRPr>
            </a:lvl5pPr>
            <a:lvl6pPr indent="0" lvl="5" marL="0" marR="0" rtl="0" algn="l">
              <a:spcBef>
                <a:spcPts val="0"/>
              </a:spcBef>
              <a:spcAft>
                <a:spcPts val="0"/>
              </a:spcAft>
              <a:buNone/>
              <a:defRPr sz="900">
                <a:solidFill>
                  <a:srgbClr val="CCCCCC"/>
                </a:solidFill>
                <a:latin typeface="Arial"/>
                <a:ea typeface="Arial"/>
                <a:cs typeface="Arial"/>
                <a:sym typeface="Arial"/>
              </a:defRPr>
            </a:lvl6pPr>
            <a:lvl7pPr indent="0" lvl="6" marL="0" marR="0" rtl="0" algn="l">
              <a:spcBef>
                <a:spcPts val="0"/>
              </a:spcBef>
              <a:spcAft>
                <a:spcPts val="0"/>
              </a:spcAft>
              <a:buNone/>
              <a:defRPr sz="900">
                <a:solidFill>
                  <a:srgbClr val="CCCCCC"/>
                </a:solidFill>
                <a:latin typeface="Arial"/>
                <a:ea typeface="Arial"/>
                <a:cs typeface="Arial"/>
                <a:sym typeface="Arial"/>
              </a:defRPr>
            </a:lvl7pPr>
            <a:lvl8pPr indent="0" lvl="7" marL="0" marR="0" rtl="0" algn="l">
              <a:spcBef>
                <a:spcPts val="0"/>
              </a:spcBef>
              <a:spcAft>
                <a:spcPts val="0"/>
              </a:spcAft>
              <a:buNone/>
              <a:defRPr sz="900">
                <a:solidFill>
                  <a:srgbClr val="CCCCCC"/>
                </a:solidFill>
                <a:latin typeface="Arial"/>
                <a:ea typeface="Arial"/>
                <a:cs typeface="Arial"/>
                <a:sym typeface="Arial"/>
              </a:defRPr>
            </a:lvl8pPr>
            <a:lvl9pPr indent="0" lvl="8" marL="0" marR="0" rtl="0" algn="l">
              <a:spcBef>
                <a:spcPts val="0"/>
              </a:spcBef>
              <a:spcAft>
                <a:spcPts val="0"/>
              </a:spcAft>
              <a:buNone/>
              <a:defRPr sz="900">
                <a:solidFill>
                  <a:srgbClr val="CCCCCC"/>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91" name="Shape 91"/>
        <p:cNvGrpSpPr/>
        <p:nvPr/>
      </p:nvGrpSpPr>
      <p:grpSpPr>
        <a:xfrm>
          <a:off x="0" y="0"/>
          <a:ext cx="0" cy="0"/>
          <a:chOff x="0" y="0"/>
          <a:chExt cx="0" cy="0"/>
        </a:xfrm>
      </p:grpSpPr>
      <p:sp>
        <p:nvSpPr>
          <p:cNvPr id="92" name="Google Shape;92;p19"/>
          <p:cNvSpPr txBox="1"/>
          <p:nvPr>
            <p:ph type="title"/>
          </p:nvPr>
        </p:nvSpPr>
        <p:spPr>
          <a:xfrm>
            <a:off x="457200" y="205978"/>
            <a:ext cx="8229600" cy="857400"/>
          </a:xfrm>
          <a:prstGeom prst="rect">
            <a:avLst/>
          </a:prstGeom>
          <a:noFill/>
          <a:ln>
            <a:noFill/>
          </a:ln>
        </p:spPr>
        <p:txBody>
          <a:bodyPr anchorCtr="0" anchor="t" bIns="34275" lIns="68575" spcFirstLastPara="1" rIns="68575" wrap="square" tIns="34275"/>
          <a:lstStyle>
            <a:lvl1pPr lvl="0" rtl="0" algn="l">
              <a:spcBef>
                <a:spcPts val="0"/>
              </a:spcBef>
              <a:spcAft>
                <a:spcPts val="0"/>
              </a:spcAft>
              <a:buSzPts val="1100"/>
              <a:buNone/>
              <a:defRPr sz="2700">
                <a:solidFill>
                  <a:srgbClr val="153D4F"/>
                </a:solidFill>
                <a:latin typeface="Arial"/>
                <a:ea typeface="Arial"/>
                <a:cs typeface="Arial"/>
                <a:sym typeface="Aria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93" name="Google Shape;93;p19"/>
          <p:cNvSpPr txBox="1"/>
          <p:nvPr>
            <p:ph idx="1" type="body"/>
          </p:nvPr>
        </p:nvSpPr>
        <p:spPr>
          <a:xfrm>
            <a:off x="457200" y="1151335"/>
            <a:ext cx="4040100" cy="480000"/>
          </a:xfrm>
          <a:prstGeom prst="rect">
            <a:avLst/>
          </a:prstGeom>
          <a:noFill/>
          <a:ln>
            <a:noFill/>
          </a:ln>
        </p:spPr>
        <p:txBody>
          <a:bodyPr anchorCtr="0" anchor="b" bIns="34275" lIns="68575" spcFirstLastPara="1" rIns="68575" wrap="square" tIns="34275"/>
          <a:lstStyle>
            <a:lvl1pPr indent="-228600" lvl="0" marL="457200" rtl="0" algn="l">
              <a:spcBef>
                <a:spcPts val="400"/>
              </a:spcBef>
              <a:spcAft>
                <a:spcPts val="0"/>
              </a:spcAft>
              <a:buSzPts val="1800"/>
              <a:buNone/>
              <a:defRPr b="1" sz="1800"/>
            </a:lvl1pPr>
            <a:lvl2pPr indent="-228600" lvl="1" marL="914400" rtl="0" algn="l">
              <a:spcBef>
                <a:spcPts val="300"/>
              </a:spcBef>
              <a:spcAft>
                <a:spcPts val="0"/>
              </a:spcAft>
              <a:buSzPts val="1500"/>
              <a:buNone/>
              <a:defRPr b="1" sz="1500"/>
            </a:lvl2pPr>
            <a:lvl3pPr indent="-228600" lvl="2" marL="1371600" rtl="0" algn="l">
              <a:spcBef>
                <a:spcPts val="300"/>
              </a:spcBef>
              <a:spcAft>
                <a:spcPts val="0"/>
              </a:spcAft>
              <a:buSzPts val="1400"/>
              <a:buNone/>
              <a:defRPr b="1" sz="1400"/>
            </a:lvl3pPr>
            <a:lvl4pPr indent="-228600" lvl="3" marL="1828800" rtl="0" algn="l">
              <a:spcBef>
                <a:spcPts val="200"/>
              </a:spcBef>
              <a:spcAft>
                <a:spcPts val="0"/>
              </a:spcAft>
              <a:buSzPts val="1200"/>
              <a:buNone/>
              <a:defRPr b="1" sz="1200"/>
            </a:lvl4pPr>
            <a:lvl5pPr indent="-228600" lvl="4" marL="2286000" rtl="0" algn="l">
              <a:spcBef>
                <a:spcPts val="200"/>
              </a:spcBef>
              <a:spcAft>
                <a:spcPts val="0"/>
              </a:spcAft>
              <a:buSzPts val="1200"/>
              <a:buNone/>
              <a:defRPr b="1" sz="1200"/>
            </a:lvl5pPr>
            <a:lvl6pPr indent="-228600" lvl="5" marL="2743200" rtl="0" algn="l">
              <a:spcBef>
                <a:spcPts val="200"/>
              </a:spcBef>
              <a:spcAft>
                <a:spcPts val="0"/>
              </a:spcAft>
              <a:buSzPts val="1200"/>
              <a:buNone/>
              <a:defRPr b="1" sz="1200"/>
            </a:lvl6pPr>
            <a:lvl7pPr indent="-228600" lvl="6" marL="3200400" rtl="0" algn="l">
              <a:spcBef>
                <a:spcPts val="200"/>
              </a:spcBef>
              <a:spcAft>
                <a:spcPts val="0"/>
              </a:spcAft>
              <a:buSzPts val="1200"/>
              <a:buNone/>
              <a:defRPr b="1" sz="1200"/>
            </a:lvl7pPr>
            <a:lvl8pPr indent="-228600" lvl="7" marL="3657600" rtl="0" algn="l">
              <a:spcBef>
                <a:spcPts val="200"/>
              </a:spcBef>
              <a:spcAft>
                <a:spcPts val="0"/>
              </a:spcAft>
              <a:buSzPts val="1200"/>
              <a:buNone/>
              <a:defRPr b="1" sz="1200"/>
            </a:lvl8pPr>
            <a:lvl9pPr indent="-228600" lvl="8" marL="4114800" rtl="0" algn="l">
              <a:spcBef>
                <a:spcPts val="200"/>
              </a:spcBef>
              <a:spcAft>
                <a:spcPts val="0"/>
              </a:spcAft>
              <a:buSzPts val="1200"/>
              <a:buNone/>
              <a:defRPr b="1" sz="1200"/>
            </a:lvl9pPr>
          </a:lstStyle>
          <a:p/>
        </p:txBody>
      </p:sp>
      <p:sp>
        <p:nvSpPr>
          <p:cNvPr id="94" name="Google Shape;94;p19"/>
          <p:cNvSpPr txBox="1"/>
          <p:nvPr>
            <p:ph idx="2" type="body"/>
          </p:nvPr>
        </p:nvSpPr>
        <p:spPr>
          <a:xfrm>
            <a:off x="457200" y="1631156"/>
            <a:ext cx="4040100" cy="2963400"/>
          </a:xfrm>
          <a:prstGeom prst="rect">
            <a:avLst/>
          </a:prstGeom>
          <a:noFill/>
          <a:ln>
            <a:noFill/>
          </a:ln>
        </p:spPr>
        <p:txBody>
          <a:bodyPr anchorCtr="0" anchor="t" bIns="34275" lIns="68575" spcFirstLastPara="1" rIns="68575" wrap="square" tIns="34275"/>
          <a:lstStyle>
            <a:lvl1pPr indent="-342900" lvl="0" marL="457200" rtl="0" algn="l">
              <a:spcBef>
                <a:spcPts val="400"/>
              </a:spcBef>
              <a:spcAft>
                <a:spcPts val="0"/>
              </a:spcAft>
              <a:buSzPts val="1800"/>
              <a:buChar char="▪"/>
              <a:defRPr sz="1800"/>
            </a:lvl1pPr>
            <a:lvl2pPr indent="-323850" lvl="1" marL="914400" rtl="0" algn="l">
              <a:spcBef>
                <a:spcPts val="300"/>
              </a:spcBef>
              <a:spcAft>
                <a:spcPts val="0"/>
              </a:spcAft>
              <a:buSzPts val="1500"/>
              <a:buChar char="▪"/>
              <a:defRPr sz="1500"/>
            </a:lvl2pPr>
            <a:lvl3pPr indent="-317500" lvl="2" marL="1371600" rtl="0" algn="l">
              <a:spcBef>
                <a:spcPts val="300"/>
              </a:spcBef>
              <a:spcAft>
                <a:spcPts val="0"/>
              </a:spcAft>
              <a:buSzPts val="1400"/>
              <a:buChar char="▪"/>
              <a:defRPr sz="1400"/>
            </a:lvl3pPr>
            <a:lvl4pPr indent="-304800" lvl="3" marL="1828800" rtl="0" algn="l">
              <a:spcBef>
                <a:spcPts val="200"/>
              </a:spcBef>
              <a:spcAft>
                <a:spcPts val="0"/>
              </a:spcAft>
              <a:buSzPts val="1200"/>
              <a:buChar char="▪"/>
              <a:defRPr sz="1200"/>
            </a:lvl4pPr>
            <a:lvl5pPr indent="-304800" lvl="4" marL="2286000" rtl="0" algn="l">
              <a:spcBef>
                <a:spcPts val="200"/>
              </a:spcBef>
              <a:spcAft>
                <a:spcPts val="0"/>
              </a:spcAft>
              <a:buSzPts val="1200"/>
              <a:buChar char="▪"/>
              <a:defRPr sz="1200"/>
            </a:lvl5pPr>
            <a:lvl6pPr indent="-304800" lvl="5" marL="2743200" rtl="0" algn="l">
              <a:spcBef>
                <a:spcPts val="200"/>
              </a:spcBef>
              <a:spcAft>
                <a:spcPts val="0"/>
              </a:spcAft>
              <a:buSzPts val="1200"/>
              <a:buChar char="▪"/>
              <a:defRPr sz="1200"/>
            </a:lvl6pPr>
            <a:lvl7pPr indent="-304800" lvl="6" marL="3200400" rtl="0" algn="l">
              <a:spcBef>
                <a:spcPts val="200"/>
              </a:spcBef>
              <a:spcAft>
                <a:spcPts val="0"/>
              </a:spcAft>
              <a:buSzPts val="1200"/>
              <a:buChar char="▪"/>
              <a:defRPr sz="1200"/>
            </a:lvl7pPr>
            <a:lvl8pPr indent="-304800" lvl="7" marL="3657600" rtl="0" algn="l">
              <a:spcBef>
                <a:spcPts val="200"/>
              </a:spcBef>
              <a:spcAft>
                <a:spcPts val="0"/>
              </a:spcAft>
              <a:buSzPts val="1200"/>
              <a:buChar char="▪"/>
              <a:defRPr sz="1200"/>
            </a:lvl8pPr>
            <a:lvl9pPr indent="-304800" lvl="8" marL="4114800" rtl="0" algn="l">
              <a:spcBef>
                <a:spcPts val="200"/>
              </a:spcBef>
              <a:spcAft>
                <a:spcPts val="0"/>
              </a:spcAft>
              <a:buSzPts val="1200"/>
              <a:buChar char="▪"/>
              <a:defRPr sz="1200"/>
            </a:lvl9pPr>
          </a:lstStyle>
          <a:p/>
        </p:txBody>
      </p:sp>
      <p:sp>
        <p:nvSpPr>
          <p:cNvPr id="95" name="Google Shape;95;p19"/>
          <p:cNvSpPr txBox="1"/>
          <p:nvPr>
            <p:ph idx="3" type="body"/>
          </p:nvPr>
        </p:nvSpPr>
        <p:spPr>
          <a:xfrm>
            <a:off x="4645026" y="1151335"/>
            <a:ext cx="4041600" cy="480000"/>
          </a:xfrm>
          <a:prstGeom prst="rect">
            <a:avLst/>
          </a:prstGeom>
          <a:noFill/>
          <a:ln>
            <a:noFill/>
          </a:ln>
        </p:spPr>
        <p:txBody>
          <a:bodyPr anchorCtr="0" anchor="b" bIns="34275" lIns="68575" spcFirstLastPara="1" rIns="68575" wrap="square" tIns="34275"/>
          <a:lstStyle>
            <a:lvl1pPr indent="-228600" lvl="0" marL="457200" rtl="0" algn="l">
              <a:spcBef>
                <a:spcPts val="400"/>
              </a:spcBef>
              <a:spcAft>
                <a:spcPts val="0"/>
              </a:spcAft>
              <a:buSzPts val="1800"/>
              <a:buNone/>
              <a:defRPr b="1" sz="1800"/>
            </a:lvl1pPr>
            <a:lvl2pPr indent="-228600" lvl="1" marL="914400" rtl="0" algn="l">
              <a:spcBef>
                <a:spcPts val="300"/>
              </a:spcBef>
              <a:spcAft>
                <a:spcPts val="0"/>
              </a:spcAft>
              <a:buSzPts val="1500"/>
              <a:buNone/>
              <a:defRPr b="1" sz="1500"/>
            </a:lvl2pPr>
            <a:lvl3pPr indent="-228600" lvl="2" marL="1371600" rtl="0" algn="l">
              <a:spcBef>
                <a:spcPts val="300"/>
              </a:spcBef>
              <a:spcAft>
                <a:spcPts val="0"/>
              </a:spcAft>
              <a:buSzPts val="1400"/>
              <a:buNone/>
              <a:defRPr b="1" sz="1400"/>
            </a:lvl3pPr>
            <a:lvl4pPr indent="-228600" lvl="3" marL="1828800" rtl="0" algn="l">
              <a:spcBef>
                <a:spcPts val="200"/>
              </a:spcBef>
              <a:spcAft>
                <a:spcPts val="0"/>
              </a:spcAft>
              <a:buSzPts val="1200"/>
              <a:buNone/>
              <a:defRPr b="1" sz="1200"/>
            </a:lvl4pPr>
            <a:lvl5pPr indent="-228600" lvl="4" marL="2286000" rtl="0" algn="l">
              <a:spcBef>
                <a:spcPts val="200"/>
              </a:spcBef>
              <a:spcAft>
                <a:spcPts val="0"/>
              </a:spcAft>
              <a:buSzPts val="1200"/>
              <a:buNone/>
              <a:defRPr b="1" sz="1200"/>
            </a:lvl5pPr>
            <a:lvl6pPr indent="-228600" lvl="5" marL="2743200" rtl="0" algn="l">
              <a:spcBef>
                <a:spcPts val="200"/>
              </a:spcBef>
              <a:spcAft>
                <a:spcPts val="0"/>
              </a:spcAft>
              <a:buSzPts val="1200"/>
              <a:buNone/>
              <a:defRPr b="1" sz="1200"/>
            </a:lvl6pPr>
            <a:lvl7pPr indent="-228600" lvl="6" marL="3200400" rtl="0" algn="l">
              <a:spcBef>
                <a:spcPts val="200"/>
              </a:spcBef>
              <a:spcAft>
                <a:spcPts val="0"/>
              </a:spcAft>
              <a:buSzPts val="1200"/>
              <a:buNone/>
              <a:defRPr b="1" sz="1200"/>
            </a:lvl7pPr>
            <a:lvl8pPr indent="-228600" lvl="7" marL="3657600" rtl="0" algn="l">
              <a:spcBef>
                <a:spcPts val="200"/>
              </a:spcBef>
              <a:spcAft>
                <a:spcPts val="0"/>
              </a:spcAft>
              <a:buSzPts val="1200"/>
              <a:buNone/>
              <a:defRPr b="1" sz="1200"/>
            </a:lvl8pPr>
            <a:lvl9pPr indent="-228600" lvl="8" marL="4114800" rtl="0" algn="l">
              <a:spcBef>
                <a:spcPts val="200"/>
              </a:spcBef>
              <a:spcAft>
                <a:spcPts val="0"/>
              </a:spcAft>
              <a:buSzPts val="1200"/>
              <a:buNone/>
              <a:defRPr b="1" sz="1200"/>
            </a:lvl9pPr>
          </a:lstStyle>
          <a:p/>
        </p:txBody>
      </p:sp>
      <p:sp>
        <p:nvSpPr>
          <p:cNvPr id="96" name="Google Shape;96;p19"/>
          <p:cNvSpPr txBox="1"/>
          <p:nvPr>
            <p:ph idx="4" type="body"/>
          </p:nvPr>
        </p:nvSpPr>
        <p:spPr>
          <a:xfrm>
            <a:off x="4645026" y="1631156"/>
            <a:ext cx="4041600" cy="2963400"/>
          </a:xfrm>
          <a:prstGeom prst="rect">
            <a:avLst/>
          </a:prstGeom>
          <a:noFill/>
          <a:ln>
            <a:noFill/>
          </a:ln>
        </p:spPr>
        <p:txBody>
          <a:bodyPr anchorCtr="0" anchor="t" bIns="34275" lIns="68575" spcFirstLastPara="1" rIns="68575" wrap="square" tIns="34275"/>
          <a:lstStyle>
            <a:lvl1pPr indent="-342900" lvl="0" marL="457200" rtl="0" algn="l">
              <a:spcBef>
                <a:spcPts val="400"/>
              </a:spcBef>
              <a:spcAft>
                <a:spcPts val="0"/>
              </a:spcAft>
              <a:buSzPts val="1800"/>
              <a:buChar char="▪"/>
              <a:defRPr sz="1800"/>
            </a:lvl1pPr>
            <a:lvl2pPr indent="-323850" lvl="1" marL="914400" rtl="0" algn="l">
              <a:spcBef>
                <a:spcPts val="300"/>
              </a:spcBef>
              <a:spcAft>
                <a:spcPts val="0"/>
              </a:spcAft>
              <a:buSzPts val="1500"/>
              <a:buChar char="▪"/>
              <a:defRPr sz="1500"/>
            </a:lvl2pPr>
            <a:lvl3pPr indent="-317500" lvl="2" marL="1371600" rtl="0" algn="l">
              <a:spcBef>
                <a:spcPts val="300"/>
              </a:spcBef>
              <a:spcAft>
                <a:spcPts val="0"/>
              </a:spcAft>
              <a:buSzPts val="1400"/>
              <a:buChar char="▪"/>
              <a:defRPr sz="1400"/>
            </a:lvl3pPr>
            <a:lvl4pPr indent="-304800" lvl="3" marL="1828800" rtl="0" algn="l">
              <a:spcBef>
                <a:spcPts val="200"/>
              </a:spcBef>
              <a:spcAft>
                <a:spcPts val="0"/>
              </a:spcAft>
              <a:buSzPts val="1200"/>
              <a:buChar char="▪"/>
              <a:defRPr sz="1200"/>
            </a:lvl4pPr>
            <a:lvl5pPr indent="-304800" lvl="4" marL="2286000" rtl="0" algn="l">
              <a:spcBef>
                <a:spcPts val="200"/>
              </a:spcBef>
              <a:spcAft>
                <a:spcPts val="0"/>
              </a:spcAft>
              <a:buSzPts val="1200"/>
              <a:buChar char="▪"/>
              <a:defRPr sz="1200"/>
            </a:lvl5pPr>
            <a:lvl6pPr indent="-304800" lvl="5" marL="2743200" rtl="0" algn="l">
              <a:spcBef>
                <a:spcPts val="200"/>
              </a:spcBef>
              <a:spcAft>
                <a:spcPts val="0"/>
              </a:spcAft>
              <a:buSzPts val="1200"/>
              <a:buChar char="▪"/>
              <a:defRPr sz="1200"/>
            </a:lvl6pPr>
            <a:lvl7pPr indent="-304800" lvl="6" marL="3200400" rtl="0" algn="l">
              <a:spcBef>
                <a:spcPts val="200"/>
              </a:spcBef>
              <a:spcAft>
                <a:spcPts val="0"/>
              </a:spcAft>
              <a:buSzPts val="1200"/>
              <a:buChar char="▪"/>
              <a:defRPr sz="1200"/>
            </a:lvl7pPr>
            <a:lvl8pPr indent="-304800" lvl="7" marL="3657600" rtl="0" algn="l">
              <a:spcBef>
                <a:spcPts val="200"/>
              </a:spcBef>
              <a:spcAft>
                <a:spcPts val="0"/>
              </a:spcAft>
              <a:buSzPts val="1200"/>
              <a:buChar char="▪"/>
              <a:defRPr sz="1200"/>
            </a:lvl8pPr>
            <a:lvl9pPr indent="-304800" lvl="8" marL="4114800" rtl="0" algn="l">
              <a:spcBef>
                <a:spcPts val="200"/>
              </a:spcBef>
              <a:spcAft>
                <a:spcPts val="0"/>
              </a:spcAft>
              <a:buSzPts val="1200"/>
              <a:buChar char="▪"/>
              <a:defRPr sz="1200"/>
            </a:lvl9pPr>
          </a:lstStyle>
          <a:p/>
        </p:txBody>
      </p:sp>
      <p:sp>
        <p:nvSpPr>
          <p:cNvPr id="97" name="Google Shape;97;p19"/>
          <p:cNvSpPr txBox="1"/>
          <p:nvPr>
            <p:ph idx="11" type="ftr"/>
          </p:nvPr>
        </p:nvSpPr>
        <p:spPr>
          <a:xfrm>
            <a:off x="625475" y="0"/>
            <a:ext cx="5105400" cy="228600"/>
          </a:xfrm>
          <a:prstGeom prst="rect">
            <a:avLst/>
          </a:prstGeom>
          <a:noFill/>
          <a:ln>
            <a:noFill/>
          </a:ln>
        </p:spPr>
        <p:txBody>
          <a:bodyPr anchorCtr="0" anchor="ctr" bIns="34275" lIns="68575" spcFirstLastPara="1" rIns="68575" wrap="square" tIns="34275"/>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98" name="Google Shape;98;p19"/>
          <p:cNvSpPr txBox="1"/>
          <p:nvPr>
            <p:ph idx="10" type="dt"/>
          </p:nvPr>
        </p:nvSpPr>
        <p:spPr>
          <a:xfrm>
            <a:off x="7023100" y="0"/>
            <a:ext cx="1066800" cy="228600"/>
          </a:xfrm>
          <a:prstGeom prst="rect">
            <a:avLst/>
          </a:prstGeom>
          <a:noFill/>
          <a:ln>
            <a:noFill/>
          </a:ln>
        </p:spPr>
        <p:txBody>
          <a:bodyPr anchorCtr="0" anchor="ctr" bIns="34275" lIns="0" spcFirstLastPara="1" rIns="0" wrap="square" tIns="34275"/>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99" name="Google Shape;99;p19"/>
          <p:cNvSpPr txBox="1"/>
          <p:nvPr>
            <p:ph idx="12" type="sldNum"/>
          </p:nvPr>
        </p:nvSpPr>
        <p:spPr>
          <a:xfrm>
            <a:off x="8289926" y="0"/>
            <a:ext cx="854100" cy="228600"/>
          </a:xfrm>
          <a:prstGeom prst="rect">
            <a:avLst/>
          </a:prstGeom>
          <a:noFill/>
          <a:ln>
            <a:noFill/>
          </a:ln>
        </p:spPr>
        <p:txBody>
          <a:bodyPr anchorCtr="0" anchor="ctr" bIns="34275" lIns="0" spcFirstLastPara="1" rIns="0" wrap="square" tIns="34275">
            <a:noAutofit/>
          </a:bodyPr>
          <a:lstStyle>
            <a:lvl1pPr indent="0" lvl="0" marL="0" marR="0" rtl="0" algn="l">
              <a:spcBef>
                <a:spcPts val="0"/>
              </a:spcBef>
              <a:spcAft>
                <a:spcPts val="0"/>
              </a:spcAft>
              <a:buNone/>
              <a:defRPr sz="900">
                <a:solidFill>
                  <a:srgbClr val="CCCCCC"/>
                </a:solidFill>
                <a:latin typeface="Arial"/>
                <a:ea typeface="Arial"/>
                <a:cs typeface="Arial"/>
                <a:sym typeface="Arial"/>
              </a:defRPr>
            </a:lvl1pPr>
            <a:lvl2pPr indent="0" lvl="1" marL="0" marR="0" rtl="0" algn="l">
              <a:spcBef>
                <a:spcPts val="0"/>
              </a:spcBef>
              <a:spcAft>
                <a:spcPts val="0"/>
              </a:spcAft>
              <a:buNone/>
              <a:defRPr sz="900">
                <a:solidFill>
                  <a:srgbClr val="CCCCCC"/>
                </a:solidFill>
                <a:latin typeface="Arial"/>
                <a:ea typeface="Arial"/>
                <a:cs typeface="Arial"/>
                <a:sym typeface="Arial"/>
              </a:defRPr>
            </a:lvl2pPr>
            <a:lvl3pPr indent="0" lvl="2" marL="0" marR="0" rtl="0" algn="l">
              <a:spcBef>
                <a:spcPts val="0"/>
              </a:spcBef>
              <a:spcAft>
                <a:spcPts val="0"/>
              </a:spcAft>
              <a:buNone/>
              <a:defRPr sz="900">
                <a:solidFill>
                  <a:srgbClr val="CCCCCC"/>
                </a:solidFill>
                <a:latin typeface="Arial"/>
                <a:ea typeface="Arial"/>
                <a:cs typeface="Arial"/>
                <a:sym typeface="Arial"/>
              </a:defRPr>
            </a:lvl3pPr>
            <a:lvl4pPr indent="0" lvl="3" marL="0" marR="0" rtl="0" algn="l">
              <a:spcBef>
                <a:spcPts val="0"/>
              </a:spcBef>
              <a:spcAft>
                <a:spcPts val="0"/>
              </a:spcAft>
              <a:buNone/>
              <a:defRPr sz="900">
                <a:solidFill>
                  <a:srgbClr val="CCCCCC"/>
                </a:solidFill>
                <a:latin typeface="Arial"/>
                <a:ea typeface="Arial"/>
                <a:cs typeface="Arial"/>
                <a:sym typeface="Arial"/>
              </a:defRPr>
            </a:lvl4pPr>
            <a:lvl5pPr indent="0" lvl="4" marL="0" marR="0" rtl="0" algn="l">
              <a:spcBef>
                <a:spcPts val="0"/>
              </a:spcBef>
              <a:spcAft>
                <a:spcPts val="0"/>
              </a:spcAft>
              <a:buNone/>
              <a:defRPr sz="900">
                <a:solidFill>
                  <a:srgbClr val="CCCCCC"/>
                </a:solidFill>
                <a:latin typeface="Arial"/>
                <a:ea typeface="Arial"/>
                <a:cs typeface="Arial"/>
                <a:sym typeface="Arial"/>
              </a:defRPr>
            </a:lvl5pPr>
            <a:lvl6pPr indent="0" lvl="5" marL="0" marR="0" rtl="0" algn="l">
              <a:spcBef>
                <a:spcPts val="0"/>
              </a:spcBef>
              <a:spcAft>
                <a:spcPts val="0"/>
              </a:spcAft>
              <a:buNone/>
              <a:defRPr sz="900">
                <a:solidFill>
                  <a:srgbClr val="CCCCCC"/>
                </a:solidFill>
                <a:latin typeface="Arial"/>
                <a:ea typeface="Arial"/>
                <a:cs typeface="Arial"/>
                <a:sym typeface="Arial"/>
              </a:defRPr>
            </a:lvl6pPr>
            <a:lvl7pPr indent="0" lvl="6" marL="0" marR="0" rtl="0" algn="l">
              <a:spcBef>
                <a:spcPts val="0"/>
              </a:spcBef>
              <a:spcAft>
                <a:spcPts val="0"/>
              </a:spcAft>
              <a:buNone/>
              <a:defRPr sz="900">
                <a:solidFill>
                  <a:srgbClr val="CCCCCC"/>
                </a:solidFill>
                <a:latin typeface="Arial"/>
                <a:ea typeface="Arial"/>
                <a:cs typeface="Arial"/>
                <a:sym typeface="Arial"/>
              </a:defRPr>
            </a:lvl7pPr>
            <a:lvl8pPr indent="0" lvl="7" marL="0" marR="0" rtl="0" algn="l">
              <a:spcBef>
                <a:spcPts val="0"/>
              </a:spcBef>
              <a:spcAft>
                <a:spcPts val="0"/>
              </a:spcAft>
              <a:buNone/>
              <a:defRPr sz="900">
                <a:solidFill>
                  <a:srgbClr val="CCCCCC"/>
                </a:solidFill>
                <a:latin typeface="Arial"/>
                <a:ea typeface="Arial"/>
                <a:cs typeface="Arial"/>
                <a:sym typeface="Arial"/>
              </a:defRPr>
            </a:lvl8pPr>
            <a:lvl9pPr indent="0" lvl="8" marL="0" marR="0" rtl="0" algn="l">
              <a:spcBef>
                <a:spcPts val="0"/>
              </a:spcBef>
              <a:spcAft>
                <a:spcPts val="0"/>
              </a:spcAft>
              <a:buNone/>
              <a:defRPr sz="900">
                <a:solidFill>
                  <a:srgbClr val="CCCCCC"/>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00" name="Shape 100"/>
        <p:cNvGrpSpPr/>
        <p:nvPr/>
      </p:nvGrpSpPr>
      <p:grpSpPr>
        <a:xfrm>
          <a:off x="0" y="0"/>
          <a:ext cx="0" cy="0"/>
          <a:chOff x="0" y="0"/>
          <a:chExt cx="0" cy="0"/>
        </a:xfrm>
      </p:grpSpPr>
      <p:sp>
        <p:nvSpPr>
          <p:cNvPr id="101" name="Google Shape;101;p20"/>
          <p:cNvSpPr txBox="1"/>
          <p:nvPr>
            <p:ph idx="11" type="ftr"/>
          </p:nvPr>
        </p:nvSpPr>
        <p:spPr>
          <a:xfrm>
            <a:off x="625475" y="0"/>
            <a:ext cx="5105400" cy="228600"/>
          </a:xfrm>
          <a:prstGeom prst="rect">
            <a:avLst/>
          </a:prstGeom>
          <a:noFill/>
          <a:ln>
            <a:noFill/>
          </a:ln>
        </p:spPr>
        <p:txBody>
          <a:bodyPr anchorCtr="0" anchor="ctr" bIns="34275" lIns="68575" spcFirstLastPara="1" rIns="68575" wrap="square" tIns="34275"/>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02" name="Google Shape;102;p20"/>
          <p:cNvSpPr txBox="1"/>
          <p:nvPr>
            <p:ph idx="10" type="dt"/>
          </p:nvPr>
        </p:nvSpPr>
        <p:spPr>
          <a:xfrm>
            <a:off x="7023100" y="0"/>
            <a:ext cx="1066800" cy="228600"/>
          </a:xfrm>
          <a:prstGeom prst="rect">
            <a:avLst/>
          </a:prstGeom>
          <a:noFill/>
          <a:ln>
            <a:noFill/>
          </a:ln>
        </p:spPr>
        <p:txBody>
          <a:bodyPr anchorCtr="0" anchor="ctr" bIns="34275" lIns="0" spcFirstLastPara="1" rIns="0" wrap="square" tIns="34275"/>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03" name="Google Shape;103;p20"/>
          <p:cNvSpPr txBox="1"/>
          <p:nvPr>
            <p:ph idx="12" type="sldNum"/>
          </p:nvPr>
        </p:nvSpPr>
        <p:spPr>
          <a:xfrm>
            <a:off x="8289926" y="0"/>
            <a:ext cx="854100" cy="228600"/>
          </a:xfrm>
          <a:prstGeom prst="rect">
            <a:avLst/>
          </a:prstGeom>
          <a:noFill/>
          <a:ln>
            <a:noFill/>
          </a:ln>
        </p:spPr>
        <p:txBody>
          <a:bodyPr anchorCtr="0" anchor="ctr" bIns="34275" lIns="0" spcFirstLastPara="1" rIns="0" wrap="square" tIns="34275">
            <a:noAutofit/>
          </a:bodyPr>
          <a:lstStyle>
            <a:lvl1pPr indent="0" lvl="0" marL="0" marR="0" rtl="0" algn="l">
              <a:spcBef>
                <a:spcPts val="0"/>
              </a:spcBef>
              <a:spcAft>
                <a:spcPts val="0"/>
              </a:spcAft>
              <a:buNone/>
              <a:defRPr sz="900">
                <a:solidFill>
                  <a:srgbClr val="CCCCCC"/>
                </a:solidFill>
                <a:latin typeface="Arial"/>
                <a:ea typeface="Arial"/>
                <a:cs typeface="Arial"/>
                <a:sym typeface="Arial"/>
              </a:defRPr>
            </a:lvl1pPr>
            <a:lvl2pPr indent="0" lvl="1" marL="0" marR="0" rtl="0" algn="l">
              <a:spcBef>
                <a:spcPts val="0"/>
              </a:spcBef>
              <a:spcAft>
                <a:spcPts val="0"/>
              </a:spcAft>
              <a:buNone/>
              <a:defRPr sz="900">
                <a:solidFill>
                  <a:srgbClr val="CCCCCC"/>
                </a:solidFill>
                <a:latin typeface="Arial"/>
                <a:ea typeface="Arial"/>
                <a:cs typeface="Arial"/>
                <a:sym typeface="Arial"/>
              </a:defRPr>
            </a:lvl2pPr>
            <a:lvl3pPr indent="0" lvl="2" marL="0" marR="0" rtl="0" algn="l">
              <a:spcBef>
                <a:spcPts val="0"/>
              </a:spcBef>
              <a:spcAft>
                <a:spcPts val="0"/>
              </a:spcAft>
              <a:buNone/>
              <a:defRPr sz="900">
                <a:solidFill>
                  <a:srgbClr val="CCCCCC"/>
                </a:solidFill>
                <a:latin typeface="Arial"/>
                <a:ea typeface="Arial"/>
                <a:cs typeface="Arial"/>
                <a:sym typeface="Arial"/>
              </a:defRPr>
            </a:lvl3pPr>
            <a:lvl4pPr indent="0" lvl="3" marL="0" marR="0" rtl="0" algn="l">
              <a:spcBef>
                <a:spcPts val="0"/>
              </a:spcBef>
              <a:spcAft>
                <a:spcPts val="0"/>
              </a:spcAft>
              <a:buNone/>
              <a:defRPr sz="900">
                <a:solidFill>
                  <a:srgbClr val="CCCCCC"/>
                </a:solidFill>
                <a:latin typeface="Arial"/>
                <a:ea typeface="Arial"/>
                <a:cs typeface="Arial"/>
                <a:sym typeface="Arial"/>
              </a:defRPr>
            </a:lvl4pPr>
            <a:lvl5pPr indent="0" lvl="4" marL="0" marR="0" rtl="0" algn="l">
              <a:spcBef>
                <a:spcPts val="0"/>
              </a:spcBef>
              <a:spcAft>
                <a:spcPts val="0"/>
              </a:spcAft>
              <a:buNone/>
              <a:defRPr sz="900">
                <a:solidFill>
                  <a:srgbClr val="CCCCCC"/>
                </a:solidFill>
                <a:latin typeface="Arial"/>
                <a:ea typeface="Arial"/>
                <a:cs typeface="Arial"/>
                <a:sym typeface="Arial"/>
              </a:defRPr>
            </a:lvl5pPr>
            <a:lvl6pPr indent="0" lvl="5" marL="0" marR="0" rtl="0" algn="l">
              <a:spcBef>
                <a:spcPts val="0"/>
              </a:spcBef>
              <a:spcAft>
                <a:spcPts val="0"/>
              </a:spcAft>
              <a:buNone/>
              <a:defRPr sz="900">
                <a:solidFill>
                  <a:srgbClr val="CCCCCC"/>
                </a:solidFill>
                <a:latin typeface="Arial"/>
                <a:ea typeface="Arial"/>
                <a:cs typeface="Arial"/>
                <a:sym typeface="Arial"/>
              </a:defRPr>
            </a:lvl6pPr>
            <a:lvl7pPr indent="0" lvl="6" marL="0" marR="0" rtl="0" algn="l">
              <a:spcBef>
                <a:spcPts val="0"/>
              </a:spcBef>
              <a:spcAft>
                <a:spcPts val="0"/>
              </a:spcAft>
              <a:buNone/>
              <a:defRPr sz="900">
                <a:solidFill>
                  <a:srgbClr val="CCCCCC"/>
                </a:solidFill>
                <a:latin typeface="Arial"/>
                <a:ea typeface="Arial"/>
                <a:cs typeface="Arial"/>
                <a:sym typeface="Arial"/>
              </a:defRPr>
            </a:lvl7pPr>
            <a:lvl8pPr indent="0" lvl="7" marL="0" marR="0" rtl="0" algn="l">
              <a:spcBef>
                <a:spcPts val="0"/>
              </a:spcBef>
              <a:spcAft>
                <a:spcPts val="0"/>
              </a:spcAft>
              <a:buNone/>
              <a:defRPr sz="900">
                <a:solidFill>
                  <a:srgbClr val="CCCCCC"/>
                </a:solidFill>
                <a:latin typeface="Arial"/>
                <a:ea typeface="Arial"/>
                <a:cs typeface="Arial"/>
                <a:sym typeface="Arial"/>
              </a:defRPr>
            </a:lvl8pPr>
            <a:lvl9pPr indent="0" lvl="8" marL="0" marR="0" rtl="0" algn="l">
              <a:spcBef>
                <a:spcPts val="0"/>
              </a:spcBef>
              <a:spcAft>
                <a:spcPts val="0"/>
              </a:spcAft>
              <a:buNone/>
              <a:defRPr sz="900">
                <a:solidFill>
                  <a:srgbClr val="CCCCCC"/>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104" name="Shape 104"/>
        <p:cNvGrpSpPr/>
        <p:nvPr/>
      </p:nvGrpSpPr>
      <p:grpSpPr>
        <a:xfrm>
          <a:off x="0" y="0"/>
          <a:ext cx="0" cy="0"/>
          <a:chOff x="0" y="0"/>
          <a:chExt cx="0" cy="0"/>
        </a:xfrm>
      </p:grpSpPr>
      <p:sp>
        <p:nvSpPr>
          <p:cNvPr id="105" name="Google Shape;105;p21"/>
          <p:cNvSpPr txBox="1"/>
          <p:nvPr>
            <p:ph type="title"/>
          </p:nvPr>
        </p:nvSpPr>
        <p:spPr>
          <a:xfrm>
            <a:off x="457201" y="204788"/>
            <a:ext cx="3008400" cy="871500"/>
          </a:xfrm>
          <a:prstGeom prst="rect">
            <a:avLst/>
          </a:prstGeom>
          <a:noFill/>
          <a:ln>
            <a:noFill/>
          </a:ln>
        </p:spPr>
        <p:txBody>
          <a:bodyPr anchorCtr="0" anchor="b" bIns="34275" lIns="68575" spcFirstLastPara="1" rIns="68575" wrap="square" tIns="34275"/>
          <a:lstStyle>
            <a:lvl1pPr lvl="0" rtl="0" algn="l">
              <a:spcBef>
                <a:spcPts val="0"/>
              </a:spcBef>
              <a:spcAft>
                <a:spcPts val="0"/>
              </a:spcAft>
              <a:buSzPts val="1100"/>
              <a:buNone/>
              <a:defRPr b="1" sz="1500"/>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06" name="Google Shape;106;p21"/>
          <p:cNvSpPr txBox="1"/>
          <p:nvPr>
            <p:ph idx="1" type="body"/>
          </p:nvPr>
        </p:nvSpPr>
        <p:spPr>
          <a:xfrm>
            <a:off x="3575050" y="204788"/>
            <a:ext cx="5111700" cy="4389600"/>
          </a:xfrm>
          <a:prstGeom prst="rect">
            <a:avLst/>
          </a:prstGeom>
          <a:noFill/>
          <a:ln>
            <a:noFill/>
          </a:ln>
        </p:spPr>
        <p:txBody>
          <a:bodyPr anchorCtr="0" anchor="t" bIns="34275" lIns="68575" spcFirstLastPara="1" rIns="68575" wrap="square" tIns="34275"/>
          <a:lstStyle>
            <a:lvl1pPr indent="-381000" lvl="0" marL="457200" rtl="0" algn="l">
              <a:spcBef>
                <a:spcPts val="500"/>
              </a:spcBef>
              <a:spcAft>
                <a:spcPts val="0"/>
              </a:spcAft>
              <a:buSzPts val="2400"/>
              <a:buChar char="▪"/>
              <a:defRPr sz="2400"/>
            </a:lvl1pPr>
            <a:lvl2pPr indent="-361950" lvl="1" marL="914400" rtl="0" algn="l">
              <a:spcBef>
                <a:spcPts val="400"/>
              </a:spcBef>
              <a:spcAft>
                <a:spcPts val="0"/>
              </a:spcAft>
              <a:buSzPts val="2100"/>
              <a:buChar char="▪"/>
              <a:defRPr sz="2100"/>
            </a:lvl2pPr>
            <a:lvl3pPr indent="-342900" lvl="2" marL="1371600" rtl="0" algn="l">
              <a:spcBef>
                <a:spcPts val="400"/>
              </a:spcBef>
              <a:spcAft>
                <a:spcPts val="0"/>
              </a:spcAft>
              <a:buSzPts val="1800"/>
              <a:buChar char="▪"/>
              <a:defRPr sz="1800"/>
            </a:lvl3pPr>
            <a:lvl4pPr indent="-323850" lvl="3" marL="1828800" rtl="0" algn="l">
              <a:spcBef>
                <a:spcPts val="300"/>
              </a:spcBef>
              <a:spcAft>
                <a:spcPts val="0"/>
              </a:spcAft>
              <a:buSzPts val="1500"/>
              <a:buChar char="▪"/>
              <a:defRPr sz="1500"/>
            </a:lvl4pPr>
            <a:lvl5pPr indent="-323850" lvl="4" marL="2286000" rtl="0" algn="l">
              <a:spcBef>
                <a:spcPts val="300"/>
              </a:spcBef>
              <a:spcAft>
                <a:spcPts val="0"/>
              </a:spcAft>
              <a:buSzPts val="1500"/>
              <a:buChar char="▪"/>
              <a:defRPr sz="1500"/>
            </a:lvl5pPr>
            <a:lvl6pPr indent="-323850" lvl="5" marL="2743200" rtl="0" algn="l">
              <a:spcBef>
                <a:spcPts val="300"/>
              </a:spcBef>
              <a:spcAft>
                <a:spcPts val="0"/>
              </a:spcAft>
              <a:buSzPts val="1500"/>
              <a:buChar char="▪"/>
              <a:defRPr sz="1500"/>
            </a:lvl6pPr>
            <a:lvl7pPr indent="-323850" lvl="6" marL="3200400" rtl="0" algn="l">
              <a:spcBef>
                <a:spcPts val="300"/>
              </a:spcBef>
              <a:spcAft>
                <a:spcPts val="0"/>
              </a:spcAft>
              <a:buSzPts val="1500"/>
              <a:buChar char="▪"/>
              <a:defRPr sz="1500"/>
            </a:lvl7pPr>
            <a:lvl8pPr indent="-323850" lvl="7" marL="3657600" rtl="0" algn="l">
              <a:spcBef>
                <a:spcPts val="300"/>
              </a:spcBef>
              <a:spcAft>
                <a:spcPts val="0"/>
              </a:spcAft>
              <a:buSzPts val="1500"/>
              <a:buChar char="▪"/>
              <a:defRPr sz="1500"/>
            </a:lvl8pPr>
            <a:lvl9pPr indent="-323850" lvl="8" marL="4114800" rtl="0" algn="l">
              <a:spcBef>
                <a:spcPts val="300"/>
              </a:spcBef>
              <a:spcAft>
                <a:spcPts val="0"/>
              </a:spcAft>
              <a:buSzPts val="1500"/>
              <a:buChar char="▪"/>
              <a:defRPr sz="1500"/>
            </a:lvl9pPr>
          </a:lstStyle>
          <a:p/>
        </p:txBody>
      </p:sp>
      <p:sp>
        <p:nvSpPr>
          <p:cNvPr id="107" name="Google Shape;107;p21"/>
          <p:cNvSpPr txBox="1"/>
          <p:nvPr>
            <p:ph idx="2" type="body"/>
          </p:nvPr>
        </p:nvSpPr>
        <p:spPr>
          <a:xfrm>
            <a:off x="457201" y="1076326"/>
            <a:ext cx="3008400" cy="3518400"/>
          </a:xfrm>
          <a:prstGeom prst="rect">
            <a:avLst/>
          </a:prstGeom>
          <a:noFill/>
          <a:ln>
            <a:noFill/>
          </a:ln>
        </p:spPr>
        <p:txBody>
          <a:bodyPr anchorCtr="0" anchor="t" bIns="34275" lIns="68575" spcFirstLastPara="1" rIns="68575" wrap="square" tIns="34275"/>
          <a:lstStyle>
            <a:lvl1pPr indent="-228600" lvl="0" marL="457200" rtl="0" algn="l">
              <a:spcBef>
                <a:spcPts val="200"/>
              </a:spcBef>
              <a:spcAft>
                <a:spcPts val="0"/>
              </a:spcAft>
              <a:buSzPts val="1100"/>
              <a:buNone/>
              <a:defRPr sz="1100"/>
            </a:lvl1pPr>
            <a:lvl2pPr indent="-228600" lvl="1" marL="914400" rtl="0" algn="l">
              <a:spcBef>
                <a:spcPts val="200"/>
              </a:spcBef>
              <a:spcAft>
                <a:spcPts val="0"/>
              </a:spcAft>
              <a:buSzPts val="900"/>
              <a:buNone/>
              <a:defRPr sz="900"/>
            </a:lvl2pPr>
            <a:lvl3pPr indent="-228600" lvl="2" marL="1371600" rtl="0" algn="l">
              <a:spcBef>
                <a:spcPts val="200"/>
              </a:spcBef>
              <a:spcAft>
                <a:spcPts val="0"/>
              </a:spcAft>
              <a:buSzPts val="800"/>
              <a:buNone/>
              <a:defRPr sz="800"/>
            </a:lvl3pPr>
            <a:lvl4pPr indent="-228600" lvl="3" marL="1828800" rtl="0" algn="l">
              <a:spcBef>
                <a:spcPts val="100"/>
              </a:spcBef>
              <a:spcAft>
                <a:spcPts val="0"/>
              </a:spcAft>
              <a:buSzPts val="700"/>
              <a:buNone/>
              <a:defRPr sz="700"/>
            </a:lvl4pPr>
            <a:lvl5pPr indent="-228600" lvl="4" marL="2286000" rtl="0" algn="l">
              <a:spcBef>
                <a:spcPts val="100"/>
              </a:spcBef>
              <a:spcAft>
                <a:spcPts val="0"/>
              </a:spcAft>
              <a:buSzPts val="700"/>
              <a:buNone/>
              <a:defRPr sz="700"/>
            </a:lvl5pPr>
            <a:lvl6pPr indent="-228600" lvl="5" marL="2743200" rtl="0" algn="l">
              <a:spcBef>
                <a:spcPts val="100"/>
              </a:spcBef>
              <a:spcAft>
                <a:spcPts val="0"/>
              </a:spcAft>
              <a:buSzPts val="700"/>
              <a:buNone/>
              <a:defRPr sz="700"/>
            </a:lvl6pPr>
            <a:lvl7pPr indent="-228600" lvl="6" marL="3200400" rtl="0" algn="l">
              <a:spcBef>
                <a:spcPts val="100"/>
              </a:spcBef>
              <a:spcAft>
                <a:spcPts val="0"/>
              </a:spcAft>
              <a:buSzPts val="700"/>
              <a:buNone/>
              <a:defRPr sz="700"/>
            </a:lvl7pPr>
            <a:lvl8pPr indent="-228600" lvl="7" marL="3657600" rtl="0" algn="l">
              <a:spcBef>
                <a:spcPts val="100"/>
              </a:spcBef>
              <a:spcAft>
                <a:spcPts val="0"/>
              </a:spcAft>
              <a:buSzPts val="700"/>
              <a:buNone/>
              <a:defRPr sz="700"/>
            </a:lvl8pPr>
            <a:lvl9pPr indent="-228600" lvl="8" marL="4114800" rtl="0" algn="l">
              <a:spcBef>
                <a:spcPts val="100"/>
              </a:spcBef>
              <a:spcAft>
                <a:spcPts val="0"/>
              </a:spcAft>
              <a:buSzPts val="700"/>
              <a:buNone/>
              <a:defRPr sz="700"/>
            </a:lvl9pPr>
          </a:lstStyle>
          <a:p/>
        </p:txBody>
      </p:sp>
      <p:sp>
        <p:nvSpPr>
          <p:cNvPr id="108" name="Google Shape;108;p21"/>
          <p:cNvSpPr txBox="1"/>
          <p:nvPr>
            <p:ph idx="11" type="ftr"/>
          </p:nvPr>
        </p:nvSpPr>
        <p:spPr>
          <a:xfrm>
            <a:off x="625475" y="0"/>
            <a:ext cx="5105400" cy="228600"/>
          </a:xfrm>
          <a:prstGeom prst="rect">
            <a:avLst/>
          </a:prstGeom>
          <a:noFill/>
          <a:ln>
            <a:noFill/>
          </a:ln>
        </p:spPr>
        <p:txBody>
          <a:bodyPr anchorCtr="0" anchor="ctr" bIns="34275" lIns="68575" spcFirstLastPara="1" rIns="68575" wrap="square" tIns="34275"/>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09" name="Google Shape;109;p21"/>
          <p:cNvSpPr txBox="1"/>
          <p:nvPr>
            <p:ph idx="10" type="dt"/>
          </p:nvPr>
        </p:nvSpPr>
        <p:spPr>
          <a:xfrm>
            <a:off x="7023100" y="0"/>
            <a:ext cx="1066800" cy="228600"/>
          </a:xfrm>
          <a:prstGeom prst="rect">
            <a:avLst/>
          </a:prstGeom>
          <a:noFill/>
          <a:ln>
            <a:noFill/>
          </a:ln>
        </p:spPr>
        <p:txBody>
          <a:bodyPr anchorCtr="0" anchor="ctr" bIns="34275" lIns="0" spcFirstLastPara="1" rIns="0" wrap="square" tIns="34275"/>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10" name="Google Shape;110;p21"/>
          <p:cNvSpPr txBox="1"/>
          <p:nvPr>
            <p:ph idx="12" type="sldNum"/>
          </p:nvPr>
        </p:nvSpPr>
        <p:spPr>
          <a:xfrm>
            <a:off x="8289926" y="0"/>
            <a:ext cx="854100" cy="228600"/>
          </a:xfrm>
          <a:prstGeom prst="rect">
            <a:avLst/>
          </a:prstGeom>
          <a:noFill/>
          <a:ln>
            <a:noFill/>
          </a:ln>
        </p:spPr>
        <p:txBody>
          <a:bodyPr anchorCtr="0" anchor="ctr" bIns="34275" lIns="0" spcFirstLastPara="1" rIns="0" wrap="square" tIns="34275">
            <a:noAutofit/>
          </a:bodyPr>
          <a:lstStyle>
            <a:lvl1pPr indent="0" lvl="0" marL="0" marR="0" rtl="0" algn="l">
              <a:spcBef>
                <a:spcPts val="0"/>
              </a:spcBef>
              <a:spcAft>
                <a:spcPts val="0"/>
              </a:spcAft>
              <a:buNone/>
              <a:defRPr sz="900">
                <a:solidFill>
                  <a:srgbClr val="CCCCCC"/>
                </a:solidFill>
                <a:latin typeface="Arial"/>
                <a:ea typeface="Arial"/>
                <a:cs typeface="Arial"/>
                <a:sym typeface="Arial"/>
              </a:defRPr>
            </a:lvl1pPr>
            <a:lvl2pPr indent="0" lvl="1" marL="0" marR="0" rtl="0" algn="l">
              <a:spcBef>
                <a:spcPts val="0"/>
              </a:spcBef>
              <a:spcAft>
                <a:spcPts val="0"/>
              </a:spcAft>
              <a:buNone/>
              <a:defRPr sz="900">
                <a:solidFill>
                  <a:srgbClr val="CCCCCC"/>
                </a:solidFill>
                <a:latin typeface="Arial"/>
                <a:ea typeface="Arial"/>
                <a:cs typeface="Arial"/>
                <a:sym typeface="Arial"/>
              </a:defRPr>
            </a:lvl2pPr>
            <a:lvl3pPr indent="0" lvl="2" marL="0" marR="0" rtl="0" algn="l">
              <a:spcBef>
                <a:spcPts val="0"/>
              </a:spcBef>
              <a:spcAft>
                <a:spcPts val="0"/>
              </a:spcAft>
              <a:buNone/>
              <a:defRPr sz="900">
                <a:solidFill>
                  <a:srgbClr val="CCCCCC"/>
                </a:solidFill>
                <a:latin typeface="Arial"/>
                <a:ea typeface="Arial"/>
                <a:cs typeface="Arial"/>
                <a:sym typeface="Arial"/>
              </a:defRPr>
            </a:lvl3pPr>
            <a:lvl4pPr indent="0" lvl="3" marL="0" marR="0" rtl="0" algn="l">
              <a:spcBef>
                <a:spcPts val="0"/>
              </a:spcBef>
              <a:spcAft>
                <a:spcPts val="0"/>
              </a:spcAft>
              <a:buNone/>
              <a:defRPr sz="900">
                <a:solidFill>
                  <a:srgbClr val="CCCCCC"/>
                </a:solidFill>
                <a:latin typeface="Arial"/>
                <a:ea typeface="Arial"/>
                <a:cs typeface="Arial"/>
                <a:sym typeface="Arial"/>
              </a:defRPr>
            </a:lvl4pPr>
            <a:lvl5pPr indent="0" lvl="4" marL="0" marR="0" rtl="0" algn="l">
              <a:spcBef>
                <a:spcPts val="0"/>
              </a:spcBef>
              <a:spcAft>
                <a:spcPts val="0"/>
              </a:spcAft>
              <a:buNone/>
              <a:defRPr sz="900">
                <a:solidFill>
                  <a:srgbClr val="CCCCCC"/>
                </a:solidFill>
                <a:latin typeface="Arial"/>
                <a:ea typeface="Arial"/>
                <a:cs typeface="Arial"/>
                <a:sym typeface="Arial"/>
              </a:defRPr>
            </a:lvl5pPr>
            <a:lvl6pPr indent="0" lvl="5" marL="0" marR="0" rtl="0" algn="l">
              <a:spcBef>
                <a:spcPts val="0"/>
              </a:spcBef>
              <a:spcAft>
                <a:spcPts val="0"/>
              </a:spcAft>
              <a:buNone/>
              <a:defRPr sz="900">
                <a:solidFill>
                  <a:srgbClr val="CCCCCC"/>
                </a:solidFill>
                <a:latin typeface="Arial"/>
                <a:ea typeface="Arial"/>
                <a:cs typeface="Arial"/>
                <a:sym typeface="Arial"/>
              </a:defRPr>
            </a:lvl6pPr>
            <a:lvl7pPr indent="0" lvl="6" marL="0" marR="0" rtl="0" algn="l">
              <a:spcBef>
                <a:spcPts val="0"/>
              </a:spcBef>
              <a:spcAft>
                <a:spcPts val="0"/>
              </a:spcAft>
              <a:buNone/>
              <a:defRPr sz="900">
                <a:solidFill>
                  <a:srgbClr val="CCCCCC"/>
                </a:solidFill>
                <a:latin typeface="Arial"/>
                <a:ea typeface="Arial"/>
                <a:cs typeface="Arial"/>
                <a:sym typeface="Arial"/>
              </a:defRPr>
            </a:lvl7pPr>
            <a:lvl8pPr indent="0" lvl="7" marL="0" marR="0" rtl="0" algn="l">
              <a:spcBef>
                <a:spcPts val="0"/>
              </a:spcBef>
              <a:spcAft>
                <a:spcPts val="0"/>
              </a:spcAft>
              <a:buNone/>
              <a:defRPr sz="900">
                <a:solidFill>
                  <a:srgbClr val="CCCCCC"/>
                </a:solidFill>
                <a:latin typeface="Arial"/>
                <a:ea typeface="Arial"/>
                <a:cs typeface="Arial"/>
                <a:sym typeface="Arial"/>
              </a:defRPr>
            </a:lvl8pPr>
            <a:lvl9pPr indent="0" lvl="8" marL="0" marR="0" rtl="0" algn="l">
              <a:spcBef>
                <a:spcPts val="0"/>
              </a:spcBef>
              <a:spcAft>
                <a:spcPts val="0"/>
              </a:spcAft>
              <a:buNone/>
              <a:defRPr sz="900">
                <a:solidFill>
                  <a:srgbClr val="CCCCCC"/>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111" name="Shape 111"/>
        <p:cNvGrpSpPr/>
        <p:nvPr/>
      </p:nvGrpSpPr>
      <p:grpSpPr>
        <a:xfrm>
          <a:off x="0" y="0"/>
          <a:ext cx="0" cy="0"/>
          <a:chOff x="0" y="0"/>
          <a:chExt cx="0" cy="0"/>
        </a:xfrm>
      </p:grpSpPr>
      <p:sp>
        <p:nvSpPr>
          <p:cNvPr id="112" name="Google Shape;112;p22"/>
          <p:cNvSpPr txBox="1"/>
          <p:nvPr>
            <p:ph type="title"/>
          </p:nvPr>
        </p:nvSpPr>
        <p:spPr>
          <a:xfrm>
            <a:off x="1792288" y="3600450"/>
            <a:ext cx="5486400" cy="425100"/>
          </a:xfrm>
          <a:prstGeom prst="rect">
            <a:avLst/>
          </a:prstGeom>
          <a:noFill/>
          <a:ln>
            <a:noFill/>
          </a:ln>
        </p:spPr>
        <p:txBody>
          <a:bodyPr anchorCtr="0" anchor="b" bIns="34275" lIns="68575" spcFirstLastPara="1" rIns="68575" wrap="square" tIns="34275"/>
          <a:lstStyle>
            <a:lvl1pPr lvl="0" rtl="0" algn="l">
              <a:spcBef>
                <a:spcPts val="0"/>
              </a:spcBef>
              <a:spcAft>
                <a:spcPts val="0"/>
              </a:spcAft>
              <a:buSzPts val="1100"/>
              <a:buNone/>
              <a:defRPr b="1" sz="1500"/>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13" name="Google Shape;113;p22"/>
          <p:cNvSpPr/>
          <p:nvPr>
            <p:ph idx="2" type="pic"/>
          </p:nvPr>
        </p:nvSpPr>
        <p:spPr>
          <a:xfrm>
            <a:off x="1792288" y="459581"/>
            <a:ext cx="5486400" cy="3086100"/>
          </a:xfrm>
          <a:prstGeom prst="rect">
            <a:avLst/>
          </a:prstGeom>
          <a:noFill/>
          <a:ln>
            <a:noFill/>
          </a:ln>
        </p:spPr>
        <p:txBody>
          <a:bodyPr anchorCtr="0" anchor="t" bIns="34275" lIns="68575" spcFirstLastPara="1" rIns="68575" wrap="square" tIns="34275"/>
          <a:lstStyle>
            <a:lvl1pPr lvl="0" marR="0" rtl="0" algn="l">
              <a:spcBef>
                <a:spcPts val="500"/>
              </a:spcBef>
              <a:spcAft>
                <a:spcPts val="0"/>
              </a:spcAft>
              <a:buClr>
                <a:srgbClr val="CC0000"/>
              </a:buClr>
              <a:buSzPts val="2400"/>
              <a:buFont typeface="Noto Sans Symbols"/>
              <a:buNone/>
              <a:defRPr b="0" i="0" sz="2400" u="none" cap="none" strike="noStrike">
                <a:solidFill>
                  <a:schemeClr val="dk1"/>
                </a:solidFill>
                <a:latin typeface="Arial"/>
                <a:ea typeface="Arial"/>
                <a:cs typeface="Arial"/>
                <a:sym typeface="Arial"/>
              </a:defRPr>
            </a:lvl1pPr>
            <a:lvl2pPr lvl="1" marR="0" rtl="0" algn="l">
              <a:spcBef>
                <a:spcPts val="400"/>
              </a:spcBef>
              <a:spcAft>
                <a:spcPts val="0"/>
              </a:spcAft>
              <a:buClr>
                <a:srgbClr val="CC0000"/>
              </a:buClr>
              <a:buSzPts val="2100"/>
              <a:buFont typeface="Noto Sans Symbols"/>
              <a:buNone/>
              <a:defRPr b="0" i="0" sz="2100" u="none" cap="none" strike="noStrike">
                <a:solidFill>
                  <a:schemeClr val="dk1"/>
                </a:solidFill>
                <a:latin typeface="Arial"/>
                <a:ea typeface="Arial"/>
                <a:cs typeface="Arial"/>
                <a:sym typeface="Arial"/>
              </a:defRPr>
            </a:lvl2pPr>
            <a:lvl3pPr lvl="2" marR="0" rtl="0" algn="l">
              <a:spcBef>
                <a:spcPts val="400"/>
              </a:spcBef>
              <a:spcAft>
                <a:spcPts val="0"/>
              </a:spcAft>
              <a:buClr>
                <a:srgbClr val="CC0000"/>
              </a:buClr>
              <a:buSzPts val="1800"/>
              <a:buFont typeface="Noto Sans Symbols"/>
              <a:buNone/>
              <a:defRPr b="0" i="0" sz="1800" u="none" cap="none" strike="noStrike">
                <a:solidFill>
                  <a:schemeClr val="dk1"/>
                </a:solidFill>
                <a:latin typeface="Arial"/>
                <a:ea typeface="Arial"/>
                <a:cs typeface="Arial"/>
                <a:sym typeface="Arial"/>
              </a:defRPr>
            </a:lvl3pPr>
            <a:lvl4pPr lvl="3" marR="0" rtl="0" algn="l">
              <a:spcBef>
                <a:spcPts val="300"/>
              </a:spcBef>
              <a:spcAft>
                <a:spcPts val="0"/>
              </a:spcAft>
              <a:buClr>
                <a:srgbClr val="CC0000"/>
              </a:buClr>
              <a:buSzPts val="1500"/>
              <a:buFont typeface="Noto Sans Symbols"/>
              <a:buNone/>
              <a:defRPr b="0" i="0" sz="1500" u="none" cap="none" strike="noStrike">
                <a:solidFill>
                  <a:schemeClr val="dk1"/>
                </a:solidFill>
                <a:latin typeface="Arial"/>
                <a:ea typeface="Arial"/>
                <a:cs typeface="Arial"/>
                <a:sym typeface="Arial"/>
              </a:defRPr>
            </a:lvl4pPr>
            <a:lvl5pPr lvl="4" marR="0" rtl="0" algn="l">
              <a:spcBef>
                <a:spcPts val="300"/>
              </a:spcBef>
              <a:spcAft>
                <a:spcPts val="0"/>
              </a:spcAft>
              <a:buClr>
                <a:srgbClr val="CC0000"/>
              </a:buClr>
              <a:buSzPts val="1500"/>
              <a:buFont typeface="Noto Sans Symbols"/>
              <a:buNone/>
              <a:defRPr b="0" i="0" sz="1500" u="none" cap="none" strike="noStrike">
                <a:solidFill>
                  <a:schemeClr val="dk1"/>
                </a:solidFill>
                <a:latin typeface="Arial"/>
                <a:ea typeface="Arial"/>
                <a:cs typeface="Arial"/>
                <a:sym typeface="Arial"/>
              </a:defRPr>
            </a:lvl5pPr>
            <a:lvl6pPr lvl="5" marR="0" rtl="0" algn="l">
              <a:spcBef>
                <a:spcPts val="300"/>
              </a:spcBef>
              <a:spcAft>
                <a:spcPts val="0"/>
              </a:spcAft>
              <a:buClr>
                <a:srgbClr val="CC0000"/>
              </a:buClr>
              <a:buSzPts val="1500"/>
              <a:buFont typeface="Noto Sans Symbols"/>
              <a:buNone/>
              <a:defRPr b="0" i="0" sz="1500" u="none" cap="none" strike="noStrike">
                <a:solidFill>
                  <a:schemeClr val="dk1"/>
                </a:solidFill>
                <a:latin typeface="Arial"/>
                <a:ea typeface="Arial"/>
                <a:cs typeface="Arial"/>
                <a:sym typeface="Arial"/>
              </a:defRPr>
            </a:lvl6pPr>
            <a:lvl7pPr lvl="6" marR="0" rtl="0" algn="l">
              <a:spcBef>
                <a:spcPts val="300"/>
              </a:spcBef>
              <a:spcAft>
                <a:spcPts val="0"/>
              </a:spcAft>
              <a:buClr>
                <a:srgbClr val="CC0000"/>
              </a:buClr>
              <a:buSzPts val="1500"/>
              <a:buFont typeface="Noto Sans Symbols"/>
              <a:buNone/>
              <a:defRPr b="0" i="0" sz="1500" u="none" cap="none" strike="noStrike">
                <a:solidFill>
                  <a:schemeClr val="dk1"/>
                </a:solidFill>
                <a:latin typeface="Arial"/>
                <a:ea typeface="Arial"/>
                <a:cs typeface="Arial"/>
                <a:sym typeface="Arial"/>
              </a:defRPr>
            </a:lvl7pPr>
            <a:lvl8pPr lvl="7" marR="0" rtl="0" algn="l">
              <a:spcBef>
                <a:spcPts val="300"/>
              </a:spcBef>
              <a:spcAft>
                <a:spcPts val="0"/>
              </a:spcAft>
              <a:buClr>
                <a:srgbClr val="CC0000"/>
              </a:buClr>
              <a:buSzPts val="1500"/>
              <a:buFont typeface="Noto Sans Symbols"/>
              <a:buNone/>
              <a:defRPr b="0" i="0" sz="1500" u="none" cap="none" strike="noStrike">
                <a:solidFill>
                  <a:schemeClr val="dk1"/>
                </a:solidFill>
                <a:latin typeface="Arial"/>
                <a:ea typeface="Arial"/>
                <a:cs typeface="Arial"/>
                <a:sym typeface="Arial"/>
              </a:defRPr>
            </a:lvl8pPr>
            <a:lvl9pPr lvl="8" marR="0" rtl="0" algn="l">
              <a:spcBef>
                <a:spcPts val="300"/>
              </a:spcBef>
              <a:spcAft>
                <a:spcPts val="0"/>
              </a:spcAft>
              <a:buClr>
                <a:srgbClr val="CC0000"/>
              </a:buClr>
              <a:buSzPts val="1500"/>
              <a:buFont typeface="Noto Sans Symbols"/>
              <a:buNone/>
              <a:defRPr b="0" i="0" sz="1500" u="none" cap="none" strike="noStrike">
                <a:solidFill>
                  <a:schemeClr val="dk1"/>
                </a:solidFill>
                <a:latin typeface="Arial"/>
                <a:ea typeface="Arial"/>
                <a:cs typeface="Arial"/>
                <a:sym typeface="Arial"/>
              </a:defRPr>
            </a:lvl9pPr>
          </a:lstStyle>
          <a:p/>
        </p:txBody>
      </p:sp>
      <p:sp>
        <p:nvSpPr>
          <p:cNvPr id="114" name="Google Shape;114;p22"/>
          <p:cNvSpPr txBox="1"/>
          <p:nvPr>
            <p:ph idx="1" type="body"/>
          </p:nvPr>
        </p:nvSpPr>
        <p:spPr>
          <a:xfrm>
            <a:off x="1792288" y="4025503"/>
            <a:ext cx="5486400" cy="603600"/>
          </a:xfrm>
          <a:prstGeom prst="rect">
            <a:avLst/>
          </a:prstGeom>
          <a:noFill/>
          <a:ln>
            <a:noFill/>
          </a:ln>
        </p:spPr>
        <p:txBody>
          <a:bodyPr anchorCtr="0" anchor="t" bIns="34275" lIns="68575" spcFirstLastPara="1" rIns="68575" wrap="square" tIns="34275"/>
          <a:lstStyle>
            <a:lvl1pPr indent="-228600" lvl="0" marL="457200" rtl="0" algn="l">
              <a:spcBef>
                <a:spcPts val="200"/>
              </a:spcBef>
              <a:spcAft>
                <a:spcPts val="0"/>
              </a:spcAft>
              <a:buSzPts val="1100"/>
              <a:buNone/>
              <a:defRPr sz="1100"/>
            </a:lvl1pPr>
            <a:lvl2pPr indent="-228600" lvl="1" marL="914400" rtl="0" algn="l">
              <a:spcBef>
                <a:spcPts val="200"/>
              </a:spcBef>
              <a:spcAft>
                <a:spcPts val="0"/>
              </a:spcAft>
              <a:buSzPts val="900"/>
              <a:buNone/>
              <a:defRPr sz="900"/>
            </a:lvl2pPr>
            <a:lvl3pPr indent="-228600" lvl="2" marL="1371600" rtl="0" algn="l">
              <a:spcBef>
                <a:spcPts val="200"/>
              </a:spcBef>
              <a:spcAft>
                <a:spcPts val="0"/>
              </a:spcAft>
              <a:buSzPts val="800"/>
              <a:buNone/>
              <a:defRPr sz="800"/>
            </a:lvl3pPr>
            <a:lvl4pPr indent="-228600" lvl="3" marL="1828800" rtl="0" algn="l">
              <a:spcBef>
                <a:spcPts val="100"/>
              </a:spcBef>
              <a:spcAft>
                <a:spcPts val="0"/>
              </a:spcAft>
              <a:buSzPts val="700"/>
              <a:buNone/>
              <a:defRPr sz="700"/>
            </a:lvl4pPr>
            <a:lvl5pPr indent="-228600" lvl="4" marL="2286000" rtl="0" algn="l">
              <a:spcBef>
                <a:spcPts val="100"/>
              </a:spcBef>
              <a:spcAft>
                <a:spcPts val="0"/>
              </a:spcAft>
              <a:buSzPts val="700"/>
              <a:buNone/>
              <a:defRPr sz="700"/>
            </a:lvl5pPr>
            <a:lvl6pPr indent="-228600" lvl="5" marL="2743200" rtl="0" algn="l">
              <a:spcBef>
                <a:spcPts val="100"/>
              </a:spcBef>
              <a:spcAft>
                <a:spcPts val="0"/>
              </a:spcAft>
              <a:buSzPts val="700"/>
              <a:buNone/>
              <a:defRPr sz="700"/>
            </a:lvl6pPr>
            <a:lvl7pPr indent="-228600" lvl="6" marL="3200400" rtl="0" algn="l">
              <a:spcBef>
                <a:spcPts val="100"/>
              </a:spcBef>
              <a:spcAft>
                <a:spcPts val="0"/>
              </a:spcAft>
              <a:buSzPts val="700"/>
              <a:buNone/>
              <a:defRPr sz="700"/>
            </a:lvl7pPr>
            <a:lvl8pPr indent="-228600" lvl="7" marL="3657600" rtl="0" algn="l">
              <a:spcBef>
                <a:spcPts val="100"/>
              </a:spcBef>
              <a:spcAft>
                <a:spcPts val="0"/>
              </a:spcAft>
              <a:buSzPts val="700"/>
              <a:buNone/>
              <a:defRPr sz="700"/>
            </a:lvl8pPr>
            <a:lvl9pPr indent="-228600" lvl="8" marL="4114800" rtl="0" algn="l">
              <a:spcBef>
                <a:spcPts val="100"/>
              </a:spcBef>
              <a:spcAft>
                <a:spcPts val="0"/>
              </a:spcAft>
              <a:buSzPts val="700"/>
              <a:buNone/>
              <a:defRPr sz="700"/>
            </a:lvl9pPr>
          </a:lstStyle>
          <a:p/>
        </p:txBody>
      </p:sp>
      <p:sp>
        <p:nvSpPr>
          <p:cNvPr id="115" name="Google Shape;115;p22"/>
          <p:cNvSpPr txBox="1"/>
          <p:nvPr>
            <p:ph idx="11" type="ftr"/>
          </p:nvPr>
        </p:nvSpPr>
        <p:spPr>
          <a:xfrm>
            <a:off x="625475" y="0"/>
            <a:ext cx="5105400" cy="228600"/>
          </a:xfrm>
          <a:prstGeom prst="rect">
            <a:avLst/>
          </a:prstGeom>
          <a:noFill/>
          <a:ln>
            <a:noFill/>
          </a:ln>
        </p:spPr>
        <p:txBody>
          <a:bodyPr anchorCtr="0" anchor="ctr" bIns="34275" lIns="68575" spcFirstLastPara="1" rIns="68575" wrap="square" tIns="34275"/>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16" name="Google Shape;116;p22"/>
          <p:cNvSpPr txBox="1"/>
          <p:nvPr>
            <p:ph idx="10" type="dt"/>
          </p:nvPr>
        </p:nvSpPr>
        <p:spPr>
          <a:xfrm>
            <a:off x="7023100" y="0"/>
            <a:ext cx="1066800" cy="228600"/>
          </a:xfrm>
          <a:prstGeom prst="rect">
            <a:avLst/>
          </a:prstGeom>
          <a:noFill/>
          <a:ln>
            <a:noFill/>
          </a:ln>
        </p:spPr>
        <p:txBody>
          <a:bodyPr anchorCtr="0" anchor="ctr" bIns="34275" lIns="0" spcFirstLastPara="1" rIns="0" wrap="square" tIns="34275"/>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17" name="Google Shape;117;p22"/>
          <p:cNvSpPr txBox="1"/>
          <p:nvPr>
            <p:ph idx="12" type="sldNum"/>
          </p:nvPr>
        </p:nvSpPr>
        <p:spPr>
          <a:xfrm>
            <a:off x="8289926" y="0"/>
            <a:ext cx="854100" cy="228600"/>
          </a:xfrm>
          <a:prstGeom prst="rect">
            <a:avLst/>
          </a:prstGeom>
          <a:noFill/>
          <a:ln>
            <a:noFill/>
          </a:ln>
        </p:spPr>
        <p:txBody>
          <a:bodyPr anchorCtr="0" anchor="ctr" bIns="34275" lIns="0" spcFirstLastPara="1" rIns="0" wrap="square" tIns="34275">
            <a:noAutofit/>
          </a:bodyPr>
          <a:lstStyle>
            <a:lvl1pPr indent="0" lvl="0" marL="0" marR="0" rtl="0" algn="l">
              <a:spcBef>
                <a:spcPts val="0"/>
              </a:spcBef>
              <a:spcAft>
                <a:spcPts val="0"/>
              </a:spcAft>
              <a:buNone/>
              <a:defRPr sz="900">
                <a:solidFill>
                  <a:srgbClr val="CCCCCC"/>
                </a:solidFill>
                <a:latin typeface="Arial"/>
                <a:ea typeface="Arial"/>
                <a:cs typeface="Arial"/>
                <a:sym typeface="Arial"/>
              </a:defRPr>
            </a:lvl1pPr>
            <a:lvl2pPr indent="0" lvl="1" marL="0" marR="0" rtl="0" algn="l">
              <a:spcBef>
                <a:spcPts val="0"/>
              </a:spcBef>
              <a:spcAft>
                <a:spcPts val="0"/>
              </a:spcAft>
              <a:buNone/>
              <a:defRPr sz="900">
                <a:solidFill>
                  <a:srgbClr val="CCCCCC"/>
                </a:solidFill>
                <a:latin typeface="Arial"/>
                <a:ea typeface="Arial"/>
                <a:cs typeface="Arial"/>
                <a:sym typeface="Arial"/>
              </a:defRPr>
            </a:lvl2pPr>
            <a:lvl3pPr indent="0" lvl="2" marL="0" marR="0" rtl="0" algn="l">
              <a:spcBef>
                <a:spcPts val="0"/>
              </a:spcBef>
              <a:spcAft>
                <a:spcPts val="0"/>
              </a:spcAft>
              <a:buNone/>
              <a:defRPr sz="900">
                <a:solidFill>
                  <a:srgbClr val="CCCCCC"/>
                </a:solidFill>
                <a:latin typeface="Arial"/>
                <a:ea typeface="Arial"/>
                <a:cs typeface="Arial"/>
                <a:sym typeface="Arial"/>
              </a:defRPr>
            </a:lvl3pPr>
            <a:lvl4pPr indent="0" lvl="3" marL="0" marR="0" rtl="0" algn="l">
              <a:spcBef>
                <a:spcPts val="0"/>
              </a:spcBef>
              <a:spcAft>
                <a:spcPts val="0"/>
              </a:spcAft>
              <a:buNone/>
              <a:defRPr sz="900">
                <a:solidFill>
                  <a:srgbClr val="CCCCCC"/>
                </a:solidFill>
                <a:latin typeface="Arial"/>
                <a:ea typeface="Arial"/>
                <a:cs typeface="Arial"/>
                <a:sym typeface="Arial"/>
              </a:defRPr>
            </a:lvl4pPr>
            <a:lvl5pPr indent="0" lvl="4" marL="0" marR="0" rtl="0" algn="l">
              <a:spcBef>
                <a:spcPts val="0"/>
              </a:spcBef>
              <a:spcAft>
                <a:spcPts val="0"/>
              </a:spcAft>
              <a:buNone/>
              <a:defRPr sz="900">
                <a:solidFill>
                  <a:srgbClr val="CCCCCC"/>
                </a:solidFill>
                <a:latin typeface="Arial"/>
                <a:ea typeface="Arial"/>
                <a:cs typeface="Arial"/>
                <a:sym typeface="Arial"/>
              </a:defRPr>
            </a:lvl5pPr>
            <a:lvl6pPr indent="0" lvl="5" marL="0" marR="0" rtl="0" algn="l">
              <a:spcBef>
                <a:spcPts val="0"/>
              </a:spcBef>
              <a:spcAft>
                <a:spcPts val="0"/>
              </a:spcAft>
              <a:buNone/>
              <a:defRPr sz="900">
                <a:solidFill>
                  <a:srgbClr val="CCCCCC"/>
                </a:solidFill>
                <a:latin typeface="Arial"/>
                <a:ea typeface="Arial"/>
                <a:cs typeface="Arial"/>
                <a:sym typeface="Arial"/>
              </a:defRPr>
            </a:lvl6pPr>
            <a:lvl7pPr indent="0" lvl="6" marL="0" marR="0" rtl="0" algn="l">
              <a:spcBef>
                <a:spcPts val="0"/>
              </a:spcBef>
              <a:spcAft>
                <a:spcPts val="0"/>
              </a:spcAft>
              <a:buNone/>
              <a:defRPr sz="900">
                <a:solidFill>
                  <a:srgbClr val="CCCCCC"/>
                </a:solidFill>
                <a:latin typeface="Arial"/>
                <a:ea typeface="Arial"/>
                <a:cs typeface="Arial"/>
                <a:sym typeface="Arial"/>
              </a:defRPr>
            </a:lvl7pPr>
            <a:lvl8pPr indent="0" lvl="7" marL="0" marR="0" rtl="0" algn="l">
              <a:spcBef>
                <a:spcPts val="0"/>
              </a:spcBef>
              <a:spcAft>
                <a:spcPts val="0"/>
              </a:spcAft>
              <a:buNone/>
              <a:defRPr sz="900">
                <a:solidFill>
                  <a:srgbClr val="CCCCCC"/>
                </a:solidFill>
                <a:latin typeface="Arial"/>
                <a:ea typeface="Arial"/>
                <a:cs typeface="Arial"/>
                <a:sym typeface="Arial"/>
              </a:defRPr>
            </a:lvl8pPr>
            <a:lvl9pPr indent="0" lvl="8" marL="0" marR="0" rtl="0" algn="l">
              <a:spcBef>
                <a:spcPts val="0"/>
              </a:spcBef>
              <a:spcAft>
                <a:spcPts val="0"/>
              </a:spcAft>
              <a:buNone/>
              <a:defRPr sz="900">
                <a:solidFill>
                  <a:srgbClr val="CCCCCC"/>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118" name="Shape 118"/>
        <p:cNvGrpSpPr/>
        <p:nvPr/>
      </p:nvGrpSpPr>
      <p:grpSpPr>
        <a:xfrm>
          <a:off x="0" y="0"/>
          <a:ext cx="0" cy="0"/>
          <a:chOff x="0" y="0"/>
          <a:chExt cx="0" cy="0"/>
        </a:xfrm>
      </p:grpSpPr>
      <p:sp>
        <p:nvSpPr>
          <p:cNvPr id="119" name="Google Shape;119;p23"/>
          <p:cNvSpPr txBox="1"/>
          <p:nvPr>
            <p:ph type="title"/>
          </p:nvPr>
        </p:nvSpPr>
        <p:spPr>
          <a:xfrm>
            <a:off x="609600" y="571500"/>
            <a:ext cx="7924800" cy="514200"/>
          </a:xfrm>
          <a:prstGeom prst="rect">
            <a:avLst/>
          </a:prstGeom>
          <a:noFill/>
          <a:ln>
            <a:noFill/>
          </a:ln>
        </p:spPr>
        <p:txBody>
          <a:bodyPr anchorCtr="0" anchor="t" bIns="34275" lIns="68575" spcFirstLastPara="1" rIns="68575" wrap="square" tIns="34275"/>
          <a:lstStyle>
            <a:lvl1pPr lvl="0" rtl="0" algn="l">
              <a:spcBef>
                <a:spcPts val="0"/>
              </a:spcBef>
              <a:spcAft>
                <a:spcPts val="0"/>
              </a:spcAft>
              <a:buSzPts val="1100"/>
              <a:buNone/>
              <a:defRPr sz="2700">
                <a:solidFill>
                  <a:srgbClr val="153D4F"/>
                </a:solidFill>
                <a:latin typeface="Arial"/>
                <a:ea typeface="Arial"/>
                <a:cs typeface="Arial"/>
                <a:sym typeface="Aria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20" name="Google Shape;120;p23"/>
          <p:cNvSpPr txBox="1"/>
          <p:nvPr>
            <p:ph idx="1" type="body"/>
          </p:nvPr>
        </p:nvSpPr>
        <p:spPr>
          <a:xfrm rot="5400000">
            <a:off x="3114600" y="-1133400"/>
            <a:ext cx="2914800" cy="7924800"/>
          </a:xfrm>
          <a:prstGeom prst="rect">
            <a:avLst/>
          </a:prstGeom>
          <a:noFill/>
          <a:ln>
            <a:noFill/>
          </a:ln>
        </p:spPr>
        <p:txBody>
          <a:bodyPr anchorCtr="0" anchor="t" bIns="34275" lIns="68575" spcFirstLastPara="1" rIns="68575" wrap="square" tIns="34275"/>
          <a:lstStyle>
            <a:lvl1pPr indent="-317500" lvl="0" marL="457200" rtl="0" algn="l">
              <a:spcBef>
                <a:spcPts val="300"/>
              </a:spcBef>
              <a:spcAft>
                <a:spcPts val="0"/>
              </a:spcAft>
              <a:buSzPts val="1400"/>
              <a:buChar char="▪"/>
              <a:defRPr/>
            </a:lvl1pPr>
            <a:lvl2pPr indent="-317500" lvl="1" marL="914400" rtl="0" algn="l">
              <a:spcBef>
                <a:spcPts val="300"/>
              </a:spcBef>
              <a:spcAft>
                <a:spcPts val="0"/>
              </a:spcAft>
              <a:buSzPts val="1400"/>
              <a:buChar char="▪"/>
              <a:defRPr/>
            </a:lvl2pPr>
            <a:lvl3pPr indent="-317500" lvl="2" marL="1371600" rtl="0" algn="l">
              <a:spcBef>
                <a:spcPts val="300"/>
              </a:spcBef>
              <a:spcAft>
                <a:spcPts val="0"/>
              </a:spcAft>
              <a:buSzPts val="1400"/>
              <a:buChar char="▪"/>
              <a:defRPr/>
            </a:lvl3pPr>
            <a:lvl4pPr indent="-317500" lvl="3" marL="1828800" rtl="0" algn="l">
              <a:spcBef>
                <a:spcPts val="300"/>
              </a:spcBef>
              <a:spcAft>
                <a:spcPts val="0"/>
              </a:spcAft>
              <a:buSzPts val="1400"/>
              <a:buChar char="▪"/>
              <a:defRPr/>
            </a:lvl4pPr>
            <a:lvl5pPr indent="-317500" lvl="4" marL="2286000" rtl="0" algn="l">
              <a:spcBef>
                <a:spcPts val="300"/>
              </a:spcBef>
              <a:spcAft>
                <a:spcPts val="0"/>
              </a:spcAft>
              <a:buSzPts val="1400"/>
              <a:buChar char="▪"/>
              <a:defRPr/>
            </a:lvl5pPr>
            <a:lvl6pPr indent="-317500" lvl="5" marL="2743200" rtl="0" algn="l">
              <a:spcBef>
                <a:spcPts val="300"/>
              </a:spcBef>
              <a:spcAft>
                <a:spcPts val="0"/>
              </a:spcAft>
              <a:buSzPts val="1400"/>
              <a:buChar char="▪"/>
              <a:defRPr/>
            </a:lvl6pPr>
            <a:lvl7pPr indent="-317500" lvl="6" marL="3200400" rtl="0" algn="l">
              <a:spcBef>
                <a:spcPts val="300"/>
              </a:spcBef>
              <a:spcAft>
                <a:spcPts val="0"/>
              </a:spcAft>
              <a:buSzPts val="1400"/>
              <a:buChar char="▪"/>
              <a:defRPr/>
            </a:lvl7pPr>
            <a:lvl8pPr indent="-317500" lvl="7" marL="3657600" rtl="0" algn="l">
              <a:spcBef>
                <a:spcPts val="300"/>
              </a:spcBef>
              <a:spcAft>
                <a:spcPts val="0"/>
              </a:spcAft>
              <a:buSzPts val="1400"/>
              <a:buChar char="▪"/>
              <a:defRPr/>
            </a:lvl8pPr>
            <a:lvl9pPr indent="-317500" lvl="8" marL="4114800" rtl="0" algn="l">
              <a:spcBef>
                <a:spcPts val="300"/>
              </a:spcBef>
              <a:spcAft>
                <a:spcPts val="0"/>
              </a:spcAft>
              <a:buSzPts val="1400"/>
              <a:buChar char="▪"/>
              <a:defRPr/>
            </a:lvl9pPr>
          </a:lstStyle>
          <a:p/>
        </p:txBody>
      </p:sp>
      <p:sp>
        <p:nvSpPr>
          <p:cNvPr id="121" name="Google Shape;121;p23"/>
          <p:cNvSpPr txBox="1"/>
          <p:nvPr>
            <p:ph idx="11" type="ftr"/>
          </p:nvPr>
        </p:nvSpPr>
        <p:spPr>
          <a:xfrm>
            <a:off x="625475" y="0"/>
            <a:ext cx="5105400" cy="228600"/>
          </a:xfrm>
          <a:prstGeom prst="rect">
            <a:avLst/>
          </a:prstGeom>
          <a:noFill/>
          <a:ln>
            <a:noFill/>
          </a:ln>
        </p:spPr>
        <p:txBody>
          <a:bodyPr anchorCtr="0" anchor="ctr" bIns="34275" lIns="68575" spcFirstLastPara="1" rIns="68575" wrap="square" tIns="34275"/>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22" name="Google Shape;122;p23"/>
          <p:cNvSpPr txBox="1"/>
          <p:nvPr>
            <p:ph idx="10" type="dt"/>
          </p:nvPr>
        </p:nvSpPr>
        <p:spPr>
          <a:xfrm>
            <a:off x="7023100" y="0"/>
            <a:ext cx="1066800" cy="228600"/>
          </a:xfrm>
          <a:prstGeom prst="rect">
            <a:avLst/>
          </a:prstGeom>
          <a:noFill/>
          <a:ln>
            <a:noFill/>
          </a:ln>
        </p:spPr>
        <p:txBody>
          <a:bodyPr anchorCtr="0" anchor="ctr" bIns="34275" lIns="0" spcFirstLastPara="1" rIns="0" wrap="square" tIns="34275"/>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23" name="Google Shape;123;p23"/>
          <p:cNvSpPr txBox="1"/>
          <p:nvPr>
            <p:ph idx="12" type="sldNum"/>
          </p:nvPr>
        </p:nvSpPr>
        <p:spPr>
          <a:xfrm>
            <a:off x="8289926" y="0"/>
            <a:ext cx="854100" cy="228600"/>
          </a:xfrm>
          <a:prstGeom prst="rect">
            <a:avLst/>
          </a:prstGeom>
          <a:noFill/>
          <a:ln>
            <a:noFill/>
          </a:ln>
        </p:spPr>
        <p:txBody>
          <a:bodyPr anchorCtr="0" anchor="ctr" bIns="34275" lIns="0" spcFirstLastPara="1" rIns="0" wrap="square" tIns="34275">
            <a:noAutofit/>
          </a:bodyPr>
          <a:lstStyle>
            <a:lvl1pPr indent="0" lvl="0" marL="0" marR="0" rtl="0" algn="l">
              <a:spcBef>
                <a:spcPts val="0"/>
              </a:spcBef>
              <a:spcAft>
                <a:spcPts val="0"/>
              </a:spcAft>
              <a:buNone/>
              <a:defRPr sz="900">
                <a:solidFill>
                  <a:srgbClr val="CCCCCC"/>
                </a:solidFill>
                <a:latin typeface="Arial"/>
                <a:ea typeface="Arial"/>
                <a:cs typeface="Arial"/>
                <a:sym typeface="Arial"/>
              </a:defRPr>
            </a:lvl1pPr>
            <a:lvl2pPr indent="0" lvl="1" marL="0" marR="0" rtl="0" algn="l">
              <a:spcBef>
                <a:spcPts val="0"/>
              </a:spcBef>
              <a:spcAft>
                <a:spcPts val="0"/>
              </a:spcAft>
              <a:buNone/>
              <a:defRPr sz="900">
                <a:solidFill>
                  <a:srgbClr val="CCCCCC"/>
                </a:solidFill>
                <a:latin typeface="Arial"/>
                <a:ea typeface="Arial"/>
                <a:cs typeface="Arial"/>
                <a:sym typeface="Arial"/>
              </a:defRPr>
            </a:lvl2pPr>
            <a:lvl3pPr indent="0" lvl="2" marL="0" marR="0" rtl="0" algn="l">
              <a:spcBef>
                <a:spcPts val="0"/>
              </a:spcBef>
              <a:spcAft>
                <a:spcPts val="0"/>
              </a:spcAft>
              <a:buNone/>
              <a:defRPr sz="900">
                <a:solidFill>
                  <a:srgbClr val="CCCCCC"/>
                </a:solidFill>
                <a:latin typeface="Arial"/>
                <a:ea typeface="Arial"/>
                <a:cs typeface="Arial"/>
                <a:sym typeface="Arial"/>
              </a:defRPr>
            </a:lvl3pPr>
            <a:lvl4pPr indent="0" lvl="3" marL="0" marR="0" rtl="0" algn="l">
              <a:spcBef>
                <a:spcPts val="0"/>
              </a:spcBef>
              <a:spcAft>
                <a:spcPts val="0"/>
              </a:spcAft>
              <a:buNone/>
              <a:defRPr sz="900">
                <a:solidFill>
                  <a:srgbClr val="CCCCCC"/>
                </a:solidFill>
                <a:latin typeface="Arial"/>
                <a:ea typeface="Arial"/>
                <a:cs typeface="Arial"/>
                <a:sym typeface="Arial"/>
              </a:defRPr>
            </a:lvl4pPr>
            <a:lvl5pPr indent="0" lvl="4" marL="0" marR="0" rtl="0" algn="l">
              <a:spcBef>
                <a:spcPts val="0"/>
              </a:spcBef>
              <a:spcAft>
                <a:spcPts val="0"/>
              </a:spcAft>
              <a:buNone/>
              <a:defRPr sz="900">
                <a:solidFill>
                  <a:srgbClr val="CCCCCC"/>
                </a:solidFill>
                <a:latin typeface="Arial"/>
                <a:ea typeface="Arial"/>
                <a:cs typeface="Arial"/>
                <a:sym typeface="Arial"/>
              </a:defRPr>
            </a:lvl5pPr>
            <a:lvl6pPr indent="0" lvl="5" marL="0" marR="0" rtl="0" algn="l">
              <a:spcBef>
                <a:spcPts val="0"/>
              </a:spcBef>
              <a:spcAft>
                <a:spcPts val="0"/>
              </a:spcAft>
              <a:buNone/>
              <a:defRPr sz="900">
                <a:solidFill>
                  <a:srgbClr val="CCCCCC"/>
                </a:solidFill>
                <a:latin typeface="Arial"/>
                <a:ea typeface="Arial"/>
                <a:cs typeface="Arial"/>
                <a:sym typeface="Arial"/>
              </a:defRPr>
            </a:lvl6pPr>
            <a:lvl7pPr indent="0" lvl="6" marL="0" marR="0" rtl="0" algn="l">
              <a:spcBef>
                <a:spcPts val="0"/>
              </a:spcBef>
              <a:spcAft>
                <a:spcPts val="0"/>
              </a:spcAft>
              <a:buNone/>
              <a:defRPr sz="900">
                <a:solidFill>
                  <a:srgbClr val="CCCCCC"/>
                </a:solidFill>
                <a:latin typeface="Arial"/>
                <a:ea typeface="Arial"/>
                <a:cs typeface="Arial"/>
                <a:sym typeface="Arial"/>
              </a:defRPr>
            </a:lvl7pPr>
            <a:lvl8pPr indent="0" lvl="7" marL="0" marR="0" rtl="0" algn="l">
              <a:spcBef>
                <a:spcPts val="0"/>
              </a:spcBef>
              <a:spcAft>
                <a:spcPts val="0"/>
              </a:spcAft>
              <a:buNone/>
              <a:defRPr sz="900">
                <a:solidFill>
                  <a:srgbClr val="CCCCCC"/>
                </a:solidFill>
                <a:latin typeface="Arial"/>
                <a:ea typeface="Arial"/>
                <a:cs typeface="Arial"/>
                <a:sym typeface="Arial"/>
              </a:defRPr>
            </a:lvl8pPr>
            <a:lvl9pPr indent="0" lvl="8" marL="0" marR="0" rtl="0" algn="l">
              <a:spcBef>
                <a:spcPts val="0"/>
              </a:spcBef>
              <a:spcAft>
                <a:spcPts val="0"/>
              </a:spcAft>
              <a:buNone/>
              <a:defRPr sz="900">
                <a:solidFill>
                  <a:srgbClr val="CCCCCC"/>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124" name="Shape 124"/>
        <p:cNvGrpSpPr/>
        <p:nvPr/>
      </p:nvGrpSpPr>
      <p:grpSpPr>
        <a:xfrm>
          <a:off x="0" y="0"/>
          <a:ext cx="0" cy="0"/>
          <a:chOff x="0" y="0"/>
          <a:chExt cx="0" cy="0"/>
        </a:xfrm>
      </p:grpSpPr>
      <p:sp>
        <p:nvSpPr>
          <p:cNvPr id="125" name="Google Shape;125;p24"/>
          <p:cNvSpPr txBox="1"/>
          <p:nvPr>
            <p:ph type="title"/>
          </p:nvPr>
        </p:nvSpPr>
        <p:spPr>
          <a:xfrm rot="5400000">
            <a:off x="5686350" y="1438350"/>
            <a:ext cx="3714900" cy="1981200"/>
          </a:xfrm>
          <a:prstGeom prst="rect">
            <a:avLst/>
          </a:prstGeom>
          <a:noFill/>
          <a:ln>
            <a:noFill/>
          </a:ln>
        </p:spPr>
        <p:txBody>
          <a:bodyPr anchorCtr="0" anchor="t" bIns="34275" lIns="68575" spcFirstLastPara="1" rIns="68575" wrap="square" tIns="34275"/>
          <a:lstStyle>
            <a:lvl1pPr lvl="0" rtl="0" algn="l">
              <a:spcBef>
                <a:spcPts val="0"/>
              </a:spcBef>
              <a:spcAft>
                <a:spcPts val="0"/>
              </a:spcAft>
              <a:buSzPts val="1100"/>
              <a:buNone/>
              <a:defRPr sz="2700">
                <a:solidFill>
                  <a:srgbClr val="153D4F"/>
                </a:solidFill>
                <a:latin typeface="Arial"/>
                <a:ea typeface="Arial"/>
                <a:cs typeface="Arial"/>
                <a:sym typeface="Aria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26" name="Google Shape;126;p24"/>
          <p:cNvSpPr txBox="1"/>
          <p:nvPr>
            <p:ph idx="1" type="body"/>
          </p:nvPr>
        </p:nvSpPr>
        <p:spPr>
          <a:xfrm rot="5400000">
            <a:off x="1647750" y="-466650"/>
            <a:ext cx="3714900" cy="5791200"/>
          </a:xfrm>
          <a:prstGeom prst="rect">
            <a:avLst/>
          </a:prstGeom>
          <a:noFill/>
          <a:ln>
            <a:noFill/>
          </a:ln>
        </p:spPr>
        <p:txBody>
          <a:bodyPr anchorCtr="0" anchor="t" bIns="34275" lIns="68575" spcFirstLastPara="1" rIns="68575" wrap="square" tIns="34275"/>
          <a:lstStyle>
            <a:lvl1pPr indent="-317500" lvl="0" marL="457200" rtl="0" algn="l">
              <a:spcBef>
                <a:spcPts val="300"/>
              </a:spcBef>
              <a:spcAft>
                <a:spcPts val="0"/>
              </a:spcAft>
              <a:buSzPts val="1400"/>
              <a:buChar char="▪"/>
              <a:defRPr/>
            </a:lvl1pPr>
            <a:lvl2pPr indent="-317500" lvl="1" marL="914400" rtl="0" algn="l">
              <a:spcBef>
                <a:spcPts val="300"/>
              </a:spcBef>
              <a:spcAft>
                <a:spcPts val="0"/>
              </a:spcAft>
              <a:buSzPts val="1400"/>
              <a:buChar char="▪"/>
              <a:defRPr/>
            </a:lvl2pPr>
            <a:lvl3pPr indent="-317500" lvl="2" marL="1371600" rtl="0" algn="l">
              <a:spcBef>
                <a:spcPts val="300"/>
              </a:spcBef>
              <a:spcAft>
                <a:spcPts val="0"/>
              </a:spcAft>
              <a:buSzPts val="1400"/>
              <a:buChar char="▪"/>
              <a:defRPr/>
            </a:lvl3pPr>
            <a:lvl4pPr indent="-317500" lvl="3" marL="1828800" rtl="0" algn="l">
              <a:spcBef>
                <a:spcPts val="300"/>
              </a:spcBef>
              <a:spcAft>
                <a:spcPts val="0"/>
              </a:spcAft>
              <a:buSzPts val="1400"/>
              <a:buChar char="▪"/>
              <a:defRPr/>
            </a:lvl4pPr>
            <a:lvl5pPr indent="-317500" lvl="4" marL="2286000" rtl="0" algn="l">
              <a:spcBef>
                <a:spcPts val="300"/>
              </a:spcBef>
              <a:spcAft>
                <a:spcPts val="0"/>
              </a:spcAft>
              <a:buSzPts val="1400"/>
              <a:buChar char="▪"/>
              <a:defRPr/>
            </a:lvl5pPr>
            <a:lvl6pPr indent="-317500" lvl="5" marL="2743200" rtl="0" algn="l">
              <a:spcBef>
                <a:spcPts val="300"/>
              </a:spcBef>
              <a:spcAft>
                <a:spcPts val="0"/>
              </a:spcAft>
              <a:buSzPts val="1400"/>
              <a:buChar char="▪"/>
              <a:defRPr/>
            </a:lvl6pPr>
            <a:lvl7pPr indent="-317500" lvl="6" marL="3200400" rtl="0" algn="l">
              <a:spcBef>
                <a:spcPts val="300"/>
              </a:spcBef>
              <a:spcAft>
                <a:spcPts val="0"/>
              </a:spcAft>
              <a:buSzPts val="1400"/>
              <a:buChar char="▪"/>
              <a:defRPr/>
            </a:lvl7pPr>
            <a:lvl8pPr indent="-317500" lvl="7" marL="3657600" rtl="0" algn="l">
              <a:spcBef>
                <a:spcPts val="300"/>
              </a:spcBef>
              <a:spcAft>
                <a:spcPts val="0"/>
              </a:spcAft>
              <a:buSzPts val="1400"/>
              <a:buChar char="▪"/>
              <a:defRPr/>
            </a:lvl8pPr>
            <a:lvl9pPr indent="-317500" lvl="8" marL="4114800" rtl="0" algn="l">
              <a:spcBef>
                <a:spcPts val="300"/>
              </a:spcBef>
              <a:spcAft>
                <a:spcPts val="0"/>
              </a:spcAft>
              <a:buSzPts val="1400"/>
              <a:buChar char="▪"/>
              <a:defRPr/>
            </a:lvl9pPr>
          </a:lstStyle>
          <a:p/>
        </p:txBody>
      </p:sp>
      <p:sp>
        <p:nvSpPr>
          <p:cNvPr id="127" name="Google Shape;127;p24"/>
          <p:cNvSpPr txBox="1"/>
          <p:nvPr>
            <p:ph idx="11" type="ftr"/>
          </p:nvPr>
        </p:nvSpPr>
        <p:spPr>
          <a:xfrm>
            <a:off x="625475" y="0"/>
            <a:ext cx="5105400" cy="228600"/>
          </a:xfrm>
          <a:prstGeom prst="rect">
            <a:avLst/>
          </a:prstGeom>
          <a:noFill/>
          <a:ln>
            <a:noFill/>
          </a:ln>
        </p:spPr>
        <p:txBody>
          <a:bodyPr anchorCtr="0" anchor="ctr" bIns="34275" lIns="68575" spcFirstLastPara="1" rIns="68575" wrap="square" tIns="34275"/>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28" name="Google Shape;128;p24"/>
          <p:cNvSpPr txBox="1"/>
          <p:nvPr>
            <p:ph idx="10" type="dt"/>
          </p:nvPr>
        </p:nvSpPr>
        <p:spPr>
          <a:xfrm>
            <a:off x="7023100" y="0"/>
            <a:ext cx="1066800" cy="228600"/>
          </a:xfrm>
          <a:prstGeom prst="rect">
            <a:avLst/>
          </a:prstGeom>
          <a:noFill/>
          <a:ln>
            <a:noFill/>
          </a:ln>
        </p:spPr>
        <p:txBody>
          <a:bodyPr anchorCtr="0" anchor="ctr" bIns="34275" lIns="0" spcFirstLastPara="1" rIns="0" wrap="square" tIns="34275"/>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29" name="Google Shape;129;p24"/>
          <p:cNvSpPr txBox="1"/>
          <p:nvPr>
            <p:ph idx="12" type="sldNum"/>
          </p:nvPr>
        </p:nvSpPr>
        <p:spPr>
          <a:xfrm>
            <a:off x="8289926" y="0"/>
            <a:ext cx="854100" cy="228600"/>
          </a:xfrm>
          <a:prstGeom prst="rect">
            <a:avLst/>
          </a:prstGeom>
          <a:noFill/>
          <a:ln>
            <a:noFill/>
          </a:ln>
        </p:spPr>
        <p:txBody>
          <a:bodyPr anchorCtr="0" anchor="ctr" bIns="34275" lIns="0" spcFirstLastPara="1" rIns="0" wrap="square" tIns="34275">
            <a:noAutofit/>
          </a:bodyPr>
          <a:lstStyle>
            <a:lvl1pPr indent="0" lvl="0" marL="0" marR="0" rtl="0" algn="l">
              <a:spcBef>
                <a:spcPts val="0"/>
              </a:spcBef>
              <a:spcAft>
                <a:spcPts val="0"/>
              </a:spcAft>
              <a:buNone/>
              <a:defRPr sz="900">
                <a:solidFill>
                  <a:srgbClr val="CCCCCC"/>
                </a:solidFill>
                <a:latin typeface="Arial"/>
                <a:ea typeface="Arial"/>
                <a:cs typeface="Arial"/>
                <a:sym typeface="Arial"/>
              </a:defRPr>
            </a:lvl1pPr>
            <a:lvl2pPr indent="0" lvl="1" marL="0" marR="0" rtl="0" algn="l">
              <a:spcBef>
                <a:spcPts val="0"/>
              </a:spcBef>
              <a:spcAft>
                <a:spcPts val="0"/>
              </a:spcAft>
              <a:buNone/>
              <a:defRPr sz="900">
                <a:solidFill>
                  <a:srgbClr val="CCCCCC"/>
                </a:solidFill>
                <a:latin typeface="Arial"/>
                <a:ea typeface="Arial"/>
                <a:cs typeface="Arial"/>
                <a:sym typeface="Arial"/>
              </a:defRPr>
            </a:lvl2pPr>
            <a:lvl3pPr indent="0" lvl="2" marL="0" marR="0" rtl="0" algn="l">
              <a:spcBef>
                <a:spcPts val="0"/>
              </a:spcBef>
              <a:spcAft>
                <a:spcPts val="0"/>
              </a:spcAft>
              <a:buNone/>
              <a:defRPr sz="900">
                <a:solidFill>
                  <a:srgbClr val="CCCCCC"/>
                </a:solidFill>
                <a:latin typeface="Arial"/>
                <a:ea typeface="Arial"/>
                <a:cs typeface="Arial"/>
                <a:sym typeface="Arial"/>
              </a:defRPr>
            </a:lvl3pPr>
            <a:lvl4pPr indent="0" lvl="3" marL="0" marR="0" rtl="0" algn="l">
              <a:spcBef>
                <a:spcPts val="0"/>
              </a:spcBef>
              <a:spcAft>
                <a:spcPts val="0"/>
              </a:spcAft>
              <a:buNone/>
              <a:defRPr sz="900">
                <a:solidFill>
                  <a:srgbClr val="CCCCCC"/>
                </a:solidFill>
                <a:latin typeface="Arial"/>
                <a:ea typeface="Arial"/>
                <a:cs typeface="Arial"/>
                <a:sym typeface="Arial"/>
              </a:defRPr>
            </a:lvl4pPr>
            <a:lvl5pPr indent="0" lvl="4" marL="0" marR="0" rtl="0" algn="l">
              <a:spcBef>
                <a:spcPts val="0"/>
              </a:spcBef>
              <a:spcAft>
                <a:spcPts val="0"/>
              </a:spcAft>
              <a:buNone/>
              <a:defRPr sz="900">
                <a:solidFill>
                  <a:srgbClr val="CCCCCC"/>
                </a:solidFill>
                <a:latin typeface="Arial"/>
                <a:ea typeface="Arial"/>
                <a:cs typeface="Arial"/>
                <a:sym typeface="Arial"/>
              </a:defRPr>
            </a:lvl5pPr>
            <a:lvl6pPr indent="0" lvl="5" marL="0" marR="0" rtl="0" algn="l">
              <a:spcBef>
                <a:spcPts val="0"/>
              </a:spcBef>
              <a:spcAft>
                <a:spcPts val="0"/>
              </a:spcAft>
              <a:buNone/>
              <a:defRPr sz="900">
                <a:solidFill>
                  <a:srgbClr val="CCCCCC"/>
                </a:solidFill>
                <a:latin typeface="Arial"/>
                <a:ea typeface="Arial"/>
                <a:cs typeface="Arial"/>
                <a:sym typeface="Arial"/>
              </a:defRPr>
            </a:lvl6pPr>
            <a:lvl7pPr indent="0" lvl="6" marL="0" marR="0" rtl="0" algn="l">
              <a:spcBef>
                <a:spcPts val="0"/>
              </a:spcBef>
              <a:spcAft>
                <a:spcPts val="0"/>
              </a:spcAft>
              <a:buNone/>
              <a:defRPr sz="900">
                <a:solidFill>
                  <a:srgbClr val="CCCCCC"/>
                </a:solidFill>
                <a:latin typeface="Arial"/>
                <a:ea typeface="Arial"/>
                <a:cs typeface="Arial"/>
                <a:sym typeface="Arial"/>
              </a:defRPr>
            </a:lvl7pPr>
            <a:lvl8pPr indent="0" lvl="7" marL="0" marR="0" rtl="0" algn="l">
              <a:spcBef>
                <a:spcPts val="0"/>
              </a:spcBef>
              <a:spcAft>
                <a:spcPts val="0"/>
              </a:spcAft>
              <a:buNone/>
              <a:defRPr sz="900">
                <a:solidFill>
                  <a:srgbClr val="CCCCCC"/>
                </a:solidFill>
                <a:latin typeface="Arial"/>
                <a:ea typeface="Arial"/>
                <a:cs typeface="Arial"/>
                <a:sym typeface="Arial"/>
              </a:defRPr>
            </a:lvl8pPr>
            <a:lvl9pPr indent="0" lvl="8" marL="0" marR="0" rtl="0" algn="l">
              <a:spcBef>
                <a:spcPts val="0"/>
              </a:spcBef>
              <a:spcAft>
                <a:spcPts val="0"/>
              </a:spcAft>
              <a:buNone/>
              <a:defRPr sz="900">
                <a:solidFill>
                  <a:srgbClr val="CCCCCC"/>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Title Slide" type="title">
  <p:cSld name="TITLE">
    <p:spTree>
      <p:nvGrpSpPr>
        <p:cNvPr id="130" name="Shape 130"/>
        <p:cNvGrpSpPr/>
        <p:nvPr/>
      </p:nvGrpSpPr>
      <p:grpSpPr>
        <a:xfrm>
          <a:off x="0" y="0"/>
          <a:ext cx="0" cy="0"/>
          <a:chOff x="0" y="0"/>
          <a:chExt cx="0" cy="0"/>
        </a:xfrm>
      </p:grpSpPr>
      <p:sp>
        <p:nvSpPr>
          <p:cNvPr id="131" name="Google Shape;131;p25"/>
          <p:cNvSpPr txBox="1"/>
          <p:nvPr>
            <p:ph type="ctrTitle"/>
          </p:nvPr>
        </p:nvSpPr>
        <p:spPr>
          <a:xfrm>
            <a:off x="685800" y="1597819"/>
            <a:ext cx="7772400" cy="1102500"/>
          </a:xfrm>
          <a:prstGeom prst="rect">
            <a:avLst/>
          </a:prstGeom>
          <a:noFill/>
          <a:ln>
            <a:noFill/>
          </a:ln>
        </p:spPr>
        <p:txBody>
          <a:bodyPr anchorCtr="0" anchor="t" bIns="34275" lIns="68575" spcFirstLastPara="1" rIns="68575" wrap="square" tIns="34275"/>
          <a:lstStyle>
            <a:lvl1pPr lvl="0" rtl="0" algn="l">
              <a:spcBef>
                <a:spcPts val="0"/>
              </a:spcBef>
              <a:spcAft>
                <a:spcPts val="0"/>
              </a:spcAft>
              <a:buSzPts val="1100"/>
              <a:buNone/>
              <a:defRPr sz="2700">
                <a:solidFill>
                  <a:srgbClr val="153D4F"/>
                </a:solidFill>
                <a:latin typeface="Arial"/>
                <a:ea typeface="Arial"/>
                <a:cs typeface="Arial"/>
                <a:sym typeface="Aria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32" name="Google Shape;132;p25"/>
          <p:cNvSpPr txBox="1"/>
          <p:nvPr>
            <p:ph idx="1" type="subTitle"/>
          </p:nvPr>
        </p:nvSpPr>
        <p:spPr>
          <a:xfrm>
            <a:off x="1371600" y="2914650"/>
            <a:ext cx="6400800" cy="1314600"/>
          </a:xfrm>
          <a:prstGeom prst="rect">
            <a:avLst/>
          </a:prstGeom>
          <a:noFill/>
          <a:ln>
            <a:noFill/>
          </a:ln>
        </p:spPr>
        <p:txBody>
          <a:bodyPr anchorCtr="0" anchor="t" bIns="34275" lIns="68575" spcFirstLastPara="1" rIns="68575" wrap="square" tIns="34275"/>
          <a:lstStyle>
            <a:lvl1pPr lvl="0" rtl="0" algn="ctr">
              <a:spcBef>
                <a:spcPts val="400"/>
              </a:spcBef>
              <a:spcAft>
                <a:spcPts val="0"/>
              </a:spcAft>
              <a:buSzPts val="1800"/>
              <a:buNone/>
              <a:defRPr/>
            </a:lvl1pPr>
            <a:lvl2pPr lvl="1" rtl="0" algn="ctr">
              <a:spcBef>
                <a:spcPts val="400"/>
              </a:spcBef>
              <a:spcAft>
                <a:spcPts val="0"/>
              </a:spcAft>
              <a:buSzPts val="2100"/>
              <a:buNone/>
              <a:defRPr/>
            </a:lvl2pPr>
            <a:lvl3pPr lvl="2" rtl="0" algn="ctr">
              <a:spcBef>
                <a:spcPts val="400"/>
              </a:spcBef>
              <a:spcAft>
                <a:spcPts val="0"/>
              </a:spcAft>
              <a:buSzPts val="1800"/>
              <a:buNone/>
              <a:defRPr/>
            </a:lvl3pPr>
            <a:lvl4pPr lvl="3" rtl="0" algn="ctr">
              <a:spcBef>
                <a:spcPts val="300"/>
              </a:spcBef>
              <a:spcAft>
                <a:spcPts val="0"/>
              </a:spcAft>
              <a:buSzPts val="1500"/>
              <a:buNone/>
              <a:defRPr/>
            </a:lvl4pPr>
            <a:lvl5pPr lvl="4" rtl="0" algn="ctr">
              <a:spcBef>
                <a:spcPts val="300"/>
              </a:spcBef>
              <a:spcAft>
                <a:spcPts val="0"/>
              </a:spcAft>
              <a:buSzPts val="1500"/>
              <a:buNone/>
              <a:defRPr/>
            </a:lvl5pPr>
            <a:lvl6pPr lvl="5" rtl="0" algn="ctr">
              <a:spcBef>
                <a:spcPts val="300"/>
              </a:spcBef>
              <a:spcAft>
                <a:spcPts val="0"/>
              </a:spcAft>
              <a:buSzPts val="1400"/>
              <a:buNone/>
              <a:defRPr/>
            </a:lvl6pPr>
            <a:lvl7pPr lvl="6" rtl="0" algn="ctr">
              <a:spcBef>
                <a:spcPts val="300"/>
              </a:spcBef>
              <a:spcAft>
                <a:spcPts val="0"/>
              </a:spcAft>
              <a:buSzPts val="1400"/>
              <a:buNone/>
              <a:defRPr/>
            </a:lvl7pPr>
            <a:lvl8pPr lvl="7" rtl="0" algn="ctr">
              <a:spcBef>
                <a:spcPts val="300"/>
              </a:spcBef>
              <a:spcAft>
                <a:spcPts val="0"/>
              </a:spcAft>
              <a:buSzPts val="1400"/>
              <a:buNone/>
              <a:defRPr/>
            </a:lvl8pPr>
            <a:lvl9pPr lvl="8" rtl="0" algn="ctr">
              <a:spcBef>
                <a:spcPts val="300"/>
              </a:spcBef>
              <a:spcAft>
                <a:spcPts val="0"/>
              </a:spcAft>
              <a:buSzPts val="1400"/>
              <a:buNone/>
              <a:defRPr/>
            </a:lvl9pPr>
          </a:lstStyle>
          <a:p/>
        </p:txBody>
      </p:sp>
      <p:sp>
        <p:nvSpPr>
          <p:cNvPr id="133" name="Google Shape;133;p25"/>
          <p:cNvSpPr txBox="1"/>
          <p:nvPr>
            <p:ph idx="11" type="ftr"/>
          </p:nvPr>
        </p:nvSpPr>
        <p:spPr>
          <a:xfrm>
            <a:off x="625475" y="0"/>
            <a:ext cx="5105400" cy="228600"/>
          </a:xfrm>
          <a:prstGeom prst="rect">
            <a:avLst/>
          </a:prstGeom>
          <a:noFill/>
          <a:ln>
            <a:noFill/>
          </a:ln>
        </p:spPr>
        <p:txBody>
          <a:bodyPr anchorCtr="0" anchor="ctr" bIns="34275" lIns="68575" spcFirstLastPara="1" rIns="68575" wrap="square" tIns="34275"/>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34" name="Google Shape;134;p25"/>
          <p:cNvSpPr txBox="1"/>
          <p:nvPr>
            <p:ph idx="10" type="dt"/>
          </p:nvPr>
        </p:nvSpPr>
        <p:spPr>
          <a:xfrm>
            <a:off x="7023100" y="0"/>
            <a:ext cx="1066800" cy="228600"/>
          </a:xfrm>
          <a:prstGeom prst="rect">
            <a:avLst/>
          </a:prstGeom>
          <a:noFill/>
          <a:ln>
            <a:noFill/>
          </a:ln>
        </p:spPr>
        <p:txBody>
          <a:bodyPr anchorCtr="0" anchor="ctr" bIns="34275" lIns="0" spcFirstLastPara="1" rIns="0" wrap="square" tIns="34275"/>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35" name="Google Shape;135;p25"/>
          <p:cNvSpPr txBox="1"/>
          <p:nvPr>
            <p:ph idx="12" type="sldNum"/>
          </p:nvPr>
        </p:nvSpPr>
        <p:spPr>
          <a:xfrm>
            <a:off x="8289926" y="0"/>
            <a:ext cx="854100" cy="228600"/>
          </a:xfrm>
          <a:prstGeom prst="rect">
            <a:avLst/>
          </a:prstGeom>
          <a:noFill/>
          <a:ln>
            <a:noFill/>
          </a:ln>
        </p:spPr>
        <p:txBody>
          <a:bodyPr anchorCtr="0" anchor="ctr" bIns="34275" lIns="0" spcFirstLastPara="1" rIns="0" wrap="square" tIns="34275">
            <a:noAutofit/>
          </a:bodyPr>
          <a:lstStyle>
            <a:lvl1pPr indent="0" lvl="0" marL="0" marR="0" rtl="0" algn="l">
              <a:spcBef>
                <a:spcPts val="0"/>
              </a:spcBef>
              <a:spcAft>
                <a:spcPts val="0"/>
              </a:spcAft>
              <a:buNone/>
              <a:defRPr sz="900">
                <a:solidFill>
                  <a:srgbClr val="CCCCCC"/>
                </a:solidFill>
                <a:latin typeface="Arial"/>
                <a:ea typeface="Arial"/>
                <a:cs typeface="Arial"/>
                <a:sym typeface="Arial"/>
              </a:defRPr>
            </a:lvl1pPr>
            <a:lvl2pPr indent="0" lvl="1" marL="0" marR="0" rtl="0" algn="l">
              <a:spcBef>
                <a:spcPts val="0"/>
              </a:spcBef>
              <a:spcAft>
                <a:spcPts val="0"/>
              </a:spcAft>
              <a:buNone/>
              <a:defRPr sz="900">
                <a:solidFill>
                  <a:srgbClr val="CCCCCC"/>
                </a:solidFill>
                <a:latin typeface="Arial"/>
                <a:ea typeface="Arial"/>
                <a:cs typeface="Arial"/>
                <a:sym typeface="Arial"/>
              </a:defRPr>
            </a:lvl2pPr>
            <a:lvl3pPr indent="0" lvl="2" marL="0" marR="0" rtl="0" algn="l">
              <a:spcBef>
                <a:spcPts val="0"/>
              </a:spcBef>
              <a:spcAft>
                <a:spcPts val="0"/>
              </a:spcAft>
              <a:buNone/>
              <a:defRPr sz="900">
                <a:solidFill>
                  <a:srgbClr val="CCCCCC"/>
                </a:solidFill>
                <a:latin typeface="Arial"/>
                <a:ea typeface="Arial"/>
                <a:cs typeface="Arial"/>
                <a:sym typeface="Arial"/>
              </a:defRPr>
            </a:lvl3pPr>
            <a:lvl4pPr indent="0" lvl="3" marL="0" marR="0" rtl="0" algn="l">
              <a:spcBef>
                <a:spcPts val="0"/>
              </a:spcBef>
              <a:spcAft>
                <a:spcPts val="0"/>
              </a:spcAft>
              <a:buNone/>
              <a:defRPr sz="900">
                <a:solidFill>
                  <a:srgbClr val="CCCCCC"/>
                </a:solidFill>
                <a:latin typeface="Arial"/>
                <a:ea typeface="Arial"/>
                <a:cs typeface="Arial"/>
                <a:sym typeface="Arial"/>
              </a:defRPr>
            </a:lvl4pPr>
            <a:lvl5pPr indent="0" lvl="4" marL="0" marR="0" rtl="0" algn="l">
              <a:spcBef>
                <a:spcPts val="0"/>
              </a:spcBef>
              <a:spcAft>
                <a:spcPts val="0"/>
              </a:spcAft>
              <a:buNone/>
              <a:defRPr sz="900">
                <a:solidFill>
                  <a:srgbClr val="CCCCCC"/>
                </a:solidFill>
                <a:latin typeface="Arial"/>
                <a:ea typeface="Arial"/>
                <a:cs typeface="Arial"/>
                <a:sym typeface="Arial"/>
              </a:defRPr>
            </a:lvl5pPr>
            <a:lvl6pPr indent="0" lvl="5" marL="0" marR="0" rtl="0" algn="l">
              <a:spcBef>
                <a:spcPts val="0"/>
              </a:spcBef>
              <a:spcAft>
                <a:spcPts val="0"/>
              </a:spcAft>
              <a:buNone/>
              <a:defRPr sz="900">
                <a:solidFill>
                  <a:srgbClr val="CCCCCC"/>
                </a:solidFill>
                <a:latin typeface="Arial"/>
                <a:ea typeface="Arial"/>
                <a:cs typeface="Arial"/>
                <a:sym typeface="Arial"/>
              </a:defRPr>
            </a:lvl6pPr>
            <a:lvl7pPr indent="0" lvl="6" marL="0" marR="0" rtl="0" algn="l">
              <a:spcBef>
                <a:spcPts val="0"/>
              </a:spcBef>
              <a:spcAft>
                <a:spcPts val="0"/>
              </a:spcAft>
              <a:buNone/>
              <a:defRPr sz="900">
                <a:solidFill>
                  <a:srgbClr val="CCCCCC"/>
                </a:solidFill>
                <a:latin typeface="Arial"/>
                <a:ea typeface="Arial"/>
                <a:cs typeface="Arial"/>
                <a:sym typeface="Arial"/>
              </a:defRPr>
            </a:lvl7pPr>
            <a:lvl8pPr indent="0" lvl="7" marL="0" marR="0" rtl="0" algn="l">
              <a:spcBef>
                <a:spcPts val="0"/>
              </a:spcBef>
              <a:spcAft>
                <a:spcPts val="0"/>
              </a:spcAft>
              <a:buNone/>
              <a:defRPr sz="900">
                <a:solidFill>
                  <a:srgbClr val="CCCCCC"/>
                </a:solidFill>
                <a:latin typeface="Arial"/>
                <a:ea typeface="Arial"/>
                <a:cs typeface="Arial"/>
                <a:sym typeface="Arial"/>
              </a:defRPr>
            </a:lvl8pPr>
            <a:lvl9pPr indent="0" lvl="8" marL="0" marR="0" rtl="0" algn="l">
              <a:spcBef>
                <a:spcPts val="0"/>
              </a:spcBef>
              <a:spcAft>
                <a:spcPts val="0"/>
              </a:spcAft>
              <a:buNone/>
              <a:defRPr sz="900">
                <a:solidFill>
                  <a:srgbClr val="CCCCCC"/>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0.xml"/><Relationship Id="rId10" Type="http://schemas.openxmlformats.org/officeDocument/2006/relationships/slideLayout" Target="../slideLayouts/slideLayout19.xml"/><Relationship Id="rId13" Type="http://schemas.openxmlformats.org/officeDocument/2006/relationships/slideLayout" Target="../slideLayouts/slideLayout22.xml"/><Relationship Id="rId12" Type="http://schemas.openxmlformats.org/officeDocument/2006/relationships/slideLayout" Target="../slideLayouts/slideLayout21.xml"/><Relationship Id="rId1" Type="http://schemas.openxmlformats.org/officeDocument/2006/relationships/image" Target="../media/image1.png"/><Relationship Id="rId2" Type="http://schemas.openxmlformats.org/officeDocument/2006/relationships/image" Target="../media/image2.jpg"/><Relationship Id="rId3" Type="http://schemas.openxmlformats.org/officeDocument/2006/relationships/slideLayout" Target="../slideLayouts/slideLayout12.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5" Type="http://schemas.openxmlformats.org/officeDocument/2006/relationships/theme" Target="../theme/theme3.xml"/><Relationship Id="rId14" Type="http://schemas.openxmlformats.org/officeDocument/2006/relationships/slideLayout" Target="../slideLayouts/slideLayout23.xml"/><Relationship Id="rId5" Type="http://schemas.openxmlformats.org/officeDocument/2006/relationships/slideLayout" Target="../slideLayouts/slideLayout14.xml"/><Relationship Id="rId6" Type="http://schemas.openxmlformats.org/officeDocument/2006/relationships/slideLayout" Target="../slideLayouts/slideLayout15.xml"/><Relationship Id="rId7" Type="http://schemas.openxmlformats.org/officeDocument/2006/relationships/slideLayout" Target="../slideLayouts/slideLayout16.xml"/><Relationship Id="rId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09600" y="571500"/>
            <a:ext cx="7924800" cy="514200"/>
          </a:xfrm>
          <a:prstGeom prst="rect">
            <a:avLst/>
          </a:prstGeom>
          <a:noFill/>
          <a:ln>
            <a:noFill/>
          </a:ln>
        </p:spPr>
        <p:txBody>
          <a:bodyPr anchorCtr="0" anchor="t" bIns="34275" lIns="68575" spcFirstLastPara="1" rIns="68575" wrap="square" tIns="34275"/>
          <a:lstStyle>
            <a:lvl1pPr lvl="0" marR="0" rtl="0" algn="l">
              <a:spcBef>
                <a:spcPts val="0"/>
              </a:spcBef>
              <a:spcAft>
                <a:spcPts val="0"/>
              </a:spcAft>
              <a:buSzPts val="1100"/>
              <a:buNone/>
              <a:defRPr b="0" i="0" sz="2700" u="none" cap="none" strike="noStrike">
                <a:solidFill>
                  <a:srgbClr val="3C8C93"/>
                </a:solidFill>
                <a:latin typeface="Arial"/>
                <a:ea typeface="Arial"/>
                <a:cs typeface="Arial"/>
                <a:sym typeface="Arial"/>
              </a:defRPr>
            </a:lvl1pPr>
            <a:lvl2pPr lvl="1" marR="0" rtl="0" algn="l">
              <a:spcBef>
                <a:spcPts val="0"/>
              </a:spcBef>
              <a:spcAft>
                <a:spcPts val="0"/>
              </a:spcAft>
              <a:buSzPts val="1100"/>
              <a:buNone/>
              <a:defRPr b="0" i="0" sz="2700" u="none" cap="none" strike="noStrike">
                <a:solidFill>
                  <a:srgbClr val="3C8C93"/>
                </a:solidFill>
                <a:latin typeface="Arial"/>
                <a:ea typeface="Arial"/>
                <a:cs typeface="Arial"/>
                <a:sym typeface="Arial"/>
              </a:defRPr>
            </a:lvl2pPr>
            <a:lvl3pPr lvl="2" marR="0" rtl="0" algn="l">
              <a:spcBef>
                <a:spcPts val="0"/>
              </a:spcBef>
              <a:spcAft>
                <a:spcPts val="0"/>
              </a:spcAft>
              <a:buSzPts val="1100"/>
              <a:buNone/>
              <a:defRPr b="0" i="0" sz="2700" u="none" cap="none" strike="noStrike">
                <a:solidFill>
                  <a:srgbClr val="3C8C93"/>
                </a:solidFill>
                <a:latin typeface="Arial"/>
                <a:ea typeface="Arial"/>
                <a:cs typeface="Arial"/>
                <a:sym typeface="Arial"/>
              </a:defRPr>
            </a:lvl3pPr>
            <a:lvl4pPr lvl="3" marR="0" rtl="0" algn="l">
              <a:spcBef>
                <a:spcPts val="0"/>
              </a:spcBef>
              <a:spcAft>
                <a:spcPts val="0"/>
              </a:spcAft>
              <a:buSzPts val="1100"/>
              <a:buNone/>
              <a:defRPr b="0" i="0" sz="2700" u="none" cap="none" strike="noStrike">
                <a:solidFill>
                  <a:srgbClr val="3C8C93"/>
                </a:solidFill>
                <a:latin typeface="Arial"/>
                <a:ea typeface="Arial"/>
                <a:cs typeface="Arial"/>
                <a:sym typeface="Arial"/>
              </a:defRPr>
            </a:lvl4pPr>
            <a:lvl5pPr lvl="4" marR="0" rtl="0" algn="l">
              <a:spcBef>
                <a:spcPts val="0"/>
              </a:spcBef>
              <a:spcAft>
                <a:spcPts val="0"/>
              </a:spcAft>
              <a:buSzPts val="1100"/>
              <a:buNone/>
              <a:defRPr b="0" i="0" sz="2700" u="none" cap="none" strike="noStrike">
                <a:solidFill>
                  <a:srgbClr val="3C8C93"/>
                </a:solidFill>
                <a:latin typeface="Arial"/>
                <a:ea typeface="Arial"/>
                <a:cs typeface="Arial"/>
                <a:sym typeface="Arial"/>
              </a:defRPr>
            </a:lvl5pPr>
            <a:lvl6pPr lvl="5" marR="0" rtl="0" algn="l">
              <a:spcBef>
                <a:spcPts val="0"/>
              </a:spcBef>
              <a:spcAft>
                <a:spcPts val="0"/>
              </a:spcAft>
              <a:buSzPts val="1100"/>
              <a:buNone/>
              <a:defRPr b="0" i="0" sz="2700" u="none" cap="none" strike="noStrike">
                <a:solidFill>
                  <a:schemeClr val="dk1"/>
                </a:solidFill>
                <a:latin typeface="Arial"/>
                <a:ea typeface="Arial"/>
                <a:cs typeface="Arial"/>
                <a:sym typeface="Arial"/>
              </a:defRPr>
            </a:lvl6pPr>
            <a:lvl7pPr lvl="6" marR="0" rtl="0" algn="l">
              <a:spcBef>
                <a:spcPts val="0"/>
              </a:spcBef>
              <a:spcAft>
                <a:spcPts val="0"/>
              </a:spcAft>
              <a:buSzPts val="1100"/>
              <a:buNone/>
              <a:defRPr b="0" i="0" sz="2700" u="none" cap="none" strike="noStrike">
                <a:solidFill>
                  <a:schemeClr val="dk1"/>
                </a:solidFill>
                <a:latin typeface="Arial"/>
                <a:ea typeface="Arial"/>
                <a:cs typeface="Arial"/>
                <a:sym typeface="Arial"/>
              </a:defRPr>
            </a:lvl7pPr>
            <a:lvl8pPr lvl="7" marR="0" rtl="0" algn="l">
              <a:spcBef>
                <a:spcPts val="0"/>
              </a:spcBef>
              <a:spcAft>
                <a:spcPts val="0"/>
              </a:spcAft>
              <a:buSzPts val="1100"/>
              <a:buNone/>
              <a:defRPr b="0" i="0" sz="2700" u="none" cap="none" strike="noStrike">
                <a:solidFill>
                  <a:schemeClr val="dk1"/>
                </a:solidFill>
                <a:latin typeface="Arial"/>
                <a:ea typeface="Arial"/>
                <a:cs typeface="Arial"/>
                <a:sym typeface="Arial"/>
              </a:defRPr>
            </a:lvl8pPr>
            <a:lvl9pPr lvl="8" marR="0" rtl="0" algn="l">
              <a:spcBef>
                <a:spcPts val="0"/>
              </a:spcBef>
              <a:spcAft>
                <a:spcPts val="0"/>
              </a:spcAft>
              <a:buSzPts val="1100"/>
              <a:buNone/>
              <a:defRPr b="0" i="0" sz="2700" u="none" cap="none" strike="noStrike">
                <a:solidFill>
                  <a:schemeClr val="dk1"/>
                </a:solidFill>
                <a:latin typeface="Arial"/>
                <a:ea typeface="Arial"/>
                <a:cs typeface="Arial"/>
                <a:sym typeface="Arial"/>
              </a:defRPr>
            </a:lvl9pPr>
          </a:lstStyle>
          <a:p/>
        </p:txBody>
      </p:sp>
      <p:sp>
        <p:nvSpPr>
          <p:cNvPr id="52" name="Google Shape;52;p13"/>
          <p:cNvSpPr txBox="1"/>
          <p:nvPr>
            <p:ph idx="1" type="body"/>
          </p:nvPr>
        </p:nvSpPr>
        <p:spPr>
          <a:xfrm>
            <a:off x="609600" y="1371600"/>
            <a:ext cx="7924800" cy="2914800"/>
          </a:xfrm>
          <a:prstGeom prst="rect">
            <a:avLst/>
          </a:prstGeom>
          <a:noFill/>
          <a:ln>
            <a:noFill/>
          </a:ln>
        </p:spPr>
        <p:txBody>
          <a:bodyPr anchorCtr="0" anchor="t" bIns="34275" lIns="68575" spcFirstLastPara="1" rIns="68575" wrap="square" tIns="34275"/>
          <a:lstStyle>
            <a:lvl1pPr indent="-342900" lvl="0" marL="457200" marR="0" rtl="0" algn="l">
              <a:spcBef>
                <a:spcPts val="400"/>
              </a:spcBef>
              <a:spcAft>
                <a:spcPts val="0"/>
              </a:spcAft>
              <a:buClr>
                <a:srgbClr val="CC0000"/>
              </a:buClr>
              <a:buSzPts val="1800"/>
              <a:buFont typeface="Noto Sans Symbols"/>
              <a:buChar char="▪"/>
              <a:defRPr b="0" i="0" sz="1800" u="none" cap="none" strike="noStrike">
                <a:solidFill>
                  <a:schemeClr val="dk1"/>
                </a:solidFill>
                <a:latin typeface="Arial"/>
                <a:ea typeface="Arial"/>
                <a:cs typeface="Arial"/>
                <a:sym typeface="Arial"/>
              </a:defRPr>
            </a:lvl1pPr>
            <a:lvl2pPr indent="-361950" lvl="1" marL="914400" marR="0" rtl="0" algn="l">
              <a:spcBef>
                <a:spcPts val="400"/>
              </a:spcBef>
              <a:spcAft>
                <a:spcPts val="0"/>
              </a:spcAft>
              <a:buClr>
                <a:srgbClr val="CC0000"/>
              </a:buClr>
              <a:buSzPts val="2100"/>
              <a:buFont typeface="Noto Sans Symbols"/>
              <a:buChar char="▪"/>
              <a:defRPr b="0" i="0" sz="2100" u="none" cap="none" strike="noStrike">
                <a:solidFill>
                  <a:schemeClr val="dk1"/>
                </a:solidFill>
                <a:latin typeface="Arial"/>
                <a:ea typeface="Arial"/>
                <a:cs typeface="Arial"/>
                <a:sym typeface="Arial"/>
              </a:defRPr>
            </a:lvl2pPr>
            <a:lvl3pPr indent="-342900" lvl="2" marL="1371600" marR="0" rtl="0" algn="l">
              <a:spcBef>
                <a:spcPts val="400"/>
              </a:spcBef>
              <a:spcAft>
                <a:spcPts val="0"/>
              </a:spcAft>
              <a:buClr>
                <a:srgbClr val="CC0000"/>
              </a:buClr>
              <a:buSzPts val="1800"/>
              <a:buFont typeface="Noto Sans Symbols"/>
              <a:buChar char="▪"/>
              <a:defRPr b="0" i="0" sz="1800" u="none" cap="none" strike="noStrike">
                <a:solidFill>
                  <a:schemeClr val="dk1"/>
                </a:solidFill>
                <a:latin typeface="Arial"/>
                <a:ea typeface="Arial"/>
                <a:cs typeface="Arial"/>
                <a:sym typeface="Arial"/>
              </a:defRPr>
            </a:lvl3pPr>
            <a:lvl4pPr indent="-323850" lvl="3" marL="1828800" marR="0" rtl="0" algn="l">
              <a:spcBef>
                <a:spcPts val="300"/>
              </a:spcBef>
              <a:spcAft>
                <a:spcPts val="0"/>
              </a:spcAft>
              <a:buClr>
                <a:srgbClr val="CC0000"/>
              </a:buClr>
              <a:buSzPts val="1500"/>
              <a:buFont typeface="Noto Sans Symbols"/>
              <a:buChar char="▪"/>
              <a:defRPr b="0" i="0" sz="1500" u="none" cap="none" strike="noStrike">
                <a:solidFill>
                  <a:schemeClr val="dk1"/>
                </a:solidFill>
                <a:latin typeface="Arial"/>
                <a:ea typeface="Arial"/>
                <a:cs typeface="Arial"/>
                <a:sym typeface="Arial"/>
              </a:defRPr>
            </a:lvl4pPr>
            <a:lvl5pPr indent="-323850" lvl="4" marL="2286000" marR="0" rtl="0" algn="l">
              <a:spcBef>
                <a:spcPts val="300"/>
              </a:spcBef>
              <a:spcAft>
                <a:spcPts val="0"/>
              </a:spcAft>
              <a:buClr>
                <a:srgbClr val="CC0000"/>
              </a:buClr>
              <a:buSzPts val="1500"/>
              <a:buFont typeface="Noto Sans Symbols"/>
              <a:buChar char="▪"/>
              <a:defRPr b="0" i="0" sz="1500" u="none" cap="none" strike="noStrike">
                <a:solidFill>
                  <a:schemeClr val="dk1"/>
                </a:solidFill>
                <a:latin typeface="Arial"/>
                <a:ea typeface="Arial"/>
                <a:cs typeface="Arial"/>
                <a:sym typeface="Arial"/>
              </a:defRPr>
            </a:lvl5pPr>
            <a:lvl6pPr indent="-317500" lvl="5" marL="2743200" marR="0" rtl="0" algn="l">
              <a:spcBef>
                <a:spcPts val="300"/>
              </a:spcBef>
              <a:spcAft>
                <a:spcPts val="0"/>
              </a:spcAft>
              <a:buClr>
                <a:srgbClr val="CC0000"/>
              </a:buClr>
              <a:buSzPts val="1400"/>
              <a:buFont typeface="Noto Sans Symbols"/>
              <a:buChar char="▪"/>
              <a:defRPr b="0" i="0" sz="1400" u="none" cap="none" strike="noStrike">
                <a:solidFill>
                  <a:schemeClr val="dk1"/>
                </a:solidFill>
                <a:latin typeface="Arial"/>
                <a:ea typeface="Arial"/>
                <a:cs typeface="Arial"/>
                <a:sym typeface="Arial"/>
              </a:defRPr>
            </a:lvl6pPr>
            <a:lvl7pPr indent="-317500" lvl="6" marL="3200400" marR="0" rtl="0" algn="l">
              <a:spcBef>
                <a:spcPts val="300"/>
              </a:spcBef>
              <a:spcAft>
                <a:spcPts val="0"/>
              </a:spcAft>
              <a:buClr>
                <a:srgbClr val="CC0000"/>
              </a:buClr>
              <a:buSzPts val="1400"/>
              <a:buFont typeface="Noto Sans Symbols"/>
              <a:buChar char="▪"/>
              <a:defRPr b="0" i="0" sz="1400" u="none" cap="none" strike="noStrike">
                <a:solidFill>
                  <a:schemeClr val="dk1"/>
                </a:solidFill>
                <a:latin typeface="Arial"/>
                <a:ea typeface="Arial"/>
                <a:cs typeface="Arial"/>
                <a:sym typeface="Arial"/>
              </a:defRPr>
            </a:lvl7pPr>
            <a:lvl8pPr indent="-317500" lvl="7" marL="3657600" marR="0" rtl="0" algn="l">
              <a:spcBef>
                <a:spcPts val="300"/>
              </a:spcBef>
              <a:spcAft>
                <a:spcPts val="0"/>
              </a:spcAft>
              <a:buClr>
                <a:srgbClr val="CC0000"/>
              </a:buClr>
              <a:buSzPts val="1400"/>
              <a:buFont typeface="Noto Sans Symbols"/>
              <a:buChar char="▪"/>
              <a:defRPr b="0" i="0" sz="1400" u="none" cap="none" strike="noStrike">
                <a:solidFill>
                  <a:schemeClr val="dk1"/>
                </a:solidFill>
                <a:latin typeface="Arial"/>
                <a:ea typeface="Arial"/>
                <a:cs typeface="Arial"/>
                <a:sym typeface="Arial"/>
              </a:defRPr>
            </a:lvl8pPr>
            <a:lvl9pPr indent="-317500" lvl="8" marL="4114800" marR="0" rtl="0" algn="l">
              <a:spcBef>
                <a:spcPts val="300"/>
              </a:spcBef>
              <a:spcAft>
                <a:spcPts val="0"/>
              </a:spcAft>
              <a:buClr>
                <a:srgbClr val="CC0000"/>
              </a:buClr>
              <a:buSzPts val="1400"/>
              <a:buFont typeface="Noto Sans Symbols"/>
              <a:buChar char="▪"/>
              <a:defRPr b="0" i="0" sz="1400" u="none" cap="none" strike="noStrike">
                <a:solidFill>
                  <a:schemeClr val="dk1"/>
                </a:solidFill>
                <a:latin typeface="Arial"/>
                <a:ea typeface="Arial"/>
                <a:cs typeface="Arial"/>
                <a:sym typeface="Arial"/>
              </a:defRPr>
            </a:lvl9pPr>
          </a:lstStyle>
          <a:p/>
        </p:txBody>
      </p:sp>
      <p:sp>
        <p:nvSpPr>
          <p:cNvPr id="53" name="Google Shape;53;p13"/>
          <p:cNvSpPr txBox="1"/>
          <p:nvPr>
            <p:ph idx="11" type="ftr"/>
          </p:nvPr>
        </p:nvSpPr>
        <p:spPr>
          <a:xfrm>
            <a:off x="625475" y="0"/>
            <a:ext cx="5105400" cy="228600"/>
          </a:xfrm>
          <a:prstGeom prst="rect">
            <a:avLst/>
          </a:prstGeom>
          <a:noFill/>
          <a:ln>
            <a:noFill/>
          </a:ln>
        </p:spPr>
        <p:txBody>
          <a:bodyPr anchorCtr="0" anchor="ctr" bIns="34275" lIns="68575" spcFirstLastPara="1" rIns="68575" wrap="square" tIns="34275"/>
          <a:lstStyle>
            <a:lvl1pPr lvl="0" marR="0" rtl="0" algn="l">
              <a:spcBef>
                <a:spcPts val="0"/>
              </a:spcBef>
              <a:spcAft>
                <a:spcPts val="0"/>
              </a:spcAft>
              <a:buSzPts val="1100"/>
              <a:buNone/>
              <a:defRPr b="0" i="0" sz="900" u="none" cap="none" strike="noStrike">
                <a:solidFill>
                  <a:schemeClr val="lt1"/>
                </a:solidFill>
                <a:latin typeface="Arial"/>
                <a:ea typeface="Arial"/>
                <a:cs typeface="Arial"/>
                <a:sym typeface="Arial"/>
              </a:defRPr>
            </a:lvl1pPr>
            <a:lvl2pPr lvl="1" marR="0" rtl="0" algn="l">
              <a:spcBef>
                <a:spcPts val="0"/>
              </a:spcBef>
              <a:spcAft>
                <a:spcPts val="0"/>
              </a:spcAft>
              <a:buSzPts val="11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1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1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1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1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1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1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100"/>
              <a:buNone/>
              <a:defRPr b="0" i="0" sz="1800" u="none" cap="none" strike="noStrike">
                <a:solidFill>
                  <a:schemeClr val="dk1"/>
                </a:solidFill>
                <a:latin typeface="Arial"/>
                <a:ea typeface="Arial"/>
                <a:cs typeface="Arial"/>
                <a:sym typeface="Arial"/>
              </a:defRPr>
            </a:lvl9pPr>
          </a:lstStyle>
          <a:p/>
        </p:txBody>
      </p:sp>
      <p:sp>
        <p:nvSpPr>
          <p:cNvPr id="54" name="Google Shape;54;p13"/>
          <p:cNvSpPr txBox="1"/>
          <p:nvPr/>
        </p:nvSpPr>
        <p:spPr>
          <a:xfrm>
            <a:off x="609600" y="1143000"/>
            <a:ext cx="7924800" cy="2058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i="0" lang="en" sz="900" u="none" cap="none" strike="noStrike">
                <a:solidFill>
                  <a:schemeClr val="lt1"/>
                </a:solidFill>
                <a:latin typeface="Arial"/>
                <a:ea typeface="Arial"/>
                <a:cs typeface="Arial"/>
                <a:sym typeface="Arial"/>
              </a:rPr>
              <a:t>Boston University</a:t>
            </a:r>
            <a:r>
              <a:rPr b="0" i="0" lang="en" sz="900" u="none" cap="none" strike="noStrike">
                <a:solidFill>
                  <a:schemeClr val="lt1"/>
                </a:solidFill>
                <a:latin typeface="Arial"/>
                <a:ea typeface="Arial"/>
                <a:cs typeface="Arial"/>
                <a:sym typeface="Arial"/>
              </a:rPr>
              <a:t> Slideshow Title Goes Here</a:t>
            </a:r>
            <a:endParaRPr sz="1100"/>
          </a:p>
        </p:txBody>
      </p:sp>
      <p:pic>
        <p:nvPicPr>
          <p:cNvPr id="55" name="Google Shape;55;p13"/>
          <p:cNvPicPr preferRelativeResize="0"/>
          <p:nvPr/>
        </p:nvPicPr>
        <p:blipFill rotWithShape="1">
          <a:blip r:embed="rId1">
            <a:alphaModFix/>
          </a:blip>
          <a:srcRect b="0" l="0" r="0" t="0"/>
          <a:stretch/>
        </p:blipFill>
        <p:spPr>
          <a:xfrm>
            <a:off x="7483475" y="4572001"/>
            <a:ext cx="968375" cy="326231"/>
          </a:xfrm>
          <a:prstGeom prst="rect">
            <a:avLst/>
          </a:prstGeom>
          <a:noFill/>
          <a:ln>
            <a:noFill/>
          </a:ln>
        </p:spPr>
      </p:pic>
      <p:sp>
        <p:nvSpPr>
          <p:cNvPr id="56" name="Google Shape;56;p13"/>
          <p:cNvSpPr txBox="1"/>
          <p:nvPr>
            <p:ph idx="10" type="dt"/>
          </p:nvPr>
        </p:nvSpPr>
        <p:spPr>
          <a:xfrm>
            <a:off x="7023100" y="0"/>
            <a:ext cx="1066800" cy="228600"/>
          </a:xfrm>
          <a:prstGeom prst="rect">
            <a:avLst/>
          </a:prstGeom>
          <a:noFill/>
          <a:ln>
            <a:noFill/>
          </a:ln>
        </p:spPr>
        <p:txBody>
          <a:bodyPr anchorCtr="0" anchor="ctr" bIns="34275" lIns="0" spcFirstLastPara="1" rIns="0" wrap="square" tIns="34275"/>
          <a:lstStyle>
            <a:lvl1pPr lvl="0" marR="0" rtl="0" algn="r">
              <a:spcBef>
                <a:spcPts val="0"/>
              </a:spcBef>
              <a:spcAft>
                <a:spcPts val="0"/>
              </a:spcAft>
              <a:buSzPts val="1100"/>
              <a:buNone/>
              <a:defRPr b="0" i="0" sz="900" u="none" cap="none" strike="noStrike">
                <a:solidFill>
                  <a:srgbClr val="CCCCCC"/>
                </a:solidFill>
                <a:latin typeface="Arial"/>
                <a:ea typeface="Arial"/>
                <a:cs typeface="Arial"/>
                <a:sym typeface="Arial"/>
              </a:defRPr>
            </a:lvl1pPr>
            <a:lvl2pPr lvl="1" marR="0" rtl="0" algn="l">
              <a:spcBef>
                <a:spcPts val="0"/>
              </a:spcBef>
              <a:spcAft>
                <a:spcPts val="0"/>
              </a:spcAft>
              <a:buSzPts val="11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1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1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1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1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1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1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100"/>
              <a:buNone/>
              <a:defRPr b="0" i="0" sz="1800" u="none" cap="none" strike="noStrike">
                <a:solidFill>
                  <a:schemeClr val="dk1"/>
                </a:solidFill>
                <a:latin typeface="Arial"/>
                <a:ea typeface="Arial"/>
                <a:cs typeface="Arial"/>
                <a:sym typeface="Arial"/>
              </a:defRPr>
            </a:lvl9pPr>
          </a:lstStyle>
          <a:p/>
        </p:txBody>
      </p:sp>
      <p:sp>
        <p:nvSpPr>
          <p:cNvPr id="57" name="Google Shape;57;p13"/>
          <p:cNvSpPr/>
          <p:nvPr/>
        </p:nvSpPr>
        <p:spPr>
          <a:xfrm>
            <a:off x="609601" y="4629150"/>
            <a:ext cx="4664100" cy="2058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0" i="0" lang="en" sz="900" u="none" cap="none" strike="noStrike">
                <a:solidFill>
                  <a:schemeClr val="dk1"/>
                </a:solidFill>
                <a:latin typeface="Arial"/>
                <a:ea typeface="Arial"/>
                <a:cs typeface="Arial"/>
                <a:sym typeface="Arial"/>
              </a:rPr>
              <a:t>Boston University School of Public Health</a:t>
            </a:r>
            <a:endParaRPr sz="1100"/>
          </a:p>
        </p:txBody>
      </p:sp>
      <p:sp>
        <p:nvSpPr>
          <p:cNvPr id="58" name="Google Shape;58;p13"/>
          <p:cNvSpPr txBox="1"/>
          <p:nvPr>
            <p:ph idx="12" type="sldNum"/>
          </p:nvPr>
        </p:nvSpPr>
        <p:spPr>
          <a:xfrm>
            <a:off x="8289926" y="0"/>
            <a:ext cx="854100" cy="228600"/>
          </a:xfrm>
          <a:prstGeom prst="rect">
            <a:avLst/>
          </a:prstGeom>
          <a:noFill/>
          <a:ln>
            <a:noFill/>
          </a:ln>
        </p:spPr>
        <p:txBody>
          <a:bodyPr anchorCtr="0" anchor="ctr" bIns="34275" lIns="0" spcFirstLastPara="1" rIns="0" wrap="square" tIns="34275">
            <a:noAutofit/>
          </a:bodyPr>
          <a:lstStyle>
            <a:lvl1pPr indent="0" lvl="0" marL="0" marR="0" rtl="0" algn="l">
              <a:spcBef>
                <a:spcPts val="0"/>
              </a:spcBef>
              <a:spcAft>
                <a:spcPts val="0"/>
              </a:spcAft>
              <a:buNone/>
              <a:defRPr b="0" i="0" sz="900" u="none" cap="none" strike="noStrike">
                <a:solidFill>
                  <a:srgbClr val="CCCCCC"/>
                </a:solidFill>
                <a:latin typeface="Arial"/>
                <a:ea typeface="Arial"/>
                <a:cs typeface="Arial"/>
                <a:sym typeface="Arial"/>
              </a:defRPr>
            </a:lvl1pPr>
            <a:lvl2pPr indent="0" lvl="1" marL="0" marR="0" rtl="0" algn="l">
              <a:spcBef>
                <a:spcPts val="0"/>
              </a:spcBef>
              <a:spcAft>
                <a:spcPts val="0"/>
              </a:spcAft>
              <a:buNone/>
              <a:defRPr b="0" i="0" sz="900" u="none" cap="none" strike="noStrike">
                <a:solidFill>
                  <a:srgbClr val="CCCCCC"/>
                </a:solidFill>
                <a:latin typeface="Arial"/>
                <a:ea typeface="Arial"/>
                <a:cs typeface="Arial"/>
                <a:sym typeface="Arial"/>
              </a:defRPr>
            </a:lvl2pPr>
            <a:lvl3pPr indent="0" lvl="2" marL="0" marR="0" rtl="0" algn="l">
              <a:spcBef>
                <a:spcPts val="0"/>
              </a:spcBef>
              <a:spcAft>
                <a:spcPts val="0"/>
              </a:spcAft>
              <a:buNone/>
              <a:defRPr b="0" i="0" sz="900" u="none" cap="none" strike="noStrike">
                <a:solidFill>
                  <a:srgbClr val="CCCCCC"/>
                </a:solidFill>
                <a:latin typeface="Arial"/>
                <a:ea typeface="Arial"/>
                <a:cs typeface="Arial"/>
                <a:sym typeface="Arial"/>
              </a:defRPr>
            </a:lvl3pPr>
            <a:lvl4pPr indent="0" lvl="3" marL="0" marR="0" rtl="0" algn="l">
              <a:spcBef>
                <a:spcPts val="0"/>
              </a:spcBef>
              <a:spcAft>
                <a:spcPts val="0"/>
              </a:spcAft>
              <a:buNone/>
              <a:defRPr b="0" i="0" sz="900" u="none" cap="none" strike="noStrike">
                <a:solidFill>
                  <a:srgbClr val="CCCCCC"/>
                </a:solidFill>
                <a:latin typeface="Arial"/>
                <a:ea typeface="Arial"/>
                <a:cs typeface="Arial"/>
                <a:sym typeface="Arial"/>
              </a:defRPr>
            </a:lvl4pPr>
            <a:lvl5pPr indent="0" lvl="4" marL="0" marR="0" rtl="0" algn="l">
              <a:spcBef>
                <a:spcPts val="0"/>
              </a:spcBef>
              <a:spcAft>
                <a:spcPts val="0"/>
              </a:spcAft>
              <a:buNone/>
              <a:defRPr b="0" i="0" sz="900" u="none" cap="none" strike="noStrike">
                <a:solidFill>
                  <a:srgbClr val="CCCCCC"/>
                </a:solidFill>
                <a:latin typeface="Arial"/>
                <a:ea typeface="Arial"/>
                <a:cs typeface="Arial"/>
                <a:sym typeface="Arial"/>
              </a:defRPr>
            </a:lvl5pPr>
            <a:lvl6pPr indent="0" lvl="5" marL="0" marR="0" rtl="0" algn="l">
              <a:spcBef>
                <a:spcPts val="0"/>
              </a:spcBef>
              <a:spcAft>
                <a:spcPts val="0"/>
              </a:spcAft>
              <a:buNone/>
              <a:defRPr b="0" i="0" sz="900" u="none" cap="none" strike="noStrike">
                <a:solidFill>
                  <a:srgbClr val="CCCCCC"/>
                </a:solidFill>
                <a:latin typeface="Arial"/>
                <a:ea typeface="Arial"/>
                <a:cs typeface="Arial"/>
                <a:sym typeface="Arial"/>
              </a:defRPr>
            </a:lvl6pPr>
            <a:lvl7pPr indent="0" lvl="6" marL="0" marR="0" rtl="0" algn="l">
              <a:spcBef>
                <a:spcPts val="0"/>
              </a:spcBef>
              <a:spcAft>
                <a:spcPts val="0"/>
              </a:spcAft>
              <a:buNone/>
              <a:defRPr b="0" i="0" sz="900" u="none" cap="none" strike="noStrike">
                <a:solidFill>
                  <a:srgbClr val="CCCCCC"/>
                </a:solidFill>
                <a:latin typeface="Arial"/>
                <a:ea typeface="Arial"/>
                <a:cs typeface="Arial"/>
                <a:sym typeface="Arial"/>
              </a:defRPr>
            </a:lvl7pPr>
            <a:lvl8pPr indent="0" lvl="7" marL="0" marR="0" rtl="0" algn="l">
              <a:spcBef>
                <a:spcPts val="0"/>
              </a:spcBef>
              <a:spcAft>
                <a:spcPts val="0"/>
              </a:spcAft>
              <a:buNone/>
              <a:defRPr b="0" i="0" sz="900" u="none" cap="none" strike="noStrike">
                <a:solidFill>
                  <a:srgbClr val="CCCCCC"/>
                </a:solidFill>
                <a:latin typeface="Arial"/>
                <a:ea typeface="Arial"/>
                <a:cs typeface="Arial"/>
                <a:sym typeface="Arial"/>
              </a:defRPr>
            </a:lvl8pPr>
            <a:lvl9pPr indent="0" lvl="8" marL="0" marR="0" rtl="0" algn="l">
              <a:spcBef>
                <a:spcPts val="0"/>
              </a:spcBef>
              <a:spcAft>
                <a:spcPts val="0"/>
              </a:spcAft>
              <a:buNone/>
              <a:defRPr b="0" i="0" sz="900" u="none" cap="none" strike="noStrike">
                <a:solidFill>
                  <a:srgbClr val="CCCCCC"/>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cxnSp>
        <p:nvCxnSpPr>
          <p:cNvPr id="59" name="Google Shape;59;p13"/>
          <p:cNvCxnSpPr/>
          <p:nvPr/>
        </p:nvCxnSpPr>
        <p:spPr>
          <a:xfrm>
            <a:off x="8189914" y="57150"/>
            <a:ext cx="1500" cy="114300"/>
          </a:xfrm>
          <a:prstGeom prst="straightConnector1">
            <a:avLst/>
          </a:prstGeom>
          <a:noFill/>
          <a:ln cap="flat" cmpd="sng" w="12700">
            <a:solidFill>
              <a:srgbClr val="4D4D4D"/>
            </a:solidFill>
            <a:prstDash val="solid"/>
            <a:round/>
            <a:headEnd len="med" w="med" type="none"/>
            <a:tailEnd len="med" w="med" type="none"/>
          </a:ln>
        </p:spPr>
      </p:cxnSp>
      <p:pic>
        <p:nvPicPr>
          <p:cNvPr descr="header-email-TEAL.jpg" id="60" name="Google Shape;60;p13"/>
          <p:cNvPicPr preferRelativeResize="0"/>
          <p:nvPr/>
        </p:nvPicPr>
        <p:blipFill rotWithShape="1">
          <a:blip r:embed="rId2">
            <a:alphaModFix/>
          </a:blip>
          <a:srcRect b="81971" l="0" r="0" t="0"/>
          <a:stretch/>
        </p:blipFill>
        <p:spPr>
          <a:xfrm>
            <a:off x="0" y="1"/>
            <a:ext cx="9144000" cy="25598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 id="2147483668" r:id="rId12"/>
    <p:sldLayoutId id="2147483669" r:id="rId13"/>
    <p:sldLayoutId id="2147483670"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6.png"/><Relationship Id="rId6"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7.png"/><Relationship Id="rId5" Type="http://schemas.openxmlformats.org/officeDocument/2006/relationships/image" Target="../media/image9.png"/><Relationship Id="rId6" Type="http://schemas.openxmlformats.org/officeDocument/2006/relationships/image" Target="../media/image6.png"/><Relationship Id="rId7"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hyperlink" Target="http://www.youtube.com/watch?v=SiWMvC2Cdz8" TargetMode="External"/><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13.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18.png"/><Relationship Id="rId4" Type="http://schemas.openxmlformats.org/officeDocument/2006/relationships/image" Target="../media/image15.png"/><Relationship Id="rId5"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hyperlink" Target="mailto:rpieciek@bu.edu" TargetMode="External"/><Relationship Id="rId4" Type="http://schemas.openxmlformats.org/officeDocument/2006/relationships/hyperlink" Target="mailto:Wes@practera.com" TargetMode="External"/><Relationship Id="rId5" Type="http://schemas.openxmlformats.org/officeDocument/2006/relationships/hyperlink" Target="mailto:jwolff@bu.ed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0" name="Shape 140"/>
        <p:cNvGrpSpPr/>
        <p:nvPr/>
      </p:nvGrpSpPr>
      <p:grpSpPr>
        <a:xfrm>
          <a:off x="0" y="0"/>
          <a:ext cx="0" cy="0"/>
          <a:chOff x="0" y="0"/>
          <a:chExt cx="0" cy="0"/>
        </a:xfrm>
      </p:grpSpPr>
      <p:sp>
        <p:nvSpPr>
          <p:cNvPr id="141" name="Google Shape;141;p26"/>
          <p:cNvSpPr txBox="1"/>
          <p:nvPr>
            <p:ph type="ctrTitle"/>
          </p:nvPr>
        </p:nvSpPr>
        <p:spPr>
          <a:xfrm>
            <a:off x="269100" y="-802624"/>
            <a:ext cx="8874900" cy="2314200"/>
          </a:xfrm>
          <a:prstGeom prst="rect">
            <a:avLst/>
          </a:prstGeom>
          <a:noFill/>
          <a:ln>
            <a:noFill/>
          </a:ln>
        </p:spPr>
        <p:txBody>
          <a:bodyPr anchorCtr="0" anchor="b" bIns="34275" lIns="68575" spcFirstLastPara="1" rIns="68575" wrap="square" tIns="34275">
            <a:noAutofit/>
          </a:bodyPr>
          <a:lstStyle/>
          <a:p>
            <a:pPr indent="0" lvl="0" marL="0" rtl="0" algn="l">
              <a:spcBef>
                <a:spcPts val="0"/>
              </a:spcBef>
              <a:spcAft>
                <a:spcPts val="0"/>
              </a:spcAft>
              <a:buNone/>
            </a:pPr>
            <a:r>
              <a:rPr i="1" lang="en" sz="3000">
                <a:solidFill>
                  <a:schemeClr val="lt1"/>
                </a:solidFill>
                <a:latin typeface="Avenir"/>
                <a:ea typeface="Avenir"/>
                <a:cs typeface="Avenir"/>
                <a:sym typeface="Avenir"/>
              </a:rPr>
              <a:t>Boston University 5th Assessment Symposium</a:t>
            </a:r>
            <a:endParaRPr i="1" sz="3000">
              <a:solidFill>
                <a:schemeClr val="lt1"/>
              </a:solidFill>
              <a:latin typeface="Avenir"/>
              <a:ea typeface="Avenir"/>
              <a:cs typeface="Avenir"/>
              <a:sym typeface="Avenir"/>
            </a:endParaRPr>
          </a:p>
          <a:p>
            <a:pPr indent="0" lvl="0" marL="0" rtl="0" algn="l">
              <a:spcBef>
                <a:spcPts val="0"/>
              </a:spcBef>
              <a:spcAft>
                <a:spcPts val="0"/>
              </a:spcAft>
              <a:buNone/>
            </a:pPr>
            <a:r>
              <a:rPr i="1" lang="en" sz="3000">
                <a:latin typeface="Avenir"/>
                <a:ea typeface="Avenir"/>
                <a:cs typeface="Avenir"/>
                <a:sym typeface="Avenir"/>
              </a:rPr>
              <a:t>Da</a:t>
            </a:r>
            <a:r>
              <a:rPr i="1" lang="en" sz="2400">
                <a:latin typeface="Avenir"/>
                <a:ea typeface="Avenir"/>
                <a:cs typeface="Avenir"/>
                <a:sym typeface="Avenir"/>
              </a:rPr>
              <a:t>ta Analytics for Assessment of Practice-based Teaching</a:t>
            </a:r>
            <a:endParaRPr i="1" sz="2400">
              <a:latin typeface="Avenir"/>
              <a:ea typeface="Avenir"/>
              <a:cs typeface="Avenir"/>
              <a:sym typeface="Avenir"/>
            </a:endParaRPr>
          </a:p>
          <a:p>
            <a:pPr indent="0" lvl="0" marL="0" rtl="0" algn="l">
              <a:spcBef>
                <a:spcPts val="0"/>
              </a:spcBef>
              <a:spcAft>
                <a:spcPts val="0"/>
              </a:spcAft>
              <a:buNone/>
            </a:pPr>
            <a:r>
              <a:rPr i="1" lang="en" sz="1800">
                <a:solidFill>
                  <a:schemeClr val="lt1"/>
                </a:solidFill>
                <a:latin typeface="Avenir"/>
                <a:ea typeface="Avenir"/>
                <a:cs typeface="Avenir"/>
                <a:sym typeface="Avenir"/>
              </a:rPr>
              <a:t>March 2019</a:t>
            </a:r>
            <a:endParaRPr i="1" sz="1800">
              <a:latin typeface="Avenir"/>
              <a:ea typeface="Avenir"/>
              <a:cs typeface="Avenir"/>
              <a:sym typeface="Avenir"/>
            </a:endParaRPr>
          </a:p>
        </p:txBody>
      </p:sp>
      <p:sp>
        <p:nvSpPr>
          <p:cNvPr id="142" name="Google Shape;142;p26"/>
          <p:cNvSpPr txBox="1"/>
          <p:nvPr/>
        </p:nvSpPr>
        <p:spPr>
          <a:xfrm>
            <a:off x="2698375" y="3361775"/>
            <a:ext cx="5943600" cy="1119300"/>
          </a:xfrm>
          <a:prstGeom prst="rect">
            <a:avLst/>
          </a:prstGeom>
          <a:noFill/>
          <a:ln>
            <a:noFill/>
          </a:ln>
        </p:spPr>
        <p:txBody>
          <a:bodyPr anchorCtr="0" anchor="b" bIns="34275" lIns="68575" spcFirstLastPara="1" rIns="68575" wrap="square" tIns="34275">
            <a:noAutofit/>
          </a:bodyPr>
          <a:lstStyle/>
          <a:p>
            <a:pPr indent="0" lvl="0" marL="0" marR="0" rtl="0" algn="l">
              <a:spcBef>
                <a:spcPts val="0"/>
              </a:spcBef>
              <a:spcAft>
                <a:spcPts val="0"/>
              </a:spcAft>
              <a:buNone/>
            </a:pPr>
            <a:r>
              <a:rPr b="1" i="0" lang="en" sz="1800" u="none" cap="none" strike="noStrike">
                <a:solidFill>
                  <a:schemeClr val="dk1"/>
                </a:solidFill>
                <a:latin typeface="Arial"/>
                <a:ea typeface="Arial"/>
                <a:cs typeface="Arial"/>
                <a:sym typeface="Arial"/>
              </a:rPr>
              <a:t>James Wolff, MD MPH MAT</a:t>
            </a:r>
            <a:endParaRPr sz="1100"/>
          </a:p>
          <a:p>
            <a:pPr indent="0" lvl="0" marL="0" marR="0" rtl="0" algn="l">
              <a:spcBef>
                <a:spcPts val="0"/>
              </a:spcBef>
              <a:spcAft>
                <a:spcPts val="0"/>
              </a:spcAft>
              <a:buNone/>
            </a:pPr>
            <a:r>
              <a:rPr b="1" lang="en" sz="1800">
                <a:solidFill>
                  <a:schemeClr val="dk1"/>
                </a:solidFill>
              </a:rPr>
              <a:t>Wes Sonnenreich</a:t>
            </a:r>
            <a:endParaRPr b="1" sz="1800">
              <a:solidFill>
                <a:schemeClr val="dk1"/>
              </a:solidFill>
            </a:endParaRPr>
          </a:p>
          <a:p>
            <a:pPr indent="0" lvl="0" marL="0" marR="0" rtl="0" algn="l">
              <a:spcBef>
                <a:spcPts val="0"/>
              </a:spcBef>
              <a:spcAft>
                <a:spcPts val="0"/>
              </a:spcAft>
              <a:buNone/>
            </a:pPr>
            <a:r>
              <a:rPr b="1" lang="en" sz="1800">
                <a:solidFill>
                  <a:schemeClr val="dk1"/>
                </a:solidFill>
              </a:rPr>
              <a:t>Rachel Pieciak, MPH</a:t>
            </a:r>
            <a:endParaRPr b="1" sz="1800">
              <a:solidFill>
                <a:schemeClr val="dk1"/>
              </a:solidFill>
            </a:endParaRPr>
          </a:p>
          <a:p>
            <a:pPr indent="0" lvl="0" marL="0" marR="0" rtl="0" algn="l">
              <a:spcBef>
                <a:spcPts val="0"/>
              </a:spcBef>
              <a:spcAft>
                <a:spcPts val="0"/>
              </a:spcAft>
              <a:buNone/>
            </a:pPr>
            <a:r>
              <a:t/>
            </a:r>
            <a:endParaRPr b="1" sz="1800">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6" name="Shape 146"/>
        <p:cNvGrpSpPr/>
        <p:nvPr/>
      </p:nvGrpSpPr>
      <p:grpSpPr>
        <a:xfrm>
          <a:off x="0" y="0"/>
          <a:ext cx="0" cy="0"/>
          <a:chOff x="0" y="0"/>
          <a:chExt cx="0" cy="0"/>
        </a:xfrm>
      </p:grpSpPr>
      <p:sp>
        <p:nvSpPr>
          <p:cNvPr id="147" name="Google Shape;147;p27"/>
          <p:cNvSpPr txBox="1"/>
          <p:nvPr>
            <p:ph type="title"/>
          </p:nvPr>
        </p:nvSpPr>
        <p:spPr>
          <a:xfrm>
            <a:off x="609600" y="571500"/>
            <a:ext cx="7924800" cy="514200"/>
          </a:xfrm>
          <a:prstGeom prst="rect">
            <a:avLst/>
          </a:prstGeom>
        </p:spPr>
        <p:txBody>
          <a:bodyPr anchorCtr="0" anchor="t" bIns="34275" lIns="68575" spcFirstLastPara="1" rIns="68575" wrap="square" tIns="34275">
            <a:noAutofit/>
          </a:bodyPr>
          <a:lstStyle/>
          <a:p>
            <a:pPr indent="0" lvl="0" marL="0" rtl="0" algn="l">
              <a:spcBef>
                <a:spcPts val="0"/>
              </a:spcBef>
              <a:spcAft>
                <a:spcPts val="0"/>
              </a:spcAft>
              <a:buNone/>
            </a:pPr>
            <a:r>
              <a:rPr lang="en"/>
              <a:t>Practice-Based Teaching (PBT) = High Stakes</a:t>
            </a:r>
            <a:endParaRPr/>
          </a:p>
        </p:txBody>
      </p:sp>
      <p:sp>
        <p:nvSpPr>
          <p:cNvPr id="148" name="Google Shape;148;p27"/>
          <p:cNvSpPr txBox="1"/>
          <p:nvPr>
            <p:ph idx="1" type="body"/>
          </p:nvPr>
        </p:nvSpPr>
        <p:spPr>
          <a:xfrm>
            <a:off x="667325" y="1383125"/>
            <a:ext cx="7924800" cy="2914800"/>
          </a:xfrm>
          <a:prstGeom prst="rect">
            <a:avLst/>
          </a:prstGeom>
        </p:spPr>
        <p:txBody>
          <a:bodyPr anchorCtr="0" anchor="t" bIns="34275" lIns="68575" spcFirstLastPara="1" rIns="68575" wrap="square" tIns="34275">
            <a:noAutofit/>
          </a:bodyPr>
          <a:lstStyle/>
          <a:p>
            <a:pPr indent="-317500" lvl="0" marL="457200" rtl="0" algn="l">
              <a:spcBef>
                <a:spcPts val="300"/>
              </a:spcBef>
              <a:spcAft>
                <a:spcPts val="0"/>
              </a:spcAft>
              <a:buSzPts val="1400"/>
              <a:buChar char="▪"/>
            </a:pPr>
            <a:r>
              <a:rPr lang="en"/>
              <a:t>Clients have high expectations for student work</a:t>
            </a:r>
            <a:endParaRPr/>
          </a:p>
          <a:p>
            <a:pPr indent="-317500" lvl="0" marL="457200" rtl="0" algn="l">
              <a:spcBef>
                <a:spcPts val="0"/>
              </a:spcBef>
              <a:spcAft>
                <a:spcPts val="0"/>
              </a:spcAft>
              <a:buSzPts val="1400"/>
              <a:buChar char="▪"/>
            </a:pPr>
            <a:r>
              <a:rPr lang="en"/>
              <a:t>Quality student work products are critical for sustainability</a:t>
            </a:r>
            <a:endParaRPr/>
          </a:p>
          <a:p>
            <a:pPr indent="-317500" lvl="0" marL="457200" rtl="0" algn="l">
              <a:spcBef>
                <a:spcPts val="0"/>
              </a:spcBef>
              <a:spcAft>
                <a:spcPts val="0"/>
              </a:spcAft>
              <a:buSzPts val="1400"/>
              <a:buChar char="▪"/>
            </a:pPr>
            <a:r>
              <a:rPr lang="en"/>
              <a:t>A process of continuous improvement is necessary</a:t>
            </a:r>
            <a:endParaRPr/>
          </a:p>
          <a:p>
            <a:pPr indent="-317500" lvl="0" marL="457200" rtl="0" algn="l">
              <a:spcBef>
                <a:spcPts val="0"/>
              </a:spcBef>
              <a:spcAft>
                <a:spcPts val="0"/>
              </a:spcAft>
              <a:buSzPts val="1400"/>
              <a:buChar char="▪"/>
            </a:pPr>
            <a:r>
              <a:rPr lang="en"/>
              <a:t>Faculty and school reputation on the line</a:t>
            </a:r>
            <a:endParaRPr/>
          </a:p>
        </p:txBody>
      </p:sp>
      <p:pic>
        <p:nvPicPr>
          <p:cNvPr id="149" name="Google Shape;149;p27"/>
          <p:cNvPicPr preferRelativeResize="0"/>
          <p:nvPr/>
        </p:nvPicPr>
        <p:blipFill>
          <a:blip r:embed="rId3">
            <a:alphaModFix/>
          </a:blip>
          <a:stretch>
            <a:fillRect/>
          </a:stretch>
        </p:blipFill>
        <p:spPr>
          <a:xfrm>
            <a:off x="4810875" y="2493825"/>
            <a:ext cx="4090975" cy="18041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3" name="Shape 153"/>
        <p:cNvGrpSpPr/>
        <p:nvPr/>
      </p:nvGrpSpPr>
      <p:grpSpPr>
        <a:xfrm>
          <a:off x="0" y="0"/>
          <a:ext cx="0" cy="0"/>
          <a:chOff x="0" y="0"/>
          <a:chExt cx="0" cy="0"/>
        </a:xfrm>
      </p:grpSpPr>
      <p:sp>
        <p:nvSpPr>
          <p:cNvPr id="154" name="Google Shape;154;p28"/>
          <p:cNvSpPr txBox="1"/>
          <p:nvPr>
            <p:ph type="title"/>
          </p:nvPr>
        </p:nvSpPr>
        <p:spPr>
          <a:xfrm>
            <a:off x="609600" y="571500"/>
            <a:ext cx="7924800" cy="514200"/>
          </a:xfrm>
          <a:prstGeom prst="rect">
            <a:avLst/>
          </a:prstGeom>
        </p:spPr>
        <p:txBody>
          <a:bodyPr anchorCtr="0" anchor="t" bIns="34275" lIns="68575" spcFirstLastPara="1" rIns="68575" wrap="square" tIns="34275">
            <a:noAutofit/>
          </a:bodyPr>
          <a:lstStyle/>
          <a:p>
            <a:pPr indent="0" lvl="0" marL="0" rtl="0" algn="l">
              <a:spcBef>
                <a:spcPts val="0"/>
              </a:spcBef>
              <a:spcAft>
                <a:spcPts val="0"/>
              </a:spcAft>
              <a:buNone/>
            </a:pPr>
            <a:r>
              <a:rPr lang="en"/>
              <a:t>Producing Quality Products for Clients...</a:t>
            </a:r>
            <a:endParaRPr/>
          </a:p>
        </p:txBody>
      </p:sp>
      <p:sp>
        <p:nvSpPr>
          <p:cNvPr id="155" name="Google Shape;155;p28"/>
          <p:cNvSpPr txBox="1"/>
          <p:nvPr>
            <p:ph idx="1" type="body"/>
          </p:nvPr>
        </p:nvSpPr>
        <p:spPr>
          <a:xfrm>
            <a:off x="5595425" y="1791013"/>
            <a:ext cx="3079800" cy="2417400"/>
          </a:xfrm>
          <a:prstGeom prst="rect">
            <a:avLst/>
          </a:prstGeom>
        </p:spPr>
        <p:txBody>
          <a:bodyPr anchorCtr="0" anchor="t" bIns="34275" lIns="68575" spcFirstLastPara="1" rIns="68575" wrap="square" tIns="34275">
            <a:noAutofit/>
          </a:bodyPr>
          <a:lstStyle/>
          <a:p>
            <a:pPr indent="0" lvl="0" marL="0" rtl="0" algn="l">
              <a:spcBef>
                <a:spcPts val="0"/>
              </a:spcBef>
              <a:spcAft>
                <a:spcPts val="0"/>
              </a:spcAft>
              <a:buNone/>
            </a:pPr>
            <a:r>
              <a:rPr lang="en"/>
              <a:t>Requires a process for continuous improvement </a:t>
            </a:r>
            <a:endParaRPr/>
          </a:p>
          <a:p>
            <a:pPr indent="0" lvl="0" marL="0" rtl="0" algn="l">
              <a:spcBef>
                <a:spcPts val="0"/>
              </a:spcBef>
              <a:spcAft>
                <a:spcPts val="0"/>
              </a:spcAft>
              <a:buNone/>
            </a:pPr>
            <a:r>
              <a:rPr lang="en"/>
              <a:t>that provides </a:t>
            </a:r>
            <a:r>
              <a:rPr lang="en"/>
              <a:t>bidirectional</a:t>
            </a:r>
            <a:r>
              <a:rPr lang="en"/>
              <a:t> feedback and collaboration from st</a:t>
            </a:r>
            <a:r>
              <a:rPr lang="en" sz="1800"/>
              <a:t>udents, faculty, and clients</a:t>
            </a:r>
            <a:endParaRPr sz="1800"/>
          </a:p>
          <a:p>
            <a:pPr indent="0" lvl="0" marL="914400" rtl="0" algn="l">
              <a:spcBef>
                <a:spcPts val="0"/>
              </a:spcBef>
              <a:spcAft>
                <a:spcPts val="0"/>
              </a:spcAft>
              <a:buNone/>
            </a:pPr>
            <a:r>
              <a:t/>
            </a:r>
            <a:endParaRPr sz="1800"/>
          </a:p>
        </p:txBody>
      </p:sp>
      <p:pic>
        <p:nvPicPr>
          <p:cNvPr id="156" name="Google Shape;156;p28"/>
          <p:cNvPicPr preferRelativeResize="0"/>
          <p:nvPr/>
        </p:nvPicPr>
        <p:blipFill rotWithShape="1">
          <a:blip r:embed="rId3">
            <a:alphaModFix/>
          </a:blip>
          <a:srcRect b="0" l="10258" r="11371" t="0"/>
          <a:stretch/>
        </p:blipFill>
        <p:spPr>
          <a:xfrm>
            <a:off x="867825" y="1162519"/>
            <a:ext cx="4345000" cy="330415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0" name="Shape 160"/>
        <p:cNvGrpSpPr/>
        <p:nvPr/>
      </p:nvGrpSpPr>
      <p:grpSpPr>
        <a:xfrm>
          <a:off x="0" y="0"/>
          <a:ext cx="0" cy="0"/>
          <a:chOff x="0" y="0"/>
          <a:chExt cx="0" cy="0"/>
        </a:xfrm>
      </p:grpSpPr>
      <p:sp>
        <p:nvSpPr>
          <p:cNvPr id="161" name="Google Shape;161;p29"/>
          <p:cNvSpPr txBox="1"/>
          <p:nvPr>
            <p:ph type="title"/>
          </p:nvPr>
        </p:nvSpPr>
        <p:spPr>
          <a:xfrm>
            <a:off x="178650" y="571500"/>
            <a:ext cx="8782500" cy="800100"/>
          </a:xfrm>
          <a:prstGeom prst="rect">
            <a:avLst/>
          </a:prstGeom>
        </p:spPr>
        <p:txBody>
          <a:bodyPr anchorCtr="0" anchor="t" bIns="34275" lIns="68575" spcFirstLastPara="1" rIns="68575" wrap="square" tIns="34275">
            <a:noAutofit/>
          </a:bodyPr>
          <a:lstStyle/>
          <a:p>
            <a:pPr indent="0" lvl="0" marL="0" rtl="0" algn="l">
              <a:spcBef>
                <a:spcPts val="300"/>
              </a:spcBef>
              <a:spcAft>
                <a:spcPts val="0"/>
              </a:spcAft>
              <a:buNone/>
            </a:pPr>
            <a:r>
              <a:rPr lang="en" sz="2400">
                <a:solidFill>
                  <a:schemeClr val="dk1"/>
                </a:solidFill>
              </a:rPr>
              <a:t>The goal of assessment in PBT is achievement of consistent, high-quality deliverables for client partners</a:t>
            </a:r>
            <a:endParaRPr sz="2400">
              <a:solidFill>
                <a:schemeClr val="dk1"/>
              </a:solidFill>
            </a:endParaRPr>
          </a:p>
          <a:p>
            <a:pPr indent="0" lvl="0" marL="0" rtl="0" algn="l">
              <a:spcBef>
                <a:spcPts val="0"/>
              </a:spcBef>
              <a:spcAft>
                <a:spcPts val="0"/>
              </a:spcAft>
              <a:buNone/>
            </a:pPr>
            <a:r>
              <a:t/>
            </a:r>
            <a:endParaRPr/>
          </a:p>
        </p:txBody>
      </p:sp>
      <p:sp>
        <p:nvSpPr>
          <p:cNvPr id="162" name="Google Shape;162;p29"/>
          <p:cNvSpPr txBox="1"/>
          <p:nvPr>
            <p:ph idx="1" type="body"/>
          </p:nvPr>
        </p:nvSpPr>
        <p:spPr>
          <a:xfrm>
            <a:off x="609600" y="1503250"/>
            <a:ext cx="7924800" cy="2914800"/>
          </a:xfrm>
          <a:prstGeom prst="rect">
            <a:avLst/>
          </a:prstGeom>
        </p:spPr>
        <p:txBody>
          <a:bodyPr anchorCtr="0" anchor="t" bIns="34275" lIns="68575" spcFirstLastPara="1" rIns="68575" wrap="square" tIns="34275">
            <a:noAutofit/>
          </a:bodyPr>
          <a:lstStyle/>
          <a:p>
            <a:pPr indent="-317500" lvl="0" marL="457200" rtl="0" algn="l">
              <a:spcBef>
                <a:spcPts val="300"/>
              </a:spcBef>
              <a:spcAft>
                <a:spcPts val="0"/>
              </a:spcAft>
              <a:buSzPts val="1400"/>
              <a:buChar char="▪"/>
            </a:pPr>
            <a:r>
              <a:rPr lang="en"/>
              <a:t>Not as easy as it sounds </a:t>
            </a:r>
            <a:endParaRPr/>
          </a:p>
          <a:p>
            <a:pPr indent="0" lvl="0" marL="457200" rtl="0" algn="l">
              <a:spcBef>
                <a:spcPts val="300"/>
              </a:spcBef>
              <a:spcAft>
                <a:spcPts val="0"/>
              </a:spcAft>
              <a:buNone/>
            </a:pPr>
            <a:r>
              <a:t/>
            </a:r>
            <a:endParaRPr/>
          </a:p>
          <a:p>
            <a:pPr indent="-317500" lvl="0" marL="457200" rtl="0" algn="l">
              <a:spcBef>
                <a:spcPts val="300"/>
              </a:spcBef>
              <a:spcAft>
                <a:spcPts val="0"/>
              </a:spcAft>
              <a:buSzPts val="1400"/>
              <a:buChar char="▪"/>
            </a:pPr>
            <a:r>
              <a:rPr lang="en"/>
              <a:t>C</a:t>
            </a:r>
            <a:r>
              <a:rPr lang="en"/>
              <a:t>reating and managing these bidirectional feedback loops between three stakeholders is complicated</a:t>
            </a:r>
            <a:endParaRPr/>
          </a:p>
          <a:p>
            <a:pPr indent="0" lvl="0" marL="457200" rtl="0" algn="l">
              <a:spcBef>
                <a:spcPts val="300"/>
              </a:spcBef>
              <a:spcAft>
                <a:spcPts val="0"/>
              </a:spcAft>
              <a:buNone/>
            </a:pPr>
            <a:r>
              <a:t/>
            </a:r>
            <a:endParaRPr/>
          </a:p>
          <a:p>
            <a:pPr indent="-317500" lvl="0" marL="457200" rtl="0" algn="l">
              <a:spcBef>
                <a:spcPts val="300"/>
              </a:spcBef>
              <a:spcAft>
                <a:spcPts val="0"/>
              </a:spcAft>
              <a:buSzPts val="1400"/>
              <a:buChar char="▪"/>
            </a:pPr>
            <a:r>
              <a:rPr lang="en"/>
              <a:t>A robust learning management system is necessary</a:t>
            </a:r>
            <a:endParaRPr/>
          </a:p>
          <a:p>
            <a:pPr indent="0" lvl="0" marL="457200" rtl="0" algn="l">
              <a:spcBef>
                <a:spcPts val="30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6" name="Shape 166"/>
        <p:cNvGrpSpPr/>
        <p:nvPr/>
      </p:nvGrpSpPr>
      <p:grpSpPr>
        <a:xfrm>
          <a:off x="0" y="0"/>
          <a:ext cx="0" cy="0"/>
          <a:chOff x="0" y="0"/>
          <a:chExt cx="0" cy="0"/>
        </a:xfrm>
      </p:grpSpPr>
      <p:sp>
        <p:nvSpPr>
          <p:cNvPr id="167" name="Google Shape;167;p30"/>
          <p:cNvSpPr txBox="1"/>
          <p:nvPr>
            <p:ph type="title"/>
          </p:nvPr>
        </p:nvSpPr>
        <p:spPr>
          <a:xfrm>
            <a:off x="609600" y="571500"/>
            <a:ext cx="7924800" cy="514200"/>
          </a:xfrm>
          <a:prstGeom prst="rect">
            <a:avLst/>
          </a:prstGeom>
        </p:spPr>
        <p:txBody>
          <a:bodyPr anchorCtr="0" anchor="t" bIns="34275" lIns="68575" spcFirstLastPara="1" rIns="68575" wrap="square" tIns="34275">
            <a:noAutofit/>
          </a:bodyPr>
          <a:lstStyle/>
          <a:p>
            <a:pPr indent="0" lvl="0" marL="0" rtl="0" algn="l">
              <a:spcBef>
                <a:spcPts val="0"/>
              </a:spcBef>
              <a:spcAft>
                <a:spcPts val="0"/>
              </a:spcAft>
              <a:buNone/>
            </a:pPr>
            <a:r>
              <a:rPr lang="en"/>
              <a:t>Assessment Cycle - Traditional Classroom</a:t>
            </a:r>
            <a:endParaRPr/>
          </a:p>
        </p:txBody>
      </p:sp>
      <p:pic>
        <p:nvPicPr>
          <p:cNvPr id="168" name="Google Shape;168;p30"/>
          <p:cNvPicPr preferRelativeResize="0"/>
          <p:nvPr/>
        </p:nvPicPr>
        <p:blipFill>
          <a:blip r:embed="rId3">
            <a:alphaModFix/>
          </a:blip>
          <a:stretch>
            <a:fillRect/>
          </a:stretch>
        </p:blipFill>
        <p:spPr>
          <a:xfrm>
            <a:off x="1453229" y="1362725"/>
            <a:ext cx="5391150" cy="1076325"/>
          </a:xfrm>
          <a:prstGeom prst="rect">
            <a:avLst/>
          </a:prstGeom>
          <a:noFill/>
          <a:ln>
            <a:noFill/>
          </a:ln>
        </p:spPr>
      </p:pic>
      <p:pic>
        <p:nvPicPr>
          <p:cNvPr id="169" name="Google Shape;169;p30"/>
          <p:cNvPicPr preferRelativeResize="0"/>
          <p:nvPr/>
        </p:nvPicPr>
        <p:blipFill>
          <a:blip r:embed="rId4">
            <a:alphaModFix/>
          </a:blip>
          <a:stretch>
            <a:fillRect/>
          </a:stretch>
        </p:blipFill>
        <p:spPr>
          <a:xfrm>
            <a:off x="1453225" y="3050750"/>
            <a:ext cx="5391150" cy="1085850"/>
          </a:xfrm>
          <a:prstGeom prst="rect">
            <a:avLst/>
          </a:prstGeom>
          <a:noFill/>
          <a:ln>
            <a:noFill/>
          </a:ln>
        </p:spPr>
      </p:pic>
      <p:sp>
        <p:nvSpPr>
          <p:cNvPr id="170" name="Google Shape;170;p30"/>
          <p:cNvSpPr txBox="1"/>
          <p:nvPr/>
        </p:nvSpPr>
        <p:spPr>
          <a:xfrm>
            <a:off x="1128650" y="2439050"/>
            <a:ext cx="1329600" cy="611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t>Faculty</a:t>
            </a:r>
            <a:endParaRPr b="1"/>
          </a:p>
        </p:txBody>
      </p:sp>
      <p:sp>
        <p:nvSpPr>
          <p:cNvPr id="171" name="Google Shape;171;p30"/>
          <p:cNvSpPr txBox="1"/>
          <p:nvPr/>
        </p:nvSpPr>
        <p:spPr>
          <a:xfrm>
            <a:off x="5977400" y="2439050"/>
            <a:ext cx="1329600" cy="611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t>Students</a:t>
            </a:r>
            <a:endParaRPr b="1"/>
          </a:p>
        </p:txBody>
      </p:sp>
      <p:pic>
        <p:nvPicPr>
          <p:cNvPr id="172" name="Google Shape;172;p30"/>
          <p:cNvPicPr preferRelativeResize="0"/>
          <p:nvPr/>
        </p:nvPicPr>
        <p:blipFill>
          <a:blip r:embed="rId5">
            <a:alphaModFix/>
          </a:blip>
          <a:stretch>
            <a:fillRect/>
          </a:stretch>
        </p:blipFill>
        <p:spPr>
          <a:xfrm>
            <a:off x="7440825" y="1238100"/>
            <a:ext cx="309550" cy="269425"/>
          </a:xfrm>
          <a:prstGeom prst="rect">
            <a:avLst/>
          </a:prstGeom>
          <a:noFill/>
          <a:ln>
            <a:noFill/>
          </a:ln>
        </p:spPr>
      </p:pic>
      <p:pic>
        <p:nvPicPr>
          <p:cNvPr id="173" name="Google Shape;173;p30"/>
          <p:cNvPicPr preferRelativeResize="0"/>
          <p:nvPr/>
        </p:nvPicPr>
        <p:blipFill>
          <a:blip r:embed="rId6">
            <a:alphaModFix/>
          </a:blip>
          <a:stretch>
            <a:fillRect/>
          </a:stretch>
        </p:blipFill>
        <p:spPr>
          <a:xfrm>
            <a:off x="7440825" y="1659925"/>
            <a:ext cx="309550" cy="269425"/>
          </a:xfrm>
          <a:prstGeom prst="rect">
            <a:avLst/>
          </a:prstGeom>
          <a:noFill/>
          <a:ln>
            <a:noFill/>
          </a:ln>
        </p:spPr>
      </p:pic>
      <p:sp>
        <p:nvSpPr>
          <p:cNvPr id="174" name="Google Shape;174;p30"/>
          <p:cNvSpPr txBox="1"/>
          <p:nvPr/>
        </p:nvSpPr>
        <p:spPr>
          <a:xfrm>
            <a:off x="7750375" y="1180700"/>
            <a:ext cx="1329600" cy="74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Submission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Feedback</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Value Assessment </a:t>
            </a:r>
            <a:endParaRPr/>
          </a:p>
        </p:txBody>
      </p:sp>
      <p:sp>
        <p:nvSpPr>
          <p:cNvPr id="175" name="Google Shape;175;p30"/>
          <p:cNvSpPr/>
          <p:nvPr/>
        </p:nvSpPr>
        <p:spPr>
          <a:xfrm>
            <a:off x="1865150" y="1549285"/>
            <a:ext cx="4428525" cy="918450"/>
          </a:xfrm>
          <a:custGeom>
            <a:rect b="b" l="l" r="r" t="t"/>
            <a:pathLst>
              <a:path extrusionOk="0" h="36738" w="177141">
                <a:moveTo>
                  <a:pt x="0" y="36738"/>
                </a:moveTo>
                <a:cubicBezTo>
                  <a:pt x="14794" y="30617"/>
                  <a:pt x="59239" y="583"/>
                  <a:pt x="88762" y="9"/>
                </a:cubicBezTo>
                <a:cubicBezTo>
                  <a:pt x="118286" y="-565"/>
                  <a:pt x="162411" y="27747"/>
                  <a:pt x="177141" y="33295"/>
                </a:cubicBezTo>
              </a:path>
            </a:pathLst>
          </a:custGeom>
          <a:noFill/>
          <a:ln cap="flat" cmpd="sng" w="28575">
            <a:solidFill>
              <a:schemeClr val="dk2"/>
            </a:solidFill>
            <a:prstDash val="lgDash"/>
            <a:round/>
            <a:headEnd len="med" w="med" type="none"/>
            <a:tailEnd len="med" w="med" type="triangle"/>
          </a:ln>
        </p:spPr>
      </p:sp>
      <p:cxnSp>
        <p:nvCxnSpPr>
          <p:cNvPr id="176" name="Google Shape;176;p30"/>
          <p:cNvCxnSpPr/>
          <p:nvPr/>
        </p:nvCxnSpPr>
        <p:spPr>
          <a:xfrm>
            <a:off x="7440825" y="2219025"/>
            <a:ext cx="392100" cy="0"/>
          </a:xfrm>
          <a:prstGeom prst="straightConnector1">
            <a:avLst/>
          </a:prstGeom>
          <a:noFill/>
          <a:ln cap="flat" cmpd="sng" w="28575">
            <a:solidFill>
              <a:schemeClr val="dk2"/>
            </a:solidFill>
            <a:prstDash val="lgDash"/>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0" name="Shape 180"/>
        <p:cNvGrpSpPr/>
        <p:nvPr/>
      </p:nvGrpSpPr>
      <p:grpSpPr>
        <a:xfrm>
          <a:off x="0" y="0"/>
          <a:ext cx="0" cy="0"/>
          <a:chOff x="0" y="0"/>
          <a:chExt cx="0" cy="0"/>
        </a:xfrm>
      </p:grpSpPr>
      <p:sp>
        <p:nvSpPr>
          <p:cNvPr id="181" name="Google Shape;181;p31"/>
          <p:cNvSpPr txBox="1"/>
          <p:nvPr>
            <p:ph type="title"/>
          </p:nvPr>
        </p:nvSpPr>
        <p:spPr>
          <a:xfrm>
            <a:off x="609600" y="571500"/>
            <a:ext cx="7924800" cy="514200"/>
          </a:xfrm>
          <a:prstGeom prst="rect">
            <a:avLst/>
          </a:prstGeom>
        </p:spPr>
        <p:txBody>
          <a:bodyPr anchorCtr="0" anchor="t" bIns="34275" lIns="68575" spcFirstLastPara="1" rIns="68575" wrap="square" tIns="34275">
            <a:noAutofit/>
          </a:bodyPr>
          <a:lstStyle/>
          <a:p>
            <a:pPr indent="0" lvl="0" marL="0" rtl="0" algn="l">
              <a:spcBef>
                <a:spcPts val="0"/>
              </a:spcBef>
              <a:spcAft>
                <a:spcPts val="0"/>
              </a:spcAft>
              <a:buNone/>
            </a:pPr>
            <a:r>
              <a:rPr lang="en"/>
              <a:t>Program Implementation for Global Health</a:t>
            </a:r>
            <a:endParaRPr/>
          </a:p>
        </p:txBody>
      </p:sp>
      <p:sp>
        <p:nvSpPr>
          <p:cNvPr id="182" name="Google Shape;182;p31"/>
          <p:cNvSpPr txBox="1"/>
          <p:nvPr>
            <p:ph idx="1" type="body"/>
          </p:nvPr>
        </p:nvSpPr>
        <p:spPr>
          <a:xfrm>
            <a:off x="609600" y="1158625"/>
            <a:ext cx="6139800" cy="3346200"/>
          </a:xfrm>
          <a:prstGeom prst="rect">
            <a:avLst/>
          </a:prstGeom>
        </p:spPr>
        <p:txBody>
          <a:bodyPr anchorCtr="0" anchor="t" bIns="34275" lIns="68575" spcFirstLastPara="1" rIns="68575" wrap="square" tIns="34275">
            <a:noAutofit/>
          </a:bodyPr>
          <a:lstStyle/>
          <a:p>
            <a:pPr indent="-381000" lvl="0" marL="457200" rtl="0" algn="l">
              <a:spcBef>
                <a:spcPts val="300"/>
              </a:spcBef>
              <a:spcAft>
                <a:spcPts val="0"/>
              </a:spcAft>
              <a:buSzPts val="2400"/>
              <a:buChar char="▪"/>
            </a:pPr>
            <a:r>
              <a:rPr lang="en" sz="2400"/>
              <a:t>Practice-based teaching course in which students work as virtual, short-term consultants for global clients</a:t>
            </a:r>
            <a:endParaRPr sz="2400"/>
          </a:p>
          <a:p>
            <a:pPr indent="-381000" lvl="0" marL="457200" rtl="0" algn="l">
              <a:spcBef>
                <a:spcPts val="0"/>
              </a:spcBef>
              <a:spcAft>
                <a:spcPts val="0"/>
              </a:spcAft>
              <a:buSzPts val="2400"/>
              <a:buChar char="▪"/>
            </a:pPr>
            <a:r>
              <a:rPr lang="en" sz="2400"/>
              <a:t>Student consulting teams produce reports for clients on five implementation areas</a:t>
            </a:r>
            <a:endParaRPr sz="2400"/>
          </a:p>
          <a:p>
            <a:pPr indent="-381000" lvl="0" marL="457200" rtl="0" algn="l">
              <a:spcBef>
                <a:spcPts val="0"/>
              </a:spcBef>
              <a:spcAft>
                <a:spcPts val="0"/>
              </a:spcAft>
              <a:buSzPts val="2400"/>
              <a:buChar char="▪"/>
            </a:pPr>
            <a:r>
              <a:rPr lang="en" sz="2400"/>
              <a:t>Goal of the course to produce high-quality deliverables that are valuable to the client</a:t>
            </a:r>
            <a:endParaRPr sz="24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6" name="Shape 186"/>
        <p:cNvGrpSpPr/>
        <p:nvPr/>
      </p:nvGrpSpPr>
      <p:grpSpPr>
        <a:xfrm>
          <a:off x="0" y="0"/>
          <a:ext cx="0" cy="0"/>
          <a:chOff x="0" y="0"/>
          <a:chExt cx="0" cy="0"/>
        </a:xfrm>
      </p:grpSpPr>
      <p:sp>
        <p:nvSpPr>
          <p:cNvPr id="187" name="Google Shape;187;p32"/>
          <p:cNvSpPr txBox="1"/>
          <p:nvPr>
            <p:ph type="title"/>
          </p:nvPr>
        </p:nvSpPr>
        <p:spPr>
          <a:xfrm>
            <a:off x="609600" y="571500"/>
            <a:ext cx="7924800" cy="514200"/>
          </a:xfrm>
          <a:prstGeom prst="rect">
            <a:avLst/>
          </a:prstGeom>
        </p:spPr>
        <p:txBody>
          <a:bodyPr anchorCtr="0" anchor="t" bIns="34275" lIns="68575" spcFirstLastPara="1" rIns="68575" wrap="square" tIns="34275">
            <a:noAutofit/>
          </a:bodyPr>
          <a:lstStyle/>
          <a:p>
            <a:pPr indent="0" lvl="0" marL="0" rtl="0" algn="l">
              <a:spcBef>
                <a:spcPts val="0"/>
              </a:spcBef>
              <a:spcAft>
                <a:spcPts val="0"/>
              </a:spcAft>
              <a:buNone/>
            </a:pPr>
            <a:r>
              <a:rPr lang="en"/>
              <a:t>Assessment Cycle - PBT Classroom</a:t>
            </a:r>
            <a:endParaRPr/>
          </a:p>
        </p:txBody>
      </p:sp>
      <p:sp>
        <p:nvSpPr>
          <p:cNvPr id="188" name="Google Shape;188;p32"/>
          <p:cNvSpPr txBox="1"/>
          <p:nvPr/>
        </p:nvSpPr>
        <p:spPr>
          <a:xfrm>
            <a:off x="761650" y="2049875"/>
            <a:ext cx="1222500" cy="37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32"/>
          <p:cNvSpPr txBox="1"/>
          <p:nvPr/>
        </p:nvSpPr>
        <p:spPr>
          <a:xfrm>
            <a:off x="666000" y="2571750"/>
            <a:ext cx="1598400" cy="47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t>Client</a:t>
            </a:r>
            <a:endParaRPr b="1" sz="2400"/>
          </a:p>
        </p:txBody>
      </p:sp>
      <p:sp>
        <p:nvSpPr>
          <p:cNvPr id="190" name="Google Shape;190;p32"/>
          <p:cNvSpPr txBox="1"/>
          <p:nvPr/>
        </p:nvSpPr>
        <p:spPr>
          <a:xfrm>
            <a:off x="2964125" y="2495525"/>
            <a:ext cx="1694100" cy="51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t>Faculty</a:t>
            </a:r>
            <a:endParaRPr b="1" sz="2400"/>
          </a:p>
        </p:txBody>
      </p:sp>
      <p:sp>
        <p:nvSpPr>
          <p:cNvPr id="191" name="Google Shape;191;p32"/>
          <p:cNvSpPr txBox="1"/>
          <p:nvPr/>
        </p:nvSpPr>
        <p:spPr>
          <a:xfrm>
            <a:off x="6744300" y="2555001"/>
            <a:ext cx="1598400" cy="39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t>Students</a:t>
            </a:r>
            <a:endParaRPr b="1" sz="2400"/>
          </a:p>
        </p:txBody>
      </p:sp>
      <p:sp>
        <p:nvSpPr>
          <p:cNvPr id="192" name="Google Shape;192;p32"/>
          <p:cNvSpPr txBox="1"/>
          <p:nvPr/>
        </p:nvSpPr>
        <p:spPr>
          <a:xfrm>
            <a:off x="3856475" y="1412788"/>
            <a:ext cx="930900" cy="27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193" name="Google Shape;193;p32"/>
          <p:cNvPicPr preferRelativeResize="0"/>
          <p:nvPr/>
        </p:nvPicPr>
        <p:blipFill>
          <a:blip r:embed="rId3">
            <a:alphaModFix/>
          </a:blip>
          <a:stretch>
            <a:fillRect/>
          </a:stretch>
        </p:blipFill>
        <p:spPr>
          <a:xfrm>
            <a:off x="783350" y="2973125"/>
            <a:ext cx="5222400" cy="933400"/>
          </a:xfrm>
          <a:prstGeom prst="rect">
            <a:avLst/>
          </a:prstGeom>
          <a:noFill/>
          <a:ln>
            <a:noFill/>
          </a:ln>
        </p:spPr>
      </p:pic>
      <p:pic>
        <p:nvPicPr>
          <p:cNvPr id="194" name="Google Shape;194;p32"/>
          <p:cNvPicPr preferRelativeResize="0"/>
          <p:nvPr/>
        </p:nvPicPr>
        <p:blipFill>
          <a:blip r:embed="rId3">
            <a:alphaModFix/>
          </a:blip>
          <a:stretch>
            <a:fillRect/>
          </a:stretch>
        </p:blipFill>
        <p:spPr>
          <a:xfrm>
            <a:off x="3709550" y="2968125"/>
            <a:ext cx="4142224" cy="653200"/>
          </a:xfrm>
          <a:prstGeom prst="rect">
            <a:avLst/>
          </a:prstGeom>
          <a:noFill/>
          <a:ln>
            <a:noFill/>
          </a:ln>
        </p:spPr>
      </p:pic>
      <p:pic>
        <p:nvPicPr>
          <p:cNvPr id="195" name="Google Shape;195;p32"/>
          <p:cNvPicPr preferRelativeResize="0"/>
          <p:nvPr/>
        </p:nvPicPr>
        <p:blipFill>
          <a:blip r:embed="rId4">
            <a:alphaModFix/>
          </a:blip>
          <a:stretch>
            <a:fillRect/>
          </a:stretch>
        </p:blipFill>
        <p:spPr>
          <a:xfrm>
            <a:off x="850325" y="1412800"/>
            <a:ext cx="6356774" cy="1142200"/>
          </a:xfrm>
          <a:prstGeom prst="rect">
            <a:avLst/>
          </a:prstGeom>
          <a:noFill/>
          <a:ln>
            <a:noFill/>
          </a:ln>
        </p:spPr>
      </p:pic>
      <p:pic>
        <p:nvPicPr>
          <p:cNvPr id="196" name="Google Shape;196;p32"/>
          <p:cNvPicPr preferRelativeResize="0"/>
          <p:nvPr/>
        </p:nvPicPr>
        <p:blipFill>
          <a:blip r:embed="rId5">
            <a:alphaModFix/>
          </a:blip>
          <a:stretch>
            <a:fillRect/>
          </a:stretch>
        </p:blipFill>
        <p:spPr>
          <a:xfrm>
            <a:off x="3130950" y="1551600"/>
            <a:ext cx="4492250" cy="1003400"/>
          </a:xfrm>
          <a:prstGeom prst="rect">
            <a:avLst/>
          </a:prstGeom>
          <a:noFill/>
          <a:ln>
            <a:noFill/>
          </a:ln>
        </p:spPr>
      </p:pic>
      <p:pic>
        <p:nvPicPr>
          <p:cNvPr id="197" name="Google Shape;197;p32"/>
          <p:cNvPicPr preferRelativeResize="0"/>
          <p:nvPr/>
        </p:nvPicPr>
        <p:blipFill>
          <a:blip r:embed="rId6">
            <a:alphaModFix/>
          </a:blip>
          <a:stretch>
            <a:fillRect/>
          </a:stretch>
        </p:blipFill>
        <p:spPr>
          <a:xfrm>
            <a:off x="7115625" y="511600"/>
            <a:ext cx="309550" cy="269425"/>
          </a:xfrm>
          <a:prstGeom prst="rect">
            <a:avLst/>
          </a:prstGeom>
          <a:noFill/>
          <a:ln>
            <a:noFill/>
          </a:ln>
        </p:spPr>
      </p:pic>
      <p:pic>
        <p:nvPicPr>
          <p:cNvPr id="198" name="Google Shape;198;p32"/>
          <p:cNvPicPr preferRelativeResize="0"/>
          <p:nvPr/>
        </p:nvPicPr>
        <p:blipFill>
          <a:blip r:embed="rId7">
            <a:alphaModFix/>
          </a:blip>
          <a:stretch>
            <a:fillRect/>
          </a:stretch>
        </p:blipFill>
        <p:spPr>
          <a:xfrm>
            <a:off x="7115625" y="933425"/>
            <a:ext cx="309550" cy="269425"/>
          </a:xfrm>
          <a:prstGeom prst="rect">
            <a:avLst/>
          </a:prstGeom>
          <a:noFill/>
          <a:ln>
            <a:noFill/>
          </a:ln>
        </p:spPr>
      </p:pic>
      <p:sp>
        <p:nvSpPr>
          <p:cNvPr id="199" name="Google Shape;199;p32"/>
          <p:cNvSpPr txBox="1"/>
          <p:nvPr/>
        </p:nvSpPr>
        <p:spPr>
          <a:xfrm>
            <a:off x="7425175" y="317300"/>
            <a:ext cx="1329600" cy="114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a:t>
            </a:r>
            <a:r>
              <a:rPr lang="en"/>
              <a:t>ubmission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Feedback</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Value Assessment</a:t>
            </a:r>
            <a:endParaRPr/>
          </a:p>
        </p:txBody>
      </p:sp>
      <p:cxnSp>
        <p:nvCxnSpPr>
          <p:cNvPr id="200" name="Google Shape;200;p32"/>
          <p:cNvCxnSpPr/>
          <p:nvPr/>
        </p:nvCxnSpPr>
        <p:spPr>
          <a:xfrm>
            <a:off x="7049300" y="1386900"/>
            <a:ext cx="392100" cy="0"/>
          </a:xfrm>
          <a:prstGeom prst="straightConnector1">
            <a:avLst/>
          </a:prstGeom>
          <a:noFill/>
          <a:ln cap="flat" cmpd="sng" w="28575">
            <a:solidFill>
              <a:schemeClr val="dk2"/>
            </a:solidFill>
            <a:prstDash val="lgDash"/>
            <a:round/>
            <a:headEnd len="med" w="med" type="none"/>
            <a:tailEnd len="med" w="med" type="none"/>
          </a:ln>
        </p:spPr>
      </p:cxnSp>
      <p:sp>
        <p:nvSpPr>
          <p:cNvPr id="201" name="Google Shape;201;p32"/>
          <p:cNvSpPr/>
          <p:nvPr/>
        </p:nvSpPr>
        <p:spPr>
          <a:xfrm>
            <a:off x="1186050" y="1749877"/>
            <a:ext cx="2630325" cy="928275"/>
          </a:xfrm>
          <a:custGeom>
            <a:rect b="b" l="l" r="r" t="t"/>
            <a:pathLst>
              <a:path extrusionOk="0" h="37131" w="105213">
                <a:moveTo>
                  <a:pt x="0" y="37131"/>
                </a:moveTo>
                <a:cubicBezTo>
                  <a:pt x="8991" y="30946"/>
                  <a:pt x="36410" y="339"/>
                  <a:pt x="53945" y="20"/>
                </a:cubicBezTo>
                <a:cubicBezTo>
                  <a:pt x="71481" y="-299"/>
                  <a:pt x="96668" y="29352"/>
                  <a:pt x="105213" y="35218"/>
                </a:cubicBezTo>
              </a:path>
            </a:pathLst>
          </a:custGeom>
          <a:noFill/>
          <a:ln cap="flat" cmpd="sng" w="28575">
            <a:solidFill>
              <a:schemeClr val="dk2"/>
            </a:solidFill>
            <a:prstDash val="lgDash"/>
            <a:round/>
            <a:headEnd len="med" w="med" type="none"/>
            <a:tailEnd len="med" w="med" type="triangle"/>
          </a:ln>
        </p:spPr>
      </p:sp>
      <p:sp>
        <p:nvSpPr>
          <p:cNvPr id="202" name="Google Shape;202;p32"/>
          <p:cNvSpPr/>
          <p:nvPr/>
        </p:nvSpPr>
        <p:spPr>
          <a:xfrm>
            <a:off x="4304175" y="2968125"/>
            <a:ext cx="3759000" cy="1177475"/>
          </a:xfrm>
          <a:custGeom>
            <a:rect b="b" l="l" r="r" t="t"/>
            <a:pathLst>
              <a:path extrusionOk="0" h="47099" w="150360">
                <a:moveTo>
                  <a:pt x="150360" y="0"/>
                </a:moveTo>
                <a:cubicBezTo>
                  <a:pt x="144430" y="7843"/>
                  <a:pt x="139839" y="46421"/>
                  <a:pt x="114779" y="47059"/>
                </a:cubicBezTo>
                <a:cubicBezTo>
                  <a:pt x="89719" y="47697"/>
                  <a:pt x="19130" y="11032"/>
                  <a:pt x="0" y="3826"/>
                </a:cubicBezTo>
              </a:path>
            </a:pathLst>
          </a:custGeom>
          <a:noFill/>
          <a:ln cap="flat" cmpd="sng" w="28575">
            <a:solidFill>
              <a:schemeClr val="dk2"/>
            </a:solidFill>
            <a:prstDash val="lgDash"/>
            <a:round/>
            <a:headEnd len="med" w="med" type="none"/>
            <a:tailEnd len="med" w="med" type="triangle"/>
          </a:ln>
        </p:spPr>
      </p:sp>
      <p:sp>
        <p:nvSpPr>
          <p:cNvPr id="203" name="Google Shape;203;p32"/>
          <p:cNvSpPr/>
          <p:nvPr/>
        </p:nvSpPr>
        <p:spPr>
          <a:xfrm>
            <a:off x="1300825" y="2968125"/>
            <a:ext cx="6752775" cy="1808175"/>
          </a:xfrm>
          <a:custGeom>
            <a:rect b="b" l="l" r="r" t="t"/>
            <a:pathLst>
              <a:path extrusionOk="0" h="72327" w="270111">
                <a:moveTo>
                  <a:pt x="270111" y="0"/>
                </a:moveTo>
                <a:cubicBezTo>
                  <a:pt x="246837" y="12052"/>
                  <a:pt x="175483" y="72056"/>
                  <a:pt x="130464" y="72311"/>
                </a:cubicBezTo>
                <a:cubicBezTo>
                  <a:pt x="85446" y="72566"/>
                  <a:pt x="21744" y="13328"/>
                  <a:pt x="0" y="1531"/>
                </a:cubicBezTo>
              </a:path>
            </a:pathLst>
          </a:custGeom>
          <a:noFill/>
          <a:ln cap="flat" cmpd="sng" w="28575">
            <a:solidFill>
              <a:schemeClr val="dk2"/>
            </a:solidFill>
            <a:prstDash val="lgDash"/>
            <a:round/>
            <a:headEnd len="med" w="med" type="none"/>
            <a:tailEnd len="med" w="med" type="triangle"/>
          </a:ln>
        </p:spPr>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7" name="Shape 207"/>
        <p:cNvGrpSpPr/>
        <p:nvPr/>
      </p:nvGrpSpPr>
      <p:grpSpPr>
        <a:xfrm>
          <a:off x="0" y="0"/>
          <a:ext cx="0" cy="0"/>
          <a:chOff x="0" y="0"/>
          <a:chExt cx="0" cy="0"/>
        </a:xfrm>
      </p:grpSpPr>
      <p:sp>
        <p:nvSpPr>
          <p:cNvPr id="208" name="Google Shape;208;p33"/>
          <p:cNvSpPr txBox="1"/>
          <p:nvPr>
            <p:ph type="title"/>
          </p:nvPr>
        </p:nvSpPr>
        <p:spPr>
          <a:xfrm>
            <a:off x="609600" y="571500"/>
            <a:ext cx="7924800" cy="514200"/>
          </a:xfrm>
          <a:prstGeom prst="rect">
            <a:avLst/>
          </a:prstGeom>
        </p:spPr>
        <p:txBody>
          <a:bodyPr anchorCtr="0" anchor="t" bIns="34275" lIns="68575" spcFirstLastPara="1" rIns="68575" wrap="square" tIns="34275">
            <a:noAutofit/>
          </a:bodyPr>
          <a:lstStyle/>
          <a:p>
            <a:pPr indent="0" lvl="0" marL="0" rtl="0" algn="l">
              <a:spcBef>
                <a:spcPts val="0"/>
              </a:spcBef>
              <a:spcAft>
                <a:spcPts val="0"/>
              </a:spcAft>
              <a:buNone/>
            </a:pPr>
            <a:r>
              <a:rPr lang="en"/>
              <a:t>PBT Assessment Workflow</a:t>
            </a:r>
            <a:endParaRPr/>
          </a:p>
        </p:txBody>
      </p:sp>
      <p:sp>
        <p:nvSpPr>
          <p:cNvPr id="209" name="Google Shape;209;p33"/>
          <p:cNvSpPr txBox="1"/>
          <p:nvPr/>
        </p:nvSpPr>
        <p:spPr>
          <a:xfrm>
            <a:off x="5042700" y="1496025"/>
            <a:ext cx="3491700" cy="264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t>How do we operationalize this type of assessment?</a:t>
            </a:r>
            <a:endParaRPr sz="3000"/>
          </a:p>
        </p:txBody>
      </p:sp>
      <p:pic>
        <p:nvPicPr>
          <p:cNvPr id="210" name="Google Shape;210;p33" title="5th Annual Assessment Symposium V2">
            <a:hlinkClick r:id="rId3"/>
          </p:cNvPr>
          <p:cNvPicPr preferRelativeResize="0"/>
          <p:nvPr/>
        </p:nvPicPr>
        <p:blipFill>
          <a:blip r:embed="rId4">
            <a:alphaModFix/>
          </a:blip>
          <a:stretch>
            <a:fillRect/>
          </a:stretch>
        </p:blipFill>
        <p:spPr>
          <a:xfrm>
            <a:off x="152400" y="1238100"/>
            <a:ext cx="4572000" cy="3429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4" name="Shape 214"/>
        <p:cNvGrpSpPr/>
        <p:nvPr/>
      </p:nvGrpSpPr>
      <p:grpSpPr>
        <a:xfrm>
          <a:off x="0" y="0"/>
          <a:ext cx="0" cy="0"/>
          <a:chOff x="0" y="0"/>
          <a:chExt cx="0" cy="0"/>
        </a:xfrm>
      </p:grpSpPr>
      <p:sp>
        <p:nvSpPr>
          <p:cNvPr id="215" name="Google Shape;215;p34"/>
          <p:cNvSpPr txBox="1"/>
          <p:nvPr>
            <p:ph type="title"/>
          </p:nvPr>
        </p:nvSpPr>
        <p:spPr>
          <a:xfrm>
            <a:off x="609600" y="571500"/>
            <a:ext cx="7924800" cy="514200"/>
          </a:xfrm>
          <a:prstGeom prst="rect">
            <a:avLst/>
          </a:prstGeom>
        </p:spPr>
        <p:txBody>
          <a:bodyPr anchorCtr="0" anchor="t" bIns="34275" lIns="68575" spcFirstLastPara="1" rIns="68575" wrap="square" tIns="34275">
            <a:noAutofit/>
          </a:bodyPr>
          <a:lstStyle/>
          <a:p>
            <a:pPr indent="0" lvl="0" marL="0" rtl="0" algn="l">
              <a:spcBef>
                <a:spcPts val="0"/>
              </a:spcBef>
              <a:spcAft>
                <a:spcPts val="0"/>
              </a:spcAft>
              <a:buNone/>
            </a:pPr>
            <a:r>
              <a:rPr lang="en"/>
              <a:t>Why Practera</a:t>
            </a:r>
            <a:endParaRPr/>
          </a:p>
        </p:txBody>
      </p:sp>
      <p:sp>
        <p:nvSpPr>
          <p:cNvPr id="216" name="Google Shape;216;p34"/>
          <p:cNvSpPr txBox="1"/>
          <p:nvPr>
            <p:ph idx="1" type="body"/>
          </p:nvPr>
        </p:nvSpPr>
        <p:spPr>
          <a:xfrm>
            <a:off x="609600" y="1371600"/>
            <a:ext cx="3962400" cy="2914800"/>
          </a:xfrm>
          <a:prstGeom prst="rect">
            <a:avLst/>
          </a:prstGeom>
        </p:spPr>
        <p:txBody>
          <a:bodyPr anchorCtr="0" anchor="t" bIns="34275" lIns="68575" spcFirstLastPara="1" rIns="68575" wrap="square" tIns="34275">
            <a:noAutofit/>
          </a:bodyPr>
          <a:lstStyle/>
          <a:p>
            <a:pPr indent="0" lvl="0" marL="0" rtl="0" algn="l">
              <a:spcBef>
                <a:spcPts val="300"/>
              </a:spcBef>
              <a:spcAft>
                <a:spcPts val="0"/>
              </a:spcAft>
              <a:buNone/>
            </a:pPr>
            <a:r>
              <a:rPr lang="en"/>
              <a:t>Complicated process involving three actors, faculty students and global clients</a:t>
            </a:r>
            <a:endParaRPr/>
          </a:p>
          <a:p>
            <a:pPr indent="0" lvl="0" marL="0" rtl="0" algn="l">
              <a:spcBef>
                <a:spcPts val="300"/>
              </a:spcBef>
              <a:spcAft>
                <a:spcPts val="0"/>
              </a:spcAft>
              <a:buNone/>
            </a:pPr>
            <a:r>
              <a:t/>
            </a:r>
            <a:endParaRPr/>
          </a:p>
          <a:p>
            <a:pPr indent="0" lvl="0" marL="0" rtl="0" algn="l">
              <a:spcBef>
                <a:spcPts val="300"/>
              </a:spcBef>
              <a:spcAft>
                <a:spcPts val="0"/>
              </a:spcAft>
              <a:buNone/>
            </a:pPr>
            <a:r>
              <a:rPr lang="en"/>
              <a:t>Practera provides a solution for managing the feedback loops between faculty, clients and students</a:t>
            </a:r>
            <a:endParaRPr/>
          </a:p>
          <a:p>
            <a:pPr indent="0" lvl="0" marL="0" rtl="0" algn="l">
              <a:spcBef>
                <a:spcPts val="300"/>
              </a:spcBef>
              <a:spcAft>
                <a:spcPts val="0"/>
              </a:spcAft>
              <a:buNone/>
            </a:pPr>
            <a:r>
              <a:rPr lang="en"/>
              <a:t> </a:t>
            </a:r>
            <a:endParaRPr/>
          </a:p>
        </p:txBody>
      </p:sp>
      <p:pic>
        <p:nvPicPr>
          <p:cNvPr id="217" name="Google Shape;217;p34"/>
          <p:cNvPicPr preferRelativeResize="0"/>
          <p:nvPr/>
        </p:nvPicPr>
        <p:blipFill>
          <a:blip r:embed="rId3">
            <a:alphaModFix/>
          </a:blip>
          <a:stretch>
            <a:fillRect/>
          </a:stretch>
        </p:blipFill>
        <p:spPr>
          <a:xfrm>
            <a:off x="5463300" y="4572300"/>
            <a:ext cx="1838325" cy="409575"/>
          </a:xfrm>
          <a:prstGeom prst="rect">
            <a:avLst/>
          </a:prstGeom>
          <a:noFill/>
          <a:ln>
            <a:noFill/>
          </a:ln>
        </p:spPr>
      </p:pic>
      <p:pic>
        <p:nvPicPr>
          <p:cNvPr id="218" name="Google Shape;218;p34"/>
          <p:cNvPicPr preferRelativeResize="0"/>
          <p:nvPr/>
        </p:nvPicPr>
        <p:blipFill>
          <a:blip r:embed="rId4">
            <a:alphaModFix/>
          </a:blip>
          <a:stretch>
            <a:fillRect/>
          </a:stretch>
        </p:blipFill>
        <p:spPr>
          <a:xfrm>
            <a:off x="5463300" y="1215000"/>
            <a:ext cx="2687500" cy="272014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2" name="Shape 222"/>
        <p:cNvGrpSpPr/>
        <p:nvPr/>
      </p:nvGrpSpPr>
      <p:grpSpPr>
        <a:xfrm>
          <a:off x="0" y="0"/>
          <a:ext cx="0" cy="0"/>
          <a:chOff x="0" y="0"/>
          <a:chExt cx="0" cy="0"/>
        </a:xfrm>
      </p:grpSpPr>
      <p:sp>
        <p:nvSpPr>
          <p:cNvPr id="223" name="Google Shape;223;p35"/>
          <p:cNvSpPr txBox="1"/>
          <p:nvPr>
            <p:ph type="title"/>
          </p:nvPr>
        </p:nvSpPr>
        <p:spPr>
          <a:xfrm>
            <a:off x="609600" y="571500"/>
            <a:ext cx="7924800" cy="514200"/>
          </a:xfrm>
          <a:prstGeom prst="rect">
            <a:avLst/>
          </a:prstGeom>
        </p:spPr>
        <p:txBody>
          <a:bodyPr anchorCtr="0" anchor="t" bIns="34275" lIns="68575" spcFirstLastPara="1" rIns="68575" wrap="square" tIns="34275">
            <a:noAutofit/>
          </a:bodyPr>
          <a:lstStyle/>
          <a:p>
            <a:pPr indent="0" lvl="0" marL="0" rtl="0" algn="l">
              <a:spcBef>
                <a:spcPts val="0"/>
              </a:spcBef>
              <a:spcAft>
                <a:spcPts val="0"/>
              </a:spcAft>
              <a:buNone/>
            </a:pPr>
            <a:r>
              <a:rPr lang="en"/>
              <a:t>Practera - Data We Analyze</a:t>
            </a:r>
            <a:endParaRPr/>
          </a:p>
        </p:txBody>
      </p:sp>
      <p:sp>
        <p:nvSpPr>
          <p:cNvPr id="224" name="Google Shape;224;p35"/>
          <p:cNvSpPr txBox="1"/>
          <p:nvPr>
            <p:ph idx="1" type="body"/>
          </p:nvPr>
        </p:nvSpPr>
        <p:spPr>
          <a:xfrm>
            <a:off x="609600" y="1371600"/>
            <a:ext cx="7924800" cy="2914800"/>
          </a:xfrm>
          <a:prstGeom prst="rect">
            <a:avLst/>
          </a:prstGeom>
        </p:spPr>
        <p:txBody>
          <a:bodyPr anchorCtr="0" anchor="t" bIns="34275" lIns="68575" spcFirstLastPara="1" rIns="68575" wrap="square" tIns="34275">
            <a:noAutofit/>
          </a:bodyPr>
          <a:lstStyle/>
          <a:p>
            <a:pPr indent="0" lvl="0" marL="0" rtl="0" algn="l">
              <a:spcBef>
                <a:spcPts val="300"/>
              </a:spcBef>
              <a:spcAft>
                <a:spcPts val="0"/>
              </a:spcAft>
              <a:buNone/>
            </a:pPr>
            <a:r>
              <a:rPr lang="en"/>
              <a:t>Direct data includes </a:t>
            </a:r>
            <a:endParaRPr/>
          </a:p>
          <a:p>
            <a:pPr indent="-317500" lvl="0" marL="457200" rtl="0" algn="l">
              <a:spcBef>
                <a:spcPts val="300"/>
              </a:spcBef>
              <a:spcAft>
                <a:spcPts val="0"/>
              </a:spcAft>
              <a:buSzPts val="1400"/>
              <a:buChar char="-"/>
            </a:pPr>
            <a:r>
              <a:rPr lang="en"/>
              <a:t>helpfulness ratings from students after viewing feedback, quick comment tags, textual “detailed” responses</a:t>
            </a:r>
            <a:endParaRPr/>
          </a:p>
          <a:p>
            <a:pPr indent="0" lvl="0" marL="0" rtl="0" algn="l">
              <a:spcBef>
                <a:spcPts val="300"/>
              </a:spcBef>
              <a:spcAft>
                <a:spcPts val="0"/>
              </a:spcAft>
              <a:buNone/>
            </a:pPr>
            <a:r>
              <a:t/>
            </a:r>
            <a:endParaRPr/>
          </a:p>
          <a:p>
            <a:pPr indent="0" lvl="0" marL="0" rtl="0" algn="l">
              <a:spcBef>
                <a:spcPts val="300"/>
              </a:spcBef>
              <a:spcAft>
                <a:spcPts val="0"/>
              </a:spcAft>
              <a:buNone/>
            </a:pPr>
            <a:r>
              <a:rPr lang="en"/>
              <a:t>Indirect data includes </a:t>
            </a:r>
            <a:endParaRPr/>
          </a:p>
          <a:p>
            <a:pPr indent="-317500" lvl="0" marL="457200" rtl="0" algn="l">
              <a:spcBef>
                <a:spcPts val="300"/>
              </a:spcBef>
              <a:spcAft>
                <a:spcPts val="0"/>
              </a:spcAft>
              <a:buSzPts val="1400"/>
              <a:buChar char="-"/>
            </a:pPr>
            <a:r>
              <a:rPr lang="en"/>
              <a:t>timing: e.g. between student submission, client review, client feedback read by student</a:t>
            </a:r>
            <a:endParaRPr/>
          </a:p>
          <a:p>
            <a:pPr indent="-317500" lvl="0" marL="457200" rtl="0" algn="l">
              <a:spcBef>
                <a:spcPts val="0"/>
              </a:spcBef>
              <a:spcAft>
                <a:spcPts val="0"/>
              </a:spcAft>
              <a:buSzPts val="1400"/>
              <a:buChar char="-"/>
            </a:pPr>
            <a:r>
              <a:rPr lang="en"/>
              <a:t>Engagement with project materials pre/post feedback</a:t>
            </a:r>
            <a:endParaRPr/>
          </a:p>
          <a:p>
            <a:pPr indent="-317500" lvl="0" marL="457200" rtl="0" algn="l">
              <a:spcBef>
                <a:spcPts val="0"/>
              </a:spcBef>
              <a:spcAft>
                <a:spcPts val="0"/>
              </a:spcAft>
              <a:buSzPts val="1400"/>
              <a:buChar char="-"/>
            </a:pPr>
            <a:r>
              <a:rPr lang="en"/>
              <a:t>Chat and other collaboration post-feedback</a:t>
            </a:r>
            <a:endParaRPr/>
          </a:p>
          <a:p>
            <a:pPr indent="0" lvl="0" marL="0" rtl="0" algn="l">
              <a:spcBef>
                <a:spcPts val="300"/>
              </a:spcBef>
              <a:spcAft>
                <a:spcPts val="0"/>
              </a:spcAft>
              <a:buNone/>
            </a:pPr>
            <a:r>
              <a:t/>
            </a:r>
            <a:endParaRPr/>
          </a:p>
        </p:txBody>
      </p:sp>
      <p:pic>
        <p:nvPicPr>
          <p:cNvPr id="225" name="Google Shape;225;p35"/>
          <p:cNvPicPr preferRelativeResize="0"/>
          <p:nvPr/>
        </p:nvPicPr>
        <p:blipFill>
          <a:blip r:embed="rId3">
            <a:alphaModFix/>
          </a:blip>
          <a:stretch>
            <a:fillRect/>
          </a:stretch>
        </p:blipFill>
        <p:spPr>
          <a:xfrm>
            <a:off x="6217988" y="284713"/>
            <a:ext cx="2162175" cy="1438275"/>
          </a:xfrm>
          <a:prstGeom prst="rect">
            <a:avLst/>
          </a:prstGeom>
          <a:noFill/>
          <a:ln>
            <a:noFill/>
          </a:ln>
        </p:spPr>
      </p:pic>
      <p:pic>
        <p:nvPicPr>
          <p:cNvPr id="226" name="Google Shape;226;p35"/>
          <p:cNvPicPr preferRelativeResize="0"/>
          <p:nvPr/>
        </p:nvPicPr>
        <p:blipFill>
          <a:blip r:embed="rId4">
            <a:alphaModFix/>
          </a:blip>
          <a:stretch>
            <a:fillRect/>
          </a:stretch>
        </p:blipFill>
        <p:spPr>
          <a:xfrm>
            <a:off x="7172313" y="751450"/>
            <a:ext cx="1971675" cy="9715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0" name="Shape 230"/>
        <p:cNvGrpSpPr/>
        <p:nvPr/>
      </p:nvGrpSpPr>
      <p:grpSpPr>
        <a:xfrm>
          <a:off x="0" y="0"/>
          <a:ext cx="0" cy="0"/>
          <a:chOff x="0" y="0"/>
          <a:chExt cx="0" cy="0"/>
        </a:xfrm>
      </p:grpSpPr>
      <p:pic>
        <p:nvPicPr>
          <p:cNvPr id="231" name="Google Shape;231;p36"/>
          <p:cNvPicPr preferRelativeResize="0"/>
          <p:nvPr/>
        </p:nvPicPr>
        <p:blipFill rotWithShape="1">
          <a:blip r:embed="rId3">
            <a:alphaModFix/>
          </a:blip>
          <a:srcRect b="41590" l="0" r="0" t="22691"/>
          <a:stretch/>
        </p:blipFill>
        <p:spPr>
          <a:xfrm>
            <a:off x="475638" y="3025642"/>
            <a:ext cx="4719223" cy="1369401"/>
          </a:xfrm>
          <a:prstGeom prst="rect">
            <a:avLst/>
          </a:prstGeom>
          <a:noFill/>
          <a:ln>
            <a:noFill/>
          </a:ln>
        </p:spPr>
      </p:pic>
      <p:sp>
        <p:nvSpPr>
          <p:cNvPr id="232" name="Google Shape;232;p36"/>
          <p:cNvSpPr txBox="1"/>
          <p:nvPr>
            <p:ph type="title"/>
          </p:nvPr>
        </p:nvSpPr>
        <p:spPr>
          <a:xfrm>
            <a:off x="609600" y="571500"/>
            <a:ext cx="7924800" cy="514200"/>
          </a:xfrm>
          <a:prstGeom prst="rect">
            <a:avLst/>
          </a:prstGeom>
        </p:spPr>
        <p:txBody>
          <a:bodyPr anchorCtr="0" anchor="t" bIns="34275" lIns="68575" spcFirstLastPara="1" rIns="68575" wrap="square" tIns="34275">
            <a:noAutofit/>
          </a:bodyPr>
          <a:lstStyle/>
          <a:p>
            <a:pPr indent="0" lvl="0" marL="0" rtl="0" algn="l">
              <a:spcBef>
                <a:spcPts val="0"/>
              </a:spcBef>
              <a:spcAft>
                <a:spcPts val="0"/>
              </a:spcAft>
              <a:buNone/>
            </a:pPr>
            <a:r>
              <a:rPr lang="en"/>
              <a:t>Practera - Weekly Reports</a:t>
            </a:r>
            <a:endParaRPr/>
          </a:p>
        </p:txBody>
      </p:sp>
      <p:pic>
        <p:nvPicPr>
          <p:cNvPr id="233" name="Google Shape;233;p36"/>
          <p:cNvPicPr preferRelativeResize="0"/>
          <p:nvPr/>
        </p:nvPicPr>
        <p:blipFill rotWithShape="1">
          <a:blip r:embed="rId3">
            <a:alphaModFix/>
          </a:blip>
          <a:srcRect b="81408" l="0" r="0" t="0"/>
          <a:stretch/>
        </p:blipFill>
        <p:spPr>
          <a:xfrm>
            <a:off x="289125" y="2137038"/>
            <a:ext cx="4939852" cy="746101"/>
          </a:xfrm>
          <a:prstGeom prst="rect">
            <a:avLst/>
          </a:prstGeom>
          <a:noFill/>
          <a:ln>
            <a:noFill/>
          </a:ln>
        </p:spPr>
      </p:pic>
      <p:pic>
        <p:nvPicPr>
          <p:cNvPr id="234" name="Google Shape;234;p36"/>
          <p:cNvPicPr preferRelativeResize="0"/>
          <p:nvPr/>
        </p:nvPicPr>
        <p:blipFill rotWithShape="1">
          <a:blip r:embed="rId4">
            <a:alphaModFix/>
          </a:blip>
          <a:srcRect b="0" l="0" r="0" t="74763"/>
          <a:stretch/>
        </p:blipFill>
        <p:spPr>
          <a:xfrm>
            <a:off x="504850" y="1195859"/>
            <a:ext cx="4067151" cy="514200"/>
          </a:xfrm>
          <a:prstGeom prst="rect">
            <a:avLst/>
          </a:prstGeom>
          <a:noFill/>
          <a:ln>
            <a:noFill/>
          </a:ln>
        </p:spPr>
      </p:pic>
      <p:pic>
        <p:nvPicPr>
          <p:cNvPr id="235" name="Google Shape;235;p36"/>
          <p:cNvPicPr preferRelativeResize="0"/>
          <p:nvPr/>
        </p:nvPicPr>
        <p:blipFill>
          <a:blip r:embed="rId5">
            <a:alphaModFix/>
          </a:blip>
          <a:stretch>
            <a:fillRect/>
          </a:stretch>
        </p:blipFill>
        <p:spPr>
          <a:xfrm>
            <a:off x="119003" y="1640787"/>
            <a:ext cx="4838825" cy="429950"/>
          </a:xfrm>
          <a:prstGeom prst="rect">
            <a:avLst/>
          </a:prstGeom>
          <a:noFill/>
          <a:ln>
            <a:noFill/>
          </a:ln>
        </p:spPr>
      </p:pic>
      <p:pic>
        <p:nvPicPr>
          <p:cNvPr id="236" name="Google Shape;236;p36"/>
          <p:cNvPicPr preferRelativeResize="0"/>
          <p:nvPr/>
        </p:nvPicPr>
        <p:blipFill rotWithShape="1">
          <a:blip r:embed="rId4">
            <a:alphaModFix/>
          </a:blip>
          <a:srcRect b="26756" l="0" r="0" t="0"/>
          <a:stretch/>
        </p:blipFill>
        <p:spPr>
          <a:xfrm>
            <a:off x="4767600" y="1195850"/>
            <a:ext cx="4067151" cy="1492326"/>
          </a:xfrm>
          <a:prstGeom prst="rect">
            <a:avLst/>
          </a:prstGeom>
          <a:noFill/>
          <a:ln>
            <a:noFill/>
          </a:ln>
        </p:spPr>
      </p:pic>
      <p:pic>
        <p:nvPicPr>
          <p:cNvPr id="237" name="Google Shape;237;p36"/>
          <p:cNvPicPr preferRelativeResize="0"/>
          <p:nvPr/>
        </p:nvPicPr>
        <p:blipFill rotWithShape="1">
          <a:blip r:embed="rId3">
            <a:alphaModFix/>
          </a:blip>
          <a:srcRect b="0" l="0" r="0" t="58798"/>
          <a:stretch/>
        </p:blipFill>
        <p:spPr>
          <a:xfrm>
            <a:off x="4685638" y="2964188"/>
            <a:ext cx="4458368" cy="149232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1" name="Shape 241"/>
        <p:cNvGrpSpPr/>
        <p:nvPr/>
      </p:nvGrpSpPr>
      <p:grpSpPr>
        <a:xfrm>
          <a:off x="0" y="0"/>
          <a:ext cx="0" cy="0"/>
          <a:chOff x="0" y="0"/>
          <a:chExt cx="0" cy="0"/>
        </a:xfrm>
      </p:grpSpPr>
      <p:sp>
        <p:nvSpPr>
          <p:cNvPr id="242" name="Google Shape;242;p37"/>
          <p:cNvSpPr txBox="1"/>
          <p:nvPr>
            <p:ph type="title"/>
          </p:nvPr>
        </p:nvSpPr>
        <p:spPr>
          <a:xfrm>
            <a:off x="609600" y="571500"/>
            <a:ext cx="7924800" cy="514200"/>
          </a:xfrm>
          <a:prstGeom prst="rect">
            <a:avLst/>
          </a:prstGeom>
        </p:spPr>
        <p:txBody>
          <a:bodyPr anchorCtr="0" anchor="t" bIns="34275" lIns="68575" spcFirstLastPara="1" rIns="68575" wrap="square" tIns="34275">
            <a:noAutofit/>
          </a:bodyPr>
          <a:lstStyle/>
          <a:p>
            <a:pPr indent="0" lvl="0" marL="0" rtl="0" algn="l">
              <a:spcBef>
                <a:spcPts val="0"/>
              </a:spcBef>
              <a:spcAft>
                <a:spcPts val="0"/>
              </a:spcAft>
              <a:buNone/>
            </a:pPr>
            <a:r>
              <a:rPr lang="en"/>
              <a:t>Value Added by PBT Assessment Cycle</a:t>
            </a:r>
            <a:endParaRPr/>
          </a:p>
        </p:txBody>
      </p:sp>
      <p:sp>
        <p:nvSpPr>
          <p:cNvPr id="243" name="Google Shape;243;p37"/>
          <p:cNvSpPr txBox="1"/>
          <p:nvPr>
            <p:ph idx="1" type="body"/>
          </p:nvPr>
        </p:nvSpPr>
        <p:spPr>
          <a:xfrm>
            <a:off x="609600" y="1371600"/>
            <a:ext cx="5549700" cy="2914800"/>
          </a:xfrm>
          <a:prstGeom prst="rect">
            <a:avLst/>
          </a:prstGeom>
        </p:spPr>
        <p:txBody>
          <a:bodyPr anchorCtr="0" anchor="t" bIns="34275" lIns="68575" spcFirstLastPara="1" rIns="68575" wrap="square" tIns="34275">
            <a:noAutofit/>
          </a:bodyPr>
          <a:lstStyle/>
          <a:p>
            <a:pPr indent="-330200" lvl="0" marL="457200" rtl="0" algn="l">
              <a:spcBef>
                <a:spcPts val="300"/>
              </a:spcBef>
              <a:spcAft>
                <a:spcPts val="0"/>
              </a:spcAft>
              <a:buSzPts val="1600"/>
              <a:buChar char="▪"/>
            </a:pPr>
            <a:r>
              <a:rPr lang="en" sz="1600"/>
              <a:t>Provides information to instructors on the value of their feedback which they can use to improve team coaching </a:t>
            </a:r>
            <a:endParaRPr sz="1600"/>
          </a:p>
          <a:p>
            <a:pPr indent="-330200" lvl="0" marL="457200" rtl="0" algn="l">
              <a:spcBef>
                <a:spcPts val="0"/>
              </a:spcBef>
              <a:spcAft>
                <a:spcPts val="0"/>
              </a:spcAft>
              <a:buSzPts val="1600"/>
              <a:buChar char="▪"/>
            </a:pPr>
            <a:r>
              <a:rPr lang="en" sz="1600"/>
              <a:t>Improves the quality of deliverables submitted to the client</a:t>
            </a:r>
            <a:endParaRPr sz="1600"/>
          </a:p>
          <a:p>
            <a:pPr indent="-330200" lvl="0" marL="457200" rtl="0" algn="l">
              <a:spcBef>
                <a:spcPts val="0"/>
              </a:spcBef>
              <a:spcAft>
                <a:spcPts val="0"/>
              </a:spcAft>
              <a:buSzPts val="1600"/>
              <a:buChar char="▪"/>
            </a:pPr>
            <a:r>
              <a:rPr lang="en" sz="1600"/>
              <a:t>Validates perceived quality and boosts team morale</a:t>
            </a:r>
            <a:endParaRPr sz="1600"/>
          </a:p>
          <a:p>
            <a:pPr indent="-330200" lvl="0" marL="457200" rtl="0" algn="l">
              <a:spcBef>
                <a:spcPts val="0"/>
              </a:spcBef>
              <a:spcAft>
                <a:spcPts val="0"/>
              </a:spcAft>
              <a:buSzPts val="1600"/>
              <a:buChar char="▪"/>
            </a:pPr>
            <a:r>
              <a:rPr lang="en" sz="1600"/>
              <a:t>Offers an opportunity for students to thank clients for their feedback</a:t>
            </a:r>
            <a:endParaRPr sz="1600"/>
          </a:p>
          <a:p>
            <a:pPr indent="-330200" lvl="0" marL="457200" rtl="0" algn="l">
              <a:spcBef>
                <a:spcPts val="0"/>
              </a:spcBef>
              <a:spcAft>
                <a:spcPts val="0"/>
              </a:spcAft>
              <a:buSzPts val="1600"/>
              <a:buChar char="▪"/>
            </a:pPr>
            <a:r>
              <a:rPr lang="en" sz="1600"/>
              <a:t>Offers an opportunity for clients to gage the helpfulness of their feedback</a:t>
            </a:r>
            <a:endParaRPr sz="1600"/>
          </a:p>
          <a:p>
            <a:pPr indent="-330200" lvl="0" marL="457200" rtl="0" algn="l">
              <a:spcBef>
                <a:spcPts val="0"/>
              </a:spcBef>
              <a:spcAft>
                <a:spcPts val="0"/>
              </a:spcAft>
              <a:buSzPts val="1600"/>
              <a:buChar char="▪"/>
            </a:pPr>
            <a:r>
              <a:rPr lang="en" sz="1600"/>
              <a:t>Improves retention and engagement of clients</a:t>
            </a:r>
            <a:endParaRPr sz="1600"/>
          </a:p>
          <a:p>
            <a:pPr indent="0" lvl="0" marL="0" rtl="0" algn="l">
              <a:spcBef>
                <a:spcPts val="300"/>
              </a:spcBef>
              <a:spcAft>
                <a:spcPts val="0"/>
              </a:spcAft>
              <a:buNone/>
            </a:pPr>
            <a:r>
              <a:t/>
            </a:r>
            <a:endParaRPr sz="1600"/>
          </a:p>
          <a:p>
            <a:pPr indent="0" lvl="0" marL="0" rtl="0" algn="l">
              <a:spcBef>
                <a:spcPts val="300"/>
              </a:spcBef>
              <a:spcAft>
                <a:spcPts val="0"/>
              </a:spcAft>
              <a:buNone/>
            </a:pPr>
            <a:r>
              <a:t/>
            </a:r>
            <a:endParaRPr/>
          </a:p>
        </p:txBody>
      </p:sp>
      <p:pic>
        <p:nvPicPr>
          <p:cNvPr id="244" name="Google Shape;244;p37"/>
          <p:cNvPicPr preferRelativeResize="0"/>
          <p:nvPr/>
        </p:nvPicPr>
        <p:blipFill>
          <a:blip r:embed="rId3">
            <a:alphaModFix/>
          </a:blip>
          <a:stretch>
            <a:fillRect/>
          </a:stretch>
        </p:blipFill>
        <p:spPr>
          <a:xfrm>
            <a:off x="6294624" y="1123500"/>
            <a:ext cx="2515649" cy="3411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8" name="Shape 248"/>
        <p:cNvGrpSpPr/>
        <p:nvPr/>
      </p:nvGrpSpPr>
      <p:grpSpPr>
        <a:xfrm>
          <a:off x="0" y="0"/>
          <a:ext cx="0" cy="0"/>
          <a:chOff x="0" y="0"/>
          <a:chExt cx="0" cy="0"/>
        </a:xfrm>
      </p:grpSpPr>
      <p:sp>
        <p:nvSpPr>
          <p:cNvPr id="249" name="Google Shape;249;p38"/>
          <p:cNvSpPr txBox="1"/>
          <p:nvPr>
            <p:ph type="title"/>
          </p:nvPr>
        </p:nvSpPr>
        <p:spPr>
          <a:xfrm>
            <a:off x="609600" y="571500"/>
            <a:ext cx="7924800" cy="514200"/>
          </a:xfrm>
          <a:prstGeom prst="rect">
            <a:avLst/>
          </a:prstGeom>
        </p:spPr>
        <p:txBody>
          <a:bodyPr anchorCtr="0" anchor="t" bIns="34275" lIns="68575" spcFirstLastPara="1" rIns="68575" wrap="square" tIns="34275">
            <a:noAutofit/>
          </a:bodyPr>
          <a:lstStyle/>
          <a:p>
            <a:pPr indent="0" lvl="0" marL="0" rtl="0" algn="l">
              <a:spcBef>
                <a:spcPts val="0"/>
              </a:spcBef>
              <a:spcAft>
                <a:spcPts val="0"/>
              </a:spcAft>
              <a:buNone/>
            </a:pPr>
            <a:r>
              <a:rPr lang="en"/>
              <a:t>Conclusion</a:t>
            </a:r>
            <a:endParaRPr/>
          </a:p>
        </p:txBody>
      </p:sp>
      <p:sp>
        <p:nvSpPr>
          <p:cNvPr id="250" name="Google Shape;250;p38"/>
          <p:cNvSpPr txBox="1"/>
          <p:nvPr>
            <p:ph idx="1" type="body"/>
          </p:nvPr>
        </p:nvSpPr>
        <p:spPr>
          <a:xfrm>
            <a:off x="609600" y="1371600"/>
            <a:ext cx="7924800" cy="3211500"/>
          </a:xfrm>
          <a:prstGeom prst="rect">
            <a:avLst/>
          </a:prstGeom>
        </p:spPr>
        <p:txBody>
          <a:bodyPr anchorCtr="0" anchor="t" bIns="34275" lIns="68575" spcFirstLastPara="1" rIns="68575" wrap="square" tIns="34275">
            <a:noAutofit/>
          </a:bodyPr>
          <a:lstStyle/>
          <a:p>
            <a:pPr indent="0" lvl="0" marL="0" rtl="0" algn="l">
              <a:spcBef>
                <a:spcPts val="300"/>
              </a:spcBef>
              <a:spcAft>
                <a:spcPts val="0"/>
              </a:spcAft>
              <a:buNone/>
            </a:pPr>
            <a:r>
              <a:rPr lang="en"/>
              <a:t>For experiential learning data analytics from Practera go beyond traditional classroom assessments by:</a:t>
            </a:r>
            <a:endParaRPr/>
          </a:p>
          <a:p>
            <a:pPr indent="0" lvl="0" marL="0" rtl="0" algn="l">
              <a:spcBef>
                <a:spcPts val="300"/>
              </a:spcBef>
              <a:spcAft>
                <a:spcPts val="0"/>
              </a:spcAft>
              <a:buNone/>
            </a:pPr>
            <a:r>
              <a:t/>
            </a:r>
            <a:endParaRPr/>
          </a:p>
          <a:p>
            <a:pPr indent="-317500" lvl="0" marL="457200" rtl="0" algn="l">
              <a:spcBef>
                <a:spcPts val="300"/>
              </a:spcBef>
              <a:spcAft>
                <a:spcPts val="0"/>
              </a:spcAft>
              <a:buSzPts val="1400"/>
              <a:buChar char="▪"/>
            </a:pPr>
            <a:r>
              <a:rPr lang="en"/>
              <a:t>Including real time, real world </a:t>
            </a:r>
            <a:r>
              <a:rPr lang="en"/>
              <a:t>performance data from faculty and clients </a:t>
            </a:r>
            <a:endParaRPr/>
          </a:p>
          <a:p>
            <a:pPr indent="-317500" lvl="0" marL="457200" rtl="0" algn="l">
              <a:spcBef>
                <a:spcPts val="0"/>
              </a:spcBef>
              <a:spcAft>
                <a:spcPts val="0"/>
              </a:spcAft>
              <a:buSzPts val="1400"/>
              <a:buChar char="▪"/>
            </a:pPr>
            <a:r>
              <a:rPr lang="en"/>
              <a:t>Giving an insight as to what type of feedback is valuable to students</a:t>
            </a:r>
            <a:endParaRPr/>
          </a:p>
          <a:p>
            <a:pPr indent="-317500" lvl="0" marL="457200" rtl="0" algn="l">
              <a:spcBef>
                <a:spcPts val="0"/>
              </a:spcBef>
              <a:spcAft>
                <a:spcPts val="0"/>
              </a:spcAft>
              <a:buSzPts val="1400"/>
              <a:buChar char="▪"/>
            </a:pPr>
            <a:r>
              <a:rPr lang="en"/>
              <a:t>Providing data to improve the learning experience</a:t>
            </a:r>
            <a:endParaRPr/>
          </a:p>
          <a:p>
            <a:pPr indent="-317500" lvl="0" marL="457200" rtl="0" algn="l">
              <a:spcBef>
                <a:spcPts val="0"/>
              </a:spcBef>
              <a:spcAft>
                <a:spcPts val="0"/>
              </a:spcAft>
              <a:buSzPts val="1400"/>
              <a:buChar char="▪"/>
            </a:pPr>
            <a:r>
              <a:rPr lang="en"/>
              <a:t>Increasing student-faculty-and client engagement </a:t>
            </a:r>
            <a:endParaRPr/>
          </a:p>
          <a:p>
            <a:pPr indent="-317500" lvl="0" marL="457200" rtl="0" algn="l">
              <a:spcBef>
                <a:spcPts val="0"/>
              </a:spcBef>
              <a:spcAft>
                <a:spcPts val="0"/>
              </a:spcAft>
              <a:buSzPts val="1400"/>
              <a:buChar char="▪"/>
            </a:pPr>
            <a:r>
              <a:rPr lang="en"/>
              <a:t>Helping to focus student consulting team efforts on meeting client needs</a:t>
            </a:r>
            <a:endParaRPr/>
          </a:p>
          <a:p>
            <a:pPr indent="-317500" lvl="0" marL="457200" rtl="0" algn="l">
              <a:spcBef>
                <a:spcPts val="0"/>
              </a:spcBef>
              <a:spcAft>
                <a:spcPts val="0"/>
              </a:spcAft>
              <a:buSzPts val="1400"/>
              <a:buChar char="▪"/>
            </a:pPr>
            <a:r>
              <a:rPr lang="en"/>
              <a:t>Capturing the value of student-client partnerships that can be used to promote future engagement in experiential learning</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4" name="Shape 254"/>
        <p:cNvGrpSpPr/>
        <p:nvPr/>
      </p:nvGrpSpPr>
      <p:grpSpPr>
        <a:xfrm>
          <a:off x="0" y="0"/>
          <a:ext cx="0" cy="0"/>
          <a:chOff x="0" y="0"/>
          <a:chExt cx="0" cy="0"/>
        </a:xfrm>
      </p:grpSpPr>
      <p:sp>
        <p:nvSpPr>
          <p:cNvPr id="255" name="Google Shape;255;p39"/>
          <p:cNvSpPr txBox="1"/>
          <p:nvPr>
            <p:ph type="title"/>
          </p:nvPr>
        </p:nvSpPr>
        <p:spPr>
          <a:xfrm>
            <a:off x="609600" y="571500"/>
            <a:ext cx="7924800" cy="514200"/>
          </a:xfrm>
          <a:prstGeom prst="rect">
            <a:avLst/>
          </a:prstGeom>
        </p:spPr>
        <p:txBody>
          <a:bodyPr anchorCtr="0" anchor="t" bIns="34275" lIns="68575" spcFirstLastPara="1" rIns="68575" wrap="square" tIns="34275">
            <a:noAutofit/>
          </a:bodyPr>
          <a:lstStyle/>
          <a:p>
            <a:pPr indent="0" lvl="0" marL="0" rtl="0" algn="l">
              <a:spcBef>
                <a:spcPts val="0"/>
              </a:spcBef>
              <a:spcAft>
                <a:spcPts val="0"/>
              </a:spcAft>
              <a:buNone/>
            </a:pPr>
            <a:r>
              <a:rPr lang="en"/>
              <a:t>Thank You</a:t>
            </a:r>
            <a:endParaRPr/>
          </a:p>
        </p:txBody>
      </p:sp>
      <p:sp>
        <p:nvSpPr>
          <p:cNvPr id="256" name="Google Shape;256;p39"/>
          <p:cNvSpPr txBox="1"/>
          <p:nvPr>
            <p:ph idx="1" type="body"/>
          </p:nvPr>
        </p:nvSpPr>
        <p:spPr>
          <a:xfrm>
            <a:off x="609600" y="1371600"/>
            <a:ext cx="7924800" cy="2914800"/>
          </a:xfrm>
          <a:prstGeom prst="rect">
            <a:avLst/>
          </a:prstGeom>
        </p:spPr>
        <p:txBody>
          <a:bodyPr anchorCtr="0" anchor="t" bIns="34275" lIns="68575" spcFirstLastPara="1" rIns="68575" wrap="square" tIns="34275">
            <a:noAutofit/>
          </a:bodyPr>
          <a:lstStyle/>
          <a:p>
            <a:pPr indent="0" lvl="0" marL="0" rtl="0" algn="l">
              <a:spcBef>
                <a:spcPts val="300"/>
              </a:spcBef>
              <a:spcAft>
                <a:spcPts val="0"/>
              </a:spcAft>
              <a:buNone/>
            </a:pPr>
            <a:r>
              <a:rPr lang="en"/>
              <a:t>Rachel Pieciak: </a:t>
            </a:r>
            <a:r>
              <a:rPr lang="en" u="sng">
                <a:solidFill>
                  <a:schemeClr val="hlink"/>
                </a:solidFill>
                <a:hlinkClick r:id="rId3"/>
              </a:rPr>
              <a:t>rpieciak@bu.edu</a:t>
            </a:r>
            <a:endParaRPr/>
          </a:p>
          <a:p>
            <a:pPr indent="0" lvl="0" marL="0" rtl="0" algn="l">
              <a:spcBef>
                <a:spcPts val="300"/>
              </a:spcBef>
              <a:spcAft>
                <a:spcPts val="0"/>
              </a:spcAft>
              <a:buNone/>
            </a:pPr>
            <a:r>
              <a:t/>
            </a:r>
            <a:endParaRPr/>
          </a:p>
          <a:p>
            <a:pPr indent="0" lvl="0" marL="0" rtl="0" algn="l">
              <a:spcBef>
                <a:spcPts val="300"/>
              </a:spcBef>
              <a:spcAft>
                <a:spcPts val="0"/>
              </a:spcAft>
              <a:buNone/>
            </a:pPr>
            <a:r>
              <a:rPr lang="en"/>
              <a:t>Wes Sonnenreich: </a:t>
            </a:r>
            <a:r>
              <a:rPr lang="en" u="sng">
                <a:solidFill>
                  <a:schemeClr val="hlink"/>
                </a:solidFill>
                <a:hlinkClick r:id="rId4"/>
              </a:rPr>
              <a:t>Wes@practera.com</a:t>
            </a:r>
            <a:endParaRPr/>
          </a:p>
          <a:p>
            <a:pPr indent="0" lvl="0" marL="0" rtl="0" algn="l">
              <a:spcBef>
                <a:spcPts val="300"/>
              </a:spcBef>
              <a:spcAft>
                <a:spcPts val="0"/>
              </a:spcAft>
              <a:buNone/>
            </a:pPr>
            <a:r>
              <a:t/>
            </a:r>
            <a:endParaRPr/>
          </a:p>
          <a:p>
            <a:pPr indent="0" lvl="0" marL="0" rtl="0" algn="l">
              <a:spcBef>
                <a:spcPts val="300"/>
              </a:spcBef>
              <a:spcAft>
                <a:spcPts val="0"/>
              </a:spcAft>
              <a:buNone/>
            </a:pPr>
            <a:r>
              <a:rPr lang="en"/>
              <a:t>James Wolff: </a:t>
            </a:r>
            <a:r>
              <a:rPr lang="en" u="sng">
                <a:solidFill>
                  <a:schemeClr val="hlink"/>
                </a:solidFill>
                <a:hlinkClick r:id="rId5"/>
              </a:rPr>
              <a:t>jwolff@bu.edu</a:t>
            </a:r>
            <a:r>
              <a:rPr lang="en"/>
              <a:t> </a:t>
            </a:r>
            <a:endParaRPr/>
          </a:p>
          <a:p>
            <a:pPr indent="0" lvl="0" marL="0" rtl="0" algn="l">
              <a:spcBef>
                <a:spcPts val="300"/>
              </a:spcBef>
              <a:spcAft>
                <a:spcPts val="0"/>
              </a:spcAft>
              <a:buNone/>
            </a:pPr>
            <a:r>
              <a:t/>
            </a:r>
            <a:endParaRPr/>
          </a:p>
          <a:p>
            <a:pPr indent="0" lvl="0" marL="0" rtl="0" algn="l">
              <a:spcBef>
                <a:spcPts val="300"/>
              </a:spcBef>
              <a:spcAft>
                <a:spcPts val="0"/>
              </a:spcAft>
              <a:buNone/>
            </a:pPr>
            <a:r>
              <a:rPr lang="en"/>
              <a:t>For more about Practice-Based Teaching- check out</a:t>
            </a:r>
            <a:endParaRPr/>
          </a:p>
          <a:p>
            <a:pPr indent="0" lvl="0" marL="0" rtl="0" algn="l">
              <a:spcBef>
                <a:spcPts val="300"/>
              </a:spcBef>
              <a:spcAft>
                <a:spcPts val="0"/>
              </a:spcAft>
              <a:buNone/>
            </a:pPr>
            <a:r>
              <a:rPr lang="en"/>
              <a:t>Collaborate.Health.bu.edu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Blank Presentation">
  <a:themeElements>
    <a:clrScheme name="Breeze">
      <a:dk1>
        <a:srgbClr val="000000"/>
      </a:dk1>
      <a:lt1>
        <a:srgbClr val="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