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1" r:id="rId1"/>
  </p:sldMasterIdLst>
  <p:notesMasterIdLst>
    <p:notesMasterId r:id="rId8"/>
  </p:notesMasterIdLst>
  <p:sldIdLst>
    <p:sldId id="256" r:id="rId2"/>
    <p:sldId id="257" r:id="rId3"/>
    <p:sldId id="310" r:id="rId4"/>
    <p:sldId id="308" r:id="rId5"/>
    <p:sldId id="311" r:id="rId6"/>
    <p:sldId id="309" r:id="rId7"/>
  </p:sldIdLst>
  <p:sldSz cx="9144000" cy="6858000" type="screen4x3"/>
  <p:notesSz cx="6858000" cy="9144000"/>
  <p:defaultTextStyle>
    <a:defPPr>
      <a:defRPr lang="en-US"/>
    </a:defPPr>
    <a:lvl1pPr algn="l" rtl="0" fontAlgn="base">
      <a:spcBef>
        <a:spcPct val="0"/>
      </a:spcBef>
      <a:spcAft>
        <a:spcPct val="0"/>
      </a:spcAft>
      <a:defRPr sz="2400" kern="1200">
        <a:solidFill>
          <a:srgbClr val="000000"/>
        </a:solidFill>
        <a:latin typeface="Times" charset="0"/>
        <a:ea typeface="MS PGothic" pitchFamily="34" charset="-128"/>
        <a:cs typeface="+mn-cs"/>
        <a:sym typeface="Times" charset="0"/>
      </a:defRPr>
    </a:lvl1pPr>
    <a:lvl2pPr marL="457200" algn="l" rtl="0" fontAlgn="base">
      <a:spcBef>
        <a:spcPct val="0"/>
      </a:spcBef>
      <a:spcAft>
        <a:spcPct val="0"/>
      </a:spcAft>
      <a:defRPr sz="2400" kern="1200">
        <a:solidFill>
          <a:srgbClr val="000000"/>
        </a:solidFill>
        <a:latin typeface="Times" charset="0"/>
        <a:ea typeface="MS PGothic" pitchFamily="34" charset="-128"/>
        <a:cs typeface="+mn-cs"/>
        <a:sym typeface="Times" charset="0"/>
      </a:defRPr>
    </a:lvl2pPr>
    <a:lvl3pPr marL="914400" algn="l" rtl="0" fontAlgn="base">
      <a:spcBef>
        <a:spcPct val="0"/>
      </a:spcBef>
      <a:spcAft>
        <a:spcPct val="0"/>
      </a:spcAft>
      <a:defRPr sz="2400" kern="1200">
        <a:solidFill>
          <a:srgbClr val="000000"/>
        </a:solidFill>
        <a:latin typeface="Times" charset="0"/>
        <a:ea typeface="MS PGothic" pitchFamily="34" charset="-128"/>
        <a:cs typeface="+mn-cs"/>
        <a:sym typeface="Times" charset="0"/>
      </a:defRPr>
    </a:lvl3pPr>
    <a:lvl4pPr marL="1371600" algn="l" rtl="0" fontAlgn="base">
      <a:spcBef>
        <a:spcPct val="0"/>
      </a:spcBef>
      <a:spcAft>
        <a:spcPct val="0"/>
      </a:spcAft>
      <a:defRPr sz="2400" kern="1200">
        <a:solidFill>
          <a:srgbClr val="000000"/>
        </a:solidFill>
        <a:latin typeface="Times" charset="0"/>
        <a:ea typeface="MS PGothic" pitchFamily="34" charset="-128"/>
        <a:cs typeface="+mn-cs"/>
        <a:sym typeface="Times" charset="0"/>
      </a:defRPr>
    </a:lvl4pPr>
    <a:lvl5pPr marL="1828800" algn="l" rtl="0" fontAlgn="base">
      <a:spcBef>
        <a:spcPct val="0"/>
      </a:spcBef>
      <a:spcAft>
        <a:spcPct val="0"/>
      </a:spcAft>
      <a:defRPr sz="2400" kern="1200">
        <a:solidFill>
          <a:srgbClr val="000000"/>
        </a:solidFill>
        <a:latin typeface="Times" charset="0"/>
        <a:ea typeface="MS PGothic" pitchFamily="34" charset="-128"/>
        <a:cs typeface="+mn-cs"/>
        <a:sym typeface="Times" charset="0"/>
      </a:defRPr>
    </a:lvl5pPr>
    <a:lvl6pPr marL="2286000" algn="l" defTabSz="914400" rtl="0" eaLnBrk="1" latinLnBrk="0" hangingPunct="1">
      <a:defRPr sz="2400" kern="1200">
        <a:solidFill>
          <a:srgbClr val="000000"/>
        </a:solidFill>
        <a:latin typeface="Times" charset="0"/>
        <a:ea typeface="MS PGothic" pitchFamily="34" charset="-128"/>
        <a:cs typeface="+mn-cs"/>
        <a:sym typeface="Times" charset="0"/>
      </a:defRPr>
    </a:lvl6pPr>
    <a:lvl7pPr marL="2743200" algn="l" defTabSz="914400" rtl="0" eaLnBrk="1" latinLnBrk="0" hangingPunct="1">
      <a:defRPr sz="2400" kern="1200">
        <a:solidFill>
          <a:srgbClr val="000000"/>
        </a:solidFill>
        <a:latin typeface="Times" charset="0"/>
        <a:ea typeface="MS PGothic" pitchFamily="34" charset="-128"/>
        <a:cs typeface="+mn-cs"/>
        <a:sym typeface="Times" charset="0"/>
      </a:defRPr>
    </a:lvl7pPr>
    <a:lvl8pPr marL="3200400" algn="l" defTabSz="914400" rtl="0" eaLnBrk="1" latinLnBrk="0" hangingPunct="1">
      <a:defRPr sz="2400" kern="1200">
        <a:solidFill>
          <a:srgbClr val="000000"/>
        </a:solidFill>
        <a:latin typeface="Times" charset="0"/>
        <a:ea typeface="MS PGothic" pitchFamily="34" charset="-128"/>
        <a:cs typeface="+mn-cs"/>
        <a:sym typeface="Times" charset="0"/>
      </a:defRPr>
    </a:lvl8pPr>
    <a:lvl9pPr marL="3657600" algn="l" defTabSz="914400" rtl="0" eaLnBrk="1" latinLnBrk="0" hangingPunct="1">
      <a:defRPr sz="2400" kern="1200">
        <a:solidFill>
          <a:srgbClr val="000000"/>
        </a:solidFill>
        <a:latin typeface="Times" charset="0"/>
        <a:ea typeface="MS PGothic" pitchFamily="34" charset="-128"/>
        <a:cs typeface="+mn-cs"/>
        <a:sym typeface="Times"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90" d="100"/>
          <a:sy n="90" d="100"/>
        </p:scale>
        <p:origin x="-96" y="-12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B63EB2-F4E7-A144-8CE6-8910AD4D8F28}"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22BB4628-382F-3A41-96AA-85CC7C3057B9}">
      <dgm:prSet phldrT="[Text]" custT="1"/>
      <dgm:spPr>
        <a:solidFill>
          <a:schemeClr val="accent6">
            <a:lumMod val="40000"/>
            <a:lumOff val="60000"/>
          </a:schemeClr>
        </a:solidFill>
      </dgm:spPr>
      <dgm:t>
        <a:bodyPr/>
        <a:lstStyle/>
        <a:p>
          <a:r>
            <a:rPr lang="en-US" sz="2000" dirty="0" smtClean="0">
              <a:solidFill>
                <a:srgbClr val="1E1C11"/>
              </a:solidFill>
            </a:rPr>
            <a:t>Understanding environmental impacts of energy by-products and novel contaminants</a:t>
          </a:r>
          <a:endParaRPr lang="en-US" sz="2000" dirty="0">
            <a:solidFill>
              <a:srgbClr val="1E1C11"/>
            </a:solidFill>
          </a:endParaRPr>
        </a:p>
      </dgm:t>
    </dgm:pt>
    <dgm:pt modelId="{D1E186FF-11DA-7740-A7C1-678FAE3657A7}" type="parTrans" cxnId="{B220CDF5-9FEC-684D-ACA6-80ACF1AF7A98}">
      <dgm:prSet/>
      <dgm:spPr/>
      <dgm:t>
        <a:bodyPr/>
        <a:lstStyle/>
        <a:p>
          <a:endParaRPr lang="en-US" sz="1600"/>
        </a:p>
      </dgm:t>
    </dgm:pt>
    <dgm:pt modelId="{809BE1A8-EA1C-6D47-A206-80A57D7D54BA}" type="sibTrans" cxnId="{B220CDF5-9FEC-684D-ACA6-80ACF1AF7A98}">
      <dgm:prSet/>
      <dgm:spPr/>
      <dgm:t>
        <a:bodyPr/>
        <a:lstStyle/>
        <a:p>
          <a:endParaRPr lang="en-US" sz="1600"/>
        </a:p>
      </dgm:t>
    </dgm:pt>
    <dgm:pt modelId="{074E1822-7745-1342-8255-85B74FF24A0B}">
      <dgm:prSet phldrT="[Text]" custT="1"/>
      <dgm:spPr>
        <a:solidFill>
          <a:schemeClr val="accent5">
            <a:lumMod val="40000"/>
            <a:lumOff val="60000"/>
          </a:schemeClr>
        </a:solidFill>
      </dgm:spPr>
      <dgm:t>
        <a:bodyPr/>
        <a:lstStyle/>
        <a:p>
          <a:r>
            <a:rPr lang="en-US" sz="2000" dirty="0" smtClean="0">
              <a:solidFill>
                <a:srgbClr val="1E1C11"/>
              </a:solidFill>
            </a:rPr>
            <a:t>Developing renewable materials for pollutant remediation and fuel refinement</a:t>
          </a:r>
          <a:endParaRPr lang="en-US" sz="2000" dirty="0">
            <a:solidFill>
              <a:srgbClr val="1E1C11"/>
            </a:solidFill>
          </a:endParaRPr>
        </a:p>
      </dgm:t>
    </dgm:pt>
    <dgm:pt modelId="{2E547A44-8CAD-1C4E-9D80-D0BF215697A9}" type="parTrans" cxnId="{4ACB1AC7-70C5-4F46-ACD9-A4A4864D8D1A}">
      <dgm:prSet/>
      <dgm:spPr/>
      <dgm:t>
        <a:bodyPr/>
        <a:lstStyle/>
        <a:p>
          <a:endParaRPr lang="en-US" sz="1600"/>
        </a:p>
      </dgm:t>
    </dgm:pt>
    <dgm:pt modelId="{9D0BC860-EC99-3044-833A-12BA8BCD20CC}" type="sibTrans" cxnId="{4ACB1AC7-70C5-4F46-ACD9-A4A4864D8D1A}">
      <dgm:prSet/>
      <dgm:spPr/>
      <dgm:t>
        <a:bodyPr/>
        <a:lstStyle/>
        <a:p>
          <a:endParaRPr lang="en-US" sz="1600"/>
        </a:p>
      </dgm:t>
    </dgm:pt>
    <dgm:pt modelId="{C45DEB65-0CB3-FB4B-93FE-0B9F2E2CDDB6}">
      <dgm:prSet phldrT="[Text]" custT="1"/>
      <dgm:spPr>
        <a:solidFill>
          <a:schemeClr val="accent4">
            <a:lumMod val="40000"/>
            <a:lumOff val="60000"/>
          </a:schemeClr>
        </a:solidFill>
      </dgm:spPr>
      <dgm:t>
        <a:bodyPr/>
        <a:lstStyle/>
        <a:p>
          <a:r>
            <a:rPr lang="en-US" sz="2000" dirty="0" smtClean="0">
              <a:solidFill>
                <a:schemeClr val="bg2">
                  <a:lumMod val="10000"/>
                </a:schemeClr>
              </a:solidFill>
            </a:rPr>
            <a:t>Investigating economically viable alternative energy sources</a:t>
          </a:r>
          <a:endParaRPr lang="en-US" sz="2000" dirty="0">
            <a:solidFill>
              <a:schemeClr val="bg2">
                <a:lumMod val="10000"/>
              </a:schemeClr>
            </a:solidFill>
          </a:endParaRPr>
        </a:p>
      </dgm:t>
    </dgm:pt>
    <dgm:pt modelId="{C6211152-8631-AB48-B634-B93995022190}" type="parTrans" cxnId="{4B7B77A6-9A06-E14C-9E28-25E598610592}">
      <dgm:prSet/>
      <dgm:spPr/>
      <dgm:t>
        <a:bodyPr/>
        <a:lstStyle/>
        <a:p>
          <a:endParaRPr lang="en-US" sz="1600"/>
        </a:p>
      </dgm:t>
    </dgm:pt>
    <dgm:pt modelId="{49704066-F35F-AB4E-9EB1-36886CF6D989}" type="sibTrans" cxnId="{4B7B77A6-9A06-E14C-9E28-25E598610592}">
      <dgm:prSet/>
      <dgm:spPr/>
      <dgm:t>
        <a:bodyPr/>
        <a:lstStyle/>
        <a:p>
          <a:endParaRPr lang="en-US" sz="1600"/>
        </a:p>
      </dgm:t>
    </dgm:pt>
    <dgm:pt modelId="{07705007-0000-0C4E-AB9F-F6804E163AA4}">
      <dgm:prSet phldrT="[Text]" custT="1"/>
      <dgm:spPr>
        <a:solidFill>
          <a:schemeClr val="accent6">
            <a:lumMod val="20000"/>
            <a:lumOff val="80000"/>
          </a:schemeClr>
        </a:solidFill>
        <a:ln>
          <a:solidFill>
            <a:schemeClr val="tx1"/>
          </a:solidFill>
        </a:ln>
      </dgm:spPr>
      <dgm:t>
        <a:bodyPr/>
        <a:lstStyle/>
        <a:p>
          <a:r>
            <a:rPr lang="en-US" sz="1600" dirty="0" smtClean="0"/>
            <a:t>Thermodynamics of complex mixtures</a:t>
          </a:r>
          <a:endParaRPr lang="en-US" sz="1600" dirty="0"/>
        </a:p>
      </dgm:t>
    </dgm:pt>
    <dgm:pt modelId="{2A8C529D-17A2-8C45-A250-AB027A944587}" type="parTrans" cxnId="{C2678E03-C877-F04C-9D5A-5A08512D6313}">
      <dgm:prSet/>
      <dgm:spPr/>
      <dgm:t>
        <a:bodyPr/>
        <a:lstStyle/>
        <a:p>
          <a:endParaRPr lang="en-US" sz="1600"/>
        </a:p>
      </dgm:t>
    </dgm:pt>
    <dgm:pt modelId="{7B457D8B-8EEA-E148-92D7-95EED9196BDB}" type="sibTrans" cxnId="{C2678E03-C877-F04C-9D5A-5A08512D6313}">
      <dgm:prSet/>
      <dgm:spPr/>
      <dgm:t>
        <a:bodyPr/>
        <a:lstStyle/>
        <a:p>
          <a:endParaRPr lang="en-US" sz="1600"/>
        </a:p>
      </dgm:t>
    </dgm:pt>
    <dgm:pt modelId="{2B41484E-0374-D042-AFC1-13DE628962AB}">
      <dgm:prSet phldrT="[Text]" custT="1"/>
      <dgm:spPr>
        <a:solidFill>
          <a:schemeClr val="accent6">
            <a:lumMod val="20000"/>
            <a:lumOff val="80000"/>
          </a:schemeClr>
        </a:solidFill>
        <a:ln>
          <a:solidFill>
            <a:schemeClr val="tx1"/>
          </a:solidFill>
        </a:ln>
      </dgm:spPr>
      <dgm:t>
        <a:bodyPr/>
        <a:lstStyle/>
        <a:p>
          <a:r>
            <a:rPr lang="en-US" sz="1600" dirty="0" smtClean="0"/>
            <a:t>Fate and transport in subsurface media</a:t>
          </a:r>
          <a:endParaRPr lang="en-US" sz="1600" dirty="0"/>
        </a:p>
      </dgm:t>
    </dgm:pt>
    <dgm:pt modelId="{9F0485E5-E482-2541-BD6E-D927EE33C89D}" type="parTrans" cxnId="{C7179281-B15E-E143-A046-972A49EDF48F}">
      <dgm:prSet/>
      <dgm:spPr/>
      <dgm:t>
        <a:bodyPr/>
        <a:lstStyle/>
        <a:p>
          <a:endParaRPr lang="en-US" sz="1600"/>
        </a:p>
      </dgm:t>
    </dgm:pt>
    <dgm:pt modelId="{66A1AAEA-769B-0249-A99D-8833ABC8B189}" type="sibTrans" cxnId="{C7179281-B15E-E143-A046-972A49EDF48F}">
      <dgm:prSet/>
      <dgm:spPr/>
      <dgm:t>
        <a:bodyPr/>
        <a:lstStyle/>
        <a:p>
          <a:endParaRPr lang="en-US" sz="1600"/>
        </a:p>
      </dgm:t>
    </dgm:pt>
    <dgm:pt modelId="{86C636B0-0A05-BA4F-8440-5335BF7E86FF}">
      <dgm:prSet phldrT="[Text]" custT="1"/>
      <dgm:spPr>
        <a:solidFill>
          <a:schemeClr val="accent5">
            <a:lumMod val="20000"/>
            <a:lumOff val="80000"/>
          </a:schemeClr>
        </a:solidFill>
        <a:ln>
          <a:solidFill>
            <a:schemeClr val="tx1"/>
          </a:solidFill>
        </a:ln>
      </dgm:spPr>
      <dgm:t>
        <a:bodyPr/>
        <a:lstStyle/>
        <a:p>
          <a:r>
            <a:rPr lang="en-US" sz="1600" dirty="0" smtClean="0"/>
            <a:t>Conversion of biochars to active materials at micro and </a:t>
          </a:r>
          <a:r>
            <a:rPr lang="en-US" sz="1600" dirty="0" err="1" smtClean="0"/>
            <a:t>nanoscales</a:t>
          </a:r>
          <a:endParaRPr lang="en-US" sz="1600" dirty="0"/>
        </a:p>
      </dgm:t>
    </dgm:pt>
    <dgm:pt modelId="{1F62574B-6D40-B54F-9032-9180100BDA2E}" type="parTrans" cxnId="{23B882C7-15FB-EB48-90CD-74820FD891DF}">
      <dgm:prSet/>
      <dgm:spPr/>
      <dgm:t>
        <a:bodyPr/>
        <a:lstStyle/>
        <a:p>
          <a:endParaRPr lang="en-US" sz="1600"/>
        </a:p>
      </dgm:t>
    </dgm:pt>
    <dgm:pt modelId="{64DB67BD-1439-B541-AF44-CDEAA36F0D8B}" type="sibTrans" cxnId="{23B882C7-15FB-EB48-90CD-74820FD891DF}">
      <dgm:prSet/>
      <dgm:spPr/>
      <dgm:t>
        <a:bodyPr/>
        <a:lstStyle/>
        <a:p>
          <a:endParaRPr lang="en-US" sz="1600"/>
        </a:p>
      </dgm:t>
    </dgm:pt>
    <dgm:pt modelId="{39C89B16-9824-8949-A065-B18CDF607F40}">
      <dgm:prSet phldrT="[Text]" custT="1"/>
      <dgm:spPr>
        <a:solidFill>
          <a:schemeClr val="accent5">
            <a:lumMod val="20000"/>
            <a:lumOff val="80000"/>
          </a:schemeClr>
        </a:solidFill>
        <a:ln>
          <a:solidFill>
            <a:schemeClr val="tx1"/>
          </a:solidFill>
        </a:ln>
      </dgm:spPr>
      <dgm:t>
        <a:bodyPr/>
        <a:lstStyle/>
        <a:p>
          <a:r>
            <a:rPr lang="en-US" sz="1600" dirty="0" smtClean="0"/>
            <a:t>Mechanisms of competitive adsorption of mixtures</a:t>
          </a:r>
          <a:endParaRPr lang="en-US" sz="1600" dirty="0"/>
        </a:p>
      </dgm:t>
    </dgm:pt>
    <dgm:pt modelId="{16249815-B8DB-7846-A420-F16918271F0C}" type="parTrans" cxnId="{528356CC-20D1-DB4C-996A-D17490C90341}">
      <dgm:prSet/>
      <dgm:spPr/>
      <dgm:t>
        <a:bodyPr/>
        <a:lstStyle/>
        <a:p>
          <a:endParaRPr lang="en-US" sz="1600"/>
        </a:p>
      </dgm:t>
    </dgm:pt>
    <dgm:pt modelId="{62AC8A38-9E4C-C54F-98D7-D510CE489B95}" type="sibTrans" cxnId="{528356CC-20D1-DB4C-996A-D17490C90341}">
      <dgm:prSet/>
      <dgm:spPr/>
      <dgm:t>
        <a:bodyPr/>
        <a:lstStyle/>
        <a:p>
          <a:endParaRPr lang="en-US" sz="1600"/>
        </a:p>
      </dgm:t>
    </dgm:pt>
    <dgm:pt modelId="{4C7C2248-7E02-D944-891C-8D9C4C10B7A8}">
      <dgm:prSet phldrT="[Text]" custT="1"/>
      <dgm:spPr>
        <a:solidFill>
          <a:schemeClr val="accent4">
            <a:lumMod val="20000"/>
            <a:lumOff val="80000"/>
          </a:schemeClr>
        </a:solidFill>
        <a:ln>
          <a:solidFill>
            <a:schemeClr val="tx1"/>
          </a:solidFill>
        </a:ln>
      </dgm:spPr>
      <dgm:t>
        <a:bodyPr/>
        <a:lstStyle/>
        <a:p>
          <a:r>
            <a:rPr lang="en-US" sz="1600" dirty="0" smtClean="0"/>
            <a:t>Use of oil shale as alternative fossil fuel</a:t>
          </a:r>
          <a:endParaRPr lang="en-US" sz="1600" dirty="0"/>
        </a:p>
      </dgm:t>
    </dgm:pt>
    <dgm:pt modelId="{BA8707C1-8DFA-C940-8DFD-A1393362D801}" type="parTrans" cxnId="{5EAB24F6-C022-FD47-B87A-74361B2ECA3A}">
      <dgm:prSet/>
      <dgm:spPr/>
      <dgm:t>
        <a:bodyPr/>
        <a:lstStyle/>
        <a:p>
          <a:endParaRPr lang="en-US" sz="1600"/>
        </a:p>
      </dgm:t>
    </dgm:pt>
    <dgm:pt modelId="{E6D2A99B-EBC5-8E41-BB49-91834C87B8D6}" type="sibTrans" cxnId="{5EAB24F6-C022-FD47-B87A-74361B2ECA3A}">
      <dgm:prSet/>
      <dgm:spPr/>
      <dgm:t>
        <a:bodyPr/>
        <a:lstStyle/>
        <a:p>
          <a:endParaRPr lang="en-US" sz="1600"/>
        </a:p>
      </dgm:t>
    </dgm:pt>
    <dgm:pt modelId="{70A4D34D-F0EE-8E47-BDB3-1475700040F4}">
      <dgm:prSet phldrT="[Text]" custT="1"/>
      <dgm:spPr>
        <a:solidFill>
          <a:schemeClr val="accent4">
            <a:lumMod val="20000"/>
            <a:lumOff val="80000"/>
          </a:schemeClr>
        </a:solidFill>
        <a:ln>
          <a:solidFill>
            <a:schemeClr val="tx1"/>
          </a:solidFill>
        </a:ln>
      </dgm:spPr>
      <dgm:t>
        <a:bodyPr/>
        <a:lstStyle/>
        <a:p>
          <a:r>
            <a:rPr lang="en-US" sz="1600" dirty="0" smtClean="0"/>
            <a:t>Thermochemical conversion of biomass</a:t>
          </a:r>
          <a:endParaRPr lang="en-US" sz="1600" dirty="0"/>
        </a:p>
      </dgm:t>
    </dgm:pt>
    <dgm:pt modelId="{B6B8B323-2B80-D34E-B371-776DF358F47F}" type="parTrans" cxnId="{D34F61E0-98A7-FC4F-9738-8620D379C32E}">
      <dgm:prSet/>
      <dgm:spPr/>
      <dgm:t>
        <a:bodyPr/>
        <a:lstStyle/>
        <a:p>
          <a:endParaRPr lang="en-US" sz="1600"/>
        </a:p>
      </dgm:t>
    </dgm:pt>
    <dgm:pt modelId="{8225A561-CD1B-874E-B463-F57A503F79C0}" type="sibTrans" cxnId="{D34F61E0-98A7-FC4F-9738-8620D379C32E}">
      <dgm:prSet/>
      <dgm:spPr/>
      <dgm:t>
        <a:bodyPr/>
        <a:lstStyle/>
        <a:p>
          <a:endParaRPr lang="en-US" sz="1600"/>
        </a:p>
      </dgm:t>
    </dgm:pt>
    <dgm:pt modelId="{1834EAE3-18F2-B046-A334-B22EC4BAFB29}" type="pres">
      <dgm:prSet presAssocID="{DFB63EB2-F4E7-A144-8CE6-8910AD4D8F28}" presName="linear" presStyleCnt="0">
        <dgm:presLayoutVars>
          <dgm:dir/>
          <dgm:animLvl val="lvl"/>
          <dgm:resizeHandles val="exact"/>
        </dgm:presLayoutVars>
      </dgm:prSet>
      <dgm:spPr/>
      <dgm:t>
        <a:bodyPr/>
        <a:lstStyle/>
        <a:p>
          <a:endParaRPr lang="en-US"/>
        </a:p>
      </dgm:t>
    </dgm:pt>
    <dgm:pt modelId="{615C9494-5E3C-6B4E-BB20-B0A0A71FA153}" type="pres">
      <dgm:prSet presAssocID="{22BB4628-382F-3A41-96AA-85CC7C3057B9}" presName="parentLin" presStyleCnt="0"/>
      <dgm:spPr/>
    </dgm:pt>
    <dgm:pt modelId="{144117EC-3B57-EA45-B3D3-F9437A57FEBC}" type="pres">
      <dgm:prSet presAssocID="{22BB4628-382F-3A41-96AA-85CC7C3057B9}" presName="parentLeftMargin" presStyleLbl="node1" presStyleIdx="0" presStyleCnt="3"/>
      <dgm:spPr/>
      <dgm:t>
        <a:bodyPr/>
        <a:lstStyle/>
        <a:p>
          <a:endParaRPr lang="en-US"/>
        </a:p>
      </dgm:t>
    </dgm:pt>
    <dgm:pt modelId="{1F55A232-7ACB-954A-A7A9-09E870C5D928}" type="pres">
      <dgm:prSet presAssocID="{22BB4628-382F-3A41-96AA-85CC7C3057B9}" presName="parentText" presStyleLbl="node1" presStyleIdx="0" presStyleCnt="3">
        <dgm:presLayoutVars>
          <dgm:chMax val="0"/>
          <dgm:bulletEnabled val="1"/>
        </dgm:presLayoutVars>
      </dgm:prSet>
      <dgm:spPr/>
      <dgm:t>
        <a:bodyPr/>
        <a:lstStyle/>
        <a:p>
          <a:endParaRPr lang="en-US"/>
        </a:p>
      </dgm:t>
    </dgm:pt>
    <dgm:pt modelId="{FE13F3BB-C5DB-2149-A520-88513AAB73AA}" type="pres">
      <dgm:prSet presAssocID="{22BB4628-382F-3A41-96AA-85CC7C3057B9}" presName="negativeSpace" presStyleCnt="0"/>
      <dgm:spPr/>
    </dgm:pt>
    <dgm:pt modelId="{2D71C8A5-B45A-0E4E-8348-6B30D67F5D09}" type="pres">
      <dgm:prSet presAssocID="{22BB4628-382F-3A41-96AA-85CC7C3057B9}" presName="childText" presStyleLbl="conFgAcc1" presStyleIdx="0" presStyleCnt="3">
        <dgm:presLayoutVars>
          <dgm:bulletEnabled val="1"/>
        </dgm:presLayoutVars>
      </dgm:prSet>
      <dgm:spPr/>
      <dgm:t>
        <a:bodyPr/>
        <a:lstStyle/>
        <a:p>
          <a:endParaRPr lang="en-US"/>
        </a:p>
      </dgm:t>
    </dgm:pt>
    <dgm:pt modelId="{7F389A0C-0BC7-724E-8009-B76E2FD39AA9}" type="pres">
      <dgm:prSet presAssocID="{809BE1A8-EA1C-6D47-A206-80A57D7D54BA}" presName="spaceBetweenRectangles" presStyleCnt="0"/>
      <dgm:spPr/>
    </dgm:pt>
    <dgm:pt modelId="{EC936B2E-D49A-3448-8BDA-A3279152FF31}" type="pres">
      <dgm:prSet presAssocID="{074E1822-7745-1342-8255-85B74FF24A0B}" presName="parentLin" presStyleCnt="0"/>
      <dgm:spPr/>
    </dgm:pt>
    <dgm:pt modelId="{83C5C571-DDC1-124A-95C4-9AB5A3A3DA35}" type="pres">
      <dgm:prSet presAssocID="{074E1822-7745-1342-8255-85B74FF24A0B}" presName="parentLeftMargin" presStyleLbl="node1" presStyleIdx="0" presStyleCnt="3"/>
      <dgm:spPr/>
      <dgm:t>
        <a:bodyPr/>
        <a:lstStyle/>
        <a:p>
          <a:endParaRPr lang="en-US"/>
        </a:p>
      </dgm:t>
    </dgm:pt>
    <dgm:pt modelId="{98DD4ABA-2D8B-1947-A207-0A2561CAE6AA}" type="pres">
      <dgm:prSet presAssocID="{074E1822-7745-1342-8255-85B74FF24A0B}" presName="parentText" presStyleLbl="node1" presStyleIdx="1" presStyleCnt="3">
        <dgm:presLayoutVars>
          <dgm:chMax val="0"/>
          <dgm:bulletEnabled val="1"/>
        </dgm:presLayoutVars>
      </dgm:prSet>
      <dgm:spPr/>
      <dgm:t>
        <a:bodyPr/>
        <a:lstStyle/>
        <a:p>
          <a:endParaRPr lang="en-US"/>
        </a:p>
      </dgm:t>
    </dgm:pt>
    <dgm:pt modelId="{15904EDA-D6E7-F74F-B4E5-A11A9CFE7A04}" type="pres">
      <dgm:prSet presAssocID="{074E1822-7745-1342-8255-85B74FF24A0B}" presName="negativeSpace" presStyleCnt="0"/>
      <dgm:spPr/>
    </dgm:pt>
    <dgm:pt modelId="{F00306E8-8608-3645-ACD3-464E9093A6C0}" type="pres">
      <dgm:prSet presAssocID="{074E1822-7745-1342-8255-85B74FF24A0B}" presName="childText" presStyleLbl="conFgAcc1" presStyleIdx="1" presStyleCnt="3">
        <dgm:presLayoutVars>
          <dgm:bulletEnabled val="1"/>
        </dgm:presLayoutVars>
      </dgm:prSet>
      <dgm:spPr/>
      <dgm:t>
        <a:bodyPr/>
        <a:lstStyle/>
        <a:p>
          <a:endParaRPr lang="en-US"/>
        </a:p>
      </dgm:t>
    </dgm:pt>
    <dgm:pt modelId="{24F2801C-F56B-C844-B2B5-994341F47FE9}" type="pres">
      <dgm:prSet presAssocID="{9D0BC860-EC99-3044-833A-12BA8BCD20CC}" presName="spaceBetweenRectangles" presStyleCnt="0"/>
      <dgm:spPr/>
    </dgm:pt>
    <dgm:pt modelId="{0CB91924-3C7D-1E45-A374-ED89B529FF7D}" type="pres">
      <dgm:prSet presAssocID="{C45DEB65-0CB3-FB4B-93FE-0B9F2E2CDDB6}" presName="parentLin" presStyleCnt="0"/>
      <dgm:spPr/>
    </dgm:pt>
    <dgm:pt modelId="{C9139603-C8FD-5D4F-AF70-62AF37B8C427}" type="pres">
      <dgm:prSet presAssocID="{C45DEB65-0CB3-FB4B-93FE-0B9F2E2CDDB6}" presName="parentLeftMargin" presStyleLbl="node1" presStyleIdx="1" presStyleCnt="3"/>
      <dgm:spPr/>
      <dgm:t>
        <a:bodyPr/>
        <a:lstStyle/>
        <a:p>
          <a:endParaRPr lang="en-US"/>
        </a:p>
      </dgm:t>
    </dgm:pt>
    <dgm:pt modelId="{2D1506AB-4FB6-FD42-8780-6CB0111F0861}" type="pres">
      <dgm:prSet presAssocID="{C45DEB65-0CB3-FB4B-93FE-0B9F2E2CDDB6}" presName="parentText" presStyleLbl="node1" presStyleIdx="2" presStyleCnt="3">
        <dgm:presLayoutVars>
          <dgm:chMax val="0"/>
          <dgm:bulletEnabled val="1"/>
        </dgm:presLayoutVars>
      </dgm:prSet>
      <dgm:spPr/>
      <dgm:t>
        <a:bodyPr/>
        <a:lstStyle/>
        <a:p>
          <a:endParaRPr lang="en-US"/>
        </a:p>
      </dgm:t>
    </dgm:pt>
    <dgm:pt modelId="{5013E449-A3D1-AB4F-B270-9D4C5ACF35BB}" type="pres">
      <dgm:prSet presAssocID="{C45DEB65-0CB3-FB4B-93FE-0B9F2E2CDDB6}" presName="negativeSpace" presStyleCnt="0"/>
      <dgm:spPr/>
    </dgm:pt>
    <dgm:pt modelId="{E118DDC8-FEC9-344A-9ED5-BEFDAA021DCB}" type="pres">
      <dgm:prSet presAssocID="{C45DEB65-0CB3-FB4B-93FE-0B9F2E2CDDB6}" presName="childText" presStyleLbl="conFgAcc1" presStyleIdx="2" presStyleCnt="3">
        <dgm:presLayoutVars>
          <dgm:bulletEnabled val="1"/>
        </dgm:presLayoutVars>
      </dgm:prSet>
      <dgm:spPr/>
      <dgm:t>
        <a:bodyPr/>
        <a:lstStyle/>
        <a:p>
          <a:endParaRPr lang="en-US"/>
        </a:p>
      </dgm:t>
    </dgm:pt>
  </dgm:ptLst>
  <dgm:cxnLst>
    <dgm:cxn modelId="{BCC3AC7A-421F-C64D-A04A-6B2672BF1A5F}" type="presOf" srcId="{22BB4628-382F-3A41-96AA-85CC7C3057B9}" destId="{1F55A232-7ACB-954A-A7A9-09E870C5D928}" srcOrd="1" destOrd="0" presId="urn:microsoft.com/office/officeart/2005/8/layout/list1"/>
    <dgm:cxn modelId="{B220CDF5-9FEC-684D-ACA6-80ACF1AF7A98}" srcId="{DFB63EB2-F4E7-A144-8CE6-8910AD4D8F28}" destId="{22BB4628-382F-3A41-96AA-85CC7C3057B9}" srcOrd="0" destOrd="0" parTransId="{D1E186FF-11DA-7740-A7C1-678FAE3657A7}" sibTransId="{809BE1A8-EA1C-6D47-A206-80A57D7D54BA}"/>
    <dgm:cxn modelId="{23B882C7-15FB-EB48-90CD-74820FD891DF}" srcId="{074E1822-7745-1342-8255-85B74FF24A0B}" destId="{86C636B0-0A05-BA4F-8440-5335BF7E86FF}" srcOrd="0" destOrd="0" parTransId="{1F62574B-6D40-B54F-9032-9180100BDA2E}" sibTransId="{64DB67BD-1439-B541-AF44-CDEAA36F0D8B}"/>
    <dgm:cxn modelId="{17B80544-00C5-D345-8376-B80DE12B8E43}" type="presOf" srcId="{2B41484E-0374-D042-AFC1-13DE628962AB}" destId="{2D71C8A5-B45A-0E4E-8348-6B30D67F5D09}" srcOrd="0" destOrd="1" presId="urn:microsoft.com/office/officeart/2005/8/layout/list1"/>
    <dgm:cxn modelId="{B88AE9C1-040D-B843-8ED7-314DE45D8309}" type="presOf" srcId="{074E1822-7745-1342-8255-85B74FF24A0B}" destId="{98DD4ABA-2D8B-1947-A207-0A2561CAE6AA}" srcOrd="1" destOrd="0" presId="urn:microsoft.com/office/officeart/2005/8/layout/list1"/>
    <dgm:cxn modelId="{C7179281-B15E-E143-A046-972A49EDF48F}" srcId="{22BB4628-382F-3A41-96AA-85CC7C3057B9}" destId="{2B41484E-0374-D042-AFC1-13DE628962AB}" srcOrd="1" destOrd="0" parTransId="{9F0485E5-E482-2541-BD6E-D927EE33C89D}" sibTransId="{66A1AAEA-769B-0249-A99D-8833ABC8B189}"/>
    <dgm:cxn modelId="{6184B8F5-F814-604A-99E0-1E8EA15F7E6A}" type="presOf" srcId="{22BB4628-382F-3A41-96AA-85CC7C3057B9}" destId="{144117EC-3B57-EA45-B3D3-F9437A57FEBC}" srcOrd="0" destOrd="0" presId="urn:microsoft.com/office/officeart/2005/8/layout/list1"/>
    <dgm:cxn modelId="{5EAB24F6-C022-FD47-B87A-74361B2ECA3A}" srcId="{C45DEB65-0CB3-FB4B-93FE-0B9F2E2CDDB6}" destId="{4C7C2248-7E02-D944-891C-8D9C4C10B7A8}" srcOrd="0" destOrd="0" parTransId="{BA8707C1-8DFA-C940-8DFD-A1393362D801}" sibTransId="{E6D2A99B-EBC5-8E41-BB49-91834C87B8D6}"/>
    <dgm:cxn modelId="{8504A416-AC66-6E4B-8E2B-A2E9242285C3}" type="presOf" srcId="{074E1822-7745-1342-8255-85B74FF24A0B}" destId="{83C5C571-DDC1-124A-95C4-9AB5A3A3DA35}" srcOrd="0" destOrd="0" presId="urn:microsoft.com/office/officeart/2005/8/layout/list1"/>
    <dgm:cxn modelId="{4ACB1AC7-70C5-4F46-ACD9-A4A4864D8D1A}" srcId="{DFB63EB2-F4E7-A144-8CE6-8910AD4D8F28}" destId="{074E1822-7745-1342-8255-85B74FF24A0B}" srcOrd="1" destOrd="0" parTransId="{2E547A44-8CAD-1C4E-9D80-D0BF215697A9}" sibTransId="{9D0BC860-EC99-3044-833A-12BA8BCD20CC}"/>
    <dgm:cxn modelId="{D1526645-CA96-A840-AC15-9982AC40AFF0}" type="presOf" srcId="{C45DEB65-0CB3-FB4B-93FE-0B9F2E2CDDB6}" destId="{2D1506AB-4FB6-FD42-8780-6CB0111F0861}" srcOrd="1" destOrd="0" presId="urn:microsoft.com/office/officeart/2005/8/layout/list1"/>
    <dgm:cxn modelId="{96DE6C28-4877-AE40-9197-D882EE37F36F}" type="presOf" srcId="{70A4D34D-F0EE-8E47-BDB3-1475700040F4}" destId="{E118DDC8-FEC9-344A-9ED5-BEFDAA021DCB}" srcOrd="0" destOrd="1" presId="urn:microsoft.com/office/officeart/2005/8/layout/list1"/>
    <dgm:cxn modelId="{528356CC-20D1-DB4C-996A-D17490C90341}" srcId="{074E1822-7745-1342-8255-85B74FF24A0B}" destId="{39C89B16-9824-8949-A065-B18CDF607F40}" srcOrd="1" destOrd="0" parTransId="{16249815-B8DB-7846-A420-F16918271F0C}" sibTransId="{62AC8A38-9E4C-C54F-98D7-D510CE489B95}"/>
    <dgm:cxn modelId="{0BE22A9F-2796-7446-AFB0-7945CDB2D744}" type="presOf" srcId="{39C89B16-9824-8949-A065-B18CDF607F40}" destId="{F00306E8-8608-3645-ACD3-464E9093A6C0}" srcOrd="0" destOrd="1" presId="urn:microsoft.com/office/officeart/2005/8/layout/list1"/>
    <dgm:cxn modelId="{60B86534-0AE4-7D4F-8D78-6636DFE03775}" type="presOf" srcId="{86C636B0-0A05-BA4F-8440-5335BF7E86FF}" destId="{F00306E8-8608-3645-ACD3-464E9093A6C0}" srcOrd="0" destOrd="0" presId="urn:microsoft.com/office/officeart/2005/8/layout/list1"/>
    <dgm:cxn modelId="{D34F61E0-98A7-FC4F-9738-8620D379C32E}" srcId="{C45DEB65-0CB3-FB4B-93FE-0B9F2E2CDDB6}" destId="{70A4D34D-F0EE-8E47-BDB3-1475700040F4}" srcOrd="1" destOrd="0" parTransId="{B6B8B323-2B80-D34E-B371-776DF358F47F}" sibTransId="{8225A561-CD1B-874E-B463-F57A503F79C0}"/>
    <dgm:cxn modelId="{4B7B77A6-9A06-E14C-9E28-25E598610592}" srcId="{DFB63EB2-F4E7-A144-8CE6-8910AD4D8F28}" destId="{C45DEB65-0CB3-FB4B-93FE-0B9F2E2CDDB6}" srcOrd="2" destOrd="0" parTransId="{C6211152-8631-AB48-B634-B93995022190}" sibTransId="{49704066-F35F-AB4E-9EB1-36886CF6D989}"/>
    <dgm:cxn modelId="{47BA3F9E-4160-ED43-B40B-F69CC70A9D34}" type="presOf" srcId="{4C7C2248-7E02-D944-891C-8D9C4C10B7A8}" destId="{E118DDC8-FEC9-344A-9ED5-BEFDAA021DCB}" srcOrd="0" destOrd="0" presId="urn:microsoft.com/office/officeart/2005/8/layout/list1"/>
    <dgm:cxn modelId="{38A7A91B-8B85-1A44-8DF8-8A114A087FA9}" type="presOf" srcId="{C45DEB65-0CB3-FB4B-93FE-0B9F2E2CDDB6}" destId="{C9139603-C8FD-5D4F-AF70-62AF37B8C427}" srcOrd="0" destOrd="0" presId="urn:microsoft.com/office/officeart/2005/8/layout/list1"/>
    <dgm:cxn modelId="{128CB9D2-6969-A546-BF0D-57715926F941}" type="presOf" srcId="{07705007-0000-0C4E-AB9F-F6804E163AA4}" destId="{2D71C8A5-B45A-0E4E-8348-6B30D67F5D09}" srcOrd="0" destOrd="0" presId="urn:microsoft.com/office/officeart/2005/8/layout/list1"/>
    <dgm:cxn modelId="{C2678E03-C877-F04C-9D5A-5A08512D6313}" srcId="{22BB4628-382F-3A41-96AA-85CC7C3057B9}" destId="{07705007-0000-0C4E-AB9F-F6804E163AA4}" srcOrd="0" destOrd="0" parTransId="{2A8C529D-17A2-8C45-A250-AB027A944587}" sibTransId="{7B457D8B-8EEA-E148-92D7-95EED9196BDB}"/>
    <dgm:cxn modelId="{5CE74AAE-91F2-E449-B15C-23651A9A8E9D}" type="presOf" srcId="{DFB63EB2-F4E7-A144-8CE6-8910AD4D8F28}" destId="{1834EAE3-18F2-B046-A334-B22EC4BAFB29}" srcOrd="0" destOrd="0" presId="urn:microsoft.com/office/officeart/2005/8/layout/list1"/>
    <dgm:cxn modelId="{8427CA21-96B6-2C4C-BC58-2ADF14183B07}" type="presParOf" srcId="{1834EAE3-18F2-B046-A334-B22EC4BAFB29}" destId="{615C9494-5E3C-6B4E-BB20-B0A0A71FA153}" srcOrd="0" destOrd="0" presId="urn:microsoft.com/office/officeart/2005/8/layout/list1"/>
    <dgm:cxn modelId="{83479B06-6915-5848-919B-B2931928AD19}" type="presParOf" srcId="{615C9494-5E3C-6B4E-BB20-B0A0A71FA153}" destId="{144117EC-3B57-EA45-B3D3-F9437A57FEBC}" srcOrd="0" destOrd="0" presId="urn:microsoft.com/office/officeart/2005/8/layout/list1"/>
    <dgm:cxn modelId="{7F77988E-338F-524B-860E-00AB3AB6AB97}" type="presParOf" srcId="{615C9494-5E3C-6B4E-BB20-B0A0A71FA153}" destId="{1F55A232-7ACB-954A-A7A9-09E870C5D928}" srcOrd="1" destOrd="0" presId="urn:microsoft.com/office/officeart/2005/8/layout/list1"/>
    <dgm:cxn modelId="{80094ED1-8A74-1A46-9C30-636ACA74DF44}" type="presParOf" srcId="{1834EAE3-18F2-B046-A334-B22EC4BAFB29}" destId="{FE13F3BB-C5DB-2149-A520-88513AAB73AA}" srcOrd="1" destOrd="0" presId="urn:microsoft.com/office/officeart/2005/8/layout/list1"/>
    <dgm:cxn modelId="{B6FE9B74-DD8B-0444-87F6-F24F1A052FBE}" type="presParOf" srcId="{1834EAE3-18F2-B046-A334-B22EC4BAFB29}" destId="{2D71C8A5-B45A-0E4E-8348-6B30D67F5D09}" srcOrd="2" destOrd="0" presId="urn:microsoft.com/office/officeart/2005/8/layout/list1"/>
    <dgm:cxn modelId="{2BA8CF26-8897-864C-BC3C-200BB14D52AE}" type="presParOf" srcId="{1834EAE3-18F2-B046-A334-B22EC4BAFB29}" destId="{7F389A0C-0BC7-724E-8009-B76E2FD39AA9}" srcOrd="3" destOrd="0" presId="urn:microsoft.com/office/officeart/2005/8/layout/list1"/>
    <dgm:cxn modelId="{AF2B2357-EE7D-ED40-9CBB-8C15EE5C6627}" type="presParOf" srcId="{1834EAE3-18F2-B046-A334-B22EC4BAFB29}" destId="{EC936B2E-D49A-3448-8BDA-A3279152FF31}" srcOrd="4" destOrd="0" presId="urn:microsoft.com/office/officeart/2005/8/layout/list1"/>
    <dgm:cxn modelId="{91760914-4766-3241-A682-B02AC74F70EE}" type="presParOf" srcId="{EC936B2E-D49A-3448-8BDA-A3279152FF31}" destId="{83C5C571-DDC1-124A-95C4-9AB5A3A3DA35}" srcOrd="0" destOrd="0" presId="urn:microsoft.com/office/officeart/2005/8/layout/list1"/>
    <dgm:cxn modelId="{39437EC4-7EEB-AB46-A449-314849CA2FC6}" type="presParOf" srcId="{EC936B2E-D49A-3448-8BDA-A3279152FF31}" destId="{98DD4ABA-2D8B-1947-A207-0A2561CAE6AA}" srcOrd="1" destOrd="0" presId="urn:microsoft.com/office/officeart/2005/8/layout/list1"/>
    <dgm:cxn modelId="{585E1055-F918-C643-AEA4-C64CAB8958CC}" type="presParOf" srcId="{1834EAE3-18F2-B046-A334-B22EC4BAFB29}" destId="{15904EDA-D6E7-F74F-B4E5-A11A9CFE7A04}" srcOrd="5" destOrd="0" presId="urn:microsoft.com/office/officeart/2005/8/layout/list1"/>
    <dgm:cxn modelId="{3EF8BB9F-553F-074F-8417-A706509025B1}" type="presParOf" srcId="{1834EAE3-18F2-B046-A334-B22EC4BAFB29}" destId="{F00306E8-8608-3645-ACD3-464E9093A6C0}" srcOrd="6" destOrd="0" presId="urn:microsoft.com/office/officeart/2005/8/layout/list1"/>
    <dgm:cxn modelId="{6B108E11-7F22-CE46-AAF0-3C52C51C9470}" type="presParOf" srcId="{1834EAE3-18F2-B046-A334-B22EC4BAFB29}" destId="{24F2801C-F56B-C844-B2B5-994341F47FE9}" srcOrd="7" destOrd="0" presId="urn:microsoft.com/office/officeart/2005/8/layout/list1"/>
    <dgm:cxn modelId="{B6769624-E12C-8B44-8571-2825CB5576D1}" type="presParOf" srcId="{1834EAE3-18F2-B046-A334-B22EC4BAFB29}" destId="{0CB91924-3C7D-1E45-A374-ED89B529FF7D}" srcOrd="8" destOrd="0" presId="urn:microsoft.com/office/officeart/2005/8/layout/list1"/>
    <dgm:cxn modelId="{9970B29E-CC83-3346-859A-0B6A18DE71A4}" type="presParOf" srcId="{0CB91924-3C7D-1E45-A374-ED89B529FF7D}" destId="{C9139603-C8FD-5D4F-AF70-62AF37B8C427}" srcOrd="0" destOrd="0" presId="urn:microsoft.com/office/officeart/2005/8/layout/list1"/>
    <dgm:cxn modelId="{5F245243-E2EB-2B4C-9E7F-A3EB409CA60C}" type="presParOf" srcId="{0CB91924-3C7D-1E45-A374-ED89B529FF7D}" destId="{2D1506AB-4FB6-FD42-8780-6CB0111F0861}" srcOrd="1" destOrd="0" presId="urn:microsoft.com/office/officeart/2005/8/layout/list1"/>
    <dgm:cxn modelId="{5F1BE337-4C28-C54B-BB75-5799B40C418D}" type="presParOf" srcId="{1834EAE3-18F2-B046-A334-B22EC4BAFB29}" destId="{5013E449-A3D1-AB4F-B270-9D4C5ACF35BB}" srcOrd="9" destOrd="0" presId="urn:microsoft.com/office/officeart/2005/8/layout/list1"/>
    <dgm:cxn modelId="{B1F200A4-4800-A544-85F1-9A5FFCB0DA3E}" type="presParOf" srcId="{1834EAE3-18F2-B046-A334-B22EC4BAFB29}" destId="{E118DDC8-FEC9-344A-9ED5-BEFDAA021DCB}"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2138BC-CF09-DD49-AD39-A55C197AFACA}" type="doc">
      <dgm:prSet loTypeId="urn:microsoft.com/office/officeart/2008/layout/HalfCircleOrganizationChart" loCatId="" qsTypeId="urn:microsoft.com/office/officeart/2005/8/quickstyle/simple4" qsCatId="simple" csTypeId="urn:microsoft.com/office/officeart/2005/8/colors/accent1_2" csCatId="accent1" phldr="1"/>
      <dgm:spPr/>
      <dgm:t>
        <a:bodyPr/>
        <a:lstStyle/>
        <a:p>
          <a:endParaRPr lang="en-US"/>
        </a:p>
      </dgm:t>
    </dgm:pt>
    <dgm:pt modelId="{3AFADF91-E889-C94F-AFC6-9AB362ADEF51}">
      <dgm:prSet phldrT="[Text]"/>
      <dgm:spPr/>
      <dgm:t>
        <a:bodyPr/>
        <a:lstStyle/>
        <a:p>
          <a:r>
            <a:rPr lang="en-US" dirty="0" smtClean="0"/>
            <a:t>Prof. Jillian Goldfarb, PI Boston University</a:t>
          </a:r>
          <a:endParaRPr lang="en-US" dirty="0"/>
        </a:p>
      </dgm:t>
    </dgm:pt>
    <dgm:pt modelId="{BBF8CCB6-6C53-AE41-82B7-02DE4000F19B}" type="parTrans" cxnId="{0DC1987C-BF7C-2949-95A1-36266AF52FCE}">
      <dgm:prSet/>
      <dgm:spPr/>
      <dgm:t>
        <a:bodyPr/>
        <a:lstStyle/>
        <a:p>
          <a:endParaRPr lang="en-US"/>
        </a:p>
      </dgm:t>
    </dgm:pt>
    <dgm:pt modelId="{43913583-1DB1-5F4A-90E5-E9A6D52B0291}" type="sibTrans" cxnId="{0DC1987C-BF7C-2949-95A1-36266AF52FCE}">
      <dgm:prSet/>
      <dgm:spPr/>
      <dgm:t>
        <a:bodyPr/>
        <a:lstStyle/>
        <a:p>
          <a:endParaRPr lang="en-US"/>
        </a:p>
      </dgm:t>
    </dgm:pt>
    <dgm:pt modelId="{68699670-74F9-C641-93FC-A09CDF8606FD}" type="asst">
      <dgm:prSet phldrT="[Text]"/>
      <dgm:spPr/>
      <dgm:t>
        <a:bodyPr/>
        <a:lstStyle/>
        <a:p>
          <a:r>
            <a:rPr lang="en-US" dirty="0" smtClean="0"/>
            <a:t>Prof. </a:t>
          </a:r>
          <a:r>
            <a:rPr lang="en-US" dirty="0" err="1" smtClean="0"/>
            <a:t>Thiago</a:t>
          </a:r>
          <a:r>
            <a:rPr lang="en-US" dirty="0" smtClean="0"/>
            <a:t> </a:t>
          </a:r>
          <a:r>
            <a:rPr lang="en-US" dirty="0" err="1" smtClean="0"/>
            <a:t>Chepella</a:t>
          </a:r>
          <a:r>
            <a:rPr lang="en-US" dirty="0" smtClean="0"/>
            <a:t>, Visiting Researcher (Brazil)</a:t>
          </a:r>
          <a:endParaRPr lang="en-US" dirty="0"/>
        </a:p>
      </dgm:t>
    </dgm:pt>
    <dgm:pt modelId="{B459D5E1-0EE8-A145-AFF3-AE2D455E1159}" type="parTrans" cxnId="{E37215A7-5B6D-9949-9946-BDF5B47BE22D}">
      <dgm:prSet/>
      <dgm:spPr/>
      <dgm:t>
        <a:bodyPr/>
        <a:lstStyle/>
        <a:p>
          <a:endParaRPr lang="en-US"/>
        </a:p>
      </dgm:t>
    </dgm:pt>
    <dgm:pt modelId="{7C7C0FFF-2498-E044-A747-AE792E71E3CA}" type="sibTrans" cxnId="{E37215A7-5B6D-9949-9946-BDF5B47BE22D}">
      <dgm:prSet/>
      <dgm:spPr/>
      <dgm:t>
        <a:bodyPr/>
        <a:lstStyle/>
        <a:p>
          <a:endParaRPr lang="en-US"/>
        </a:p>
      </dgm:t>
    </dgm:pt>
    <dgm:pt modelId="{D035398E-F5C8-EB47-BA4E-B0A625DA72B2}">
      <dgm:prSet phldrT="[Text]"/>
      <dgm:spPr/>
      <dgm:t>
        <a:bodyPr/>
        <a:lstStyle/>
        <a:p>
          <a:r>
            <a:rPr lang="en-US" dirty="0" smtClean="0"/>
            <a:t>Tom Leger, Visiting Undergraduate (France)</a:t>
          </a:r>
          <a:endParaRPr lang="en-US" dirty="0"/>
        </a:p>
      </dgm:t>
    </dgm:pt>
    <dgm:pt modelId="{4976CFFD-D569-1347-BF8D-C3AA94BED07A}" type="parTrans" cxnId="{C54C6C73-AC95-F64A-B8D5-7E770D69CAD9}">
      <dgm:prSet/>
      <dgm:spPr/>
      <dgm:t>
        <a:bodyPr/>
        <a:lstStyle/>
        <a:p>
          <a:endParaRPr lang="en-US"/>
        </a:p>
      </dgm:t>
    </dgm:pt>
    <dgm:pt modelId="{F4C6E373-9044-9E4F-A680-821149C7DBEF}" type="sibTrans" cxnId="{C54C6C73-AC95-F64A-B8D5-7E770D69CAD9}">
      <dgm:prSet/>
      <dgm:spPr/>
      <dgm:t>
        <a:bodyPr/>
        <a:lstStyle/>
        <a:p>
          <a:endParaRPr lang="en-US"/>
        </a:p>
      </dgm:t>
    </dgm:pt>
    <dgm:pt modelId="{4D2F71A4-12A8-BE40-A57C-8F0BB4EFB95B}">
      <dgm:prSet phldrT="[Text]"/>
      <dgm:spPr/>
      <dgm:t>
        <a:bodyPr/>
        <a:lstStyle/>
        <a:p>
          <a:r>
            <a:rPr lang="en-US" dirty="0" smtClean="0"/>
            <a:t>Ami </a:t>
          </a:r>
          <a:r>
            <a:rPr lang="en-US" dirty="0" err="1" smtClean="0"/>
            <a:t>Vyas</a:t>
          </a:r>
          <a:r>
            <a:rPr lang="en-US" dirty="0" smtClean="0"/>
            <a:t>, BU Undergraduate (Electrical Engineering)</a:t>
          </a:r>
          <a:endParaRPr lang="en-US" dirty="0"/>
        </a:p>
      </dgm:t>
    </dgm:pt>
    <dgm:pt modelId="{46C5A3D7-383F-A74A-A493-42B6550B5C13}" type="parTrans" cxnId="{58FF9704-E080-284F-9281-499F6E6AF752}">
      <dgm:prSet/>
      <dgm:spPr/>
      <dgm:t>
        <a:bodyPr/>
        <a:lstStyle/>
        <a:p>
          <a:endParaRPr lang="en-US"/>
        </a:p>
      </dgm:t>
    </dgm:pt>
    <dgm:pt modelId="{E489AD41-7D4F-3B4F-8558-116BD7BC47B1}" type="sibTrans" cxnId="{58FF9704-E080-284F-9281-499F6E6AF752}">
      <dgm:prSet/>
      <dgm:spPr/>
      <dgm:t>
        <a:bodyPr/>
        <a:lstStyle/>
        <a:p>
          <a:endParaRPr lang="en-US"/>
        </a:p>
      </dgm:t>
    </dgm:pt>
    <dgm:pt modelId="{2DFCA920-7035-E240-8BA0-0639FB4D5667}">
      <dgm:prSet phldrT="[Text]"/>
      <dgm:spPr/>
      <dgm:t>
        <a:bodyPr/>
        <a:lstStyle/>
        <a:p>
          <a:r>
            <a:rPr lang="en-US" dirty="0" smtClean="0"/>
            <a:t>Alex </a:t>
          </a:r>
          <a:r>
            <a:rPr lang="en-US" dirty="0" err="1" smtClean="0"/>
            <a:t>Billias</a:t>
          </a:r>
          <a:r>
            <a:rPr lang="en-US" dirty="0" smtClean="0"/>
            <a:t>, BU Undergraduate (Physics)</a:t>
          </a:r>
          <a:endParaRPr lang="en-US" dirty="0"/>
        </a:p>
      </dgm:t>
    </dgm:pt>
    <dgm:pt modelId="{854F0E53-0DC1-1840-8CDF-5F9723860CC0}" type="parTrans" cxnId="{714F8D97-EB2A-D543-B59F-0B6DBB66A239}">
      <dgm:prSet/>
      <dgm:spPr/>
      <dgm:t>
        <a:bodyPr/>
        <a:lstStyle/>
        <a:p>
          <a:endParaRPr lang="en-US"/>
        </a:p>
      </dgm:t>
    </dgm:pt>
    <dgm:pt modelId="{A715CDE7-3C9E-3447-9E77-55762CB18E39}" type="sibTrans" cxnId="{714F8D97-EB2A-D543-B59F-0B6DBB66A239}">
      <dgm:prSet/>
      <dgm:spPr/>
      <dgm:t>
        <a:bodyPr/>
        <a:lstStyle/>
        <a:p>
          <a:endParaRPr lang="en-US"/>
        </a:p>
      </dgm:t>
    </dgm:pt>
    <dgm:pt modelId="{F8211069-7905-BD4E-AAED-A8BF5D4627B7}" type="asst">
      <dgm:prSet phldrT="[Text]"/>
      <dgm:spPr/>
      <dgm:t>
        <a:bodyPr/>
        <a:lstStyle/>
        <a:p>
          <a:r>
            <a:rPr lang="en-US" dirty="0" err="1" smtClean="0"/>
            <a:t>Junjie</a:t>
          </a:r>
          <a:r>
            <a:rPr lang="en-US" dirty="0" smtClean="0"/>
            <a:t> </a:t>
          </a:r>
          <a:r>
            <a:rPr lang="en-US" dirty="0" err="1" smtClean="0"/>
            <a:t>Xue</a:t>
          </a:r>
          <a:r>
            <a:rPr lang="en-US" dirty="0" smtClean="0"/>
            <a:t>, Visiting Graduate Student (China)</a:t>
          </a:r>
          <a:endParaRPr lang="en-US" dirty="0"/>
        </a:p>
      </dgm:t>
    </dgm:pt>
    <dgm:pt modelId="{DEAE948D-D562-0045-9E93-1F064DCBFBC7}" type="parTrans" cxnId="{3711032A-3A05-FD40-BE6F-A0DCCCF669E7}">
      <dgm:prSet/>
      <dgm:spPr/>
      <dgm:t>
        <a:bodyPr/>
        <a:lstStyle/>
        <a:p>
          <a:endParaRPr lang="en-US"/>
        </a:p>
      </dgm:t>
    </dgm:pt>
    <dgm:pt modelId="{1E35DEB6-9291-3C45-A0F1-47135CE11965}" type="sibTrans" cxnId="{3711032A-3A05-FD40-BE6F-A0DCCCF669E7}">
      <dgm:prSet/>
      <dgm:spPr/>
      <dgm:t>
        <a:bodyPr/>
        <a:lstStyle/>
        <a:p>
          <a:endParaRPr lang="en-US"/>
        </a:p>
      </dgm:t>
    </dgm:pt>
    <dgm:pt modelId="{F1E86C30-3979-5746-BFF0-EB4B74F819A6}">
      <dgm:prSet phldrT="[Text]"/>
      <dgm:spPr/>
      <dgm:t>
        <a:bodyPr/>
        <a:lstStyle/>
        <a:p>
          <a:r>
            <a:rPr lang="en-US" dirty="0" smtClean="0"/>
            <a:t>Stephanie </a:t>
          </a:r>
          <a:r>
            <a:rPr lang="en-US" dirty="0" err="1" smtClean="0"/>
            <a:t>Menyonu</a:t>
          </a:r>
          <a:r>
            <a:rPr lang="en-US" dirty="0" smtClean="0"/>
            <a:t> Dartmouth Undergraduate (NSF REU)</a:t>
          </a:r>
          <a:endParaRPr lang="en-US" dirty="0"/>
        </a:p>
      </dgm:t>
    </dgm:pt>
    <dgm:pt modelId="{76C7E64F-3077-4E46-81B0-1B1A5586FAED}" type="parTrans" cxnId="{2CD3E5D8-2B98-7947-8137-265114DBA65F}">
      <dgm:prSet/>
      <dgm:spPr/>
      <dgm:t>
        <a:bodyPr/>
        <a:lstStyle/>
        <a:p>
          <a:endParaRPr lang="en-US"/>
        </a:p>
      </dgm:t>
    </dgm:pt>
    <dgm:pt modelId="{DBB88607-B1E6-7946-A61C-95C86EB60193}" type="sibTrans" cxnId="{2CD3E5D8-2B98-7947-8137-265114DBA65F}">
      <dgm:prSet/>
      <dgm:spPr/>
      <dgm:t>
        <a:bodyPr/>
        <a:lstStyle/>
        <a:p>
          <a:endParaRPr lang="en-US"/>
        </a:p>
      </dgm:t>
    </dgm:pt>
    <dgm:pt modelId="{230A3B48-899E-2148-B697-D20EF976D37A}" type="pres">
      <dgm:prSet presAssocID="{182138BC-CF09-DD49-AD39-A55C197AFACA}" presName="Name0" presStyleCnt="0">
        <dgm:presLayoutVars>
          <dgm:orgChart val="1"/>
          <dgm:chPref val="1"/>
          <dgm:dir/>
          <dgm:animOne val="branch"/>
          <dgm:animLvl val="lvl"/>
          <dgm:resizeHandles/>
        </dgm:presLayoutVars>
      </dgm:prSet>
      <dgm:spPr/>
      <dgm:t>
        <a:bodyPr/>
        <a:lstStyle/>
        <a:p>
          <a:endParaRPr lang="en-US"/>
        </a:p>
      </dgm:t>
    </dgm:pt>
    <dgm:pt modelId="{5AD215CB-C903-2F48-AB0D-1B3506030B5B}" type="pres">
      <dgm:prSet presAssocID="{3AFADF91-E889-C94F-AFC6-9AB362ADEF51}" presName="hierRoot1" presStyleCnt="0">
        <dgm:presLayoutVars>
          <dgm:hierBranch val="init"/>
        </dgm:presLayoutVars>
      </dgm:prSet>
      <dgm:spPr/>
    </dgm:pt>
    <dgm:pt modelId="{989327C2-EAC2-BD43-B5B7-B31D3CBA5039}" type="pres">
      <dgm:prSet presAssocID="{3AFADF91-E889-C94F-AFC6-9AB362ADEF51}" presName="rootComposite1" presStyleCnt="0"/>
      <dgm:spPr/>
    </dgm:pt>
    <dgm:pt modelId="{0E925319-D1DD-E942-88F6-8D8D022DC963}" type="pres">
      <dgm:prSet presAssocID="{3AFADF91-E889-C94F-AFC6-9AB362ADEF51}" presName="rootText1" presStyleLbl="alignAcc1" presStyleIdx="0" presStyleCnt="0">
        <dgm:presLayoutVars>
          <dgm:chPref val="3"/>
        </dgm:presLayoutVars>
      </dgm:prSet>
      <dgm:spPr/>
      <dgm:t>
        <a:bodyPr/>
        <a:lstStyle/>
        <a:p>
          <a:endParaRPr lang="en-US"/>
        </a:p>
      </dgm:t>
    </dgm:pt>
    <dgm:pt modelId="{672D467E-87AE-4544-AF4B-E2C59210981C}" type="pres">
      <dgm:prSet presAssocID="{3AFADF91-E889-C94F-AFC6-9AB362ADEF51}" presName="topArc1" presStyleLbl="parChTrans1D1" presStyleIdx="0" presStyleCnt="14"/>
      <dgm:spPr/>
    </dgm:pt>
    <dgm:pt modelId="{D24FD164-AD83-1C47-8CB3-2B14A35708CC}" type="pres">
      <dgm:prSet presAssocID="{3AFADF91-E889-C94F-AFC6-9AB362ADEF51}" presName="bottomArc1" presStyleLbl="parChTrans1D1" presStyleIdx="1" presStyleCnt="14"/>
      <dgm:spPr/>
    </dgm:pt>
    <dgm:pt modelId="{47D46CBC-83DA-1A45-AC01-C4618CE0CCA8}" type="pres">
      <dgm:prSet presAssocID="{3AFADF91-E889-C94F-AFC6-9AB362ADEF51}" presName="topConnNode1" presStyleLbl="node1" presStyleIdx="0" presStyleCnt="0"/>
      <dgm:spPr/>
      <dgm:t>
        <a:bodyPr/>
        <a:lstStyle/>
        <a:p>
          <a:endParaRPr lang="en-US"/>
        </a:p>
      </dgm:t>
    </dgm:pt>
    <dgm:pt modelId="{B8DF26A7-AF03-B94B-B999-29E7B7ED0E8F}" type="pres">
      <dgm:prSet presAssocID="{3AFADF91-E889-C94F-AFC6-9AB362ADEF51}" presName="hierChild2" presStyleCnt="0"/>
      <dgm:spPr/>
    </dgm:pt>
    <dgm:pt modelId="{DFB1E408-FE4B-7C46-B615-8C431EAECCC8}" type="pres">
      <dgm:prSet presAssocID="{4976CFFD-D569-1347-BF8D-C3AA94BED07A}" presName="Name28" presStyleLbl="parChTrans1D2" presStyleIdx="0" presStyleCnt="6"/>
      <dgm:spPr/>
      <dgm:t>
        <a:bodyPr/>
        <a:lstStyle/>
        <a:p>
          <a:endParaRPr lang="en-US"/>
        </a:p>
      </dgm:t>
    </dgm:pt>
    <dgm:pt modelId="{355C78E2-EFFD-1947-9C56-D1406510409F}" type="pres">
      <dgm:prSet presAssocID="{D035398E-F5C8-EB47-BA4E-B0A625DA72B2}" presName="hierRoot2" presStyleCnt="0">
        <dgm:presLayoutVars>
          <dgm:hierBranch val="init"/>
        </dgm:presLayoutVars>
      </dgm:prSet>
      <dgm:spPr/>
    </dgm:pt>
    <dgm:pt modelId="{7E60DB46-89C2-8945-9376-D35715DD258F}" type="pres">
      <dgm:prSet presAssocID="{D035398E-F5C8-EB47-BA4E-B0A625DA72B2}" presName="rootComposite2" presStyleCnt="0"/>
      <dgm:spPr/>
    </dgm:pt>
    <dgm:pt modelId="{BDDBCE79-2236-4F46-8120-633B1B7CED6D}" type="pres">
      <dgm:prSet presAssocID="{D035398E-F5C8-EB47-BA4E-B0A625DA72B2}" presName="rootText2" presStyleLbl="alignAcc1" presStyleIdx="0" presStyleCnt="0">
        <dgm:presLayoutVars>
          <dgm:chPref val="3"/>
        </dgm:presLayoutVars>
      </dgm:prSet>
      <dgm:spPr/>
      <dgm:t>
        <a:bodyPr/>
        <a:lstStyle/>
        <a:p>
          <a:endParaRPr lang="en-US"/>
        </a:p>
      </dgm:t>
    </dgm:pt>
    <dgm:pt modelId="{BA1E6AB6-DC25-C14F-9E3E-72C7EE7A5CD2}" type="pres">
      <dgm:prSet presAssocID="{D035398E-F5C8-EB47-BA4E-B0A625DA72B2}" presName="topArc2" presStyleLbl="parChTrans1D1" presStyleIdx="2" presStyleCnt="14"/>
      <dgm:spPr/>
    </dgm:pt>
    <dgm:pt modelId="{D4184B12-3CFC-144C-AFF5-AD0CB35E7F08}" type="pres">
      <dgm:prSet presAssocID="{D035398E-F5C8-EB47-BA4E-B0A625DA72B2}" presName="bottomArc2" presStyleLbl="parChTrans1D1" presStyleIdx="3" presStyleCnt="14"/>
      <dgm:spPr/>
    </dgm:pt>
    <dgm:pt modelId="{7707312E-C549-3E41-AB56-04DE4F23C163}" type="pres">
      <dgm:prSet presAssocID="{D035398E-F5C8-EB47-BA4E-B0A625DA72B2}" presName="topConnNode2" presStyleLbl="node2" presStyleIdx="0" presStyleCnt="0"/>
      <dgm:spPr/>
      <dgm:t>
        <a:bodyPr/>
        <a:lstStyle/>
        <a:p>
          <a:endParaRPr lang="en-US"/>
        </a:p>
      </dgm:t>
    </dgm:pt>
    <dgm:pt modelId="{13CEC6F2-39D7-544C-856A-6B8CAA092423}" type="pres">
      <dgm:prSet presAssocID="{D035398E-F5C8-EB47-BA4E-B0A625DA72B2}" presName="hierChild4" presStyleCnt="0"/>
      <dgm:spPr/>
    </dgm:pt>
    <dgm:pt modelId="{97CAB719-C925-8645-8CD8-6111A662EEED}" type="pres">
      <dgm:prSet presAssocID="{D035398E-F5C8-EB47-BA4E-B0A625DA72B2}" presName="hierChild5" presStyleCnt="0"/>
      <dgm:spPr/>
    </dgm:pt>
    <dgm:pt modelId="{8A83B463-D26B-584E-ABF5-3C514C7A83DD}" type="pres">
      <dgm:prSet presAssocID="{46C5A3D7-383F-A74A-A493-42B6550B5C13}" presName="Name28" presStyleLbl="parChTrans1D2" presStyleIdx="1" presStyleCnt="6"/>
      <dgm:spPr/>
      <dgm:t>
        <a:bodyPr/>
        <a:lstStyle/>
        <a:p>
          <a:endParaRPr lang="en-US"/>
        </a:p>
      </dgm:t>
    </dgm:pt>
    <dgm:pt modelId="{C189F491-548B-6D42-A492-3939539FC76D}" type="pres">
      <dgm:prSet presAssocID="{4D2F71A4-12A8-BE40-A57C-8F0BB4EFB95B}" presName="hierRoot2" presStyleCnt="0">
        <dgm:presLayoutVars>
          <dgm:hierBranch val="init"/>
        </dgm:presLayoutVars>
      </dgm:prSet>
      <dgm:spPr/>
    </dgm:pt>
    <dgm:pt modelId="{C28DE2E3-D01B-D24A-9A4C-844EA47EB584}" type="pres">
      <dgm:prSet presAssocID="{4D2F71A4-12A8-BE40-A57C-8F0BB4EFB95B}" presName="rootComposite2" presStyleCnt="0"/>
      <dgm:spPr/>
    </dgm:pt>
    <dgm:pt modelId="{BA209CB8-6DC4-3442-A1F5-DF8530D21A75}" type="pres">
      <dgm:prSet presAssocID="{4D2F71A4-12A8-BE40-A57C-8F0BB4EFB95B}" presName="rootText2" presStyleLbl="alignAcc1" presStyleIdx="0" presStyleCnt="0">
        <dgm:presLayoutVars>
          <dgm:chPref val="3"/>
        </dgm:presLayoutVars>
      </dgm:prSet>
      <dgm:spPr/>
      <dgm:t>
        <a:bodyPr/>
        <a:lstStyle/>
        <a:p>
          <a:endParaRPr lang="en-US"/>
        </a:p>
      </dgm:t>
    </dgm:pt>
    <dgm:pt modelId="{E8033169-EB5D-FE40-AB6C-C6D94F802EC4}" type="pres">
      <dgm:prSet presAssocID="{4D2F71A4-12A8-BE40-A57C-8F0BB4EFB95B}" presName="topArc2" presStyleLbl="parChTrans1D1" presStyleIdx="4" presStyleCnt="14"/>
      <dgm:spPr/>
    </dgm:pt>
    <dgm:pt modelId="{B59AB61A-EAF0-D64C-8DFC-A5821FD77180}" type="pres">
      <dgm:prSet presAssocID="{4D2F71A4-12A8-BE40-A57C-8F0BB4EFB95B}" presName="bottomArc2" presStyleLbl="parChTrans1D1" presStyleIdx="5" presStyleCnt="14"/>
      <dgm:spPr/>
    </dgm:pt>
    <dgm:pt modelId="{6EF741F8-ACCB-E240-81B3-E2E5C7C627D2}" type="pres">
      <dgm:prSet presAssocID="{4D2F71A4-12A8-BE40-A57C-8F0BB4EFB95B}" presName="topConnNode2" presStyleLbl="node2" presStyleIdx="0" presStyleCnt="0"/>
      <dgm:spPr/>
      <dgm:t>
        <a:bodyPr/>
        <a:lstStyle/>
        <a:p>
          <a:endParaRPr lang="en-US"/>
        </a:p>
      </dgm:t>
    </dgm:pt>
    <dgm:pt modelId="{8FF46777-9AC6-CF43-BA2E-20A414479774}" type="pres">
      <dgm:prSet presAssocID="{4D2F71A4-12A8-BE40-A57C-8F0BB4EFB95B}" presName="hierChild4" presStyleCnt="0"/>
      <dgm:spPr/>
    </dgm:pt>
    <dgm:pt modelId="{E69029C3-6CCD-EB43-8492-761876A471C3}" type="pres">
      <dgm:prSet presAssocID="{4D2F71A4-12A8-BE40-A57C-8F0BB4EFB95B}" presName="hierChild5" presStyleCnt="0"/>
      <dgm:spPr/>
    </dgm:pt>
    <dgm:pt modelId="{9FC203FA-EC37-274C-AA02-B759AA314010}" type="pres">
      <dgm:prSet presAssocID="{854F0E53-0DC1-1840-8CDF-5F9723860CC0}" presName="Name28" presStyleLbl="parChTrans1D2" presStyleIdx="2" presStyleCnt="6"/>
      <dgm:spPr/>
      <dgm:t>
        <a:bodyPr/>
        <a:lstStyle/>
        <a:p>
          <a:endParaRPr lang="en-US"/>
        </a:p>
      </dgm:t>
    </dgm:pt>
    <dgm:pt modelId="{849C176E-23BF-7246-83BD-61D1D2EF9A9D}" type="pres">
      <dgm:prSet presAssocID="{2DFCA920-7035-E240-8BA0-0639FB4D5667}" presName="hierRoot2" presStyleCnt="0">
        <dgm:presLayoutVars>
          <dgm:hierBranch val="init"/>
        </dgm:presLayoutVars>
      </dgm:prSet>
      <dgm:spPr/>
    </dgm:pt>
    <dgm:pt modelId="{1882C237-AB33-154E-8FF8-456F43A92C0B}" type="pres">
      <dgm:prSet presAssocID="{2DFCA920-7035-E240-8BA0-0639FB4D5667}" presName="rootComposite2" presStyleCnt="0"/>
      <dgm:spPr/>
    </dgm:pt>
    <dgm:pt modelId="{2A8B0E40-A9AE-C04E-87C2-64858CFFA357}" type="pres">
      <dgm:prSet presAssocID="{2DFCA920-7035-E240-8BA0-0639FB4D5667}" presName="rootText2" presStyleLbl="alignAcc1" presStyleIdx="0" presStyleCnt="0">
        <dgm:presLayoutVars>
          <dgm:chPref val="3"/>
        </dgm:presLayoutVars>
      </dgm:prSet>
      <dgm:spPr/>
      <dgm:t>
        <a:bodyPr/>
        <a:lstStyle/>
        <a:p>
          <a:endParaRPr lang="en-US"/>
        </a:p>
      </dgm:t>
    </dgm:pt>
    <dgm:pt modelId="{B53B3396-AE52-444D-9B8D-AF30E1D9C32A}" type="pres">
      <dgm:prSet presAssocID="{2DFCA920-7035-E240-8BA0-0639FB4D5667}" presName="topArc2" presStyleLbl="parChTrans1D1" presStyleIdx="6" presStyleCnt="14"/>
      <dgm:spPr/>
    </dgm:pt>
    <dgm:pt modelId="{F39CF265-5760-394F-ABD4-D4581DA977C5}" type="pres">
      <dgm:prSet presAssocID="{2DFCA920-7035-E240-8BA0-0639FB4D5667}" presName="bottomArc2" presStyleLbl="parChTrans1D1" presStyleIdx="7" presStyleCnt="14"/>
      <dgm:spPr/>
    </dgm:pt>
    <dgm:pt modelId="{D200AB46-AA2A-CB49-8597-217D386096C0}" type="pres">
      <dgm:prSet presAssocID="{2DFCA920-7035-E240-8BA0-0639FB4D5667}" presName="topConnNode2" presStyleLbl="node2" presStyleIdx="0" presStyleCnt="0"/>
      <dgm:spPr/>
      <dgm:t>
        <a:bodyPr/>
        <a:lstStyle/>
        <a:p>
          <a:endParaRPr lang="en-US"/>
        </a:p>
      </dgm:t>
    </dgm:pt>
    <dgm:pt modelId="{12F97002-30FD-AF41-805B-F83B4CA30BCE}" type="pres">
      <dgm:prSet presAssocID="{2DFCA920-7035-E240-8BA0-0639FB4D5667}" presName="hierChild4" presStyleCnt="0"/>
      <dgm:spPr/>
    </dgm:pt>
    <dgm:pt modelId="{D053CB39-415D-FA4F-A7A9-857C5AD234A5}" type="pres">
      <dgm:prSet presAssocID="{2DFCA920-7035-E240-8BA0-0639FB4D5667}" presName="hierChild5" presStyleCnt="0"/>
      <dgm:spPr/>
    </dgm:pt>
    <dgm:pt modelId="{D40BE8A4-EBB8-6F40-A664-02248F72DC9D}" type="pres">
      <dgm:prSet presAssocID="{76C7E64F-3077-4E46-81B0-1B1A5586FAED}" presName="Name28" presStyleLbl="parChTrans1D2" presStyleIdx="3" presStyleCnt="6"/>
      <dgm:spPr/>
      <dgm:t>
        <a:bodyPr/>
        <a:lstStyle/>
        <a:p>
          <a:endParaRPr lang="en-US"/>
        </a:p>
      </dgm:t>
    </dgm:pt>
    <dgm:pt modelId="{4973EF77-135E-A146-BCC7-8A4BBD0B2925}" type="pres">
      <dgm:prSet presAssocID="{F1E86C30-3979-5746-BFF0-EB4B74F819A6}" presName="hierRoot2" presStyleCnt="0">
        <dgm:presLayoutVars>
          <dgm:hierBranch val="init"/>
        </dgm:presLayoutVars>
      </dgm:prSet>
      <dgm:spPr/>
    </dgm:pt>
    <dgm:pt modelId="{D8D997D2-D7A8-AC47-988D-FB01DAB9E0DD}" type="pres">
      <dgm:prSet presAssocID="{F1E86C30-3979-5746-BFF0-EB4B74F819A6}" presName="rootComposite2" presStyleCnt="0"/>
      <dgm:spPr/>
    </dgm:pt>
    <dgm:pt modelId="{D7AAB99A-B38B-414D-A9CF-63FF11765E0C}" type="pres">
      <dgm:prSet presAssocID="{F1E86C30-3979-5746-BFF0-EB4B74F819A6}" presName="rootText2" presStyleLbl="alignAcc1" presStyleIdx="0" presStyleCnt="0">
        <dgm:presLayoutVars>
          <dgm:chPref val="3"/>
        </dgm:presLayoutVars>
      </dgm:prSet>
      <dgm:spPr/>
      <dgm:t>
        <a:bodyPr/>
        <a:lstStyle/>
        <a:p>
          <a:endParaRPr lang="en-US"/>
        </a:p>
      </dgm:t>
    </dgm:pt>
    <dgm:pt modelId="{FE3EDE3B-7D44-7F4E-9B73-A54609CC9750}" type="pres">
      <dgm:prSet presAssocID="{F1E86C30-3979-5746-BFF0-EB4B74F819A6}" presName="topArc2" presStyleLbl="parChTrans1D1" presStyleIdx="8" presStyleCnt="14"/>
      <dgm:spPr/>
    </dgm:pt>
    <dgm:pt modelId="{CE5DAB43-6C21-4A46-83A4-C171DF25AF83}" type="pres">
      <dgm:prSet presAssocID="{F1E86C30-3979-5746-BFF0-EB4B74F819A6}" presName="bottomArc2" presStyleLbl="parChTrans1D1" presStyleIdx="9" presStyleCnt="14"/>
      <dgm:spPr/>
    </dgm:pt>
    <dgm:pt modelId="{26959B81-0973-D546-88B3-591E7C152B83}" type="pres">
      <dgm:prSet presAssocID="{F1E86C30-3979-5746-BFF0-EB4B74F819A6}" presName="topConnNode2" presStyleLbl="node2" presStyleIdx="0" presStyleCnt="0"/>
      <dgm:spPr/>
      <dgm:t>
        <a:bodyPr/>
        <a:lstStyle/>
        <a:p>
          <a:endParaRPr lang="en-US"/>
        </a:p>
      </dgm:t>
    </dgm:pt>
    <dgm:pt modelId="{5C574ECC-BDA0-3D41-8F41-CC5F53777F47}" type="pres">
      <dgm:prSet presAssocID="{F1E86C30-3979-5746-BFF0-EB4B74F819A6}" presName="hierChild4" presStyleCnt="0"/>
      <dgm:spPr/>
    </dgm:pt>
    <dgm:pt modelId="{5C3DC29F-E8CE-5D40-8111-E66AC4EE9522}" type="pres">
      <dgm:prSet presAssocID="{F1E86C30-3979-5746-BFF0-EB4B74F819A6}" presName="hierChild5" presStyleCnt="0"/>
      <dgm:spPr/>
    </dgm:pt>
    <dgm:pt modelId="{9A75E346-045B-934F-A02C-A425E1809996}" type="pres">
      <dgm:prSet presAssocID="{3AFADF91-E889-C94F-AFC6-9AB362ADEF51}" presName="hierChild3" presStyleCnt="0"/>
      <dgm:spPr/>
    </dgm:pt>
    <dgm:pt modelId="{E5911528-2044-CF4D-9566-6DA049AD61C0}" type="pres">
      <dgm:prSet presAssocID="{B459D5E1-0EE8-A145-AFF3-AE2D455E1159}" presName="Name101" presStyleLbl="parChTrans1D2" presStyleIdx="4" presStyleCnt="6"/>
      <dgm:spPr/>
      <dgm:t>
        <a:bodyPr/>
        <a:lstStyle/>
        <a:p>
          <a:endParaRPr lang="en-US"/>
        </a:p>
      </dgm:t>
    </dgm:pt>
    <dgm:pt modelId="{5AD37A44-529C-9443-8BE8-344170B9348A}" type="pres">
      <dgm:prSet presAssocID="{68699670-74F9-C641-93FC-A09CDF8606FD}" presName="hierRoot3" presStyleCnt="0">
        <dgm:presLayoutVars>
          <dgm:hierBranch val="init"/>
        </dgm:presLayoutVars>
      </dgm:prSet>
      <dgm:spPr/>
    </dgm:pt>
    <dgm:pt modelId="{DB18A0C1-DBF8-8446-ABE5-85A8B0402F6E}" type="pres">
      <dgm:prSet presAssocID="{68699670-74F9-C641-93FC-A09CDF8606FD}" presName="rootComposite3" presStyleCnt="0"/>
      <dgm:spPr/>
    </dgm:pt>
    <dgm:pt modelId="{D33CD257-234F-B641-A97B-D077441E0A54}" type="pres">
      <dgm:prSet presAssocID="{68699670-74F9-C641-93FC-A09CDF8606FD}" presName="rootText3" presStyleLbl="alignAcc1" presStyleIdx="0" presStyleCnt="0">
        <dgm:presLayoutVars>
          <dgm:chPref val="3"/>
        </dgm:presLayoutVars>
      </dgm:prSet>
      <dgm:spPr/>
      <dgm:t>
        <a:bodyPr/>
        <a:lstStyle/>
        <a:p>
          <a:endParaRPr lang="en-US"/>
        </a:p>
      </dgm:t>
    </dgm:pt>
    <dgm:pt modelId="{FBA78993-659E-6F4E-A835-B2326EDE415E}" type="pres">
      <dgm:prSet presAssocID="{68699670-74F9-C641-93FC-A09CDF8606FD}" presName="topArc3" presStyleLbl="parChTrans1D1" presStyleIdx="10" presStyleCnt="14"/>
      <dgm:spPr/>
    </dgm:pt>
    <dgm:pt modelId="{ED1E8877-A241-C449-BC39-89A212F713FD}" type="pres">
      <dgm:prSet presAssocID="{68699670-74F9-C641-93FC-A09CDF8606FD}" presName="bottomArc3" presStyleLbl="parChTrans1D1" presStyleIdx="11" presStyleCnt="14"/>
      <dgm:spPr/>
    </dgm:pt>
    <dgm:pt modelId="{EA906338-6D02-864F-9030-24C2D9D8FD00}" type="pres">
      <dgm:prSet presAssocID="{68699670-74F9-C641-93FC-A09CDF8606FD}" presName="topConnNode3" presStyleLbl="asst1" presStyleIdx="0" presStyleCnt="0"/>
      <dgm:spPr/>
      <dgm:t>
        <a:bodyPr/>
        <a:lstStyle/>
        <a:p>
          <a:endParaRPr lang="en-US"/>
        </a:p>
      </dgm:t>
    </dgm:pt>
    <dgm:pt modelId="{E7381D73-0AC1-FA44-9269-B697AD651EE6}" type="pres">
      <dgm:prSet presAssocID="{68699670-74F9-C641-93FC-A09CDF8606FD}" presName="hierChild6" presStyleCnt="0"/>
      <dgm:spPr/>
    </dgm:pt>
    <dgm:pt modelId="{BA2334E6-221B-6749-AC2C-36A0FAD9656A}" type="pres">
      <dgm:prSet presAssocID="{68699670-74F9-C641-93FC-A09CDF8606FD}" presName="hierChild7" presStyleCnt="0"/>
      <dgm:spPr/>
    </dgm:pt>
    <dgm:pt modelId="{E7015BFC-3688-4C47-A23A-2CD78A04C287}" type="pres">
      <dgm:prSet presAssocID="{DEAE948D-D562-0045-9E93-1F064DCBFBC7}" presName="Name101" presStyleLbl="parChTrans1D2" presStyleIdx="5" presStyleCnt="6"/>
      <dgm:spPr/>
      <dgm:t>
        <a:bodyPr/>
        <a:lstStyle/>
        <a:p>
          <a:endParaRPr lang="en-US"/>
        </a:p>
      </dgm:t>
    </dgm:pt>
    <dgm:pt modelId="{8D8204C3-529F-2E46-9094-7928CF85FD2A}" type="pres">
      <dgm:prSet presAssocID="{F8211069-7905-BD4E-AAED-A8BF5D4627B7}" presName="hierRoot3" presStyleCnt="0">
        <dgm:presLayoutVars>
          <dgm:hierBranch val="init"/>
        </dgm:presLayoutVars>
      </dgm:prSet>
      <dgm:spPr/>
    </dgm:pt>
    <dgm:pt modelId="{05D2823D-94C6-3246-A7CD-057155421260}" type="pres">
      <dgm:prSet presAssocID="{F8211069-7905-BD4E-AAED-A8BF5D4627B7}" presName="rootComposite3" presStyleCnt="0"/>
      <dgm:spPr/>
    </dgm:pt>
    <dgm:pt modelId="{51347AA8-2D87-F445-983C-C821708078C0}" type="pres">
      <dgm:prSet presAssocID="{F8211069-7905-BD4E-AAED-A8BF5D4627B7}" presName="rootText3" presStyleLbl="alignAcc1" presStyleIdx="0" presStyleCnt="0">
        <dgm:presLayoutVars>
          <dgm:chPref val="3"/>
        </dgm:presLayoutVars>
      </dgm:prSet>
      <dgm:spPr/>
      <dgm:t>
        <a:bodyPr/>
        <a:lstStyle/>
        <a:p>
          <a:endParaRPr lang="en-US"/>
        </a:p>
      </dgm:t>
    </dgm:pt>
    <dgm:pt modelId="{EE9DA740-E9B4-1447-88E0-138BAD09E067}" type="pres">
      <dgm:prSet presAssocID="{F8211069-7905-BD4E-AAED-A8BF5D4627B7}" presName="topArc3" presStyleLbl="parChTrans1D1" presStyleIdx="12" presStyleCnt="14"/>
      <dgm:spPr/>
    </dgm:pt>
    <dgm:pt modelId="{00F730CE-029E-8043-9EDC-3E8F22EB7616}" type="pres">
      <dgm:prSet presAssocID="{F8211069-7905-BD4E-AAED-A8BF5D4627B7}" presName="bottomArc3" presStyleLbl="parChTrans1D1" presStyleIdx="13" presStyleCnt="14"/>
      <dgm:spPr/>
    </dgm:pt>
    <dgm:pt modelId="{099935BC-D21F-3041-839B-C25D2360FD05}" type="pres">
      <dgm:prSet presAssocID="{F8211069-7905-BD4E-AAED-A8BF5D4627B7}" presName="topConnNode3" presStyleLbl="asst1" presStyleIdx="0" presStyleCnt="0"/>
      <dgm:spPr/>
      <dgm:t>
        <a:bodyPr/>
        <a:lstStyle/>
        <a:p>
          <a:endParaRPr lang="en-US"/>
        </a:p>
      </dgm:t>
    </dgm:pt>
    <dgm:pt modelId="{988DD833-0895-014E-BA42-1E02370DF16F}" type="pres">
      <dgm:prSet presAssocID="{F8211069-7905-BD4E-AAED-A8BF5D4627B7}" presName="hierChild6" presStyleCnt="0"/>
      <dgm:spPr/>
    </dgm:pt>
    <dgm:pt modelId="{E721F6F0-8933-414F-81A9-30E6FF7CEB95}" type="pres">
      <dgm:prSet presAssocID="{F8211069-7905-BD4E-AAED-A8BF5D4627B7}" presName="hierChild7" presStyleCnt="0"/>
      <dgm:spPr/>
    </dgm:pt>
  </dgm:ptLst>
  <dgm:cxnLst>
    <dgm:cxn modelId="{AFD03503-F414-5E41-9C26-E07A4C71A531}" type="presOf" srcId="{4976CFFD-D569-1347-BF8D-C3AA94BED07A}" destId="{DFB1E408-FE4B-7C46-B615-8C431EAECCC8}" srcOrd="0" destOrd="0" presId="urn:microsoft.com/office/officeart/2008/layout/HalfCircleOrganizationChart"/>
    <dgm:cxn modelId="{3711032A-3A05-FD40-BE6F-A0DCCCF669E7}" srcId="{3AFADF91-E889-C94F-AFC6-9AB362ADEF51}" destId="{F8211069-7905-BD4E-AAED-A8BF5D4627B7}" srcOrd="1" destOrd="0" parTransId="{DEAE948D-D562-0045-9E93-1F064DCBFBC7}" sibTransId="{1E35DEB6-9291-3C45-A0F1-47135CE11965}"/>
    <dgm:cxn modelId="{CD3F2B28-FF3D-D144-8E1A-BAC73AAF809D}" type="presOf" srcId="{F8211069-7905-BD4E-AAED-A8BF5D4627B7}" destId="{099935BC-D21F-3041-839B-C25D2360FD05}" srcOrd="1" destOrd="0" presId="urn:microsoft.com/office/officeart/2008/layout/HalfCircleOrganizationChart"/>
    <dgm:cxn modelId="{0DC1987C-BF7C-2949-95A1-36266AF52FCE}" srcId="{182138BC-CF09-DD49-AD39-A55C197AFACA}" destId="{3AFADF91-E889-C94F-AFC6-9AB362ADEF51}" srcOrd="0" destOrd="0" parTransId="{BBF8CCB6-6C53-AE41-82B7-02DE4000F19B}" sibTransId="{43913583-1DB1-5F4A-90E5-E9A6D52B0291}"/>
    <dgm:cxn modelId="{F324C578-4041-4E4B-888A-8AA4634199DF}" type="presOf" srcId="{B459D5E1-0EE8-A145-AFF3-AE2D455E1159}" destId="{E5911528-2044-CF4D-9566-6DA049AD61C0}" srcOrd="0" destOrd="0" presId="urn:microsoft.com/office/officeart/2008/layout/HalfCircleOrganizationChart"/>
    <dgm:cxn modelId="{714F8D97-EB2A-D543-B59F-0B6DBB66A239}" srcId="{3AFADF91-E889-C94F-AFC6-9AB362ADEF51}" destId="{2DFCA920-7035-E240-8BA0-0639FB4D5667}" srcOrd="4" destOrd="0" parTransId="{854F0E53-0DC1-1840-8CDF-5F9723860CC0}" sibTransId="{A715CDE7-3C9E-3447-9E77-55762CB18E39}"/>
    <dgm:cxn modelId="{2710E566-5BFC-C745-91E8-69BD1EE5B44E}" type="presOf" srcId="{182138BC-CF09-DD49-AD39-A55C197AFACA}" destId="{230A3B48-899E-2148-B697-D20EF976D37A}" srcOrd="0" destOrd="0" presId="urn:microsoft.com/office/officeart/2008/layout/HalfCircleOrganizationChart"/>
    <dgm:cxn modelId="{FA050CC0-B784-A34B-97CA-6F5FC0FA2EF8}" type="presOf" srcId="{4D2F71A4-12A8-BE40-A57C-8F0BB4EFB95B}" destId="{6EF741F8-ACCB-E240-81B3-E2E5C7C627D2}" srcOrd="1" destOrd="0" presId="urn:microsoft.com/office/officeart/2008/layout/HalfCircleOrganizationChart"/>
    <dgm:cxn modelId="{7350E364-8912-FA4A-A16A-C0EC7C21609C}" type="presOf" srcId="{F1E86C30-3979-5746-BFF0-EB4B74F819A6}" destId="{D7AAB99A-B38B-414D-A9CF-63FF11765E0C}" srcOrd="0" destOrd="0" presId="urn:microsoft.com/office/officeart/2008/layout/HalfCircleOrganizationChart"/>
    <dgm:cxn modelId="{8F436A9E-C486-624D-A149-7486DCADE807}" type="presOf" srcId="{854F0E53-0DC1-1840-8CDF-5F9723860CC0}" destId="{9FC203FA-EC37-274C-AA02-B759AA314010}" srcOrd="0" destOrd="0" presId="urn:microsoft.com/office/officeart/2008/layout/HalfCircleOrganizationChart"/>
    <dgm:cxn modelId="{848CC50F-FC95-7142-906D-301EB246A865}" type="presOf" srcId="{3AFADF91-E889-C94F-AFC6-9AB362ADEF51}" destId="{0E925319-D1DD-E942-88F6-8D8D022DC963}" srcOrd="0" destOrd="0" presId="urn:microsoft.com/office/officeart/2008/layout/HalfCircleOrganizationChart"/>
    <dgm:cxn modelId="{E60F9749-2783-0742-A421-3E21043DFF8D}" type="presOf" srcId="{2DFCA920-7035-E240-8BA0-0639FB4D5667}" destId="{2A8B0E40-A9AE-C04E-87C2-64858CFFA357}" srcOrd="0" destOrd="0" presId="urn:microsoft.com/office/officeart/2008/layout/HalfCircleOrganizationChart"/>
    <dgm:cxn modelId="{0F2EE4F2-F251-EA46-933D-182D2B1F578D}" type="presOf" srcId="{D035398E-F5C8-EB47-BA4E-B0A625DA72B2}" destId="{7707312E-C549-3E41-AB56-04DE4F23C163}" srcOrd="1" destOrd="0" presId="urn:microsoft.com/office/officeart/2008/layout/HalfCircleOrganizationChart"/>
    <dgm:cxn modelId="{76C69365-1A57-6F4F-A3AC-8E7B345113EB}" type="presOf" srcId="{3AFADF91-E889-C94F-AFC6-9AB362ADEF51}" destId="{47D46CBC-83DA-1A45-AC01-C4618CE0CCA8}" srcOrd="1" destOrd="0" presId="urn:microsoft.com/office/officeart/2008/layout/HalfCircleOrganizationChart"/>
    <dgm:cxn modelId="{D8607E33-A393-9640-A02F-9AEF20F3C927}" type="presOf" srcId="{F8211069-7905-BD4E-AAED-A8BF5D4627B7}" destId="{51347AA8-2D87-F445-983C-C821708078C0}" srcOrd="0" destOrd="0" presId="urn:microsoft.com/office/officeart/2008/layout/HalfCircleOrganizationChart"/>
    <dgm:cxn modelId="{87BFB67B-76EA-7444-8041-D9428A5B53B5}" type="presOf" srcId="{76C7E64F-3077-4E46-81B0-1B1A5586FAED}" destId="{D40BE8A4-EBB8-6F40-A664-02248F72DC9D}" srcOrd="0" destOrd="0" presId="urn:microsoft.com/office/officeart/2008/layout/HalfCircleOrganizationChart"/>
    <dgm:cxn modelId="{2CD3E5D8-2B98-7947-8137-265114DBA65F}" srcId="{3AFADF91-E889-C94F-AFC6-9AB362ADEF51}" destId="{F1E86C30-3979-5746-BFF0-EB4B74F819A6}" srcOrd="5" destOrd="0" parTransId="{76C7E64F-3077-4E46-81B0-1B1A5586FAED}" sibTransId="{DBB88607-B1E6-7946-A61C-95C86EB60193}"/>
    <dgm:cxn modelId="{A58F03BF-7F5A-C641-B1A9-D27087318965}" type="presOf" srcId="{D035398E-F5C8-EB47-BA4E-B0A625DA72B2}" destId="{BDDBCE79-2236-4F46-8120-633B1B7CED6D}" srcOrd="0" destOrd="0" presId="urn:microsoft.com/office/officeart/2008/layout/HalfCircleOrganizationChart"/>
    <dgm:cxn modelId="{1AE197F0-2582-1945-8D6B-D19CF51EDD60}" type="presOf" srcId="{F1E86C30-3979-5746-BFF0-EB4B74F819A6}" destId="{26959B81-0973-D546-88B3-591E7C152B83}" srcOrd="1" destOrd="0" presId="urn:microsoft.com/office/officeart/2008/layout/HalfCircleOrganizationChart"/>
    <dgm:cxn modelId="{110CF00A-CFEE-1F4C-BB16-60106B15FB05}" type="presOf" srcId="{DEAE948D-D562-0045-9E93-1F064DCBFBC7}" destId="{E7015BFC-3688-4C47-A23A-2CD78A04C287}" srcOrd="0" destOrd="0" presId="urn:microsoft.com/office/officeart/2008/layout/HalfCircleOrganizationChart"/>
    <dgm:cxn modelId="{58FF9704-E080-284F-9281-499F6E6AF752}" srcId="{3AFADF91-E889-C94F-AFC6-9AB362ADEF51}" destId="{4D2F71A4-12A8-BE40-A57C-8F0BB4EFB95B}" srcOrd="3" destOrd="0" parTransId="{46C5A3D7-383F-A74A-A493-42B6550B5C13}" sibTransId="{E489AD41-7D4F-3B4F-8558-116BD7BC47B1}"/>
    <dgm:cxn modelId="{4B232789-E8A0-034C-A7CA-B07BDA00DDAD}" type="presOf" srcId="{46C5A3D7-383F-A74A-A493-42B6550B5C13}" destId="{8A83B463-D26B-584E-ABF5-3C514C7A83DD}" srcOrd="0" destOrd="0" presId="urn:microsoft.com/office/officeart/2008/layout/HalfCircleOrganizationChart"/>
    <dgm:cxn modelId="{C54C6C73-AC95-F64A-B8D5-7E770D69CAD9}" srcId="{3AFADF91-E889-C94F-AFC6-9AB362ADEF51}" destId="{D035398E-F5C8-EB47-BA4E-B0A625DA72B2}" srcOrd="2" destOrd="0" parTransId="{4976CFFD-D569-1347-BF8D-C3AA94BED07A}" sibTransId="{F4C6E373-9044-9E4F-A680-821149C7DBEF}"/>
    <dgm:cxn modelId="{DF348BD2-9A07-0F40-AF94-FE2621792229}" type="presOf" srcId="{68699670-74F9-C641-93FC-A09CDF8606FD}" destId="{D33CD257-234F-B641-A97B-D077441E0A54}" srcOrd="0" destOrd="0" presId="urn:microsoft.com/office/officeart/2008/layout/HalfCircleOrganizationChart"/>
    <dgm:cxn modelId="{84121BC5-43B6-8241-A80C-46715084026A}" type="presOf" srcId="{68699670-74F9-C641-93FC-A09CDF8606FD}" destId="{EA906338-6D02-864F-9030-24C2D9D8FD00}" srcOrd="1" destOrd="0" presId="urn:microsoft.com/office/officeart/2008/layout/HalfCircleOrganizationChart"/>
    <dgm:cxn modelId="{E37215A7-5B6D-9949-9946-BDF5B47BE22D}" srcId="{3AFADF91-E889-C94F-AFC6-9AB362ADEF51}" destId="{68699670-74F9-C641-93FC-A09CDF8606FD}" srcOrd="0" destOrd="0" parTransId="{B459D5E1-0EE8-A145-AFF3-AE2D455E1159}" sibTransId="{7C7C0FFF-2498-E044-A747-AE792E71E3CA}"/>
    <dgm:cxn modelId="{D4CFA308-3AAF-F149-ABC0-50EAD03771CE}" type="presOf" srcId="{4D2F71A4-12A8-BE40-A57C-8F0BB4EFB95B}" destId="{BA209CB8-6DC4-3442-A1F5-DF8530D21A75}" srcOrd="0" destOrd="0" presId="urn:microsoft.com/office/officeart/2008/layout/HalfCircleOrganizationChart"/>
    <dgm:cxn modelId="{C619031E-DBF0-FF4C-8803-F43B94249E36}" type="presOf" srcId="{2DFCA920-7035-E240-8BA0-0639FB4D5667}" destId="{D200AB46-AA2A-CB49-8597-217D386096C0}" srcOrd="1" destOrd="0" presId="urn:microsoft.com/office/officeart/2008/layout/HalfCircleOrganizationChart"/>
    <dgm:cxn modelId="{9DB51F7E-A833-594D-8F01-99E73A3A96A4}" type="presParOf" srcId="{230A3B48-899E-2148-B697-D20EF976D37A}" destId="{5AD215CB-C903-2F48-AB0D-1B3506030B5B}" srcOrd="0" destOrd="0" presId="urn:microsoft.com/office/officeart/2008/layout/HalfCircleOrganizationChart"/>
    <dgm:cxn modelId="{1C6D685C-70D0-6049-9B95-0AAD75247A8E}" type="presParOf" srcId="{5AD215CB-C903-2F48-AB0D-1B3506030B5B}" destId="{989327C2-EAC2-BD43-B5B7-B31D3CBA5039}" srcOrd="0" destOrd="0" presId="urn:microsoft.com/office/officeart/2008/layout/HalfCircleOrganizationChart"/>
    <dgm:cxn modelId="{64A2506A-47DF-1F47-8230-FBEBFDFC90A4}" type="presParOf" srcId="{989327C2-EAC2-BD43-B5B7-B31D3CBA5039}" destId="{0E925319-D1DD-E942-88F6-8D8D022DC963}" srcOrd="0" destOrd="0" presId="urn:microsoft.com/office/officeart/2008/layout/HalfCircleOrganizationChart"/>
    <dgm:cxn modelId="{AD12514E-2B10-C746-96BE-29E047C57789}" type="presParOf" srcId="{989327C2-EAC2-BD43-B5B7-B31D3CBA5039}" destId="{672D467E-87AE-4544-AF4B-E2C59210981C}" srcOrd="1" destOrd="0" presId="urn:microsoft.com/office/officeart/2008/layout/HalfCircleOrganizationChart"/>
    <dgm:cxn modelId="{E83DF2CC-00F5-0347-AA6B-5928CA2E7F53}" type="presParOf" srcId="{989327C2-EAC2-BD43-B5B7-B31D3CBA5039}" destId="{D24FD164-AD83-1C47-8CB3-2B14A35708CC}" srcOrd="2" destOrd="0" presId="urn:microsoft.com/office/officeart/2008/layout/HalfCircleOrganizationChart"/>
    <dgm:cxn modelId="{FF84D524-2208-004D-9B65-56C67BADE7C2}" type="presParOf" srcId="{989327C2-EAC2-BD43-B5B7-B31D3CBA5039}" destId="{47D46CBC-83DA-1A45-AC01-C4618CE0CCA8}" srcOrd="3" destOrd="0" presId="urn:microsoft.com/office/officeart/2008/layout/HalfCircleOrganizationChart"/>
    <dgm:cxn modelId="{52ABF77E-3CA2-7345-B280-83C661F885C1}" type="presParOf" srcId="{5AD215CB-C903-2F48-AB0D-1B3506030B5B}" destId="{B8DF26A7-AF03-B94B-B999-29E7B7ED0E8F}" srcOrd="1" destOrd="0" presId="urn:microsoft.com/office/officeart/2008/layout/HalfCircleOrganizationChart"/>
    <dgm:cxn modelId="{B48417F4-B87C-A24E-91A1-215BA8ECD8B1}" type="presParOf" srcId="{B8DF26A7-AF03-B94B-B999-29E7B7ED0E8F}" destId="{DFB1E408-FE4B-7C46-B615-8C431EAECCC8}" srcOrd="0" destOrd="0" presId="urn:microsoft.com/office/officeart/2008/layout/HalfCircleOrganizationChart"/>
    <dgm:cxn modelId="{12400A45-4E14-984F-93D6-87FA3A8C3F88}" type="presParOf" srcId="{B8DF26A7-AF03-B94B-B999-29E7B7ED0E8F}" destId="{355C78E2-EFFD-1947-9C56-D1406510409F}" srcOrd="1" destOrd="0" presId="urn:microsoft.com/office/officeart/2008/layout/HalfCircleOrganizationChart"/>
    <dgm:cxn modelId="{F43B6D19-5B05-F440-99F2-165A2454BDD1}" type="presParOf" srcId="{355C78E2-EFFD-1947-9C56-D1406510409F}" destId="{7E60DB46-89C2-8945-9376-D35715DD258F}" srcOrd="0" destOrd="0" presId="urn:microsoft.com/office/officeart/2008/layout/HalfCircleOrganizationChart"/>
    <dgm:cxn modelId="{6F156045-2727-4644-9EA5-3CFE7E291DB6}" type="presParOf" srcId="{7E60DB46-89C2-8945-9376-D35715DD258F}" destId="{BDDBCE79-2236-4F46-8120-633B1B7CED6D}" srcOrd="0" destOrd="0" presId="urn:microsoft.com/office/officeart/2008/layout/HalfCircleOrganizationChart"/>
    <dgm:cxn modelId="{7311AA9C-719D-6B4F-B52C-D42FAAE9F734}" type="presParOf" srcId="{7E60DB46-89C2-8945-9376-D35715DD258F}" destId="{BA1E6AB6-DC25-C14F-9E3E-72C7EE7A5CD2}" srcOrd="1" destOrd="0" presId="urn:microsoft.com/office/officeart/2008/layout/HalfCircleOrganizationChart"/>
    <dgm:cxn modelId="{E9D0CF25-F75F-044D-A2B0-C59D0327C32E}" type="presParOf" srcId="{7E60DB46-89C2-8945-9376-D35715DD258F}" destId="{D4184B12-3CFC-144C-AFF5-AD0CB35E7F08}" srcOrd="2" destOrd="0" presId="urn:microsoft.com/office/officeart/2008/layout/HalfCircleOrganizationChart"/>
    <dgm:cxn modelId="{C1F5172D-E57E-C141-97B6-447FA82DCA1E}" type="presParOf" srcId="{7E60DB46-89C2-8945-9376-D35715DD258F}" destId="{7707312E-C549-3E41-AB56-04DE4F23C163}" srcOrd="3" destOrd="0" presId="urn:microsoft.com/office/officeart/2008/layout/HalfCircleOrganizationChart"/>
    <dgm:cxn modelId="{DCA53B98-437B-A144-A832-D68974A3BE44}" type="presParOf" srcId="{355C78E2-EFFD-1947-9C56-D1406510409F}" destId="{13CEC6F2-39D7-544C-856A-6B8CAA092423}" srcOrd="1" destOrd="0" presId="urn:microsoft.com/office/officeart/2008/layout/HalfCircleOrganizationChart"/>
    <dgm:cxn modelId="{AAF78B99-8CCA-0544-AE7D-D5D8E1E02D77}" type="presParOf" srcId="{355C78E2-EFFD-1947-9C56-D1406510409F}" destId="{97CAB719-C925-8645-8CD8-6111A662EEED}" srcOrd="2" destOrd="0" presId="urn:microsoft.com/office/officeart/2008/layout/HalfCircleOrganizationChart"/>
    <dgm:cxn modelId="{B8BEC3AF-3FD6-D043-A2AA-5F5FB5630EFE}" type="presParOf" srcId="{B8DF26A7-AF03-B94B-B999-29E7B7ED0E8F}" destId="{8A83B463-D26B-584E-ABF5-3C514C7A83DD}" srcOrd="2" destOrd="0" presId="urn:microsoft.com/office/officeart/2008/layout/HalfCircleOrganizationChart"/>
    <dgm:cxn modelId="{E1C00DA1-7E1C-9942-B429-8A9DFEFB2D4D}" type="presParOf" srcId="{B8DF26A7-AF03-B94B-B999-29E7B7ED0E8F}" destId="{C189F491-548B-6D42-A492-3939539FC76D}" srcOrd="3" destOrd="0" presId="urn:microsoft.com/office/officeart/2008/layout/HalfCircleOrganizationChart"/>
    <dgm:cxn modelId="{E65739C2-676C-064A-9EB7-ACF0CFE1F935}" type="presParOf" srcId="{C189F491-548B-6D42-A492-3939539FC76D}" destId="{C28DE2E3-D01B-D24A-9A4C-844EA47EB584}" srcOrd="0" destOrd="0" presId="urn:microsoft.com/office/officeart/2008/layout/HalfCircleOrganizationChart"/>
    <dgm:cxn modelId="{F0AD9259-E025-054F-969C-09DF6674A801}" type="presParOf" srcId="{C28DE2E3-D01B-D24A-9A4C-844EA47EB584}" destId="{BA209CB8-6DC4-3442-A1F5-DF8530D21A75}" srcOrd="0" destOrd="0" presId="urn:microsoft.com/office/officeart/2008/layout/HalfCircleOrganizationChart"/>
    <dgm:cxn modelId="{01F16652-7C67-1C40-BB25-DCA995109B63}" type="presParOf" srcId="{C28DE2E3-D01B-D24A-9A4C-844EA47EB584}" destId="{E8033169-EB5D-FE40-AB6C-C6D94F802EC4}" srcOrd="1" destOrd="0" presId="urn:microsoft.com/office/officeart/2008/layout/HalfCircleOrganizationChart"/>
    <dgm:cxn modelId="{1D116CC2-A8E9-F348-84EA-DFCD2479C27F}" type="presParOf" srcId="{C28DE2E3-D01B-D24A-9A4C-844EA47EB584}" destId="{B59AB61A-EAF0-D64C-8DFC-A5821FD77180}" srcOrd="2" destOrd="0" presId="urn:microsoft.com/office/officeart/2008/layout/HalfCircleOrganizationChart"/>
    <dgm:cxn modelId="{4232A2AA-6AE6-FA48-AF4B-8F049225A693}" type="presParOf" srcId="{C28DE2E3-D01B-D24A-9A4C-844EA47EB584}" destId="{6EF741F8-ACCB-E240-81B3-E2E5C7C627D2}" srcOrd="3" destOrd="0" presId="urn:microsoft.com/office/officeart/2008/layout/HalfCircleOrganizationChart"/>
    <dgm:cxn modelId="{214FCC0F-26DF-6449-8259-596616167D10}" type="presParOf" srcId="{C189F491-548B-6D42-A492-3939539FC76D}" destId="{8FF46777-9AC6-CF43-BA2E-20A414479774}" srcOrd="1" destOrd="0" presId="urn:microsoft.com/office/officeart/2008/layout/HalfCircleOrganizationChart"/>
    <dgm:cxn modelId="{DCAFD664-E349-AB45-A655-17EB891FD4F0}" type="presParOf" srcId="{C189F491-548B-6D42-A492-3939539FC76D}" destId="{E69029C3-6CCD-EB43-8492-761876A471C3}" srcOrd="2" destOrd="0" presId="urn:microsoft.com/office/officeart/2008/layout/HalfCircleOrganizationChart"/>
    <dgm:cxn modelId="{99C37AE4-E723-FB4E-B098-FAD755F4ABF1}" type="presParOf" srcId="{B8DF26A7-AF03-B94B-B999-29E7B7ED0E8F}" destId="{9FC203FA-EC37-274C-AA02-B759AA314010}" srcOrd="4" destOrd="0" presId="urn:microsoft.com/office/officeart/2008/layout/HalfCircleOrganizationChart"/>
    <dgm:cxn modelId="{9A55A0B8-6951-6847-9D41-F34A2EF0F1BC}" type="presParOf" srcId="{B8DF26A7-AF03-B94B-B999-29E7B7ED0E8F}" destId="{849C176E-23BF-7246-83BD-61D1D2EF9A9D}" srcOrd="5" destOrd="0" presId="urn:microsoft.com/office/officeart/2008/layout/HalfCircleOrganizationChart"/>
    <dgm:cxn modelId="{3D37E33E-300C-8B4C-B9EB-CF3D79E69D5E}" type="presParOf" srcId="{849C176E-23BF-7246-83BD-61D1D2EF9A9D}" destId="{1882C237-AB33-154E-8FF8-456F43A92C0B}" srcOrd="0" destOrd="0" presId="urn:microsoft.com/office/officeart/2008/layout/HalfCircleOrganizationChart"/>
    <dgm:cxn modelId="{902933E0-66FD-7B41-AAFD-E0E7361F8480}" type="presParOf" srcId="{1882C237-AB33-154E-8FF8-456F43A92C0B}" destId="{2A8B0E40-A9AE-C04E-87C2-64858CFFA357}" srcOrd="0" destOrd="0" presId="urn:microsoft.com/office/officeart/2008/layout/HalfCircleOrganizationChart"/>
    <dgm:cxn modelId="{2DBAA4A6-AE5D-564C-8E30-3414AD953AA8}" type="presParOf" srcId="{1882C237-AB33-154E-8FF8-456F43A92C0B}" destId="{B53B3396-AE52-444D-9B8D-AF30E1D9C32A}" srcOrd="1" destOrd="0" presId="urn:microsoft.com/office/officeart/2008/layout/HalfCircleOrganizationChart"/>
    <dgm:cxn modelId="{67575CBF-6140-F347-825C-9A5427ABFF5D}" type="presParOf" srcId="{1882C237-AB33-154E-8FF8-456F43A92C0B}" destId="{F39CF265-5760-394F-ABD4-D4581DA977C5}" srcOrd="2" destOrd="0" presId="urn:microsoft.com/office/officeart/2008/layout/HalfCircleOrganizationChart"/>
    <dgm:cxn modelId="{5BB16198-E0C7-0C4A-B18A-A43E1AE37396}" type="presParOf" srcId="{1882C237-AB33-154E-8FF8-456F43A92C0B}" destId="{D200AB46-AA2A-CB49-8597-217D386096C0}" srcOrd="3" destOrd="0" presId="urn:microsoft.com/office/officeart/2008/layout/HalfCircleOrganizationChart"/>
    <dgm:cxn modelId="{1956FA96-985B-1A42-A2EC-9FF16D8F1754}" type="presParOf" srcId="{849C176E-23BF-7246-83BD-61D1D2EF9A9D}" destId="{12F97002-30FD-AF41-805B-F83B4CA30BCE}" srcOrd="1" destOrd="0" presId="urn:microsoft.com/office/officeart/2008/layout/HalfCircleOrganizationChart"/>
    <dgm:cxn modelId="{7C44F180-36FE-E244-94EE-6B81C2B21BF8}" type="presParOf" srcId="{849C176E-23BF-7246-83BD-61D1D2EF9A9D}" destId="{D053CB39-415D-FA4F-A7A9-857C5AD234A5}" srcOrd="2" destOrd="0" presId="urn:microsoft.com/office/officeart/2008/layout/HalfCircleOrganizationChart"/>
    <dgm:cxn modelId="{5B06B19B-1799-D74D-B77D-12E49CD2EB7D}" type="presParOf" srcId="{B8DF26A7-AF03-B94B-B999-29E7B7ED0E8F}" destId="{D40BE8A4-EBB8-6F40-A664-02248F72DC9D}" srcOrd="6" destOrd="0" presId="urn:microsoft.com/office/officeart/2008/layout/HalfCircleOrganizationChart"/>
    <dgm:cxn modelId="{ADBF0E1D-BDA7-7441-B1DB-8C02A90FF045}" type="presParOf" srcId="{B8DF26A7-AF03-B94B-B999-29E7B7ED0E8F}" destId="{4973EF77-135E-A146-BCC7-8A4BBD0B2925}" srcOrd="7" destOrd="0" presId="urn:microsoft.com/office/officeart/2008/layout/HalfCircleOrganizationChart"/>
    <dgm:cxn modelId="{7A234FC7-98B3-D943-AA86-1EB05E504D03}" type="presParOf" srcId="{4973EF77-135E-A146-BCC7-8A4BBD0B2925}" destId="{D8D997D2-D7A8-AC47-988D-FB01DAB9E0DD}" srcOrd="0" destOrd="0" presId="urn:microsoft.com/office/officeart/2008/layout/HalfCircleOrganizationChart"/>
    <dgm:cxn modelId="{CC4D69BB-3121-8A40-B441-13A43384A802}" type="presParOf" srcId="{D8D997D2-D7A8-AC47-988D-FB01DAB9E0DD}" destId="{D7AAB99A-B38B-414D-A9CF-63FF11765E0C}" srcOrd="0" destOrd="0" presId="urn:microsoft.com/office/officeart/2008/layout/HalfCircleOrganizationChart"/>
    <dgm:cxn modelId="{DAF20A52-6B2A-954E-9329-9A67FEDA0F7B}" type="presParOf" srcId="{D8D997D2-D7A8-AC47-988D-FB01DAB9E0DD}" destId="{FE3EDE3B-7D44-7F4E-9B73-A54609CC9750}" srcOrd="1" destOrd="0" presId="urn:microsoft.com/office/officeart/2008/layout/HalfCircleOrganizationChart"/>
    <dgm:cxn modelId="{13A0804B-B3D7-D948-81D0-B092646A06B7}" type="presParOf" srcId="{D8D997D2-D7A8-AC47-988D-FB01DAB9E0DD}" destId="{CE5DAB43-6C21-4A46-83A4-C171DF25AF83}" srcOrd="2" destOrd="0" presId="urn:microsoft.com/office/officeart/2008/layout/HalfCircleOrganizationChart"/>
    <dgm:cxn modelId="{DD95BF93-EA67-7642-A022-2438F7F43D43}" type="presParOf" srcId="{D8D997D2-D7A8-AC47-988D-FB01DAB9E0DD}" destId="{26959B81-0973-D546-88B3-591E7C152B83}" srcOrd="3" destOrd="0" presId="urn:microsoft.com/office/officeart/2008/layout/HalfCircleOrganizationChart"/>
    <dgm:cxn modelId="{891C2289-AA7F-B444-94E3-D449100FAA8A}" type="presParOf" srcId="{4973EF77-135E-A146-BCC7-8A4BBD0B2925}" destId="{5C574ECC-BDA0-3D41-8F41-CC5F53777F47}" srcOrd="1" destOrd="0" presId="urn:microsoft.com/office/officeart/2008/layout/HalfCircleOrganizationChart"/>
    <dgm:cxn modelId="{B99DFF10-0291-2142-9A35-2AFA47BD9298}" type="presParOf" srcId="{4973EF77-135E-A146-BCC7-8A4BBD0B2925}" destId="{5C3DC29F-E8CE-5D40-8111-E66AC4EE9522}" srcOrd="2" destOrd="0" presId="urn:microsoft.com/office/officeart/2008/layout/HalfCircleOrganizationChart"/>
    <dgm:cxn modelId="{9987EF98-1CAB-6142-8E5E-6D3862D69F61}" type="presParOf" srcId="{5AD215CB-C903-2F48-AB0D-1B3506030B5B}" destId="{9A75E346-045B-934F-A02C-A425E1809996}" srcOrd="2" destOrd="0" presId="urn:microsoft.com/office/officeart/2008/layout/HalfCircleOrganizationChart"/>
    <dgm:cxn modelId="{90D774CD-157E-6D49-AFE5-809CAF837E55}" type="presParOf" srcId="{9A75E346-045B-934F-A02C-A425E1809996}" destId="{E5911528-2044-CF4D-9566-6DA049AD61C0}" srcOrd="0" destOrd="0" presId="urn:microsoft.com/office/officeart/2008/layout/HalfCircleOrganizationChart"/>
    <dgm:cxn modelId="{339D1DC3-FD7C-034B-8418-F12B8188F7F6}" type="presParOf" srcId="{9A75E346-045B-934F-A02C-A425E1809996}" destId="{5AD37A44-529C-9443-8BE8-344170B9348A}" srcOrd="1" destOrd="0" presId="urn:microsoft.com/office/officeart/2008/layout/HalfCircleOrganizationChart"/>
    <dgm:cxn modelId="{EDB15BA9-8457-C544-A7DB-65951A127085}" type="presParOf" srcId="{5AD37A44-529C-9443-8BE8-344170B9348A}" destId="{DB18A0C1-DBF8-8446-ABE5-85A8B0402F6E}" srcOrd="0" destOrd="0" presId="urn:microsoft.com/office/officeart/2008/layout/HalfCircleOrganizationChart"/>
    <dgm:cxn modelId="{4F065D31-A85D-4044-B3FD-2464E7E44714}" type="presParOf" srcId="{DB18A0C1-DBF8-8446-ABE5-85A8B0402F6E}" destId="{D33CD257-234F-B641-A97B-D077441E0A54}" srcOrd="0" destOrd="0" presId="urn:microsoft.com/office/officeart/2008/layout/HalfCircleOrganizationChart"/>
    <dgm:cxn modelId="{5B2A601C-5A80-B24B-B1C2-9B09FD0F8AEC}" type="presParOf" srcId="{DB18A0C1-DBF8-8446-ABE5-85A8B0402F6E}" destId="{FBA78993-659E-6F4E-A835-B2326EDE415E}" srcOrd="1" destOrd="0" presId="urn:microsoft.com/office/officeart/2008/layout/HalfCircleOrganizationChart"/>
    <dgm:cxn modelId="{15370EF4-D4D8-6F43-B9C3-C54C827697F7}" type="presParOf" srcId="{DB18A0C1-DBF8-8446-ABE5-85A8B0402F6E}" destId="{ED1E8877-A241-C449-BC39-89A212F713FD}" srcOrd="2" destOrd="0" presId="urn:microsoft.com/office/officeart/2008/layout/HalfCircleOrganizationChart"/>
    <dgm:cxn modelId="{8F804376-0524-8C45-99D3-FBB16E1AE1B5}" type="presParOf" srcId="{DB18A0C1-DBF8-8446-ABE5-85A8B0402F6E}" destId="{EA906338-6D02-864F-9030-24C2D9D8FD00}" srcOrd="3" destOrd="0" presId="urn:microsoft.com/office/officeart/2008/layout/HalfCircleOrganizationChart"/>
    <dgm:cxn modelId="{9C276CC3-30BD-1E4D-86F1-33228EF67546}" type="presParOf" srcId="{5AD37A44-529C-9443-8BE8-344170B9348A}" destId="{E7381D73-0AC1-FA44-9269-B697AD651EE6}" srcOrd="1" destOrd="0" presId="urn:microsoft.com/office/officeart/2008/layout/HalfCircleOrganizationChart"/>
    <dgm:cxn modelId="{1371DBA8-B585-A74F-B0FE-AA95CB87F7B4}" type="presParOf" srcId="{5AD37A44-529C-9443-8BE8-344170B9348A}" destId="{BA2334E6-221B-6749-AC2C-36A0FAD9656A}" srcOrd="2" destOrd="0" presId="urn:microsoft.com/office/officeart/2008/layout/HalfCircleOrganizationChart"/>
    <dgm:cxn modelId="{C4C0CFAA-9B87-6049-8167-3DAC291A30C9}" type="presParOf" srcId="{9A75E346-045B-934F-A02C-A425E1809996}" destId="{E7015BFC-3688-4C47-A23A-2CD78A04C287}" srcOrd="2" destOrd="0" presId="urn:microsoft.com/office/officeart/2008/layout/HalfCircleOrganizationChart"/>
    <dgm:cxn modelId="{44C54607-1944-2446-B870-B83D6D5DE84F}" type="presParOf" srcId="{9A75E346-045B-934F-A02C-A425E1809996}" destId="{8D8204C3-529F-2E46-9094-7928CF85FD2A}" srcOrd="3" destOrd="0" presId="urn:microsoft.com/office/officeart/2008/layout/HalfCircleOrganizationChart"/>
    <dgm:cxn modelId="{2C67EF65-3E3C-A043-9C59-688A95DCCDD9}" type="presParOf" srcId="{8D8204C3-529F-2E46-9094-7928CF85FD2A}" destId="{05D2823D-94C6-3246-A7CD-057155421260}" srcOrd="0" destOrd="0" presId="urn:microsoft.com/office/officeart/2008/layout/HalfCircleOrganizationChart"/>
    <dgm:cxn modelId="{DC705F79-1E66-7B40-BACF-DC61CC1BCBF0}" type="presParOf" srcId="{05D2823D-94C6-3246-A7CD-057155421260}" destId="{51347AA8-2D87-F445-983C-C821708078C0}" srcOrd="0" destOrd="0" presId="urn:microsoft.com/office/officeart/2008/layout/HalfCircleOrganizationChart"/>
    <dgm:cxn modelId="{2C4E4A56-F7EC-ED4B-81A3-21470AB6E134}" type="presParOf" srcId="{05D2823D-94C6-3246-A7CD-057155421260}" destId="{EE9DA740-E9B4-1447-88E0-138BAD09E067}" srcOrd="1" destOrd="0" presId="urn:microsoft.com/office/officeart/2008/layout/HalfCircleOrganizationChart"/>
    <dgm:cxn modelId="{604FDC1D-6A2A-0243-BCB8-CE58E5F789F8}" type="presParOf" srcId="{05D2823D-94C6-3246-A7CD-057155421260}" destId="{00F730CE-029E-8043-9EDC-3E8F22EB7616}" srcOrd="2" destOrd="0" presId="urn:microsoft.com/office/officeart/2008/layout/HalfCircleOrganizationChart"/>
    <dgm:cxn modelId="{BBDBA559-7FE3-5546-B534-AA1C9DC12CDB}" type="presParOf" srcId="{05D2823D-94C6-3246-A7CD-057155421260}" destId="{099935BC-D21F-3041-839B-C25D2360FD05}" srcOrd="3" destOrd="0" presId="urn:microsoft.com/office/officeart/2008/layout/HalfCircleOrganizationChart"/>
    <dgm:cxn modelId="{8B69E0D7-D95D-E248-9AD6-8B794115F63E}" type="presParOf" srcId="{8D8204C3-529F-2E46-9094-7928CF85FD2A}" destId="{988DD833-0895-014E-BA42-1E02370DF16F}" srcOrd="1" destOrd="0" presId="urn:microsoft.com/office/officeart/2008/layout/HalfCircleOrganizationChart"/>
    <dgm:cxn modelId="{278F2FB9-EC89-0F47-ADFB-41E90D056B78}" type="presParOf" srcId="{8D8204C3-529F-2E46-9094-7928CF85FD2A}" destId="{E721F6F0-8933-414F-81A9-30E6FF7CEB95}"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1C8A5-B45A-0E4E-8348-6B30D67F5D09}">
      <dsp:nvSpPr>
        <dsp:cNvPr id="0" name=""/>
        <dsp:cNvSpPr/>
      </dsp:nvSpPr>
      <dsp:spPr>
        <a:xfrm>
          <a:off x="0" y="396583"/>
          <a:ext cx="8534400" cy="1056825"/>
        </a:xfrm>
        <a:prstGeom prst="rect">
          <a:avLst/>
        </a:prstGeom>
        <a:solidFill>
          <a:schemeClr val="accent6">
            <a:lumMod val="20000"/>
            <a:lumOff val="80000"/>
          </a:schemeClr>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662364" tIns="458216" rIns="66236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Thermodynamics of complex mixtures</a:t>
          </a:r>
          <a:endParaRPr lang="en-US" sz="1600" kern="1200" dirty="0"/>
        </a:p>
        <a:p>
          <a:pPr marL="171450" lvl="1" indent="-171450" algn="l" defTabSz="711200">
            <a:lnSpc>
              <a:spcPct val="90000"/>
            </a:lnSpc>
            <a:spcBef>
              <a:spcPct val="0"/>
            </a:spcBef>
            <a:spcAft>
              <a:spcPct val="15000"/>
            </a:spcAft>
            <a:buChar char="••"/>
          </a:pPr>
          <a:r>
            <a:rPr lang="en-US" sz="1600" kern="1200" dirty="0" smtClean="0"/>
            <a:t>Fate and transport in subsurface media</a:t>
          </a:r>
          <a:endParaRPr lang="en-US" sz="1600" kern="1200" dirty="0"/>
        </a:p>
      </dsp:txBody>
      <dsp:txXfrm>
        <a:off x="0" y="396583"/>
        <a:ext cx="8534400" cy="1056825"/>
      </dsp:txXfrm>
    </dsp:sp>
    <dsp:sp modelId="{1F55A232-7ACB-954A-A7A9-09E870C5D928}">
      <dsp:nvSpPr>
        <dsp:cNvPr id="0" name=""/>
        <dsp:cNvSpPr/>
      </dsp:nvSpPr>
      <dsp:spPr>
        <a:xfrm>
          <a:off x="426720" y="71863"/>
          <a:ext cx="5974080" cy="649440"/>
        </a:xfrm>
        <a:prstGeom prst="roundRect">
          <a:avLst/>
        </a:prstGeom>
        <a:solidFill>
          <a:schemeClr val="accent6">
            <a:lumMod val="40000"/>
            <a:lumOff val="6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5806" tIns="0" rIns="225806" bIns="0" numCol="1" spcCol="1270" anchor="ctr" anchorCtr="0">
          <a:noAutofit/>
        </a:bodyPr>
        <a:lstStyle/>
        <a:p>
          <a:pPr lvl="0" algn="l" defTabSz="889000">
            <a:lnSpc>
              <a:spcPct val="90000"/>
            </a:lnSpc>
            <a:spcBef>
              <a:spcPct val="0"/>
            </a:spcBef>
            <a:spcAft>
              <a:spcPct val="35000"/>
            </a:spcAft>
          </a:pPr>
          <a:r>
            <a:rPr lang="en-US" sz="2000" kern="1200" dirty="0" smtClean="0">
              <a:solidFill>
                <a:srgbClr val="1E1C11"/>
              </a:solidFill>
            </a:rPr>
            <a:t>Understanding environmental impacts of energy by-products and novel contaminants</a:t>
          </a:r>
          <a:endParaRPr lang="en-US" sz="2000" kern="1200" dirty="0">
            <a:solidFill>
              <a:srgbClr val="1E1C11"/>
            </a:solidFill>
          </a:endParaRPr>
        </a:p>
      </dsp:txBody>
      <dsp:txXfrm>
        <a:off x="458423" y="103566"/>
        <a:ext cx="5910674" cy="586034"/>
      </dsp:txXfrm>
    </dsp:sp>
    <dsp:sp modelId="{F00306E8-8608-3645-ACD3-464E9093A6C0}">
      <dsp:nvSpPr>
        <dsp:cNvPr id="0" name=""/>
        <dsp:cNvSpPr/>
      </dsp:nvSpPr>
      <dsp:spPr>
        <a:xfrm>
          <a:off x="0" y="1896929"/>
          <a:ext cx="8534400" cy="1056825"/>
        </a:xfrm>
        <a:prstGeom prst="rect">
          <a:avLst/>
        </a:prstGeom>
        <a:solidFill>
          <a:schemeClr val="accent5">
            <a:lumMod val="20000"/>
            <a:lumOff val="80000"/>
          </a:schemeClr>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662364" tIns="458216" rIns="66236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Conversion of biochars to active materials at micro and </a:t>
          </a:r>
          <a:r>
            <a:rPr lang="en-US" sz="1600" kern="1200" dirty="0" err="1" smtClean="0"/>
            <a:t>nanoscales</a:t>
          </a:r>
          <a:endParaRPr lang="en-US" sz="1600" kern="1200" dirty="0"/>
        </a:p>
        <a:p>
          <a:pPr marL="171450" lvl="1" indent="-171450" algn="l" defTabSz="711200">
            <a:lnSpc>
              <a:spcPct val="90000"/>
            </a:lnSpc>
            <a:spcBef>
              <a:spcPct val="0"/>
            </a:spcBef>
            <a:spcAft>
              <a:spcPct val="15000"/>
            </a:spcAft>
            <a:buChar char="••"/>
          </a:pPr>
          <a:r>
            <a:rPr lang="en-US" sz="1600" kern="1200" dirty="0" smtClean="0"/>
            <a:t>Mechanisms of competitive adsorption of mixtures</a:t>
          </a:r>
          <a:endParaRPr lang="en-US" sz="1600" kern="1200" dirty="0"/>
        </a:p>
      </dsp:txBody>
      <dsp:txXfrm>
        <a:off x="0" y="1896929"/>
        <a:ext cx="8534400" cy="1056825"/>
      </dsp:txXfrm>
    </dsp:sp>
    <dsp:sp modelId="{98DD4ABA-2D8B-1947-A207-0A2561CAE6AA}">
      <dsp:nvSpPr>
        <dsp:cNvPr id="0" name=""/>
        <dsp:cNvSpPr/>
      </dsp:nvSpPr>
      <dsp:spPr>
        <a:xfrm>
          <a:off x="426720" y="1572209"/>
          <a:ext cx="5974080" cy="649440"/>
        </a:xfrm>
        <a:prstGeom prst="roundRect">
          <a:avLst/>
        </a:prstGeom>
        <a:solidFill>
          <a:schemeClr val="accent5">
            <a:lumMod val="40000"/>
            <a:lumOff val="6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5806" tIns="0" rIns="225806" bIns="0" numCol="1" spcCol="1270" anchor="ctr" anchorCtr="0">
          <a:noAutofit/>
        </a:bodyPr>
        <a:lstStyle/>
        <a:p>
          <a:pPr lvl="0" algn="l" defTabSz="889000">
            <a:lnSpc>
              <a:spcPct val="90000"/>
            </a:lnSpc>
            <a:spcBef>
              <a:spcPct val="0"/>
            </a:spcBef>
            <a:spcAft>
              <a:spcPct val="35000"/>
            </a:spcAft>
          </a:pPr>
          <a:r>
            <a:rPr lang="en-US" sz="2000" kern="1200" dirty="0" smtClean="0">
              <a:solidFill>
                <a:srgbClr val="1E1C11"/>
              </a:solidFill>
            </a:rPr>
            <a:t>Developing renewable materials for pollutant remediation and fuel refinement</a:t>
          </a:r>
          <a:endParaRPr lang="en-US" sz="2000" kern="1200" dirty="0">
            <a:solidFill>
              <a:srgbClr val="1E1C11"/>
            </a:solidFill>
          </a:endParaRPr>
        </a:p>
      </dsp:txBody>
      <dsp:txXfrm>
        <a:off x="458423" y="1603912"/>
        <a:ext cx="5910674" cy="586034"/>
      </dsp:txXfrm>
    </dsp:sp>
    <dsp:sp modelId="{E118DDC8-FEC9-344A-9ED5-BEFDAA021DCB}">
      <dsp:nvSpPr>
        <dsp:cNvPr id="0" name=""/>
        <dsp:cNvSpPr/>
      </dsp:nvSpPr>
      <dsp:spPr>
        <a:xfrm>
          <a:off x="0" y="3397274"/>
          <a:ext cx="8534400" cy="1056825"/>
        </a:xfrm>
        <a:prstGeom prst="rect">
          <a:avLst/>
        </a:prstGeom>
        <a:solidFill>
          <a:schemeClr val="accent4">
            <a:lumMod val="20000"/>
            <a:lumOff val="80000"/>
          </a:schemeClr>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662364" tIns="458216" rIns="66236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Use of oil shale as alternative fossil fuel</a:t>
          </a:r>
          <a:endParaRPr lang="en-US" sz="1600" kern="1200" dirty="0"/>
        </a:p>
        <a:p>
          <a:pPr marL="171450" lvl="1" indent="-171450" algn="l" defTabSz="711200">
            <a:lnSpc>
              <a:spcPct val="90000"/>
            </a:lnSpc>
            <a:spcBef>
              <a:spcPct val="0"/>
            </a:spcBef>
            <a:spcAft>
              <a:spcPct val="15000"/>
            </a:spcAft>
            <a:buChar char="••"/>
          </a:pPr>
          <a:r>
            <a:rPr lang="en-US" sz="1600" kern="1200" dirty="0" smtClean="0"/>
            <a:t>Thermochemical conversion of biomass</a:t>
          </a:r>
          <a:endParaRPr lang="en-US" sz="1600" kern="1200" dirty="0"/>
        </a:p>
      </dsp:txBody>
      <dsp:txXfrm>
        <a:off x="0" y="3397274"/>
        <a:ext cx="8534400" cy="1056825"/>
      </dsp:txXfrm>
    </dsp:sp>
    <dsp:sp modelId="{2D1506AB-4FB6-FD42-8780-6CB0111F0861}">
      <dsp:nvSpPr>
        <dsp:cNvPr id="0" name=""/>
        <dsp:cNvSpPr/>
      </dsp:nvSpPr>
      <dsp:spPr>
        <a:xfrm>
          <a:off x="426720" y="3072554"/>
          <a:ext cx="5974080" cy="649440"/>
        </a:xfrm>
        <a:prstGeom prst="roundRect">
          <a:avLst/>
        </a:prstGeom>
        <a:solidFill>
          <a:schemeClr val="accent4">
            <a:lumMod val="40000"/>
            <a:lumOff val="6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5806" tIns="0" rIns="225806" bIns="0" numCol="1" spcCol="1270" anchor="ctr" anchorCtr="0">
          <a:noAutofit/>
        </a:bodyPr>
        <a:lstStyle/>
        <a:p>
          <a:pPr lvl="0" algn="l" defTabSz="889000">
            <a:lnSpc>
              <a:spcPct val="90000"/>
            </a:lnSpc>
            <a:spcBef>
              <a:spcPct val="0"/>
            </a:spcBef>
            <a:spcAft>
              <a:spcPct val="35000"/>
            </a:spcAft>
          </a:pPr>
          <a:r>
            <a:rPr lang="en-US" sz="2000" kern="1200" dirty="0" smtClean="0">
              <a:solidFill>
                <a:schemeClr val="bg2">
                  <a:lumMod val="10000"/>
                </a:schemeClr>
              </a:solidFill>
            </a:rPr>
            <a:t>Investigating economically viable alternative energy sources</a:t>
          </a:r>
          <a:endParaRPr lang="en-US" sz="2000" kern="1200" dirty="0">
            <a:solidFill>
              <a:schemeClr val="bg2">
                <a:lumMod val="10000"/>
              </a:schemeClr>
            </a:solidFill>
          </a:endParaRPr>
        </a:p>
      </dsp:txBody>
      <dsp:txXfrm>
        <a:off x="458423" y="3104257"/>
        <a:ext cx="5910674" cy="586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imes" charset="0"/>
                <a:ea typeface="+mn-ea"/>
                <a:sym typeface="Times"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Times" pitchFamily="1" charset="0"/>
                <a:sym typeface="Times" pitchFamily="1" charset="0"/>
              </a:defRPr>
            </a:lvl1pPr>
          </a:lstStyle>
          <a:p>
            <a:pPr>
              <a:defRPr/>
            </a:pPr>
            <a:fld id="{BA1D0B4C-520E-4301-8BA3-8CA01CC7174C}" type="datetimeFigureOut">
              <a:rPr lang="en-US"/>
              <a:pPr>
                <a:defRPr/>
              </a:pPr>
              <a:t>6/18/15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Times" charset="0"/>
                <a:ea typeface="+mn-ea"/>
                <a:sym typeface="Times"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Times" pitchFamily="1" charset="0"/>
                <a:sym typeface="Times" pitchFamily="1" charset="0"/>
              </a:defRPr>
            </a:lvl1pPr>
          </a:lstStyle>
          <a:p>
            <a:pPr>
              <a:defRPr/>
            </a:pPr>
            <a:fld id="{E37993A1-0224-413E-BE9D-8E64E79F2FA1}" type="slidenum">
              <a:rPr lang="en-US"/>
              <a:pPr>
                <a:defRPr/>
              </a:pPr>
              <a:t>‹#›</a:t>
            </a:fld>
            <a:endParaRPr lang="en-US"/>
          </a:p>
        </p:txBody>
      </p:sp>
    </p:spTree>
    <p:extLst>
      <p:ext uri="{BB962C8B-B14F-4D97-AF65-F5344CB8AC3E}">
        <p14:creationId xmlns:p14="http://schemas.microsoft.com/office/powerpoint/2010/main" val="31800450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3" Type="http://schemas.openxmlformats.org/officeDocument/2006/relationships/hyperlink" Target="#_ftn1"/><Relationship Id="rId4" Type="http://schemas.openxmlformats.org/officeDocument/2006/relationships/hyperlink" Target="#_ftnref1"/><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S PGothic" pitchFamily="34" charset="-128"/>
                <a:cs typeface="+mn-cs"/>
              </a:rPr>
              <a:t>There is an expanding body of knowledge within Materials Science using biomass as a template to form unique nanowires and </a:t>
            </a:r>
            <a:r>
              <a:rPr lang="en-US" sz="1200" kern="1200" dirty="0" err="1" smtClean="0">
                <a:solidFill>
                  <a:schemeClr val="tx1"/>
                </a:solidFill>
                <a:effectLst/>
                <a:latin typeface="+mn-lt"/>
                <a:ea typeface="MS PGothic" pitchFamily="34" charset="-128"/>
                <a:cs typeface="+mn-cs"/>
              </a:rPr>
              <a:t>nanocatalyst</a:t>
            </a:r>
            <a:r>
              <a:rPr lang="en-US" sz="1200" kern="1200" dirty="0" smtClean="0">
                <a:solidFill>
                  <a:schemeClr val="tx1"/>
                </a:solidFill>
                <a:effectLst/>
                <a:latin typeface="+mn-lt"/>
                <a:ea typeface="MS PGothic" pitchFamily="34" charset="-128"/>
                <a:cs typeface="+mn-cs"/>
              </a:rPr>
              <a:t> particles</a:t>
            </a:r>
            <a:r>
              <a:rPr lang="en-US" sz="1200" kern="1200" baseline="30000" dirty="0" smtClean="0">
                <a:solidFill>
                  <a:schemeClr val="tx1"/>
                </a:solidFill>
                <a:effectLst/>
                <a:latin typeface="+mn-lt"/>
                <a:ea typeface="MS PGothic" pitchFamily="34" charset="-128"/>
                <a:cs typeface="+mn-cs"/>
              </a:rPr>
              <a:t>7</a:t>
            </a:r>
            <a:r>
              <a:rPr lang="en-US" sz="1200" kern="1200" dirty="0" smtClean="0">
                <a:solidFill>
                  <a:schemeClr val="tx1"/>
                </a:solidFill>
                <a:effectLst/>
                <a:latin typeface="+mn-lt"/>
                <a:ea typeface="MS PGothic" pitchFamily="34" charset="-128"/>
                <a:cs typeface="+mn-cs"/>
              </a:rPr>
              <a:t>. In the biomass thermochemical conversion realm we find a plethora of catalytic options to upgrade bio-oils. Combining these two fields’ preliminary results show the ability to tune syngas and bio-oil properties. Initial data collected in PI Goldfarb’s lab shows higher H</a:t>
            </a:r>
            <a:r>
              <a:rPr lang="en-US" sz="1200" kern="1200" baseline="-25000" dirty="0" smtClean="0">
                <a:solidFill>
                  <a:schemeClr val="tx1"/>
                </a:solidFill>
                <a:effectLst/>
                <a:latin typeface="+mn-lt"/>
                <a:ea typeface="MS PGothic" pitchFamily="34" charset="-128"/>
                <a:cs typeface="+mn-cs"/>
              </a:rPr>
              <a:t>2</a:t>
            </a:r>
            <a:r>
              <a:rPr lang="en-US" sz="1200" kern="1200" dirty="0" smtClean="0">
                <a:solidFill>
                  <a:schemeClr val="tx1"/>
                </a:solidFill>
                <a:effectLst/>
                <a:latin typeface="+mn-lt"/>
                <a:ea typeface="MS PGothic" pitchFamily="34" charset="-128"/>
                <a:cs typeface="+mn-cs"/>
              </a:rPr>
              <a:t>, CH</a:t>
            </a:r>
            <a:r>
              <a:rPr lang="en-US" sz="1200" kern="1200" baseline="-25000" dirty="0" smtClean="0">
                <a:solidFill>
                  <a:schemeClr val="tx1"/>
                </a:solidFill>
                <a:effectLst/>
                <a:latin typeface="+mn-lt"/>
                <a:ea typeface="MS PGothic" pitchFamily="34" charset="-128"/>
                <a:cs typeface="+mn-cs"/>
              </a:rPr>
              <a:t>4</a:t>
            </a:r>
            <a:r>
              <a:rPr lang="en-US" sz="1200" kern="1200" dirty="0" smtClean="0">
                <a:solidFill>
                  <a:schemeClr val="tx1"/>
                </a:solidFill>
                <a:effectLst/>
                <a:latin typeface="+mn-lt"/>
                <a:ea typeface="MS PGothic" pitchFamily="34" charset="-128"/>
                <a:cs typeface="+mn-cs"/>
              </a:rPr>
              <a:t>, and H</a:t>
            </a:r>
            <a:r>
              <a:rPr lang="en-US" sz="1200" kern="1200" baseline="-25000" dirty="0" smtClean="0">
                <a:solidFill>
                  <a:schemeClr val="tx1"/>
                </a:solidFill>
                <a:effectLst/>
                <a:latin typeface="+mn-lt"/>
                <a:ea typeface="MS PGothic" pitchFamily="34" charset="-128"/>
                <a:cs typeface="+mn-cs"/>
              </a:rPr>
              <a:t>2</a:t>
            </a:r>
            <a:r>
              <a:rPr lang="en-US" sz="1200" kern="1200" dirty="0" smtClean="0">
                <a:solidFill>
                  <a:schemeClr val="tx1"/>
                </a:solidFill>
                <a:effectLst/>
                <a:latin typeface="+mn-lt"/>
                <a:ea typeface="MS PGothic" pitchFamily="34" charset="-128"/>
                <a:cs typeface="+mn-cs"/>
              </a:rPr>
              <a:t>O syngas is produced and lower acidity (and water content) of bio-oil – while simultaneously producing silver nanowires (Fig.3) and zinc oxides nanoparticles with BET surface areas greater than 64 m</a:t>
            </a:r>
            <a:r>
              <a:rPr lang="en-US" sz="1200" kern="1200" baseline="30000" dirty="0" smtClean="0">
                <a:solidFill>
                  <a:schemeClr val="tx1"/>
                </a:solidFill>
                <a:effectLst/>
                <a:latin typeface="+mn-lt"/>
                <a:ea typeface="MS PGothic" pitchFamily="34" charset="-128"/>
                <a:cs typeface="+mn-cs"/>
              </a:rPr>
              <a:t>2</a:t>
            </a:r>
            <a:r>
              <a:rPr lang="en-US" sz="1200" kern="1200" dirty="0" smtClean="0">
                <a:solidFill>
                  <a:schemeClr val="tx1"/>
                </a:solidFill>
                <a:effectLst/>
                <a:latin typeface="+mn-lt"/>
                <a:ea typeface="MS PGothic" pitchFamily="34" charset="-128"/>
                <a:cs typeface="+mn-cs"/>
              </a:rPr>
              <a:t>/g. </a:t>
            </a:r>
            <a:r>
              <a:rPr lang="en-US" sz="1200" u="sng" kern="1200" dirty="0" smtClean="0">
                <a:solidFill>
                  <a:schemeClr val="tx1"/>
                </a:solidFill>
                <a:effectLst/>
                <a:latin typeface="+mn-lt"/>
                <a:ea typeface="MS PGothic" pitchFamily="34" charset="-128"/>
                <a:cs typeface="+mn-cs"/>
              </a:rPr>
              <a:t>In this novel approach to the </a:t>
            </a:r>
            <a:r>
              <a:rPr lang="en-US" sz="1200" u="sng" kern="1200" dirty="0" err="1" smtClean="0">
                <a:solidFill>
                  <a:schemeClr val="tx1"/>
                </a:solidFill>
                <a:effectLst/>
                <a:latin typeface="+mn-lt"/>
                <a:ea typeface="MS PGothic" pitchFamily="34" charset="-128"/>
                <a:cs typeface="+mn-cs"/>
              </a:rPr>
              <a:t>biorefinery</a:t>
            </a:r>
            <a:r>
              <a:rPr lang="en-US" sz="1200" u="sng" kern="1200" dirty="0" smtClean="0">
                <a:solidFill>
                  <a:schemeClr val="tx1"/>
                </a:solidFill>
                <a:effectLst/>
                <a:latin typeface="+mn-lt"/>
                <a:ea typeface="MS PGothic" pitchFamily="34" charset="-128"/>
                <a:cs typeface="+mn-cs"/>
              </a:rPr>
              <a:t>, we can increase the diversity of products while decreasing overall process steps, lowering pyrolysis temperatures, while performing </a:t>
            </a:r>
            <a:r>
              <a:rPr lang="en-US" sz="1200" i="1" u="sng" kern="1200" dirty="0" smtClean="0">
                <a:solidFill>
                  <a:schemeClr val="tx1"/>
                </a:solidFill>
                <a:effectLst/>
                <a:latin typeface="+mn-lt"/>
                <a:ea typeface="MS PGothic" pitchFamily="34" charset="-128"/>
                <a:cs typeface="+mn-cs"/>
              </a:rPr>
              <a:t>in situ</a:t>
            </a:r>
            <a:r>
              <a:rPr lang="en-US" sz="1200" u="sng" kern="1200" dirty="0" smtClean="0">
                <a:solidFill>
                  <a:schemeClr val="tx1"/>
                </a:solidFill>
                <a:effectLst/>
                <a:latin typeface="+mn-lt"/>
                <a:ea typeface="MS PGothic" pitchFamily="34" charset="-128"/>
                <a:cs typeface="+mn-cs"/>
              </a:rPr>
              <a:t> upgrading and dehydration of bio-oil.</a:t>
            </a:r>
            <a:endParaRPr lang="en-US" sz="1200" kern="1200" dirty="0" smtClean="0">
              <a:solidFill>
                <a:schemeClr val="tx1"/>
              </a:solidFill>
              <a:effectLst/>
              <a:latin typeface="+mn-lt"/>
              <a:ea typeface="MS PGothic" pitchFamily="34" charset="-128"/>
              <a:cs typeface="+mn-cs"/>
            </a:endParaRPr>
          </a:p>
        </p:txBody>
      </p:sp>
      <p:sp>
        <p:nvSpPr>
          <p:cNvPr id="4" name="Slide Number Placeholder 3"/>
          <p:cNvSpPr>
            <a:spLocks noGrp="1"/>
          </p:cNvSpPr>
          <p:nvPr>
            <p:ph type="sldNum" sz="quarter" idx="10"/>
          </p:nvPr>
        </p:nvSpPr>
        <p:spPr/>
        <p:txBody>
          <a:bodyPr/>
          <a:lstStyle/>
          <a:p>
            <a:pPr>
              <a:defRPr/>
            </a:pPr>
            <a:fld id="{E37993A1-0224-413E-BE9D-8E64E79F2FA1}" type="slidenum">
              <a:rPr lang="en-US" smtClean="0"/>
              <a:pPr>
                <a:defRPr/>
              </a:pPr>
              <a:t>4</a:t>
            </a:fld>
            <a:endParaRPr lang="en-US"/>
          </a:p>
        </p:txBody>
      </p:sp>
    </p:spTree>
    <p:extLst>
      <p:ext uri="{BB962C8B-B14F-4D97-AF65-F5344CB8AC3E}">
        <p14:creationId xmlns:p14="http://schemas.microsoft.com/office/powerpoint/2010/main" val="776378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S PGothic" pitchFamily="34" charset="-128"/>
                <a:cs typeface="+mn-cs"/>
              </a:rPr>
              <a:t>In recent years, biomass-to-biofuel conversions have come under scrutiny in terms of their total energy balance, fiscal, and environmental externalities. This is partly overcome by the modern concept of the integrated biorefinery</a:t>
            </a:r>
            <a:r>
              <a:rPr lang="en-US" sz="1200" kern="1200" baseline="30000" dirty="0" smtClean="0">
                <a:solidFill>
                  <a:schemeClr val="tx1"/>
                </a:solidFill>
                <a:effectLst/>
                <a:latin typeface="+mn-lt"/>
                <a:ea typeface="MS PGothic" pitchFamily="34" charset="-128"/>
                <a:cs typeface="+mn-cs"/>
                <a:hlinkClick r:id="rId3" action="ppaction://hlinkfile"/>
              </a:rPr>
              <a:t>1,2</a:t>
            </a:r>
            <a:r>
              <a:rPr lang="en-US" sz="1200" kern="1200" dirty="0" smtClean="0">
                <a:solidFill>
                  <a:schemeClr val="tx1"/>
                </a:solidFill>
                <a:effectLst/>
                <a:latin typeface="+mn-lt"/>
                <a:ea typeface="MS PGothic" pitchFamily="34" charset="-128"/>
                <a:cs typeface="+mn-cs"/>
              </a:rPr>
              <a:t>. A promising route to obtain liquid biofuels and chemicals from biomass is pyrolysis. However, one of the primary issues with pyrolysis is the high oxygen content and acidity of pyrolysis oils, which render them corrosive to engines and refinery units, as well as unstable for storage due to intense aging</a:t>
            </a:r>
            <a:r>
              <a:rPr lang="en-US" sz="1200" kern="1200" baseline="30000" dirty="0" smtClean="0">
                <a:solidFill>
                  <a:schemeClr val="tx1"/>
                </a:solidFill>
                <a:effectLst/>
                <a:latin typeface="+mn-lt"/>
                <a:ea typeface="MS PGothic" pitchFamily="34" charset="-128"/>
                <a:cs typeface="+mn-cs"/>
              </a:rPr>
              <a:t>3,4</a:t>
            </a:r>
            <a:r>
              <a:rPr lang="en-US" sz="1200" kern="1200" dirty="0" smtClean="0">
                <a:solidFill>
                  <a:schemeClr val="tx1"/>
                </a:solidFill>
                <a:effectLst/>
                <a:latin typeface="+mn-lt"/>
                <a:ea typeface="MS PGothic" pitchFamily="34" charset="-128"/>
                <a:cs typeface="+mn-cs"/>
              </a:rPr>
              <a:t>. It is possible to upgrade pyrolysis bio-oils through chemical and thermal means, such as high pressure and catalytic transformations</a:t>
            </a:r>
            <a:r>
              <a:rPr lang="en-US" sz="1200" kern="1200" baseline="30000" dirty="0" smtClean="0">
                <a:solidFill>
                  <a:schemeClr val="tx1"/>
                </a:solidFill>
                <a:effectLst/>
                <a:latin typeface="+mn-lt"/>
                <a:ea typeface="MS PGothic" pitchFamily="34" charset="-128"/>
                <a:cs typeface="+mn-cs"/>
              </a:rPr>
              <a:t>5</a:t>
            </a:r>
            <a:r>
              <a:rPr lang="en-US" sz="1200" kern="1200" dirty="0" smtClean="0">
                <a:solidFill>
                  <a:schemeClr val="tx1"/>
                </a:solidFill>
                <a:effectLst/>
                <a:latin typeface="+mn-lt"/>
                <a:ea typeface="MS PGothic" pitchFamily="34" charset="-128"/>
                <a:cs typeface="+mn-cs"/>
              </a:rPr>
              <a:t>, though these methods may suffer from catalyst poisoning and high materials and operation costs</a:t>
            </a:r>
            <a:r>
              <a:rPr lang="en-US" sz="1200" kern="1200" baseline="30000" dirty="0" smtClean="0">
                <a:solidFill>
                  <a:schemeClr val="tx1"/>
                </a:solidFill>
                <a:effectLst/>
                <a:latin typeface="+mn-lt"/>
                <a:ea typeface="MS PGothic" pitchFamily="34" charset="-128"/>
                <a:cs typeface="+mn-cs"/>
              </a:rPr>
              <a:t>6</a:t>
            </a:r>
            <a:r>
              <a:rPr lang="en-US" sz="1200" kern="1200" dirty="0" smtClean="0">
                <a:solidFill>
                  <a:schemeClr val="tx1"/>
                </a:solidFill>
                <a:effectLst/>
                <a:latin typeface="+mn-lt"/>
                <a:ea typeface="MS PGothic" pitchFamily="34" charset="-128"/>
                <a:cs typeface="+mn-cs"/>
              </a:rPr>
              <a:t>. </a:t>
            </a:r>
            <a:r>
              <a:rPr lang="en-US" sz="1200" u="sng" kern="1200" dirty="0" smtClean="0">
                <a:solidFill>
                  <a:schemeClr val="tx1"/>
                </a:solidFill>
                <a:effectLst/>
                <a:latin typeface="+mn-lt"/>
                <a:ea typeface="MS PGothic" pitchFamily="34" charset="-128"/>
                <a:cs typeface="+mn-cs"/>
              </a:rPr>
              <a:t>These issues are addressed by a new approach to the integrated </a:t>
            </a:r>
            <a:r>
              <a:rPr lang="en-US" sz="1200" u="sng" kern="1200" dirty="0" err="1" smtClean="0">
                <a:solidFill>
                  <a:schemeClr val="tx1"/>
                </a:solidFill>
                <a:effectLst/>
                <a:latin typeface="+mn-lt"/>
                <a:ea typeface="MS PGothic" pitchFamily="34" charset="-128"/>
                <a:cs typeface="+mn-cs"/>
              </a:rPr>
              <a:t>biorefinery</a:t>
            </a:r>
            <a:r>
              <a:rPr lang="en-US" sz="1200" u="sng" kern="1200" dirty="0" smtClean="0">
                <a:solidFill>
                  <a:schemeClr val="tx1"/>
                </a:solidFill>
                <a:effectLst/>
                <a:latin typeface="+mn-lt"/>
                <a:ea typeface="MS PGothic" pitchFamily="34" charset="-128"/>
                <a:cs typeface="+mn-cs"/>
              </a:rPr>
              <a:t> concept: by incorporating metal nitrates into the cellulosic </a:t>
            </a:r>
            <a:r>
              <a:rPr lang="en-US" sz="1200" u="sng" kern="1200" dirty="0" err="1" smtClean="0">
                <a:solidFill>
                  <a:schemeClr val="tx1"/>
                </a:solidFill>
                <a:effectLst/>
                <a:latin typeface="+mn-lt"/>
                <a:ea typeface="MS PGothic" pitchFamily="34" charset="-128"/>
                <a:cs typeface="+mn-cs"/>
              </a:rPr>
              <a:t>feedstocks</a:t>
            </a:r>
            <a:r>
              <a:rPr lang="en-US" sz="1200" u="sng" kern="1200" dirty="0" smtClean="0">
                <a:solidFill>
                  <a:schemeClr val="tx1"/>
                </a:solidFill>
                <a:effectLst/>
                <a:latin typeface="+mn-lt"/>
                <a:ea typeface="MS PGothic" pitchFamily="34" charset="-128"/>
                <a:cs typeface="+mn-cs"/>
              </a:rPr>
              <a:t> we can simultaneously engineer high-value </a:t>
            </a:r>
            <a:r>
              <a:rPr lang="en-US" sz="1200" u="sng" kern="1200" dirty="0" err="1" smtClean="0">
                <a:solidFill>
                  <a:schemeClr val="tx1"/>
                </a:solidFill>
                <a:effectLst/>
                <a:latin typeface="+mn-lt"/>
                <a:ea typeface="MS PGothic" pitchFamily="34" charset="-128"/>
                <a:cs typeface="+mn-cs"/>
              </a:rPr>
              <a:t>nanomaterials</a:t>
            </a:r>
            <a:r>
              <a:rPr lang="en-US" sz="1200" u="sng" kern="1200" dirty="0" smtClean="0">
                <a:solidFill>
                  <a:schemeClr val="tx1"/>
                </a:solidFill>
                <a:effectLst/>
                <a:latin typeface="+mn-lt"/>
                <a:ea typeface="MS PGothic" pitchFamily="34" charset="-128"/>
                <a:cs typeface="+mn-cs"/>
              </a:rPr>
              <a:t> and upgrade pyrolysis bio-oils in a single step, eliminating the need for costly upgrading; rendering the process more economically advantageous </a:t>
            </a:r>
            <a:r>
              <a:rPr lang="en-US" sz="1200" kern="1200" baseline="30000" dirty="0" smtClean="0">
                <a:solidFill>
                  <a:schemeClr val="tx1"/>
                </a:solidFill>
                <a:effectLst/>
                <a:latin typeface="+mn-lt"/>
                <a:ea typeface="MS PGothic" pitchFamily="34" charset="-128"/>
                <a:cs typeface="+mn-cs"/>
                <a:hlinkClick r:id="rId4" action="ppaction://hlinkfile"/>
              </a:rPr>
              <a:t>1</a:t>
            </a:r>
            <a:r>
              <a:rPr lang="en-US" sz="1200" kern="1200" dirty="0" smtClean="0">
                <a:solidFill>
                  <a:schemeClr val="tx1"/>
                </a:solidFill>
                <a:effectLst/>
                <a:latin typeface="+mn-lt"/>
                <a:ea typeface="MS PGothic" pitchFamily="34" charset="-128"/>
                <a:cs typeface="+mn-cs"/>
              </a:rPr>
              <a:t>Koonin, S.E. </a:t>
            </a:r>
            <a:r>
              <a:rPr lang="en-US" sz="1200" i="1" kern="1200" dirty="0" smtClean="0">
                <a:solidFill>
                  <a:schemeClr val="tx1"/>
                </a:solidFill>
                <a:effectLst/>
                <a:latin typeface="+mn-lt"/>
                <a:ea typeface="MS PGothic" pitchFamily="34" charset="-128"/>
                <a:cs typeface="+mn-cs"/>
              </a:rPr>
              <a:t>Science</a:t>
            </a:r>
            <a:r>
              <a:rPr lang="en-US" sz="1200" kern="1200" dirty="0" smtClean="0">
                <a:solidFill>
                  <a:schemeClr val="tx1"/>
                </a:solidFill>
                <a:effectLst/>
                <a:latin typeface="+mn-lt"/>
                <a:ea typeface="MS PGothic" pitchFamily="34" charset="-128"/>
                <a:cs typeface="+mn-cs"/>
              </a:rPr>
              <a:t>, 2006, </a:t>
            </a:r>
            <a:r>
              <a:rPr lang="en-US" sz="1200" i="1" kern="1200" dirty="0" smtClean="0">
                <a:solidFill>
                  <a:schemeClr val="tx1"/>
                </a:solidFill>
                <a:effectLst/>
                <a:latin typeface="+mn-lt"/>
                <a:ea typeface="MS PGothic" pitchFamily="34" charset="-128"/>
                <a:cs typeface="+mn-cs"/>
              </a:rPr>
              <a:t>311</a:t>
            </a:r>
            <a:r>
              <a:rPr lang="en-US" sz="1200" kern="1200" dirty="0" smtClean="0">
                <a:solidFill>
                  <a:schemeClr val="tx1"/>
                </a:solidFill>
                <a:effectLst/>
                <a:latin typeface="+mn-lt"/>
                <a:ea typeface="MS PGothic" pitchFamily="34" charset="-128"/>
                <a:cs typeface="+mn-cs"/>
              </a:rPr>
              <a:t>, 435 </a:t>
            </a:r>
            <a:r>
              <a:rPr lang="en-US" sz="1200" kern="1200" baseline="30000" dirty="0" smtClean="0">
                <a:solidFill>
                  <a:schemeClr val="tx1"/>
                </a:solidFill>
                <a:effectLst/>
                <a:latin typeface="+mn-lt"/>
                <a:ea typeface="MS PGothic" pitchFamily="34" charset="-128"/>
                <a:cs typeface="+mn-cs"/>
              </a:rPr>
              <a:t>2</a:t>
            </a:r>
            <a:r>
              <a:rPr lang="en-US" sz="1200" kern="1200" dirty="0" smtClean="0">
                <a:solidFill>
                  <a:schemeClr val="tx1"/>
                </a:solidFill>
                <a:effectLst/>
                <a:latin typeface="+mn-lt"/>
                <a:ea typeface="MS PGothic" pitchFamily="34" charset="-128"/>
                <a:cs typeface="+mn-cs"/>
              </a:rPr>
              <a:t> Cherubini, F. </a:t>
            </a:r>
            <a:r>
              <a:rPr lang="en-US" sz="1200" i="1" kern="1200" dirty="0" smtClean="0">
                <a:solidFill>
                  <a:schemeClr val="tx1"/>
                </a:solidFill>
                <a:effectLst/>
                <a:latin typeface="+mn-lt"/>
                <a:ea typeface="MS PGothic" pitchFamily="34" charset="-128"/>
                <a:cs typeface="+mn-cs"/>
              </a:rPr>
              <a:t>Energy Conversion and Management.</a:t>
            </a:r>
            <a:r>
              <a:rPr lang="en-US" sz="1200" kern="1200" dirty="0" smtClean="0">
                <a:solidFill>
                  <a:schemeClr val="tx1"/>
                </a:solidFill>
                <a:effectLst/>
                <a:latin typeface="+mn-lt"/>
                <a:ea typeface="MS PGothic" pitchFamily="34" charset="-128"/>
                <a:cs typeface="+mn-cs"/>
              </a:rPr>
              <a:t> 2010, </a:t>
            </a:r>
            <a:r>
              <a:rPr lang="en-US" sz="1200" i="1" kern="1200" dirty="0" smtClean="0">
                <a:solidFill>
                  <a:schemeClr val="tx1"/>
                </a:solidFill>
                <a:effectLst/>
                <a:latin typeface="+mn-lt"/>
                <a:ea typeface="MS PGothic" pitchFamily="34" charset="-128"/>
                <a:cs typeface="+mn-cs"/>
              </a:rPr>
              <a:t>51</a:t>
            </a:r>
            <a:r>
              <a:rPr lang="en-US" sz="1200" kern="1200" dirty="0" smtClean="0">
                <a:solidFill>
                  <a:schemeClr val="tx1"/>
                </a:solidFill>
                <a:effectLst/>
                <a:latin typeface="+mn-lt"/>
                <a:ea typeface="MS PGothic" pitchFamily="34" charset="-128"/>
                <a:cs typeface="+mn-cs"/>
              </a:rPr>
              <a:t>, 1412. </a:t>
            </a:r>
            <a:r>
              <a:rPr lang="en-US" sz="1200" kern="1200" baseline="30000" dirty="0" smtClean="0">
                <a:solidFill>
                  <a:schemeClr val="tx1"/>
                </a:solidFill>
                <a:effectLst/>
                <a:latin typeface="+mn-lt"/>
                <a:ea typeface="MS PGothic" pitchFamily="34" charset="-128"/>
                <a:cs typeface="+mn-cs"/>
              </a:rPr>
              <a:t>3</a:t>
            </a:r>
            <a:r>
              <a:rPr lang="en-US" sz="1200" kern="1200" dirty="0" smtClean="0">
                <a:solidFill>
                  <a:schemeClr val="tx1"/>
                </a:solidFill>
                <a:effectLst/>
                <a:latin typeface="+mn-lt"/>
                <a:ea typeface="MS PGothic" pitchFamily="34" charset="-128"/>
                <a:cs typeface="+mn-cs"/>
              </a:rPr>
              <a:t> </a:t>
            </a:r>
            <a:r>
              <a:rPr lang="en-US" sz="1200" kern="1200" dirty="0" err="1" smtClean="0">
                <a:solidFill>
                  <a:schemeClr val="tx1"/>
                </a:solidFill>
                <a:effectLst/>
                <a:latin typeface="+mn-lt"/>
                <a:ea typeface="MS PGothic" pitchFamily="34" charset="-128"/>
                <a:cs typeface="+mn-cs"/>
              </a:rPr>
              <a:t>Mohan,D.,</a:t>
            </a:r>
            <a:r>
              <a:rPr lang="en-US" sz="1200" i="1" kern="1200" dirty="0" err="1" smtClean="0">
                <a:solidFill>
                  <a:schemeClr val="tx1"/>
                </a:solidFill>
                <a:effectLst/>
                <a:latin typeface="+mn-lt"/>
                <a:ea typeface="MS PGothic" pitchFamily="34" charset="-128"/>
                <a:cs typeface="+mn-cs"/>
              </a:rPr>
              <a:t>et</a:t>
            </a:r>
            <a:r>
              <a:rPr lang="en-US" sz="1200" i="1" kern="1200" dirty="0" smtClean="0">
                <a:solidFill>
                  <a:schemeClr val="tx1"/>
                </a:solidFill>
                <a:effectLst/>
                <a:latin typeface="+mn-lt"/>
                <a:ea typeface="MS PGothic" pitchFamily="34" charset="-128"/>
                <a:cs typeface="+mn-cs"/>
              </a:rPr>
              <a:t> al.</a:t>
            </a:r>
            <a:r>
              <a:rPr lang="en-US" sz="1200" kern="1200" dirty="0" smtClean="0">
                <a:solidFill>
                  <a:schemeClr val="tx1"/>
                </a:solidFill>
                <a:effectLst/>
                <a:latin typeface="+mn-lt"/>
                <a:ea typeface="MS PGothic" pitchFamily="34" charset="-128"/>
                <a:cs typeface="+mn-cs"/>
              </a:rPr>
              <a:t> </a:t>
            </a:r>
            <a:r>
              <a:rPr lang="en-US" sz="1200" i="1" kern="1200" dirty="0" smtClean="0">
                <a:solidFill>
                  <a:schemeClr val="tx1"/>
                </a:solidFill>
                <a:effectLst/>
                <a:latin typeface="+mn-lt"/>
                <a:ea typeface="MS PGothic" pitchFamily="34" charset="-128"/>
                <a:cs typeface="+mn-cs"/>
              </a:rPr>
              <a:t>Energy and Fuels,</a:t>
            </a:r>
            <a:r>
              <a:rPr lang="en-US" sz="1200" kern="1200" dirty="0" smtClean="0">
                <a:solidFill>
                  <a:schemeClr val="tx1"/>
                </a:solidFill>
                <a:effectLst/>
                <a:latin typeface="+mn-lt"/>
                <a:ea typeface="MS PGothic" pitchFamily="34" charset="-128"/>
                <a:cs typeface="+mn-cs"/>
              </a:rPr>
              <a:t> 2006, </a:t>
            </a:r>
            <a:r>
              <a:rPr lang="en-US" sz="1200" i="1" kern="1200" dirty="0" smtClean="0">
                <a:solidFill>
                  <a:schemeClr val="tx1"/>
                </a:solidFill>
                <a:effectLst/>
                <a:latin typeface="+mn-lt"/>
                <a:ea typeface="MS PGothic" pitchFamily="34" charset="-128"/>
                <a:cs typeface="+mn-cs"/>
              </a:rPr>
              <a:t>20</a:t>
            </a:r>
            <a:r>
              <a:rPr lang="en-US" sz="1200" kern="1200" dirty="0" smtClean="0">
                <a:solidFill>
                  <a:schemeClr val="tx1"/>
                </a:solidFill>
                <a:effectLst/>
                <a:latin typeface="+mn-lt"/>
                <a:ea typeface="MS PGothic" pitchFamily="34" charset="-128"/>
                <a:cs typeface="+mn-cs"/>
              </a:rPr>
              <a:t>, 848. </a:t>
            </a:r>
            <a:r>
              <a:rPr lang="en-US" sz="1200" kern="1200" baseline="30000" dirty="0" smtClean="0">
                <a:solidFill>
                  <a:schemeClr val="tx1"/>
                </a:solidFill>
                <a:effectLst/>
                <a:latin typeface="+mn-lt"/>
                <a:ea typeface="MS PGothic" pitchFamily="34" charset="-128"/>
                <a:cs typeface="+mn-cs"/>
              </a:rPr>
              <a:t>4</a:t>
            </a:r>
            <a:r>
              <a:rPr lang="en-US" sz="1200" kern="1200" dirty="0" smtClean="0">
                <a:solidFill>
                  <a:schemeClr val="tx1"/>
                </a:solidFill>
                <a:effectLst/>
                <a:latin typeface="+mn-lt"/>
                <a:ea typeface="MS PGothic" pitchFamily="34" charset="-128"/>
                <a:cs typeface="+mn-cs"/>
              </a:rPr>
              <a:t>Hilten, R.N., Das, K.C. </a:t>
            </a:r>
            <a:r>
              <a:rPr lang="en-US" sz="1200" i="1" kern="1200" dirty="0" smtClean="0">
                <a:solidFill>
                  <a:schemeClr val="tx1"/>
                </a:solidFill>
                <a:effectLst/>
                <a:latin typeface="+mn-lt"/>
                <a:ea typeface="MS PGothic" pitchFamily="34" charset="-128"/>
                <a:cs typeface="+mn-cs"/>
              </a:rPr>
              <a:t>Fuel</a:t>
            </a:r>
            <a:r>
              <a:rPr lang="en-US" sz="1200" kern="1200" dirty="0" smtClean="0">
                <a:solidFill>
                  <a:schemeClr val="tx1"/>
                </a:solidFill>
                <a:effectLst/>
                <a:latin typeface="+mn-lt"/>
                <a:ea typeface="MS PGothic" pitchFamily="34" charset="-128"/>
                <a:cs typeface="+mn-cs"/>
              </a:rPr>
              <a:t>, 2010, </a:t>
            </a:r>
            <a:r>
              <a:rPr lang="en-US" sz="1200" i="1" kern="1200" dirty="0" smtClean="0">
                <a:solidFill>
                  <a:schemeClr val="tx1"/>
                </a:solidFill>
                <a:effectLst/>
                <a:latin typeface="+mn-lt"/>
                <a:ea typeface="MS PGothic" pitchFamily="34" charset="-128"/>
                <a:cs typeface="+mn-cs"/>
              </a:rPr>
              <a:t>89</a:t>
            </a:r>
            <a:r>
              <a:rPr lang="en-US" sz="1200" kern="1200" dirty="0" smtClean="0">
                <a:solidFill>
                  <a:schemeClr val="tx1"/>
                </a:solidFill>
                <a:effectLst/>
                <a:latin typeface="+mn-lt"/>
                <a:ea typeface="MS PGothic" pitchFamily="34" charset="-128"/>
                <a:cs typeface="+mn-cs"/>
              </a:rPr>
              <a:t>, 2741. </a:t>
            </a:r>
            <a:r>
              <a:rPr lang="en-US" sz="1200" kern="1200" baseline="30000" dirty="0" smtClean="0">
                <a:solidFill>
                  <a:schemeClr val="tx1"/>
                </a:solidFill>
                <a:effectLst/>
                <a:latin typeface="+mn-lt"/>
                <a:ea typeface="MS PGothic" pitchFamily="34" charset="-128"/>
                <a:cs typeface="+mn-cs"/>
              </a:rPr>
              <a:t>5</a:t>
            </a:r>
            <a:r>
              <a:rPr lang="en-US" sz="1200" kern="1200" dirty="0" smtClean="0">
                <a:solidFill>
                  <a:schemeClr val="tx1"/>
                </a:solidFill>
                <a:effectLst/>
                <a:latin typeface="+mn-lt"/>
                <a:ea typeface="MS PGothic" pitchFamily="34" charset="-128"/>
                <a:cs typeface="+mn-cs"/>
              </a:rPr>
              <a:t> </a:t>
            </a:r>
            <a:r>
              <a:rPr lang="en-US" sz="1200" kern="1200" dirty="0" err="1" smtClean="0">
                <a:solidFill>
                  <a:schemeClr val="tx1"/>
                </a:solidFill>
                <a:effectLst/>
                <a:latin typeface="+mn-lt"/>
                <a:ea typeface="MS PGothic" pitchFamily="34" charset="-128"/>
                <a:cs typeface="+mn-cs"/>
              </a:rPr>
              <a:t>Vispute</a:t>
            </a:r>
            <a:r>
              <a:rPr lang="en-US" sz="1200" kern="1200" dirty="0" smtClean="0">
                <a:solidFill>
                  <a:schemeClr val="tx1"/>
                </a:solidFill>
                <a:effectLst/>
                <a:latin typeface="+mn-lt"/>
                <a:ea typeface="MS PGothic" pitchFamily="34" charset="-128"/>
                <a:cs typeface="+mn-cs"/>
              </a:rPr>
              <a:t>, T.P. </a:t>
            </a:r>
            <a:r>
              <a:rPr lang="en-US" sz="1200" i="1" kern="1200" dirty="0" smtClean="0">
                <a:solidFill>
                  <a:schemeClr val="tx1"/>
                </a:solidFill>
                <a:effectLst/>
                <a:latin typeface="+mn-lt"/>
                <a:ea typeface="MS PGothic" pitchFamily="34" charset="-128"/>
                <a:cs typeface="+mn-cs"/>
              </a:rPr>
              <a:t>et al.</a:t>
            </a:r>
            <a:r>
              <a:rPr lang="en-US" sz="1200" kern="1200" dirty="0" smtClean="0">
                <a:solidFill>
                  <a:schemeClr val="tx1"/>
                </a:solidFill>
                <a:effectLst/>
                <a:latin typeface="+mn-lt"/>
                <a:ea typeface="MS PGothic" pitchFamily="34" charset="-128"/>
                <a:cs typeface="+mn-cs"/>
              </a:rPr>
              <a:t> </a:t>
            </a:r>
            <a:r>
              <a:rPr lang="en-US" sz="1200" i="1" kern="1200" dirty="0" smtClean="0">
                <a:solidFill>
                  <a:schemeClr val="tx1"/>
                </a:solidFill>
                <a:effectLst/>
                <a:latin typeface="+mn-lt"/>
                <a:ea typeface="MS PGothic" pitchFamily="34" charset="-128"/>
                <a:cs typeface="+mn-cs"/>
              </a:rPr>
              <a:t>Science.</a:t>
            </a:r>
            <a:r>
              <a:rPr lang="en-US" sz="1200" kern="1200" dirty="0" smtClean="0">
                <a:solidFill>
                  <a:schemeClr val="tx1"/>
                </a:solidFill>
                <a:effectLst/>
                <a:latin typeface="+mn-lt"/>
                <a:ea typeface="MS PGothic" pitchFamily="34" charset="-128"/>
                <a:cs typeface="+mn-cs"/>
              </a:rPr>
              <a:t> 2010, </a:t>
            </a:r>
            <a:r>
              <a:rPr lang="en-US" sz="1200" i="1" kern="1200" dirty="0" smtClean="0">
                <a:solidFill>
                  <a:schemeClr val="tx1"/>
                </a:solidFill>
                <a:effectLst/>
                <a:latin typeface="+mn-lt"/>
                <a:ea typeface="MS PGothic" pitchFamily="34" charset="-128"/>
                <a:cs typeface="+mn-cs"/>
              </a:rPr>
              <a:t>330,</a:t>
            </a:r>
            <a:r>
              <a:rPr lang="en-US" sz="1200" kern="1200" dirty="0" smtClean="0">
                <a:solidFill>
                  <a:schemeClr val="tx1"/>
                </a:solidFill>
                <a:effectLst/>
                <a:latin typeface="+mn-lt"/>
                <a:ea typeface="MS PGothic" pitchFamily="34" charset="-128"/>
                <a:cs typeface="+mn-cs"/>
              </a:rPr>
              <a:t> 1222. </a:t>
            </a:r>
            <a:r>
              <a:rPr lang="en-US" sz="1200" kern="1200" baseline="30000" dirty="0" smtClean="0">
                <a:solidFill>
                  <a:schemeClr val="tx1"/>
                </a:solidFill>
                <a:effectLst/>
                <a:latin typeface="+mn-lt"/>
                <a:ea typeface="MS PGothic" pitchFamily="34" charset="-128"/>
                <a:cs typeface="+mn-cs"/>
              </a:rPr>
              <a:t>6</a:t>
            </a:r>
            <a:r>
              <a:rPr lang="en-US" sz="1200" kern="1200" dirty="0" smtClean="0">
                <a:solidFill>
                  <a:schemeClr val="tx1"/>
                </a:solidFill>
                <a:effectLst/>
                <a:latin typeface="+mn-lt"/>
                <a:ea typeface="MS PGothic" pitchFamily="34" charset="-128"/>
                <a:cs typeface="+mn-cs"/>
              </a:rPr>
              <a:t> </a:t>
            </a:r>
            <a:r>
              <a:rPr lang="en-US" sz="1200" kern="1200" dirty="0" err="1" smtClean="0">
                <a:solidFill>
                  <a:schemeClr val="tx1"/>
                </a:solidFill>
                <a:effectLst/>
                <a:latin typeface="+mn-lt"/>
                <a:ea typeface="MS PGothic" pitchFamily="34" charset="-128"/>
                <a:cs typeface="+mn-cs"/>
              </a:rPr>
              <a:t>Bridgwater</a:t>
            </a:r>
            <a:r>
              <a:rPr lang="en-US" sz="1200" kern="1200" dirty="0" smtClean="0">
                <a:solidFill>
                  <a:schemeClr val="tx1"/>
                </a:solidFill>
                <a:effectLst/>
                <a:latin typeface="+mn-lt"/>
                <a:ea typeface="MS PGothic" pitchFamily="34" charset="-128"/>
                <a:cs typeface="+mn-cs"/>
              </a:rPr>
              <a:t>, A.V. </a:t>
            </a:r>
            <a:r>
              <a:rPr lang="en-US" sz="1200" i="1" kern="1200" dirty="0" smtClean="0">
                <a:solidFill>
                  <a:schemeClr val="tx1"/>
                </a:solidFill>
                <a:effectLst/>
                <a:latin typeface="+mn-lt"/>
                <a:ea typeface="MS PGothic" pitchFamily="34" charset="-128"/>
                <a:cs typeface="+mn-cs"/>
              </a:rPr>
              <a:t>Biomass and Bioenergy. </a:t>
            </a:r>
            <a:r>
              <a:rPr lang="en-US" sz="1200" kern="1200" dirty="0" smtClean="0">
                <a:solidFill>
                  <a:schemeClr val="tx1"/>
                </a:solidFill>
                <a:effectLst/>
                <a:latin typeface="+mn-lt"/>
                <a:ea typeface="MS PGothic" pitchFamily="34" charset="-128"/>
                <a:cs typeface="+mn-cs"/>
              </a:rPr>
              <a:t>2012, </a:t>
            </a:r>
            <a:r>
              <a:rPr lang="en-US" sz="1200" i="1" kern="1200" dirty="0" smtClean="0">
                <a:solidFill>
                  <a:schemeClr val="tx1"/>
                </a:solidFill>
                <a:effectLst/>
                <a:latin typeface="+mn-lt"/>
                <a:ea typeface="MS PGothic" pitchFamily="34" charset="-128"/>
                <a:cs typeface="+mn-cs"/>
              </a:rPr>
              <a:t>38</a:t>
            </a:r>
            <a:r>
              <a:rPr lang="en-US" sz="1200" kern="1200" dirty="0" smtClean="0">
                <a:solidFill>
                  <a:schemeClr val="tx1"/>
                </a:solidFill>
                <a:effectLst/>
                <a:latin typeface="+mn-lt"/>
                <a:ea typeface="MS PGothic" pitchFamily="34" charset="-128"/>
                <a:cs typeface="+mn-cs"/>
              </a:rPr>
              <a:t>, 68. </a:t>
            </a:r>
            <a:r>
              <a:rPr lang="en-US" sz="1200" kern="1200" baseline="30000" dirty="0" smtClean="0">
                <a:solidFill>
                  <a:schemeClr val="tx1"/>
                </a:solidFill>
                <a:effectLst/>
                <a:latin typeface="+mn-lt"/>
                <a:ea typeface="MS PGothic" pitchFamily="34" charset="-128"/>
                <a:cs typeface="+mn-cs"/>
              </a:rPr>
              <a:t>7</a:t>
            </a:r>
            <a:r>
              <a:rPr lang="en-US" sz="1200" kern="1200" dirty="0" smtClean="0">
                <a:solidFill>
                  <a:schemeClr val="tx1"/>
                </a:solidFill>
                <a:effectLst/>
                <a:latin typeface="+mn-lt"/>
                <a:ea typeface="MS PGothic" pitchFamily="34" charset="-128"/>
                <a:cs typeface="+mn-cs"/>
              </a:rPr>
              <a:t> </a:t>
            </a:r>
            <a:r>
              <a:rPr lang="en-US" sz="1200" kern="1200" dirty="0" err="1" smtClean="0">
                <a:solidFill>
                  <a:schemeClr val="tx1"/>
                </a:solidFill>
                <a:effectLst/>
                <a:latin typeface="+mn-lt"/>
                <a:ea typeface="MS PGothic" pitchFamily="34" charset="-128"/>
                <a:cs typeface="+mn-cs"/>
              </a:rPr>
              <a:t>Fan,T</a:t>
            </a:r>
            <a:r>
              <a:rPr lang="en-US" sz="1200" kern="1200" dirty="0" smtClean="0">
                <a:solidFill>
                  <a:schemeClr val="tx1"/>
                </a:solidFill>
                <a:effectLst/>
                <a:latin typeface="+mn-lt"/>
                <a:ea typeface="MS PGothic" pitchFamily="34" charset="-128"/>
                <a:cs typeface="+mn-cs"/>
              </a:rPr>
              <a:t>.-X. </a:t>
            </a:r>
            <a:r>
              <a:rPr lang="en-US" sz="1200" i="1" kern="1200" dirty="0" smtClean="0">
                <a:solidFill>
                  <a:schemeClr val="tx1"/>
                </a:solidFill>
                <a:effectLst/>
                <a:latin typeface="+mn-lt"/>
                <a:ea typeface="MS PGothic" pitchFamily="34" charset="-128"/>
                <a:cs typeface="+mn-cs"/>
              </a:rPr>
              <a:t>et al.</a:t>
            </a:r>
            <a:r>
              <a:rPr lang="en-US" sz="1200" kern="1200" dirty="0" smtClean="0">
                <a:solidFill>
                  <a:schemeClr val="tx1"/>
                </a:solidFill>
                <a:effectLst/>
                <a:latin typeface="+mn-lt"/>
                <a:ea typeface="MS PGothic" pitchFamily="34" charset="-128"/>
                <a:cs typeface="+mn-cs"/>
              </a:rPr>
              <a:t> </a:t>
            </a:r>
            <a:r>
              <a:rPr lang="en-US" sz="1200" i="1" kern="1200" dirty="0" smtClean="0">
                <a:solidFill>
                  <a:schemeClr val="tx1"/>
                </a:solidFill>
                <a:effectLst/>
                <a:latin typeface="+mn-lt"/>
                <a:ea typeface="MS PGothic" pitchFamily="34" charset="-128"/>
                <a:cs typeface="+mn-cs"/>
              </a:rPr>
              <a:t>Progress in Materials Science</a:t>
            </a:r>
            <a:r>
              <a:rPr lang="en-US" sz="1200" kern="1200" dirty="0" smtClean="0">
                <a:solidFill>
                  <a:schemeClr val="tx1"/>
                </a:solidFill>
                <a:effectLst/>
                <a:latin typeface="+mn-lt"/>
                <a:ea typeface="MS PGothic" pitchFamily="34" charset="-128"/>
                <a:cs typeface="+mn-cs"/>
              </a:rPr>
              <a:t>. 2009, </a:t>
            </a:r>
            <a:r>
              <a:rPr lang="en-US" sz="1200" i="1" kern="1200" dirty="0" smtClean="0">
                <a:solidFill>
                  <a:schemeClr val="tx1"/>
                </a:solidFill>
                <a:effectLst/>
                <a:latin typeface="+mn-lt"/>
                <a:ea typeface="MS PGothic" pitchFamily="34" charset="-128"/>
                <a:cs typeface="+mn-cs"/>
              </a:rPr>
              <a:t>54</a:t>
            </a:r>
            <a:r>
              <a:rPr lang="en-US" sz="1200" kern="1200" dirty="0" smtClean="0">
                <a:solidFill>
                  <a:schemeClr val="tx1"/>
                </a:solidFill>
                <a:effectLst/>
                <a:latin typeface="+mn-lt"/>
                <a:ea typeface="MS PGothic" pitchFamily="34" charset="-128"/>
                <a:cs typeface="+mn-cs"/>
              </a:rPr>
              <a:t>, 542. </a:t>
            </a:r>
          </a:p>
        </p:txBody>
      </p:sp>
      <p:sp>
        <p:nvSpPr>
          <p:cNvPr id="4" name="Slide Number Placeholder 3"/>
          <p:cNvSpPr>
            <a:spLocks noGrp="1"/>
          </p:cNvSpPr>
          <p:nvPr>
            <p:ph type="sldNum" sz="quarter" idx="10"/>
          </p:nvPr>
        </p:nvSpPr>
        <p:spPr/>
        <p:txBody>
          <a:bodyPr/>
          <a:lstStyle/>
          <a:p>
            <a:pPr>
              <a:defRPr/>
            </a:pPr>
            <a:fld id="{E37993A1-0224-413E-BE9D-8E64E79F2FA1}" type="slidenum">
              <a:rPr lang="en-US" smtClean="0"/>
              <a:pPr>
                <a:defRPr/>
              </a:pPr>
              <a:t>5</a:t>
            </a:fld>
            <a:endParaRPr lang="en-US"/>
          </a:p>
        </p:txBody>
      </p:sp>
    </p:spTree>
    <p:extLst>
      <p:ext uri="{BB962C8B-B14F-4D97-AF65-F5344CB8AC3E}">
        <p14:creationId xmlns:p14="http://schemas.microsoft.com/office/powerpoint/2010/main" val="374267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6"/>
          <p:cNvSpPr txBox="1">
            <a:spLocks noGrp="1" noChangeArrowheads="1"/>
          </p:cNvSpPr>
          <p:nvPr>
            <p:ph type="sldNum" sz="quarter" idx="10"/>
          </p:nvPr>
        </p:nvSpPr>
        <p:spPr/>
        <p:txBody>
          <a:bodyPr/>
          <a:lstStyle>
            <a:lvl1pPr>
              <a:defRPr>
                <a:solidFill>
                  <a:srgbClr val="000000"/>
                </a:solidFill>
              </a:defRPr>
            </a:lvl1pPr>
          </a:lstStyle>
          <a:p>
            <a:pPr>
              <a:defRPr/>
            </a:pPr>
            <a:fld id="{54481C91-7384-4C54-A14A-9FE81A57E35B}" type="slidenum">
              <a:rPr lang="en-US"/>
              <a:pPr>
                <a:defRPr/>
              </a:pPr>
              <a:t>‹#›</a:t>
            </a:fld>
            <a:endParaRPr lang="en-US"/>
          </a:p>
        </p:txBody>
      </p:sp>
    </p:spTree>
    <p:extLst>
      <p:ext uri="{BB962C8B-B14F-4D97-AF65-F5344CB8AC3E}">
        <p14:creationId xmlns:p14="http://schemas.microsoft.com/office/powerpoint/2010/main" val="1389735329"/>
      </p:ext>
    </p:extLst>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6"/>
          <p:cNvSpPr txBox="1">
            <a:spLocks noGrp="1" noChangeArrowheads="1"/>
          </p:cNvSpPr>
          <p:nvPr>
            <p:ph type="sldNum" sz="quarter" idx="10"/>
          </p:nvPr>
        </p:nvSpPr>
        <p:spPr/>
        <p:txBody>
          <a:bodyPr/>
          <a:lstStyle>
            <a:lvl1pPr>
              <a:defRPr>
                <a:solidFill>
                  <a:srgbClr val="000000"/>
                </a:solidFill>
              </a:defRPr>
            </a:lvl1pPr>
          </a:lstStyle>
          <a:p>
            <a:pPr>
              <a:defRPr/>
            </a:pPr>
            <a:fld id="{8920F11C-BF72-4F1F-B6AA-404E9D7B0A52}" type="slidenum">
              <a:rPr lang="en-US"/>
              <a:pPr>
                <a:defRPr/>
              </a:pPr>
              <a:t>‹#›</a:t>
            </a:fld>
            <a:endParaRPr lang="en-US"/>
          </a:p>
        </p:txBody>
      </p:sp>
    </p:spTree>
    <p:extLst>
      <p:ext uri="{BB962C8B-B14F-4D97-AF65-F5344CB8AC3E}">
        <p14:creationId xmlns:p14="http://schemas.microsoft.com/office/powerpoint/2010/main" val="452091698"/>
      </p:ext>
    </p:extLst>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6"/>
          <p:cNvSpPr txBox="1">
            <a:spLocks noGrp="1" noChangeArrowheads="1"/>
          </p:cNvSpPr>
          <p:nvPr>
            <p:ph type="sldNum" sz="quarter" idx="10"/>
          </p:nvPr>
        </p:nvSpPr>
        <p:spPr/>
        <p:txBody>
          <a:bodyPr/>
          <a:lstStyle>
            <a:lvl1pPr>
              <a:defRPr>
                <a:solidFill>
                  <a:srgbClr val="000000"/>
                </a:solidFill>
              </a:defRPr>
            </a:lvl1pPr>
          </a:lstStyle>
          <a:p>
            <a:pPr>
              <a:defRPr/>
            </a:pPr>
            <a:fld id="{07BBA0BC-12C2-4741-9F3E-9EA4A42FBAA5}" type="slidenum">
              <a:rPr lang="en-US"/>
              <a:pPr>
                <a:defRPr/>
              </a:pPr>
              <a:t>‹#›</a:t>
            </a:fld>
            <a:endParaRPr lang="en-US"/>
          </a:p>
        </p:txBody>
      </p:sp>
    </p:spTree>
    <p:extLst>
      <p:ext uri="{BB962C8B-B14F-4D97-AF65-F5344CB8AC3E}">
        <p14:creationId xmlns:p14="http://schemas.microsoft.com/office/powerpoint/2010/main" val="1456093330"/>
      </p:ext>
    </p:extLst>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6"/>
          <p:cNvSpPr txBox="1">
            <a:spLocks noGrp="1" noChangeArrowheads="1"/>
          </p:cNvSpPr>
          <p:nvPr>
            <p:ph type="sldNum" sz="quarter" idx="10"/>
          </p:nvPr>
        </p:nvSpPr>
        <p:spPr/>
        <p:txBody>
          <a:bodyPr/>
          <a:lstStyle>
            <a:lvl1pPr>
              <a:defRPr>
                <a:solidFill>
                  <a:srgbClr val="000000"/>
                </a:solidFill>
              </a:defRPr>
            </a:lvl1pPr>
          </a:lstStyle>
          <a:p>
            <a:pPr>
              <a:defRPr/>
            </a:pPr>
            <a:fld id="{41826E46-CA5C-4DED-A314-55B4BFA0CF66}" type="slidenum">
              <a:rPr lang="en-US"/>
              <a:pPr>
                <a:defRPr/>
              </a:pPr>
              <a:t>‹#›</a:t>
            </a:fld>
            <a:endParaRPr lang="en-US"/>
          </a:p>
        </p:txBody>
      </p:sp>
    </p:spTree>
    <p:extLst>
      <p:ext uri="{BB962C8B-B14F-4D97-AF65-F5344CB8AC3E}">
        <p14:creationId xmlns:p14="http://schemas.microsoft.com/office/powerpoint/2010/main" val="3283775763"/>
      </p:ext>
    </p:extLst>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6"/>
          <p:cNvSpPr txBox="1">
            <a:spLocks noGrp="1" noChangeArrowheads="1"/>
          </p:cNvSpPr>
          <p:nvPr>
            <p:ph type="sldNum" sz="quarter" idx="10"/>
          </p:nvPr>
        </p:nvSpPr>
        <p:spPr/>
        <p:txBody>
          <a:bodyPr/>
          <a:lstStyle>
            <a:lvl1pPr>
              <a:defRPr>
                <a:solidFill>
                  <a:srgbClr val="000000"/>
                </a:solidFill>
              </a:defRPr>
            </a:lvl1pPr>
          </a:lstStyle>
          <a:p>
            <a:pPr>
              <a:defRPr/>
            </a:pPr>
            <a:fld id="{4DA4F75F-3A0D-4190-9A7F-BFEFBB62ADAA}" type="slidenum">
              <a:rPr lang="en-US"/>
              <a:pPr>
                <a:defRPr/>
              </a:pPr>
              <a:t>‹#›</a:t>
            </a:fld>
            <a:endParaRPr lang="en-US"/>
          </a:p>
        </p:txBody>
      </p:sp>
    </p:spTree>
    <p:extLst>
      <p:ext uri="{BB962C8B-B14F-4D97-AF65-F5344CB8AC3E}">
        <p14:creationId xmlns:p14="http://schemas.microsoft.com/office/powerpoint/2010/main" val="4016197758"/>
      </p:ext>
    </p:extLst>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6"/>
          <p:cNvSpPr txBox="1">
            <a:spLocks noGrp="1" noChangeArrowheads="1"/>
          </p:cNvSpPr>
          <p:nvPr>
            <p:ph type="sldNum" sz="quarter" idx="10"/>
          </p:nvPr>
        </p:nvSpPr>
        <p:spPr/>
        <p:txBody>
          <a:bodyPr/>
          <a:lstStyle>
            <a:lvl1pPr>
              <a:defRPr>
                <a:solidFill>
                  <a:srgbClr val="000000"/>
                </a:solidFill>
              </a:defRPr>
            </a:lvl1pPr>
          </a:lstStyle>
          <a:p>
            <a:pPr>
              <a:defRPr/>
            </a:pPr>
            <a:fld id="{4CC491FB-D6ED-4334-96B5-E49091E7897E}" type="slidenum">
              <a:rPr lang="en-US"/>
              <a:pPr>
                <a:defRPr/>
              </a:pPr>
              <a:t>‹#›</a:t>
            </a:fld>
            <a:endParaRPr lang="en-US"/>
          </a:p>
        </p:txBody>
      </p:sp>
    </p:spTree>
    <p:extLst>
      <p:ext uri="{BB962C8B-B14F-4D97-AF65-F5344CB8AC3E}">
        <p14:creationId xmlns:p14="http://schemas.microsoft.com/office/powerpoint/2010/main" val="3952878756"/>
      </p:ext>
    </p:extLst>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6"/>
          <p:cNvSpPr txBox="1">
            <a:spLocks noGrp="1" noChangeArrowheads="1"/>
          </p:cNvSpPr>
          <p:nvPr>
            <p:ph type="sldNum" sz="quarter" idx="10"/>
          </p:nvPr>
        </p:nvSpPr>
        <p:spPr/>
        <p:txBody>
          <a:bodyPr/>
          <a:lstStyle>
            <a:lvl1pPr>
              <a:defRPr>
                <a:solidFill>
                  <a:srgbClr val="000000"/>
                </a:solidFill>
              </a:defRPr>
            </a:lvl1pPr>
          </a:lstStyle>
          <a:p>
            <a:pPr>
              <a:defRPr/>
            </a:pPr>
            <a:fld id="{6188CB02-83C2-4954-967E-4BFC6508830B}" type="slidenum">
              <a:rPr lang="en-US"/>
              <a:pPr>
                <a:defRPr/>
              </a:pPr>
              <a:t>‹#›</a:t>
            </a:fld>
            <a:endParaRPr lang="en-US"/>
          </a:p>
        </p:txBody>
      </p:sp>
    </p:spTree>
    <p:extLst>
      <p:ext uri="{BB962C8B-B14F-4D97-AF65-F5344CB8AC3E}">
        <p14:creationId xmlns:p14="http://schemas.microsoft.com/office/powerpoint/2010/main" val="2277269615"/>
      </p:ext>
    </p:extLst>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6"/>
          <p:cNvSpPr txBox="1">
            <a:spLocks noGrp="1" noChangeArrowheads="1"/>
          </p:cNvSpPr>
          <p:nvPr>
            <p:ph type="sldNum" sz="quarter" idx="10"/>
          </p:nvPr>
        </p:nvSpPr>
        <p:spPr/>
        <p:txBody>
          <a:bodyPr/>
          <a:lstStyle>
            <a:lvl1pPr>
              <a:defRPr>
                <a:solidFill>
                  <a:srgbClr val="000000"/>
                </a:solidFill>
              </a:defRPr>
            </a:lvl1pPr>
          </a:lstStyle>
          <a:p>
            <a:pPr>
              <a:defRPr/>
            </a:pPr>
            <a:fld id="{30A928D7-5BC9-4A6F-BADB-665F3ED1110B}" type="slidenum">
              <a:rPr lang="en-US"/>
              <a:pPr>
                <a:defRPr/>
              </a:pPr>
              <a:t>‹#›</a:t>
            </a:fld>
            <a:endParaRPr lang="en-US"/>
          </a:p>
        </p:txBody>
      </p:sp>
    </p:spTree>
    <p:extLst>
      <p:ext uri="{BB962C8B-B14F-4D97-AF65-F5344CB8AC3E}">
        <p14:creationId xmlns:p14="http://schemas.microsoft.com/office/powerpoint/2010/main" val="4166947545"/>
      </p:ext>
    </p:extLst>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6"/>
          <p:cNvSpPr txBox="1">
            <a:spLocks noGrp="1" noChangeArrowheads="1"/>
          </p:cNvSpPr>
          <p:nvPr>
            <p:ph type="sldNum" sz="quarter" idx="10"/>
          </p:nvPr>
        </p:nvSpPr>
        <p:spPr/>
        <p:txBody>
          <a:bodyPr/>
          <a:lstStyle>
            <a:lvl1pPr>
              <a:defRPr>
                <a:solidFill>
                  <a:srgbClr val="000000"/>
                </a:solidFill>
              </a:defRPr>
            </a:lvl1pPr>
          </a:lstStyle>
          <a:p>
            <a:pPr>
              <a:defRPr/>
            </a:pPr>
            <a:fld id="{01C6C343-77CE-455C-925D-B0D934C81DC2}" type="slidenum">
              <a:rPr lang="en-US"/>
              <a:pPr>
                <a:defRPr/>
              </a:pPr>
              <a:t>‹#›</a:t>
            </a:fld>
            <a:endParaRPr lang="en-US"/>
          </a:p>
        </p:txBody>
      </p:sp>
    </p:spTree>
    <p:extLst>
      <p:ext uri="{BB962C8B-B14F-4D97-AF65-F5344CB8AC3E}">
        <p14:creationId xmlns:p14="http://schemas.microsoft.com/office/powerpoint/2010/main" val="1023488019"/>
      </p:ext>
    </p:extLst>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6"/>
          <p:cNvSpPr txBox="1">
            <a:spLocks noGrp="1" noChangeArrowheads="1"/>
          </p:cNvSpPr>
          <p:nvPr>
            <p:ph type="sldNum" sz="quarter" idx="10"/>
          </p:nvPr>
        </p:nvSpPr>
        <p:spPr/>
        <p:txBody>
          <a:bodyPr/>
          <a:lstStyle>
            <a:lvl1pPr>
              <a:defRPr>
                <a:solidFill>
                  <a:srgbClr val="000000"/>
                </a:solidFill>
              </a:defRPr>
            </a:lvl1pPr>
          </a:lstStyle>
          <a:p>
            <a:pPr>
              <a:defRPr/>
            </a:pPr>
            <a:fld id="{C463F9EA-413B-48C4-BDB1-4DC732AF6C11}" type="slidenum">
              <a:rPr lang="en-US"/>
              <a:pPr>
                <a:defRPr/>
              </a:pPr>
              <a:t>‹#›</a:t>
            </a:fld>
            <a:endParaRPr lang="en-US"/>
          </a:p>
        </p:txBody>
      </p:sp>
    </p:spTree>
    <p:extLst>
      <p:ext uri="{BB962C8B-B14F-4D97-AF65-F5344CB8AC3E}">
        <p14:creationId xmlns:p14="http://schemas.microsoft.com/office/powerpoint/2010/main" val="3928067801"/>
      </p:ext>
    </p:extLst>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0488"/>
            <a:ext cx="2057400" cy="67675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0488"/>
            <a:ext cx="6019800" cy="67675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6"/>
          <p:cNvSpPr txBox="1">
            <a:spLocks noGrp="1" noChangeArrowheads="1"/>
          </p:cNvSpPr>
          <p:nvPr>
            <p:ph type="sldNum" sz="quarter" idx="10"/>
          </p:nvPr>
        </p:nvSpPr>
        <p:spPr/>
        <p:txBody>
          <a:bodyPr/>
          <a:lstStyle>
            <a:lvl1pPr>
              <a:defRPr>
                <a:solidFill>
                  <a:srgbClr val="000000"/>
                </a:solidFill>
              </a:defRPr>
            </a:lvl1pPr>
          </a:lstStyle>
          <a:p>
            <a:pPr>
              <a:defRPr/>
            </a:pPr>
            <a:fld id="{B4423C3B-C375-4A13-BA83-44AB21AC8DE3}" type="slidenum">
              <a:rPr lang="en-US"/>
              <a:pPr>
                <a:defRPr/>
              </a:pPr>
              <a:t>‹#›</a:t>
            </a:fld>
            <a:endParaRPr lang="en-US"/>
          </a:p>
        </p:txBody>
      </p:sp>
    </p:spTree>
    <p:extLst>
      <p:ext uri="{BB962C8B-B14F-4D97-AF65-F5344CB8AC3E}">
        <p14:creationId xmlns:p14="http://schemas.microsoft.com/office/powerpoint/2010/main" val="2973409631"/>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emf"/><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
          <p:cNvSpPr>
            <a:spLocks/>
          </p:cNvSpPr>
          <p:nvPr/>
        </p:nvSpPr>
        <p:spPr bwMode="auto">
          <a:xfrm>
            <a:off x="0" y="0"/>
            <a:ext cx="9144000" cy="347663"/>
          </a:xfrm>
          <a:prstGeom prst="rect">
            <a:avLst/>
          </a:prstGeom>
          <a:gradFill rotWithShape="0">
            <a:gsLst>
              <a:gs pos="0">
                <a:srgbClr val="333333"/>
              </a:gs>
              <a:gs pos="100000">
                <a:srgbClr val="000000"/>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r>
              <a:rPr lang="en-US" sz="1600" dirty="0" smtClean="0">
                <a:solidFill>
                  <a:srgbClr val="D9D9D9"/>
                </a:solidFill>
                <a:latin typeface="Arial" pitchFamily="34" charset="0"/>
              </a:rPr>
              <a:t> Photonics Center NSF REU INM – June 9, 2015				</a:t>
            </a:r>
            <a:r>
              <a:rPr lang="en-US" sz="1600" baseline="0" dirty="0" smtClean="0">
                <a:solidFill>
                  <a:srgbClr val="D9D9D9"/>
                </a:solidFill>
                <a:latin typeface="Arial" pitchFamily="34" charset="0"/>
              </a:rPr>
              <a:t>       </a:t>
            </a:r>
            <a:r>
              <a:rPr lang="en-US" sz="1600" dirty="0" smtClean="0">
                <a:solidFill>
                  <a:srgbClr val="D9D9D9"/>
                </a:solidFill>
                <a:latin typeface="Arial" pitchFamily="34" charset="0"/>
              </a:rPr>
              <a:t>EEC‐1461152</a:t>
            </a:r>
            <a:r>
              <a:rPr lang="en-US" sz="1400" baseline="0" dirty="0" smtClean="0">
                <a:solidFill>
                  <a:srgbClr val="D9D9D9"/>
                </a:solidFill>
                <a:latin typeface="Arial" pitchFamily="34" charset="0"/>
              </a:rPr>
              <a:t>	</a:t>
            </a:r>
            <a:endParaRPr lang="en-US" sz="1400" dirty="0">
              <a:solidFill>
                <a:schemeClr val="bg1"/>
              </a:solidFill>
              <a:latin typeface="Arial"/>
            </a:endParaRPr>
          </a:p>
        </p:txBody>
      </p:sp>
      <p:sp>
        <p:nvSpPr>
          <p:cNvPr id="1027" name="Rectangle 4"/>
          <p:cNvSpPr>
            <a:spLocks noGrp="1" noChangeArrowheads="1"/>
          </p:cNvSpPr>
          <p:nvPr>
            <p:ph type="title"/>
          </p:nvPr>
        </p:nvSpPr>
        <p:spPr bwMode="auto">
          <a:xfrm>
            <a:off x="457200" y="457200"/>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square" lIns="50800" tIns="50800" rIns="91440" bIns="50800" numCol="1" anchor="ctr" anchorCtr="0" compatLnSpc="1">
            <a:prstTxWarp prst="textNoShape">
              <a:avLst/>
            </a:prstTxWarp>
          </a:bodyPr>
          <a:lstStyle/>
          <a:p>
            <a:pPr lvl="0"/>
            <a:r>
              <a:rPr lang="en-US" dirty="0">
                <a:sym typeface="Arial" charset="0"/>
              </a:rPr>
              <a:t>Click to edit Master title style</a:t>
            </a:r>
          </a:p>
        </p:txBody>
      </p:sp>
      <p:sp>
        <p:nvSpPr>
          <p:cNvPr id="1028" name="Rectangle 5"/>
          <p:cNvSpPr>
            <a:spLocks noGrp="1" noChangeArrowheads="1"/>
          </p:cNvSpPr>
          <p:nvPr>
            <p:ph type="body" idx="1"/>
          </p:nvPr>
        </p:nvSpPr>
        <p:spPr bwMode="auto">
          <a:xfrm>
            <a:off x="457200" y="1600200"/>
            <a:ext cx="8229600" cy="381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square" lIns="50800" tIns="50800" rIns="91440" bIns="50800" numCol="1" anchor="t" anchorCtr="0" compatLnSpc="1">
            <a:prstTxWarp prst="textNoShape">
              <a:avLst/>
            </a:prstTxWarp>
          </a:bodyPr>
          <a:lstStyle/>
          <a:p>
            <a:pPr lvl="0"/>
            <a:r>
              <a:rPr lang="en-US" dirty="0">
                <a:sym typeface="Arial" charset="0"/>
              </a:rPr>
              <a:t>Click to edit Master text styles</a:t>
            </a:r>
          </a:p>
          <a:p>
            <a:pPr lvl="1"/>
            <a:r>
              <a:rPr lang="en-US" dirty="0">
                <a:sym typeface="Arial" charset="0"/>
              </a:rPr>
              <a:t>Second level</a:t>
            </a:r>
          </a:p>
          <a:p>
            <a:pPr lvl="2"/>
            <a:r>
              <a:rPr lang="en-US" dirty="0">
                <a:sym typeface="Arial" charset="0"/>
              </a:rPr>
              <a:t>Third level</a:t>
            </a:r>
          </a:p>
          <a:p>
            <a:pPr lvl="3"/>
            <a:r>
              <a:rPr lang="en-US" dirty="0">
                <a:sym typeface="Arial" charset="0"/>
              </a:rPr>
              <a:t>Fourth level</a:t>
            </a:r>
          </a:p>
          <a:p>
            <a:pPr lvl="4"/>
            <a:r>
              <a:rPr lang="en-US" dirty="0">
                <a:sym typeface="Arial" charset="0"/>
              </a:rPr>
              <a:t>Fifth level</a:t>
            </a:r>
          </a:p>
        </p:txBody>
      </p:sp>
      <p:sp>
        <p:nvSpPr>
          <p:cNvPr id="12294" name="Text Box 6"/>
          <p:cNvSpPr txBox="1">
            <a:spLocks noGrp="1" noChangeArrowheads="1"/>
          </p:cNvSpPr>
          <p:nvPr>
            <p:ph type="sldNum" sz="quarter" idx="4"/>
          </p:nvPr>
        </p:nvSpPr>
        <p:spPr bwMode="auto">
          <a:xfrm>
            <a:off x="8534400" y="6451600"/>
            <a:ext cx="3111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anchor="t" anchorCtr="0" compatLnSpc="1">
            <a:prstTxWarp prst="textNoShape">
              <a:avLst/>
            </a:prstTxWarp>
          </a:bodyPr>
          <a:lstStyle>
            <a:lvl1pPr algn="ctr" eaLnBrk="1" hangingPunct="1">
              <a:defRPr sz="1400" smtClean="0">
                <a:solidFill>
                  <a:schemeClr val="bg1">
                    <a:lumMod val="75000"/>
                  </a:schemeClr>
                </a:solidFill>
                <a:latin typeface="Arial" pitchFamily="34" charset="0"/>
                <a:ea typeface="MS PGothic" pitchFamily="34" charset="-128"/>
                <a:cs typeface="Arial" pitchFamily="34" charset="0"/>
                <a:sym typeface="Arial" pitchFamily="34" charset="0"/>
              </a:defRPr>
            </a:lvl1pPr>
            <a:lvl2pPr marL="742950" indent="-285750" eaLnBrk="0" hangingPunct="0">
              <a:defRPr sz="2400">
                <a:solidFill>
                  <a:srgbClr val="000000"/>
                </a:solidFill>
                <a:latin typeface="Times" pitchFamily="1" charset="0"/>
                <a:ea typeface="MS PGothic" pitchFamily="34" charset="-128"/>
                <a:sym typeface="Times" pitchFamily="1" charset="0"/>
              </a:defRPr>
            </a:lvl2pPr>
            <a:lvl3pPr marL="1143000" indent="-228600" eaLnBrk="0" hangingPunct="0">
              <a:defRPr sz="2400">
                <a:solidFill>
                  <a:srgbClr val="000000"/>
                </a:solidFill>
                <a:latin typeface="Times" pitchFamily="1" charset="0"/>
                <a:ea typeface="MS PGothic" pitchFamily="34" charset="-128"/>
                <a:sym typeface="Times" pitchFamily="1" charset="0"/>
              </a:defRPr>
            </a:lvl3pPr>
            <a:lvl4pPr marL="1600200" indent="-228600" eaLnBrk="0" hangingPunct="0">
              <a:defRPr sz="2400">
                <a:solidFill>
                  <a:srgbClr val="000000"/>
                </a:solidFill>
                <a:latin typeface="Times" pitchFamily="1" charset="0"/>
                <a:ea typeface="MS PGothic" pitchFamily="34" charset="-128"/>
                <a:sym typeface="Times" pitchFamily="1" charset="0"/>
              </a:defRPr>
            </a:lvl4pPr>
            <a:lvl5pPr marL="2057400" indent="-228600" eaLnBrk="0" hangingPunct="0">
              <a:defRPr sz="2400">
                <a:solidFill>
                  <a:srgbClr val="000000"/>
                </a:solidFill>
                <a:latin typeface="Times" pitchFamily="1" charset="0"/>
                <a:ea typeface="MS PGothic" pitchFamily="34" charset="-128"/>
                <a:sym typeface="Times" pitchFamily="1" charset="0"/>
              </a:defRPr>
            </a:lvl5pPr>
            <a:lvl6pPr marL="2514600" indent="-228600" eaLnBrk="0" fontAlgn="base" hangingPunct="0">
              <a:spcBef>
                <a:spcPct val="0"/>
              </a:spcBef>
              <a:spcAft>
                <a:spcPct val="0"/>
              </a:spcAft>
              <a:defRPr sz="2400">
                <a:solidFill>
                  <a:srgbClr val="000000"/>
                </a:solidFill>
                <a:latin typeface="Times" pitchFamily="1" charset="0"/>
                <a:ea typeface="MS PGothic" pitchFamily="34" charset="-128"/>
                <a:sym typeface="Times" pitchFamily="1" charset="0"/>
              </a:defRPr>
            </a:lvl6pPr>
            <a:lvl7pPr marL="2971800" indent="-228600" eaLnBrk="0" fontAlgn="base" hangingPunct="0">
              <a:spcBef>
                <a:spcPct val="0"/>
              </a:spcBef>
              <a:spcAft>
                <a:spcPct val="0"/>
              </a:spcAft>
              <a:defRPr sz="2400">
                <a:solidFill>
                  <a:srgbClr val="000000"/>
                </a:solidFill>
                <a:latin typeface="Times" pitchFamily="1" charset="0"/>
                <a:ea typeface="MS PGothic" pitchFamily="34" charset="-128"/>
                <a:sym typeface="Times" pitchFamily="1" charset="0"/>
              </a:defRPr>
            </a:lvl7pPr>
            <a:lvl8pPr marL="3429000" indent="-228600" eaLnBrk="0" fontAlgn="base" hangingPunct="0">
              <a:spcBef>
                <a:spcPct val="0"/>
              </a:spcBef>
              <a:spcAft>
                <a:spcPct val="0"/>
              </a:spcAft>
              <a:defRPr sz="2400">
                <a:solidFill>
                  <a:srgbClr val="000000"/>
                </a:solidFill>
                <a:latin typeface="Times" pitchFamily="1" charset="0"/>
                <a:ea typeface="MS PGothic" pitchFamily="34" charset="-128"/>
                <a:sym typeface="Times" pitchFamily="1" charset="0"/>
              </a:defRPr>
            </a:lvl8pPr>
            <a:lvl9pPr marL="3886200" indent="-228600" eaLnBrk="0" fontAlgn="base" hangingPunct="0">
              <a:spcBef>
                <a:spcPct val="0"/>
              </a:spcBef>
              <a:spcAft>
                <a:spcPct val="0"/>
              </a:spcAft>
              <a:defRPr sz="2400">
                <a:solidFill>
                  <a:srgbClr val="000000"/>
                </a:solidFill>
                <a:latin typeface="Times" pitchFamily="1" charset="0"/>
                <a:ea typeface="MS PGothic" pitchFamily="34" charset="-128"/>
                <a:sym typeface="Times" pitchFamily="1" charset="0"/>
              </a:defRPr>
            </a:lvl9pPr>
          </a:lstStyle>
          <a:p>
            <a:pPr>
              <a:defRPr/>
            </a:pPr>
            <a:fld id="{54B20CAE-863D-4589-BFD0-8284A4FD227E}" type="slidenum">
              <a:rPr lang="en-US"/>
              <a:pPr>
                <a:defRPr/>
              </a:pPr>
              <a:t>‹#›</a:t>
            </a:fld>
            <a:endParaRPr lang="en-US"/>
          </a:p>
        </p:txBody>
      </p:sp>
      <p:pic>
        <p:nvPicPr>
          <p:cNvPr id="2" name="Picture 1" descr="Phonotics_ResearchExper_186B_out.eps"/>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04800" y="6019800"/>
            <a:ext cx="4749800" cy="609600"/>
          </a:xfrm>
          <a:prstGeom prst="rect">
            <a:avLst/>
          </a:prstGeom>
        </p:spPr>
      </p:pic>
      <p:pic>
        <p:nvPicPr>
          <p:cNvPr id="3" name="Picture 2" descr="nsf_logo_transparent.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239000" y="5791200"/>
            <a:ext cx="1066800" cy="1066800"/>
          </a:xfrm>
          <a:prstGeom prst="rect">
            <a:avLst/>
          </a:prstGeom>
        </p:spPr>
      </p:pic>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ctr" rtl="0" eaLnBrk="0" fontAlgn="base" hangingPunct="0">
        <a:spcBef>
          <a:spcPct val="0"/>
        </a:spcBef>
        <a:spcAft>
          <a:spcPct val="0"/>
        </a:spcAft>
        <a:defRPr sz="4400">
          <a:solidFill>
            <a:schemeClr val="tx1"/>
          </a:solidFill>
          <a:latin typeface="+mj-lt"/>
          <a:ea typeface="MS PGothic" pitchFamily="34" charset="-128"/>
          <a:cs typeface="+mj-cs"/>
          <a:sym typeface="Arial" pitchFamily="34" charset="0"/>
        </a:defRPr>
      </a:lvl1pPr>
      <a:lvl2pPr algn="ctr" rtl="0" eaLnBrk="0" fontAlgn="base" hangingPunct="0">
        <a:spcBef>
          <a:spcPct val="0"/>
        </a:spcBef>
        <a:spcAft>
          <a:spcPct val="0"/>
        </a:spcAft>
        <a:defRPr sz="4400">
          <a:solidFill>
            <a:schemeClr val="tx1"/>
          </a:solidFill>
          <a:latin typeface="Arial" charset="0"/>
          <a:ea typeface="MS PGothic" pitchFamily="34" charset="-128"/>
          <a:sym typeface="Arial" pitchFamily="34" charset="0"/>
        </a:defRPr>
      </a:lvl2pPr>
      <a:lvl3pPr algn="ctr" rtl="0" eaLnBrk="0" fontAlgn="base" hangingPunct="0">
        <a:spcBef>
          <a:spcPct val="0"/>
        </a:spcBef>
        <a:spcAft>
          <a:spcPct val="0"/>
        </a:spcAft>
        <a:defRPr sz="4400">
          <a:solidFill>
            <a:schemeClr val="tx1"/>
          </a:solidFill>
          <a:latin typeface="Arial" charset="0"/>
          <a:ea typeface="MS PGothic" pitchFamily="34" charset="-128"/>
          <a:sym typeface="Arial" pitchFamily="34" charset="0"/>
        </a:defRPr>
      </a:lvl3pPr>
      <a:lvl4pPr algn="ctr" rtl="0" eaLnBrk="0" fontAlgn="base" hangingPunct="0">
        <a:spcBef>
          <a:spcPct val="0"/>
        </a:spcBef>
        <a:spcAft>
          <a:spcPct val="0"/>
        </a:spcAft>
        <a:defRPr sz="4400">
          <a:solidFill>
            <a:schemeClr val="tx1"/>
          </a:solidFill>
          <a:latin typeface="Arial" charset="0"/>
          <a:ea typeface="MS PGothic" pitchFamily="34" charset="-128"/>
          <a:sym typeface="Arial" pitchFamily="34" charset="0"/>
        </a:defRPr>
      </a:lvl4pPr>
      <a:lvl5pPr algn="ctr" rtl="0" eaLnBrk="0" fontAlgn="base" hangingPunct="0">
        <a:spcBef>
          <a:spcPct val="0"/>
        </a:spcBef>
        <a:spcAft>
          <a:spcPct val="0"/>
        </a:spcAft>
        <a:defRPr sz="4400">
          <a:solidFill>
            <a:schemeClr val="tx1"/>
          </a:solidFill>
          <a:latin typeface="Arial" charset="0"/>
          <a:ea typeface="MS PGothic" pitchFamily="34" charset="-128"/>
          <a:sym typeface="Arial" pitchFamily="34" charset="0"/>
        </a:defRPr>
      </a:lvl5pPr>
      <a:lvl6pPr marL="457200" algn="ctr" rtl="0" fontAlgn="base">
        <a:spcBef>
          <a:spcPct val="0"/>
        </a:spcBef>
        <a:spcAft>
          <a:spcPct val="0"/>
        </a:spcAft>
        <a:defRPr sz="4400">
          <a:solidFill>
            <a:schemeClr val="tx1"/>
          </a:solidFill>
          <a:latin typeface="Arial" charset="0"/>
          <a:sym typeface="Arial" charset="0"/>
        </a:defRPr>
      </a:lvl6pPr>
      <a:lvl7pPr marL="914400" algn="ctr" rtl="0" fontAlgn="base">
        <a:spcBef>
          <a:spcPct val="0"/>
        </a:spcBef>
        <a:spcAft>
          <a:spcPct val="0"/>
        </a:spcAft>
        <a:defRPr sz="4400">
          <a:solidFill>
            <a:schemeClr val="tx1"/>
          </a:solidFill>
          <a:latin typeface="Arial" charset="0"/>
          <a:sym typeface="Arial" charset="0"/>
        </a:defRPr>
      </a:lvl7pPr>
      <a:lvl8pPr marL="1371600" algn="ctr" rtl="0" fontAlgn="base">
        <a:spcBef>
          <a:spcPct val="0"/>
        </a:spcBef>
        <a:spcAft>
          <a:spcPct val="0"/>
        </a:spcAft>
        <a:defRPr sz="4400">
          <a:solidFill>
            <a:schemeClr val="tx1"/>
          </a:solidFill>
          <a:latin typeface="Arial" charset="0"/>
          <a:sym typeface="Arial" charset="0"/>
        </a:defRPr>
      </a:lvl8pPr>
      <a:lvl9pPr marL="1828800" algn="ctr" rtl="0" fontAlgn="base">
        <a:spcBef>
          <a:spcPct val="0"/>
        </a:spcBef>
        <a:spcAft>
          <a:spcPct val="0"/>
        </a:spcAft>
        <a:defRPr sz="4400">
          <a:solidFill>
            <a:schemeClr val="tx1"/>
          </a:solidFill>
          <a:latin typeface="Arial" charset="0"/>
          <a:sym typeface="Arial" charset="0"/>
        </a:defRPr>
      </a:lvl9pPr>
    </p:titleStyle>
    <p:bodyStyle>
      <a:lvl1pPr marL="382588" indent="-342900" algn="l" rtl="0" eaLnBrk="0" fontAlgn="base" hangingPunct="0">
        <a:spcBef>
          <a:spcPts val="700"/>
        </a:spcBef>
        <a:spcAft>
          <a:spcPct val="0"/>
        </a:spcAft>
        <a:buClr>
          <a:srgbClr val="000000"/>
        </a:buClr>
        <a:buSzPct val="100000"/>
        <a:buFont typeface="Arial" pitchFamily="34" charset="0"/>
        <a:buChar char="•"/>
        <a:defRPr sz="3200">
          <a:solidFill>
            <a:schemeClr val="tx1"/>
          </a:solidFill>
          <a:latin typeface="+mn-lt"/>
          <a:ea typeface="MS PGothic" pitchFamily="34" charset="-128"/>
          <a:cs typeface="+mn-cs"/>
          <a:sym typeface="Arial" pitchFamily="34" charset="0"/>
        </a:defRPr>
      </a:lvl1pPr>
      <a:lvl2pPr marL="681038" indent="-285750" algn="l" rtl="0" eaLnBrk="0" fontAlgn="base" hangingPunct="0">
        <a:spcBef>
          <a:spcPts val="600"/>
        </a:spcBef>
        <a:spcAft>
          <a:spcPct val="0"/>
        </a:spcAft>
        <a:buClr>
          <a:srgbClr val="000000"/>
        </a:buClr>
        <a:buSzPct val="100000"/>
        <a:buFont typeface="Arial" pitchFamily="34" charset="0"/>
        <a:buChar char="–"/>
        <a:defRPr sz="2800">
          <a:solidFill>
            <a:schemeClr val="tx1"/>
          </a:solidFill>
          <a:latin typeface="+mn-lt"/>
          <a:ea typeface="MS PGothic" pitchFamily="34" charset="-128"/>
          <a:sym typeface="Arial" pitchFamily="34" charset="0"/>
        </a:defRPr>
      </a:lvl2pPr>
      <a:lvl3pPr marL="1081088" indent="-228600" algn="l" rtl="0" eaLnBrk="0" fontAlgn="base" hangingPunct="0">
        <a:spcBef>
          <a:spcPts val="600"/>
        </a:spcBef>
        <a:spcAft>
          <a:spcPct val="0"/>
        </a:spcAft>
        <a:buClr>
          <a:srgbClr val="000000"/>
        </a:buClr>
        <a:buSzPct val="100000"/>
        <a:buFont typeface="Arial" pitchFamily="34" charset="0"/>
        <a:buChar char="•"/>
        <a:defRPr sz="2400">
          <a:solidFill>
            <a:schemeClr val="tx1"/>
          </a:solidFill>
          <a:latin typeface="+mn-lt"/>
          <a:ea typeface="MS PGothic" pitchFamily="34" charset="-128"/>
          <a:sym typeface="Arial" pitchFamily="34" charset="0"/>
        </a:defRPr>
      </a:lvl3pPr>
      <a:lvl4pPr marL="1538288" indent="-228600" algn="l" rtl="0" eaLnBrk="0" fontAlgn="base" hangingPunct="0">
        <a:spcBef>
          <a:spcPts val="500"/>
        </a:spcBef>
        <a:spcAft>
          <a:spcPct val="0"/>
        </a:spcAft>
        <a:buClr>
          <a:srgbClr val="000000"/>
        </a:buClr>
        <a:buSzPct val="100000"/>
        <a:buFont typeface="Arial" pitchFamily="34" charset="0"/>
        <a:buChar char="–"/>
        <a:defRPr sz="2000">
          <a:solidFill>
            <a:schemeClr val="tx1"/>
          </a:solidFill>
          <a:latin typeface="+mn-lt"/>
          <a:ea typeface="MS PGothic" pitchFamily="34" charset="-128"/>
          <a:sym typeface="Arial" pitchFamily="34" charset="0"/>
        </a:defRPr>
      </a:lvl4pPr>
      <a:lvl5pPr marL="1995488" indent="-228600" algn="l" rtl="0" eaLnBrk="0" fontAlgn="base" hangingPunct="0">
        <a:spcBef>
          <a:spcPts val="500"/>
        </a:spcBef>
        <a:spcAft>
          <a:spcPct val="0"/>
        </a:spcAft>
        <a:buClr>
          <a:srgbClr val="000000"/>
        </a:buClr>
        <a:buSzPct val="100000"/>
        <a:buFont typeface="Arial" pitchFamily="34" charset="0"/>
        <a:buChar char="»"/>
        <a:defRPr sz="2000">
          <a:solidFill>
            <a:schemeClr val="tx1"/>
          </a:solidFill>
          <a:latin typeface="+mn-lt"/>
          <a:ea typeface="MS PGothic" pitchFamily="34" charset="-128"/>
          <a:sym typeface="Arial" pitchFamily="34" charset="0"/>
        </a:defRPr>
      </a:lvl5pPr>
      <a:lvl6pPr marL="2452688" indent="-228600" algn="l" rtl="0" fontAlgn="base">
        <a:spcBef>
          <a:spcPts val="500"/>
        </a:spcBef>
        <a:spcAft>
          <a:spcPct val="0"/>
        </a:spcAft>
        <a:buClr>
          <a:srgbClr val="000000"/>
        </a:buClr>
        <a:buSzPct val="100000"/>
        <a:buFont typeface="Arial" charset="0"/>
        <a:buChar char="»"/>
        <a:defRPr sz="2000">
          <a:solidFill>
            <a:schemeClr val="tx1"/>
          </a:solidFill>
          <a:latin typeface="+mn-lt"/>
          <a:sym typeface="Arial" charset="0"/>
        </a:defRPr>
      </a:lvl6pPr>
      <a:lvl7pPr marL="2909888" indent="-228600" algn="l" rtl="0" fontAlgn="base">
        <a:spcBef>
          <a:spcPts val="500"/>
        </a:spcBef>
        <a:spcAft>
          <a:spcPct val="0"/>
        </a:spcAft>
        <a:buClr>
          <a:srgbClr val="000000"/>
        </a:buClr>
        <a:buSzPct val="100000"/>
        <a:buFont typeface="Arial" charset="0"/>
        <a:buChar char="»"/>
        <a:defRPr sz="2000">
          <a:solidFill>
            <a:schemeClr val="tx1"/>
          </a:solidFill>
          <a:latin typeface="+mn-lt"/>
          <a:sym typeface="Arial" charset="0"/>
        </a:defRPr>
      </a:lvl7pPr>
      <a:lvl8pPr marL="3367088" indent="-228600" algn="l" rtl="0" fontAlgn="base">
        <a:spcBef>
          <a:spcPts val="500"/>
        </a:spcBef>
        <a:spcAft>
          <a:spcPct val="0"/>
        </a:spcAft>
        <a:buClr>
          <a:srgbClr val="000000"/>
        </a:buClr>
        <a:buSzPct val="100000"/>
        <a:buFont typeface="Arial" charset="0"/>
        <a:buChar char="»"/>
        <a:defRPr sz="2000">
          <a:solidFill>
            <a:schemeClr val="tx1"/>
          </a:solidFill>
          <a:latin typeface="+mn-lt"/>
          <a:sym typeface="Arial" charset="0"/>
        </a:defRPr>
      </a:lvl8pPr>
      <a:lvl9pPr marL="3824288" indent="-228600" algn="l" rtl="0" fontAlgn="base">
        <a:spcBef>
          <a:spcPts val="500"/>
        </a:spcBef>
        <a:spcAft>
          <a:spcPct val="0"/>
        </a:spcAft>
        <a:buClr>
          <a:srgbClr val="000000"/>
        </a:buClr>
        <a:buSzPct val="100000"/>
        <a:buFont typeface="Arial" charset="0"/>
        <a:buChar char="»"/>
        <a:defRPr sz="2000">
          <a:solidFill>
            <a:schemeClr val="tx1"/>
          </a:solidFill>
          <a:latin typeface="+mn-lt"/>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p:cNvSpPr>
          <p:nvPr/>
        </p:nvSpPr>
        <p:spPr bwMode="auto">
          <a:xfrm>
            <a:off x="0" y="-76200"/>
            <a:ext cx="9144000" cy="5715000"/>
          </a:xfrm>
          <a:prstGeom prst="rect">
            <a:avLst/>
          </a:prstGeom>
          <a:gradFill rotWithShape="0">
            <a:gsLst>
              <a:gs pos="0">
                <a:srgbClr val="000000"/>
              </a:gs>
              <a:gs pos="100000">
                <a:srgbClr val="333333"/>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p>
            <a:endParaRPr lang="en-US"/>
          </a:p>
        </p:txBody>
      </p:sp>
      <p:sp>
        <p:nvSpPr>
          <p:cNvPr id="2051" name="Rectangle 6"/>
          <p:cNvSpPr>
            <a:spLocks noGrp="1" noChangeArrowheads="1"/>
          </p:cNvSpPr>
          <p:nvPr>
            <p:ph type="title"/>
          </p:nvPr>
        </p:nvSpPr>
        <p:spPr>
          <a:xfrm>
            <a:off x="685800" y="749300"/>
            <a:ext cx="7772400" cy="2679700"/>
          </a:xfrm>
        </p:spPr>
        <p:txBody>
          <a:bodyPr rIns="81279"/>
          <a:lstStyle/>
          <a:p>
            <a:pPr marL="39688" eaLnBrk="1" hangingPunct="1">
              <a:defRPr/>
            </a:pPr>
            <a:r>
              <a:rPr lang="en-US" sz="4000" dirty="0" smtClean="0">
                <a:solidFill>
                  <a:schemeClr val="accent3">
                    <a:lumMod val="85000"/>
                  </a:schemeClr>
                </a:solidFill>
                <a:ea typeface="ＭＳ Ｐゴシック" charset="0"/>
                <a:sym typeface="Arial" charset="0"/>
              </a:rPr>
              <a:t>Boston University Photonics Center National Science Foundation Research Experiences for Undergraduates Site in Integrated Nanomanufacturing</a:t>
            </a:r>
            <a:endParaRPr lang="en-US" sz="4000" dirty="0">
              <a:solidFill>
                <a:schemeClr val="accent3">
                  <a:lumMod val="85000"/>
                </a:schemeClr>
              </a:solidFill>
              <a:ea typeface="ＭＳ Ｐゴシック" charset="0"/>
              <a:sym typeface="Arial" charset="0"/>
            </a:endParaRPr>
          </a:p>
        </p:txBody>
      </p:sp>
      <p:sp>
        <p:nvSpPr>
          <p:cNvPr id="2052" name="TextBox 2"/>
          <p:cNvSpPr txBox="1">
            <a:spLocks noChangeArrowheads="1"/>
          </p:cNvSpPr>
          <p:nvPr/>
        </p:nvSpPr>
        <p:spPr bwMode="auto">
          <a:xfrm>
            <a:off x="762000" y="4495800"/>
            <a:ext cx="76097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0000"/>
                </a:solidFill>
                <a:latin typeface="Times" charset="0"/>
                <a:ea typeface="MS PGothic" pitchFamily="34" charset="-128"/>
                <a:sym typeface="Times" charset="0"/>
              </a:defRPr>
            </a:lvl1pPr>
            <a:lvl2pPr marL="742950" indent="-285750" eaLnBrk="0" hangingPunct="0">
              <a:defRPr sz="2400">
                <a:solidFill>
                  <a:srgbClr val="000000"/>
                </a:solidFill>
                <a:latin typeface="Times" charset="0"/>
                <a:ea typeface="MS PGothic" pitchFamily="34" charset="-128"/>
                <a:sym typeface="Times" charset="0"/>
              </a:defRPr>
            </a:lvl2pPr>
            <a:lvl3pPr marL="1143000" indent="-228600" eaLnBrk="0" hangingPunct="0">
              <a:defRPr sz="2400">
                <a:solidFill>
                  <a:srgbClr val="000000"/>
                </a:solidFill>
                <a:latin typeface="Times" charset="0"/>
                <a:ea typeface="MS PGothic" pitchFamily="34" charset="-128"/>
                <a:sym typeface="Times" charset="0"/>
              </a:defRPr>
            </a:lvl3pPr>
            <a:lvl4pPr marL="1600200" indent="-228600" eaLnBrk="0" hangingPunct="0">
              <a:defRPr sz="2400">
                <a:solidFill>
                  <a:srgbClr val="000000"/>
                </a:solidFill>
                <a:latin typeface="Times" charset="0"/>
                <a:ea typeface="MS PGothic" pitchFamily="34" charset="-128"/>
                <a:sym typeface="Times" charset="0"/>
              </a:defRPr>
            </a:lvl4pPr>
            <a:lvl5pPr marL="2057400" indent="-228600" eaLnBrk="0" hangingPunct="0">
              <a:defRPr sz="2400">
                <a:solidFill>
                  <a:srgbClr val="000000"/>
                </a:solidFill>
                <a:latin typeface="Times" charset="0"/>
                <a:ea typeface="MS PGothic" pitchFamily="34" charset="-128"/>
                <a:sym typeface="Times" charset="0"/>
              </a:defRPr>
            </a:lvl5pPr>
            <a:lvl6pPr marL="2514600" indent="-228600" eaLnBrk="0" fontAlgn="base" hangingPunct="0">
              <a:spcBef>
                <a:spcPct val="0"/>
              </a:spcBef>
              <a:spcAft>
                <a:spcPct val="0"/>
              </a:spcAft>
              <a:defRPr sz="2400">
                <a:solidFill>
                  <a:srgbClr val="000000"/>
                </a:solidFill>
                <a:latin typeface="Times" charset="0"/>
                <a:ea typeface="MS PGothic" pitchFamily="34" charset="-128"/>
                <a:sym typeface="Times" charset="0"/>
              </a:defRPr>
            </a:lvl6pPr>
            <a:lvl7pPr marL="2971800" indent="-228600" eaLnBrk="0" fontAlgn="base" hangingPunct="0">
              <a:spcBef>
                <a:spcPct val="0"/>
              </a:spcBef>
              <a:spcAft>
                <a:spcPct val="0"/>
              </a:spcAft>
              <a:defRPr sz="2400">
                <a:solidFill>
                  <a:srgbClr val="000000"/>
                </a:solidFill>
                <a:latin typeface="Times" charset="0"/>
                <a:ea typeface="MS PGothic" pitchFamily="34" charset="-128"/>
                <a:sym typeface="Times" charset="0"/>
              </a:defRPr>
            </a:lvl7pPr>
            <a:lvl8pPr marL="3429000" indent="-228600" eaLnBrk="0" fontAlgn="base" hangingPunct="0">
              <a:spcBef>
                <a:spcPct val="0"/>
              </a:spcBef>
              <a:spcAft>
                <a:spcPct val="0"/>
              </a:spcAft>
              <a:defRPr sz="2400">
                <a:solidFill>
                  <a:srgbClr val="000000"/>
                </a:solidFill>
                <a:latin typeface="Times" charset="0"/>
                <a:ea typeface="MS PGothic" pitchFamily="34" charset="-128"/>
                <a:sym typeface="Times" charset="0"/>
              </a:defRPr>
            </a:lvl8pPr>
            <a:lvl9pPr marL="3886200" indent="-228600" eaLnBrk="0" fontAlgn="base" hangingPunct="0">
              <a:spcBef>
                <a:spcPct val="0"/>
              </a:spcBef>
              <a:spcAft>
                <a:spcPct val="0"/>
              </a:spcAft>
              <a:defRPr sz="2400">
                <a:solidFill>
                  <a:srgbClr val="000000"/>
                </a:solidFill>
                <a:latin typeface="Times" charset="0"/>
                <a:ea typeface="MS PGothic" pitchFamily="34" charset="-128"/>
                <a:sym typeface="Times" charset="0"/>
              </a:defRPr>
            </a:lvl9pPr>
          </a:lstStyle>
          <a:p>
            <a:pPr eaLnBrk="1" hangingPunct="1">
              <a:defRPr/>
            </a:pPr>
            <a:r>
              <a:rPr lang="en-US" dirty="0" smtClean="0">
                <a:solidFill>
                  <a:schemeClr val="bg1"/>
                </a:solidFill>
                <a:latin typeface="+mj-lt"/>
              </a:rPr>
              <a:t>Co-Directors: Prof. </a:t>
            </a:r>
            <a:r>
              <a:rPr lang="en-US" dirty="0" err="1" smtClean="0">
                <a:solidFill>
                  <a:schemeClr val="bg1"/>
                </a:solidFill>
                <a:latin typeface="+mj-lt"/>
              </a:rPr>
              <a:t>Xin</a:t>
            </a:r>
            <a:r>
              <a:rPr lang="en-US" dirty="0" smtClean="0">
                <a:solidFill>
                  <a:schemeClr val="bg1"/>
                </a:solidFill>
                <a:latin typeface="+mj-lt"/>
              </a:rPr>
              <a:t> Zhang and Prof. Helen Fawcett</a:t>
            </a:r>
          </a:p>
          <a:p>
            <a:pPr eaLnBrk="1" hangingPunct="1">
              <a:defRPr/>
            </a:pPr>
            <a:r>
              <a:rPr lang="en-US" dirty="0" smtClean="0">
                <a:solidFill>
                  <a:schemeClr val="bg1"/>
                </a:solidFill>
                <a:latin typeface="+mj-lt"/>
              </a:rPr>
              <a:t>Faculty Mentor: Prof. Jillian Goldfarb</a:t>
            </a:r>
          </a:p>
        </p:txBody>
      </p:sp>
      <p:sp>
        <p:nvSpPr>
          <p:cNvPr id="2" name="Slide Number Placeholder 1"/>
          <p:cNvSpPr>
            <a:spLocks noGrp="1"/>
          </p:cNvSpPr>
          <p:nvPr>
            <p:ph type="sldNum" sz="quarter" idx="10"/>
          </p:nvPr>
        </p:nvSpPr>
        <p:spPr/>
        <p:txBody>
          <a:bodyPr/>
          <a:lstStyle/>
          <a:p>
            <a:pPr>
              <a:defRPr/>
            </a:pPr>
            <a:fld id="{8920F11C-BF72-4F1F-B6AA-404E9D7B0A52}" type="slidenum">
              <a:rPr lang="en-US" smtClean="0"/>
              <a:pPr>
                <a:defRPr/>
              </a:pPr>
              <a:t>1</a:t>
            </a:fld>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Slide Number Placeholder 1"/>
          <p:cNvSpPr>
            <a:spLocks noGrp="1"/>
          </p:cNvSpPr>
          <p:nvPr>
            <p:ph type="sldNum" sz="quarter" idx="10"/>
          </p:nvPr>
        </p:nvSpPr>
        <p:spPr>
          <a:noFill/>
        </p:spPr>
        <p:txBody>
          <a:bodyPr/>
          <a:lstStyle>
            <a:lvl1pPr eaLnBrk="0" hangingPunct="0">
              <a:defRPr sz="2400">
                <a:solidFill>
                  <a:srgbClr val="000000"/>
                </a:solidFill>
                <a:latin typeface="Times" charset="0"/>
                <a:ea typeface="MS PGothic" pitchFamily="34" charset="-128"/>
                <a:sym typeface="Times" charset="0"/>
              </a:defRPr>
            </a:lvl1pPr>
            <a:lvl2pPr marL="742950" indent="-285750" eaLnBrk="0" hangingPunct="0">
              <a:defRPr sz="2400">
                <a:solidFill>
                  <a:srgbClr val="000000"/>
                </a:solidFill>
                <a:latin typeface="Times" charset="0"/>
                <a:ea typeface="MS PGothic" pitchFamily="34" charset="-128"/>
                <a:sym typeface="Times" charset="0"/>
              </a:defRPr>
            </a:lvl2pPr>
            <a:lvl3pPr marL="1143000" indent="-228600" eaLnBrk="0" hangingPunct="0">
              <a:defRPr sz="2400">
                <a:solidFill>
                  <a:srgbClr val="000000"/>
                </a:solidFill>
                <a:latin typeface="Times" charset="0"/>
                <a:ea typeface="MS PGothic" pitchFamily="34" charset="-128"/>
                <a:sym typeface="Times" charset="0"/>
              </a:defRPr>
            </a:lvl3pPr>
            <a:lvl4pPr marL="1600200" indent="-228600" eaLnBrk="0" hangingPunct="0">
              <a:defRPr sz="2400">
                <a:solidFill>
                  <a:srgbClr val="000000"/>
                </a:solidFill>
                <a:latin typeface="Times" charset="0"/>
                <a:ea typeface="MS PGothic" pitchFamily="34" charset="-128"/>
                <a:sym typeface="Times" charset="0"/>
              </a:defRPr>
            </a:lvl4pPr>
            <a:lvl5pPr marL="2057400" indent="-228600" eaLnBrk="0" hangingPunct="0">
              <a:defRPr sz="2400">
                <a:solidFill>
                  <a:srgbClr val="000000"/>
                </a:solidFill>
                <a:latin typeface="Times" charset="0"/>
                <a:ea typeface="MS PGothic" pitchFamily="34" charset="-128"/>
                <a:sym typeface="Times" charset="0"/>
              </a:defRPr>
            </a:lvl5pPr>
            <a:lvl6pPr marL="2514600" indent="-228600" eaLnBrk="0" fontAlgn="base" hangingPunct="0">
              <a:spcBef>
                <a:spcPct val="0"/>
              </a:spcBef>
              <a:spcAft>
                <a:spcPct val="0"/>
              </a:spcAft>
              <a:defRPr sz="2400">
                <a:solidFill>
                  <a:srgbClr val="000000"/>
                </a:solidFill>
                <a:latin typeface="Times" charset="0"/>
                <a:ea typeface="MS PGothic" pitchFamily="34" charset="-128"/>
                <a:sym typeface="Times" charset="0"/>
              </a:defRPr>
            </a:lvl6pPr>
            <a:lvl7pPr marL="2971800" indent="-228600" eaLnBrk="0" fontAlgn="base" hangingPunct="0">
              <a:spcBef>
                <a:spcPct val="0"/>
              </a:spcBef>
              <a:spcAft>
                <a:spcPct val="0"/>
              </a:spcAft>
              <a:defRPr sz="2400">
                <a:solidFill>
                  <a:srgbClr val="000000"/>
                </a:solidFill>
                <a:latin typeface="Times" charset="0"/>
                <a:ea typeface="MS PGothic" pitchFamily="34" charset="-128"/>
                <a:sym typeface="Times" charset="0"/>
              </a:defRPr>
            </a:lvl7pPr>
            <a:lvl8pPr marL="3429000" indent="-228600" eaLnBrk="0" fontAlgn="base" hangingPunct="0">
              <a:spcBef>
                <a:spcPct val="0"/>
              </a:spcBef>
              <a:spcAft>
                <a:spcPct val="0"/>
              </a:spcAft>
              <a:defRPr sz="2400">
                <a:solidFill>
                  <a:srgbClr val="000000"/>
                </a:solidFill>
                <a:latin typeface="Times" charset="0"/>
                <a:ea typeface="MS PGothic" pitchFamily="34" charset="-128"/>
                <a:sym typeface="Times" charset="0"/>
              </a:defRPr>
            </a:lvl8pPr>
            <a:lvl9pPr marL="3886200" indent="-228600" eaLnBrk="0" fontAlgn="base" hangingPunct="0">
              <a:spcBef>
                <a:spcPct val="0"/>
              </a:spcBef>
              <a:spcAft>
                <a:spcPct val="0"/>
              </a:spcAft>
              <a:defRPr sz="2400">
                <a:solidFill>
                  <a:srgbClr val="000000"/>
                </a:solidFill>
                <a:latin typeface="Times" charset="0"/>
                <a:ea typeface="MS PGothic" pitchFamily="34" charset="-128"/>
                <a:sym typeface="Times" charset="0"/>
              </a:defRPr>
            </a:lvl9pPr>
          </a:lstStyle>
          <a:p>
            <a:pPr eaLnBrk="1" hangingPunct="1"/>
            <a:fld id="{E148AD5E-332C-441F-9077-C914BD84023E}" type="slidenum">
              <a:rPr lang="en-US" sz="1400" smtClean="0">
                <a:solidFill>
                  <a:schemeClr val="tx1"/>
                </a:solidFill>
                <a:latin typeface="Arial" pitchFamily="34" charset="0"/>
                <a:sym typeface="Arial" pitchFamily="34" charset="0"/>
              </a:rPr>
              <a:pPr eaLnBrk="1" hangingPunct="1"/>
              <a:t>2</a:t>
            </a:fld>
            <a:endParaRPr lang="en-US" sz="1400" smtClean="0">
              <a:solidFill>
                <a:schemeClr val="tx1"/>
              </a:solidFill>
              <a:latin typeface="Arial" pitchFamily="34" charset="0"/>
              <a:sym typeface="Arial" pitchFamily="34" charset="0"/>
            </a:endParaRPr>
          </a:p>
        </p:txBody>
      </p:sp>
      <p:pic>
        <p:nvPicPr>
          <p:cNvPr id="4" name="Picture 3"/>
          <p:cNvPicPr>
            <a:picLocks noChangeAspect="1"/>
          </p:cNvPicPr>
          <p:nvPr/>
        </p:nvPicPr>
        <p:blipFill>
          <a:blip r:embed="rId2"/>
          <a:stretch>
            <a:fillRect/>
          </a:stretch>
        </p:blipFill>
        <p:spPr>
          <a:xfrm>
            <a:off x="1981200" y="304800"/>
            <a:ext cx="5295900" cy="1206500"/>
          </a:xfrm>
          <a:prstGeom prst="rect">
            <a:avLst/>
          </a:prstGeom>
        </p:spPr>
      </p:pic>
      <p:graphicFrame>
        <p:nvGraphicFramePr>
          <p:cNvPr id="8" name="Content Placeholder 8"/>
          <p:cNvGraphicFramePr>
            <a:graphicFrameLocks noGrp="1"/>
          </p:cNvGraphicFramePr>
          <p:nvPr>
            <p:ph idx="1"/>
            <p:extLst>
              <p:ext uri="{D42A27DB-BD31-4B8C-83A1-F6EECF244321}">
                <p14:modId xmlns:p14="http://schemas.microsoft.com/office/powerpoint/2010/main" val="2224346711"/>
              </p:ext>
            </p:extLst>
          </p:nvPr>
        </p:nvGraphicFramePr>
        <p:xfrm>
          <a:off x="304800" y="1493837"/>
          <a:ext cx="85344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smtClean="0"/>
              <a:t>EME</a:t>
            </a:r>
            <a:r>
              <a:rPr lang="en-US" baseline="30000" dirty="0" smtClean="0"/>
              <a:t>2</a:t>
            </a:r>
            <a:r>
              <a:rPr lang="en-US" dirty="0" smtClean="0"/>
              <a:t>Lab Summer 2015</a:t>
            </a:r>
            <a:endParaRPr lang="en-US" dirty="0"/>
          </a:p>
        </p:txBody>
      </p:sp>
      <p:sp>
        <p:nvSpPr>
          <p:cNvPr id="4" name="Slide Number Placeholder 3"/>
          <p:cNvSpPr>
            <a:spLocks noGrp="1"/>
          </p:cNvSpPr>
          <p:nvPr>
            <p:ph type="sldNum" sz="quarter" idx="10"/>
          </p:nvPr>
        </p:nvSpPr>
        <p:spPr/>
        <p:txBody>
          <a:bodyPr/>
          <a:lstStyle/>
          <a:p>
            <a:pPr>
              <a:defRPr/>
            </a:pPr>
            <a:fld id="{8920F11C-BF72-4F1F-B6AA-404E9D7B0A52}" type="slidenum">
              <a:rPr lang="en-US" smtClean="0"/>
              <a:pPr>
                <a:defRPr/>
              </a:pPr>
              <a:t>3</a:t>
            </a:fld>
            <a:endParaRPr lang="en-US"/>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74571308"/>
              </p:ext>
            </p:extLst>
          </p:nvPr>
        </p:nvGraphicFramePr>
        <p:xfrm>
          <a:off x="152400" y="1143000"/>
          <a:ext cx="86868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3186384"/>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stretch>
            <a:fillRect/>
          </a:stretch>
        </p:blipFill>
        <p:spPr>
          <a:xfrm>
            <a:off x="2844800" y="2857500"/>
            <a:ext cx="3098800" cy="2628900"/>
          </a:xfrm>
          <a:prstGeom prst="rect">
            <a:avLst/>
          </a:prstGeom>
        </p:spPr>
      </p:pic>
      <p:sp>
        <p:nvSpPr>
          <p:cNvPr id="2" name="Title 1"/>
          <p:cNvSpPr>
            <a:spLocks noGrp="1"/>
          </p:cNvSpPr>
          <p:nvPr>
            <p:ph type="title"/>
          </p:nvPr>
        </p:nvSpPr>
        <p:spPr>
          <a:xfrm>
            <a:off x="0" y="457200"/>
            <a:ext cx="7239000" cy="1143000"/>
          </a:xfrm>
        </p:spPr>
        <p:txBody>
          <a:bodyPr/>
          <a:lstStyle/>
          <a:p>
            <a:pPr algn="l"/>
            <a:r>
              <a:rPr lang="en-US" dirty="0" smtClean="0"/>
              <a:t>Improving Biofuels by Making Nanoparticles</a:t>
            </a:r>
            <a:endParaRPr lang="en-US" dirty="0"/>
          </a:p>
        </p:txBody>
      </p:sp>
      <p:sp>
        <p:nvSpPr>
          <p:cNvPr id="4" name="Slide Number Placeholder 3"/>
          <p:cNvSpPr>
            <a:spLocks noGrp="1"/>
          </p:cNvSpPr>
          <p:nvPr>
            <p:ph type="sldNum" sz="quarter" idx="10"/>
          </p:nvPr>
        </p:nvSpPr>
        <p:spPr/>
        <p:txBody>
          <a:bodyPr/>
          <a:lstStyle/>
          <a:p>
            <a:pPr>
              <a:defRPr/>
            </a:pPr>
            <a:fld id="{8920F11C-BF72-4F1F-B6AA-404E9D7B0A52}" type="slidenum">
              <a:rPr lang="en-US" smtClean="0"/>
              <a:pPr>
                <a:defRPr/>
              </a:pPr>
              <a:t>4</a:t>
            </a:fld>
            <a:endParaRPr lang="en-US"/>
          </a:p>
        </p:txBody>
      </p:sp>
      <p:pic>
        <p:nvPicPr>
          <p:cNvPr id="5"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5901378" y="1447800"/>
            <a:ext cx="3242622" cy="2438400"/>
          </a:xfrm>
          <a:prstGeom prst="rect">
            <a:avLst/>
          </a:prstGeom>
          <a:noFill/>
          <a:ln>
            <a:noFill/>
          </a:ln>
        </p:spPr>
      </p:pic>
      <p:pic>
        <p:nvPicPr>
          <p:cNvPr id="6" name="Picture 5"/>
          <p:cNvPicPr>
            <a:picLocks noChangeAspect="1"/>
          </p:cNvPicPr>
          <p:nvPr/>
        </p:nvPicPr>
        <p:blipFill>
          <a:blip r:embed="rId5"/>
          <a:stretch>
            <a:fillRect/>
          </a:stretch>
        </p:blipFill>
        <p:spPr>
          <a:xfrm>
            <a:off x="152400" y="3276600"/>
            <a:ext cx="1676400" cy="1933074"/>
          </a:xfrm>
          <a:prstGeom prst="rect">
            <a:avLst/>
          </a:prstGeom>
        </p:spPr>
      </p:pic>
      <p:sp>
        <p:nvSpPr>
          <p:cNvPr id="9" name="Right Arrow 8"/>
          <p:cNvSpPr/>
          <p:nvPr/>
        </p:nvSpPr>
        <p:spPr bwMode="auto">
          <a:xfrm>
            <a:off x="1828800" y="4038600"/>
            <a:ext cx="1600200" cy="457200"/>
          </a:xfrm>
          <a:prstGeom prst="rightArrow">
            <a:avLst/>
          </a:prstGeom>
          <a:solidFill>
            <a:schemeClr val="accent2"/>
          </a:solidFill>
          <a:ln w="9525" cap="flat" cmpd="sng" algn="ctr">
            <a:solidFill>
              <a:srgbClr val="0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000000"/>
              </a:solidFill>
              <a:effectLst/>
              <a:latin typeface="Times" charset="0"/>
              <a:sym typeface="Times" charset="0"/>
            </a:endParaRPr>
          </a:p>
        </p:txBody>
      </p:sp>
      <p:pic>
        <p:nvPicPr>
          <p:cNvPr id="11" name="Picture 10"/>
          <p:cNvPicPr>
            <a:picLocks noChangeAspect="1"/>
          </p:cNvPicPr>
          <p:nvPr/>
        </p:nvPicPr>
        <p:blipFill>
          <a:blip r:embed="rId6"/>
          <a:stretch>
            <a:fillRect/>
          </a:stretch>
        </p:blipFill>
        <p:spPr>
          <a:xfrm>
            <a:off x="5892800" y="4419600"/>
            <a:ext cx="3251200" cy="2438400"/>
          </a:xfrm>
          <a:prstGeom prst="rect">
            <a:avLst/>
          </a:prstGeom>
        </p:spPr>
      </p:pic>
      <p:sp>
        <p:nvSpPr>
          <p:cNvPr id="12" name="Plus 11"/>
          <p:cNvSpPr/>
          <p:nvPr/>
        </p:nvSpPr>
        <p:spPr bwMode="auto">
          <a:xfrm>
            <a:off x="5029200" y="3886200"/>
            <a:ext cx="838200" cy="838200"/>
          </a:xfrm>
          <a:prstGeom prst="mathPlus">
            <a:avLst/>
          </a:prstGeom>
          <a:solidFill>
            <a:srgbClr val="FF0000"/>
          </a:solidFill>
          <a:ln w="9525" cap="flat" cmpd="sng" algn="ctr">
            <a:solidFill>
              <a:srgbClr val="0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000000"/>
              </a:solidFill>
              <a:effectLst/>
              <a:latin typeface="Times" charset="0"/>
              <a:sym typeface="Times" charset="0"/>
            </a:endParaRPr>
          </a:p>
        </p:txBody>
      </p:sp>
      <p:sp>
        <p:nvSpPr>
          <p:cNvPr id="13" name="TextBox 12"/>
          <p:cNvSpPr txBox="1"/>
          <p:nvPr/>
        </p:nvSpPr>
        <p:spPr>
          <a:xfrm>
            <a:off x="5943600" y="3810000"/>
            <a:ext cx="3200400" cy="646331"/>
          </a:xfrm>
          <a:prstGeom prst="rect">
            <a:avLst/>
          </a:prstGeom>
          <a:noFill/>
        </p:spPr>
        <p:txBody>
          <a:bodyPr wrap="square" rtlCol="0">
            <a:spAutoFit/>
          </a:bodyPr>
          <a:lstStyle/>
          <a:p>
            <a:r>
              <a:rPr lang="en-US" sz="1800" dirty="0" smtClean="0"/>
              <a:t>Ag nanowires		   	     ZnCl</a:t>
            </a:r>
            <a:r>
              <a:rPr lang="en-US" sz="1800" baseline="-25000" dirty="0" smtClean="0"/>
              <a:t>2</a:t>
            </a:r>
            <a:r>
              <a:rPr lang="en-US" sz="1800" dirty="0" smtClean="0"/>
              <a:t> nanoparticles</a:t>
            </a:r>
            <a:endParaRPr lang="en-US" sz="1800" dirty="0"/>
          </a:p>
        </p:txBody>
      </p:sp>
    </p:spTree>
    <p:extLst>
      <p:ext uri="{BB962C8B-B14F-4D97-AF65-F5344CB8AC3E}">
        <p14:creationId xmlns:p14="http://schemas.microsoft.com/office/powerpoint/2010/main" val="1825315171"/>
      </p:ext>
    </p:extLst>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839200" cy="1143000"/>
          </a:xfrm>
        </p:spPr>
        <p:txBody>
          <a:bodyPr/>
          <a:lstStyle/>
          <a:p>
            <a:r>
              <a:rPr lang="en-US" dirty="0" smtClean="0"/>
              <a:t>Reimagining </a:t>
            </a:r>
            <a:r>
              <a:rPr lang="en-US" dirty="0"/>
              <a:t>the Integrated </a:t>
            </a:r>
            <a:r>
              <a:rPr lang="en-US" dirty="0" err="1" smtClean="0"/>
              <a:t>Biorefinery</a:t>
            </a:r>
            <a:r>
              <a:rPr lang="en-US" dirty="0" smtClean="0"/>
              <a:t> </a:t>
            </a:r>
            <a:endParaRPr lang="en-US" dirty="0"/>
          </a:p>
        </p:txBody>
      </p:sp>
      <p:sp>
        <p:nvSpPr>
          <p:cNvPr id="4" name="Slide Number Placeholder 3"/>
          <p:cNvSpPr>
            <a:spLocks noGrp="1"/>
          </p:cNvSpPr>
          <p:nvPr>
            <p:ph type="sldNum" sz="quarter" idx="10"/>
          </p:nvPr>
        </p:nvSpPr>
        <p:spPr/>
        <p:txBody>
          <a:bodyPr/>
          <a:lstStyle/>
          <a:p>
            <a:pPr>
              <a:defRPr/>
            </a:pPr>
            <a:fld id="{8920F11C-BF72-4F1F-B6AA-404E9D7B0A52}" type="slidenum">
              <a:rPr lang="en-US" smtClean="0"/>
              <a:pPr>
                <a:defRPr/>
              </a:pPr>
              <a:t>5</a:t>
            </a:fld>
            <a:endParaRPr lang="en-US"/>
          </a:p>
        </p:txBody>
      </p:sp>
      <p:pic>
        <p:nvPicPr>
          <p:cNvPr id="7" name="Picture 6"/>
          <p:cNvPicPr>
            <a:picLocks noChangeAspect="1"/>
          </p:cNvPicPr>
          <p:nvPr/>
        </p:nvPicPr>
        <p:blipFill>
          <a:blip r:embed="rId3"/>
          <a:stretch>
            <a:fillRect/>
          </a:stretch>
        </p:blipFill>
        <p:spPr>
          <a:xfrm>
            <a:off x="36689" y="2133600"/>
            <a:ext cx="6248400" cy="2438400"/>
          </a:xfrm>
          <a:prstGeom prst="rect">
            <a:avLst/>
          </a:prstGeom>
        </p:spPr>
      </p:pic>
      <p:sp>
        <p:nvSpPr>
          <p:cNvPr id="10" name="TextBox 9"/>
          <p:cNvSpPr txBox="1"/>
          <p:nvPr/>
        </p:nvSpPr>
        <p:spPr>
          <a:xfrm>
            <a:off x="6324600" y="2133600"/>
            <a:ext cx="2819400" cy="2308324"/>
          </a:xfrm>
          <a:prstGeom prst="rect">
            <a:avLst/>
          </a:prstGeom>
          <a:noFill/>
        </p:spPr>
        <p:txBody>
          <a:bodyPr wrap="square" rtlCol="0">
            <a:spAutoFit/>
          </a:bodyPr>
          <a:lstStyle/>
          <a:p>
            <a:r>
              <a:rPr lang="en-US" dirty="0" smtClean="0">
                <a:solidFill>
                  <a:schemeClr val="accent5">
                    <a:lumMod val="50000"/>
                  </a:schemeClr>
                </a:solidFill>
              </a:rPr>
              <a:t>Traditional Pathway</a:t>
            </a:r>
          </a:p>
          <a:p>
            <a:endParaRPr lang="en-US" dirty="0"/>
          </a:p>
          <a:p>
            <a:endParaRPr lang="en-US" dirty="0" smtClean="0"/>
          </a:p>
          <a:p>
            <a:endParaRPr lang="en-US" dirty="0" smtClean="0"/>
          </a:p>
          <a:p>
            <a:r>
              <a:rPr lang="en-US" i="1" dirty="0" smtClean="0">
                <a:solidFill>
                  <a:srgbClr val="FF0000"/>
                </a:solidFill>
              </a:rPr>
              <a:t>In situ </a:t>
            </a:r>
            <a:r>
              <a:rPr lang="en-US" dirty="0" smtClean="0">
                <a:solidFill>
                  <a:srgbClr val="FF0000"/>
                </a:solidFill>
              </a:rPr>
              <a:t>Upgrading Pathway</a:t>
            </a:r>
            <a:endParaRPr lang="en-US" i="1" dirty="0">
              <a:solidFill>
                <a:srgbClr val="FF0000"/>
              </a:solidFill>
            </a:endParaRPr>
          </a:p>
        </p:txBody>
      </p:sp>
    </p:spTree>
    <p:extLst>
      <p:ext uri="{BB962C8B-B14F-4D97-AF65-F5344CB8AC3E}">
        <p14:creationId xmlns:p14="http://schemas.microsoft.com/office/powerpoint/2010/main" val="281423293"/>
      </p:ext>
    </p:extLst>
  </p:cSld>
  <p:clrMapOvr>
    <a:masterClrMapping/>
  </p:clrMapOvr>
  <p:transition xmlns:p14="http://schemas.microsoft.com/office/powerpoint/2010/mai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smtClean="0"/>
              <a:t>Lab Expectations</a:t>
            </a:r>
            <a:endParaRPr lang="en-US" dirty="0"/>
          </a:p>
        </p:txBody>
      </p:sp>
      <p:sp>
        <p:nvSpPr>
          <p:cNvPr id="3" name="Content Placeholder 2"/>
          <p:cNvSpPr>
            <a:spLocks noGrp="1"/>
          </p:cNvSpPr>
          <p:nvPr>
            <p:ph idx="1"/>
          </p:nvPr>
        </p:nvSpPr>
        <p:spPr>
          <a:xfrm>
            <a:off x="152400" y="1447800"/>
            <a:ext cx="8839200" cy="3962400"/>
          </a:xfrm>
        </p:spPr>
        <p:txBody>
          <a:bodyPr/>
          <a:lstStyle/>
          <a:p>
            <a:r>
              <a:rPr lang="en-US" sz="2200" dirty="0" smtClean="0"/>
              <a:t>Be inquisitive, take initiative, think before doing</a:t>
            </a:r>
          </a:p>
          <a:p>
            <a:r>
              <a:rPr lang="en-US" sz="2200" dirty="0" smtClean="0"/>
              <a:t>Communicate with lab members daily</a:t>
            </a:r>
          </a:p>
          <a:p>
            <a:r>
              <a:rPr lang="en-US" sz="2200" dirty="0" smtClean="0"/>
              <a:t>Don’t start something if you can’t finish it – this includes clean up!</a:t>
            </a:r>
          </a:p>
          <a:p>
            <a:r>
              <a:rPr lang="en-US" sz="2200" dirty="0" smtClean="0"/>
              <a:t>Weekly status reports via </a:t>
            </a:r>
            <a:r>
              <a:rPr lang="en-US" sz="2200" dirty="0" err="1" smtClean="0"/>
              <a:t>Dropbox</a:t>
            </a:r>
            <a:r>
              <a:rPr lang="en-US" sz="2200" dirty="0"/>
              <a:t> </a:t>
            </a:r>
            <a:r>
              <a:rPr lang="en-US" sz="2200" dirty="0" smtClean="0"/>
              <a:t>(by Friday</a:t>
            </a:r>
            <a:r>
              <a:rPr lang="en-US" sz="2200" dirty="0"/>
              <a:t>@5pm</a:t>
            </a:r>
            <a:r>
              <a:rPr lang="en-US" sz="2200" dirty="0" smtClean="0"/>
              <a:t>) </a:t>
            </a:r>
          </a:p>
          <a:p>
            <a:r>
              <a:rPr lang="en-US" sz="2200" dirty="0" smtClean="0"/>
              <a:t>Attendance at lab group meetings (Tuesdays@10am)</a:t>
            </a:r>
            <a:endParaRPr lang="en-US" sz="2200" dirty="0"/>
          </a:p>
          <a:p>
            <a:r>
              <a:rPr lang="en-US" sz="2200" dirty="0" smtClean="0"/>
              <a:t>Notify Prof. Goldfarb of any equipment issues or supply needs immediately – don’t squander research time! </a:t>
            </a:r>
          </a:p>
        </p:txBody>
      </p:sp>
      <p:sp>
        <p:nvSpPr>
          <p:cNvPr id="4" name="Slide Number Placeholder 3"/>
          <p:cNvSpPr>
            <a:spLocks noGrp="1"/>
          </p:cNvSpPr>
          <p:nvPr>
            <p:ph type="sldNum" sz="quarter" idx="10"/>
          </p:nvPr>
        </p:nvSpPr>
        <p:spPr/>
        <p:txBody>
          <a:bodyPr/>
          <a:lstStyle/>
          <a:p>
            <a:pPr>
              <a:defRPr/>
            </a:pPr>
            <a:fld id="{8920F11C-BF72-4F1F-B6AA-404E9D7B0A52}" type="slidenum">
              <a:rPr lang="en-US" smtClean="0"/>
              <a:pPr>
                <a:defRPr/>
              </a:pPr>
              <a:t>6</a:t>
            </a:fld>
            <a:endParaRPr lang="en-US"/>
          </a:p>
        </p:txBody>
      </p:sp>
    </p:spTree>
    <p:extLst>
      <p:ext uri="{BB962C8B-B14F-4D97-AF65-F5344CB8AC3E}">
        <p14:creationId xmlns:p14="http://schemas.microsoft.com/office/powerpoint/2010/main" val="816667848"/>
      </p:ext>
    </p:extLst>
  </p:cSld>
  <p:clrMapOvr>
    <a:masterClrMapping/>
  </p:clrMapOvr>
  <p:transition xmlns:p14="http://schemas.microsoft.com/office/powerpoint/2010/main"/>
</p:sld>
</file>

<file path=ppt/theme/theme1.xml><?xml version="1.0" encoding="utf-8"?>
<a:theme xmlns:a="http://schemas.openxmlformats.org/drawingml/2006/main" name="5_Title &amp; Bullets">
  <a:themeElements>
    <a:clrScheme name="4_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Title &amp; Bulle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rgbClr val="000000"/>
            </a:solidFill>
            <a:effectLst/>
            <a:latin typeface="Times" charset="0"/>
            <a:sym typeface="Times" charset="0"/>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rgbClr val="000000"/>
            </a:solidFill>
            <a:effectLst/>
            <a:latin typeface="Times" charset="0"/>
            <a:sym typeface="Times" charset="0"/>
          </a:defRPr>
        </a:defPPr>
      </a:lstStyle>
    </a:lnDef>
  </a:objectDefaults>
  <a:extraClrSchemeLst>
    <a:extraClrScheme>
      <a:clrScheme name="4_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804</TotalTime>
  <Pages>0</Pages>
  <Words>714</Words>
  <Characters>0</Characters>
  <Application>Microsoft Macintosh PowerPoint</Application>
  <PresentationFormat>On-screen Show (4:3)</PresentationFormat>
  <Lines>0</Lines>
  <Paragraphs>45</Paragraphs>
  <Slides>6</Slides>
  <Notes>2</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5_Title &amp; Bullets</vt:lpstr>
      <vt:lpstr>Boston University Photonics Center National Science Foundation Research Experiences for Undergraduates Site in Integrated Nanomanufacturing</vt:lpstr>
      <vt:lpstr>PowerPoint Presentation</vt:lpstr>
      <vt:lpstr>EME2Lab Summer 2015</vt:lpstr>
      <vt:lpstr>Improving Biofuels by Making Nanoparticles</vt:lpstr>
      <vt:lpstr>Reimagining the Integrated Biorefinery </vt:lpstr>
      <vt:lpstr>Lab Expectations</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emily biehl</cp:lastModifiedBy>
  <cp:revision>87</cp:revision>
  <cp:lastPrinted>2013-06-03T18:06:05Z</cp:lastPrinted>
  <dcterms:modified xsi:type="dcterms:W3CDTF">2015-06-18T16:16:39Z</dcterms:modified>
</cp:coreProperties>
</file>