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ags/tag10.xml" ContentType="application/vnd.openxmlformats-officedocument.presentationml.tags+xml"/>
  <Override PartName="/ppt/theme/theme3.xml" ContentType="application/vnd.openxmlformats-officedocument.theme+xml"/>
  <Override PartName="/ppt/tags/tag11.xml" ContentType="application/vnd.openxmlformats-officedocument.presentationml.tags+xml"/>
  <Override PartName="/ppt/theme/theme4.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6" r:id="rId2"/>
  </p:sldMasterIdLst>
  <p:notesMasterIdLst>
    <p:notesMasterId r:id="rId4"/>
  </p:notesMasterIdLst>
  <p:handoutMasterIdLst>
    <p:handoutMasterId r:id="rId5"/>
  </p:handoutMasterIdLst>
  <p:sldIdLst>
    <p:sldId id="259" r:id="rId3"/>
  </p:sldIdLst>
  <p:sldSz cx="10058400" cy="7772400"/>
  <p:notesSz cx="6858000" cy="9144000"/>
  <p:custDataLst>
    <p:tags r:id="rId6"/>
  </p:custDataLst>
  <p:defaultTextStyle>
    <a:defPPr>
      <a:defRPr lang="en-US"/>
    </a:defPPr>
    <a:lvl1pPr algn="l" rtl="0" eaLnBrk="0" fontAlgn="base" hangingPunct="0">
      <a:spcBef>
        <a:spcPct val="0"/>
      </a:spcBef>
      <a:spcAft>
        <a:spcPct val="0"/>
      </a:spcAft>
      <a:defRPr lang="en-US" sz="1300"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Book Antiqua" pitchFamily="18" charset="0"/>
        <a:ea typeface="+mn-ea"/>
        <a:cs typeface="+mn-cs"/>
      </a:defRPr>
    </a:lvl2pPr>
    <a:lvl3pPr marL="914400" algn="l" rtl="0" eaLnBrk="0" fontAlgn="base" hangingPunct="0">
      <a:spcBef>
        <a:spcPct val="0"/>
      </a:spcBef>
      <a:spcAft>
        <a:spcPct val="0"/>
      </a:spcAft>
      <a:defRPr sz="1300" kern="1200">
        <a:solidFill>
          <a:schemeClr val="tx1"/>
        </a:solidFill>
        <a:latin typeface="Book Antiqua" pitchFamily="18" charset="0"/>
        <a:ea typeface="+mn-ea"/>
        <a:cs typeface="+mn-cs"/>
      </a:defRPr>
    </a:lvl3pPr>
    <a:lvl4pPr marL="1371600" algn="l" rtl="0" eaLnBrk="0" fontAlgn="base" hangingPunct="0">
      <a:spcBef>
        <a:spcPct val="0"/>
      </a:spcBef>
      <a:spcAft>
        <a:spcPct val="0"/>
      </a:spcAft>
      <a:defRPr sz="1300" kern="1200">
        <a:solidFill>
          <a:schemeClr val="tx1"/>
        </a:solidFill>
        <a:latin typeface="Book Antiqua" pitchFamily="18" charset="0"/>
        <a:ea typeface="+mn-ea"/>
        <a:cs typeface="+mn-cs"/>
      </a:defRPr>
    </a:lvl4pPr>
    <a:lvl5pPr marL="1828800" algn="l" rtl="0" eaLnBrk="0" fontAlgn="base" hangingPunct="0">
      <a:spcBef>
        <a:spcPct val="0"/>
      </a:spcBef>
      <a:spcAft>
        <a:spcPct val="0"/>
      </a:spcAft>
      <a:defRPr sz="1300" kern="1200">
        <a:solidFill>
          <a:schemeClr val="tx1"/>
        </a:solidFill>
        <a:latin typeface="Book Antiqua" pitchFamily="18" charset="0"/>
        <a:ea typeface="+mn-ea"/>
        <a:cs typeface="+mn-cs"/>
      </a:defRPr>
    </a:lvl5pPr>
    <a:lvl6pPr marL="2286000" algn="l" defTabSz="914400" rtl="0" eaLnBrk="1" latinLnBrk="0" hangingPunct="1">
      <a:defRPr sz="1300" kern="1200">
        <a:solidFill>
          <a:schemeClr val="tx1"/>
        </a:solidFill>
        <a:latin typeface="Book Antiqua" pitchFamily="18" charset="0"/>
        <a:ea typeface="+mn-ea"/>
        <a:cs typeface="+mn-cs"/>
      </a:defRPr>
    </a:lvl6pPr>
    <a:lvl7pPr marL="2743200" algn="l" defTabSz="914400" rtl="0" eaLnBrk="1" latinLnBrk="0" hangingPunct="1">
      <a:defRPr sz="1300" kern="1200">
        <a:solidFill>
          <a:schemeClr val="tx1"/>
        </a:solidFill>
        <a:latin typeface="Book Antiqua" pitchFamily="18" charset="0"/>
        <a:ea typeface="+mn-ea"/>
        <a:cs typeface="+mn-cs"/>
      </a:defRPr>
    </a:lvl7pPr>
    <a:lvl8pPr marL="3200400" algn="l" defTabSz="914400" rtl="0" eaLnBrk="1" latinLnBrk="0" hangingPunct="1">
      <a:defRPr sz="1300" kern="1200">
        <a:solidFill>
          <a:schemeClr val="tx1"/>
        </a:solidFill>
        <a:latin typeface="Book Antiqua" pitchFamily="18" charset="0"/>
        <a:ea typeface="+mn-ea"/>
        <a:cs typeface="+mn-cs"/>
      </a:defRPr>
    </a:lvl8pPr>
    <a:lvl9pPr marL="3657600" algn="l" defTabSz="914400" rtl="0" eaLnBrk="1" latinLnBrk="0" hangingPunct="1">
      <a:defRPr sz="1300" kern="1200">
        <a:solidFill>
          <a:schemeClr val="tx1"/>
        </a:solidFill>
        <a:latin typeface="Book Antiqua" pitchFamily="18" charset="0"/>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2169"/>
    <a:srgbClr val="FF0000"/>
    <a:srgbClr val="EA7600"/>
    <a:srgbClr val="969696"/>
    <a:srgbClr val="001C5C"/>
    <a:srgbClr val="0C1975"/>
    <a:srgbClr val="738EA5"/>
    <a:srgbClr val="FFFFFF"/>
    <a:srgbClr val="000000"/>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4075" autoAdjust="0"/>
    <p:restoredTop sz="94660"/>
  </p:normalViewPr>
  <p:slideViewPr>
    <p:cSldViewPr>
      <p:cViewPr varScale="1">
        <p:scale>
          <a:sx n="65" d="100"/>
          <a:sy n="65" d="100"/>
        </p:scale>
        <p:origin x="1800" y="66"/>
      </p:cViewPr>
      <p:guideLst>
        <p:guide orient="horz" pos="2448"/>
        <p:guide pos="3168"/>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76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ags" Target="tags/tag1.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Calibri" pitchFamily="34" charset="0"/>
              <a:cs typeface="Calibri"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9E88149-C620-4DF9-8784-FEC66FF5C249}" type="datetimeFigureOut">
              <a:rPr lang="en-US" smtClean="0">
                <a:latin typeface="Calibri" pitchFamily="34" charset="0"/>
                <a:cs typeface="Calibri" pitchFamily="34" charset="0"/>
              </a:rPr>
              <a:pPr/>
              <a:t>5/1/2020</a:t>
            </a:fld>
            <a:endParaRPr lang="en-US">
              <a:latin typeface="Calibri" pitchFamily="34" charset="0"/>
              <a:cs typeface="Calibri"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Calibri" pitchFamily="34" charset="0"/>
              <a:cs typeface="Calibri"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934547-6741-41D7-BEF4-9B98CE0DE939}" type="slidenum">
              <a:rPr lang="en-US" smtClean="0">
                <a:latin typeface="Calibri" pitchFamily="34" charset="0"/>
                <a:cs typeface="Calibri" pitchFamily="34" charset="0"/>
              </a:rPr>
              <a:pPr/>
              <a:t>‹#›</a:t>
            </a:fld>
            <a:endParaRPr lang="en-US">
              <a:latin typeface="Calibri" pitchFamily="34" charset="0"/>
              <a:cs typeface="Calibri" pitchFamily="34" charset="0"/>
            </a:endParaRPr>
          </a:p>
        </p:txBody>
      </p:sp>
    </p:spTree>
    <p:extLst>
      <p:ext uri="{BB962C8B-B14F-4D97-AF65-F5344CB8AC3E}">
        <p14:creationId xmlns:p14="http://schemas.microsoft.com/office/powerpoint/2010/main" val="1565422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tags" Target="../tags/tag11.xml"/><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8" name="Rectangle 4"/>
          <p:cNvSpPr>
            <a:spLocks noGrp="1" noRot="1" noChangeAspect="1" noChangeArrowheads="1" noTextEdit="1"/>
          </p:cNvSpPr>
          <p:nvPr>
            <p:ph type="sldImg" idx="2"/>
          </p:nvPr>
        </p:nvSpPr>
        <p:spPr bwMode="auto">
          <a:xfrm>
            <a:off x="1219200" y="228600"/>
            <a:ext cx="4438650" cy="3429000"/>
          </a:xfrm>
          <a:prstGeom prst="rect">
            <a:avLst/>
          </a:prstGeom>
          <a:noFill/>
          <a:ln w="9525">
            <a:solidFill>
              <a:srgbClr val="000000"/>
            </a:solidFill>
            <a:miter lim="800000"/>
            <a:headEnd/>
            <a:tailEnd/>
          </a:ln>
          <a:effectLst/>
        </p:spPr>
      </p:sp>
      <p:sp>
        <p:nvSpPr>
          <p:cNvPr id="6152" name="Rectangle 8"/>
          <p:cNvSpPr>
            <a:spLocks noGrp="1" noChangeArrowheads="1"/>
          </p:cNvSpPr>
          <p:nvPr>
            <p:ph type="body" sz="quarter" idx="3"/>
            <p:custDataLst>
              <p:tags r:id="rId2"/>
            </p:custDataLst>
          </p:nvPr>
        </p:nvSpPr>
        <p:spPr bwMode="gray">
          <a:xfrm>
            <a:off x="455613" y="5200650"/>
            <a:ext cx="5945187" cy="290513"/>
          </a:xfrm>
          <a:prstGeom prst="rect">
            <a:avLst/>
          </a:prstGeom>
          <a:noFill/>
          <a:ln w="12700">
            <a:noFill/>
            <a:miter lim="800000"/>
            <a:headEnd/>
            <a:tailEnd/>
          </a:ln>
          <a:effectLst/>
        </p:spPr>
        <p:txBody>
          <a:bodyPr vert="horz" wrap="square" lIns="0" tIns="45720" rIns="0" bIns="45720" numCol="1" anchor="t" anchorCtr="0" compatLnSpc="1">
            <a:prstTxWarp prst="textNoShape">
              <a:avLst/>
            </a:prstTxWarp>
            <a:spAutoFit/>
          </a:bodyPr>
          <a:lstStyle/>
          <a:p>
            <a:pPr lvl="0"/>
            <a:r>
              <a:rPr lang="en-US" dirty="0" smtClean="0"/>
              <a:t>[Text]</a:t>
            </a:r>
          </a:p>
        </p:txBody>
      </p:sp>
    </p:spTree>
    <p:extLst>
      <p:ext uri="{BB962C8B-B14F-4D97-AF65-F5344CB8AC3E}">
        <p14:creationId xmlns:p14="http://schemas.microsoft.com/office/powerpoint/2010/main" val="841962917"/>
      </p:ext>
    </p:extLst>
  </p:cSld>
  <p:clrMap bg1="lt1" tx1="dk1" bg2="lt2" tx2="dk2" accent1="accent1" accent2="accent2" accent3="accent3" accent4="accent4" accent5="accent5" accent6="accent6" hlink="hlink" folHlink="folHlink"/>
  <p:notesStyle>
    <a:lvl1pPr marL="457200" indent="-228600" algn="l" rtl="0" fontAlgn="base">
      <a:spcBef>
        <a:spcPct val="100000"/>
      </a:spcBef>
      <a:spcAft>
        <a:spcPct val="0"/>
      </a:spcAft>
      <a:buSzPct val="80000"/>
      <a:buFont typeface="Wingdings" pitchFamily="2" charset="2"/>
      <a:buChar char="n"/>
      <a:defRPr sz="1300" kern="1200">
        <a:solidFill>
          <a:schemeClr val="tx1"/>
        </a:solidFill>
        <a:latin typeface="Calibri" pitchFamily="34" charset="0"/>
        <a:ea typeface="+mn-ea"/>
        <a:cs typeface="Calibri" pitchFamily="34" charset="0"/>
      </a:defRPr>
    </a:lvl1pPr>
    <a:lvl2pPr marL="742950" indent="-171450" algn="l" rtl="0" eaLnBrk="0" fontAlgn="base" hangingPunct="0">
      <a:spcBef>
        <a:spcPct val="50000"/>
      </a:spcBef>
      <a:spcAft>
        <a:spcPct val="0"/>
      </a:spcAft>
      <a:buSzPct val="65000"/>
      <a:buFont typeface="Wingdings" pitchFamily="2" charset="2"/>
      <a:buChar char="n"/>
      <a:defRPr sz="1300" kern="1200">
        <a:solidFill>
          <a:schemeClr val="tx1"/>
        </a:solidFill>
        <a:latin typeface="Book Antiqua" pitchFamily="18" charset="0"/>
        <a:ea typeface="+mn-ea"/>
        <a:cs typeface="+mn-cs"/>
      </a:defRPr>
    </a:lvl2pPr>
    <a:lvl3pPr marL="1028700" indent="-171450" algn="l" rtl="0" eaLnBrk="0" fontAlgn="base" hangingPunct="0">
      <a:spcBef>
        <a:spcPct val="50000"/>
      </a:spcBef>
      <a:spcAft>
        <a:spcPct val="0"/>
      </a:spcAft>
      <a:buFont typeface="Book Antiqua" pitchFamily="18" charset="0"/>
      <a:buChar char="–"/>
      <a:defRPr sz="1300" kern="1200">
        <a:solidFill>
          <a:schemeClr val="tx1"/>
        </a:solidFill>
        <a:latin typeface="Book Antiqua" pitchFamily="18" charset="0"/>
        <a:ea typeface="+mn-ea"/>
        <a:cs typeface="+mn-cs"/>
      </a:defRPr>
    </a:lvl3pPr>
    <a:lvl4pPr marL="1314450" indent="-171450" algn="l" rtl="0" eaLnBrk="0" fontAlgn="base" hangingPunct="0">
      <a:spcBef>
        <a:spcPct val="50000"/>
      </a:spcBef>
      <a:spcAft>
        <a:spcPct val="0"/>
      </a:spcAft>
      <a:buFont typeface="Wingdings" pitchFamily="2" charset="2"/>
      <a:buChar char="w"/>
      <a:defRPr sz="1300" kern="1200">
        <a:solidFill>
          <a:schemeClr val="tx1"/>
        </a:solidFill>
        <a:latin typeface="Book Antiqua" pitchFamily="18" charset="0"/>
        <a:ea typeface="+mn-ea"/>
        <a:cs typeface="+mn-cs"/>
      </a:defRPr>
    </a:lvl4pPr>
    <a:lvl5pPr marL="1828800" algn="l" rtl="0" eaLnBrk="0" fontAlgn="base" hangingPunct="0">
      <a:spcBef>
        <a:spcPct val="0"/>
      </a:spcBef>
      <a:spcAft>
        <a:spcPct val="0"/>
      </a:spcAft>
      <a:defRPr sz="1300" kern="1200">
        <a:solidFill>
          <a:schemeClr val="tx1"/>
        </a:solidFill>
        <a:latin typeface="Book Antiqua"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2.jpeg"/><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9" name="Publishing Placeholder"/>
          <p:cNvSpPr>
            <a:spLocks noGrp="1"/>
          </p:cNvSpPr>
          <p:nvPr>
            <p:ph type="ctrTitle"/>
            <p:custDataLst>
              <p:tags r:id="rId1"/>
            </p:custDataLst>
          </p:nvPr>
        </p:nvSpPr>
        <p:spPr>
          <a:xfrm>
            <a:off x="0" y="7772400"/>
            <a:ext cx="10058400" cy="45720"/>
          </a:xfrm>
          <a:prstGeom prst="rect">
            <a:avLst/>
          </a:prstGeom>
        </p:spPr>
        <p:txBody>
          <a:bodyPr lIns="0" tIns="0" rIns="0" bIns="0"/>
          <a:lstStyle>
            <a:lvl1pPr>
              <a:defRPr sz="100" baseline="0">
                <a:solidFill>
                  <a:srgbClr val="738EA5"/>
                </a:solidFill>
                <a:latin typeface="Calibri" pitchFamily="34" charset="0"/>
                <a:cs typeface="Calibri" pitchFamily="34" charset="0"/>
              </a:defRPr>
            </a:lvl1pPr>
          </a:lstStyle>
          <a:p>
            <a:r>
              <a:rPr lang="en-US" smtClean="0"/>
              <a:t>Click to edit Master title style</a:t>
            </a:r>
            <a:endParaRPr lang="en-US"/>
          </a:p>
        </p:txBody>
      </p:sp>
      <p:pic>
        <p:nvPicPr>
          <p:cNvPr id="5" name="Picture 4"/>
          <p:cNvPicPr>
            <a:picLocks noChangeAspect="1"/>
          </p:cNvPicPr>
          <p:nvPr userDrawn="1">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317480" y="7123954"/>
            <a:ext cx="715138" cy="391444"/>
          </a:xfrm>
          <a:prstGeom prst="rect">
            <a:avLst/>
          </a:prstGeom>
        </p:spPr>
      </p:pic>
      <p:pic>
        <p:nvPicPr>
          <p:cNvPr id="6" name="Picture 5"/>
          <p:cNvPicPr>
            <a:picLocks noChangeAspect="1"/>
          </p:cNvPicPr>
          <p:nvPr userDrawn="1">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0" y="5394958"/>
            <a:ext cx="10058400" cy="109727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0" y="7772400"/>
            <a:ext cx="10058400" cy="45720"/>
          </a:xfrm>
          <a:prstGeom prst="rect">
            <a:avLst/>
          </a:prstGeom>
        </p:spPr>
        <p:txBody>
          <a:bodyPr/>
          <a:lstStyle>
            <a:lvl1pPr>
              <a:defRPr sz="100">
                <a:solidFill>
                  <a:srgbClr val="738EA5"/>
                </a:solidFill>
                <a:latin typeface="Calibri" pitchFamily="34" charset="0"/>
                <a:cs typeface="Calibri" pitchFamily="34" charset="0"/>
              </a:defRPr>
            </a:lvl1pPr>
          </a:lstStyle>
          <a:p>
            <a:r>
              <a:rPr lang="en-US"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extBox 1"/>
          <p:cNvSpPr txBox="1"/>
          <p:nvPr userDrawn="1"/>
        </p:nvSpPr>
        <p:spPr>
          <a:xfrm>
            <a:off x="381000" y="7467600"/>
            <a:ext cx="1066800" cy="153888"/>
          </a:xfrm>
          <a:prstGeom prst="rect">
            <a:avLst/>
          </a:prstGeom>
          <a:noFill/>
        </p:spPr>
        <p:txBody>
          <a:bodyPr wrap="square" lIns="0" tIns="0" rIns="0" bIns="0" rtlCol="0">
            <a:spAutoFit/>
          </a:bodyPr>
          <a:lstStyle/>
          <a:p>
            <a:pPr>
              <a:spcBef>
                <a:spcPts val="1560"/>
              </a:spcBef>
            </a:pPr>
            <a:fld id="{2FC157F9-045B-45C1-8D89-4839EC548950}" type="slidenum">
              <a:rPr lang="en-US" sz="1000" smtClean="0">
                <a:latin typeface="Calibri Light" panose="020F0302020204030204" pitchFamily="34" charset="0"/>
                <a:cs typeface="Calibri Light" panose="020F0302020204030204" pitchFamily="34" charset="0"/>
              </a:rPr>
              <a:t>‹#›</a:t>
            </a:fld>
            <a:endParaRPr lang="en-US" sz="1000" dirty="0" smtClean="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332760906"/>
      </p:ext>
    </p:extLst>
  </p:cSld>
  <p:clrMapOvr>
    <a:masterClrMapping/>
  </p:clrMapOvr>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tags" Target="../tags/tag4.xml"/><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ags" Target="../tags/tag5.xml"/></Relationships>
</file>

<file path=ppt/slideMasters/_rels/slideMaster2.xml.rels><?xml version="1.0" encoding="UTF-8" standalone="yes"?>
<Relationships xmlns="http://schemas.openxmlformats.org/package/2006/relationships"><Relationship Id="rId2" Type="http://schemas.openxmlformats.org/officeDocument/2006/relationships/tags" Target="../tags/tag10.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37" name="Textbox - without 1st bullet"/>
          <p:cNvSpPr>
            <a:spLocks noGrp="1" noChangeArrowheads="1"/>
          </p:cNvSpPr>
          <p:nvPr>
            <p:ph type="body" idx="1"/>
            <p:custDataLst>
              <p:tags r:id="rId6"/>
            </p:custDataLst>
          </p:nvPr>
        </p:nvSpPr>
        <p:spPr bwMode="gray">
          <a:xfrm>
            <a:off x="457200" y="1600200"/>
            <a:ext cx="8915400" cy="1392689"/>
          </a:xfrm>
          <a:prstGeom prst="rect">
            <a:avLst/>
          </a:prstGeom>
          <a:noFill/>
          <a:ln w="12700">
            <a:noFill/>
            <a:miter lim="800000"/>
            <a:headEnd/>
            <a:tailEnd/>
          </a:ln>
          <a:effectLst/>
        </p:spPr>
        <p:txBody>
          <a:bodyPr vert="horz" wrap="square" lIns="0" tIns="45720" rIns="0" bIns="45720" numCol="1" anchor="t" anchorCtr="0" compatLnSpc="1">
            <a:prstTxWarp prst="textNoShape">
              <a:avLst/>
            </a:prstTxWarp>
            <a:spAutoFit/>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 name="DRAFT Stamp" hidden="1"/>
          <p:cNvSpPr txBox="1">
            <a:spLocks noChangeArrowheads="1"/>
          </p:cNvSpPr>
          <p:nvPr userDrawn="1">
            <p:custDataLst>
              <p:tags r:id="rId7"/>
            </p:custDataLst>
          </p:nvPr>
        </p:nvSpPr>
        <p:spPr bwMode="auto">
          <a:xfrm>
            <a:off x="713232" y="7360920"/>
            <a:ext cx="576072" cy="182880"/>
          </a:xfrm>
          <a:prstGeom prst="rect">
            <a:avLst/>
          </a:prstGeom>
          <a:solidFill>
            <a:srgbClr val="FFFFFF"/>
          </a:solidFill>
          <a:ln w="28575">
            <a:noFill/>
          </a:ln>
        </p:spPr>
        <p:style>
          <a:lnRef idx="2">
            <a:schemeClr val="accent2"/>
          </a:lnRef>
          <a:fillRef idx="1">
            <a:schemeClr val="lt1"/>
          </a:fillRef>
          <a:effectRef idx="0">
            <a:schemeClr val="accent2"/>
          </a:effectRef>
          <a:fontRef idx="minor">
            <a:schemeClr val="dk1"/>
          </a:fontRef>
        </p:style>
        <p:txBody>
          <a:bodyPr wrap="square" lIns="72000" tIns="0" rIns="72000" bIns="0" rtlCol="0" anchor="ctr" anchorCtr="0">
            <a:spAutoFit/>
          </a:bodyPr>
          <a:lstStyle/>
          <a:p>
            <a:pPr algn="ctr"/>
            <a:r>
              <a:rPr lang="en-US" altLang="en-US" sz="1200" b="1" cap="all" dirty="0">
                <a:solidFill>
                  <a:srgbClr val="FFFFFF"/>
                </a:solidFill>
                <a:latin typeface="Calibri"/>
              </a:rPr>
              <a:t>DRAFT</a:t>
            </a:r>
          </a:p>
        </p:txBody>
      </p:sp>
      <p:sp>
        <p:nvSpPr>
          <p:cNvPr id="11" name="Confidential Stamp" hidden="1"/>
          <p:cNvSpPr txBox="1">
            <a:spLocks noChangeArrowheads="1"/>
          </p:cNvSpPr>
          <p:nvPr userDrawn="1">
            <p:custDataLst>
              <p:tags r:id="rId8"/>
            </p:custDataLst>
          </p:nvPr>
        </p:nvSpPr>
        <p:spPr bwMode="auto">
          <a:xfrm>
            <a:off x="713232" y="7360920"/>
            <a:ext cx="1097280" cy="182880"/>
          </a:xfrm>
          <a:prstGeom prst="rect">
            <a:avLst/>
          </a:prstGeom>
          <a:solidFill>
            <a:srgbClr val="FFFFFF"/>
          </a:solidFill>
          <a:ln w="28575">
            <a:noFill/>
          </a:ln>
        </p:spPr>
        <p:style>
          <a:lnRef idx="2">
            <a:schemeClr val="accent2"/>
          </a:lnRef>
          <a:fillRef idx="1">
            <a:schemeClr val="lt1"/>
          </a:fillRef>
          <a:effectRef idx="0">
            <a:schemeClr val="accent2"/>
          </a:effectRef>
          <a:fontRef idx="minor">
            <a:schemeClr val="dk1"/>
          </a:fontRef>
        </p:style>
        <p:txBody>
          <a:bodyPr wrap="square" lIns="72000" tIns="0" rIns="72000" bIns="0" rtlCol="0" anchor="ctr" anchorCtr="0">
            <a:spAutoFit/>
          </a:bodyPr>
          <a:lstStyle/>
          <a:p>
            <a:pPr algn="ctr"/>
            <a:r>
              <a:rPr lang="en-US" altLang="en-US" sz="1200" b="1" cap="all" dirty="0">
                <a:solidFill>
                  <a:srgbClr val="FFFFFF"/>
                </a:solidFill>
                <a:latin typeface="Calibri"/>
              </a:rPr>
              <a:t>CONFIDENTIAL</a:t>
            </a:r>
          </a:p>
        </p:txBody>
      </p:sp>
      <p:pic>
        <p:nvPicPr>
          <p:cNvPr id="6" name="Picture 5"/>
          <p:cNvPicPr>
            <a:picLocks noChangeAspect="1"/>
          </p:cNvPicPr>
          <p:nvPr userDrawn="1">
            <p:custDataLst>
              <p:tags r:id="rId9"/>
            </p:custDataLst>
          </p:nvPr>
        </p:nvPicPr>
        <p:blipFill>
          <a:blip r:embed="rId10" cstate="print">
            <a:extLst>
              <a:ext uri="{28A0092B-C50C-407E-A947-70E740481C1C}">
                <a14:useLocalDpi xmlns:a14="http://schemas.microsoft.com/office/drawing/2010/main" val="0"/>
              </a:ext>
            </a:extLst>
          </a:blip>
          <a:stretch>
            <a:fillRect/>
          </a:stretch>
        </p:blipFill>
        <p:spPr>
          <a:xfrm>
            <a:off x="8982242" y="435986"/>
            <a:ext cx="715138" cy="39144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7" r:id="rId4"/>
  </p:sldLayoutIdLst>
  <p:txStyles>
    <p:titleStyle>
      <a:lvl1pPr algn="l" defTabSz="1019175" rtl="0" eaLnBrk="1" fontAlgn="base" hangingPunct="1">
        <a:spcBef>
          <a:spcPct val="0"/>
        </a:spcBef>
        <a:spcAft>
          <a:spcPct val="0"/>
        </a:spcAft>
        <a:defRPr b="1">
          <a:solidFill>
            <a:schemeClr val="tx2"/>
          </a:solidFill>
          <a:latin typeface="+mj-lt"/>
          <a:ea typeface="+mj-ea"/>
          <a:cs typeface="+mj-cs"/>
        </a:defRPr>
      </a:lvl1pPr>
      <a:lvl2pPr algn="l" defTabSz="1019175" rtl="0" eaLnBrk="1" fontAlgn="base" hangingPunct="1">
        <a:spcBef>
          <a:spcPct val="0"/>
        </a:spcBef>
        <a:spcAft>
          <a:spcPct val="0"/>
        </a:spcAft>
        <a:defRPr b="1">
          <a:solidFill>
            <a:schemeClr val="tx2"/>
          </a:solidFill>
          <a:latin typeface="Book Antiqua" pitchFamily="18" charset="0"/>
        </a:defRPr>
      </a:lvl2pPr>
      <a:lvl3pPr algn="l" defTabSz="1019175" rtl="0" eaLnBrk="1" fontAlgn="base" hangingPunct="1">
        <a:spcBef>
          <a:spcPct val="0"/>
        </a:spcBef>
        <a:spcAft>
          <a:spcPct val="0"/>
        </a:spcAft>
        <a:defRPr b="1">
          <a:solidFill>
            <a:schemeClr val="tx2"/>
          </a:solidFill>
          <a:latin typeface="Book Antiqua" pitchFamily="18" charset="0"/>
        </a:defRPr>
      </a:lvl3pPr>
      <a:lvl4pPr algn="l" defTabSz="1019175" rtl="0" eaLnBrk="1" fontAlgn="base" hangingPunct="1">
        <a:spcBef>
          <a:spcPct val="0"/>
        </a:spcBef>
        <a:spcAft>
          <a:spcPct val="0"/>
        </a:spcAft>
        <a:defRPr b="1">
          <a:solidFill>
            <a:schemeClr val="tx2"/>
          </a:solidFill>
          <a:latin typeface="Book Antiqua" pitchFamily="18" charset="0"/>
        </a:defRPr>
      </a:lvl4pPr>
      <a:lvl5pPr algn="l" defTabSz="1019175" rtl="0" eaLnBrk="1" fontAlgn="base" hangingPunct="1">
        <a:spcBef>
          <a:spcPct val="0"/>
        </a:spcBef>
        <a:spcAft>
          <a:spcPct val="0"/>
        </a:spcAft>
        <a:defRPr b="1">
          <a:solidFill>
            <a:schemeClr val="tx2"/>
          </a:solidFill>
          <a:latin typeface="Book Antiqua" pitchFamily="18" charset="0"/>
        </a:defRPr>
      </a:lvl5pPr>
      <a:lvl6pPr marL="457200" algn="l" defTabSz="1019175" rtl="0" eaLnBrk="1" fontAlgn="base" hangingPunct="1">
        <a:spcBef>
          <a:spcPct val="0"/>
        </a:spcBef>
        <a:spcAft>
          <a:spcPct val="0"/>
        </a:spcAft>
        <a:defRPr b="1">
          <a:solidFill>
            <a:schemeClr val="tx2"/>
          </a:solidFill>
          <a:latin typeface="Book Antiqua" pitchFamily="18" charset="0"/>
        </a:defRPr>
      </a:lvl6pPr>
      <a:lvl7pPr marL="914400" algn="l" defTabSz="1019175" rtl="0" eaLnBrk="1" fontAlgn="base" hangingPunct="1">
        <a:spcBef>
          <a:spcPct val="0"/>
        </a:spcBef>
        <a:spcAft>
          <a:spcPct val="0"/>
        </a:spcAft>
        <a:defRPr b="1">
          <a:solidFill>
            <a:schemeClr val="tx2"/>
          </a:solidFill>
          <a:latin typeface="Book Antiqua" pitchFamily="18" charset="0"/>
        </a:defRPr>
      </a:lvl7pPr>
      <a:lvl8pPr marL="1371600" algn="l" defTabSz="1019175" rtl="0" eaLnBrk="1" fontAlgn="base" hangingPunct="1">
        <a:spcBef>
          <a:spcPct val="0"/>
        </a:spcBef>
        <a:spcAft>
          <a:spcPct val="0"/>
        </a:spcAft>
        <a:defRPr b="1">
          <a:solidFill>
            <a:schemeClr val="tx2"/>
          </a:solidFill>
          <a:latin typeface="Book Antiqua" pitchFamily="18" charset="0"/>
        </a:defRPr>
      </a:lvl8pPr>
      <a:lvl9pPr marL="1828800" algn="l" defTabSz="1019175" rtl="0" eaLnBrk="1" fontAlgn="base" hangingPunct="1">
        <a:spcBef>
          <a:spcPct val="0"/>
        </a:spcBef>
        <a:spcAft>
          <a:spcPct val="0"/>
        </a:spcAft>
        <a:defRPr b="1">
          <a:solidFill>
            <a:schemeClr val="tx2"/>
          </a:solidFill>
          <a:latin typeface="Book Antiqua" pitchFamily="18" charset="0"/>
        </a:defRPr>
      </a:lvl9pPr>
    </p:titleStyle>
    <p:bodyStyle>
      <a:lvl1pPr marL="0" indent="0" algn="l" defTabSz="1019175" rtl="0" eaLnBrk="1" fontAlgn="base" hangingPunct="1">
        <a:spcBef>
          <a:spcPct val="100000"/>
        </a:spcBef>
        <a:spcAft>
          <a:spcPct val="0"/>
        </a:spcAft>
        <a:buChar char=" "/>
        <a:defRPr sz="1300">
          <a:solidFill>
            <a:schemeClr val="tx1"/>
          </a:solidFill>
          <a:latin typeface="Calibri" pitchFamily="34" charset="0"/>
          <a:ea typeface="+mn-ea"/>
          <a:cs typeface="Calibri" pitchFamily="34" charset="0"/>
        </a:defRPr>
      </a:lvl1pPr>
      <a:lvl2pPr marL="283464" indent="-163513" algn="l" defTabSz="1019175" rtl="0" eaLnBrk="1" fontAlgn="base" hangingPunct="1">
        <a:spcBef>
          <a:spcPct val="50000"/>
        </a:spcBef>
        <a:spcAft>
          <a:spcPct val="0"/>
        </a:spcAft>
        <a:buSzPct val="65000"/>
        <a:buFont typeface="Wingdings" pitchFamily="2" charset="2"/>
        <a:buChar char="n"/>
        <a:defRPr sz="1300">
          <a:solidFill>
            <a:schemeClr val="tx1"/>
          </a:solidFill>
          <a:latin typeface="Calibri" pitchFamily="34" charset="0"/>
          <a:cs typeface="Calibri" pitchFamily="34" charset="0"/>
        </a:defRPr>
      </a:lvl2pPr>
      <a:lvl3pPr marL="576072" indent="-179388" algn="l" defTabSz="1019175" rtl="0" eaLnBrk="1" fontAlgn="base" hangingPunct="1">
        <a:spcBef>
          <a:spcPct val="50000"/>
        </a:spcBef>
        <a:spcAft>
          <a:spcPct val="0"/>
        </a:spcAft>
        <a:buChar char="–"/>
        <a:defRPr sz="1300">
          <a:solidFill>
            <a:schemeClr val="tx1"/>
          </a:solidFill>
          <a:latin typeface="Calibri" pitchFamily="34" charset="0"/>
          <a:cs typeface="Calibri" pitchFamily="34" charset="0"/>
        </a:defRPr>
      </a:lvl3pPr>
      <a:lvl4pPr marL="859536" indent="-163513" algn="l" defTabSz="1019175" rtl="0" eaLnBrk="1" fontAlgn="base" hangingPunct="1">
        <a:spcBef>
          <a:spcPct val="50000"/>
        </a:spcBef>
        <a:spcAft>
          <a:spcPct val="0"/>
        </a:spcAft>
        <a:buFont typeface="Wingdings" pitchFamily="2" charset="2"/>
        <a:buChar char="w"/>
        <a:defRPr sz="1300">
          <a:solidFill>
            <a:schemeClr val="tx1"/>
          </a:solidFill>
          <a:latin typeface="Calibri" pitchFamily="34" charset="0"/>
          <a:cs typeface="Calibri" pitchFamily="34" charset="0"/>
        </a:defRPr>
      </a:lvl4pPr>
      <a:lvl5pPr marL="1600200" indent="0" algn="l" defTabSz="1019175" rtl="0" eaLnBrk="1" fontAlgn="base" hangingPunct="1">
        <a:spcBef>
          <a:spcPct val="0"/>
        </a:spcBef>
        <a:spcAft>
          <a:spcPct val="0"/>
        </a:spcAft>
        <a:buFontTx/>
        <a:buNone/>
        <a:defRPr sz="1300">
          <a:solidFill>
            <a:schemeClr val="tx1"/>
          </a:solidFill>
          <a:latin typeface="Calibri" pitchFamily="34" charset="0"/>
          <a:cs typeface="Calibri" pitchFamily="34" charset="0"/>
        </a:defRPr>
      </a:lvl5pPr>
      <a:lvl6pPr marL="2749550" indent="-254000" algn="l" defTabSz="1019175" rtl="0" eaLnBrk="1" fontAlgn="base" hangingPunct="1">
        <a:spcBef>
          <a:spcPct val="0"/>
        </a:spcBef>
        <a:spcAft>
          <a:spcPct val="0"/>
        </a:spcAft>
        <a:buChar char="»"/>
        <a:defRPr sz="1300">
          <a:solidFill>
            <a:schemeClr val="tx1"/>
          </a:solidFill>
          <a:latin typeface="+mn-lt"/>
        </a:defRPr>
      </a:lvl6pPr>
      <a:lvl7pPr marL="3206750" indent="-254000" algn="l" defTabSz="1019175" rtl="0" eaLnBrk="1" fontAlgn="base" hangingPunct="1">
        <a:spcBef>
          <a:spcPct val="0"/>
        </a:spcBef>
        <a:spcAft>
          <a:spcPct val="0"/>
        </a:spcAft>
        <a:buChar char="»"/>
        <a:defRPr sz="1300">
          <a:solidFill>
            <a:schemeClr val="tx1"/>
          </a:solidFill>
          <a:latin typeface="+mn-lt"/>
        </a:defRPr>
      </a:lvl7pPr>
      <a:lvl8pPr marL="3663950" indent="-254000" algn="l" defTabSz="1019175" rtl="0" eaLnBrk="1" fontAlgn="base" hangingPunct="1">
        <a:spcBef>
          <a:spcPct val="0"/>
        </a:spcBef>
        <a:spcAft>
          <a:spcPct val="0"/>
        </a:spcAft>
        <a:buChar char="»"/>
        <a:defRPr sz="1300">
          <a:solidFill>
            <a:schemeClr val="tx1"/>
          </a:solidFill>
          <a:latin typeface="+mn-lt"/>
        </a:defRPr>
      </a:lvl8pPr>
      <a:lvl9pPr marL="4121150" indent="-254000" algn="l" defTabSz="1019175" rtl="0" eaLnBrk="1" fontAlgn="base" hangingPunct="1">
        <a:spcBef>
          <a:spcPct val="0"/>
        </a:spcBef>
        <a:spcAft>
          <a:spcPct val="0"/>
        </a:spcAft>
        <a:buChar char="»"/>
        <a:defRPr sz="13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box - with 1st bullet"/>
          <p:cNvSpPr>
            <a:spLocks noGrp="1"/>
          </p:cNvSpPr>
          <p:nvPr>
            <p:ph type="body" idx="1"/>
            <p:custDataLst>
              <p:tags r:id="rId2"/>
            </p:custDataLst>
          </p:nvPr>
        </p:nvSpPr>
        <p:spPr>
          <a:xfrm>
            <a:off x="457200" y="1600200"/>
            <a:ext cx="8915400" cy="1400383"/>
          </a:xfrm>
          <a:prstGeom prst="rect">
            <a:avLst/>
          </a:prstGeom>
        </p:spPr>
        <p:txBody>
          <a:bodyPr vert="horz" lIns="0" tIns="45720" rIns="0" bIns="45720" rtlCol="0">
            <a:spAutoFit/>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spcBef>
          <a:spcPts val="1560"/>
        </a:spcBef>
        <a:buSzPct val="80000"/>
        <a:buFont typeface="Wingdings" pitchFamily="2" charset="2"/>
        <a:buChar char=""/>
        <a:defRPr sz="1300" kern="1200" baseline="0">
          <a:solidFill>
            <a:schemeClr val="tx1"/>
          </a:solidFill>
          <a:latin typeface="Calibri" pitchFamily="34" charset="0"/>
          <a:ea typeface="+mn-ea"/>
          <a:cs typeface="Calibri" pitchFamily="34" charset="0"/>
        </a:defRPr>
      </a:lvl1pPr>
      <a:lvl2pPr marL="571500" indent="-233050" algn="l" defTabSz="914400" rtl="0" eaLnBrk="1" latinLnBrk="0" hangingPunct="1">
        <a:spcBef>
          <a:spcPts val="780"/>
        </a:spcBef>
        <a:buSzPct val="65000"/>
        <a:buFont typeface="Wingdings" pitchFamily="2" charset="2"/>
        <a:buChar char="n"/>
        <a:defRPr sz="1300" kern="1200" baseline="0">
          <a:solidFill>
            <a:schemeClr val="tx1"/>
          </a:solidFill>
          <a:latin typeface="Calibri" pitchFamily="34" charset="0"/>
          <a:ea typeface="+mn-ea"/>
          <a:cs typeface="Calibri" pitchFamily="34" charset="0"/>
        </a:defRPr>
      </a:lvl2pPr>
      <a:lvl3pPr marL="914400" indent="-284163" algn="l" defTabSz="914400" rtl="0" eaLnBrk="1" latinLnBrk="0" hangingPunct="1">
        <a:spcBef>
          <a:spcPts val="780"/>
        </a:spcBef>
        <a:buClr>
          <a:srgbClr val="000000"/>
        </a:buClr>
        <a:buFont typeface="Book Antiqua" pitchFamily="18" charset="0"/>
        <a:buChar char="–"/>
        <a:defRPr sz="1300" kern="1200" baseline="0">
          <a:solidFill>
            <a:schemeClr val="tx1"/>
          </a:solidFill>
          <a:latin typeface="Calibri" pitchFamily="34" charset="0"/>
          <a:ea typeface="+mn-ea"/>
          <a:cs typeface="Calibri" pitchFamily="34" charset="0"/>
        </a:defRPr>
      </a:lvl3pPr>
      <a:lvl4pPr marL="1243584" indent="-219456" algn="l" defTabSz="914400" rtl="0" eaLnBrk="1" latinLnBrk="0" hangingPunct="1">
        <a:spcBef>
          <a:spcPts val="780"/>
        </a:spcBef>
        <a:buFont typeface="Wingdings" pitchFamily="2" charset="2"/>
        <a:buChar char=""/>
        <a:defRPr sz="1300" kern="1200" baseline="0">
          <a:solidFill>
            <a:schemeClr val="tx1"/>
          </a:solidFill>
          <a:latin typeface="Calibri" pitchFamily="34" charset="0"/>
          <a:ea typeface="+mn-ea"/>
          <a:cs typeface="Calibri" pitchFamily="34" charset="0"/>
        </a:defRPr>
      </a:lvl4pPr>
      <a:lvl5pPr marL="1828800" indent="0" algn="l" defTabSz="914400" rtl="0" eaLnBrk="1" latinLnBrk="0" hangingPunct="1">
        <a:spcBef>
          <a:spcPts val="0"/>
        </a:spcBef>
        <a:buFontTx/>
        <a:buNone/>
        <a:defRPr sz="1300" kern="1200" baseline="0">
          <a:solidFill>
            <a:schemeClr val="tx1"/>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14.xml"/><Relationship Id="rId7" Type="http://schemas.openxmlformats.org/officeDocument/2006/relationships/image" Target="../media/image5.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slideLayout" Target="../slideLayouts/slideLayout4.xml"/><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Publishing Placeholder" hidden="1"/>
          <p:cNvSpPr>
            <a:spLocks noGrp="1"/>
          </p:cNvSpPr>
          <p:nvPr>
            <p:ph type="title" idx="4294967295"/>
            <p:custDataLst>
              <p:tags r:id="rId2"/>
            </p:custDataLst>
          </p:nvPr>
        </p:nvSpPr>
        <p:spPr>
          <a:xfrm>
            <a:off x="0" y="7773670"/>
            <a:ext cx="10058400" cy="50800"/>
          </a:xfrm>
          <a:prstGeom prst="rect">
            <a:avLst/>
          </a:prstGeom>
        </p:spPr>
        <p:txBody>
          <a:bodyPr/>
          <a:lstStyle>
            <a:lvl1pPr>
              <a:defRPr sz="100">
                <a:solidFill>
                  <a:srgbClr val="738EA5"/>
                </a:solidFill>
                <a:latin typeface="Book Antiqua" pitchFamily="18" charset="0"/>
              </a:defRPr>
            </a:lvl1pPr>
          </a:lstStyle>
          <a:p>
            <a:r>
              <a:rPr lang="en-US" smtClean="0">
                <a:latin typeface="Calibri" panose="020F0502020204030204" pitchFamily="34" charset="0"/>
              </a:rPr>
              <a:t>New feature - Lock/Unlock card</a:t>
            </a:r>
            <a:endParaRPr lang="en-US" dirty="0">
              <a:latin typeface="Calibri" panose="020F0502020204030204" pitchFamily="34" charset="0"/>
            </a:endParaRPr>
          </a:p>
        </p:txBody>
      </p:sp>
      <p:sp>
        <p:nvSpPr>
          <p:cNvPr id="12" name="Main Heading"/>
          <p:cNvSpPr>
            <a:spLocks noChangeArrowheads="1"/>
          </p:cNvSpPr>
          <p:nvPr>
            <p:custDataLst>
              <p:tags r:id="rId3"/>
            </p:custDataLst>
          </p:nvPr>
        </p:nvSpPr>
        <p:spPr bwMode="gray">
          <a:xfrm>
            <a:off x="356616" y="502920"/>
            <a:ext cx="7772400" cy="274320"/>
          </a:xfrm>
          <a:prstGeom prst="rect">
            <a:avLst/>
          </a:prstGeom>
          <a:noFill/>
          <a:ln w="12700">
            <a:noFill/>
            <a:prstDash val="dash"/>
            <a:miter lim="800000"/>
            <a:headEnd/>
            <a:tailEnd/>
          </a:ln>
          <a:effectLst/>
        </p:spPr>
        <p:txBody>
          <a:bodyPr lIns="0" tIns="0" rIns="0" bIns="0"/>
          <a:lstStyle/>
          <a:p>
            <a:pPr eaLnBrk="1" hangingPunct="1">
              <a:lnSpc>
                <a:spcPts val="2100"/>
              </a:lnSpc>
            </a:pPr>
            <a:r>
              <a:rPr lang="en-US" sz="2800" dirty="0" smtClean="0">
                <a:solidFill>
                  <a:srgbClr val="000000"/>
                </a:solidFill>
                <a:latin typeface="Calibri Light" panose="020F0302020204030204" pitchFamily="34" charset="0"/>
                <a:cs typeface="Calibri Light" panose="020F0302020204030204" pitchFamily="34" charset="0"/>
              </a:rPr>
              <a:t>New feature - </a:t>
            </a:r>
            <a:r>
              <a:rPr lang="en-US" sz="2800" dirty="0">
                <a:latin typeface="Calibri Light" panose="020F0302020204030204" pitchFamily="34" charset="0"/>
                <a:cs typeface="Calibri Light" panose="020F0302020204030204" pitchFamily="34" charset="0"/>
              </a:rPr>
              <a:t>Lock/Unlock card</a:t>
            </a:r>
            <a:endParaRPr lang="en-US" sz="2800" dirty="0">
              <a:solidFill>
                <a:srgbClr val="000000"/>
              </a:solidFill>
              <a:latin typeface="Calibri Light" panose="020F0302020204030204" pitchFamily="34" charset="0"/>
              <a:cs typeface="Calibri Light" panose="020F0302020204030204" pitchFamily="34" charset="0"/>
            </a:endParaRPr>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a:ext>
            </a:extLst>
          </a:blip>
          <a:srcRect l="5545" t="11484" r="6356" b="11504"/>
          <a:stretch/>
        </p:blipFill>
        <p:spPr>
          <a:xfrm>
            <a:off x="1633538" y="2271712"/>
            <a:ext cx="1857375" cy="3295651"/>
          </a:xfrm>
          <a:prstGeom prst="rect">
            <a:avLst/>
          </a:prstGeom>
        </p:spPr>
      </p:pic>
      <p:sp>
        <p:nvSpPr>
          <p:cNvPr id="4" name="Round Same Side Corner Rectangle 3"/>
          <p:cNvSpPr/>
          <p:nvPr/>
        </p:nvSpPr>
        <p:spPr bwMode="auto">
          <a:xfrm rot="10800000">
            <a:off x="1638300" y="5524500"/>
            <a:ext cx="1866900" cy="342900"/>
          </a:xfrm>
          <a:prstGeom prst="round2SameRect">
            <a:avLst>
              <a:gd name="adj1" fmla="val 50000"/>
              <a:gd name="adj2" fmla="val 0"/>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FFFF"/>
              </a:solidFill>
              <a:effectLst/>
              <a:latin typeface="Calibri" pitchFamily="34" charset="0"/>
              <a:cs typeface="Calibri" pitchFamily="34" charset="0"/>
            </a:endParaRPr>
          </a:p>
        </p:txBody>
      </p:sp>
      <p:sp>
        <p:nvSpPr>
          <p:cNvPr id="37" name="Round Same Side Corner Rectangle 36"/>
          <p:cNvSpPr/>
          <p:nvPr/>
        </p:nvSpPr>
        <p:spPr bwMode="auto">
          <a:xfrm>
            <a:off x="1638300" y="2019300"/>
            <a:ext cx="1866900" cy="342900"/>
          </a:xfrm>
          <a:prstGeom prst="round2SameRect">
            <a:avLst>
              <a:gd name="adj1" fmla="val 50000"/>
              <a:gd name="adj2" fmla="val 0"/>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FFFF"/>
              </a:solidFill>
              <a:effectLst/>
              <a:latin typeface="Calibri" pitchFamily="34" charset="0"/>
              <a:cs typeface="Calibri" pitchFamily="34" charset="0"/>
            </a:endParaRPr>
          </a:p>
        </p:txBody>
      </p:sp>
      <p:sp>
        <p:nvSpPr>
          <p:cNvPr id="14" name="Rounded Rectangle 13"/>
          <p:cNvSpPr/>
          <p:nvPr/>
        </p:nvSpPr>
        <p:spPr bwMode="auto">
          <a:xfrm>
            <a:off x="378478" y="6403275"/>
            <a:ext cx="9250265" cy="936204"/>
          </a:xfrm>
          <a:prstGeom prst="roundRect">
            <a:avLst>
              <a:gd name="adj" fmla="val 31435"/>
            </a:avLst>
          </a:prstGeom>
          <a:solidFill>
            <a:srgbClr val="EDEDED"/>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b"/>
          <a:lstStyle>
            <a:defPPr>
              <a:defRPr lang="en-US"/>
            </a:defPPr>
            <a:lvl1pPr marL="0" algn="l" defTabSz="1005840" rtl="0" eaLnBrk="1" latinLnBrk="0" hangingPunct="1">
              <a:defRPr sz="2000" kern="1200">
                <a:solidFill>
                  <a:schemeClr val="lt1"/>
                </a:solidFill>
                <a:latin typeface="+mn-lt"/>
                <a:ea typeface="+mn-ea"/>
                <a:cs typeface="+mn-cs"/>
              </a:defRPr>
            </a:lvl1pPr>
            <a:lvl2pPr marL="502920" algn="l" defTabSz="1005840" rtl="0" eaLnBrk="1" latinLnBrk="0" hangingPunct="1">
              <a:defRPr sz="2000" kern="1200">
                <a:solidFill>
                  <a:schemeClr val="lt1"/>
                </a:solidFill>
                <a:latin typeface="+mn-lt"/>
                <a:ea typeface="+mn-ea"/>
                <a:cs typeface="+mn-cs"/>
              </a:defRPr>
            </a:lvl2pPr>
            <a:lvl3pPr marL="1005840" algn="l" defTabSz="1005840" rtl="0" eaLnBrk="1" latinLnBrk="0" hangingPunct="1">
              <a:defRPr sz="2000" kern="1200">
                <a:solidFill>
                  <a:schemeClr val="lt1"/>
                </a:solidFill>
                <a:latin typeface="+mn-lt"/>
                <a:ea typeface="+mn-ea"/>
                <a:cs typeface="+mn-cs"/>
              </a:defRPr>
            </a:lvl3pPr>
            <a:lvl4pPr marL="1508760" algn="l" defTabSz="1005840" rtl="0" eaLnBrk="1" latinLnBrk="0" hangingPunct="1">
              <a:defRPr sz="2000" kern="1200">
                <a:solidFill>
                  <a:schemeClr val="lt1"/>
                </a:solidFill>
                <a:latin typeface="+mn-lt"/>
                <a:ea typeface="+mn-ea"/>
                <a:cs typeface="+mn-cs"/>
              </a:defRPr>
            </a:lvl4pPr>
            <a:lvl5pPr marL="2011680" algn="l" defTabSz="1005840" rtl="0" eaLnBrk="1" latinLnBrk="0" hangingPunct="1">
              <a:defRPr sz="2000" kern="1200">
                <a:solidFill>
                  <a:schemeClr val="lt1"/>
                </a:solidFill>
                <a:latin typeface="+mn-lt"/>
                <a:ea typeface="+mn-ea"/>
                <a:cs typeface="+mn-cs"/>
              </a:defRPr>
            </a:lvl5pPr>
            <a:lvl6pPr marL="2514600" algn="l" defTabSz="1005840" rtl="0" eaLnBrk="1" latinLnBrk="0" hangingPunct="1">
              <a:defRPr sz="2000" kern="1200">
                <a:solidFill>
                  <a:schemeClr val="lt1"/>
                </a:solidFill>
                <a:latin typeface="+mn-lt"/>
                <a:ea typeface="+mn-ea"/>
                <a:cs typeface="+mn-cs"/>
              </a:defRPr>
            </a:lvl6pPr>
            <a:lvl7pPr marL="3017520" algn="l" defTabSz="1005840" rtl="0" eaLnBrk="1" latinLnBrk="0" hangingPunct="1">
              <a:defRPr sz="2000" kern="1200">
                <a:solidFill>
                  <a:schemeClr val="lt1"/>
                </a:solidFill>
                <a:latin typeface="+mn-lt"/>
                <a:ea typeface="+mn-ea"/>
                <a:cs typeface="+mn-cs"/>
              </a:defRPr>
            </a:lvl7pPr>
            <a:lvl8pPr marL="3520440" algn="l" defTabSz="1005840" rtl="0" eaLnBrk="1" latinLnBrk="0" hangingPunct="1">
              <a:defRPr sz="2000" kern="1200">
                <a:solidFill>
                  <a:schemeClr val="lt1"/>
                </a:solidFill>
                <a:latin typeface="+mn-lt"/>
                <a:ea typeface="+mn-ea"/>
                <a:cs typeface="+mn-cs"/>
              </a:defRPr>
            </a:lvl8pPr>
            <a:lvl9pPr marL="4023360" algn="l" defTabSz="1005840" rtl="0" eaLnBrk="1" latinLnBrk="0" hangingPunct="1">
              <a:defRPr sz="2000" kern="1200">
                <a:solidFill>
                  <a:schemeClr val="lt1"/>
                </a:solidFill>
                <a:latin typeface="+mn-lt"/>
                <a:ea typeface="+mn-ea"/>
                <a:cs typeface="+mn-cs"/>
              </a:defRPr>
            </a:lvl9pPr>
          </a:lstStyle>
          <a:p>
            <a:pPr defTabSz="472937">
              <a:spcBef>
                <a:spcPct val="20000"/>
              </a:spcBef>
              <a:defRPr/>
            </a:pPr>
            <a:endParaRPr lang="en-US" sz="1399" b="1" dirty="0">
              <a:solidFill>
                <a:schemeClr val="tx2">
                  <a:lumMod val="75000"/>
                </a:schemeClr>
              </a:solidFill>
              <a:ea typeface="ＭＳ Ｐゴシック" charset="0"/>
              <a:cs typeface="Calibri" pitchFamily="34" charset="0"/>
            </a:endParaRPr>
          </a:p>
        </p:txBody>
      </p:sp>
      <p:pic>
        <p:nvPicPr>
          <p:cNvPr id="8" name="Picture 7"/>
          <p:cNvPicPr>
            <a:picLocks noChangeAspect="1"/>
          </p:cNvPicPr>
          <p:nvPr/>
        </p:nvPicPr>
        <p:blipFill rotWithShape="1">
          <a:blip r:embed="rId6" cstate="print">
            <a:extLst>
              <a:ext uri="{28A0092B-C50C-407E-A947-70E740481C1C}">
                <a14:useLocalDpi xmlns:a14="http://schemas.microsoft.com/office/drawing/2010/main"/>
              </a:ext>
            </a:extLst>
          </a:blip>
          <a:srcRect l="5256" t="11506" r="6524" b="11477"/>
          <a:stretch/>
        </p:blipFill>
        <p:spPr>
          <a:xfrm>
            <a:off x="6438900" y="2266951"/>
            <a:ext cx="1838325" cy="3257550"/>
          </a:xfrm>
          <a:prstGeom prst="rect">
            <a:avLst/>
          </a:prstGeom>
        </p:spPr>
      </p:pic>
      <p:sp>
        <p:nvSpPr>
          <p:cNvPr id="47" name="Round Same Side Corner Rectangle 46"/>
          <p:cNvSpPr/>
          <p:nvPr/>
        </p:nvSpPr>
        <p:spPr bwMode="auto">
          <a:xfrm rot="10800000">
            <a:off x="6438900" y="5448300"/>
            <a:ext cx="1866900" cy="342900"/>
          </a:xfrm>
          <a:prstGeom prst="round2SameRect">
            <a:avLst>
              <a:gd name="adj1" fmla="val 50000"/>
              <a:gd name="adj2" fmla="val 0"/>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FFFF"/>
              </a:solidFill>
              <a:effectLst/>
              <a:latin typeface="Calibri" pitchFamily="34" charset="0"/>
              <a:cs typeface="Calibri" pitchFamily="34" charset="0"/>
            </a:endParaRPr>
          </a:p>
        </p:txBody>
      </p:sp>
      <p:sp>
        <p:nvSpPr>
          <p:cNvPr id="48" name="Round Same Side Corner Rectangle 47"/>
          <p:cNvSpPr/>
          <p:nvPr/>
        </p:nvSpPr>
        <p:spPr bwMode="auto">
          <a:xfrm>
            <a:off x="6438900" y="1943100"/>
            <a:ext cx="1866900" cy="342900"/>
          </a:xfrm>
          <a:prstGeom prst="round2SameRect">
            <a:avLst>
              <a:gd name="adj1" fmla="val 50000"/>
              <a:gd name="adj2" fmla="val 0"/>
            </a:avLst>
          </a:prstGeom>
          <a:solidFill>
            <a:srgbClr val="D9D9D9"/>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FFFF"/>
              </a:solidFill>
              <a:effectLst/>
              <a:latin typeface="Calibri" pitchFamily="34" charset="0"/>
              <a:cs typeface="Calibri" pitchFamily="34" charset="0"/>
            </a:endParaRPr>
          </a:p>
        </p:txBody>
      </p:sp>
      <p:pic>
        <p:nvPicPr>
          <p:cNvPr id="49" name="Picture 48"/>
          <p:cNvPicPr>
            <a:picLocks/>
          </p:cNvPicPr>
          <p:nvPr/>
        </p:nvPicPr>
        <p:blipFill>
          <a:blip r:embed="rId7">
            <a:extLst>
              <a:ext uri="{28A0092B-C50C-407E-A947-70E740481C1C}">
                <a14:useLocalDpi xmlns:a14="http://schemas.microsoft.com/office/drawing/2010/main" val="0"/>
              </a:ext>
            </a:extLst>
          </a:blip>
          <a:stretch>
            <a:fillRect/>
          </a:stretch>
        </p:blipFill>
        <p:spPr>
          <a:xfrm>
            <a:off x="6400800" y="1866900"/>
            <a:ext cx="1943794" cy="4037419"/>
          </a:xfrm>
          <a:prstGeom prst="rect">
            <a:avLst/>
          </a:prstGeom>
        </p:spPr>
      </p:pic>
      <p:sp>
        <p:nvSpPr>
          <p:cNvPr id="9" name="Rectangular Callout 8"/>
          <p:cNvSpPr/>
          <p:nvPr/>
        </p:nvSpPr>
        <p:spPr bwMode="auto">
          <a:xfrm>
            <a:off x="5177972" y="4876877"/>
            <a:ext cx="1136261" cy="1248176"/>
          </a:xfrm>
          <a:prstGeom prst="wedgeRectCallout">
            <a:avLst>
              <a:gd name="adj1" fmla="val 65704"/>
              <a:gd name="adj2" fmla="val -18729"/>
            </a:avLst>
          </a:prstGeom>
          <a:solidFill>
            <a:srgbClr val="01216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7972" tIns="107972" rIns="107972" bIns="107972" numCol="1" spcCol="0" rtlCol="0" fromWordArt="0" anchor="ctr" anchorCtr="0" forceAA="0" compatLnSpc="1">
            <a:prstTxWarp prst="textNoShape">
              <a:avLst/>
            </a:prstTxWarp>
            <a:noAutofit/>
          </a:bodyPr>
          <a:lstStyle/>
          <a:p>
            <a:pPr lvl="0" defTabSz="914226"/>
            <a:r>
              <a:rPr lang="en-US" sz="1100">
                <a:solidFill>
                  <a:srgbClr val="FFFFFF"/>
                </a:solidFill>
                <a:latin typeface="Calibri Light" panose="020F0302020204030204" pitchFamily="34" charset="0"/>
                <a:cs typeface="Calibri Light" panose="020F0302020204030204" pitchFamily="34" charset="0"/>
              </a:rPr>
              <a:t>Select</a:t>
            </a:r>
            <a:endParaRPr lang="en-US" sz="1399">
              <a:solidFill>
                <a:srgbClr val="FFFFFF"/>
              </a:solidFill>
              <a:latin typeface="Calibri Light" panose="020F0302020204030204" pitchFamily="34" charset="0"/>
              <a:cs typeface="Calibri Light" panose="020F0302020204030204" pitchFamily="34" charset="0"/>
            </a:endParaRPr>
          </a:p>
          <a:p>
            <a:pPr lvl="0" defTabSz="914226"/>
            <a:r>
              <a:rPr lang="en-US" sz="1399">
                <a:solidFill>
                  <a:srgbClr val="FFFFFF"/>
                </a:solidFill>
                <a:latin typeface="+mj-lt"/>
                <a:cs typeface="Calibri Light" panose="020F0302020204030204" pitchFamily="34" charset="0"/>
              </a:rPr>
              <a:t>Unlock Card </a:t>
            </a:r>
          </a:p>
          <a:p>
            <a:pPr lvl="0" defTabSz="914226"/>
            <a:r>
              <a:rPr lang="en-US" sz="1200">
                <a:solidFill>
                  <a:srgbClr val="FFFFFF"/>
                </a:solidFill>
                <a:latin typeface="Calibri Light" panose="020F0302020204030204" pitchFamily="34" charset="0"/>
                <a:cs typeface="Calibri Light" panose="020F0302020204030204" pitchFamily="34" charset="0"/>
              </a:rPr>
              <a:t>from the Quick Action Menu</a:t>
            </a:r>
            <a:endParaRPr lang="en-US" sz="1200" dirty="0">
              <a:solidFill>
                <a:srgbClr val="FFFFFF"/>
              </a:solidFill>
              <a:latin typeface="Calibri Light" panose="020F0302020204030204" pitchFamily="34" charset="0"/>
              <a:cs typeface="Calibri Light" panose="020F0302020204030204" pitchFamily="34" charset="0"/>
            </a:endParaRPr>
          </a:p>
        </p:txBody>
      </p:sp>
      <p:pic>
        <p:nvPicPr>
          <p:cNvPr id="17" name="Picture 16"/>
          <p:cNvPicPr>
            <a:picLocks noChangeAspect="1"/>
          </p:cNvPicPr>
          <p:nvPr/>
        </p:nvPicPr>
        <p:blipFill rotWithShape="1">
          <a:blip r:embed="rId8" cstate="print">
            <a:extLst>
              <a:ext uri="{28A0092B-C50C-407E-A947-70E740481C1C}">
                <a14:useLocalDpi xmlns:a14="http://schemas.microsoft.com/office/drawing/2010/main"/>
              </a:ext>
            </a:extLst>
          </a:blip>
          <a:srcRect l="5420" t="11403" r="6064" b="11615"/>
          <a:stretch/>
        </p:blipFill>
        <p:spPr>
          <a:xfrm>
            <a:off x="7734300" y="2419350"/>
            <a:ext cx="1866900" cy="3295650"/>
          </a:xfrm>
          <a:prstGeom prst="rect">
            <a:avLst/>
          </a:prstGeom>
        </p:spPr>
      </p:pic>
      <p:sp>
        <p:nvSpPr>
          <p:cNvPr id="44" name="Round Same Side Corner Rectangle 43"/>
          <p:cNvSpPr/>
          <p:nvPr/>
        </p:nvSpPr>
        <p:spPr bwMode="auto">
          <a:xfrm rot="10800000">
            <a:off x="7734300" y="5562600"/>
            <a:ext cx="1866900" cy="342900"/>
          </a:xfrm>
          <a:prstGeom prst="round2SameRect">
            <a:avLst>
              <a:gd name="adj1" fmla="val 50000"/>
              <a:gd name="adj2" fmla="val 0"/>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FFFF"/>
              </a:solidFill>
              <a:effectLst/>
              <a:latin typeface="Calibri" pitchFamily="34" charset="0"/>
              <a:cs typeface="Calibri" pitchFamily="34" charset="0"/>
            </a:endParaRPr>
          </a:p>
        </p:txBody>
      </p:sp>
      <p:sp>
        <p:nvSpPr>
          <p:cNvPr id="45" name="Round Same Side Corner Rectangle 44"/>
          <p:cNvSpPr/>
          <p:nvPr/>
        </p:nvSpPr>
        <p:spPr bwMode="auto">
          <a:xfrm>
            <a:off x="7734300" y="2095500"/>
            <a:ext cx="1866900" cy="342900"/>
          </a:xfrm>
          <a:prstGeom prst="round2SameRect">
            <a:avLst>
              <a:gd name="adj1" fmla="val 50000"/>
              <a:gd name="adj2" fmla="val 0"/>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FFFF"/>
              </a:solidFill>
              <a:effectLst/>
              <a:latin typeface="Calibri" pitchFamily="34" charset="0"/>
              <a:cs typeface="Calibri" pitchFamily="34" charset="0"/>
            </a:endParaRPr>
          </a:p>
        </p:txBody>
      </p:sp>
      <p:pic>
        <p:nvPicPr>
          <p:cNvPr id="46" name="Picture 45"/>
          <p:cNvPicPr>
            <a:picLocks/>
          </p:cNvPicPr>
          <p:nvPr/>
        </p:nvPicPr>
        <p:blipFill>
          <a:blip r:embed="rId7">
            <a:extLst>
              <a:ext uri="{28A0092B-C50C-407E-A947-70E740481C1C}">
                <a14:useLocalDpi xmlns:a14="http://schemas.microsoft.com/office/drawing/2010/main" val="0"/>
              </a:ext>
            </a:extLst>
          </a:blip>
          <a:stretch>
            <a:fillRect/>
          </a:stretch>
        </p:blipFill>
        <p:spPr>
          <a:xfrm>
            <a:off x="7696200" y="2019300"/>
            <a:ext cx="1929507" cy="4037419"/>
          </a:xfrm>
          <a:prstGeom prst="rect">
            <a:avLst/>
          </a:prstGeom>
        </p:spPr>
      </p:pic>
      <p:sp>
        <p:nvSpPr>
          <p:cNvPr id="15" name="TextBox 2"/>
          <p:cNvSpPr txBox="1"/>
          <p:nvPr/>
        </p:nvSpPr>
        <p:spPr>
          <a:xfrm>
            <a:off x="5202020" y="7373920"/>
            <a:ext cx="4246761" cy="147229"/>
          </a:xfrm>
          <a:prstGeom prst="rect">
            <a:avLst/>
          </a:prstGeom>
        </p:spPr>
        <p:txBody>
          <a:bodyPr wrap="square" lIns="0" tIns="0" rIns="0" bIns="0" rtlCol="0">
            <a:noAutofit/>
          </a:bodyPr>
          <a:lstStyle>
            <a:defPPr>
              <a:defRPr lang="en-US"/>
            </a:defPPr>
            <a:lvl1pPr marL="0" algn="l" defTabSz="1006023" rtl="0" eaLnBrk="1" latinLnBrk="0" hangingPunct="1">
              <a:defRPr sz="2000" kern="1200">
                <a:solidFill>
                  <a:schemeClr val="phClr"/>
                </a:solidFill>
                <a:latin typeface="+mn-lt"/>
                <a:ea typeface="+mn-ea"/>
                <a:cs typeface="+mn-cs"/>
              </a:defRPr>
            </a:lvl1pPr>
            <a:lvl2pPr marL="503011" algn="l" defTabSz="1006023" rtl="0" eaLnBrk="1" latinLnBrk="0" hangingPunct="1">
              <a:defRPr sz="2000" kern="1200">
                <a:solidFill>
                  <a:schemeClr val="phClr"/>
                </a:solidFill>
                <a:latin typeface="+mn-lt"/>
                <a:ea typeface="+mn-ea"/>
                <a:cs typeface="+mn-cs"/>
              </a:defRPr>
            </a:lvl2pPr>
            <a:lvl3pPr marL="1006023" algn="l" defTabSz="1006023" rtl="0" eaLnBrk="1" latinLnBrk="0" hangingPunct="1">
              <a:defRPr sz="2000" kern="1200">
                <a:solidFill>
                  <a:schemeClr val="phClr"/>
                </a:solidFill>
                <a:latin typeface="+mn-lt"/>
                <a:ea typeface="+mn-ea"/>
                <a:cs typeface="+mn-cs"/>
              </a:defRPr>
            </a:lvl3pPr>
            <a:lvl4pPr marL="1509034" algn="l" defTabSz="1006023" rtl="0" eaLnBrk="1" latinLnBrk="0" hangingPunct="1">
              <a:defRPr sz="2000" kern="1200">
                <a:solidFill>
                  <a:schemeClr val="phClr"/>
                </a:solidFill>
                <a:latin typeface="+mn-lt"/>
                <a:ea typeface="+mn-ea"/>
                <a:cs typeface="+mn-cs"/>
              </a:defRPr>
            </a:lvl4pPr>
            <a:lvl5pPr marL="2012046" algn="l" defTabSz="1006023" rtl="0" eaLnBrk="1" latinLnBrk="0" hangingPunct="1">
              <a:defRPr sz="2000" kern="1200">
                <a:solidFill>
                  <a:schemeClr val="phClr"/>
                </a:solidFill>
                <a:latin typeface="+mn-lt"/>
                <a:ea typeface="+mn-ea"/>
                <a:cs typeface="+mn-cs"/>
              </a:defRPr>
            </a:lvl5pPr>
            <a:lvl6pPr marL="2515057" algn="l" defTabSz="1006023" rtl="0" eaLnBrk="1" latinLnBrk="0" hangingPunct="1">
              <a:defRPr sz="2000" kern="1200">
                <a:solidFill>
                  <a:schemeClr val="phClr"/>
                </a:solidFill>
                <a:latin typeface="+mn-lt"/>
                <a:ea typeface="+mn-ea"/>
                <a:cs typeface="+mn-cs"/>
              </a:defRPr>
            </a:lvl6pPr>
            <a:lvl7pPr marL="3018069" algn="l" defTabSz="1006023" rtl="0" eaLnBrk="1" latinLnBrk="0" hangingPunct="1">
              <a:defRPr sz="2000" kern="1200">
                <a:solidFill>
                  <a:schemeClr val="phClr"/>
                </a:solidFill>
                <a:latin typeface="+mn-lt"/>
                <a:ea typeface="+mn-ea"/>
                <a:cs typeface="+mn-cs"/>
              </a:defRPr>
            </a:lvl7pPr>
            <a:lvl8pPr marL="3521080" algn="l" defTabSz="1006023" rtl="0" eaLnBrk="1" latinLnBrk="0" hangingPunct="1">
              <a:defRPr sz="2000" kern="1200">
                <a:solidFill>
                  <a:schemeClr val="phClr"/>
                </a:solidFill>
                <a:latin typeface="+mn-lt"/>
                <a:ea typeface="+mn-ea"/>
                <a:cs typeface="+mn-cs"/>
              </a:defRPr>
            </a:lvl8pPr>
            <a:lvl9pPr marL="4024092" algn="l" defTabSz="1006023" rtl="0" eaLnBrk="1" latinLnBrk="0" hangingPunct="1">
              <a:defRPr sz="2000" kern="1200">
                <a:solidFill>
                  <a:schemeClr val="phClr"/>
                </a:solidFill>
                <a:latin typeface="+mn-lt"/>
                <a:ea typeface="+mn-ea"/>
                <a:cs typeface="+mn-cs"/>
              </a:defRPr>
            </a:lvl9pPr>
          </a:lstStyle>
          <a:p>
            <a:pPr algn="r" defTabSz="1005840"/>
            <a:r>
              <a:rPr lang="en-US" sz="900" dirty="0">
                <a:solidFill>
                  <a:srgbClr val="000000"/>
                </a:solidFill>
              </a:rPr>
              <a:t>* Subject to EMEA and APAC Strong Customer Authentication Requirements</a:t>
            </a:r>
          </a:p>
        </p:txBody>
      </p:sp>
      <p:sp>
        <p:nvSpPr>
          <p:cNvPr id="29" name="Oval 28"/>
          <p:cNvSpPr/>
          <p:nvPr/>
        </p:nvSpPr>
        <p:spPr bwMode="auto">
          <a:xfrm>
            <a:off x="5046477" y="4712692"/>
            <a:ext cx="344480" cy="328368"/>
          </a:xfrm>
          <a:prstGeom prst="ellipse">
            <a:avLst/>
          </a:prstGeom>
          <a:solidFill>
            <a:srgbClr val="FFFFFF">
              <a:alpha val="99000"/>
            </a:srgbClr>
          </a:solidFill>
          <a:ln w="9525">
            <a:solidFill>
              <a:srgbClr val="001C5C"/>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630161"/>
            <a:r>
              <a:rPr lang="en-US" sz="1400" dirty="0">
                <a:solidFill>
                  <a:srgbClr val="012169"/>
                </a:solidFill>
                <a:cs typeface="Arial"/>
              </a:rPr>
              <a:t>4</a:t>
            </a:r>
          </a:p>
        </p:txBody>
      </p:sp>
      <p:sp>
        <p:nvSpPr>
          <p:cNvPr id="31" name="Rectangular Callout 30"/>
          <p:cNvSpPr/>
          <p:nvPr/>
        </p:nvSpPr>
        <p:spPr bwMode="auto">
          <a:xfrm>
            <a:off x="7677838" y="3564717"/>
            <a:ext cx="1130734" cy="1134536"/>
          </a:xfrm>
          <a:prstGeom prst="wedgeRectCallout">
            <a:avLst>
              <a:gd name="adj1" fmla="val -65306"/>
              <a:gd name="adj2" fmla="val -22042"/>
            </a:avLst>
          </a:prstGeom>
          <a:solidFill>
            <a:srgbClr val="01216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7972" tIns="107972" rIns="107972" bIns="107972" numCol="1" spcCol="0" rtlCol="0" fromWordArt="0" anchor="ctr" anchorCtr="0" forceAA="0" compatLnSpc="1">
            <a:prstTxWarp prst="textNoShape">
              <a:avLst/>
            </a:prstTxWarp>
            <a:noAutofit/>
          </a:bodyPr>
          <a:lstStyle/>
          <a:p>
            <a:pPr lvl="0" defTabSz="914226"/>
            <a:r>
              <a:rPr lang="en-US" sz="1200">
                <a:solidFill>
                  <a:srgbClr val="FFFFFF"/>
                </a:solidFill>
                <a:latin typeface="Calibri Light" panose="020F0302020204030204" pitchFamily="34" charset="0"/>
                <a:cs typeface="Calibri Light" panose="020F0302020204030204" pitchFamily="34" charset="0"/>
              </a:rPr>
              <a:t>Action box </a:t>
            </a:r>
          </a:p>
          <a:p>
            <a:pPr lvl="0" defTabSz="914226"/>
            <a:r>
              <a:rPr lang="en-US" sz="1200">
                <a:solidFill>
                  <a:srgbClr val="FFFFFF"/>
                </a:solidFill>
                <a:latin typeface="Calibri Light" panose="020F0302020204030204" pitchFamily="34" charset="0"/>
                <a:cs typeface="Calibri Light" panose="020F0302020204030204" pitchFamily="34" charset="0"/>
              </a:rPr>
              <a:t>displays providing explanation to disable the feature.</a:t>
            </a:r>
            <a:endParaRPr lang="en-US" sz="1200" dirty="0">
              <a:solidFill>
                <a:srgbClr val="FFFFFF"/>
              </a:solidFill>
              <a:latin typeface="Calibri Light" panose="020F0302020204030204" pitchFamily="34" charset="0"/>
              <a:cs typeface="Calibri Light" panose="020F0302020204030204" pitchFamily="34" charset="0"/>
            </a:endParaRPr>
          </a:p>
        </p:txBody>
      </p:sp>
      <p:sp>
        <p:nvSpPr>
          <p:cNvPr id="33" name="Oval 32"/>
          <p:cNvSpPr/>
          <p:nvPr/>
        </p:nvSpPr>
        <p:spPr bwMode="auto">
          <a:xfrm>
            <a:off x="8572557" y="3423887"/>
            <a:ext cx="344480" cy="328368"/>
          </a:xfrm>
          <a:prstGeom prst="ellipse">
            <a:avLst/>
          </a:prstGeom>
          <a:solidFill>
            <a:srgbClr val="FFFFFF">
              <a:alpha val="99000"/>
            </a:srgbClr>
          </a:solidFill>
          <a:ln w="9525">
            <a:solidFill>
              <a:srgbClr val="001C5C"/>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630161"/>
            <a:r>
              <a:rPr lang="en-US" sz="1400" dirty="0">
                <a:solidFill>
                  <a:srgbClr val="012169"/>
                </a:solidFill>
                <a:cs typeface="Arial"/>
              </a:rPr>
              <a:t>5</a:t>
            </a:r>
          </a:p>
        </p:txBody>
      </p:sp>
      <p:sp>
        <p:nvSpPr>
          <p:cNvPr id="34" name="Rectangular Callout 33"/>
          <p:cNvSpPr/>
          <p:nvPr/>
        </p:nvSpPr>
        <p:spPr bwMode="auto">
          <a:xfrm>
            <a:off x="8598332" y="2407376"/>
            <a:ext cx="1130734" cy="818662"/>
          </a:xfrm>
          <a:prstGeom prst="wedgeRectCallout">
            <a:avLst>
              <a:gd name="adj1" fmla="val -61968"/>
              <a:gd name="adj2" fmla="val -24101"/>
            </a:avLst>
          </a:prstGeom>
          <a:solidFill>
            <a:srgbClr val="01216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7972" tIns="107972" rIns="107972" bIns="107972" numCol="1" spcCol="0" rtlCol="0" fromWordArt="0" anchor="ctr" anchorCtr="0" forceAA="0" compatLnSpc="1">
            <a:prstTxWarp prst="textNoShape">
              <a:avLst/>
            </a:prstTxWarp>
            <a:noAutofit/>
          </a:bodyPr>
          <a:lstStyle/>
          <a:p>
            <a:pPr lvl="0" defTabSz="914226"/>
            <a:r>
              <a:rPr lang="en-US" sz="1200">
                <a:solidFill>
                  <a:srgbClr val="FFFFFF"/>
                </a:solidFill>
                <a:latin typeface="Calibri Light" panose="020F0302020204030204" pitchFamily="34" charset="0"/>
                <a:cs typeface="Calibri Light" panose="020F0302020204030204" pitchFamily="34" charset="0"/>
              </a:rPr>
              <a:t>Notification that card is unlocked.</a:t>
            </a:r>
            <a:endParaRPr lang="en-US" sz="1200" dirty="0">
              <a:solidFill>
                <a:srgbClr val="FFFFFF"/>
              </a:solidFill>
              <a:latin typeface="Calibri Light" panose="020F0302020204030204" pitchFamily="34" charset="0"/>
              <a:cs typeface="Calibri Light" panose="020F0302020204030204" pitchFamily="34" charset="0"/>
            </a:endParaRPr>
          </a:p>
        </p:txBody>
      </p:sp>
      <p:sp>
        <p:nvSpPr>
          <p:cNvPr id="36" name="Oval 35"/>
          <p:cNvSpPr/>
          <p:nvPr/>
        </p:nvSpPr>
        <p:spPr bwMode="auto">
          <a:xfrm>
            <a:off x="9517658" y="2254730"/>
            <a:ext cx="344480" cy="328368"/>
          </a:xfrm>
          <a:prstGeom prst="ellipse">
            <a:avLst/>
          </a:prstGeom>
          <a:solidFill>
            <a:srgbClr val="FFFFFF">
              <a:alpha val="99000"/>
            </a:srgbClr>
          </a:solidFill>
          <a:ln w="9525">
            <a:solidFill>
              <a:srgbClr val="001C5C"/>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630161"/>
            <a:r>
              <a:rPr lang="en-US" sz="1400" dirty="0">
                <a:solidFill>
                  <a:srgbClr val="012169"/>
                </a:solidFill>
                <a:cs typeface="Arial"/>
              </a:rPr>
              <a:t>6</a:t>
            </a:r>
          </a:p>
        </p:txBody>
      </p:sp>
      <p:sp>
        <p:nvSpPr>
          <p:cNvPr id="39" name="TextBox 2"/>
          <p:cNvSpPr txBox="1"/>
          <p:nvPr/>
        </p:nvSpPr>
        <p:spPr>
          <a:xfrm>
            <a:off x="4495800" y="6629400"/>
            <a:ext cx="5121357" cy="544293"/>
          </a:xfrm>
          <a:prstGeom prst="rect">
            <a:avLst/>
          </a:prstGeom>
        </p:spPr>
        <p:txBody>
          <a:bodyPr wrap="square" lIns="0" tIns="0" rIns="0" bIns="0" rtlCol="0">
            <a:noAutofit/>
          </a:bodyPr>
          <a:lstStyle>
            <a:defPPr>
              <a:defRPr lang="en-US"/>
            </a:defPPr>
            <a:lvl1pPr marL="0" algn="l" defTabSz="1006023" rtl="0" eaLnBrk="1" latinLnBrk="0" hangingPunct="1">
              <a:defRPr sz="2000" kern="1200">
                <a:solidFill>
                  <a:schemeClr val="phClr"/>
                </a:solidFill>
                <a:latin typeface="+mn-lt"/>
                <a:ea typeface="+mn-ea"/>
                <a:cs typeface="+mn-cs"/>
              </a:defRPr>
            </a:lvl1pPr>
            <a:lvl2pPr marL="503011" algn="l" defTabSz="1006023" rtl="0" eaLnBrk="1" latinLnBrk="0" hangingPunct="1">
              <a:defRPr sz="2000" kern="1200">
                <a:solidFill>
                  <a:schemeClr val="phClr"/>
                </a:solidFill>
                <a:latin typeface="+mn-lt"/>
                <a:ea typeface="+mn-ea"/>
                <a:cs typeface="+mn-cs"/>
              </a:defRPr>
            </a:lvl2pPr>
            <a:lvl3pPr marL="1006023" algn="l" defTabSz="1006023" rtl="0" eaLnBrk="1" latinLnBrk="0" hangingPunct="1">
              <a:defRPr sz="2000" kern="1200">
                <a:solidFill>
                  <a:schemeClr val="phClr"/>
                </a:solidFill>
                <a:latin typeface="+mn-lt"/>
                <a:ea typeface="+mn-ea"/>
                <a:cs typeface="+mn-cs"/>
              </a:defRPr>
            </a:lvl3pPr>
            <a:lvl4pPr marL="1509034" algn="l" defTabSz="1006023" rtl="0" eaLnBrk="1" latinLnBrk="0" hangingPunct="1">
              <a:defRPr sz="2000" kern="1200">
                <a:solidFill>
                  <a:schemeClr val="phClr"/>
                </a:solidFill>
                <a:latin typeface="+mn-lt"/>
                <a:ea typeface="+mn-ea"/>
                <a:cs typeface="+mn-cs"/>
              </a:defRPr>
            </a:lvl4pPr>
            <a:lvl5pPr marL="2012046" algn="l" defTabSz="1006023" rtl="0" eaLnBrk="1" latinLnBrk="0" hangingPunct="1">
              <a:defRPr sz="2000" kern="1200">
                <a:solidFill>
                  <a:schemeClr val="phClr"/>
                </a:solidFill>
                <a:latin typeface="+mn-lt"/>
                <a:ea typeface="+mn-ea"/>
                <a:cs typeface="+mn-cs"/>
              </a:defRPr>
            </a:lvl5pPr>
            <a:lvl6pPr marL="2515057" algn="l" defTabSz="1006023" rtl="0" eaLnBrk="1" latinLnBrk="0" hangingPunct="1">
              <a:defRPr sz="2000" kern="1200">
                <a:solidFill>
                  <a:schemeClr val="phClr"/>
                </a:solidFill>
                <a:latin typeface="+mn-lt"/>
                <a:ea typeface="+mn-ea"/>
                <a:cs typeface="+mn-cs"/>
              </a:defRPr>
            </a:lvl6pPr>
            <a:lvl7pPr marL="3018069" algn="l" defTabSz="1006023" rtl="0" eaLnBrk="1" latinLnBrk="0" hangingPunct="1">
              <a:defRPr sz="2000" kern="1200">
                <a:solidFill>
                  <a:schemeClr val="phClr"/>
                </a:solidFill>
                <a:latin typeface="+mn-lt"/>
                <a:ea typeface="+mn-ea"/>
                <a:cs typeface="+mn-cs"/>
              </a:defRPr>
            </a:lvl7pPr>
            <a:lvl8pPr marL="3521080" algn="l" defTabSz="1006023" rtl="0" eaLnBrk="1" latinLnBrk="0" hangingPunct="1">
              <a:defRPr sz="2000" kern="1200">
                <a:solidFill>
                  <a:schemeClr val="phClr"/>
                </a:solidFill>
                <a:latin typeface="+mn-lt"/>
                <a:ea typeface="+mn-ea"/>
                <a:cs typeface="+mn-cs"/>
              </a:defRPr>
            </a:lvl8pPr>
            <a:lvl9pPr marL="4024092" algn="l" defTabSz="1006023" rtl="0" eaLnBrk="1" latinLnBrk="0" hangingPunct="1">
              <a:defRPr sz="2000" kern="1200">
                <a:solidFill>
                  <a:schemeClr val="phClr"/>
                </a:solidFill>
                <a:latin typeface="+mn-lt"/>
                <a:ea typeface="+mn-ea"/>
                <a:cs typeface="+mn-cs"/>
              </a:defRPr>
            </a:lvl9pPr>
          </a:lstStyle>
          <a:p>
            <a:pPr marL="109516" indent="-109516" defTabSz="1005840">
              <a:buFont typeface="Arial" panose="020B0604020202020204" pitchFamily="34" charset="0"/>
              <a:buChar char="•"/>
            </a:pPr>
            <a:r>
              <a:rPr lang="en-US" sz="1100" dirty="0" smtClean="0">
                <a:solidFill>
                  <a:srgbClr val="000000"/>
                </a:solidFill>
              </a:rPr>
              <a:t>Cardholder </a:t>
            </a:r>
            <a:r>
              <a:rPr lang="en-US" sz="1100" dirty="0">
                <a:solidFill>
                  <a:srgbClr val="000000"/>
                </a:solidFill>
              </a:rPr>
              <a:t>servicing can proxy in and lock/unlock card as needed. </a:t>
            </a:r>
          </a:p>
          <a:p>
            <a:pPr marL="109516" indent="-109516" defTabSz="1005840">
              <a:buFont typeface="Arial" panose="020B0604020202020204" pitchFamily="34" charset="0"/>
              <a:buChar char="•"/>
            </a:pPr>
            <a:r>
              <a:rPr lang="en-US" sz="1100" dirty="0" err="1" smtClean="0">
                <a:solidFill>
                  <a:srgbClr val="000000"/>
                </a:solidFill>
              </a:rPr>
              <a:t>PAs</a:t>
            </a:r>
            <a:r>
              <a:rPr lang="en-US" sz="1100" dirty="0" smtClean="0">
                <a:solidFill>
                  <a:srgbClr val="000000"/>
                </a:solidFill>
              </a:rPr>
              <a:t> </a:t>
            </a:r>
            <a:r>
              <a:rPr lang="en-US" sz="1100" dirty="0">
                <a:solidFill>
                  <a:srgbClr val="000000"/>
                </a:solidFill>
              </a:rPr>
              <a:t>can “opt out” of this tool for their program, if desired.</a:t>
            </a:r>
          </a:p>
        </p:txBody>
      </p:sp>
      <p:sp>
        <p:nvSpPr>
          <p:cNvPr id="40" name="TextBox 39"/>
          <p:cNvSpPr txBox="1"/>
          <p:nvPr/>
        </p:nvSpPr>
        <p:spPr>
          <a:xfrm>
            <a:off x="1571031" y="6581925"/>
            <a:ext cx="2696169" cy="553852"/>
          </a:xfrm>
          <a:prstGeom prst="rect">
            <a:avLst/>
          </a:prstGeom>
        </p:spPr>
        <p:txBody>
          <a:bodyPr wrap="square" lIns="0" tIns="0" rIns="0" bIns="0" rtlCol="0">
            <a:spAutoFit/>
          </a:bodyPr>
          <a:lstStyle/>
          <a:p>
            <a:r>
              <a:rPr lang="en-US" sz="1799" dirty="0" smtClean="0">
                <a:solidFill>
                  <a:srgbClr val="012169"/>
                </a:solidFill>
                <a:latin typeface="Calibri Light" panose="020F0302020204030204" pitchFamily="34" charset="0"/>
                <a:cs typeface="Calibri Light" panose="020F0302020204030204" pitchFamily="34" charset="0"/>
              </a:rPr>
              <a:t>Lock/Unlock is a cardholder-controlled feature.</a:t>
            </a:r>
            <a:endParaRPr lang="en-US" sz="1799" dirty="0">
              <a:solidFill>
                <a:srgbClr val="012169"/>
              </a:solidFill>
              <a:latin typeface="Calibri Light" panose="020F0302020204030204" pitchFamily="34" charset="0"/>
              <a:cs typeface="Calibri Light" panose="020F0302020204030204" pitchFamily="34" charset="0"/>
            </a:endParaRPr>
          </a:p>
        </p:txBody>
      </p:sp>
      <p:pic>
        <p:nvPicPr>
          <p:cNvPr id="67" name="Picture 66"/>
          <p:cNvPicPr/>
          <p:nvPr/>
        </p:nvPicPr>
        <p:blipFill>
          <a:blip r:embed="rId9" cstate="print">
            <a:extLst>
              <a:ext uri="{28A0092B-C50C-407E-A947-70E740481C1C}">
                <a14:useLocalDpi xmlns:a14="http://schemas.microsoft.com/office/drawing/2010/main"/>
              </a:ext>
            </a:extLst>
          </a:blip>
          <a:stretch>
            <a:fillRect/>
          </a:stretch>
        </p:blipFill>
        <p:spPr>
          <a:xfrm>
            <a:off x="762000" y="6477000"/>
            <a:ext cx="685800" cy="685800"/>
          </a:xfrm>
          <a:prstGeom prst="rect">
            <a:avLst/>
          </a:prstGeom>
        </p:spPr>
      </p:pic>
      <p:pic>
        <p:nvPicPr>
          <p:cNvPr id="3" name="Picture 2"/>
          <p:cNvPicPr>
            <a:picLocks/>
          </p:cNvPicPr>
          <p:nvPr/>
        </p:nvPicPr>
        <p:blipFill>
          <a:blip r:embed="rId7">
            <a:extLst>
              <a:ext uri="{28A0092B-C50C-407E-A947-70E740481C1C}">
                <a14:useLocalDpi xmlns:a14="http://schemas.microsoft.com/office/drawing/2010/main" val="0"/>
              </a:ext>
            </a:extLst>
          </a:blip>
          <a:stretch>
            <a:fillRect/>
          </a:stretch>
        </p:blipFill>
        <p:spPr>
          <a:xfrm>
            <a:off x="1600200" y="1943100"/>
            <a:ext cx="1943794" cy="4037419"/>
          </a:xfrm>
          <a:prstGeom prst="rect">
            <a:avLst/>
          </a:prstGeom>
        </p:spPr>
      </p:pic>
      <p:pic>
        <p:nvPicPr>
          <p:cNvPr id="16" name="Picture 15"/>
          <p:cNvPicPr>
            <a:picLocks noChangeAspect="1"/>
          </p:cNvPicPr>
          <p:nvPr/>
        </p:nvPicPr>
        <p:blipFill rotWithShape="1">
          <a:blip r:embed="rId10" cstate="print">
            <a:extLst>
              <a:ext uri="{28A0092B-C50C-407E-A947-70E740481C1C}">
                <a14:useLocalDpi xmlns:a14="http://schemas.microsoft.com/office/drawing/2010/main"/>
              </a:ext>
            </a:extLst>
          </a:blip>
          <a:srcRect l="5535" t="11539" r="6179" b="11552"/>
          <a:stretch/>
        </p:blipFill>
        <p:spPr>
          <a:xfrm>
            <a:off x="2862263" y="2438400"/>
            <a:ext cx="1828800" cy="3233738"/>
          </a:xfrm>
          <a:prstGeom prst="rect">
            <a:avLst/>
          </a:prstGeom>
        </p:spPr>
      </p:pic>
      <p:sp>
        <p:nvSpPr>
          <p:cNvPr id="41" name="Round Same Side Corner Rectangle 40"/>
          <p:cNvSpPr/>
          <p:nvPr/>
        </p:nvSpPr>
        <p:spPr bwMode="auto">
          <a:xfrm rot="10800000">
            <a:off x="2857500" y="5600700"/>
            <a:ext cx="1866900" cy="342900"/>
          </a:xfrm>
          <a:prstGeom prst="round2SameRect">
            <a:avLst>
              <a:gd name="adj1" fmla="val 50000"/>
              <a:gd name="adj2" fmla="val 0"/>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FFFF"/>
              </a:solidFill>
              <a:effectLst/>
              <a:latin typeface="Calibri" pitchFamily="34" charset="0"/>
              <a:cs typeface="Calibri" pitchFamily="34" charset="0"/>
            </a:endParaRPr>
          </a:p>
        </p:txBody>
      </p:sp>
      <p:sp>
        <p:nvSpPr>
          <p:cNvPr id="42" name="Round Same Side Corner Rectangle 41"/>
          <p:cNvSpPr/>
          <p:nvPr/>
        </p:nvSpPr>
        <p:spPr bwMode="auto">
          <a:xfrm>
            <a:off x="2857500" y="2133600"/>
            <a:ext cx="1866900" cy="342900"/>
          </a:xfrm>
          <a:prstGeom prst="round2SameRect">
            <a:avLst>
              <a:gd name="adj1" fmla="val 50000"/>
              <a:gd name="adj2" fmla="val 0"/>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FFFF"/>
              </a:solidFill>
              <a:effectLst/>
              <a:latin typeface="Calibri" pitchFamily="34" charset="0"/>
              <a:cs typeface="Calibri" pitchFamily="34" charset="0"/>
            </a:endParaRPr>
          </a:p>
        </p:txBody>
      </p:sp>
      <p:pic>
        <p:nvPicPr>
          <p:cNvPr id="43" name="Picture 42"/>
          <p:cNvPicPr>
            <a:picLocks/>
          </p:cNvPicPr>
          <p:nvPr/>
        </p:nvPicPr>
        <p:blipFill>
          <a:blip r:embed="rId7">
            <a:extLst>
              <a:ext uri="{28A0092B-C50C-407E-A947-70E740481C1C}">
                <a14:useLocalDpi xmlns:a14="http://schemas.microsoft.com/office/drawing/2010/main" val="0"/>
              </a:ext>
            </a:extLst>
          </a:blip>
          <a:stretch>
            <a:fillRect/>
          </a:stretch>
        </p:blipFill>
        <p:spPr>
          <a:xfrm>
            <a:off x="2819400" y="2057400"/>
            <a:ext cx="1929507" cy="4037419"/>
          </a:xfrm>
          <a:prstGeom prst="rect">
            <a:avLst/>
          </a:prstGeom>
        </p:spPr>
      </p:pic>
      <p:sp>
        <p:nvSpPr>
          <p:cNvPr id="26" name="Rectangular Callout 25"/>
          <p:cNvSpPr/>
          <p:nvPr/>
        </p:nvSpPr>
        <p:spPr bwMode="auto">
          <a:xfrm>
            <a:off x="3675537" y="2415883"/>
            <a:ext cx="1130734" cy="818662"/>
          </a:xfrm>
          <a:prstGeom prst="wedgeRectCallout">
            <a:avLst>
              <a:gd name="adj1" fmla="val -63936"/>
              <a:gd name="adj2" fmla="val -23694"/>
            </a:avLst>
          </a:prstGeom>
          <a:solidFill>
            <a:srgbClr val="01216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7972" tIns="107972" rIns="107972" bIns="107972" numCol="1" spcCol="0" rtlCol="0" fromWordArt="0" anchor="ctr" anchorCtr="0" forceAA="0" compatLnSpc="1">
            <a:prstTxWarp prst="textNoShape">
              <a:avLst/>
            </a:prstTxWarp>
            <a:noAutofit/>
          </a:bodyPr>
          <a:lstStyle/>
          <a:p>
            <a:pPr lvl="0" defTabSz="914226"/>
            <a:r>
              <a:rPr lang="en-US" sz="1200">
                <a:solidFill>
                  <a:srgbClr val="FFFFFF"/>
                </a:solidFill>
                <a:latin typeface="Calibri Light" panose="020F0302020204030204" pitchFamily="34" charset="0"/>
                <a:cs typeface="Calibri Light" panose="020F0302020204030204" pitchFamily="34" charset="0"/>
              </a:rPr>
              <a:t>Notification that card is locked.</a:t>
            </a:r>
            <a:endParaRPr lang="en-US" sz="1200" dirty="0">
              <a:solidFill>
                <a:srgbClr val="FFFFFF"/>
              </a:solidFill>
              <a:latin typeface="Calibri Light" panose="020F0302020204030204" pitchFamily="34" charset="0"/>
              <a:cs typeface="Calibri Light" panose="020F0302020204030204" pitchFamily="34" charset="0"/>
            </a:endParaRPr>
          </a:p>
        </p:txBody>
      </p:sp>
      <p:sp>
        <p:nvSpPr>
          <p:cNvPr id="28" name="Oval 27"/>
          <p:cNvSpPr/>
          <p:nvPr/>
        </p:nvSpPr>
        <p:spPr bwMode="auto">
          <a:xfrm>
            <a:off x="4580412" y="2251698"/>
            <a:ext cx="344480" cy="328368"/>
          </a:xfrm>
          <a:prstGeom prst="ellipse">
            <a:avLst/>
          </a:prstGeom>
          <a:solidFill>
            <a:srgbClr val="FFFFFF">
              <a:alpha val="99000"/>
            </a:srgbClr>
          </a:solidFill>
          <a:ln w="9525">
            <a:solidFill>
              <a:srgbClr val="001C5C"/>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630161"/>
            <a:r>
              <a:rPr lang="en-US" sz="1400" dirty="0">
                <a:solidFill>
                  <a:srgbClr val="012169"/>
                </a:solidFill>
                <a:cs typeface="Arial"/>
              </a:rPr>
              <a:t>3</a:t>
            </a:r>
          </a:p>
        </p:txBody>
      </p:sp>
      <p:sp>
        <p:nvSpPr>
          <p:cNvPr id="20" name="Rectangular Callout 19"/>
          <p:cNvSpPr/>
          <p:nvPr/>
        </p:nvSpPr>
        <p:spPr bwMode="auto">
          <a:xfrm>
            <a:off x="324196" y="3410718"/>
            <a:ext cx="1130734" cy="1248176"/>
          </a:xfrm>
          <a:prstGeom prst="wedgeRectCallout">
            <a:avLst>
              <a:gd name="adj1" fmla="val 66980"/>
              <a:gd name="adj2" fmla="val 20994"/>
            </a:avLst>
          </a:prstGeom>
          <a:solidFill>
            <a:srgbClr val="01216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7972" tIns="182880" rIns="107972" bIns="182880" numCol="1" spcCol="0" rtlCol="0" fromWordArt="0" anchor="ctr" anchorCtr="0" forceAA="0" compatLnSpc="1">
            <a:prstTxWarp prst="textNoShape">
              <a:avLst/>
            </a:prstTxWarp>
            <a:noAutofit/>
          </a:bodyPr>
          <a:lstStyle/>
          <a:p>
            <a:pPr lvl="0" defTabSz="914226">
              <a:lnSpc>
                <a:spcPts val="1300"/>
              </a:lnSpc>
            </a:pPr>
            <a:r>
              <a:rPr lang="en-US" sz="1200">
                <a:solidFill>
                  <a:srgbClr val="F9F8F5"/>
                </a:solidFill>
                <a:latin typeface="Calibri Light" panose="020F0302020204030204" pitchFamily="34" charset="0"/>
                <a:cs typeface="Calibri Light" panose="020F0302020204030204" pitchFamily="34" charset="0"/>
              </a:rPr>
              <a:t>Action box displays providing explanation of the feature and how to enable. </a:t>
            </a:r>
            <a:endParaRPr lang="en-US" sz="1200" dirty="0">
              <a:solidFill>
                <a:srgbClr val="F9F8F5"/>
              </a:solidFill>
              <a:latin typeface="Calibri Light" panose="020F0302020204030204" pitchFamily="34" charset="0"/>
              <a:cs typeface="Calibri Light" panose="020F0302020204030204" pitchFamily="34" charset="0"/>
            </a:endParaRPr>
          </a:p>
        </p:txBody>
      </p:sp>
      <p:sp>
        <p:nvSpPr>
          <p:cNvPr id="23" name="Rectangular Callout 22"/>
          <p:cNvSpPr/>
          <p:nvPr/>
        </p:nvSpPr>
        <p:spPr bwMode="auto">
          <a:xfrm>
            <a:off x="318668" y="4877028"/>
            <a:ext cx="1136261" cy="1248176"/>
          </a:xfrm>
          <a:prstGeom prst="wedgeRectCallout">
            <a:avLst>
              <a:gd name="adj1" fmla="val 65704"/>
              <a:gd name="adj2" fmla="val -18729"/>
            </a:avLst>
          </a:prstGeom>
          <a:solidFill>
            <a:srgbClr val="01216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7972" tIns="107972" rIns="107972" bIns="107972" numCol="1" spcCol="0" rtlCol="0" fromWordArt="0" anchor="ctr" anchorCtr="0" forceAA="0" compatLnSpc="1">
            <a:prstTxWarp prst="textNoShape">
              <a:avLst/>
            </a:prstTxWarp>
            <a:noAutofit/>
          </a:bodyPr>
          <a:lstStyle/>
          <a:p>
            <a:pPr lvl="0" defTabSz="914226"/>
            <a:r>
              <a:rPr lang="en-US" sz="1200">
                <a:solidFill>
                  <a:srgbClr val="FFFFFF"/>
                </a:solidFill>
                <a:latin typeface="Calibri Light" panose="020F0302020204030204" pitchFamily="34" charset="0"/>
                <a:cs typeface="Calibri Light" panose="020F0302020204030204" pitchFamily="34" charset="0"/>
              </a:rPr>
              <a:t>Select</a:t>
            </a:r>
            <a:r>
              <a:rPr lang="en-US" sz="1200" b="1">
                <a:solidFill>
                  <a:srgbClr val="FFFFFF"/>
                </a:solidFill>
                <a:latin typeface="Calibri Light" panose="020F0302020204030204" pitchFamily="34" charset="0"/>
                <a:cs typeface="Calibri Light" panose="020F0302020204030204" pitchFamily="34" charset="0"/>
              </a:rPr>
              <a:t> </a:t>
            </a:r>
          </a:p>
          <a:p>
            <a:pPr lvl="0" defTabSz="914226"/>
            <a:r>
              <a:rPr lang="en-US" sz="1399" dirty="0">
                <a:solidFill>
                  <a:srgbClr val="FFFFFF"/>
                </a:solidFill>
              </a:rPr>
              <a:t>Lock Card</a:t>
            </a:r>
            <a:r>
              <a:rPr lang="en-US" sz="1200" dirty="0">
                <a:solidFill>
                  <a:srgbClr val="FFFFFF"/>
                </a:solidFill>
              </a:rPr>
              <a:t> </a:t>
            </a:r>
            <a:r>
              <a:rPr lang="en-US" sz="1200" dirty="0">
                <a:solidFill>
                  <a:srgbClr val="FFFFFF"/>
                </a:solidFill>
                <a:latin typeface="Calibri Light" panose="020F0302020204030204" pitchFamily="34" charset="0"/>
                <a:cs typeface="Calibri Light" panose="020F0302020204030204" pitchFamily="34" charset="0"/>
              </a:rPr>
              <a:t>from the Quick Action Menu</a:t>
            </a:r>
          </a:p>
        </p:txBody>
      </p:sp>
      <p:sp>
        <p:nvSpPr>
          <p:cNvPr id="25" name="Oval 24"/>
          <p:cNvSpPr/>
          <p:nvPr/>
        </p:nvSpPr>
        <p:spPr bwMode="auto">
          <a:xfrm>
            <a:off x="161815" y="4729540"/>
            <a:ext cx="344480" cy="328368"/>
          </a:xfrm>
          <a:prstGeom prst="ellipse">
            <a:avLst/>
          </a:prstGeom>
          <a:solidFill>
            <a:srgbClr val="FFFFFF">
              <a:alpha val="99000"/>
            </a:srgbClr>
          </a:solidFill>
          <a:ln w="9525">
            <a:solidFill>
              <a:srgbClr val="001C5C"/>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630161"/>
            <a:r>
              <a:rPr lang="en-US" sz="1400" dirty="0">
                <a:solidFill>
                  <a:srgbClr val="012169"/>
                </a:solidFill>
                <a:cs typeface="Arial"/>
              </a:rPr>
              <a:t>1</a:t>
            </a:r>
          </a:p>
        </p:txBody>
      </p:sp>
      <p:sp>
        <p:nvSpPr>
          <p:cNvPr id="22" name="Oval 21"/>
          <p:cNvSpPr/>
          <p:nvPr/>
        </p:nvSpPr>
        <p:spPr bwMode="auto">
          <a:xfrm>
            <a:off x="168774" y="3204608"/>
            <a:ext cx="344480" cy="328368"/>
          </a:xfrm>
          <a:prstGeom prst="ellipse">
            <a:avLst/>
          </a:prstGeom>
          <a:solidFill>
            <a:srgbClr val="FFFFFF">
              <a:alpha val="99000"/>
            </a:srgbClr>
          </a:solidFill>
          <a:ln w="9525">
            <a:solidFill>
              <a:srgbClr val="001C5C"/>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630161"/>
            <a:r>
              <a:rPr lang="en-US" sz="1400" dirty="0">
                <a:solidFill>
                  <a:srgbClr val="012169"/>
                </a:solidFill>
                <a:cs typeface="Arial"/>
              </a:rPr>
              <a:t>2</a:t>
            </a:r>
          </a:p>
        </p:txBody>
      </p:sp>
      <p:sp>
        <p:nvSpPr>
          <p:cNvPr id="19" name="TextBox 18"/>
          <p:cNvSpPr txBox="1"/>
          <p:nvPr/>
        </p:nvSpPr>
        <p:spPr>
          <a:xfrm>
            <a:off x="381000" y="1133475"/>
            <a:ext cx="8560421" cy="369332"/>
          </a:xfrm>
          <a:prstGeom prst="rect">
            <a:avLst/>
          </a:prstGeom>
        </p:spPr>
        <p:txBody>
          <a:bodyPr wrap="square" lIns="0" tIns="0" rIns="0" bIns="0" rtlCol="0">
            <a:spAutoFit/>
          </a:bodyPr>
          <a:lstStyle/>
          <a:p>
            <a:pPr defTabSz="472937">
              <a:spcBef>
                <a:spcPct val="20000"/>
              </a:spcBef>
              <a:defRPr/>
            </a:pPr>
            <a:r>
              <a:rPr lang="en-US" sz="2400" dirty="0">
                <a:solidFill>
                  <a:srgbClr val="012169"/>
                </a:solidFill>
                <a:latin typeface="Calibri"/>
                <a:ea typeface="Calibri" panose="020F0502020204030204" pitchFamily="34" charset="0"/>
              </a:rPr>
              <a:t>The Lock/Unlock Card feature is available to all cardholders globally</a:t>
            </a:r>
          </a:p>
        </p:txBody>
      </p:sp>
    </p:spTree>
    <p:custDataLst>
      <p:tags r:id="rId1"/>
    </p:custDataLst>
    <p:extLst>
      <p:ext uri="{BB962C8B-B14F-4D97-AF65-F5344CB8AC3E}">
        <p14:creationId xmlns:p14="http://schemas.microsoft.com/office/powerpoint/2010/main" val="133826495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OCSHOWPAGENUMS" val="True"/>
  <p:tag name="TOC_NUMBERDIVIDERENTRIES" val="True"/>
  <p:tag name="SHOWCOVERBULL" val="True"/>
  <p:tag name="SHOWFOOTERBULL" val="True"/>
  <p:tag name="SHOWPRESENTATIONTOSTAMP" val="True"/>
  <p:tag name="SPLIT_ISLASTINSERIES" val="True"/>
  <p:tag name="TOC_USEHEADINGS" val="True"/>
  <p:tag name="TOC_USEDIVIDERS" val="True"/>
  <p:tag name="DISCNAME" val="English"/>
  <p:tag name="DISCTEXT" val="Merrill Lynch prohibits (a) employees from, directly or indirectly, offering a favorable research rating or specific price target, or offering to change such rating or price target, as consideration or inducement for the receipt of business or for compensation, and (b) Research Analysts from being compensated for involvement in investment banking transactions except to the extent that such participation is intended to benefit investor clients."/>
  <p:tag name="DISC_TOC" val="True"/>
  <p:tag name="DRAFT20H" val="TRUE"/>
  <p:tag name="DETHEME_RUN" val="True"/>
  <p:tag name="REBRANDED" val="True"/>
  <p:tag name="LEGALDAYONE" val="True"/>
  <p:tag name="BAC_REBRANDED" val="True"/>
  <p:tag name="PITCHBOOKCOLORSCHEME" val="3.5"/>
  <p:tag name="SAVEPATTERN" val="1"/>
  <p:tag name="BLACKLOGOS" val="True"/>
  <p:tag name="OPENEVENTBACKUP" val="41444.7349421296"/>
  <p:tag name="JAZZCOMPLIANT" val="True"/>
  <p:tag name="LASTCOLORAPPLIED" val="14542827"/>
  <p:tag name="OPENEVENT" val="43742.6143171296"/>
  <p:tag name="COBRANDLOGODIVIDERPOSITION" val="0"/>
  <p:tag name="COBRANDEDDIALOGSETTING" val="0"/>
  <p:tag name="COVERGRAPHICSIZE" val="0"/>
  <p:tag name="INITIALPAPERSIZE" val="Letter"/>
  <p:tag name="PITCHBOOK_LANGUAGE_ID" val=" 1033"/>
  <p:tag name="PITCHTYPEBACANDMERRILL" val="11"/>
  <p:tag name="SHOWCOVERCONFIDENTIALSTAMP" val="False"/>
  <p:tag name="SHOWFOOTERCONFIDENTIALSTAMP" val="False"/>
  <p:tag name="SHOWCOVERDRAFTSTAMP" val="False"/>
  <p:tag name="SHOWFOOTERDRAFTSTAMP" val="False"/>
  <p:tag name="SHOWCOVERCLIENTLOGO" val="True"/>
  <p:tag name="SHOWHEADERCLIENTLOGO" val="True"/>
  <p:tag name="COLORHEADERCLIENTLOGO" val="False"/>
  <p:tag name="TOCUPDATEALL" val="True"/>
  <p:tag name="DONOTSHOWPAGENUMBER" val="False"/>
  <p:tag name="PBTEMPLATEVERSION" val="20190924"/>
  <p:tag name="ISMLPITCHBOOK" val="True"/>
  <p:tag name="LAYOUTINDICATORPREFERENCE" val="Hide"/>
  <p:tag name="PRINTOPTIONSDEFAULTIDVALUE" val="None"/>
  <p:tag name="PITCHBOOKSAVETIME" val=" 43882.4606712963"/>
  <p:tag name="SAVEDUSING2007" val="TRUE"/>
</p:tagLst>
</file>

<file path=ppt/tags/tag2.xml><?xml version="1.0" encoding="utf-8"?>
<p:tagLst xmlns:a="http://schemas.openxmlformats.org/drawingml/2006/main" xmlns:r="http://schemas.openxmlformats.org/officeDocument/2006/relationships" xmlns:p="http://schemas.openxmlformats.org/presentationml/2006/main">
  <p:tag name="PRINTWIDTH" val="702"/>
  <p:tag name="SLIDEELEMTYPE" val="4"/>
  <p:tag name="PRINTHEIGHT" val="414"/>
  <p:tag name="BULLETSTYLE" val="1"/>
  <p:tag name="MASTERSLIDESHAPE" val="True"/>
</p:tagLst>
</file>

<file path=ppt/tags/tag3.xml><?xml version="1.0" encoding="utf-8"?>
<p:tagLst xmlns:a="http://schemas.openxmlformats.org/drawingml/2006/main" xmlns:r="http://schemas.openxmlformats.org/officeDocument/2006/relationships" xmlns:p="http://schemas.openxmlformats.org/presentationml/2006/main">
  <p:tag name="PITCHBOOKPALETTE" val="3.5"/>
  <p:tag name="SLIDEELEMTYPE" val="43"/>
  <p:tag name="MASTERSLIDESHAPE" val="True"/>
</p:tagLst>
</file>

<file path=ppt/tags/tag4.xml><?xml version="1.0" encoding="utf-8"?>
<p:tagLst xmlns:a="http://schemas.openxmlformats.org/drawingml/2006/main" xmlns:r="http://schemas.openxmlformats.org/officeDocument/2006/relationships" xmlns:p="http://schemas.openxmlformats.org/presentationml/2006/main">
  <p:tag name="PITCHBOOKPALETTE" val="3.5"/>
  <p:tag name="SLIDEELEMTYPE" val="42"/>
  <p:tag name="MASTERSLIDESHAPE" val="True"/>
</p:tagLst>
</file>

<file path=ppt/tags/tag5.xml><?xml version="1.0" encoding="utf-8"?>
<p:tagLst xmlns:a="http://schemas.openxmlformats.org/drawingml/2006/main" xmlns:r="http://schemas.openxmlformats.org/officeDocument/2006/relationships" xmlns:p="http://schemas.openxmlformats.org/presentationml/2006/main">
  <p:tag name="PITCHBOOKPALETTE" val="3.5"/>
  <p:tag name="JAZZCOMPLIANT" val="True"/>
  <p:tag name="SLIDEELEMTYPE" val="126"/>
  <p:tag name="MASTERSLIDESHAPE" val="True"/>
</p:tagLst>
</file>

<file path=ppt/tags/tag6.xml><?xml version="1.0" encoding="utf-8"?>
<p:tagLst xmlns:a="http://schemas.openxmlformats.org/drawingml/2006/main" xmlns:r="http://schemas.openxmlformats.org/officeDocument/2006/relationships" xmlns:p="http://schemas.openxmlformats.org/presentationml/2006/main">
  <p:tag name="DEFAULTHEIGHT" val="p4"/>
  <p:tag name="DEFAULTWIDTH" val="p792"/>
  <p:tag name="SLIDEELEMTYPE" val="73"/>
  <p:tag name="MASTERSLIDESHAPE" val="True"/>
</p:tagLst>
</file>

<file path=ppt/tags/tag7.xml><?xml version="1.0" encoding="utf-8"?>
<p:tagLst xmlns:a="http://schemas.openxmlformats.org/drawingml/2006/main" xmlns:r="http://schemas.openxmlformats.org/officeDocument/2006/relationships" xmlns:p="http://schemas.openxmlformats.org/presentationml/2006/main">
  <p:tag name="PITCHBOOKPALETTE" val="3.5"/>
  <p:tag name="JAZZCOMPLIANT" val="True"/>
  <p:tag name="SLIDEELEMTYPE" val="129"/>
  <p:tag name="MASTERSLIDESHAPE" val="True"/>
</p:tagLst>
</file>

<file path=ppt/tags/tag8.xml><?xml version="1.0" encoding="utf-8"?>
<p:tagLst xmlns:a="http://schemas.openxmlformats.org/drawingml/2006/main" xmlns:r="http://schemas.openxmlformats.org/officeDocument/2006/relationships" xmlns:p="http://schemas.openxmlformats.org/presentationml/2006/main">
  <p:tag name="DEFAULTLEFT" val="p0!1250"/>
  <p:tag name="DEFAULTTOP" val="p395!2800"/>
  <p:tag name="ISLOCKED" val="True"/>
  <p:tag name="JAZZ" val="Cover Graphic Text Narrow"/>
  <p:tag name="SLIDEELEMTYPE" val="95"/>
  <p:tag name="DEFAULTWIDTHA4" val="792.8504"/>
  <p:tag name="DEFAULTWIDTHLETTER" val="792.8504"/>
  <p:tag name="DEFAULTHEIGHTA4" val="85.27331"/>
  <p:tag name="DEFAULTHEIGHTLETTER" val="85.27331"/>
  <p:tag name="DEFAULTLEFTA4" val="24.84"/>
  <p:tag name="DEFAULTLEFTLETTER" val="0"/>
  <p:tag name="JAZZCOMPLIANT" val="True"/>
  <p:tag name="DEFAULTWIDTH" val="p793!9007"/>
  <p:tag name="DEFAULTHEIGHT" val="p87!4211"/>
  <p:tag name="DEFAULTTOPLETTER" val="424.7998"/>
  <p:tag name="DEFAULTTOPA4" val="411.1211"/>
  <p:tag name="MASTERSLIDESHAPE" val="True"/>
</p:tagLst>
</file>

<file path=ppt/tags/tag9.xml><?xml version="1.0" encoding="utf-8"?>
<p:tagLst xmlns:a="http://schemas.openxmlformats.org/drawingml/2006/main" xmlns:r="http://schemas.openxmlformats.org/officeDocument/2006/relationships" xmlns:p="http://schemas.openxmlformats.org/presentationml/2006/main">
  <p:tag name="DEFAULTHEIGHT" val="p4"/>
  <p:tag name="DEFAULTWIDTH" val="p792"/>
  <p:tag name="SLIDEELEMTYPE" val="73"/>
</p:tagLst>
</file>

<file path=ppt/tags/tag10.xml><?xml version="1.0" encoding="utf-8"?>
<p:tagLst xmlns:a="http://schemas.openxmlformats.org/drawingml/2006/main" xmlns:r="http://schemas.openxmlformats.org/officeDocument/2006/relationships" xmlns:p="http://schemas.openxmlformats.org/presentationml/2006/main">
  <p:tag name="PRINTWIDTH" val="702"/>
  <p:tag name="SLIDEELEMTYPE" val="4"/>
  <p:tag name="PRINTHEIGHT" val="414"/>
  <p:tag name="BULLETSTYLE" val="2"/>
</p:tagLst>
</file>

<file path=ppt/tags/tag11.xml><?xml version="1.0" encoding="utf-8"?>
<p:tagLst xmlns:a="http://schemas.openxmlformats.org/drawingml/2006/main" xmlns:r="http://schemas.openxmlformats.org/officeDocument/2006/relationships" xmlns:p="http://schemas.openxmlformats.org/presentationml/2006/main">
  <p:tag name="PRINTHEIGHT" val="414"/>
  <p:tag name="PRINTWIDTH" val="702"/>
  <p:tag name="SLIDEELEMTYPE" val="4"/>
  <p:tag name="BULLETSTYLE" val="2"/>
</p:tagLst>
</file>

<file path=ppt/tags/tag12.xml><?xml version="1.0" encoding="utf-8"?>
<p:tagLst xmlns:a="http://schemas.openxmlformats.org/drawingml/2006/main" xmlns:r="http://schemas.openxmlformats.org/officeDocument/2006/relationships" xmlns:p="http://schemas.openxmlformats.org/presentationml/2006/main">
  <p:tag name="SLIDETYPE" val="3"/>
  <p:tag name="WSPAGENUMBER" val="1"/>
  <p:tag name="INCLUDEINTOC" val="0"/>
  <p:tag name="GUID" val="C2A5722D-9ACA-11D4-AB8E-0010A4E5E143"/>
  <p:tag name="NAME" val="Blank Slide"/>
  <p:tag name="GREYBORDERS" val="True"/>
  <p:tag name="TAGORIENTATION" val="Letter"/>
  <p:tag name="JAZZCOMPLIANT" val="True"/>
  <p:tag name="SPACEBETWEENOBJECTS" val="p9"/>
  <p:tag name="FONTRATIO" val="p1"/>
  <p:tag name="SLIDELEFTMARGIN" val="p36"/>
  <p:tag name="SLIDERIGHTMARGIN" val="p756"/>
  <p:tag name="SLIDETOPMARGIN" val="p36"/>
  <p:tag name="SLIDEBOTTOMMARGIN" val="p576"/>
  <p:tag name="LEFTCOLLEFTMARGIN" val="p36"/>
  <p:tag name="LEFTCOLRIGHTMARGIN" val="p738"/>
  <p:tag name="RIGHTCOLLEFTMARGIN" val="p0"/>
  <p:tag name="RIGHTCOLRIGHTMARGIN" val="p0"/>
  <p:tag name="ARRANGETOGRID" val="False"/>
  <p:tag name="LEFTCOLTOPMARGIN" val="p126"/>
  <p:tag name="RIGHTCOLTOPMARGIN" val="p126"/>
  <p:tag name="LEFTCOLBOTTOMMARGIN" val="p535"/>
  <p:tag name="RIGHTCOLBOTTOMMARGIN" val="p535"/>
  <p:tag name="SLIDEPAGENUMBER" val="29"/>
</p:tagLst>
</file>

<file path=ppt/tags/tag13.xml><?xml version="1.0" encoding="utf-8"?>
<p:tagLst xmlns:a="http://schemas.openxmlformats.org/drawingml/2006/main" xmlns:r="http://schemas.openxmlformats.org/officeDocument/2006/relationships" xmlns:p="http://schemas.openxmlformats.org/presentationml/2006/main">
  <p:tag name="SLIDEELEMTYPE" val="73"/>
  <p:tag name="PRINTWIDTH" val="792"/>
  <p:tag name="PRINTHEIGHT" val="3.6"/>
  <p:tag name="DEFAULTLEFT" val="p0"/>
  <p:tag name="DEFAULTTOP" val="p612!999"/>
  <p:tag name="DEFAULTWIDTH" val="p792"/>
  <p:tag name="DEFAULTHEIGHT" val="p4"/>
  <p:tag name="ISLOCKED" val="True"/>
  <p:tag name="JAZZCOMPLIANT" val="True"/>
</p:tagLst>
</file>

<file path=ppt/tags/tag14.xml><?xml version="1.0" encoding="utf-8"?>
<p:tagLst xmlns:a="http://schemas.openxmlformats.org/drawingml/2006/main" xmlns:r="http://schemas.openxmlformats.org/officeDocument/2006/relationships" xmlns:p="http://schemas.openxmlformats.org/presentationml/2006/main">
  <p:tag name="DEFAULTTOP" val="75"/>
  <p:tag name="PRESERVEASPECTRATIO" val="False"/>
  <p:tag name="DEFAULTHEIGHT" val="23.5"/>
  <p:tag name="DEFAULTWIDTH" val="504"/>
  <p:tag name="DEFAULTONLEFT" val="234.125"/>
  <p:tag name="DEFAULTOFFLEFT" val="-524"/>
  <p:tag name="DEFAULTLEFT" val="234.125"/>
  <p:tag name="SLIDEELEMTYPE" val="1"/>
  <p:tag name="BULLETSTYLE" val="BulletStyle"/>
  <p:tag name="ONEMERRILL" val="2"/>
  <p:tag name="JAZZCOMPLIANT" val="True"/>
</p:tagLst>
</file>

<file path=ppt/theme/theme1.xml><?xml version="1.0" encoding="utf-8"?>
<a:theme xmlns:a="http://schemas.openxmlformats.org/drawingml/2006/main" name="Pitchbook">
  <a:themeElements>
    <a:clrScheme name="Pitchbook">
      <a:dk1>
        <a:srgbClr val="000000"/>
      </a:dk1>
      <a:lt1>
        <a:srgbClr val="FFFFFF"/>
      </a:lt1>
      <a:dk2>
        <a:srgbClr val="000000"/>
      </a:dk2>
      <a:lt2>
        <a:srgbClr val="FFFFFF"/>
      </a:lt2>
      <a:accent1>
        <a:srgbClr val="012169"/>
      </a:accent1>
      <a:accent2>
        <a:srgbClr val="E31837"/>
      </a:accent2>
      <a:accent3>
        <a:srgbClr val="0073CF"/>
      </a:accent3>
      <a:accent4>
        <a:srgbClr val="009CDE"/>
      </a:accent4>
      <a:accent5>
        <a:srgbClr val="780032"/>
      </a:accent5>
      <a:accent6>
        <a:srgbClr val="D3EFFC"/>
      </a:accent6>
      <a:hlink>
        <a:srgbClr val="0052C2"/>
      </a:hlink>
      <a:folHlink>
        <a:srgbClr val="857363"/>
      </a:folHlink>
    </a:clrScheme>
    <a:fontScheme name="Pitchbook Jazz">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12169"/>
        </a:solidFill>
        <a:ln w="9525" cap="flat" cmpd="sng" algn="ctr">
          <a:noFill/>
          <a:prstDash val="solid"/>
          <a:round/>
          <a:headEnd type="none" w="med" len="med"/>
          <a:tailEnd type="none" w="med" len="med"/>
        </a:ln>
        <a:effectLst/>
      </a:spPr>
      <a:bodyPr vert="horz" wrap="square" lIns="91440" tIns="45720" rIns="91440" bIns="45720" numCol="1" rtlCol="0"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sz="1400" b="1" i="0" u="none" strike="noStrike" cap="none" normalizeH="0" baseline="0" dirty="0" smtClean="0">
            <a:ln>
              <a:noFill/>
            </a:ln>
            <a:solidFill>
              <a:srgbClr val="FFFFFF"/>
            </a:solidFill>
            <a:effectLst/>
            <a:latin typeface="Calibri" pitchFamily="34" charset="0"/>
            <a:cs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300" b="0" i="0" u="none" strike="noStrike" cap="none" normalizeH="0" baseline="0" smtClean="0">
            <a:ln>
              <a:noFill/>
            </a:ln>
            <a:solidFill>
              <a:schemeClr val="tx1"/>
            </a:solidFill>
            <a:effectLst/>
            <a:latin typeface="Book Antiqua" pitchFamily="18" charset="0"/>
          </a:defRPr>
        </a:defPPr>
      </a:lstStyle>
    </a:lnDef>
    <a:txDef>
      <a:spPr>
        <a:noFill/>
      </a:spPr>
      <a:bodyPr wrap="square" rtlCol="0">
        <a:spAutoFit/>
      </a:bodyPr>
      <a:lstStyle>
        <a:defPPr>
          <a:spcBef>
            <a:spcPts val="1560"/>
          </a:spcBef>
          <a:defRPr dirty="0" smtClean="0"/>
        </a:defPPr>
      </a:lstStyle>
    </a:txDef>
  </a:objectDefaults>
  <a:extraClrSchemeLst>
    <a:extraClrScheme>
      <a:clrScheme name="Default Design 1">
        <a:dk1>
          <a:srgbClr val="000000"/>
        </a:dk1>
        <a:lt1>
          <a:srgbClr val="FFFFFF"/>
        </a:lt1>
        <a:dk2>
          <a:srgbClr val="000000"/>
        </a:dk2>
        <a:lt2>
          <a:srgbClr val="001C5C"/>
        </a:lt2>
        <a:accent1>
          <a:srgbClr val="EDAD1D"/>
        </a:accent1>
        <a:accent2>
          <a:srgbClr val="3E862E"/>
        </a:accent2>
        <a:accent3>
          <a:srgbClr val="FFFFFF"/>
        </a:accent3>
        <a:accent4>
          <a:srgbClr val="000000"/>
        </a:accent4>
        <a:accent5>
          <a:srgbClr val="F4D3AB"/>
        </a:accent5>
        <a:accent6>
          <a:srgbClr val="377929"/>
        </a:accent6>
        <a:hlink>
          <a:srgbClr val="4F83B3"/>
        </a:hlink>
        <a:folHlink>
          <a:srgbClr val="461A3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LPitchbook Template.potx" id="{E1E88676-396C-4BE4-B5A0-CB5330052856}" vid="{2F6218B1-846F-4A4F-A243-9ADA71909993}"/>
    </a:ext>
  </a:extLst>
</a:theme>
</file>

<file path=ppt/theme/theme2.xml><?xml version="1.0" encoding="utf-8"?>
<a:theme xmlns:a="http://schemas.openxmlformats.org/drawingml/2006/main" name="Pitchbook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LPitchbook Template.potx" id="{E1E88676-396C-4BE4-B5A0-CB5330052856}" vid="{51E0A795-A174-4476-B9EC-0C36E1A32E0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MLPitchbook Template</Template>
  <TotalTime>1</TotalTime>
  <Words>120</Words>
  <Application>Microsoft Office PowerPoint</Application>
  <PresentationFormat>Custom</PresentationFormat>
  <Paragraphs>23</Paragraphs>
  <Slides>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vt:i4>
      </vt:variant>
    </vt:vector>
  </HeadingPairs>
  <TitlesOfParts>
    <vt:vector size="9" baseType="lpstr">
      <vt:lpstr>ＭＳ Ｐゴシック</vt:lpstr>
      <vt:lpstr>Arial</vt:lpstr>
      <vt:lpstr>Book Antiqua</vt:lpstr>
      <vt:lpstr>Calibri</vt:lpstr>
      <vt:lpstr>Calibri Light</vt:lpstr>
      <vt:lpstr>Wingdings</vt:lpstr>
      <vt:lpstr>Pitchbook</vt:lpstr>
      <vt:lpstr>Pitchbook 2</vt:lpstr>
      <vt:lpstr>New feature - Lock/Unlock card</vt:lpstr>
    </vt:vector>
  </TitlesOfParts>
  <Company>Bank of America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feature - Lock/Unlock card</dc:title>
  <dc:creator>Noble, Shiante</dc:creator>
  <cp:lastModifiedBy>Ramsey, Christopher David</cp:lastModifiedBy>
  <cp:revision>1</cp:revision>
  <dcterms:created xsi:type="dcterms:W3CDTF">2020-02-21T16:02:10Z</dcterms:created>
  <dcterms:modified xsi:type="dcterms:W3CDTF">2020-05-01T11:58:57Z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 US</vt:lpwstr>
  </property>
  <property fmtid="{D5CDD505-2E9C-101B-9397-08002B2CF9AE}" pid="3" name="Version - Created In">
    <vt:lpwstr/>
  </property>
  <property fmtid="{D5CDD505-2E9C-101B-9397-08002B2CF9AE}" pid="4" name="Version - Last Edited In">
    <vt:lpwstr/>
  </property>
  <property fmtid="{D5CDD505-2E9C-101B-9397-08002B2CF9AE}" pid="5" name="SlideCount">
    <vt:lpwstr>2</vt:lpwstr>
  </property>
  <property fmtid="{D5CDD505-2E9C-101B-9397-08002B2CF9AE}" pid="6" name="PresentationDate">
    <vt:lpwstr>Date</vt:lpwstr>
  </property>
  <property fmtid="{D5CDD505-2E9C-101B-9397-08002B2CF9AE}" pid="7" name="PresentationTitle">
    <vt:lpwstr>Title</vt:lpwstr>
  </property>
  <property fmtid="{D5CDD505-2E9C-101B-9397-08002B2CF9AE}" pid="8" name="CompanyName">
    <vt:lpwstr>Company Name</vt:lpwstr>
  </property>
  <property fmtid="{D5CDD505-2E9C-101B-9397-08002B2CF9AE}" pid="9" name="Version - Newest Ever Used">
    <vt:lpwstr>6.0.2</vt:lpwstr>
  </property>
  <property fmtid="{D5CDD505-2E9C-101B-9397-08002B2CF9AE}" pid="10" name="Version - Oldest Ever Used">
    <vt:lpwstr/>
  </property>
  <property fmtid="{D5CDD505-2E9C-101B-9397-08002B2CF9AE}" pid="11" name="TitusGUID">
    <vt:lpwstr>db6829a4-9f9d-47e2-9778-eea69d04a11a</vt:lpwstr>
  </property>
  <property fmtid="{D5CDD505-2E9C-101B-9397-08002B2CF9AE}" pid="12" name="Classification">
    <vt:lpwstr>Unclassified</vt:lpwstr>
  </property>
  <property fmtid="{D5CDD505-2E9C-101B-9397-08002B2CF9AE}" pid="13" name="_AdHocReviewCycleID">
    <vt:i4>-198078396</vt:i4>
  </property>
  <property fmtid="{D5CDD505-2E9C-101B-9397-08002B2CF9AE}" pid="14" name="_NewReviewCycle">
    <vt:lpwstr/>
  </property>
  <property fmtid="{D5CDD505-2E9C-101B-9397-08002B2CF9AE}" pid="15" name="_EmailSubject">
    <vt:lpwstr>BofA Card Team Check-in: Let's work together to fight fraud</vt:lpwstr>
  </property>
  <property fmtid="{D5CDD505-2E9C-101B-9397-08002B2CF9AE}" pid="16" name="_AuthorEmail">
    <vt:lpwstr>tina.schwartz@bofa.com</vt:lpwstr>
  </property>
  <property fmtid="{D5CDD505-2E9C-101B-9397-08002B2CF9AE}" pid="17" name="_AuthorEmailDisplayName">
    <vt:lpwstr>Schwartz, Tina L</vt:lpwstr>
  </property>
</Properties>
</file>