
<file path=[Content_Types].xml><?xml version="1.0" encoding="utf-8"?>
<Types xmlns="http://schemas.openxmlformats.org/package/2006/content-types"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4027" r:id="rId4"/>
    <p:sldMasterId id="2147484048" r:id="rId5"/>
    <p:sldMasterId id="2147484061" r:id="rId6"/>
  </p:sldMasterIdLst>
  <p:notesMasterIdLst>
    <p:notesMasterId r:id="rId13"/>
  </p:notesMasterIdLst>
  <p:handoutMasterIdLst>
    <p:handoutMasterId r:id="rId14"/>
  </p:handoutMasterIdLst>
  <p:sldIdLst>
    <p:sldId id="926" r:id="rId7"/>
    <p:sldId id="2555" r:id="rId8"/>
    <p:sldId id="2513" r:id="rId9"/>
    <p:sldId id="2602" r:id="rId10"/>
    <p:sldId id="2603" r:id="rId11"/>
    <p:sldId id="2601" r:id="rId12"/>
  </p:sldIdLst>
  <p:sldSz cx="6858000" cy="5143500"/>
  <p:notesSz cx="7010400" cy="9296400"/>
  <p:custDataLst>
    <p:tags r:id="rId15"/>
  </p:custDataLst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pos="3438" userDrawn="1">
          <p15:clr>
            <a:srgbClr val="A4A3A4"/>
          </p15:clr>
        </p15:guide>
        <p15:guide id="2" orient="horz" pos="1860" userDrawn="1">
          <p15:clr>
            <a:srgbClr val="A4A3A4"/>
          </p15:clr>
        </p15:guide>
        <p15:guide id="3" pos="82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itesh Gohil" initials="" lastIdx="31" clrIdx="0"/>
  <p:cmAuthor id="7" name="Nautiyal, Mohit" initials="NM [2]" lastIdx="49" clrIdx="7">
    <p:extLst>
      <p:ext uri="{19B8F6BF-5375-455C-9EA6-DF929625EA0E}">
        <p15:presenceInfo xmlns:p15="http://schemas.microsoft.com/office/powerpoint/2012/main" userId="S::monautiyal@deloitte.com::fde4ba14-b410-4574-8f8a-c929ce8b5f70" providerId="AD"/>
      </p:ext>
    </p:extLst>
  </p:cmAuthor>
  <p:cmAuthor id="1" name="Kate Ryan" initials="KR" lastIdx="11" clrIdx="1"/>
  <p:cmAuthor id="8" name="Clachar, Olivia A" initials="COA" lastIdx="26" clrIdx="8">
    <p:extLst>
      <p:ext uri="{19B8F6BF-5375-455C-9EA6-DF929625EA0E}">
        <p15:presenceInfo xmlns:p15="http://schemas.microsoft.com/office/powerpoint/2012/main" userId="S::oclachar@bu.edu::a5844b45-b3bb-43c3-81a6-4e7aa86f8b0f" providerId="AD"/>
      </p:ext>
    </p:extLst>
  </p:cmAuthor>
  <p:cmAuthor id="2" name="Smith, Erin S (US - Austin)" initials="SES(-A" lastIdx="71" clrIdx="2">
    <p:extLst>
      <p:ext uri="{19B8F6BF-5375-455C-9EA6-DF929625EA0E}">
        <p15:presenceInfo xmlns:p15="http://schemas.microsoft.com/office/powerpoint/2012/main" userId="S-1-5-21-238447276-1040861923-1850952788-2094019" providerId="AD"/>
      </p:ext>
    </p:extLst>
  </p:cmAuthor>
  <p:cmAuthor id="9" name="Haenick, Martin" initials="HM" lastIdx="62" clrIdx="9">
    <p:extLst>
      <p:ext uri="{19B8F6BF-5375-455C-9EA6-DF929625EA0E}">
        <p15:presenceInfo xmlns:p15="http://schemas.microsoft.com/office/powerpoint/2012/main" userId="S::mhaenick@deloitte.com::54ffd2be-9a59-4577-881c-8a19a1910fbd" providerId="AD"/>
      </p:ext>
    </p:extLst>
  </p:cmAuthor>
  <p:cmAuthor id="3" name="Nautiyal, Mohit" initials="NM" lastIdx="5" clrIdx="3">
    <p:extLst>
      <p:ext uri="{19B8F6BF-5375-455C-9EA6-DF929625EA0E}">
        <p15:presenceInfo xmlns:p15="http://schemas.microsoft.com/office/powerpoint/2012/main" userId="S-1-5-21-238447276-1040861923-1850952788-2240806" providerId="AD"/>
      </p:ext>
    </p:extLst>
  </p:cmAuthor>
  <p:cmAuthor id="4" name="Reardon, Erika E" initials="REE" lastIdx="4" clrIdx="4">
    <p:extLst>
      <p:ext uri="{19B8F6BF-5375-455C-9EA6-DF929625EA0E}">
        <p15:presenceInfo xmlns:p15="http://schemas.microsoft.com/office/powerpoint/2012/main" userId="S-1-5-21-848115496-1524922173-1168901340-635123" providerId="AD"/>
      </p:ext>
    </p:extLst>
  </p:cmAuthor>
  <p:cmAuthor id="5" name="Administrator" initials="A" lastIdx="10" clrIdx="5">
    <p:extLst>
      <p:ext uri="{19B8F6BF-5375-455C-9EA6-DF929625EA0E}">
        <p15:presenceInfo xmlns:p15="http://schemas.microsoft.com/office/powerpoint/2012/main" userId="Administrator" providerId="None"/>
      </p:ext>
    </p:extLst>
  </p:cmAuthor>
  <p:cmAuthor id="6" name="Welch, Tim" initials="WT" lastIdx="8" clrIdx="6">
    <p:extLst>
      <p:ext uri="{19B8F6BF-5375-455C-9EA6-DF929625EA0E}">
        <p15:presenceInfo xmlns:p15="http://schemas.microsoft.com/office/powerpoint/2012/main" userId="S::tiwelch@deloitte.com::04740c64-3fa7-4d72-bbe8-caf18713715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9C9C9"/>
    <a:srgbClr val="5E5E5E"/>
    <a:srgbClr val="C00000"/>
    <a:srgbClr val="FF0000"/>
    <a:srgbClr val="CC0000"/>
    <a:srgbClr val="FFFFFF"/>
    <a:srgbClr val="6EBE4A"/>
    <a:srgbClr val="CB0000"/>
    <a:srgbClr val="B13929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C083E6E3-FA7D-4D7B-A595-EF9225AFEA82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38" autoAdjust="0"/>
    <p:restoredTop sz="93817" autoAdjust="0"/>
  </p:normalViewPr>
  <p:slideViewPr>
    <p:cSldViewPr snapToGrid="0" snapToObjects="1" showGuides="1">
      <p:cViewPr varScale="1">
        <p:scale>
          <a:sx n="141" d="100"/>
          <a:sy n="141" d="100"/>
        </p:scale>
        <p:origin x="1800" y="120"/>
      </p:cViewPr>
      <p:guideLst>
        <p:guide pos="3438"/>
        <p:guide orient="horz" pos="1860"/>
        <p:guide pos="82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60" d="100"/>
        <a:sy n="160" d="100"/>
      </p:scale>
      <p:origin x="0" y="-26165"/>
    </p:cViewPr>
  </p:sorterViewPr>
  <p:notesViewPr>
    <p:cSldViewPr snapToGrid="0" snapToObjects="1" showGuides="1">
      <p:cViewPr varScale="1">
        <p:scale>
          <a:sx n="51" d="100"/>
          <a:sy n="51" d="100"/>
        </p:scale>
        <p:origin x="2692" y="5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tags" Target="tags/tag1.xml"/><Relationship Id="rId10" Type="http://schemas.openxmlformats.org/officeDocument/2006/relationships/slide" Target="slides/slide4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2FE48B1C-1E6B-744F-8E6C-3836D33BC0D9}" type="datetimeFigureOut">
              <a:rPr lang="en-US">
                <a:latin typeface="Arial" panose="020B0604020202020204" pitchFamily="34" charset="0"/>
              </a:rPr>
              <a:pPr>
                <a:defRPr/>
              </a:pPr>
              <a:t>7/30/2020</a:t>
            </a:fld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F5A8EAB7-F1BA-274C-91A9-46214A29E509}" type="slidenum">
              <a:rPr lang="en-US">
                <a:latin typeface="Arial" panose="020B0604020202020204" pitchFamily="34" charset="0"/>
              </a:rPr>
              <a:pPr>
                <a:defRPr/>
              </a:p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84806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Arial" panose="020B0604020202020204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Arial" panose="020B0604020202020204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2A637A29-4E7E-A24B-BAB1-D48C888F91E4}" type="datetimeFigureOut">
              <a:rPr lang="en-US" smtClean="0"/>
              <a:pPr>
                <a:defRPr/>
              </a:pPr>
              <a:t>7/30/2020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Arial" panose="020B0604020202020204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Arial" panose="020B0604020202020204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F97A1FA6-25DE-9E4E-A34D-CF67DE7DBDC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84925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charset="0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charset="0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charset="0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charset="0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chemeClr val="tx1">
            <a:lumMod val="25000"/>
            <a:lumOff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52122" y="3868769"/>
            <a:ext cx="6222316" cy="288131"/>
          </a:xfrm>
          <a:prstGeom prst="rect">
            <a:avLst/>
          </a:prstGeom>
        </p:spPr>
        <p:txBody>
          <a:bodyPr lIns="91420" tIns="45710" rIns="91420" bIns="45710" anchor="b" anchorCtr="0">
            <a:noAutofit/>
          </a:bodyPr>
          <a:lstStyle>
            <a:lvl1pPr marL="0" indent="0" algn="l">
              <a:buNone/>
              <a:defRPr sz="1200" b="0" i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142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714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285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857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42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8000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571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/>
              <a:t>Speaker Name</a:t>
            </a:r>
            <a:endParaRPr lang="en-US" dirty="0"/>
          </a:p>
        </p:txBody>
      </p:sp>
      <p:sp>
        <p:nvSpPr>
          <p:cNvPr id="17" name="Text Placeholder 38"/>
          <p:cNvSpPr>
            <a:spLocks noGrp="1"/>
          </p:cNvSpPr>
          <p:nvPr>
            <p:ph type="body" sz="quarter" idx="11" hasCustomPrompt="1"/>
          </p:nvPr>
        </p:nvSpPr>
        <p:spPr>
          <a:xfrm>
            <a:off x="352122" y="4108766"/>
            <a:ext cx="6222316" cy="288131"/>
          </a:xfrm>
          <a:prstGeom prst="rect">
            <a:avLst/>
          </a:prstGeom>
        </p:spPr>
        <p:txBody>
          <a:bodyPr lIns="91420" tIns="45710" rIns="91420" bIns="45710"/>
          <a:lstStyle>
            <a:lvl1pPr marL="0" indent="0" algn="l">
              <a:buFontTx/>
              <a:buNone/>
              <a:defRPr lang="en-US" sz="1200" b="0" i="0" kern="1200" dirty="0" smtClean="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buFontTx/>
              <a:buNone/>
              <a:defRPr lang="en-US" sz="1125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2pPr>
            <a:lvl3pPr>
              <a:buFontTx/>
              <a:buNone/>
              <a:defRPr lang="en-US" sz="1125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3pPr>
            <a:lvl4pPr>
              <a:buFontTx/>
              <a:buNone/>
              <a:defRPr lang="en-US" sz="1125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4pPr>
            <a:lvl5pPr>
              <a:buFontTx/>
              <a:buNone/>
              <a:defRPr lang="en-US" sz="1125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5pPr>
          </a:lstStyle>
          <a:p>
            <a:pPr lvl="0"/>
            <a:r>
              <a:rPr lang="en-GB" dirty="0"/>
              <a:t>Speaker Title</a:t>
            </a:r>
          </a:p>
        </p:txBody>
      </p:sp>
      <p:sp>
        <p:nvSpPr>
          <p:cNvPr id="18" name="Text Placeholder 40"/>
          <p:cNvSpPr>
            <a:spLocks noGrp="1"/>
          </p:cNvSpPr>
          <p:nvPr>
            <p:ph type="body" sz="quarter" idx="12" hasCustomPrompt="1"/>
          </p:nvPr>
        </p:nvSpPr>
        <p:spPr>
          <a:xfrm>
            <a:off x="352122" y="4348763"/>
            <a:ext cx="6222316" cy="288131"/>
          </a:xfrm>
          <a:prstGeom prst="rect">
            <a:avLst/>
          </a:prstGeom>
        </p:spPr>
        <p:txBody>
          <a:bodyPr lIns="91420" tIns="45710" rIns="91420" bIns="45710"/>
          <a:lstStyle>
            <a:lvl1pPr marL="0" indent="0" algn="l">
              <a:buFontTx/>
              <a:buNone/>
              <a:defRPr lang="en-US" sz="1200" b="0" i="0" kern="1200" dirty="0" smtClean="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buFontTx/>
              <a:buNone/>
              <a:defRPr lang="en-US" sz="1125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2pPr>
            <a:lvl3pPr>
              <a:buFontTx/>
              <a:buNone/>
              <a:defRPr lang="en-US" sz="1125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3pPr>
            <a:lvl4pPr>
              <a:buFontTx/>
              <a:buNone/>
              <a:defRPr lang="en-US" sz="1125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4pPr>
            <a:lvl5pPr>
              <a:buFontTx/>
              <a:buNone/>
              <a:defRPr lang="en-US" sz="1125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5pPr>
          </a:lstStyle>
          <a:p>
            <a:pPr lvl="0"/>
            <a:r>
              <a:rPr lang="en-GB" dirty="0"/>
              <a:t>Date</a:t>
            </a:r>
          </a:p>
        </p:txBody>
      </p:sp>
      <p:sp>
        <p:nvSpPr>
          <p:cNvPr id="19" name="Text Placeholder 2"/>
          <p:cNvSpPr>
            <a:spLocks noGrp="1"/>
          </p:cNvSpPr>
          <p:nvPr>
            <p:ph type="body" sz="quarter" idx="13" hasCustomPrompt="1"/>
          </p:nvPr>
        </p:nvSpPr>
        <p:spPr>
          <a:xfrm>
            <a:off x="347469" y="3211464"/>
            <a:ext cx="6226969" cy="299001"/>
          </a:xfrm>
          <a:prstGeom prst="rect">
            <a:avLst/>
          </a:prstGeom>
        </p:spPr>
        <p:txBody>
          <a:bodyPr lIns="91420" tIns="45710" rIns="91420" bIns="45710"/>
          <a:lstStyle>
            <a:lvl1pPr marL="0" indent="0">
              <a:buFont typeface="Arial" panose="020B0604020202020204" pitchFamily="34" charset="0"/>
              <a:buNone/>
              <a:defRPr sz="1650" b="0" i="0" baseline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28586" indent="0">
              <a:buNone/>
              <a:defRPr/>
            </a:lvl2pPr>
            <a:lvl3pPr marL="320551" indent="0">
              <a:buNone/>
              <a:defRPr/>
            </a:lvl3pPr>
            <a:lvl4pPr marL="387521" indent="0">
              <a:buNone/>
              <a:defRPr/>
            </a:lvl4pPr>
            <a:lvl5pPr marL="450916" indent="0">
              <a:buNone/>
              <a:defRPr/>
            </a:lvl5pPr>
          </a:lstStyle>
          <a:p>
            <a:pPr lvl="0"/>
            <a:r>
              <a:rPr lang="en-GB" dirty="0"/>
              <a:t>Subtitle Goes Here</a:t>
            </a:r>
          </a:p>
        </p:txBody>
      </p:sp>
      <p:sp>
        <p:nvSpPr>
          <p:cNvPr id="20" name="Title 1"/>
          <p:cNvSpPr>
            <a:spLocks noGrp="1"/>
          </p:cNvSpPr>
          <p:nvPr>
            <p:ph type="ctrTitle" hasCustomPrompt="1"/>
          </p:nvPr>
        </p:nvSpPr>
        <p:spPr>
          <a:xfrm>
            <a:off x="319324" y="2639977"/>
            <a:ext cx="6255114" cy="644730"/>
          </a:xfrm>
          <a:prstGeom prst="rect">
            <a:avLst/>
          </a:prstGeom>
        </p:spPr>
        <p:txBody>
          <a:bodyPr anchor="b"/>
          <a:lstStyle>
            <a:lvl1pPr marL="0" indent="0" algn="l">
              <a:lnSpc>
                <a:spcPct val="90000"/>
              </a:lnSpc>
              <a:buFont typeface="Arial" panose="020B0604020202020204" pitchFamily="34" charset="0"/>
              <a:buNone/>
              <a:defRPr sz="3000" b="0" i="0" spc="0" baseline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Presentation Title Goes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4152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3"/>
          <p:cNvSpPr>
            <a:spLocks noChangeArrowheads="1"/>
          </p:cNvSpPr>
          <p:nvPr userDrawn="1"/>
        </p:nvSpPr>
        <p:spPr bwMode="auto">
          <a:xfrm>
            <a:off x="0" y="-57150"/>
            <a:ext cx="6858000" cy="4343400"/>
          </a:xfrm>
          <a:prstGeom prst="rect">
            <a:avLst/>
          </a:prstGeom>
          <a:gradFill rotWithShape="0">
            <a:gsLst>
              <a:gs pos="0">
                <a:schemeClr val="tx1"/>
              </a:gs>
              <a:gs pos="100000">
                <a:srgbClr val="333333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Rectangle 7"/>
          <p:cNvSpPr>
            <a:spLocks noChangeArrowheads="1"/>
          </p:cNvSpPr>
          <p:nvPr userDrawn="1"/>
        </p:nvSpPr>
        <p:spPr bwMode="auto">
          <a:xfrm>
            <a:off x="0" y="4229100"/>
            <a:ext cx="6858000" cy="9144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Line 10"/>
          <p:cNvSpPr>
            <a:spLocks noChangeShapeType="1"/>
          </p:cNvSpPr>
          <p:nvPr userDrawn="1"/>
        </p:nvSpPr>
        <p:spPr bwMode="auto">
          <a:xfrm>
            <a:off x="0" y="4229100"/>
            <a:ext cx="6858000" cy="0"/>
          </a:xfrm>
          <a:prstGeom prst="line">
            <a:avLst/>
          </a:prstGeom>
          <a:noFill/>
          <a:ln w="6350">
            <a:solidFill>
              <a:srgbClr val="4D4D4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7" name="Picture 1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8951" y="4514851"/>
            <a:ext cx="726281" cy="3262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14350" y="1200150"/>
            <a:ext cx="5829300" cy="857250"/>
          </a:xfr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28700" y="2400300"/>
            <a:ext cx="4800600" cy="1314450"/>
          </a:xfrm>
        </p:spPr>
        <p:txBody>
          <a:bodyPr/>
          <a:lstStyle>
            <a:lvl1pPr marL="0" indent="0" algn="ctr">
              <a:buFont typeface="Wingdings" charset="2"/>
              <a:buNone/>
              <a:defRPr>
                <a:solidFill>
                  <a:srgbClr val="CCCCCC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458014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Sourcing &amp; Procurement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DB63DC-F030-4B8C-87A2-16AA6B75D1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9BAB17-E5C3-465C-A49A-1760628C43FE}" type="datetime1">
              <a:rPr lang="en-US"/>
              <a:pPr>
                <a:defRPr/>
              </a:pPr>
              <a:t>7/30/2020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1181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3305176"/>
            <a:ext cx="5829300" cy="1021556"/>
          </a:xfrm>
        </p:spPr>
        <p:txBody>
          <a:bodyPr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2180035"/>
            <a:ext cx="5829300" cy="1125140"/>
          </a:xfrm>
        </p:spPr>
        <p:txBody>
          <a:bodyPr anchor="b"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Trustees Presentation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18A1FC-D39B-41E0-8DDF-811FC40B5A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3A68CD-2C27-4783-A316-79D3BA069AFD}" type="datetime1">
              <a:rPr lang="en-US"/>
              <a:pPr>
                <a:defRPr/>
              </a:pPr>
              <a:t>7/30/2020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2005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2914650" cy="291465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1371600"/>
            <a:ext cx="2914650" cy="291465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Trustees Presentation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3C2348-E40D-45CF-8829-9547818D17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4B2A76-DE00-48AE-AE0D-9726A81EF618}" type="datetime1">
              <a:rPr lang="en-US"/>
              <a:pPr>
                <a:defRPr/>
              </a:pPr>
              <a:t>7/30/2020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4361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205979"/>
            <a:ext cx="61722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1151335"/>
            <a:ext cx="3030141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1631156"/>
            <a:ext cx="3030141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1151335"/>
            <a:ext cx="3031331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1631156"/>
            <a:ext cx="3031331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Trustees Presentation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AEEA74-12AD-4D36-89DF-1B24B1EED6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1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AF7803-405C-4772-8742-B07ECC7F60A2}" type="datetime1">
              <a:rPr lang="en-US"/>
              <a:pPr>
                <a:defRPr/>
              </a:pPr>
              <a:t>7/30/2020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2279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Trustees Presentation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E5F5A8-2C9A-48F1-8C4E-47DFF03B9D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B0F28C-B77C-414E-A8F9-0D8ED24582D0}" type="datetime1">
              <a:rPr lang="en-US"/>
              <a:pPr>
                <a:defRPr/>
              </a:pPr>
              <a:t>7/30/2020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2898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Trustees Presentation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0EF904-3C1C-41AC-90AF-8EECF44157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5FCD6-6472-4533-BB42-18B0F854A237}" type="datetime1">
              <a:rPr lang="en-US"/>
              <a:pPr>
                <a:defRPr/>
              </a:pPr>
              <a:t>7/30/2020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1155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204787"/>
            <a:ext cx="2256235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204788"/>
            <a:ext cx="3833813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076326"/>
            <a:ext cx="2256235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Trustees Presentation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95AEDB-FC10-40CF-875B-D0D58CB8B4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A8D3AE-AAC8-4BB6-8A37-2189A4A42F8C}" type="datetime1">
              <a:rPr lang="en-US"/>
              <a:pPr>
                <a:defRPr/>
              </a:pPr>
              <a:t>7/30/2020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934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3600450"/>
            <a:ext cx="41148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459581"/>
            <a:ext cx="41148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4025503"/>
            <a:ext cx="41148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Trustees Presentation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44E637-3917-43D8-8F77-AEC995C34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C6D05F-69CA-44BC-96F3-772EC4E77C66}" type="datetime1">
              <a:rPr lang="en-US"/>
              <a:pPr>
                <a:defRPr/>
              </a:pPr>
              <a:t>7/30/2020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38493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Trustees Presentation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94F801-CA7A-469F-9C84-AA2E20721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2EC6CE-EE95-415C-8EB2-FB4DA44B44E5}" type="datetime1">
              <a:rPr lang="en-US"/>
              <a:pPr>
                <a:defRPr/>
              </a:pPr>
              <a:t>7/30/2020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881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g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6858000" cy="3429000"/>
          </a:xfrm>
          <a:prstGeom prst="rect">
            <a:avLst/>
          </a:prstGeom>
          <a:solidFill>
            <a:schemeClr val="tx1">
              <a:lumMod val="25000"/>
              <a:lumOff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5073"/>
              </a:solidFill>
              <a:latin typeface="Arial" panose="020B0604020202020204" pitchFamily="34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308610" y="2840151"/>
            <a:ext cx="5698532" cy="383166"/>
          </a:xfrm>
          <a:prstGeom prst="rect">
            <a:avLst/>
          </a:prstGeom>
          <a:noFill/>
        </p:spPr>
        <p:txBody>
          <a:bodyPr anchor="b">
            <a:spAutoFit/>
          </a:bodyPr>
          <a:lstStyle>
            <a:lvl1pPr marL="0" indent="0" algn="l">
              <a:lnSpc>
                <a:spcPct val="90000"/>
              </a:lnSpc>
              <a:buFont typeface="Arial" panose="020B0604020202020204" pitchFamily="34" charset="0"/>
              <a:buNone/>
              <a:defRPr sz="2100" b="0" i="0" spc="0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Section Title Goes Here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38500"/>
            <a:ext cx="6858000" cy="190500"/>
          </a:xfrm>
          <a:prstGeom prst="rect">
            <a:avLst/>
          </a:prstGeom>
        </p:spPr>
      </p:pic>
      <p:sp>
        <p:nvSpPr>
          <p:cNvPr id="11" name="Text Placeholder 10"/>
          <p:cNvSpPr>
            <a:spLocks noGrp="1"/>
          </p:cNvSpPr>
          <p:nvPr>
            <p:ph type="body" sz="quarter" idx="10"/>
          </p:nvPr>
        </p:nvSpPr>
        <p:spPr>
          <a:xfrm>
            <a:off x="308611" y="3657601"/>
            <a:ext cx="4995110" cy="333553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None/>
              <a:defRPr lang="en-US" sz="165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9729648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14900" y="571500"/>
            <a:ext cx="1485900" cy="37147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71500"/>
            <a:ext cx="4343400" cy="37147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Trustees Presentation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46CAC3-7C6B-49F0-98D6-A2F906CEE0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84EE0-6DDA-423F-89BC-88214D1C2C48}" type="datetime1">
              <a:rPr lang="en-US"/>
              <a:pPr>
                <a:defRPr/>
              </a:pPr>
              <a:t>7/30/2020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62376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g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6858000" cy="3429000"/>
          </a:xfrm>
          <a:prstGeom prst="rect">
            <a:avLst/>
          </a:prstGeom>
          <a:solidFill>
            <a:schemeClr val="tx1">
              <a:lumMod val="25000"/>
              <a:lumOff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005073"/>
              </a:solidFill>
              <a:latin typeface="Arial" panose="020B0604020202020204" pitchFamily="34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308611" y="2840135"/>
            <a:ext cx="5698532" cy="383182"/>
          </a:xfrm>
          <a:prstGeom prst="rect">
            <a:avLst/>
          </a:prstGeom>
          <a:noFill/>
        </p:spPr>
        <p:txBody>
          <a:bodyPr anchor="b">
            <a:spAutoFit/>
          </a:bodyPr>
          <a:lstStyle>
            <a:lvl1pPr marL="0" indent="0" algn="l">
              <a:lnSpc>
                <a:spcPct val="90000"/>
              </a:lnSpc>
              <a:buFont typeface="Arial" panose="020B0604020202020204" pitchFamily="34" charset="0"/>
              <a:buNone/>
              <a:defRPr sz="2100" b="0" i="0" spc="0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Section Title Goes Here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38500"/>
            <a:ext cx="6858000" cy="190500"/>
          </a:xfrm>
          <a:prstGeom prst="rect">
            <a:avLst/>
          </a:prstGeom>
        </p:spPr>
      </p:pic>
      <p:sp>
        <p:nvSpPr>
          <p:cNvPr id="11" name="Text Placeholder 10"/>
          <p:cNvSpPr>
            <a:spLocks noGrp="1"/>
          </p:cNvSpPr>
          <p:nvPr>
            <p:ph type="body" sz="quarter" idx="10"/>
          </p:nvPr>
        </p:nvSpPr>
        <p:spPr>
          <a:xfrm>
            <a:off x="308611" y="3657602"/>
            <a:ext cx="4995110" cy="346249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None/>
              <a:defRPr lang="en-US" sz="165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491946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chemeClr val="tx1">
            <a:lumMod val="25000"/>
            <a:lumOff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52122" y="3868769"/>
            <a:ext cx="6222316" cy="288131"/>
          </a:xfrm>
          <a:prstGeom prst="rect">
            <a:avLst/>
          </a:prstGeom>
        </p:spPr>
        <p:txBody>
          <a:bodyPr lIns="91420" tIns="45710" rIns="91420" bIns="45710" anchor="b" anchorCtr="0">
            <a:noAutofit/>
          </a:bodyPr>
          <a:lstStyle>
            <a:lvl1pPr marL="0" indent="0" algn="l">
              <a:buNone/>
              <a:defRPr sz="1200" b="0" i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142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714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285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857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42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8000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571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/>
              <a:t>Speaker Name</a:t>
            </a:r>
            <a:endParaRPr lang="en-US" dirty="0"/>
          </a:p>
        </p:txBody>
      </p:sp>
      <p:sp>
        <p:nvSpPr>
          <p:cNvPr id="17" name="Text Placeholder 38"/>
          <p:cNvSpPr>
            <a:spLocks noGrp="1"/>
          </p:cNvSpPr>
          <p:nvPr>
            <p:ph type="body" sz="quarter" idx="11" hasCustomPrompt="1"/>
          </p:nvPr>
        </p:nvSpPr>
        <p:spPr>
          <a:xfrm>
            <a:off x="352122" y="4108766"/>
            <a:ext cx="6222316" cy="288131"/>
          </a:xfrm>
          <a:prstGeom prst="rect">
            <a:avLst/>
          </a:prstGeom>
        </p:spPr>
        <p:txBody>
          <a:bodyPr lIns="91420" tIns="45710" rIns="91420" bIns="45710"/>
          <a:lstStyle>
            <a:lvl1pPr marL="0" indent="0" algn="l">
              <a:buFontTx/>
              <a:buNone/>
              <a:defRPr lang="en-US" sz="1200" b="0" i="0" kern="1200" dirty="0" smtClean="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buFontTx/>
              <a:buNone/>
              <a:defRPr lang="en-US" sz="1125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2pPr>
            <a:lvl3pPr>
              <a:buFontTx/>
              <a:buNone/>
              <a:defRPr lang="en-US" sz="1125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3pPr>
            <a:lvl4pPr>
              <a:buFontTx/>
              <a:buNone/>
              <a:defRPr lang="en-US" sz="1125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4pPr>
            <a:lvl5pPr>
              <a:buFontTx/>
              <a:buNone/>
              <a:defRPr lang="en-US" sz="1125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5pPr>
          </a:lstStyle>
          <a:p>
            <a:pPr lvl="0"/>
            <a:r>
              <a:rPr lang="en-GB" dirty="0"/>
              <a:t>Speaker Title</a:t>
            </a:r>
          </a:p>
        </p:txBody>
      </p:sp>
      <p:sp>
        <p:nvSpPr>
          <p:cNvPr id="18" name="Text Placeholder 40"/>
          <p:cNvSpPr>
            <a:spLocks noGrp="1"/>
          </p:cNvSpPr>
          <p:nvPr>
            <p:ph type="body" sz="quarter" idx="12" hasCustomPrompt="1"/>
          </p:nvPr>
        </p:nvSpPr>
        <p:spPr>
          <a:xfrm>
            <a:off x="352122" y="4348763"/>
            <a:ext cx="6222316" cy="288131"/>
          </a:xfrm>
          <a:prstGeom prst="rect">
            <a:avLst/>
          </a:prstGeom>
        </p:spPr>
        <p:txBody>
          <a:bodyPr lIns="91420" tIns="45710" rIns="91420" bIns="45710"/>
          <a:lstStyle>
            <a:lvl1pPr marL="0" indent="0" algn="l">
              <a:buFontTx/>
              <a:buNone/>
              <a:defRPr lang="en-US" sz="1200" b="0" i="0" kern="1200" dirty="0" smtClean="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buFontTx/>
              <a:buNone/>
              <a:defRPr lang="en-US" sz="1125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2pPr>
            <a:lvl3pPr>
              <a:buFontTx/>
              <a:buNone/>
              <a:defRPr lang="en-US" sz="1125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3pPr>
            <a:lvl4pPr>
              <a:buFontTx/>
              <a:buNone/>
              <a:defRPr lang="en-US" sz="1125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4pPr>
            <a:lvl5pPr>
              <a:buFontTx/>
              <a:buNone/>
              <a:defRPr lang="en-US" sz="1125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5pPr>
          </a:lstStyle>
          <a:p>
            <a:pPr lvl="0"/>
            <a:r>
              <a:rPr lang="en-GB" dirty="0"/>
              <a:t>Date</a:t>
            </a:r>
          </a:p>
        </p:txBody>
      </p:sp>
      <p:sp>
        <p:nvSpPr>
          <p:cNvPr id="19" name="Text Placeholder 2"/>
          <p:cNvSpPr>
            <a:spLocks noGrp="1"/>
          </p:cNvSpPr>
          <p:nvPr>
            <p:ph type="body" sz="quarter" idx="13" hasCustomPrompt="1"/>
          </p:nvPr>
        </p:nvSpPr>
        <p:spPr>
          <a:xfrm>
            <a:off x="347469" y="3211464"/>
            <a:ext cx="6226969" cy="299001"/>
          </a:xfrm>
          <a:prstGeom prst="rect">
            <a:avLst/>
          </a:prstGeom>
        </p:spPr>
        <p:txBody>
          <a:bodyPr lIns="91420" tIns="45710" rIns="91420" bIns="45710"/>
          <a:lstStyle>
            <a:lvl1pPr marL="0" indent="0">
              <a:buFont typeface="Arial" panose="020B0604020202020204" pitchFamily="34" charset="0"/>
              <a:buNone/>
              <a:defRPr sz="1650" b="0" i="0" baseline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28586" indent="0">
              <a:buNone/>
              <a:defRPr/>
            </a:lvl2pPr>
            <a:lvl3pPr marL="320551" indent="0">
              <a:buNone/>
              <a:defRPr/>
            </a:lvl3pPr>
            <a:lvl4pPr marL="387521" indent="0">
              <a:buNone/>
              <a:defRPr/>
            </a:lvl4pPr>
            <a:lvl5pPr marL="450916" indent="0">
              <a:buNone/>
              <a:defRPr/>
            </a:lvl5pPr>
          </a:lstStyle>
          <a:p>
            <a:pPr lvl="0"/>
            <a:r>
              <a:rPr lang="en-GB" dirty="0"/>
              <a:t>Subtitle Goes Here</a:t>
            </a:r>
          </a:p>
        </p:txBody>
      </p:sp>
      <p:sp>
        <p:nvSpPr>
          <p:cNvPr id="20" name="Title 1"/>
          <p:cNvSpPr>
            <a:spLocks noGrp="1"/>
          </p:cNvSpPr>
          <p:nvPr>
            <p:ph type="ctrTitle" hasCustomPrompt="1"/>
          </p:nvPr>
        </p:nvSpPr>
        <p:spPr>
          <a:xfrm>
            <a:off x="319324" y="2639977"/>
            <a:ext cx="6255114" cy="644730"/>
          </a:xfrm>
          <a:prstGeom prst="rect">
            <a:avLst/>
          </a:prstGeom>
        </p:spPr>
        <p:txBody>
          <a:bodyPr anchor="b"/>
          <a:lstStyle>
            <a:lvl1pPr marL="0" indent="0" algn="l">
              <a:lnSpc>
                <a:spcPct val="90000"/>
              </a:lnSpc>
              <a:buFont typeface="Arial" panose="020B0604020202020204" pitchFamily="34" charset="0"/>
              <a:buNone/>
              <a:defRPr sz="3000" b="0" i="0" spc="0" baseline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Presentation Title Goes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196098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g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6858000" cy="3429000"/>
          </a:xfrm>
          <a:prstGeom prst="rect">
            <a:avLst/>
          </a:prstGeom>
          <a:solidFill>
            <a:schemeClr val="tx1">
              <a:lumMod val="25000"/>
              <a:lumOff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5073"/>
              </a:solidFill>
              <a:latin typeface="Arial" panose="020B0604020202020204" pitchFamily="34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308610" y="2840151"/>
            <a:ext cx="5698532" cy="383166"/>
          </a:xfrm>
          <a:prstGeom prst="rect">
            <a:avLst/>
          </a:prstGeom>
          <a:noFill/>
        </p:spPr>
        <p:txBody>
          <a:bodyPr anchor="b">
            <a:spAutoFit/>
          </a:bodyPr>
          <a:lstStyle>
            <a:lvl1pPr marL="0" indent="0" algn="l">
              <a:lnSpc>
                <a:spcPct val="90000"/>
              </a:lnSpc>
              <a:buFont typeface="Arial" panose="020B0604020202020204" pitchFamily="34" charset="0"/>
              <a:buNone/>
              <a:defRPr sz="2100" b="0" i="0" spc="0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Section Title Goes Here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38500"/>
            <a:ext cx="6858000" cy="190500"/>
          </a:xfrm>
          <a:prstGeom prst="rect">
            <a:avLst/>
          </a:prstGeom>
        </p:spPr>
      </p:pic>
      <p:sp>
        <p:nvSpPr>
          <p:cNvPr id="11" name="Text Placeholder 10"/>
          <p:cNvSpPr>
            <a:spLocks noGrp="1"/>
          </p:cNvSpPr>
          <p:nvPr>
            <p:ph type="body" sz="quarter" idx="10"/>
          </p:nvPr>
        </p:nvSpPr>
        <p:spPr>
          <a:xfrm>
            <a:off x="308611" y="3657601"/>
            <a:ext cx="4995110" cy="333553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None/>
              <a:defRPr lang="en-US" sz="165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44537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Half_Page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-1400" y="4741654"/>
            <a:ext cx="6859401" cy="401847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5073"/>
              </a:solidFill>
              <a:latin typeface="Arial" panose="020B0604020202020204" pitchFamily="34" charset="0"/>
            </a:endParaRPr>
          </a:p>
        </p:txBody>
      </p:sp>
      <p:sp>
        <p:nvSpPr>
          <p:cNvPr id="4" name="Rectangle 3"/>
          <p:cNvSpPr/>
          <p:nvPr userDrawn="1"/>
        </p:nvSpPr>
        <p:spPr>
          <a:xfrm>
            <a:off x="-1400" y="1"/>
            <a:ext cx="3590523" cy="5144019"/>
          </a:xfrm>
          <a:custGeom>
            <a:avLst/>
            <a:gdLst>
              <a:gd name="connsiteX0" fmla="*/ 0 w 4580092"/>
              <a:gd name="connsiteY0" fmla="*/ 0 h 5143500"/>
              <a:gd name="connsiteX1" fmla="*/ 4580092 w 4580092"/>
              <a:gd name="connsiteY1" fmla="*/ 0 h 5143500"/>
              <a:gd name="connsiteX2" fmla="*/ 4580092 w 4580092"/>
              <a:gd name="connsiteY2" fmla="*/ 5143500 h 5143500"/>
              <a:gd name="connsiteX3" fmla="*/ 0 w 4580092"/>
              <a:gd name="connsiteY3" fmla="*/ 5143500 h 5143500"/>
              <a:gd name="connsiteX4" fmla="*/ 0 w 4580092"/>
              <a:gd name="connsiteY4" fmla="*/ 0 h 5143500"/>
              <a:gd name="connsiteX0" fmla="*/ 0 w 4580092"/>
              <a:gd name="connsiteY0" fmla="*/ 0 h 5143500"/>
              <a:gd name="connsiteX1" fmla="*/ 4580092 w 4580092"/>
              <a:gd name="connsiteY1" fmla="*/ 0 h 5143500"/>
              <a:gd name="connsiteX2" fmla="*/ 3200872 w 4580092"/>
              <a:gd name="connsiteY2" fmla="*/ 5143500 h 5143500"/>
              <a:gd name="connsiteX3" fmla="*/ 0 w 4580092"/>
              <a:gd name="connsiteY3" fmla="*/ 5143500 h 5143500"/>
              <a:gd name="connsiteX4" fmla="*/ 0 w 4580092"/>
              <a:gd name="connsiteY4" fmla="*/ 0 h 5143500"/>
              <a:gd name="connsiteX0" fmla="*/ 0 w 4785501"/>
              <a:gd name="connsiteY0" fmla="*/ 0 h 5143500"/>
              <a:gd name="connsiteX1" fmla="*/ 4785501 w 4785501"/>
              <a:gd name="connsiteY1" fmla="*/ 0 h 5143500"/>
              <a:gd name="connsiteX2" fmla="*/ 3406281 w 4785501"/>
              <a:gd name="connsiteY2" fmla="*/ 5143500 h 5143500"/>
              <a:gd name="connsiteX3" fmla="*/ 205409 w 4785501"/>
              <a:gd name="connsiteY3" fmla="*/ 5143500 h 5143500"/>
              <a:gd name="connsiteX4" fmla="*/ 0 w 4785501"/>
              <a:gd name="connsiteY4" fmla="*/ 0 h 5143500"/>
              <a:gd name="connsiteX0" fmla="*/ 6625 w 4792126"/>
              <a:gd name="connsiteY0" fmla="*/ 0 h 5143500"/>
              <a:gd name="connsiteX1" fmla="*/ 4792126 w 4792126"/>
              <a:gd name="connsiteY1" fmla="*/ 0 h 5143500"/>
              <a:gd name="connsiteX2" fmla="*/ 3412906 w 4792126"/>
              <a:gd name="connsiteY2" fmla="*/ 5143500 h 5143500"/>
              <a:gd name="connsiteX3" fmla="*/ 0 w 4792126"/>
              <a:gd name="connsiteY3" fmla="*/ 5136874 h 5143500"/>
              <a:gd name="connsiteX4" fmla="*/ 6625 w 4792126"/>
              <a:gd name="connsiteY4" fmla="*/ 0 h 5143500"/>
              <a:gd name="connsiteX0" fmla="*/ 6625 w 4792126"/>
              <a:gd name="connsiteY0" fmla="*/ 0 h 5143500"/>
              <a:gd name="connsiteX1" fmla="*/ 4792126 w 4792126"/>
              <a:gd name="connsiteY1" fmla="*/ 0 h 5143500"/>
              <a:gd name="connsiteX2" fmla="*/ 3412906 w 4792126"/>
              <a:gd name="connsiteY2" fmla="*/ 5143500 h 5143500"/>
              <a:gd name="connsiteX3" fmla="*/ 0 w 4792126"/>
              <a:gd name="connsiteY3" fmla="*/ 5141637 h 5143500"/>
              <a:gd name="connsiteX4" fmla="*/ 6625 w 4792126"/>
              <a:gd name="connsiteY4" fmla="*/ 0 h 5143500"/>
              <a:gd name="connsiteX0" fmla="*/ 83 w 4785584"/>
              <a:gd name="connsiteY0" fmla="*/ 0 h 5143500"/>
              <a:gd name="connsiteX1" fmla="*/ 4785584 w 4785584"/>
              <a:gd name="connsiteY1" fmla="*/ 0 h 5143500"/>
              <a:gd name="connsiteX2" fmla="*/ 3406364 w 4785584"/>
              <a:gd name="connsiteY2" fmla="*/ 5143500 h 5143500"/>
              <a:gd name="connsiteX3" fmla="*/ 38702 w 4785584"/>
              <a:gd name="connsiteY3" fmla="*/ 5108300 h 5143500"/>
              <a:gd name="connsiteX4" fmla="*/ 83 w 4785584"/>
              <a:gd name="connsiteY4" fmla="*/ 0 h 5143500"/>
              <a:gd name="connsiteX0" fmla="*/ 1863 w 4787364"/>
              <a:gd name="connsiteY0" fmla="*/ 0 h 5144019"/>
              <a:gd name="connsiteX1" fmla="*/ 4787364 w 4787364"/>
              <a:gd name="connsiteY1" fmla="*/ 0 h 5144019"/>
              <a:gd name="connsiteX2" fmla="*/ 3408144 w 4787364"/>
              <a:gd name="connsiteY2" fmla="*/ 5143500 h 5144019"/>
              <a:gd name="connsiteX3" fmla="*/ 0 w 4787364"/>
              <a:gd name="connsiteY3" fmla="*/ 5144019 h 5144019"/>
              <a:gd name="connsiteX4" fmla="*/ 1863 w 4787364"/>
              <a:gd name="connsiteY4" fmla="*/ 0 h 51440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787364" h="5144019">
                <a:moveTo>
                  <a:pt x="1863" y="0"/>
                </a:moveTo>
                <a:lnTo>
                  <a:pt x="4787364" y="0"/>
                </a:lnTo>
                <a:lnTo>
                  <a:pt x="3408144" y="5143500"/>
                </a:lnTo>
                <a:lnTo>
                  <a:pt x="0" y="5144019"/>
                </a:lnTo>
                <a:cubicBezTo>
                  <a:pt x="2208" y="3431728"/>
                  <a:pt x="-345" y="1712291"/>
                  <a:pt x="1863" y="0"/>
                </a:cubicBezTo>
                <a:close/>
              </a:path>
            </a:pathLst>
          </a:custGeom>
          <a:solidFill>
            <a:schemeClr val="tx1">
              <a:lumMod val="25000"/>
              <a:lumOff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25" dirty="0">
              <a:solidFill>
                <a:srgbClr val="005073"/>
              </a:solidFill>
              <a:latin typeface="Arial" panose="020B0604020202020204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09" b="5052"/>
          <a:stretch/>
        </p:blipFill>
        <p:spPr>
          <a:xfrm>
            <a:off x="2352259" y="-2381"/>
            <a:ext cx="1270397" cy="5145881"/>
          </a:xfrm>
          <a:prstGeom prst="rect">
            <a:avLst/>
          </a:prstGeom>
        </p:spPr>
      </p:pic>
      <p:sp>
        <p:nvSpPr>
          <p:cNvPr id="3" name="Title Placeholder 5"/>
          <p:cNvSpPr>
            <a:spLocks noGrp="1"/>
          </p:cNvSpPr>
          <p:nvPr>
            <p:ph type="title"/>
          </p:nvPr>
        </p:nvSpPr>
        <p:spPr bwMode="auto">
          <a:xfrm>
            <a:off x="260604" y="894136"/>
            <a:ext cx="3253931" cy="2506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24" tIns="45712" rIns="91424" bIns="45712" numCol="1" anchor="ctr" anchorCtr="0" compatLnSpc="1">
            <a:prstTxWarp prst="textNoShape">
              <a:avLst/>
            </a:prstTxWarp>
            <a:spAutoFit/>
          </a:bodyPr>
          <a:lstStyle>
            <a:lvl1pPr>
              <a:defRPr lang="en-GB" sz="1200" dirty="0">
                <a:solidFill>
                  <a:schemeClr val="bg2"/>
                </a:solidFill>
                <a:ea typeface="ＭＳ Ｐゴシック" charset="0"/>
                <a:cs typeface="Tipo de letra del sistema Fina" charset="0"/>
              </a:defRPr>
            </a:lvl1pPr>
          </a:lstStyle>
          <a:p>
            <a:pPr lvl="0">
              <a:lnSpc>
                <a:spcPct val="85000"/>
              </a:lnSpc>
            </a:pPr>
            <a:r>
              <a:rPr lang="en-GB" dirty="0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23098" y="531813"/>
            <a:ext cx="2663428" cy="4059237"/>
          </a:xfrm>
          <a:prstGeom prst="rect">
            <a:avLst/>
          </a:prstGeom>
        </p:spPr>
        <p:txBody>
          <a:bodyPr lIns="0" rIns="0" anchor="t" anchorCtr="0"/>
          <a:lstStyle>
            <a:lvl1pPr marL="0" indent="0">
              <a:lnSpc>
                <a:spcPct val="100000"/>
              </a:lnSpc>
              <a:buClr>
                <a:schemeClr val="tx1"/>
              </a:buClr>
              <a:buSzPct val="60000"/>
              <a:buFont typeface="Arial" panose="020B0604020202020204" pitchFamily="34" charset="0"/>
              <a:buNone/>
              <a:tabLst>
                <a:tab pos="171450" algn="l"/>
              </a:tabLst>
              <a:defRPr lang="en-US" sz="1050" kern="1200" dirty="0">
                <a:solidFill>
                  <a:schemeClr val="tx1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defRPr>
            </a:lvl1pPr>
            <a:lvl2pPr marL="259556" indent="-128588">
              <a:lnSpc>
                <a:spcPct val="100000"/>
              </a:lnSpc>
              <a:buClr>
                <a:schemeClr val="tx1"/>
              </a:buClr>
              <a:buSzPct val="60000"/>
              <a:buFont typeface="Arial" panose="020B0604020202020204" pitchFamily="34" charset="0"/>
              <a:buChar char="•"/>
              <a:defRPr lang="en-US" sz="900" kern="1200" dirty="0">
                <a:solidFill>
                  <a:schemeClr val="tx1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defRPr>
            </a:lvl2pPr>
            <a:lvl3pPr marL="342900" indent="-88106">
              <a:lnSpc>
                <a:spcPct val="100000"/>
              </a:lnSpc>
              <a:buClr>
                <a:schemeClr val="tx1"/>
              </a:buClr>
              <a:buSzPct val="60000"/>
              <a:buFont typeface="Arial" panose="020B0604020202020204" pitchFamily="34" charset="0"/>
              <a:buChar char="•"/>
              <a:defRPr lang="en-US" sz="900" kern="1200" dirty="0">
                <a:solidFill>
                  <a:schemeClr val="tx1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defRPr>
            </a:lvl3pPr>
            <a:lvl4pPr marL="431006" indent="-88106">
              <a:lnSpc>
                <a:spcPct val="100000"/>
              </a:lnSpc>
              <a:buClr>
                <a:schemeClr val="tx1"/>
              </a:buClr>
              <a:buSzPct val="60000"/>
              <a:buFont typeface="Arial" panose="020B0604020202020204" pitchFamily="34" charset="0"/>
              <a:buChar char="•"/>
              <a:tabLst/>
              <a:defRPr sz="1350"/>
            </a:lvl4pPr>
            <a:lvl5pPr marL="558404" indent="-84535">
              <a:lnSpc>
                <a:spcPct val="100000"/>
              </a:lnSpc>
              <a:buClr>
                <a:schemeClr val="tx1"/>
              </a:buClr>
              <a:buSzPct val="60000"/>
              <a:buFont typeface="Arial" panose="020B0604020202020204" pitchFamily="34" charset="0"/>
              <a:buChar char="•"/>
              <a:defRPr sz="13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marL="259556" lvl="1" indent="-128588" algn="l" defTabSz="513160" rtl="0" eaLnBrk="1" fontAlgn="base" hangingPunct="1">
              <a:lnSpc>
                <a:spcPct val="100000"/>
              </a:lnSpc>
              <a:spcBef>
                <a:spcPts val="45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Symbol" panose="05050102010706020507" pitchFamily="18" charset="2"/>
              <a:buChar char="·"/>
            </a:pPr>
            <a:r>
              <a:rPr lang="en-US" dirty="0"/>
              <a:t>First level</a:t>
            </a:r>
          </a:p>
          <a:p>
            <a:pPr marL="342900" lvl="2" indent="-88106" algn="l" defTabSz="513160" rtl="0" eaLnBrk="1" fontAlgn="base" hangingPunct="1">
              <a:lnSpc>
                <a:spcPct val="100000"/>
              </a:lnSpc>
              <a:spcBef>
                <a:spcPts val="469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Second level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695619" y="4964372"/>
            <a:ext cx="1062990" cy="1096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lang="en-US" sz="75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ＭＳ Ｐゴシック" charset="0"/>
                <a:cs typeface="CiscoSans"/>
              </a:defRPr>
            </a:lvl1pPr>
          </a:lstStyle>
          <a:p>
            <a:pPr algn="r" defTabSz="513160">
              <a:lnSpc>
                <a:spcPct val="95000"/>
              </a:lnSpc>
              <a:spcBef>
                <a:spcPts val="806"/>
              </a:spcBef>
              <a:buClr>
                <a:schemeClr val="tx2"/>
              </a:buClr>
              <a:buSzPct val="90000"/>
            </a:pPr>
            <a:fld id="{9A3BDB57-A3B2-4CBD-A5AE-076F05FE3509}" type="slidenum">
              <a:rPr lang="en-US" smtClean="0"/>
              <a:pPr algn="r" defTabSz="513160">
                <a:lnSpc>
                  <a:spcPct val="95000"/>
                </a:lnSpc>
                <a:spcBef>
                  <a:spcPts val="806"/>
                </a:spcBef>
                <a:buClr>
                  <a:schemeClr val="tx2"/>
                </a:buClr>
                <a:buSzPct val="90000"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5372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198">
          <p15:clr>
            <a:srgbClr val="FBAE40"/>
          </p15:clr>
        </p15:guide>
        <p15:guide id="3" orient="horz" pos="2196">
          <p15:clr>
            <a:srgbClr val="FBAE40"/>
          </p15:clr>
        </p15:guide>
        <p15:guide id="4" pos="2006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Half_Page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782876"/>
            <a:ext cx="6858000" cy="1905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1710" y="786384"/>
            <a:ext cx="139304" cy="4357116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>
          <a:xfrm>
            <a:off x="4451013" y="526250"/>
            <a:ext cx="2406988" cy="4617250"/>
          </a:xfrm>
          <a:prstGeom prst="rect">
            <a:avLst/>
          </a:prstGeom>
          <a:solidFill>
            <a:schemeClr val="tx1">
              <a:lumMod val="25000"/>
              <a:lumOff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5073"/>
              </a:solidFill>
              <a:latin typeface="Arial" panose="020B0604020202020204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-1400" y="93729"/>
            <a:ext cx="6859401" cy="401847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5073"/>
              </a:solidFill>
              <a:latin typeface="Arial" panose="020B0604020202020204" pitchFamily="34" charset="0"/>
            </a:endParaRPr>
          </a:p>
        </p:txBody>
      </p:sp>
      <p:sp>
        <p:nvSpPr>
          <p:cNvPr id="3" name="Title Placeholder 5"/>
          <p:cNvSpPr>
            <a:spLocks noGrp="1"/>
          </p:cNvSpPr>
          <p:nvPr>
            <p:ph type="title"/>
          </p:nvPr>
        </p:nvSpPr>
        <p:spPr bwMode="auto">
          <a:xfrm>
            <a:off x="0" y="329184"/>
            <a:ext cx="6858000" cy="4572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48640" tIns="91440" rIns="91424" bIns="45712" numCol="1" anchor="ctr" anchorCtr="0" compatLnSpc="1">
            <a:prstTxWarp prst="textNoShape">
              <a:avLst/>
            </a:prstTxWarp>
          </a:bodyPr>
          <a:lstStyle>
            <a:lvl1pPr>
              <a:defRPr lang="en-GB" sz="1200" dirty="0">
                <a:solidFill>
                  <a:schemeClr val="bg2"/>
                </a:solidFill>
              </a:defRPr>
            </a:lvl1pPr>
          </a:lstStyle>
          <a:p>
            <a:pPr lvl="0"/>
            <a:r>
              <a:rPr lang="en-GB" dirty="0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94335" y="991975"/>
            <a:ext cx="3623310" cy="659155"/>
          </a:xfrm>
          <a:prstGeom prst="rect">
            <a:avLst/>
          </a:prstGeom>
        </p:spPr>
        <p:txBody>
          <a:bodyPr wrap="square" lIns="0" rIns="0" anchor="t" anchorCtr="0">
            <a:spAutoFit/>
          </a:bodyPr>
          <a:lstStyle>
            <a:lvl1pPr marL="0" indent="0">
              <a:lnSpc>
                <a:spcPct val="100000"/>
              </a:lnSpc>
              <a:buClr>
                <a:schemeClr val="tx1"/>
              </a:buClr>
              <a:buSzPct val="100000"/>
              <a:buFont typeface="Symbol" panose="05050102010706020507" pitchFamily="18" charset="2"/>
              <a:buNone/>
              <a:tabLst>
                <a:tab pos="171450" algn="l"/>
              </a:tabLst>
              <a:defRPr sz="105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9556" indent="-128588">
              <a:lnSpc>
                <a:spcPct val="100000"/>
              </a:lnSpc>
              <a:buClr>
                <a:schemeClr val="tx1"/>
              </a:buClr>
              <a:buSzPct val="100000"/>
              <a:buFont typeface="Symbol" panose="05050102010706020507" pitchFamily="18" charset="2"/>
              <a:buChar char="·"/>
              <a:defRPr lang="en-US" sz="900" kern="1200" dirty="0">
                <a:solidFill>
                  <a:schemeClr val="tx1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defRPr>
            </a:lvl2pPr>
            <a:lvl3pPr marL="342900" indent="-88106">
              <a:lnSpc>
                <a:spcPct val="100000"/>
              </a:lnSpc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  <a:defRPr sz="9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431006" indent="-88106">
              <a:lnSpc>
                <a:spcPct val="100000"/>
              </a:lnSpc>
              <a:buClr>
                <a:schemeClr val="tx1"/>
              </a:buClr>
              <a:buSzPct val="60000"/>
              <a:buFont typeface="Arial" panose="020B0604020202020204" pitchFamily="34" charset="0"/>
              <a:buChar char="•"/>
              <a:tabLst/>
              <a:defRPr sz="900"/>
            </a:lvl4pPr>
            <a:lvl5pPr marL="558404" indent="-84535">
              <a:lnSpc>
                <a:spcPct val="100000"/>
              </a:lnSpc>
              <a:buClr>
                <a:schemeClr val="tx1"/>
              </a:buClr>
              <a:buSzPct val="60000"/>
              <a:buFont typeface="Arial" panose="020B0604020202020204" pitchFamily="34" charset="0"/>
              <a:buChar char="•"/>
              <a:defRPr sz="9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First level</a:t>
            </a:r>
          </a:p>
          <a:p>
            <a:pPr lvl="2"/>
            <a:r>
              <a:rPr lang="en-US" dirty="0"/>
              <a:t>Second level</a:t>
            </a:r>
          </a:p>
        </p:txBody>
      </p:sp>
      <p:sp>
        <p:nvSpPr>
          <p:cNvPr id="12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3284127" y="76192"/>
            <a:ext cx="3510576" cy="131574"/>
          </a:xfrm>
          <a:prstGeom prst="rect">
            <a:avLst/>
          </a:prstGeom>
        </p:spPr>
        <p:txBody>
          <a:bodyPr lIns="0" tIns="0" rIns="0" bIns="0" anchor="ctr" anchorCtr="0">
            <a:spAutoFit/>
          </a:bodyPr>
          <a:lstStyle>
            <a:lvl1pPr marL="0" indent="0" algn="r">
              <a:buNone/>
              <a:defRPr sz="900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 marL="107156" indent="0">
              <a:buNone/>
              <a:defRPr sz="900">
                <a:solidFill>
                  <a:schemeClr val="bg2"/>
                </a:solidFill>
              </a:defRPr>
            </a:lvl2pPr>
            <a:lvl3pPr marL="196453" indent="0">
              <a:buNone/>
              <a:defRPr sz="900">
                <a:solidFill>
                  <a:schemeClr val="bg2"/>
                </a:solidFill>
              </a:defRPr>
            </a:lvl3pPr>
            <a:lvl4pPr marL="250031" indent="0">
              <a:buNone/>
              <a:defRPr sz="900">
                <a:solidFill>
                  <a:schemeClr val="bg2"/>
                </a:solidFill>
              </a:defRPr>
            </a:lvl4pPr>
            <a:lvl5pPr marL="303609" indent="0">
              <a:buNone/>
              <a:defRPr sz="9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/>
              <a:t>Lesson Title</a:t>
            </a: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695619" y="4964372"/>
            <a:ext cx="1062990" cy="1096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lang="en-US" sz="750" kern="1200" smtClean="0">
                <a:solidFill>
                  <a:schemeClr val="bg2"/>
                </a:solidFill>
                <a:latin typeface="Arial" panose="020B0604020202020204" pitchFamily="34" charset="0"/>
                <a:ea typeface="ＭＳ Ｐゴシック" charset="0"/>
                <a:cs typeface="CiscoSans"/>
              </a:defRPr>
            </a:lvl1pPr>
          </a:lstStyle>
          <a:p>
            <a:pPr algn="r" defTabSz="513160">
              <a:lnSpc>
                <a:spcPct val="95000"/>
              </a:lnSpc>
              <a:spcBef>
                <a:spcPts val="806"/>
              </a:spcBef>
              <a:buClr>
                <a:schemeClr val="tx2"/>
              </a:buClr>
              <a:buSzPct val="90000"/>
            </a:pPr>
            <a:fld id="{9A3BDB57-A3B2-4CBD-A5AE-076F05FE3509}" type="slidenum">
              <a:rPr lang="en-US" smtClean="0"/>
              <a:pPr algn="r" defTabSz="513160">
                <a:lnSpc>
                  <a:spcPct val="95000"/>
                </a:lnSpc>
                <a:spcBef>
                  <a:spcPts val="806"/>
                </a:spcBef>
                <a:buClr>
                  <a:schemeClr val="tx2"/>
                </a:buClr>
                <a:buSzPct val="90000"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31573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198">
          <p15:clr>
            <a:srgbClr val="FBAE40"/>
          </p15:clr>
        </p15:guide>
        <p15:guide id="3" orient="horz" pos="2196">
          <p15:clr>
            <a:srgbClr val="FBAE40"/>
          </p15:clr>
        </p15:guide>
        <p15:guide id="4" pos="2006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3/4_Page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782876"/>
            <a:ext cx="6858000" cy="1905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6079" y="786384"/>
            <a:ext cx="139304" cy="4357116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>
          <a:xfrm>
            <a:off x="5125383" y="526250"/>
            <a:ext cx="1732618" cy="4617250"/>
          </a:xfrm>
          <a:prstGeom prst="rect">
            <a:avLst/>
          </a:prstGeom>
          <a:solidFill>
            <a:schemeClr val="tx1">
              <a:lumMod val="25000"/>
              <a:lumOff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5073"/>
              </a:solidFill>
              <a:latin typeface="Arial" panose="020B0604020202020204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-1400" y="93729"/>
            <a:ext cx="6859401" cy="401847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5073"/>
              </a:solidFill>
              <a:latin typeface="Arial" panose="020B0604020202020204" pitchFamily="34" charset="0"/>
            </a:endParaRPr>
          </a:p>
        </p:txBody>
      </p:sp>
      <p:sp>
        <p:nvSpPr>
          <p:cNvPr id="3" name="Title Placeholder 5"/>
          <p:cNvSpPr>
            <a:spLocks noGrp="1"/>
          </p:cNvSpPr>
          <p:nvPr>
            <p:ph type="title"/>
          </p:nvPr>
        </p:nvSpPr>
        <p:spPr bwMode="auto">
          <a:xfrm>
            <a:off x="0" y="329184"/>
            <a:ext cx="6858000" cy="4572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48640" tIns="91440" rIns="91424" bIns="45712" numCol="1" anchor="ctr" anchorCtr="0" compatLnSpc="1">
            <a:prstTxWarp prst="textNoShape">
              <a:avLst/>
            </a:prstTxWarp>
          </a:bodyPr>
          <a:lstStyle>
            <a:lvl1pPr>
              <a:defRPr lang="en-GB" sz="1200" dirty="0">
                <a:solidFill>
                  <a:schemeClr val="bg2"/>
                </a:solidFill>
              </a:defRPr>
            </a:lvl1pPr>
          </a:lstStyle>
          <a:p>
            <a:pPr lvl="0"/>
            <a:r>
              <a:rPr lang="en-GB" dirty="0"/>
              <a:t>Click to edit Master title style</a:t>
            </a:r>
          </a:p>
        </p:txBody>
      </p:sp>
      <p:sp>
        <p:nvSpPr>
          <p:cNvPr id="12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3284127" y="76192"/>
            <a:ext cx="3510576" cy="131574"/>
          </a:xfrm>
          <a:prstGeom prst="rect">
            <a:avLst/>
          </a:prstGeom>
        </p:spPr>
        <p:txBody>
          <a:bodyPr lIns="0" tIns="0" rIns="0" bIns="0" anchor="ctr" anchorCtr="0">
            <a:spAutoFit/>
          </a:bodyPr>
          <a:lstStyle>
            <a:lvl1pPr marL="0" indent="0" algn="r">
              <a:buNone/>
              <a:defRPr sz="900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 marL="107156" indent="0">
              <a:buNone/>
              <a:defRPr sz="900">
                <a:solidFill>
                  <a:schemeClr val="bg2"/>
                </a:solidFill>
              </a:defRPr>
            </a:lvl2pPr>
            <a:lvl3pPr marL="196453" indent="0">
              <a:buNone/>
              <a:defRPr sz="900">
                <a:solidFill>
                  <a:schemeClr val="bg2"/>
                </a:solidFill>
              </a:defRPr>
            </a:lvl3pPr>
            <a:lvl4pPr marL="250031" indent="0">
              <a:buNone/>
              <a:defRPr sz="900">
                <a:solidFill>
                  <a:schemeClr val="bg2"/>
                </a:solidFill>
              </a:defRPr>
            </a:lvl4pPr>
            <a:lvl5pPr marL="303609" indent="0">
              <a:buNone/>
              <a:defRPr sz="9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/>
              <a:t>Lesson Title</a:t>
            </a:r>
          </a:p>
        </p:txBody>
      </p:sp>
      <p:sp>
        <p:nvSpPr>
          <p:cNvPr id="13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94335" y="991975"/>
            <a:ext cx="3029903" cy="659155"/>
          </a:xfrm>
          <a:prstGeom prst="rect">
            <a:avLst/>
          </a:prstGeom>
        </p:spPr>
        <p:txBody>
          <a:bodyPr wrap="square" lIns="0" rIns="0" anchor="t" anchorCtr="0">
            <a:spAutoFit/>
          </a:bodyPr>
          <a:lstStyle>
            <a:lvl1pPr marL="0" indent="0">
              <a:lnSpc>
                <a:spcPct val="100000"/>
              </a:lnSpc>
              <a:buClr>
                <a:schemeClr val="tx1"/>
              </a:buClr>
              <a:buSzPct val="100000"/>
              <a:buFont typeface="Symbol" panose="05050102010706020507" pitchFamily="18" charset="2"/>
              <a:buNone/>
              <a:tabLst>
                <a:tab pos="171450" algn="l"/>
              </a:tabLst>
              <a:defRPr sz="105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9556" indent="-128588">
              <a:lnSpc>
                <a:spcPct val="100000"/>
              </a:lnSpc>
              <a:buClr>
                <a:schemeClr val="tx1"/>
              </a:buClr>
              <a:buSzPct val="100000"/>
              <a:buFont typeface="Symbol" panose="05050102010706020507" pitchFamily="18" charset="2"/>
              <a:buChar char="·"/>
              <a:defRPr lang="en-US" sz="900" kern="1200" dirty="0">
                <a:solidFill>
                  <a:schemeClr val="tx1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defRPr>
            </a:lvl2pPr>
            <a:lvl3pPr marL="342900" indent="-88106">
              <a:lnSpc>
                <a:spcPct val="100000"/>
              </a:lnSpc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  <a:defRPr sz="9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431006" indent="-88106">
              <a:lnSpc>
                <a:spcPct val="100000"/>
              </a:lnSpc>
              <a:buClr>
                <a:schemeClr val="tx1"/>
              </a:buClr>
              <a:buSzPct val="60000"/>
              <a:buFont typeface="Arial" panose="020B0604020202020204" pitchFamily="34" charset="0"/>
              <a:buChar char="•"/>
              <a:tabLst/>
              <a:defRPr sz="900"/>
            </a:lvl4pPr>
            <a:lvl5pPr marL="558404" indent="-84535">
              <a:lnSpc>
                <a:spcPct val="100000"/>
              </a:lnSpc>
              <a:buClr>
                <a:schemeClr val="tx1"/>
              </a:buClr>
              <a:buSzPct val="60000"/>
              <a:buFont typeface="Arial" panose="020B0604020202020204" pitchFamily="34" charset="0"/>
              <a:buChar char="•"/>
              <a:defRPr sz="9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First level</a:t>
            </a:r>
          </a:p>
          <a:p>
            <a:pPr lvl="2"/>
            <a:r>
              <a:rPr lang="en-US" dirty="0"/>
              <a:t>Second level</a:t>
            </a:r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695619" y="4964372"/>
            <a:ext cx="1062990" cy="1096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lang="en-US" sz="750" kern="1200" smtClean="0">
                <a:solidFill>
                  <a:schemeClr val="bg2"/>
                </a:solidFill>
                <a:latin typeface="Arial" panose="020B0604020202020204" pitchFamily="34" charset="0"/>
                <a:ea typeface="ＭＳ Ｐゴシック" charset="0"/>
                <a:cs typeface="CiscoSans"/>
              </a:defRPr>
            </a:lvl1pPr>
          </a:lstStyle>
          <a:p>
            <a:pPr algn="r" defTabSz="513160">
              <a:lnSpc>
                <a:spcPct val="95000"/>
              </a:lnSpc>
              <a:spcBef>
                <a:spcPts val="806"/>
              </a:spcBef>
              <a:buClr>
                <a:schemeClr val="tx2"/>
              </a:buClr>
              <a:buSzPct val="90000"/>
            </a:pPr>
            <a:fld id="{9A3BDB57-A3B2-4CBD-A5AE-076F05FE3509}" type="slidenum">
              <a:rPr lang="en-US" smtClean="0"/>
              <a:pPr algn="r" defTabSz="513160">
                <a:lnSpc>
                  <a:spcPct val="95000"/>
                </a:lnSpc>
                <a:spcBef>
                  <a:spcPts val="806"/>
                </a:spcBef>
                <a:buClr>
                  <a:schemeClr val="tx2"/>
                </a:buClr>
                <a:buSzPct val="90000"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95769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198">
          <p15:clr>
            <a:srgbClr val="FBAE40"/>
          </p15:clr>
        </p15:guide>
        <p15:guide id="3" orient="horz" pos="2196">
          <p15:clr>
            <a:srgbClr val="FBAE40"/>
          </p15:clr>
        </p15:guide>
        <p15:guide id="4" pos="2006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392430" y="1044343"/>
            <a:ext cx="6075045" cy="1535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 defTabSz="513160" rtl="0" eaLnBrk="1" fontAlgn="base" hangingPunct="1">
              <a:lnSpc>
                <a:spcPct val="95000"/>
              </a:lnSpc>
              <a:spcBef>
                <a:spcPts val="806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Arial" charset="0"/>
              <a:buNone/>
              <a:defRPr lang="en-GB" sz="1050" kern="1200" dirty="0">
                <a:solidFill>
                  <a:schemeClr val="tx1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defRPr>
            </a:lvl1pPr>
            <a:lvl2pPr marL="42863" indent="0" algn="l" defTabSz="513160" rtl="0" eaLnBrk="1" fontAlgn="base" hangingPunct="1">
              <a:lnSpc>
                <a:spcPct val="95000"/>
              </a:lnSpc>
              <a:spcBef>
                <a:spcPts val="806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Arial" charset="0"/>
              <a:buNone/>
              <a:defRPr lang="en-GB" sz="1050" kern="1200" dirty="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2pPr>
            <a:lvl3pPr marL="42863" indent="0" algn="l" defTabSz="513160" rtl="0" eaLnBrk="1" fontAlgn="base" hangingPunct="1">
              <a:lnSpc>
                <a:spcPct val="95000"/>
              </a:lnSpc>
              <a:spcBef>
                <a:spcPts val="806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Arial" charset="0"/>
              <a:buNone/>
              <a:defRPr lang="en-GB" sz="1050" kern="1200" dirty="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3pPr>
            <a:lvl4pPr marL="42863" indent="0" algn="l" defTabSz="513160" rtl="0" eaLnBrk="1" fontAlgn="base" hangingPunct="1">
              <a:lnSpc>
                <a:spcPct val="95000"/>
              </a:lnSpc>
              <a:spcBef>
                <a:spcPts val="806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Arial" charset="0"/>
              <a:buNone/>
              <a:defRPr lang="en-GB" sz="1050" kern="1200" dirty="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4pPr>
            <a:lvl5pPr marL="42863" indent="0" algn="l" defTabSz="513160" rtl="0" eaLnBrk="1" fontAlgn="base" hangingPunct="1">
              <a:lnSpc>
                <a:spcPct val="95000"/>
              </a:lnSpc>
              <a:spcBef>
                <a:spcPts val="806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Arial" charset="0"/>
              <a:buNone/>
              <a:defRPr lang="en-US" sz="1050" kern="1200" dirty="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782876"/>
            <a:ext cx="6858000" cy="190500"/>
          </a:xfrm>
          <a:prstGeom prst="rect">
            <a:avLst/>
          </a:prstGeom>
        </p:spPr>
      </p:pic>
      <p:sp>
        <p:nvSpPr>
          <p:cNvPr id="13" name="Title Placeholder 5"/>
          <p:cNvSpPr>
            <a:spLocks noGrp="1"/>
          </p:cNvSpPr>
          <p:nvPr>
            <p:ph type="title"/>
          </p:nvPr>
        </p:nvSpPr>
        <p:spPr bwMode="auto">
          <a:xfrm>
            <a:off x="0" y="329184"/>
            <a:ext cx="6858000" cy="4572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48640" tIns="91440"/>
          <a:lstStyle>
            <a:lvl1pPr>
              <a:defRPr lang="en-GB" sz="1200" b="0" i="0" u="none" kern="1200" dirty="0">
                <a:solidFill>
                  <a:schemeClr val="bg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defTabSz="513160" rtl="0" eaLnBrk="1" fontAlgn="base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3284127" y="76192"/>
            <a:ext cx="3510576" cy="131574"/>
          </a:xfrm>
          <a:prstGeom prst="rect">
            <a:avLst/>
          </a:prstGeom>
        </p:spPr>
        <p:txBody>
          <a:bodyPr lIns="0" tIns="0" rIns="0" bIns="0" anchor="ctr" anchorCtr="0">
            <a:spAutoFit/>
          </a:bodyPr>
          <a:lstStyle>
            <a:lvl1pPr marL="0" indent="0" algn="r">
              <a:buNone/>
              <a:defRPr sz="900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 marL="107156" indent="0">
              <a:buNone/>
              <a:defRPr sz="900">
                <a:solidFill>
                  <a:schemeClr val="bg2"/>
                </a:solidFill>
              </a:defRPr>
            </a:lvl2pPr>
            <a:lvl3pPr marL="196453" indent="0">
              <a:buNone/>
              <a:defRPr sz="900">
                <a:solidFill>
                  <a:schemeClr val="bg2"/>
                </a:solidFill>
              </a:defRPr>
            </a:lvl3pPr>
            <a:lvl4pPr marL="250031" indent="0">
              <a:buNone/>
              <a:defRPr sz="900">
                <a:solidFill>
                  <a:schemeClr val="bg2"/>
                </a:solidFill>
              </a:defRPr>
            </a:lvl4pPr>
            <a:lvl5pPr marL="303609" indent="0">
              <a:buNone/>
              <a:defRPr sz="9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/>
              <a:t>Lesson Title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695619" y="4964372"/>
            <a:ext cx="1062990" cy="1096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lang="en-US" sz="75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ＭＳ Ｐゴシック" charset="0"/>
                <a:cs typeface="CiscoSans"/>
              </a:defRPr>
            </a:lvl1pPr>
          </a:lstStyle>
          <a:p>
            <a:pPr algn="r" defTabSz="513160">
              <a:lnSpc>
                <a:spcPct val="95000"/>
              </a:lnSpc>
              <a:spcBef>
                <a:spcPts val="806"/>
              </a:spcBef>
              <a:buClr>
                <a:schemeClr val="tx2"/>
              </a:buClr>
              <a:buSzPct val="90000"/>
            </a:pPr>
            <a:fld id="{9A3BDB57-A3B2-4CBD-A5AE-076F05FE3509}" type="slidenum">
              <a:rPr lang="en-US" smtClean="0"/>
              <a:pPr algn="r" defTabSz="513160">
                <a:lnSpc>
                  <a:spcPct val="95000"/>
                </a:lnSpc>
                <a:spcBef>
                  <a:spcPts val="806"/>
                </a:spcBef>
                <a:buClr>
                  <a:schemeClr val="tx2"/>
                </a:buClr>
                <a:buSzPct val="90000"/>
              </a:pPr>
              <a:t>‹#›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15D3299-FC4F-4341-83C7-AE714C5052F3}"/>
              </a:ext>
            </a:extLst>
          </p:cNvPr>
          <p:cNvCxnSpPr>
            <a:cxnSpLocks/>
          </p:cNvCxnSpPr>
          <p:nvPr userDrawn="1"/>
        </p:nvCxnSpPr>
        <p:spPr>
          <a:xfrm>
            <a:off x="5618718" y="1268731"/>
            <a:ext cx="0" cy="3657600"/>
          </a:xfrm>
          <a:prstGeom prst="line">
            <a:avLst/>
          </a:prstGeom>
          <a:ln w="12700">
            <a:solidFill>
              <a:srgbClr val="00507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736610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782876"/>
            <a:ext cx="6858000" cy="190500"/>
          </a:xfrm>
          <a:prstGeom prst="rect">
            <a:avLst/>
          </a:prstGeom>
        </p:spPr>
      </p:pic>
      <p:sp>
        <p:nvSpPr>
          <p:cNvPr id="5" name="Title Placeholder 5"/>
          <p:cNvSpPr>
            <a:spLocks noGrp="1"/>
          </p:cNvSpPr>
          <p:nvPr>
            <p:ph type="title"/>
          </p:nvPr>
        </p:nvSpPr>
        <p:spPr bwMode="auto">
          <a:xfrm>
            <a:off x="0" y="329184"/>
            <a:ext cx="6858000" cy="4572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48640" tIns="91440"/>
          <a:lstStyle>
            <a:lvl1pPr>
              <a:defRPr lang="en-GB" sz="1200" b="0" i="0" u="none" kern="1200" dirty="0">
                <a:solidFill>
                  <a:schemeClr val="bg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defTabSz="513160" rtl="0" eaLnBrk="1" fontAlgn="base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5695619" y="4964372"/>
            <a:ext cx="1062990" cy="1096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lang="en-US" sz="75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ＭＳ Ｐゴシック" charset="0"/>
                <a:cs typeface="CiscoSans"/>
              </a:defRPr>
            </a:lvl1pPr>
          </a:lstStyle>
          <a:p>
            <a:pPr algn="r" defTabSz="513160">
              <a:lnSpc>
                <a:spcPct val="95000"/>
              </a:lnSpc>
              <a:spcBef>
                <a:spcPts val="806"/>
              </a:spcBef>
              <a:buClr>
                <a:schemeClr val="tx2"/>
              </a:buClr>
              <a:buSzPct val="90000"/>
            </a:pPr>
            <a:fld id="{9A3BDB57-A3B2-4CBD-A5AE-076F05FE3509}" type="slidenum">
              <a:rPr lang="en-US" smtClean="0"/>
              <a:pPr algn="r" defTabSz="513160">
                <a:lnSpc>
                  <a:spcPct val="95000"/>
                </a:lnSpc>
                <a:spcBef>
                  <a:spcPts val="806"/>
                </a:spcBef>
                <a:buClr>
                  <a:schemeClr val="tx2"/>
                </a:buClr>
                <a:buSzPct val="90000"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761234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nowledge Check Feedba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ichtungspfeil 38"/>
          <p:cNvSpPr/>
          <p:nvPr userDrawn="1"/>
        </p:nvSpPr>
        <p:spPr bwMode="auto">
          <a:xfrm>
            <a:off x="854865" y="647348"/>
            <a:ext cx="2569372" cy="629007"/>
          </a:xfrm>
          <a:prstGeom prst="homePlate">
            <a:avLst/>
          </a:prstGeom>
          <a:solidFill>
            <a:schemeClr val="tx1">
              <a:lumMod val="10000"/>
              <a:lumOff val="9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lIns="0" tIns="16202" rIns="0" bIns="0" anchor="t" anchorCtr="0"/>
          <a:lstStyle/>
          <a:p>
            <a:pPr algn="ctr">
              <a:spcAft>
                <a:spcPts val="338"/>
              </a:spcAft>
            </a:pPr>
            <a:endParaRPr lang="en-GB" sz="600" noProof="1">
              <a:solidFill>
                <a:srgbClr val="005073"/>
              </a:solidFill>
              <a:latin typeface="CiscoSansTT ExtraLight"/>
            </a:endParaRPr>
          </a:p>
        </p:txBody>
      </p:sp>
      <p:sp>
        <p:nvSpPr>
          <p:cNvPr id="19" name="Rounded Rectangle 18"/>
          <p:cNvSpPr/>
          <p:nvPr userDrawn="1"/>
        </p:nvSpPr>
        <p:spPr>
          <a:xfrm rot="16200000" flipH="1">
            <a:off x="3153884" y="-1629303"/>
            <a:ext cx="751433" cy="5925323"/>
          </a:xfrm>
          <a:prstGeom prst="roundRect">
            <a:avLst>
              <a:gd name="adj" fmla="val 50000"/>
            </a:avLst>
          </a:prstGeom>
          <a:solidFill>
            <a:srgbClr val="C00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5073"/>
              </a:solidFill>
              <a:latin typeface="Arial" panose="020B0604020202020204" pitchFamily="34" charset="0"/>
            </a:endParaRPr>
          </a:p>
        </p:txBody>
      </p:sp>
      <p:sp>
        <p:nvSpPr>
          <p:cNvPr id="20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1353968" y="1029383"/>
            <a:ext cx="4882896" cy="630936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127397" indent="-127397">
              <a:buNone/>
              <a:defRPr kumimoji="0" lang="en-US" sz="1050" b="0" i="0" u="none" strike="noStrike" cap="none" spc="0" normalizeH="0" baseline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latinLnBrk="0">
              <a:lnSpc>
                <a:spcPct val="80000"/>
              </a:lnSpc>
              <a:spcBef>
                <a:spcPct val="0"/>
              </a:spcBef>
              <a:buClrTx/>
              <a:buSzTx/>
              <a:tabLst/>
            </a:pPr>
            <a:r>
              <a:rPr lang="en-US" dirty="0"/>
              <a:t>Click to edit Master text styles</a:t>
            </a:r>
          </a:p>
        </p:txBody>
      </p:sp>
      <p:sp>
        <p:nvSpPr>
          <p:cNvPr id="21" name="Text Placeholder 17"/>
          <p:cNvSpPr>
            <a:spLocks noGrp="1"/>
          </p:cNvSpPr>
          <p:nvPr>
            <p:ph type="body" sz="quarter" idx="12"/>
          </p:nvPr>
        </p:nvSpPr>
        <p:spPr>
          <a:xfrm>
            <a:off x="1353969" y="1833899"/>
            <a:ext cx="3243694" cy="109645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 algn="l" defTabSz="342900" rtl="0" fontAlgn="base">
              <a:spcBef>
                <a:spcPct val="0"/>
              </a:spcBef>
              <a:spcAft>
                <a:spcPct val="0"/>
              </a:spcAft>
              <a:buNone/>
              <a:defRPr lang="en-US" sz="750" i="1" kern="1200" dirty="0">
                <a:solidFill>
                  <a:schemeClr val="tx1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defRPr>
            </a:lvl1pPr>
            <a:lvl2pPr marL="107156" indent="0">
              <a:buNone/>
              <a:defRPr lang="en-US" sz="1050" b="0" i="0" u="none" kern="1200" dirty="0" smtClean="0">
                <a:solidFill>
                  <a:schemeClr val="tx2"/>
                </a:solidFill>
                <a:latin typeface="+mj-lt"/>
                <a:ea typeface="CiscoSansTT Thin" charset="0"/>
                <a:cs typeface="CiscoSansTT Thin" charset="0"/>
              </a:defRPr>
            </a:lvl2pPr>
            <a:lvl3pPr marL="196453" indent="0">
              <a:buNone/>
              <a:defRPr lang="en-US" sz="1050" b="0" i="0" u="none" kern="1200" dirty="0" smtClean="0">
                <a:solidFill>
                  <a:schemeClr val="tx2"/>
                </a:solidFill>
                <a:latin typeface="+mj-lt"/>
                <a:ea typeface="CiscoSansTT Thin" charset="0"/>
                <a:cs typeface="CiscoSansTT Thin" charset="0"/>
              </a:defRPr>
            </a:lvl3pPr>
            <a:lvl4pPr marL="250031" indent="0">
              <a:buNone/>
              <a:defRPr lang="en-US" sz="1050" b="0" i="0" u="none" kern="1200" dirty="0" smtClean="0">
                <a:solidFill>
                  <a:schemeClr val="tx2"/>
                </a:solidFill>
                <a:latin typeface="+mj-lt"/>
                <a:ea typeface="CiscoSansTT Thin" charset="0"/>
                <a:cs typeface="CiscoSansTT Thin" charset="0"/>
              </a:defRPr>
            </a:lvl4pPr>
            <a:lvl5pPr marL="303609" indent="0">
              <a:buNone/>
              <a:defRPr lang="en-US" sz="1050" b="0" i="0" u="none" kern="1200" dirty="0">
                <a:solidFill>
                  <a:schemeClr val="tx2"/>
                </a:solidFill>
                <a:latin typeface="+mj-lt"/>
                <a:ea typeface="CiscoSansTT Thin" charset="0"/>
                <a:cs typeface="CiscoSansTT Thin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itle Placeholder 5"/>
          <p:cNvSpPr>
            <a:spLocks noGrp="1"/>
          </p:cNvSpPr>
          <p:nvPr>
            <p:ph type="title"/>
          </p:nvPr>
        </p:nvSpPr>
        <p:spPr bwMode="auto">
          <a:xfrm>
            <a:off x="1353969" y="735703"/>
            <a:ext cx="2464304" cy="153504"/>
          </a:xfrm>
          <a:prstGeom prst="rect">
            <a:avLst/>
          </a:prstGeom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lIns="0" tIns="0" rIns="0" bIns="0">
            <a:spAutoFit/>
          </a:bodyPr>
          <a:lstStyle>
            <a:lvl1pPr>
              <a:defRPr lang="en-GB" sz="1050" dirty="0"/>
            </a:lvl1pPr>
          </a:lstStyle>
          <a:p>
            <a:pPr marL="0" lvl="0" indent="0">
              <a:lnSpc>
                <a:spcPct val="95000"/>
              </a:lnSpc>
              <a:spcBef>
                <a:spcPts val="806"/>
              </a:spcBef>
              <a:buClr>
                <a:schemeClr val="tx2"/>
              </a:buClr>
              <a:buSzPct val="90000"/>
              <a:buFont typeface="Arial" charset="0"/>
              <a:buNone/>
            </a:pPr>
            <a:r>
              <a:rPr lang="en-GB" dirty="0"/>
              <a:t>Click to edit Master title style</a:t>
            </a:r>
          </a:p>
        </p:txBody>
      </p:sp>
      <p:sp>
        <p:nvSpPr>
          <p:cNvPr id="23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3284127" y="76192"/>
            <a:ext cx="3510576" cy="131574"/>
          </a:xfrm>
          <a:prstGeom prst="rect">
            <a:avLst/>
          </a:prstGeom>
        </p:spPr>
        <p:txBody>
          <a:bodyPr lIns="0" tIns="0" rIns="0" bIns="0" anchor="ctr" anchorCtr="0">
            <a:spAutoFit/>
          </a:bodyPr>
          <a:lstStyle>
            <a:lvl1pPr marL="0" indent="0" algn="r">
              <a:buNone/>
              <a:defRPr sz="900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 marL="107156" indent="0">
              <a:buNone/>
              <a:defRPr sz="900">
                <a:solidFill>
                  <a:schemeClr val="bg2"/>
                </a:solidFill>
              </a:defRPr>
            </a:lvl2pPr>
            <a:lvl3pPr marL="196453" indent="0">
              <a:buNone/>
              <a:defRPr sz="900">
                <a:solidFill>
                  <a:schemeClr val="bg2"/>
                </a:solidFill>
              </a:defRPr>
            </a:lvl3pPr>
            <a:lvl4pPr marL="250031" indent="0">
              <a:buNone/>
              <a:defRPr sz="900">
                <a:solidFill>
                  <a:schemeClr val="bg2"/>
                </a:solidFill>
              </a:defRPr>
            </a:lvl4pPr>
            <a:lvl5pPr marL="303609" indent="0">
              <a:buNone/>
              <a:defRPr sz="9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/>
              <a:t>Lesson Title</a:t>
            </a:r>
          </a:p>
        </p:txBody>
      </p:sp>
      <p:sp>
        <p:nvSpPr>
          <p:cNvPr id="37" name="Slide Number Placeholder 5"/>
          <p:cNvSpPr>
            <a:spLocks noGrp="1"/>
          </p:cNvSpPr>
          <p:nvPr>
            <p:ph type="sldNum" sz="quarter" idx="14"/>
          </p:nvPr>
        </p:nvSpPr>
        <p:spPr>
          <a:xfrm>
            <a:off x="5695619" y="4964372"/>
            <a:ext cx="1062990" cy="1096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lang="en-US" sz="75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ＭＳ Ｐゴシック" charset="0"/>
                <a:cs typeface="CiscoSans"/>
              </a:defRPr>
            </a:lvl1pPr>
          </a:lstStyle>
          <a:p>
            <a:pPr algn="r" defTabSz="513160">
              <a:lnSpc>
                <a:spcPct val="95000"/>
              </a:lnSpc>
              <a:spcBef>
                <a:spcPts val="806"/>
              </a:spcBef>
              <a:buClr>
                <a:schemeClr val="tx2"/>
              </a:buClr>
              <a:buSzPct val="90000"/>
            </a:pPr>
            <a:fld id="{9A3BDB57-A3B2-4CBD-A5AE-076F05FE3509}" type="slidenum">
              <a:rPr lang="en-US" smtClean="0"/>
              <a:pPr algn="r" defTabSz="513160">
                <a:lnSpc>
                  <a:spcPct val="95000"/>
                </a:lnSpc>
                <a:spcBef>
                  <a:spcPts val="806"/>
                </a:spcBef>
                <a:buClr>
                  <a:schemeClr val="tx2"/>
                </a:buClr>
                <a:buSzPct val="90000"/>
              </a:pPr>
              <a:t>‹#›</a:t>
            </a:fld>
            <a:endParaRPr lang="en-US" dirty="0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CEF77922-8644-49D4-B3A6-C7FE73D21F83}"/>
              </a:ext>
            </a:extLst>
          </p:cNvPr>
          <p:cNvSpPr/>
          <p:nvPr userDrawn="1"/>
        </p:nvSpPr>
        <p:spPr>
          <a:xfrm>
            <a:off x="427296" y="563472"/>
            <a:ext cx="864394" cy="1113855"/>
          </a:xfrm>
          <a:prstGeom prst="ellipse">
            <a:avLst/>
          </a:prstGeom>
          <a:solidFill>
            <a:schemeClr val="tx1">
              <a:lumMod val="10000"/>
              <a:lumOff val="90000"/>
            </a:schemeClr>
          </a:solidFill>
          <a:ln w="63500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5073"/>
              </a:solidFill>
              <a:latin typeface="Arial" panose="020B0604020202020204" pitchFamily="34" charset="0"/>
            </a:endParaRP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3A255DC2-EB92-4E42-9C00-E4D70DD73175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674362" y="717740"/>
            <a:ext cx="367430" cy="788630"/>
            <a:chOff x="8085527" y="2367556"/>
            <a:chExt cx="368989" cy="593982"/>
          </a:xfrm>
        </p:grpSpPr>
        <p:sp>
          <p:nvSpPr>
            <p:cNvPr id="39" name="Freeform 530">
              <a:extLst>
                <a:ext uri="{FF2B5EF4-FFF2-40B4-BE49-F238E27FC236}">
                  <a16:creationId xmlns:a16="http://schemas.microsoft.com/office/drawing/2014/main" id="{44640994-0513-4E12-8B9A-3C5B693B930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8085527" y="2367556"/>
              <a:ext cx="368989" cy="243993"/>
            </a:xfrm>
            <a:custGeom>
              <a:avLst/>
              <a:gdLst>
                <a:gd name="T0" fmla="*/ 78 w 156"/>
                <a:gd name="T1" fmla="*/ 0 h 103"/>
                <a:gd name="T2" fmla="*/ 0 w 156"/>
                <a:gd name="T3" fmla="*/ 78 h 103"/>
                <a:gd name="T4" fmla="*/ 25 w 156"/>
                <a:gd name="T5" fmla="*/ 103 h 103"/>
                <a:gd name="T6" fmla="*/ 51 w 156"/>
                <a:gd name="T7" fmla="*/ 78 h 103"/>
                <a:gd name="T8" fmla="*/ 78 w 156"/>
                <a:gd name="T9" fmla="*/ 51 h 103"/>
                <a:gd name="T10" fmla="*/ 105 w 156"/>
                <a:gd name="T11" fmla="*/ 78 h 103"/>
                <a:gd name="T12" fmla="*/ 105 w 156"/>
                <a:gd name="T13" fmla="*/ 78 h 103"/>
                <a:gd name="T14" fmla="*/ 130 w 156"/>
                <a:gd name="T15" fmla="*/ 52 h 103"/>
                <a:gd name="T16" fmla="*/ 156 w 156"/>
                <a:gd name="T17" fmla="*/ 78 h 103"/>
                <a:gd name="T18" fmla="*/ 78 w 156"/>
                <a:gd name="T19" fmla="*/ 0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6" h="103">
                  <a:moveTo>
                    <a:pt x="78" y="0"/>
                  </a:moveTo>
                  <a:cubicBezTo>
                    <a:pt x="35" y="0"/>
                    <a:pt x="0" y="35"/>
                    <a:pt x="0" y="78"/>
                  </a:cubicBezTo>
                  <a:cubicBezTo>
                    <a:pt x="0" y="92"/>
                    <a:pt x="11" y="103"/>
                    <a:pt x="25" y="103"/>
                  </a:cubicBezTo>
                  <a:cubicBezTo>
                    <a:pt x="39" y="103"/>
                    <a:pt x="51" y="92"/>
                    <a:pt x="51" y="78"/>
                  </a:cubicBezTo>
                  <a:cubicBezTo>
                    <a:pt x="51" y="63"/>
                    <a:pt x="63" y="51"/>
                    <a:pt x="78" y="51"/>
                  </a:cubicBezTo>
                  <a:cubicBezTo>
                    <a:pt x="93" y="51"/>
                    <a:pt x="105" y="63"/>
                    <a:pt x="105" y="78"/>
                  </a:cubicBezTo>
                  <a:cubicBezTo>
                    <a:pt x="105" y="78"/>
                    <a:pt x="105" y="78"/>
                    <a:pt x="105" y="78"/>
                  </a:cubicBezTo>
                  <a:cubicBezTo>
                    <a:pt x="105" y="64"/>
                    <a:pt x="116" y="52"/>
                    <a:pt x="130" y="52"/>
                  </a:cubicBezTo>
                  <a:cubicBezTo>
                    <a:pt x="144" y="52"/>
                    <a:pt x="156" y="64"/>
                    <a:pt x="156" y="78"/>
                  </a:cubicBezTo>
                  <a:cubicBezTo>
                    <a:pt x="156" y="35"/>
                    <a:pt x="121" y="0"/>
                    <a:pt x="78" y="0"/>
                  </a:cubicBezTo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 w="3175"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282828"/>
                </a:solidFill>
              </a:endParaRPr>
            </a:p>
          </p:txBody>
        </p:sp>
        <p:sp>
          <p:nvSpPr>
            <p:cNvPr id="40" name="Oval 531">
              <a:extLst>
                <a:ext uri="{FF2B5EF4-FFF2-40B4-BE49-F238E27FC236}">
                  <a16:creationId xmlns:a16="http://schemas.microsoft.com/office/drawing/2014/main" id="{9BD96FF7-5C9F-426A-8E45-230F1E27E985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8210523" y="2845542"/>
              <a:ext cx="115996" cy="115996"/>
            </a:xfrm>
            <a:prstGeom prst="ellipse">
              <a:avLst/>
            </a:prstGeom>
            <a:solidFill>
              <a:srgbClr val="C00000"/>
            </a:solidFill>
            <a:ln w="3175">
              <a:solidFill>
                <a:schemeClr val="accent5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282828"/>
                </a:solidFill>
              </a:endParaRPr>
            </a:p>
          </p:txBody>
        </p:sp>
        <p:sp>
          <p:nvSpPr>
            <p:cNvPr id="41" name="Freeform 532">
              <a:extLst>
                <a:ext uri="{FF2B5EF4-FFF2-40B4-BE49-F238E27FC236}">
                  <a16:creationId xmlns:a16="http://schemas.microsoft.com/office/drawing/2014/main" id="{3335F072-0A07-4E97-AB21-59B6E0C1595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8208523" y="2551551"/>
              <a:ext cx="245992" cy="245992"/>
            </a:xfrm>
            <a:custGeom>
              <a:avLst/>
              <a:gdLst>
                <a:gd name="T0" fmla="*/ 104 w 104"/>
                <a:gd name="T1" fmla="*/ 0 h 104"/>
                <a:gd name="T2" fmla="*/ 78 w 104"/>
                <a:gd name="T3" fmla="*/ 25 h 104"/>
                <a:gd name="T4" fmla="*/ 53 w 104"/>
                <a:gd name="T5" fmla="*/ 0 h 104"/>
                <a:gd name="T6" fmla="*/ 53 w 104"/>
                <a:gd name="T7" fmla="*/ 0 h 104"/>
                <a:gd name="T8" fmla="*/ 37 w 104"/>
                <a:gd name="T9" fmla="*/ 24 h 104"/>
                <a:gd name="T10" fmla="*/ 0 w 104"/>
                <a:gd name="T11" fmla="*/ 78 h 104"/>
                <a:gd name="T12" fmla="*/ 26 w 104"/>
                <a:gd name="T13" fmla="*/ 104 h 104"/>
                <a:gd name="T14" fmla="*/ 51 w 104"/>
                <a:gd name="T15" fmla="*/ 78 h 104"/>
                <a:gd name="T16" fmla="*/ 59 w 104"/>
                <a:gd name="T17" fmla="*/ 70 h 104"/>
                <a:gd name="T18" fmla="*/ 104 w 104"/>
                <a:gd name="T19" fmla="*/ 0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4" h="104">
                  <a:moveTo>
                    <a:pt x="104" y="0"/>
                  </a:moveTo>
                  <a:cubicBezTo>
                    <a:pt x="104" y="14"/>
                    <a:pt x="92" y="25"/>
                    <a:pt x="78" y="25"/>
                  </a:cubicBezTo>
                  <a:cubicBezTo>
                    <a:pt x="64" y="25"/>
                    <a:pt x="53" y="14"/>
                    <a:pt x="53" y="0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3" y="10"/>
                    <a:pt x="47" y="20"/>
                    <a:pt x="37" y="24"/>
                  </a:cubicBezTo>
                  <a:cubicBezTo>
                    <a:pt x="15" y="35"/>
                    <a:pt x="0" y="56"/>
                    <a:pt x="0" y="78"/>
                  </a:cubicBezTo>
                  <a:cubicBezTo>
                    <a:pt x="0" y="92"/>
                    <a:pt x="12" y="104"/>
                    <a:pt x="26" y="104"/>
                  </a:cubicBezTo>
                  <a:cubicBezTo>
                    <a:pt x="40" y="104"/>
                    <a:pt x="51" y="93"/>
                    <a:pt x="51" y="78"/>
                  </a:cubicBezTo>
                  <a:cubicBezTo>
                    <a:pt x="52" y="77"/>
                    <a:pt x="54" y="73"/>
                    <a:pt x="59" y="70"/>
                  </a:cubicBezTo>
                  <a:cubicBezTo>
                    <a:pt x="86" y="57"/>
                    <a:pt x="104" y="30"/>
                    <a:pt x="104" y="0"/>
                  </a:cubicBezTo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 w="3175"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282828"/>
                </a:solidFill>
              </a:endParaRPr>
            </a:p>
          </p:txBody>
        </p:sp>
        <p:sp>
          <p:nvSpPr>
            <p:cNvPr id="42" name="Freeform 533">
              <a:extLst>
                <a:ext uri="{FF2B5EF4-FFF2-40B4-BE49-F238E27FC236}">
                  <a16:creationId xmlns:a16="http://schemas.microsoft.com/office/drawing/2014/main" id="{2D2289BD-795E-4BD0-808F-2E1C701092E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8333519" y="2490552"/>
              <a:ext cx="120996" cy="120996"/>
            </a:xfrm>
            <a:custGeom>
              <a:avLst/>
              <a:gdLst>
                <a:gd name="T0" fmla="*/ 25 w 51"/>
                <a:gd name="T1" fmla="*/ 0 h 51"/>
                <a:gd name="T2" fmla="*/ 0 w 51"/>
                <a:gd name="T3" fmla="*/ 26 h 51"/>
                <a:gd name="T4" fmla="*/ 0 w 51"/>
                <a:gd name="T5" fmla="*/ 26 h 51"/>
                <a:gd name="T6" fmla="*/ 0 w 51"/>
                <a:gd name="T7" fmla="*/ 26 h 51"/>
                <a:gd name="T8" fmla="*/ 25 w 51"/>
                <a:gd name="T9" fmla="*/ 51 h 51"/>
                <a:gd name="T10" fmla="*/ 51 w 51"/>
                <a:gd name="T11" fmla="*/ 26 h 51"/>
                <a:gd name="T12" fmla="*/ 51 w 51"/>
                <a:gd name="T13" fmla="*/ 26 h 51"/>
                <a:gd name="T14" fmla="*/ 51 w 51"/>
                <a:gd name="T15" fmla="*/ 26 h 51"/>
                <a:gd name="T16" fmla="*/ 25 w 51"/>
                <a:gd name="T17" fmla="*/ 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1" h="51">
                  <a:moveTo>
                    <a:pt x="25" y="0"/>
                  </a:moveTo>
                  <a:cubicBezTo>
                    <a:pt x="11" y="0"/>
                    <a:pt x="0" y="12"/>
                    <a:pt x="0" y="26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40"/>
                    <a:pt x="11" y="51"/>
                    <a:pt x="25" y="51"/>
                  </a:cubicBezTo>
                  <a:cubicBezTo>
                    <a:pt x="39" y="51"/>
                    <a:pt x="51" y="40"/>
                    <a:pt x="51" y="26"/>
                  </a:cubicBezTo>
                  <a:cubicBezTo>
                    <a:pt x="51" y="26"/>
                    <a:pt x="51" y="26"/>
                    <a:pt x="51" y="26"/>
                  </a:cubicBezTo>
                  <a:cubicBezTo>
                    <a:pt x="51" y="26"/>
                    <a:pt x="51" y="26"/>
                    <a:pt x="51" y="26"/>
                  </a:cubicBezTo>
                  <a:cubicBezTo>
                    <a:pt x="51" y="12"/>
                    <a:pt x="39" y="0"/>
                    <a:pt x="25" y="0"/>
                  </a:cubicBezTo>
                </a:path>
              </a:pathLst>
            </a:custGeom>
            <a:solidFill>
              <a:schemeClr val="tx1">
                <a:lumMod val="90000"/>
                <a:lumOff val="10000"/>
              </a:schemeClr>
            </a:solidFill>
            <a:ln w="3175"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282828"/>
                </a:solidFill>
              </a:endParaRPr>
            </a:p>
          </p:txBody>
        </p:sp>
      </p:grpSp>
      <p:sp>
        <p:nvSpPr>
          <p:cNvPr id="43" name="Freeform 690">
            <a:extLst>
              <a:ext uri="{FF2B5EF4-FFF2-40B4-BE49-F238E27FC236}">
                <a16:creationId xmlns:a16="http://schemas.microsoft.com/office/drawing/2014/main" id="{A8EE92A3-16C1-4662-8177-01FC2B9EB3A9}"/>
              </a:ext>
            </a:extLst>
          </p:cNvPr>
          <p:cNvSpPr>
            <a:spLocks noChangeAspect="1"/>
          </p:cNvSpPr>
          <p:nvPr userDrawn="1"/>
        </p:nvSpPr>
        <p:spPr bwMode="auto">
          <a:xfrm>
            <a:off x="5785945" y="3802273"/>
            <a:ext cx="706317" cy="897538"/>
          </a:xfrm>
          <a:custGeom>
            <a:avLst/>
            <a:gdLst>
              <a:gd name="T0" fmla="*/ 83 w 90"/>
              <a:gd name="T1" fmla="*/ 4 h 86"/>
              <a:gd name="T2" fmla="*/ 83 w 90"/>
              <a:gd name="T3" fmla="*/ 4 h 86"/>
              <a:gd name="T4" fmla="*/ 66 w 90"/>
              <a:gd name="T5" fmla="*/ 7 h 86"/>
              <a:gd name="T6" fmla="*/ 37 w 90"/>
              <a:gd name="T7" fmla="*/ 52 h 86"/>
              <a:gd name="T8" fmla="*/ 25 w 90"/>
              <a:gd name="T9" fmla="*/ 34 h 86"/>
              <a:gd name="T10" fmla="*/ 8 w 90"/>
              <a:gd name="T11" fmla="*/ 30 h 86"/>
              <a:gd name="T12" fmla="*/ 4 w 90"/>
              <a:gd name="T13" fmla="*/ 48 h 86"/>
              <a:gd name="T14" fmla="*/ 26 w 90"/>
              <a:gd name="T15" fmla="*/ 81 h 86"/>
              <a:gd name="T16" fmla="*/ 31 w 90"/>
              <a:gd name="T17" fmla="*/ 85 h 86"/>
              <a:gd name="T18" fmla="*/ 36 w 90"/>
              <a:gd name="T19" fmla="*/ 86 h 86"/>
              <a:gd name="T20" fmla="*/ 36 w 90"/>
              <a:gd name="T21" fmla="*/ 86 h 86"/>
              <a:gd name="T22" fmla="*/ 36 w 90"/>
              <a:gd name="T23" fmla="*/ 86 h 86"/>
              <a:gd name="T24" fmla="*/ 37 w 90"/>
              <a:gd name="T25" fmla="*/ 86 h 86"/>
              <a:gd name="T26" fmla="*/ 37 w 90"/>
              <a:gd name="T27" fmla="*/ 86 h 86"/>
              <a:gd name="T28" fmla="*/ 37 w 90"/>
              <a:gd name="T29" fmla="*/ 86 h 86"/>
              <a:gd name="T30" fmla="*/ 37 w 90"/>
              <a:gd name="T31" fmla="*/ 86 h 86"/>
              <a:gd name="T32" fmla="*/ 42 w 90"/>
              <a:gd name="T33" fmla="*/ 85 h 86"/>
              <a:gd name="T34" fmla="*/ 47 w 90"/>
              <a:gd name="T35" fmla="*/ 81 h 86"/>
              <a:gd name="T36" fmla="*/ 87 w 90"/>
              <a:gd name="T37" fmla="*/ 21 h 86"/>
              <a:gd name="T38" fmla="*/ 83 w 90"/>
              <a:gd name="T39" fmla="*/ 4 h 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90" h="86">
                <a:moveTo>
                  <a:pt x="83" y="4"/>
                </a:moveTo>
                <a:cubicBezTo>
                  <a:pt x="83" y="4"/>
                  <a:pt x="83" y="4"/>
                  <a:pt x="83" y="4"/>
                </a:cubicBezTo>
                <a:cubicBezTo>
                  <a:pt x="78" y="0"/>
                  <a:pt x="70" y="2"/>
                  <a:pt x="66" y="7"/>
                </a:cubicBezTo>
                <a:cubicBezTo>
                  <a:pt x="37" y="52"/>
                  <a:pt x="37" y="52"/>
                  <a:pt x="37" y="52"/>
                </a:cubicBezTo>
                <a:cubicBezTo>
                  <a:pt x="25" y="34"/>
                  <a:pt x="25" y="34"/>
                  <a:pt x="25" y="34"/>
                </a:cubicBezTo>
                <a:cubicBezTo>
                  <a:pt x="21" y="28"/>
                  <a:pt x="13" y="27"/>
                  <a:pt x="8" y="30"/>
                </a:cubicBezTo>
                <a:cubicBezTo>
                  <a:pt x="2" y="34"/>
                  <a:pt x="0" y="42"/>
                  <a:pt x="4" y="48"/>
                </a:cubicBezTo>
                <a:cubicBezTo>
                  <a:pt x="26" y="81"/>
                  <a:pt x="26" y="81"/>
                  <a:pt x="26" y="81"/>
                </a:cubicBezTo>
                <a:cubicBezTo>
                  <a:pt x="27" y="83"/>
                  <a:pt x="29" y="84"/>
                  <a:pt x="31" y="85"/>
                </a:cubicBezTo>
                <a:cubicBezTo>
                  <a:pt x="33" y="86"/>
                  <a:pt x="34" y="86"/>
                  <a:pt x="36" y="86"/>
                </a:cubicBezTo>
                <a:cubicBezTo>
                  <a:pt x="36" y="86"/>
                  <a:pt x="36" y="86"/>
                  <a:pt x="36" y="86"/>
                </a:cubicBezTo>
                <a:cubicBezTo>
                  <a:pt x="36" y="86"/>
                  <a:pt x="36" y="86"/>
                  <a:pt x="36" y="86"/>
                </a:cubicBezTo>
                <a:cubicBezTo>
                  <a:pt x="37" y="86"/>
                  <a:pt x="37" y="86"/>
                  <a:pt x="37" y="86"/>
                </a:cubicBezTo>
                <a:cubicBezTo>
                  <a:pt x="37" y="86"/>
                  <a:pt x="37" y="86"/>
                  <a:pt x="37" y="86"/>
                </a:cubicBezTo>
                <a:cubicBezTo>
                  <a:pt x="37" y="86"/>
                  <a:pt x="37" y="86"/>
                  <a:pt x="37" y="86"/>
                </a:cubicBezTo>
                <a:cubicBezTo>
                  <a:pt x="37" y="86"/>
                  <a:pt x="37" y="86"/>
                  <a:pt x="37" y="86"/>
                </a:cubicBezTo>
                <a:cubicBezTo>
                  <a:pt x="39" y="86"/>
                  <a:pt x="40" y="86"/>
                  <a:pt x="42" y="85"/>
                </a:cubicBezTo>
                <a:cubicBezTo>
                  <a:pt x="44" y="84"/>
                  <a:pt x="46" y="83"/>
                  <a:pt x="47" y="81"/>
                </a:cubicBezTo>
                <a:cubicBezTo>
                  <a:pt x="87" y="21"/>
                  <a:pt x="87" y="21"/>
                  <a:pt x="87" y="21"/>
                </a:cubicBezTo>
                <a:cubicBezTo>
                  <a:pt x="90" y="15"/>
                  <a:pt x="89" y="8"/>
                  <a:pt x="83" y="4"/>
                </a:cubicBezTo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9677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Half_Page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-1400" y="4741654"/>
            <a:ext cx="6859401" cy="401847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5073"/>
              </a:solidFill>
              <a:latin typeface="Arial" panose="020B0604020202020204" pitchFamily="34" charset="0"/>
            </a:endParaRPr>
          </a:p>
        </p:txBody>
      </p:sp>
      <p:sp>
        <p:nvSpPr>
          <p:cNvPr id="4" name="Rectangle 3"/>
          <p:cNvSpPr/>
          <p:nvPr userDrawn="1"/>
        </p:nvSpPr>
        <p:spPr>
          <a:xfrm>
            <a:off x="-1400" y="1"/>
            <a:ext cx="3590523" cy="5144019"/>
          </a:xfrm>
          <a:custGeom>
            <a:avLst/>
            <a:gdLst>
              <a:gd name="connsiteX0" fmla="*/ 0 w 4580092"/>
              <a:gd name="connsiteY0" fmla="*/ 0 h 5143500"/>
              <a:gd name="connsiteX1" fmla="*/ 4580092 w 4580092"/>
              <a:gd name="connsiteY1" fmla="*/ 0 h 5143500"/>
              <a:gd name="connsiteX2" fmla="*/ 4580092 w 4580092"/>
              <a:gd name="connsiteY2" fmla="*/ 5143500 h 5143500"/>
              <a:gd name="connsiteX3" fmla="*/ 0 w 4580092"/>
              <a:gd name="connsiteY3" fmla="*/ 5143500 h 5143500"/>
              <a:gd name="connsiteX4" fmla="*/ 0 w 4580092"/>
              <a:gd name="connsiteY4" fmla="*/ 0 h 5143500"/>
              <a:gd name="connsiteX0" fmla="*/ 0 w 4580092"/>
              <a:gd name="connsiteY0" fmla="*/ 0 h 5143500"/>
              <a:gd name="connsiteX1" fmla="*/ 4580092 w 4580092"/>
              <a:gd name="connsiteY1" fmla="*/ 0 h 5143500"/>
              <a:gd name="connsiteX2" fmla="*/ 3200872 w 4580092"/>
              <a:gd name="connsiteY2" fmla="*/ 5143500 h 5143500"/>
              <a:gd name="connsiteX3" fmla="*/ 0 w 4580092"/>
              <a:gd name="connsiteY3" fmla="*/ 5143500 h 5143500"/>
              <a:gd name="connsiteX4" fmla="*/ 0 w 4580092"/>
              <a:gd name="connsiteY4" fmla="*/ 0 h 5143500"/>
              <a:gd name="connsiteX0" fmla="*/ 0 w 4785501"/>
              <a:gd name="connsiteY0" fmla="*/ 0 h 5143500"/>
              <a:gd name="connsiteX1" fmla="*/ 4785501 w 4785501"/>
              <a:gd name="connsiteY1" fmla="*/ 0 h 5143500"/>
              <a:gd name="connsiteX2" fmla="*/ 3406281 w 4785501"/>
              <a:gd name="connsiteY2" fmla="*/ 5143500 h 5143500"/>
              <a:gd name="connsiteX3" fmla="*/ 205409 w 4785501"/>
              <a:gd name="connsiteY3" fmla="*/ 5143500 h 5143500"/>
              <a:gd name="connsiteX4" fmla="*/ 0 w 4785501"/>
              <a:gd name="connsiteY4" fmla="*/ 0 h 5143500"/>
              <a:gd name="connsiteX0" fmla="*/ 6625 w 4792126"/>
              <a:gd name="connsiteY0" fmla="*/ 0 h 5143500"/>
              <a:gd name="connsiteX1" fmla="*/ 4792126 w 4792126"/>
              <a:gd name="connsiteY1" fmla="*/ 0 h 5143500"/>
              <a:gd name="connsiteX2" fmla="*/ 3412906 w 4792126"/>
              <a:gd name="connsiteY2" fmla="*/ 5143500 h 5143500"/>
              <a:gd name="connsiteX3" fmla="*/ 0 w 4792126"/>
              <a:gd name="connsiteY3" fmla="*/ 5136874 h 5143500"/>
              <a:gd name="connsiteX4" fmla="*/ 6625 w 4792126"/>
              <a:gd name="connsiteY4" fmla="*/ 0 h 5143500"/>
              <a:gd name="connsiteX0" fmla="*/ 6625 w 4792126"/>
              <a:gd name="connsiteY0" fmla="*/ 0 h 5143500"/>
              <a:gd name="connsiteX1" fmla="*/ 4792126 w 4792126"/>
              <a:gd name="connsiteY1" fmla="*/ 0 h 5143500"/>
              <a:gd name="connsiteX2" fmla="*/ 3412906 w 4792126"/>
              <a:gd name="connsiteY2" fmla="*/ 5143500 h 5143500"/>
              <a:gd name="connsiteX3" fmla="*/ 0 w 4792126"/>
              <a:gd name="connsiteY3" fmla="*/ 5141637 h 5143500"/>
              <a:gd name="connsiteX4" fmla="*/ 6625 w 4792126"/>
              <a:gd name="connsiteY4" fmla="*/ 0 h 5143500"/>
              <a:gd name="connsiteX0" fmla="*/ 83 w 4785584"/>
              <a:gd name="connsiteY0" fmla="*/ 0 h 5143500"/>
              <a:gd name="connsiteX1" fmla="*/ 4785584 w 4785584"/>
              <a:gd name="connsiteY1" fmla="*/ 0 h 5143500"/>
              <a:gd name="connsiteX2" fmla="*/ 3406364 w 4785584"/>
              <a:gd name="connsiteY2" fmla="*/ 5143500 h 5143500"/>
              <a:gd name="connsiteX3" fmla="*/ 38702 w 4785584"/>
              <a:gd name="connsiteY3" fmla="*/ 5108300 h 5143500"/>
              <a:gd name="connsiteX4" fmla="*/ 83 w 4785584"/>
              <a:gd name="connsiteY4" fmla="*/ 0 h 5143500"/>
              <a:gd name="connsiteX0" fmla="*/ 1863 w 4787364"/>
              <a:gd name="connsiteY0" fmla="*/ 0 h 5144019"/>
              <a:gd name="connsiteX1" fmla="*/ 4787364 w 4787364"/>
              <a:gd name="connsiteY1" fmla="*/ 0 h 5144019"/>
              <a:gd name="connsiteX2" fmla="*/ 3408144 w 4787364"/>
              <a:gd name="connsiteY2" fmla="*/ 5143500 h 5144019"/>
              <a:gd name="connsiteX3" fmla="*/ 0 w 4787364"/>
              <a:gd name="connsiteY3" fmla="*/ 5144019 h 5144019"/>
              <a:gd name="connsiteX4" fmla="*/ 1863 w 4787364"/>
              <a:gd name="connsiteY4" fmla="*/ 0 h 51440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787364" h="5144019">
                <a:moveTo>
                  <a:pt x="1863" y="0"/>
                </a:moveTo>
                <a:lnTo>
                  <a:pt x="4787364" y="0"/>
                </a:lnTo>
                <a:lnTo>
                  <a:pt x="3408144" y="5143500"/>
                </a:lnTo>
                <a:lnTo>
                  <a:pt x="0" y="5144019"/>
                </a:lnTo>
                <a:cubicBezTo>
                  <a:pt x="2208" y="3431728"/>
                  <a:pt x="-345" y="1712291"/>
                  <a:pt x="1863" y="0"/>
                </a:cubicBezTo>
                <a:close/>
              </a:path>
            </a:pathLst>
          </a:custGeom>
          <a:solidFill>
            <a:schemeClr val="tx1">
              <a:lumMod val="25000"/>
              <a:lumOff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25" dirty="0">
              <a:solidFill>
                <a:srgbClr val="005073"/>
              </a:solidFill>
              <a:latin typeface="Arial" panose="020B0604020202020204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09" b="5052"/>
          <a:stretch/>
        </p:blipFill>
        <p:spPr>
          <a:xfrm>
            <a:off x="2352259" y="-2381"/>
            <a:ext cx="1270397" cy="5145881"/>
          </a:xfrm>
          <a:prstGeom prst="rect">
            <a:avLst/>
          </a:prstGeom>
        </p:spPr>
      </p:pic>
      <p:sp>
        <p:nvSpPr>
          <p:cNvPr id="3" name="Title Placeholder 5"/>
          <p:cNvSpPr>
            <a:spLocks noGrp="1"/>
          </p:cNvSpPr>
          <p:nvPr>
            <p:ph type="title"/>
          </p:nvPr>
        </p:nvSpPr>
        <p:spPr bwMode="auto">
          <a:xfrm>
            <a:off x="260604" y="894136"/>
            <a:ext cx="3253931" cy="2506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24" tIns="45712" rIns="91424" bIns="45712" numCol="1" anchor="ctr" anchorCtr="0" compatLnSpc="1">
            <a:prstTxWarp prst="textNoShape">
              <a:avLst/>
            </a:prstTxWarp>
            <a:spAutoFit/>
          </a:bodyPr>
          <a:lstStyle>
            <a:lvl1pPr>
              <a:defRPr lang="en-GB" sz="1200" dirty="0">
                <a:solidFill>
                  <a:schemeClr val="bg2"/>
                </a:solidFill>
                <a:ea typeface="ＭＳ Ｐゴシック" charset="0"/>
                <a:cs typeface="Tipo de letra del sistema Fina" charset="0"/>
              </a:defRPr>
            </a:lvl1pPr>
          </a:lstStyle>
          <a:p>
            <a:pPr lvl="0">
              <a:lnSpc>
                <a:spcPct val="85000"/>
              </a:lnSpc>
            </a:pPr>
            <a:r>
              <a:rPr lang="en-GB" dirty="0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23098" y="531813"/>
            <a:ext cx="2663428" cy="4059237"/>
          </a:xfrm>
          <a:prstGeom prst="rect">
            <a:avLst/>
          </a:prstGeom>
        </p:spPr>
        <p:txBody>
          <a:bodyPr lIns="0" rIns="0" anchor="t" anchorCtr="0"/>
          <a:lstStyle>
            <a:lvl1pPr marL="0" indent="0">
              <a:lnSpc>
                <a:spcPct val="100000"/>
              </a:lnSpc>
              <a:buClr>
                <a:schemeClr val="tx1"/>
              </a:buClr>
              <a:buSzPct val="60000"/>
              <a:buFont typeface="Arial" panose="020B0604020202020204" pitchFamily="34" charset="0"/>
              <a:buNone/>
              <a:tabLst>
                <a:tab pos="171450" algn="l"/>
              </a:tabLst>
              <a:defRPr lang="en-US" sz="1050" kern="1200" dirty="0">
                <a:solidFill>
                  <a:schemeClr val="tx1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defRPr>
            </a:lvl1pPr>
            <a:lvl2pPr marL="259556" indent="-128588">
              <a:lnSpc>
                <a:spcPct val="100000"/>
              </a:lnSpc>
              <a:buClr>
                <a:schemeClr val="tx1"/>
              </a:buClr>
              <a:buSzPct val="60000"/>
              <a:buFont typeface="Arial" panose="020B0604020202020204" pitchFamily="34" charset="0"/>
              <a:buChar char="•"/>
              <a:defRPr lang="en-US" sz="900" kern="1200" dirty="0">
                <a:solidFill>
                  <a:schemeClr val="tx1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defRPr>
            </a:lvl2pPr>
            <a:lvl3pPr marL="342900" indent="-88106">
              <a:lnSpc>
                <a:spcPct val="100000"/>
              </a:lnSpc>
              <a:buClr>
                <a:schemeClr val="tx1"/>
              </a:buClr>
              <a:buSzPct val="60000"/>
              <a:buFont typeface="Arial" panose="020B0604020202020204" pitchFamily="34" charset="0"/>
              <a:buChar char="•"/>
              <a:defRPr lang="en-US" sz="900" kern="1200" dirty="0">
                <a:solidFill>
                  <a:schemeClr val="tx1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defRPr>
            </a:lvl3pPr>
            <a:lvl4pPr marL="431006" indent="-88106">
              <a:lnSpc>
                <a:spcPct val="100000"/>
              </a:lnSpc>
              <a:buClr>
                <a:schemeClr val="tx1"/>
              </a:buClr>
              <a:buSzPct val="60000"/>
              <a:buFont typeface="Arial" panose="020B0604020202020204" pitchFamily="34" charset="0"/>
              <a:buChar char="•"/>
              <a:tabLst/>
              <a:defRPr sz="1350"/>
            </a:lvl4pPr>
            <a:lvl5pPr marL="558404" indent="-84535">
              <a:lnSpc>
                <a:spcPct val="100000"/>
              </a:lnSpc>
              <a:buClr>
                <a:schemeClr val="tx1"/>
              </a:buClr>
              <a:buSzPct val="60000"/>
              <a:buFont typeface="Arial" panose="020B0604020202020204" pitchFamily="34" charset="0"/>
              <a:buChar char="•"/>
              <a:defRPr sz="13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marL="259556" lvl="1" indent="-128588" algn="l" defTabSz="513160" rtl="0" eaLnBrk="1" fontAlgn="base" hangingPunct="1">
              <a:lnSpc>
                <a:spcPct val="100000"/>
              </a:lnSpc>
              <a:spcBef>
                <a:spcPts val="45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Symbol" panose="05050102010706020507" pitchFamily="18" charset="2"/>
              <a:buChar char="·"/>
            </a:pPr>
            <a:r>
              <a:rPr lang="en-US" dirty="0"/>
              <a:t>First level</a:t>
            </a:r>
          </a:p>
          <a:p>
            <a:pPr marL="342900" lvl="2" indent="-88106" algn="l" defTabSz="513160" rtl="0" eaLnBrk="1" fontAlgn="base" hangingPunct="1">
              <a:lnSpc>
                <a:spcPct val="100000"/>
              </a:lnSpc>
              <a:spcBef>
                <a:spcPts val="469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Second level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695619" y="4964372"/>
            <a:ext cx="1062990" cy="1096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lang="en-US" sz="75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ＭＳ Ｐゴシック" charset="0"/>
                <a:cs typeface="CiscoSans"/>
              </a:defRPr>
            </a:lvl1pPr>
          </a:lstStyle>
          <a:p>
            <a:pPr algn="r" defTabSz="513160">
              <a:lnSpc>
                <a:spcPct val="95000"/>
              </a:lnSpc>
              <a:spcBef>
                <a:spcPts val="806"/>
              </a:spcBef>
              <a:buClr>
                <a:schemeClr val="tx2"/>
              </a:buClr>
              <a:buSzPct val="90000"/>
            </a:pPr>
            <a:fld id="{9A3BDB57-A3B2-4CBD-A5AE-076F05FE3509}" type="slidenum">
              <a:rPr lang="en-US" smtClean="0"/>
              <a:pPr algn="r" defTabSz="513160">
                <a:lnSpc>
                  <a:spcPct val="95000"/>
                </a:lnSpc>
                <a:spcBef>
                  <a:spcPts val="806"/>
                </a:spcBef>
                <a:buClr>
                  <a:schemeClr val="tx2"/>
                </a:buClr>
                <a:buSzPct val="90000"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74006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198" userDrawn="1">
          <p15:clr>
            <a:srgbClr val="FBAE40"/>
          </p15:clr>
        </p15:guide>
        <p15:guide id="3" orient="horz" pos="2196" userDrawn="1">
          <p15:clr>
            <a:srgbClr val="FBAE40"/>
          </p15:clr>
        </p15:guide>
        <p15:guide id="4" pos="2006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6858000" cy="5143500"/>
          </a:xfrm>
          <a:prstGeom prst="rect">
            <a:avLst/>
          </a:prstGeom>
          <a:solidFill>
            <a:schemeClr val="tx1">
              <a:lumMod val="25000"/>
              <a:lumOff val="75000"/>
            </a:schemeClr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5073"/>
              </a:solidFill>
              <a:latin typeface="Arial" panose="020B0604020202020204" pitchFamily="34" charset="0"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6858000" cy="3429000"/>
          </a:xfrm>
          <a:prstGeom prst="rect">
            <a:avLst/>
          </a:prstGeom>
          <a:solidFill>
            <a:schemeClr val="tx1">
              <a:lumMod val="25000"/>
              <a:lumOff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5073"/>
              </a:solidFill>
              <a:latin typeface="Arial" panose="020B0604020202020204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-1400" y="1714501"/>
            <a:ext cx="6858000" cy="1905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 rot="10800000">
            <a:off x="-1400" y="0"/>
            <a:ext cx="6859401" cy="17145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5073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0303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Half_Page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782876"/>
            <a:ext cx="6858000" cy="1905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1710" y="786384"/>
            <a:ext cx="139304" cy="4357116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>
          <a:xfrm>
            <a:off x="4451013" y="526250"/>
            <a:ext cx="2406988" cy="4617250"/>
          </a:xfrm>
          <a:prstGeom prst="rect">
            <a:avLst/>
          </a:prstGeom>
          <a:solidFill>
            <a:schemeClr val="tx1">
              <a:lumMod val="25000"/>
              <a:lumOff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5073"/>
              </a:solidFill>
              <a:latin typeface="Arial" panose="020B0604020202020204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-1400" y="93729"/>
            <a:ext cx="6859401" cy="401847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5073"/>
              </a:solidFill>
              <a:latin typeface="Arial" panose="020B0604020202020204" pitchFamily="34" charset="0"/>
            </a:endParaRPr>
          </a:p>
        </p:txBody>
      </p:sp>
      <p:sp>
        <p:nvSpPr>
          <p:cNvPr id="3" name="Title Placeholder 5"/>
          <p:cNvSpPr>
            <a:spLocks noGrp="1"/>
          </p:cNvSpPr>
          <p:nvPr>
            <p:ph type="title"/>
          </p:nvPr>
        </p:nvSpPr>
        <p:spPr bwMode="auto">
          <a:xfrm>
            <a:off x="0" y="329184"/>
            <a:ext cx="6858000" cy="4572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48640" tIns="91440" rIns="91424" bIns="45712" numCol="1" anchor="ctr" anchorCtr="0" compatLnSpc="1">
            <a:prstTxWarp prst="textNoShape">
              <a:avLst/>
            </a:prstTxWarp>
          </a:bodyPr>
          <a:lstStyle>
            <a:lvl1pPr>
              <a:defRPr lang="en-GB" sz="1200" dirty="0">
                <a:solidFill>
                  <a:schemeClr val="bg2"/>
                </a:solidFill>
              </a:defRPr>
            </a:lvl1pPr>
          </a:lstStyle>
          <a:p>
            <a:pPr lvl="0"/>
            <a:r>
              <a:rPr lang="en-GB" dirty="0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94335" y="991975"/>
            <a:ext cx="3623310" cy="659155"/>
          </a:xfrm>
          <a:prstGeom prst="rect">
            <a:avLst/>
          </a:prstGeom>
        </p:spPr>
        <p:txBody>
          <a:bodyPr wrap="square" lIns="0" rIns="0" anchor="t" anchorCtr="0">
            <a:spAutoFit/>
          </a:bodyPr>
          <a:lstStyle>
            <a:lvl1pPr marL="0" indent="0">
              <a:lnSpc>
                <a:spcPct val="100000"/>
              </a:lnSpc>
              <a:buClr>
                <a:schemeClr val="tx1"/>
              </a:buClr>
              <a:buSzPct val="100000"/>
              <a:buFont typeface="Symbol" panose="05050102010706020507" pitchFamily="18" charset="2"/>
              <a:buNone/>
              <a:tabLst>
                <a:tab pos="171450" algn="l"/>
              </a:tabLst>
              <a:defRPr sz="105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9556" indent="-128588">
              <a:lnSpc>
                <a:spcPct val="100000"/>
              </a:lnSpc>
              <a:buClr>
                <a:schemeClr val="tx1"/>
              </a:buClr>
              <a:buSzPct val="100000"/>
              <a:buFont typeface="Symbol" panose="05050102010706020507" pitchFamily="18" charset="2"/>
              <a:buChar char="·"/>
              <a:defRPr lang="en-US" sz="900" kern="1200" dirty="0">
                <a:solidFill>
                  <a:schemeClr val="tx1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defRPr>
            </a:lvl2pPr>
            <a:lvl3pPr marL="342900" indent="-88106">
              <a:lnSpc>
                <a:spcPct val="100000"/>
              </a:lnSpc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  <a:defRPr sz="9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431006" indent="-88106">
              <a:lnSpc>
                <a:spcPct val="100000"/>
              </a:lnSpc>
              <a:buClr>
                <a:schemeClr val="tx1"/>
              </a:buClr>
              <a:buSzPct val="60000"/>
              <a:buFont typeface="Arial" panose="020B0604020202020204" pitchFamily="34" charset="0"/>
              <a:buChar char="•"/>
              <a:tabLst/>
              <a:defRPr sz="900"/>
            </a:lvl4pPr>
            <a:lvl5pPr marL="558404" indent="-84535">
              <a:lnSpc>
                <a:spcPct val="100000"/>
              </a:lnSpc>
              <a:buClr>
                <a:schemeClr val="tx1"/>
              </a:buClr>
              <a:buSzPct val="60000"/>
              <a:buFont typeface="Arial" panose="020B0604020202020204" pitchFamily="34" charset="0"/>
              <a:buChar char="•"/>
              <a:defRPr sz="9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First level</a:t>
            </a:r>
          </a:p>
          <a:p>
            <a:pPr lvl="2"/>
            <a:r>
              <a:rPr lang="en-US" dirty="0"/>
              <a:t>Second level</a:t>
            </a:r>
          </a:p>
        </p:txBody>
      </p:sp>
      <p:sp>
        <p:nvSpPr>
          <p:cNvPr id="12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3284127" y="76192"/>
            <a:ext cx="3510576" cy="131574"/>
          </a:xfrm>
          <a:prstGeom prst="rect">
            <a:avLst/>
          </a:prstGeom>
        </p:spPr>
        <p:txBody>
          <a:bodyPr lIns="0" tIns="0" rIns="0" bIns="0" anchor="ctr" anchorCtr="0">
            <a:spAutoFit/>
          </a:bodyPr>
          <a:lstStyle>
            <a:lvl1pPr marL="0" indent="0" algn="r">
              <a:buNone/>
              <a:defRPr sz="900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 marL="107156" indent="0">
              <a:buNone/>
              <a:defRPr sz="900">
                <a:solidFill>
                  <a:schemeClr val="bg2"/>
                </a:solidFill>
              </a:defRPr>
            </a:lvl2pPr>
            <a:lvl3pPr marL="196453" indent="0">
              <a:buNone/>
              <a:defRPr sz="900">
                <a:solidFill>
                  <a:schemeClr val="bg2"/>
                </a:solidFill>
              </a:defRPr>
            </a:lvl3pPr>
            <a:lvl4pPr marL="250031" indent="0">
              <a:buNone/>
              <a:defRPr sz="900">
                <a:solidFill>
                  <a:schemeClr val="bg2"/>
                </a:solidFill>
              </a:defRPr>
            </a:lvl4pPr>
            <a:lvl5pPr marL="303609" indent="0">
              <a:buNone/>
              <a:defRPr sz="9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/>
              <a:t>Lesson Title</a:t>
            </a: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695619" y="4964372"/>
            <a:ext cx="1062990" cy="1096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lang="en-US" sz="750" kern="1200" smtClean="0">
                <a:solidFill>
                  <a:schemeClr val="bg2"/>
                </a:solidFill>
                <a:latin typeface="Arial" panose="020B0604020202020204" pitchFamily="34" charset="0"/>
                <a:ea typeface="ＭＳ Ｐゴシック" charset="0"/>
                <a:cs typeface="CiscoSans"/>
              </a:defRPr>
            </a:lvl1pPr>
          </a:lstStyle>
          <a:p>
            <a:pPr algn="r" defTabSz="513160">
              <a:lnSpc>
                <a:spcPct val="95000"/>
              </a:lnSpc>
              <a:spcBef>
                <a:spcPts val="806"/>
              </a:spcBef>
              <a:buClr>
                <a:schemeClr val="tx2"/>
              </a:buClr>
              <a:buSzPct val="90000"/>
            </a:pPr>
            <a:fld id="{9A3BDB57-A3B2-4CBD-A5AE-076F05FE3509}" type="slidenum">
              <a:rPr lang="en-US" smtClean="0"/>
              <a:pPr algn="r" defTabSz="513160">
                <a:lnSpc>
                  <a:spcPct val="95000"/>
                </a:lnSpc>
                <a:spcBef>
                  <a:spcPts val="806"/>
                </a:spcBef>
                <a:buClr>
                  <a:schemeClr val="tx2"/>
                </a:buClr>
                <a:buSzPct val="90000"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90279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198" userDrawn="1">
          <p15:clr>
            <a:srgbClr val="FBAE40"/>
          </p15:clr>
        </p15:guide>
        <p15:guide id="3" orient="horz" pos="2196" userDrawn="1">
          <p15:clr>
            <a:srgbClr val="FBAE40"/>
          </p15:clr>
        </p15:guide>
        <p15:guide id="4" pos="2006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3/4_Page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782876"/>
            <a:ext cx="6858000" cy="1905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6079" y="786384"/>
            <a:ext cx="139304" cy="4357116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>
          <a:xfrm>
            <a:off x="5125383" y="526250"/>
            <a:ext cx="1732618" cy="4617250"/>
          </a:xfrm>
          <a:prstGeom prst="rect">
            <a:avLst/>
          </a:prstGeom>
          <a:solidFill>
            <a:schemeClr val="tx1">
              <a:lumMod val="25000"/>
              <a:lumOff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5073"/>
              </a:solidFill>
              <a:latin typeface="Arial" panose="020B0604020202020204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-1400" y="93729"/>
            <a:ext cx="6859401" cy="401847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5073"/>
              </a:solidFill>
              <a:latin typeface="Arial" panose="020B0604020202020204" pitchFamily="34" charset="0"/>
            </a:endParaRPr>
          </a:p>
        </p:txBody>
      </p:sp>
      <p:sp>
        <p:nvSpPr>
          <p:cNvPr id="3" name="Title Placeholder 5"/>
          <p:cNvSpPr>
            <a:spLocks noGrp="1"/>
          </p:cNvSpPr>
          <p:nvPr>
            <p:ph type="title"/>
          </p:nvPr>
        </p:nvSpPr>
        <p:spPr bwMode="auto">
          <a:xfrm>
            <a:off x="0" y="329184"/>
            <a:ext cx="6858000" cy="4572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48640" tIns="91440" rIns="91424" bIns="45712" numCol="1" anchor="ctr" anchorCtr="0" compatLnSpc="1">
            <a:prstTxWarp prst="textNoShape">
              <a:avLst/>
            </a:prstTxWarp>
          </a:bodyPr>
          <a:lstStyle>
            <a:lvl1pPr>
              <a:defRPr lang="en-GB" sz="1200" dirty="0">
                <a:solidFill>
                  <a:schemeClr val="bg2"/>
                </a:solidFill>
              </a:defRPr>
            </a:lvl1pPr>
          </a:lstStyle>
          <a:p>
            <a:pPr lvl="0"/>
            <a:r>
              <a:rPr lang="en-GB" dirty="0"/>
              <a:t>Click to edit Master title style</a:t>
            </a:r>
          </a:p>
        </p:txBody>
      </p:sp>
      <p:sp>
        <p:nvSpPr>
          <p:cNvPr id="12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3284127" y="76192"/>
            <a:ext cx="3510576" cy="131574"/>
          </a:xfrm>
          <a:prstGeom prst="rect">
            <a:avLst/>
          </a:prstGeom>
        </p:spPr>
        <p:txBody>
          <a:bodyPr lIns="0" tIns="0" rIns="0" bIns="0" anchor="ctr" anchorCtr="0">
            <a:spAutoFit/>
          </a:bodyPr>
          <a:lstStyle>
            <a:lvl1pPr marL="0" indent="0" algn="r">
              <a:buNone/>
              <a:defRPr sz="900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 marL="107156" indent="0">
              <a:buNone/>
              <a:defRPr sz="900">
                <a:solidFill>
                  <a:schemeClr val="bg2"/>
                </a:solidFill>
              </a:defRPr>
            </a:lvl2pPr>
            <a:lvl3pPr marL="196453" indent="0">
              <a:buNone/>
              <a:defRPr sz="900">
                <a:solidFill>
                  <a:schemeClr val="bg2"/>
                </a:solidFill>
              </a:defRPr>
            </a:lvl3pPr>
            <a:lvl4pPr marL="250031" indent="0">
              <a:buNone/>
              <a:defRPr sz="900">
                <a:solidFill>
                  <a:schemeClr val="bg2"/>
                </a:solidFill>
              </a:defRPr>
            </a:lvl4pPr>
            <a:lvl5pPr marL="303609" indent="0">
              <a:buNone/>
              <a:defRPr sz="9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/>
              <a:t>Lesson Title</a:t>
            </a:r>
          </a:p>
        </p:txBody>
      </p:sp>
      <p:sp>
        <p:nvSpPr>
          <p:cNvPr id="13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94335" y="991975"/>
            <a:ext cx="3029903" cy="659155"/>
          </a:xfrm>
          <a:prstGeom prst="rect">
            <a:avLst/>
          </a:prstGeom>
        </p:spPr>
        <p:txBody>
          <a:bodyPr wrap="square" lIns="0" rIns="0" anchor="t" anchorCtr="0">
            <a:spAutoFit/>
          </a:bodyPr>
          <a:lstStyle>
            <a:lvl1pPr marL="0" indent="0">
              <a:lnSpc>
                <a:spcPct val="100000"/>
              </a:lnSpc>
              <a:buClr>
                <a:schemeClr val="tx1"/>
              </a:buClr>
              <a:buSzPct val="100000"/>
              <a:buFont typeface="Symbol" panose="05050102010706020507" pitchFamily="18" charset="2"/>
              <a:buNone/>
              <a:tabLst>
                <a:tab pos="171450" algn="l"/>
              </a:tabLst>
              <a:defRPr sz="105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9556" indent="-128588">
              <a:lnSpc>
                <a:spcPct val="100000"/>
              </a:lnSpc>
              <a:buClr>
                <a:schemeClr val="tx1"/>
              </a:buClr>
              <a:buSzPct val="100000"/>
              <a:buFont typeface="Symbol" panose="05050102010706020507" pitchFamily="18" charset="2"/>
              <a:buChar char="·"/>
              <a:defRPr lang="en-US" sz="900" kern="1200" dirty="0">
                <a:solidFill>
                  <a:schemeClr val="tx1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defRPr>
            </a:lvl2pPr>
            <a:lvl3pPr marL="342900" indent="-88106">
              <a:lnSpc>
                <a:spcPct val="100000"/>
              </a:lnSpc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  <a:defRPr sz="9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431006" indent="-88106">
              <a:lnSpc>
                <a:spcPct val="100000"/>
              </a:lnSpc>
              <a:buClr>
                <a:schemeClr val="tx1"/>
              </a:buClr>
              <a:buSzPct val="60000"/>
              <a:buFont typeface="Arial" panose="020B0604020202020204" pitchFamily="34" charset="0"/>
              <a:buChar char="•"/>
              <a:tabLst/>
              <a:defRPr sz="900"/>
            </a:lvl4pPr>
            <a:lvl5pPr marL="558404" indent="-84535">
              <a:lnSpc>
                <a:spcPct val="100000"/>
              </a:lnSpc>
              <a:buClr>
                <a:schemeClr val="tx1"/>
              </a:buClr>
              <a:buSzPct val="60000"/>
              <a:buFont typeface="Arial" panose="020B0604020202020204" pitchFamily="34" charset="0"/>
              <a:buChar char="•"/>
              <a:defRPr sz="9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First level</a:t>
            </a:r>
          </a:p>
          <a:p>
            <a:pPr lvl="2"/>
            <a:r>
              <a:rPr lang="en-US" dirty="0"/>
              <a:t>Second level</a:t>
            </a:r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695619" y="4964372"/>
            <a:ext cx="1062990" cy="1096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lang="en-US" sz="750" kern="1200" smtClean="0">
                <a:solidFill>
                  <a:schemeClr val="bg2"/>
                </a:solidFill>
                <a:latin typeface="Arial" panose="020B0604020202020204" pitchFamily="34" charset="0"/>
                <a:ea typeface="ＭＳ Ｐゴシック" charset="0"/>
                <a:cs typeface="CiscoSans"/>
              </a:defRPr>
            </a:lvl1pPr>
          </a:lstStyle>
          <a:p>
            <a:pPr algn="r" defTabSz="513160">
              <a:lnSpc>
                <a:spcPct val="95000"/>
              </a:lnSpc>
              <a:spcBef>
                <a:spcPts val="806"/>
              </a:spcBef>
              <a:buClr>
                <a:schemeClr val="tx2"/>
              </a:buClr>
              <a:buSzPct val="90000"/>
            </a:pPr>
            <a:fld id="{9A3BDB57-A3B2-4CBD-A5AE-076F05FE3509}" type="slidenum">
              <a:rPr lang="en-US" smtClean="0"/>
              <a:pPr algn="r" defTabSz="513160">
                <a:lnSpc>
                  <a:spcPct val="95000"/>
                </a:lnSpc>
                <a:spcBef>
                  <a:spcPts val="806"/>
                </a:spcBef>
                <a:buClr>
                  <a:schemeClr val="tx2"/>
                </a:buClr>
                <a:buSzPct val="90000"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11334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198" userDrawn="1">
          <p15:clr>
            <a:srgbClr val="FBAE40"/>
          </p15:clr>
        </p15:guide>
        <p15:guide id="3" orient="horz" pos="2196" userDrawn="1">
          <p15:clr>
            <a:srgbClr val="FBAE40"/>
          </p15:clr>
        </p15:guide>
        <p15:guide id="4" pos="2006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392430" y="1044343"/>
            <a:ext cx="6075045" cy="1535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 defTabSz="513160" rtl="0" eaLnBrk="1" fontAlgn="base" hangingPunct="1">
              <a:lnSpc>
                <a:spcPct val="95000"/>
              </a:lnSpc>
              <a:spcBef>
                <a:spcPts val="806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Arial" charset="0"/>
              <a:buNone/>
              <a:defRPr lang="en-GB" sz="1050" kern="1200" dirty="0">
                <a:solidFill>
                  <a:schemeClr val="tx1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defRPr>
            </a:lvl1pPr>
            <a:lvl2pPr marL="42863" indent="0" algn="l" defTabSz="513160" rtl="0" eaLnBrk="1" fontAlgn="base" hangingPunct="1">
              <a:lnSpc>
                <a:spcPct val="95000"/>
              </a:lnSpc>
              <a:spcBef>
                <a:spcPts val="806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Arial" charset="0"/>
              <a:buNone/>
              <a:defRPr lang="en-GB" sz="1050" kern="1200" dirty="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2pPr>
            <a:lvl3pPr marL="42863" indent="0" algn="l" defTabSz="513160" rtl="0" eaLnBrk="1" fontAlgn="base" hangingPunct="1">
              <a:lnSpc>
                <a:spcPct val="95000"/>
              </a:lnSpc>
              <a:spcBef>
                <a:spcPts val="806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Arial" charset="0"/>
              <a:buNone/>
              <a:defRPr lang="en-GB" sz="1050" kern="1200" dirty="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3pPr>
            <a:lvl4pPr marL="42863" indent="0" algn="l" defTabSz="513160" rtl="0" eaLnBrk="1" fontAlgn="base" hangingPunct="1">
              <a:lnSpc>
                <a:spcPct val="95000"/>
              </a:lnSpc>
              <a:spcBef>
                <a:spcPts val="806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Arial" charset="0"/>
              <a:buNone/>
              <a:defRPr lang="en-GB" sz="1050" kern="1200" dirty="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4pPr>
            <a:lvl5pPr marL="42863" indent="0" algn="l" defTabSz="513160" rtl="0" eaLnBrk="1" fontAlgn="base" hangingPunct="1">
              <a:lnSpc>
                <a:spcPct val="95000"/>
              </a:lnSpc>
              <a:spcBef>
                <a:spcPts val="806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Arial" charset="0"/>
              <a:buNone/>
              <a:defRPr lang="en-US" sz="1050" kern="1200" dirty="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782876"/>
            <a:ext cx="6858000" cy="190500"/>
          </a:xfrm>
          <a:prstGeom prst="rect">
            <a:avLst/>
          </a:prstGeom>
        </p:spPr>
      </p:pic>
      <p:sp>
        <p:nvSpPr>
          <p:cNvPr id="13" name="Title Placeholder 5"/>
          <p:cNvSpPr>
            <a:spLocks noGrp="1"/>
          </p:cNvSpPr>
          <p:nvPr>
            <p:ph type="title"/>
          </p:nvPr>
        </p:nvSpPr>
        <p:spPr bwMode="auto">
          <a:xfrm>
            <a:off x="0" y="329184"/>
            <a:ext cx="6858000" cy="4572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48640" tIns="91440"/>
          <a:lstStyle>
            <a:lvl1pPr>
              <a:defRPr lang="en-GB" sz="1200" b="0" i="0" u="none" kern="1200" dirty="0">
                <a:solidFill>
                  <a:schemeClr val="bg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defTabSz="513160" rtl="0" eaLnBrk="1" fontAlgn="base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3284127" y="76192"/>
            <a:ext cx="3510576" cy="131574"/>
          </a:xfrm>
          <a:prstGeom prst="rect">
            <a:avLst/>
          </a:prstGeom>
        </p:spPr>
        <p:txBody>
          <a:bodyPr lIns="0" tIns="0" rIns="0" bIns="0" anchor="ctr" anchorCtr="0">
            <a:spAutoFit/>
          </a:bodyPr>
          <a:lstStyle>
            <a:lvl1pPr marL="0" indent="0" algn="r">
              <a:buNone/>
              <a:defRPr sz="900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 marL="107156" indent="0">
              <a:buNone/>
              <a:defRPr sz="900">
                <a:solidFill>
                  <a:schemeClr val="bg2"/>
                </a:solidFill>
              </a:defRPr>
            </a:lvl2pPr>
            <a:lvl3pPr marL="196453" indent="0">
              <a:buNone/>
              <a:defRPr sz="900">
                <a:solidFill>
                  <a:schemeClr val="bg2"/>
                </a:solidFill>
              </a:defRPr>
            </a:lvl3pPr>
            <a:lvl4pPr marL="250031" indent="0">
              <a:buNone/>
              <a:defRPr sz="900">
                <a:solidFill>
                  <a:schemeClr val="bg2"/>
                </a:solidFill>
              </a:defRPr>
            </a:lvl4pPr>
            <a:lvl5pPr marL="303609" indent="0">
              <a:buNone/>
              <a:defRPr sz="9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/>
              <a:t>Lesson Title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695619" y="4964372"/>
            <a:ext cx="1062990" cy="1096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lang="en-US" sz="75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ＭＳ Ｐゴシック" charset="0"/>
                <a:cs typeface="CiscoSans"/>
              </a:defRPr>
            </a:lvl1pPr>
          </a:lstStyle>
          <a:p>
            <a:pPr algn="r" defTabSz="513160">
              <a:lnSpc>
                <a:spcPct val="95000"/>
              </a:lnSpc>
              <a:spcBef>
                <a:spcPts val="806"/>
              </a:spcBef>
              <a:buClr>
                <a:schemeClr val="tx2"/>
              </a:buClr>
              <a:buSzPct val="90000"/>
            </a:pPr>
            <a:fld id="{9A3BDB57-A3B2-4CBD-A5AE-076F05FE3509}" type="slidenum">
              <a:rPr lang="en-US" smtClean="0"/>
              <a:pPr algn="r" defTabSz="513160">
                <a:lnSpc>
                  <a:spcPct val="95000"/>
                </a:lnSpc>
                <a:spcBef>
                  <a:spcPts val="806"/>
                </a:spcBef>
                <a:buClr>
                  <a:schemeClr val="tx2"/>
                </a:buClr>
                <a:buSzPct val="90000"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1379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782876"/>
            <a:ext cx="6858000" cy="190500"/>
          </a:xfrm>
          <a:prstGeom prst="rect">
            <a:avLst/>
          </a:prstGeom>
        </p:spPr>
      </p:pic>
      <p:sp>
        <p:nvSpPr>
          <p:cNvPr id="5" name="Title Placeholder 5"/>
          <p:cNvSpPr>
            <a:spLocks noGrp="1"/>
          </p:cNvSpPr>
          <p:nvPr>
            <p:ph type="title"/>
          </p:nvPr>
        </p:nvSpPr>
        <p:spPr bwMode="auto">
          <a:xfrm>
            <a:off x="0" y="329184"/>
            <a:ext cx="6858000" cy="4572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48640" tIns="91440"/>
          <a:lstStyle>
            <a:lvl1pPr>
              <a:defRPr lang="en-GB" sz="1200" b="0" i="0" u="none" kern="1200" dirty="0">
                <a:solidFill>
                  <a:schemeClr val="bg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defTabSz="513160" rtl="0" eaLnBrk="1" fontAlgn="base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2" name="Table Placeholder 11"/>
          <p:cNvSpPr>
            <a:spLocks noGrp="1"/>
          </p:cNvSpPr>
          <p:nvPr>
            <p:ph type="tbl" sz="quarter" idx="12"/>
          </p:nvPr>
        </p:nvSpPr>
        <p:spPr>
          <a:xfrm>
            <a:off x="400050" y="1347788"/>
            <a:ext cx="6086475" cy="2658728"/>
          </a:xfrm>
          <a:prstGeom prst="rect">
            <a:avLst/>
          </a:prstGeom>
        </p:spPr>
        <p:txBody>
          <a:bodyPr lIns="91420" tIns="45710" rIns="91420" bIns="45710">
            <a:noAutofit/>
          </a:bodyPr>
          <a:lstStyle>
            <a:lvl1pPr marL="0" indent="0" algn="ctr">
              <a:buNone/>
              <a:defRPr sz="150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 dirty="0"/>
              <a:t>Click icon to add table</a:t>
            </a:r>
            <a:endParaRPr lang="en-GB" noProof="0" dirty="0"/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392430" y="1044342"/>
            <a:ext cx="5385234" cy="1535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lang="en-US" sz="1050" dirty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lvl="0" indent="0"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5695619" y="4964372"/>
            <a:ext cx="1062990" cy="1096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lang="en-US" sz="75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ＭＳ Ｐゴシック" charset="0"/>
                <a:cs typeface="CiscoSans"/>
              </a:defRPr>
            </a:lvl1pPr>
          </a:lstStyle>
          <a:p>
            <a:pPr algn="r" defTabSz="513160">
              <a:lnSpc>
                <a:spcPct val="95000"/>
              </a:lnSpc>
              <a:spcBef>
                <a:spcPts val="806"/>
              </a:spcBef>
              <a:buClr>
                <a:schemeClr val="tx2"/>
              </a:buClr>
              <a:buSzPct val="90000"/>
            </a:pPr>
            <a:fld id="{9A3BDB57-A3B2-4CBD-A5AE-076F05FE3509}" type="slidenum">
              <a:rPr lang="en-US" smtClean="0"/>
              <a:pPr algn="r" defTabSz="513160">
                <a:lnSpc>
                  <a:spcPct val="95000"/>
                </a:lnSpc>
                <a:spcBef>
                  <a:spcPts val="806"/>
                </a:spcBef>
                <a:buClr>
                  <a:schemeClr val="tx2"/>
                </a:buClr>
                <a:buSzPct val="90000"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9119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nowledge Check Feedba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ichtungspfeil 38"/>
          <p:cNvSpPr/>
          <p:nvPr userDrawn="1"/>
        </p:nvSpPr>
        <p:spPr bwMode="auto">
          <a:xfrm>
            <a:off x="854865" y="647348"/>
            <a:ext cx="2569372" cy="629007"/>
          </a:xfrm>
          <a:prstGeom prst="homePlate">
            <a:avLst/>
          </a:prstGeom>
          <a:solidFill>
            <a:schemeClr val="tx1">
              <a:lumMod val="10000"/>
              <a:lumOff val="9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lIns="0" tIns="16202" rIns="0" bIns="0" anchor="t" anchorCtr="0"/>
          <a:lstStyle/>
          <a:p>
            <a:pPr algn="ctr">
              <a:spcAft>
                <a:spcPts val="338"/>
              </a:spcAft>
            </a:pPr>
            <a:endParaRPr lang="en-GB" sz="600" noProof="1">
              <a:solidFill>
                <a:srgbClr val="005073"/>
              </a:solidFill>
              <a:latin typeface="CiscoSansTT ExtraLight"/>
            </a:endParaRPr>
          </a:p>
        </p:txBody>
      </p:sp>
      <p:sp>
        <p:nvSpPr>
          <p:cNvPr id="19" name="Rounded Rectangle 18"/>
          <p:cNvSpPr/>
          <p:nvPr userDrawn="1"/>
        </p:nvSpPr>
        <p:spPr>
          <a:xfrm rot="16200000" flipH="1">
            <a:off x="3153884" y="-1629303"/>
            <a:ext cx="751433" cy="5925323"/>
          </a:xfrm>
          <a:prstGeom prst="roundRect">
            <a:avLst>
              <a:gd name="adj" fmla="val 50000"/>
            </a:avLst>
          </a:prstGeom>
          <a:solidFill>
            <a:srgbClr val="C00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5073"/>
              </a:solidFill>
              <a:latin typeface="Arial" panose="020B0604020202020204" pitchFamily="34" charset="0"/>
            </a:endParaRPr>
          </a:p>
        </p:txBody>
      </p:sp>
      <p:sp>
        <p:nvSpPr>
          <p:cNvPr id="20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1353968" y="1029383"/>
            <a:ext cx="4882896" cy="630936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127397" indent="-127397">
              <a:buNone/>
              <a:defRPr kumimoji="0" lang="en-US" sz="1050" b="0" i="0" u="none" strike="noStrike" cap="none" spc="0" normalizeH="0" baseline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latinLnBrk="0">
              <a:lnSpc>
                <a:spcPct val="80000"/>
              </a:lnSpc>
              <a:spcBef>
                <a:spcPct val="0"/>
              </a:spcBef>
              <a:buClrTx/>
              <a:buSzTx/>
              <a:tabLst/>
            </a:pPr>
            <a:r>
              <a:rPr lang="en-US" dirty="0"/>
              <a:t>Click to edit Master text styles</a:t>
            </a:r>
          </a:p>
        </p:txBody>
      </p:sp>
      <p:sp>
        <p:nvSpPr>
          <p:cNvPr id="21" name="Text Placeholder 17"/>
          <p:cNvSpPr>
            <a:spLocks noGrp="1"/>
          </p:cNvSpPr>
          <p:nvPr>
            <p:ph type="body" sz="quarter" idx="12"/>
          </p:nvPr>
        </p:nvSpPr>
        <p:spPr>
          <a:xfrm>
            <a:off x="1353969" y="1833899"/>
            <a:ext cx="3243694" cy="109645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 algn="l" defTabSz="342900" rtl="0" fontAlgn="base">
              <a:spcBef>
                <a:spcPct val="0"/>
              </a:spcBef>
              <a:spcAft>
                <a:spcPct val="0"/>
              </a:spcAft>
              <a:buNone/>
              <a:defRPr lang="en-US" sz="750" i="1" kern="1200" dirty="0">
                <a:solidFill>
                  <a:schemeClr val="tx1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defRPr>
            </a:lvl1pPr>
            <a:lvl2pPr marL="107156" indent="0">
              <a:buNone/>
              <a:defRPr lang="en-US" sz="1050" b="0" i="0" u="none" kern="1200" dirty="0" smtClean="0">
                <a:solidFill>
                  <a:schemeClr val="tx2"/>
                </a:solidFill>
                <a:latin typeface="+mj-lt"/>
                <a:ea typeface="CiscoSansTT Thin" charset="0"/>
                <a:cs typeface="CiscoSansTT Thin" charset="0"/>
              </a:defRPr>
            </a:lvl2pPr>
            <a:lvl3pPr marL="196453" indent="0">
              <a:buNone/>
              <a:defRPr lang="en-US" sz="1050" b="0" i="0" u="none" kern="1200" dirty="0" smtClean="0">
                <a:solidFill>
                  <a:schemeClr val="tx2"/>
                </a:solidFill>
                <a:latin typeface="+mj-lt"/>
                <a:ea typeface="CiscoSansTT Thin" charset="0"/>
                <a:cs typeface="CiscoSansTT Thin" charset="0"/>
              </a:defRPr>
            </a:lvl3pPr>
            <a:lvl4pPr marL="250031" indent="0">
              <a:buNone/>
              <a:defRPr lang="en-US" sz="1050" b="0" i="0" u="none" kern="1200" dirty="0" smtClean="0">
                <a:solidFill>
                  <a:schemeClr val="tx2"/>
                </a:solidFill>
                <a:latin typeface="+mj-lt"/>
                <a:ea typeface="CiscoSansTT Thin" charset="0"/>
                <a:cs typeface="CiscoSansTT Thin" charset="0"/>
              </a:defRPr>
            </a:lvl4pPr>
            <a:lvl5pPr marL="303609" indent="0">
              <a:buNone/>
              <a:defRPr lang="en-US" sz="1050" b="0" i="0" u="none" kern="1200" dirty="0">
                <a:solidFill>
                  <a:schemeClr val="tx2"/>
                </a:solidFill>
                <a:latin typeface="+mj-lt"/>
                <a:ea typeface="CiscoSansTT Thin" charset="0"/>
                <a:cs typeface="CiscoSansTT Thin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itle Placeholder 5"/>
          <p:cNvSpPr>
            <a:spLocks noGrp="1"/>
          </p:cNvSpPr>
          <p:nvPr>
            <p:ph type="title"/>
          </p:nvPr>
        </p:nvSpPr>
        <p:spPr bwMode="auto">
          <a:xfrm>
            <a:off x="1353969" y="735703"/>
            <a:ext cx="2464304" cy="153504"/>
          </a:xfrm>
          <a:prstGeom prst="rect">
            <a:avLst/>
          </a:prstGeom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lIns="0" tIns="0" rIns="0" bIns="0">
            <a:spAutoFit/>
          </a:bodyPr>
          <a:lstStyle>
            <a:lvl1pPr>
              <a:defRPr lang="en-GB" sz="1050" dirty="0"/>
            </a:lvl1pPr>
          </a:lstStyle>
          <a:p>
            <a:pPr marL="0" lvl="0" indent="0">
              <a:lnSpc>
                <a:spcPct val="95000"/>
              </a:lnSpc>
              <a:spcBef>
                <a:spcPts val="806"/>
              </a:spcBef>
              <a:buClr>
                <a:schemeClr val="tx2"/>
              </a:buClr>
              <a:buSzPct val="90000"/>
              <a:buFont typeface="Arial" charset="0"/>
              <a:buNone/>
            </a:pPr>
            <a:r>
              <a:rPr lang="en-GB" dirty="0"/>
              <a:t>Click to edit Master title style</a:t>
            </a:r>
          </a:p>
        </p:txBody>
      </p:sp>
      <p:sp>
        <p:nvSpPr>
          <p:cNvPr id="23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3284127" y="76192"/>
            <a:ext cx="3510576" cy="131574"/>
          </a:xfrm>
          <a:prstGeom prst="rect">
            <a:avLst/>
          </a:prstGeom>
        </p:spPr>
        <p:txBody>
          <a:bodyPr lIns="0" tIns="0" rIns="0" bIns="0" anchor="ctr" anchorCtr="0">
            <a:spAutoFit/>
          </a:bodyPr>
          <a:lstStyle>
            <a:lvl1pPr marL="0" indent="0" algn="r">
              <a:buNone/>
              <a:defRPr sz="900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 marL="107156" indent="0">
              <a:buNone/>
              <a:defRPr sz="900">
                <a:solidFill>
                  <a:schemeClr val="bg2"/>
                </a:solidFill>
              </a:defRPr>
            </a:lvl2pPr>
            <a:lvl3pPr marL="196453" indent="0">
              <a:buNone/>
              <a:defRPr sz="900">
                <a:solidFill>
                  <a:schemeClr val="bg2"/>
                </a:solidFill>
              </a:defRPr>
            </a:lvl3pPr>
            <a:lvl4pPr marL="250031" indent="0">
              <a:buNone/>
              <a:defRPr sz="900">
                <a:solidFill>
                  <a:schemeClr val="bg2"/>
                </a:solidFill>
              </a:defRPr>
            </a:lvl4pPr>
            <a:lvl5pPr marL="303609" indent="0">
              <a:buNone/>
              <a:defRPr sz="9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/>
              <a:t>Lesson Title</a:t>
            </a:r>
          </a:p>
        </p:txBody>
      </p:sp>
      <p:sp>
        <p:nvSpPr>
          <p:cNvPr id="37" name="Slide Number Placeholder 5"/>
          <p:cNvSpPr>
            <a:spLocks noGrp="1"/>
          </p:cNvSpPr>
          <p:nvPr>
            <p:ph type="sldNum" sz="quarter" idx="14"/>
          </p:nvPr>
        </p:nvSpPr>
        <p:spPr>
          <a:xfrm>
            <a:off x="5695619" y="4964372"/>
            <a:ext cx="1062990" cy="1096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lang="en-US" sz="75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ＭＳ Ｐゴシック" charset="0"/>
                <a:cs typeface="CiscoSans"/>
              </a:defRPr>
            </a:lvl1pPr>
          </a:lstStyle>
          <a:p>
            <a:pPr algn="r" defTabSz="513160">
              <a:lnSpc>
                <a:spcPct val="95000"/>
              </a:lnSpc>
              <a:spcBef>
                <a:spcPts val="806"/>
              </a:spcBef>
              <a:buClr>
                <a:schemeClr val="tx2"/>
              </a:buClr>
              <a:buSzPct val="90000"/>
            </a:pPr>
            <a:fld id="{9A3BDB57-A3B2-4CBD-A5AE-076F05FE3509}" type="slidenum">
              <a:rPr lang="en-US" smtClean="0"/>
              <a:pPr algn="r" defTabSz="513160">
                <a:lnSpc>
                  <a:spcPct val="95000"/>
                </a:lnSpc>
                <a:spcBef>
                  <a:spcPts val="806"/>
                </a:spcBef>
                <a:buClr>
                  <a:schemeClr val="tx2"/>
                </a:buClr>
                <a:buSzPct val="90000"/>
              </a:pPr>
              <a:t>‹#›</a:t>
            </a:fld>
            <a:endParaRPr lang="en-US" dirty="0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CEF77922-8644-49D4-B3A6-C7FE73D21F83}"/>
              </a:ext>
            </a:extLst>
          </p:cNvPr>
          <p:cNvSpPr/>
          <p:nvPr userDrawn="1"/>
        </p:nvSpPr>
        <p:spPr>
          <a:xfrm>
            <a:off x="427296" y="563472"/>
            <a:ext cx="864394" cy="1113855"/>
          </a:xfrm>
          <a:prstGeom prst="ellipse">
            <a:avLst/>
          </a:prstGeom>
          <a:solidFill>
            <a:schemeClr val="tx1">
              <a:lumMod val="10000"/>
              <a:lumOff val="90000"/>
            </a:schemeClr>
          </a:solidFill>
          <a:ln w="63500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5073"/>
              </a:solidFill>
              <a:latin typeface="Arial" panose="020B0604020202020204" pitchFamily="34" charset="0"/>
            </a:endParaRP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3A255DC2-EB92-4E42-9C00-E4D70DD73175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674362" y="717740"/>
            <a:ext cx="367430" cy="788630"/>
            <a:chOff x="8085527" y="2367556"/>
            <a:chExt cx="368989" cy="593982"/>
          </a:xfrm>
        </p:grpSpPr>
        <p:sp>
          <p:nvSpPr>
            <p:cNvPr id="39" name="Freeform 530">
              <a:extLst>
                <a:ext uri="{FF2B5EF4-FFF2-40B4-BE49-F238E27FC236}">
                  <a16:creationId xmlns:a16="http://schemas.microsoft.com/office/drawing/2014/main" id="{44640994-0513-4E12-8B9A-3C5B693B930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8085527" y="2367556"/>
              <a:ext cx="368989" cy="243993"/>
            </a:xfrm>
            <a:custGeom>
              <a:avLst/>
              <a:gdLst>
                <a:gd name="T0" fmla="*/ 78 w 156"/>
                <a:gd name="T1" fmla="*/ 0 h 103"/>
                <a:gd name="T2" fmla="*/ 0 w 156"/>
                <a:gd name="T3" fmla="*/ 78 h 103"/>
                <a:gd name="T4" fmla="*/ 25 w 156"/>
                <a:gd name="T5" fmla="*/ 103 h 103"/>
                <a:gd name="T6" fmla="*/ 51 w 156"/>
                <a:gd name="T7" fmla="*/ 78 h 103"/>
                <a:gd name="T8" fmla="*/ 78 w 156"/>
                <a:gd name="T9" fmla="*/ 51 h 103"/>
                <a:gd name="T10" fmla="*/ 105 w 156"/>
                <a:gd name="T11" fmla="*/ 78 h 103"/>
                <a:gd name="T12" fmla="*/ 105 w 156"/>
                <a:gd name="T13" fmla="*/ 78 h 103"/>
                <a:gd name="T14" fmla="*/ 130 w 156"/>
                <a:gd name="T15" fmla="*/ 52 h 103"/>
                <a:gd name="T16" fmla="*/ 156 w 156"/>
                <a:gd name="T17" fmla="*/ 78 h 103"/>
                <a:gd name="T18" fmla="*/ 78 w 156"/>
                <a:gd name="T19" fmla="*/ 0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6" h="103">
                  <a:moveTo>
                    <a:pt x="78" y="0"/>
                  </a:moveTo>
                  <a:cubicBezTo>
                    <a:pt x="35" y="0"/>
                    <a:pt x="0" y="35"/>
                    <a:pt x="0" y="78"/>
                  </a:cubicBezTo>
                  <a:cubicBezTo>
                    <a:pt x="0" y="92"/>
                    <a:pt x="11" y="103"/>
                    <a:pt x="25" y="103"/>
                  </a:cubicBezTo>
                  <a:cubicBezTo>
                    <a:pt x="39" y="103"/>
                    <a:pt x="51" y="92"/>
                    <a:pt x="51" y="78"/>
                  </a:cubicBezTo>
                  <a:cubicBezTo>
                    <a:pt x="51" y="63"/>
                    <a:pt x="63" y="51"/>
                    <a:pt x="78" y="51"/>
                  </a:cubicBezTo>
                  <a:cubicBezTo>
                    <a:pt x="93" y="51"/>
                    <a:pt x="105" y="63"/>
                    <a:pt x="105" y="78"/>
                  </a:cubicBezTo>
                  <a:cubicBezTo>
                    <a:pt x="105" y="78"/>
                    <a:pt x="105" y="78"/>
                    <a:pt x="105" y="78"/>
                  </a:cubicBezTo>
                  <a:cubicBezTo>
                    <a:pt x="105" y="64"/>
                    <a:pt x="116" y="52"/>
                    <a:pt x="130" y="52"/>
                  </a:cubicBezTo>
                  <a:cubicBezTo>
                    <a:pt x="144" y="52"/>
                    <a:pt x="156" y="64"/>
                    <a:pt x="156" y="78"/>
                  </a:cubicBezTo>
                  <a:cubicBezTo>
                    <a:pt x="156" y="35"/>
                    <a:pt x="121" y="0"/>
                    <a:pt x="78" y="0"/>
                  </a:cubicBezTo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 w="3175"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282828"/>
                </a:solidFill>
              </a:endParaRPr>
            </a:p>
          </p:txBody>
        </p:sp>
        <p:sp>
          <p:nvSpPr>
            <p:cNvPr id="40" name="Oval 531">
              <a:extLst>
                <a:ext uri="{FF2B5EF4-FFF2-40B4-BE49-F238E27FC236}">
                  <a16:creationId xmlns:a16="http://schemas.microsoft.com/office/drawing/2014/main" id="{9BD96FF7-5C9F-426A-8E45-230F1E27E985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8210523" y="2845542"/>
              <a:ext cx="115996" cy="115996"/>
            </a:xfrm>
            <a:prstGeom prst="ellipse">
              <a:avLst/>
            </a:prstGeom>
            <a:solidFill>
              <a:srgbClr val="C00000"/>
            </a:solidFill>
            <a:ln w="3175">
              <a:solidFill>
                <a:schemeClr val="accent5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282828"/>
                </a:solidFill>
              </a:endParaRPr>
            </a:p>
          </p:txBody>
        </p:sp>
        <p:sp>
          <p:nvSpPr>
            <p:cNvPr id="41" name="Freeform 532">
              <a:extLst>
                <a:ext uri="{FF2B5EF4-FFF2-40B4-BE49-F238E27FC236}">
                  <a16:creationId xmlns:a16="http://schemas.microsoft.com/office/drawing/2014/main" id="{3335F072-0A07-4E97-AB21-59B6E0C1595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8208523" y="2551551"/>
              <a:ext cx="245992" cy="245992"/>
            </a:xfrm>
            <a:custGeom>
              <a:avLst/>
              <a:gdLst>
                <a:gd name="T0" fmla="*/ 104 w 104"/>
                <a:gd name="T1" fmla="*/ 0 h 104"/>
                <a:gd name="T2" fmla="*/ 78 w 104"/>
                <a:gd name="T3" fmla="*/ 25 h 104"/>
                <a:gd name="T4" fmla="*/ 53 w 104"/>
                <a:gd name="T5" fmla="*/ 0 h 104"/>
                <a:gd name="T6" fmla="*/ 53 w 104"/>
                <a:gd name="T7" fmla="*/ 0 h 104"/>
                <a:gd name="T8" fmla="*/ 37 w 104"/>
                <a:gd name="T9" fmla="*/ 24 h 104"/>
                <a:gd name="T10" fmla="*/ 0 w 104"/>
                <a:gd name="T11" fmla="*/ 78 h 104"/>
                <a:gd name="T12" fmla="*/ 26 w 104"/>
                <a:gd name="T13" fmla="*/ 104 h 104"/>
                <a:gd name="T14" fmla="*/ 51 w 104"/>
                <a:gd name="T15" fmla="*/ 78 h 104"/>
                <a:gd name="T16" fmla="*/ 59 w 104"/>
                <a:gd name="T17" fmla="*/ 70 h 104"/>
                <a:gd name="T18" fmla="*/ 104 w 104"/>
                <a:gd name="T19" fmla="*/ 0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4" h="104">
                  <a:moveTo>
                    <a:pt x="104" y="0"/>
                  </a:moveTo>
                  <a:cubicBezTo>
                    <a:pt x="104" y="14"/>
                    <a:pt x="92" y="25"/>
                    <a:pt x="78" y="25"/>
                  </a:cubicBezTo>
                  <a:cubicBezTo>
                    <a:pt x="64" y="25"/>
                    <a:pt x="53" y="14"/>
                    <a:pt x="53" y="0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3" y="10"/>
                    <a:pt x="47" y="20"/>
                    <a:pt x="37" y="24"/>
                  </a:cubicBezTo>
                  <a:cubicBezTo>
                    <a:pt x="15" y="35"/>
                    <a:pt x="0" y="56"/>
                    <a:pt x="0" y="78"/>
                  </a:cubicBezTo>
                  <a:cubicBezTo>
                    <a:pt x="0" y="92"/>
                    <a:pt x="12" y="104"/>
                    <a:pt x="26" y="104"/>
                  </a:cubicBezTo>
                  <a:cubicBezTo>
                    <a:pt x="40" y="104"/>
                    <a:pt x="51" y="93"/>
                    <a:pt x="51" y="78"/>
                  </a:cubicBezTo>
                  <a:cubicBezTo>
                    <a:pt x="52" y="77"/>
                    <a:pt x="54" y="73"/>
                    <a:pt x="59" y="70"/>
                  </a:cubicBezTo>
                  <a:cubicBezTo>
                    <a:pt x="86" y="57"/>
                    <a:pt x="104" y="30"/>
                    <a:pt x="104" y="0"/>
                  </a:cubicBezTo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 w="3175"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282828"/>
                </a:solidFill>
              </a:endParaRPr>
            </a:p>
          </p:txBody>
        </p:sp>
        <p:sp>
          <p:nvSpPr>
            <p:cNvPr id="42" name="Freeform 533">
              <a:extLst>
                <a:ext uri="{FF2B5EF4-FFF2-40B4-BE49-F238E27FC236}">
                  <a16:creationId xmlns:a16="http://schemas.microsoft.com/office/drawing/2014/main" id="{2D2289BD-795E-4BD0-808F-2E1C701092E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8333519" y="2490552"/>
              <a:ext cx="120996" cy="120996"/>
            </a:xfrm>
            <a:custGeom>
              <a:avLst/>
              <a:gdLst>
                <a:gd name="T0" fmla="*/ 25 w 51"/>
                <a:gd name="T1" fmla="*/ 0 h 51"/>
                <a:gd name="T2" fmla="*/ 0 w 51"/>
                <a:gd name="T3" fmla="*/ 26 h 51"/>
                <a:gd name="T4" fmla="*/ 0 w 51"/>
                <a:gd name="T5" fmla="*/ 26 h 51"/>
                <a:gd name="T6" fmla="*/ 0 w 51"/>
                <a:gd name="T7" fmla="*/ 26 h 51"/>
                <a:gd name="T8" fmla="*/ 25 w 51"/>
                <a:gd name="T9" fmla="*/ 51 h 51"/>
                <a:gd name="T10" fmla="*/ 51 w 51"/>
                <a:gd name="T11" fmla="*/ 26 h 51"/>
                <a:gd name="T12" fmla="*/ 51 w 51"/>
                <a:gd name="T13" fmla="*/ 26 h 51"/>
                <a:gd name="T14" fmla="*/ 51 w 51"/>
                <a:gd name="T15" fmla="*/ 26 h 51"/>
                <a:gd name="T16" fmla="*/ 25 w 51"/>
                <a:gd name="T17" fmla="*/ 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1" h="51">
                  <a:moveTo>
                    <a:pt x="25" y="0"/>
                  </a:moveTo>
                  <a:cubicBezTo>
                    <a:pt x="11" y="0"/>
                    <a:pt x="0" y="12"/>
                    <a:pt x="0" y="26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40"/>
                    <a:pt x="11" y="51"/>
                    <a:pt x="25" y="51"/>
                  </a:cubicBezTo>
                  <a:cubicBezTo>
                    <a:pt x="39" y="51"/>
                    <a:pt x="51" y="40"/>
                    <a:pt x="51" y="26"/>
                  </a:cubicBezTo>
                  <a:cubicBezTo>
                    <a:pt x="51" y="26"/>
                    <a:pt x="51" y="26"/>
                    <a:pt x="51" y="26"/>
                  </a:cubicBezTo>
                  <a:cubicBezTo>
                    <a:pt x="51" y="26"/>
                    <a:pt x="51" y="26"/>
                    <a:pt x="51" y="26"/>
                  </a:cubicBezTo>
                  <a:cubicBezTo>
                    <a:pt x="51" y="12"/>
                    <a:pt x="39" y="0"/>
                    <a:pt x="25" y="0"/>
                  </a:cubicBezTo>
                </a:path>
              </a:pathLst>
            </a:custGeom>
            <a:solidFill>
              <a:schemeClr val="tx1">
                <a:lumMod val="90000"/>
                <a:lumOff val="10000"/>
              </a:schemeClr>
            </a:solidFill>
            <a:ln w="3175"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282828"/>
                </a:solidFill>
              </a:endParaRPr>
            </a:p>
          </p:txBody>
        </p:sp>
      </p:grpSp>
      <p:sp>
        <p:nvSpPr>
          <p:cNvPr id="43" name="Freeform 690">
            <a:extLst>
              <a:ext uri="{FF2B5EF4-FFF2-40B4-BE49-F238E27FC236}">
                <a16:creationId xmlns:a16="http://schemas.microsoft.com/office/drawing/2014/main" id="{A8EE92A3-16C1-4662-8177-01FC2B9EB3A9}"/>
              </a:ext>
            </a:extLst>
          </p:cNvPr>
          <p:cNvSpPr>
            <a:spLocks noChangeAspect="1"/>
          </p:cNvSpPr>
          <p:nvPr userDrawn="1"/>
        </p:nvSpPr>
        <p:spPr bwMode="auto">
          <a:xfrm>
            <a:off x="5785945" y="3802273"/>
            <a:ext cx="706317" cy="897538"/>
          </a:xfrm>
          <a:custGeom>
            <a:avLst/>
            <a:gdLst>
              <a:gd name="T0" fmla="*/ 83 w 90"/>
              <a:gd name="T1" fmla="*/ 4 h 86"/>
              <a:gd name="T2" fmla="*/ 83 w 90"/>
              <a:gd name="T3" fmla="*/ 4 h 86"/>
              <a:gd name="T4" fmla="*/ 66 w 90"/>
              <a:gd name="T5" fmla="*/ 7 h 86"/>
              <a:gd name="T6" fmla="*/ 37 w 90"/>
              <a:gd name="T7" fmla="*/ 52 h 86"/>
              <a:gd name="T8" fmla="*/ 25 w 90"/>
              <a:gd name="T9" fmla="*/ 34 h 86"/>
              <a:gd name="T10" fmla="*/ 8 w 90"/>
              <a:gd name="T11" fmla="*/ 30 h 86"/>
              <a:gd name="T12" fmla="*/ 4 w 90"/>
              <a:gd name="T13" fmla="*/ 48 h 86"/>
              <a:gd name="T14" fmla="*/ 26 w 90"/>
              <a:gd name="T15" fmla="*/ 81 h 86"/>
              <a:gd name="T16" fmla="*/ 31 w 90"/>
              <a:gd name="T17" fmla="*/ 85 h 86"/>
              <a:gd name="T18" fmla="*/ 36 w 90"/>
              <a:gd name="T19" fmla="*/ 86 h 86"/>
              <a:gd name="T20" fmla="*/ 36 w 90"/>
              <a:gd name="T21" fmla="*/ 86 h 86"/>
              <a:gd name="T22" fmla="*/ 36 w 90"/>
              <a:gd name="T23" fmla="*/ 86 h 86"/>
              <a:gd name="T24" fmla="*/ 37 w 90"/>
              <a:gd name="T25" fmla="*/ 86 h 86"/>
              <a:gd name="T26" fmla="*/ 37 w 90"/>
              <a:gd name="T27" fmla="*/ 86 h 86"/>
              <a:gd name="T28" fmla="*/ 37 w 90"/>
              <a:gd name="T29" fmla="*/ 86 h 86"/>
              <a:gd name="T30" fmla="*/ 37 w 90"/>
              <a:gd name="T31" fmla="*/ 86 h 86"/>
              <a:gd name="T32" fmla="*/ 42 w 90"/>
              <a:gd name="T33" fmla="*/ 85 h 86"/>
              <a:gd name="T34" fmla="*/ 47 w 90"/>
              <a:gd name="T35" fmla="*/ 81 h 86"/>
              <a:gd name="T36" fmla="*/ 87 w 90"/>
              <a:gd name="T37" fmla="*/ 21 h 86"/>
              <a:gd name="T38" fmla="*/ 83 w 90"/>
              <a:gd name="T39" fmla="*/ 4 h 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90" h="86">
                <a:moveTo>
                  <a:pt x="83" y="4"/>
                </a:moveTo>
                <a:cubicBezTo>
                  <a:pt x="83" y="4"/>
                  <a:pt x="83" y="4"/>
                  <a:pt x="83" y="4"/>
                </a:cubicBezTo>
                <a:cubicBezTo>
                  <a:pt x="78" y="0"/>
                  <a:pt x="70" y="2"/>
                  <a:pt x="66" y="7"/>
                </a:cubicBezTo>
                <a:cubicBezTo>
                  <a:pt x="37" y="52"/>
                  <a:pt x="37" y="52"/>
                  <a:pt x="37" y="52"/>
                </a:cubicBezTo>
                <a:cubicBezTo>
                  <a:pt x="25" y="34"/>
                  <a:pt x="25" y="34"/>
                  <a:pt x="25" y="34"/>
                </a:cubicBezTo>
                <a:cubicBezTo>
                  <a:pt x="21" y="28"/>
                  <a:pt x="13" y="27"/>
                  <a:pt x="8" y="30"/>
                </a:cubicBezTo>
                <a:cubicBezTo>
                  <a:pt x="2" y="34"/>
                  <a:pt x="0" y="42"/>
                  <a:pt x="4" y="48"/>
                </a:cubicBezTo>
                <a:cubicBezTo>
                  <a:pt x="26" y="81"/>
                  <a:pt x="26" y="81"/>
                  <a:pt x="26" y="81"/>
                </a:cubicBezTo>
                <a:cubicBezTo>
                  <a:pt x="27" y="83"/>
                  <a:pt x="29" y="84"/>
                  <a:pt x="31" y="85"/>
                </a:cubicBezTo>
                <a:cubicBezTo>
                  <a:pt x="33" y="86"/>
                  <a:pt x="34" y="86"/>
                  <a:pt x="36" y="86"/>
                </a:cubicBezTo>
                <a:cubicBezTo>
                  <a:pt x="36" y="86"/>
                  <a:pt x="36" y="86"/>
                  <a:pt x="36" y="86"/>
                </a:cubicBezTo>
                <a:cubicBezTo>
                  <a:pt x="36" y="86"/>
                  <a:pt x="36" y="86"/>
                  <a:pt x="36" y="86"/>
                </a:cubicBezTo>
                <a:cubicBezTo>
                  <a:pt x="37" y="86"/>
                  <a:pt x="37" y="86"/>
                  <a:pt x="37" y="86"/>
                </a:cubicBezTo>
                <a:cubicBezTo>
                  <a:pt x="37" y="86"/>
                  <a:pt x="37" y="86"/>
                  <a:pt x="37" y="86"/>
                </a:cubicBezTo>
                <a:cubicBezTo>
                  <a:pt x="37" y="86"/>
                  <a:pt x="37" y="86"/>
                  <a:pt x="37" y="86"/>
                </a:cubicBezTo>
                <a:cubicBezTo>
                  <a:pt x="37" y="86"/>
                  <a:pt x="37" y="86"/>
                  <a:pt x="37" y="86"/>
                </a:cubicBezTo>
                <a:cubicBezTo>
                  <a:pt x="39" y="86"/>
                  <a:pt x="40" y="86"/>
                  <a:pt x="42" y="85"/>
                </a:cubicBezTo>
                <a:cubicBezTo>
                  <a:pt x="44" y="84"/>
                  <a:pt x="46" y="83"/>
                  <a:pt x="47" y="81"/>
                </a:cubicBezTo>
                <a:cubicBezTo>
                  <a:pt x="87" y="21"/>
                  <a:pt x="87" y="21"/>
                  <a:pt x="87" y="21"/>
                </a:cubicBezTo>
                <a:cubicBezTo>
                  <a:pt x="90" y="15"/>
                  <a:pt x="89" y="8"/>
                  <a:pt x="83" y="4"/>
                </a:cubicBezTo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0273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6858000" cy="5143500"/>
          </a:xfrm>
          <a:prstGeom prst="rect">
            <a:avLst/>
          </a:prstGeom>
          <a:solidFill>
            <a:schemeClr val="tx1">
              <a:lumMod val="25000"/>
              <a:lumOff val="75000"/>
            </a:schemeClr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5073"/>
              </a:solidFill>
              <a:latin typeface="Arial" panose="020B0604020202020204" pitchFamily="34" charset="0"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6858000" cy="3429000"/>
          </a:xfrm>
          <a:prstGeom prst="rect">
            <a:avLst/>
          </a:prstGeom>
          <a:solidFill>
            <a:schemeClr val="tx1">
              <a:lumMod val="25000"/>
              <a:lumOff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5073"/>
              </a:solidFill>
              <a:latin typeface="Arial" panose="020B0604020202020204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-1400" y="1714501"/>
            <a:ext cx="6858000" cy="1905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 rot="10800000">
            <a:off x="-1400" y="0"/>
            <a:ext cx="6859401" cy="17145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5073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8139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gif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4.xml"/><Relationship Id="rId10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Relationship Id="rId14" Type="http://schemas.openxmlformats.org/officeDocument/2006/relationships/image" Target="../media/image6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11" Type="http://schemas.openxmlformats.org/officeDocument/2006/relationships/image" Target="../media/image1.gif"/><Relationship Id="rId5" Type="http://schemas.openxmlformats.org/officeDocument/2006/relationships/slideLayout" Target="../slideLayouts/slideLayout26.xml"/><Relationship Id="rId10" Type="http://schemas.openxmlformats.org/officeDocument/2006/relationships/theme" Target="../theme/theme3.xml"/><Relationship Id="rId4" Type="http://schemas.openxmlformats.org/officeDocument/2006/relationships/slideLayout" Target="../slideLayouts/slideLayout25.xml"/><Relationship Id="rId9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5"/>
          <p:cNvSpPr>
            <a:spLocks noGrp="1"/>
          </p:cNvSpPr>
          <p:nvPr>
            <p:ph type="title"/>
          </p:nvPr>
        </p:nvSpPr>
        <p:spPr bwMode="auto">
          <a:xfrm>
            <a:off x="328324" y="341314"/>
            <a:ext cx="6259116" cy="731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24" tIns="45712" rIns="91424" bIns="4571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Title Goes Here</a:t>
            </a:r>
          </a:p>
        </p:txBody>
      </p:sp>
      <p:pic>
        <p:nvPicPr>
          <p:cNvPr id="4" name="Google Shape;202;p27">
            <a:extLst>
              <a:ext uri="{FF2B5EF4-FFF2-40B4-BE49-F238E27FC236}">
                <a16:creationId xmlns:a16="http://schemas.microsoft.com/office/drawing/2014/main" id="{2B9CCE10-BCA5-4978-BEB5-08AD01E944F9}"/>
              </a:ext>
            </a:extLst>
          </p:cNvPr>
          <p:cNvPicPr preferRelativeResize="0">
            <a:picLocks noChangeAspect="1"/>
          </p:cNvPicPr>
          <p:nvPr userDrawn="1"/>
        </p:nvPicPr>
        <p:blipFill rotWithShape="1">
          <a:blip r:embed="rId11">
            <a:alphaModFix/>
          </a:blip>
          <a:srcRect/>
          <a:stretch/>
        </p:blipFill>
        <p:spPr>
          <a:xfrm>
            <a:off x="328324" y="4661533"/>
            <a:ext cx="614429" cy="28130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54018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28" r:id="rId1"/>
    <p:sldLayoutId id="2147484029" r:id="rId2"/>
    <p:sldLayoutId id="2147484030" r:id="rId3"/>
    <p:sldLayoutId id="2147484031" r:id="rId4"/>
    <p:sldLayoutId id="2147484032" r:id="rId5"/>
    <p:sldLayoutId id="2147484033" r:id="rId6"/>
    <p:sldLayoutId id="2147484036" r:id="rId7"/>
    <p:sldLayoutId id="2147484038" r:id="rId8"/>
    <p:sldLayoutId id="2147484039" r:id="rId9"/>
  </p:sldLayoutIdLst>
  <p:hf hdr="0" ftr="0" dt="0"/>
  <p:txStyles>
    <p:titleStyle>
      <a:lvl1pPr algn="l" defTabSz="513160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lang="en-US" sz="2100" b="0" i="0" u="none" kern="1200" dirty="0">
          <a:solidFill>
            <a:schemeClr val="tx1"/>
          </a:solidFill>
          <a:latin typeface="Arial" panose="020B0604020202020204" pitchFamily="34" charset="0"/>
          <a:ea typeface="Arial" panose="020B0604020202020204" pitchFamily="34" charset="0"/>
          <a:cs typeface="Arial" panose="020B0604020202020204" pitchFamily="34" charset="0"/>
        </a:defRPr>
      </a:lvl1pPr>
      <a:lvl2pPr algn="l" defTabSz="513160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2400">
          <a:solidFill>
            <a:srgbClr val="676767"/>
          </a:solidFill>
          <a:latin typeface="Arial" charset="0"/>
          <a:ea typeface="ＭＳ Ｐゴシック" charset="0"/>
        </a:defRPr>
      </a:lvl2pPr>
      <a:lvl3pPr algn="l" defTabSz="513160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2400">
          <a:solidFill>
            <a:srgbClr val="676767"/>
          </a:solidFill>
          <a:latin typeface="Arial" charset="0"/>
          <a:ea typeface="ＭＳ Ｐゴシック" charset="0"/>
        </a:defRPr>
      </a:lvl3pPr>
      <a:lvl4pPr algn="l" defTabSz="513160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2400">
          <a:solidFill>
            <a:srgbClr val="676767"/>
          </a:solidFill>
          <a:latin typeface="Arial" charset="0"/>
          <a:ea typeface="ＭＳ Ｐゴシック" charset="0"/>
        </a:defRPr>
      </a:lvl4pPr>
      <a:lvl5pPr algn="l" defTabSz="513160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2400">
          <a:solidFill>
            <a:srgbClr val="676767"/>
          </a:solidFill>
          <a:latin typeface="Arial" charset="0"/>
          <a:ea typeface="ＭＳ Ｐゴシック" charset="0"/>
        </a:defRPr>
      </a:lvl5pPr>
      <a:lvl6pPr marL="342900" algn="l" defTabSz="513160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2400">
          <a:solidFill>
            <a:srgbClr val="676767"/>
          </a:solidFill>
          <a:latin typeface="Arial" charset="0"/>
          <a:ea typeface="ＭＳ Ｐゴシック" charset="0"/>
        </a:defRPr>
      </a:lvl6pPr>
      <a:lvl7pPr marL="685800" algn="l" defTabSz="513160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2400">
          <a:solidFill>
            <a:srgbClr val="676767"/>
          </a:solidFill>
          <a:latin typeface="Arial" charset="0"/>
          <a:ea typeface="ＭＳ Ｐゴシック" charset="0"/>
        </a:defRPr>
      </a:lvl7pPr>
      <a:lvl8pPr marL="1028700" algn="l" defTabSz="513160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2400">
          <a:solidFill>
            <a:srgbClr val="676767"/>
          </a:solidFill>
          <a:latin typeface="Arial" charset="0"/>
          <a:ea typeface="ＭＳ Ｐゴシック" charset="0"/>
        </a:defRPr>
      </a:lvl8pPr>
      <a:lvl9pPr marL="1371600" algn="l" defTabSz="513160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2400">
          <a:solidFill>
            <a:srgbClr val="676767"/>
          </a:solidFill>
          <a:latin typeface="Arial" charset="0"/>
          <a:ea typeface="ＭＳ Ｐゴシック" charset="0"/>
        </a:defRPr>
      </a:lvl9pPr>
    </p:titleStyle>
    <p:bodyStyle>
      <a:lvl1pPr marL="127397" indent="-127397" algn="l" defTabSz="513160" rtl="0" eaLnBrk="1" fontAlgn="base" hangingPunct="1">
        <a:lnSpc>
          <a:spcPct val="95000"/>
        </a:lnSpc>
        <a:spcBef>
          <a:spcPts val="806"/>
        </a:spcBef>
        <a:spcAft>
          <a:spcPct val="0"/>
        </a:spcAft>
        <a:buClr>
          <a:schemeClr val="tx2"/>
        </a:buClr>
        <a:buSzPct val="90000"/>
        <a:buFont typeface="Arial" charset="0"/>
        <a:buChar char="•"/>
        <a:defRPr lang="en-US" sz="1125" kern="1200" dirty="0">
          <a:solidFill>
            <a:schemeClr val="tx1"/>
          </a:solidFill>
          <a:latin typeface="+mn-lt"/>
          <a:ea typeface="ＭＳ Ｐゴシック" charset="0"/>
          <a:cs typeface="CiscoSans"/>
        </a:defRPr>
      </a:lvl1pPr>
      <a:lvl2pPr marL="269081" indent="-161925" algn="l" defTabSz="513160" rtl="0" eaLnBrk="1" fontAlgn="base" hangingPunct="1">
        <a:lnSpc>
          <a:spcPct val="95000"/>
        </a:lnSpc>
        <a:spcBef>
          <a:spcPts val="45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050" kern="1200" dirty="0">
          <a:solidFill>
            <a:schemeClr val="tx1"/>
          </a:solidFill>
          <a:latin typeface="+mn-lt"/>
          <a:ea typeface="ＭＳ Ｐゴシック" charset="0"/>
          <a:cs typeface="CiscoSans"/>
        </a:defRPr>
      </a:lvl2pPr>
      <a:lvl3pPr marL="323850" indent="-127397" algn="l" defTabSz="513160" rtl="0" eaLnBrk="1" fontAlgn="base" hangingPunct="1">
        <a:lnSpc>
          <a:spcPct val="95000"/>
        </a:lnSpc>
        <a:spcBef>
          <a:spcPts val="469"/>
        </a:spcBef>
        <a:spcAft>
          <a:spcPct val="0"/>
        </a:spcAft>
        <a:buFont typeface="Arial" charset="0"/>
        <a:buChar char="•"/>
        <a:defRPr lang="en-US" sz="900" kern="1200" dirty="0">
          <a:solidFill>
            <a:schemeClr val="tx1"/>
          </a:solidFill>
          <a:latin typeface="+mn-lt"/>
          <a:ea typeface="ＭＳ Ｐゴシック" charset="0"/>
          <a:cs typeface="CiscoSans"/>
        </a:defRPr>
      </a:lvl3pPr>
      <a:lvl4pPr marL="377429" indent="-127397" algn="l" defTabSz="513160" rtl="0" eaLnBrk="1" fontAlgn="base" hangingPunct="1">
        <a:lnSpc>
          <a:spcPct val="95000"/>
        </a:lnSpc>
        <a:spcBef>
          <a:spcPts val="469"/>
        </a:spcBef>
        <a:spcAft>
          <a:spcPct val="0"/>
        </a:spcAft>
        <a:buFont typeface="Arial" charset="0"/>
        <a:buChar char="•"/>
        <a:defRPr lang="en-US" sz="825" kern="1200" dirty="0">
          <a:solidFill>
            <a:schemeClr val="tx1"/>
          </a:solidFill>
          <a:latin typeface="+mn-lt"/>
          <a:ea typeface="ＭＳ Ｐゴシック" charset="0"/>
          <a:cs typeface="CiscoSans"/>
        </a:defRPr>
      </a:lvl4pPr>
      <a:lvl5pPr marL="431006" indent="-127397" algn="l" defTabSz="513160" rtl="0" eaLnBrk="1" fontAlgn="base" hangingPunct="1">
        <a:lnSpc>
          <a:spcPct val="95000"/>
        </a:lnSpc>
        <a:spcBef>
          <a:spcPts val="469"/>
        </a:spcBef>
        <a:spcAft>
          <a:spcPct val="0"/>
        </a:spcAft>
        <a:buFont typeface="Arial" charset="0"/>
        <a:buChar char="•"/>
        <a:defRPr lang="en-US" sz="825" kern="1200" dirty="0">
          <a:solidFill>
            <a:schemeClr val="tx1"/>
          </a:solidFill>
          <a:latin typeface="+mn-lt"/>
          <a:ea typeface="ＭＳ Ｐゴシック" charset="0"/>
          <a:cs typeface="CiscoSans"/>
        </a:defRPr>
      </a:lvl5pPr>
      <a:lvl6pPr marL="647892" indent="-128584" algn="l" defTabSz="514333" rtl="0" eaLnBrk="1" latinLnBrk="0" hangingPunct="1">
        <a:spcBef>
          <a:spcPts val="450"/>
        </a:spcBef>
        <a:buFont typeface="Arial" pitchFamily="34" charset="0"/>
        <a:buChar char="•"/>
        <a:defRPr sz="675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701883" indent="-128567" algn="l" defTabSz="514333" rtl="0" eaLnBrk="1" latinLnBrk="0" hangingPunct="1">
        <a:spcBef>
          <a:spcPts val="450"/>
        </a:spcBef>
        <a:buFont typeface="Arial" pitchFamily="34" charset="0"/>
        <a:buChar char="•"/>
        <a:defRPr sz="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00165" indent="0" algn="l" defTabSz="514333" rtl="0" eaLnBrk="1" latinLnBrk="0" hangingPunct="1">
        <a:spcBef>
          <a:spcPct val="20000"/>
        </a:spcBef>
        <a:buFont typeface="Arial" pitchFamily="34" charset="0"/>
        <a:buNone/>
        <a:defRPr sz="1125" kern="1200">
          <a:solidFill>
            <a:schemeClr val="tx1"/>
          </a:solidFill>
          <a:latin typeface="+mn-lt"/>
          <a:ea typeface="+mn-ea"/>
          <a:cs typeface="+mn-cs"/>
        </a:defRPr>
      </a:lvl8pPr>
      <a:lvl9pPr marL="2185915" indent="-128584" algn="l" defTabSz="514333" rtl="0" eaLnBrk="1" latinLnBrk="0" hangingPunct="1">
        <a:spcBef>
          <a:spcPct val="20000"/>
        </a:spcBef>
        <a:buFont typeface="Arial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33" rtl="0" eaLnBrk="1" latinLnBrk="0" hangingPunct="1">
        <a:defRPr sz="1050" kern="1200">
          <a:solidFill>
            <a:schemeClr val="tx1"/>
          </a:solidFill>
          <a:latin typeface="+mn-lt"/>
          <a:ea typeface="+mn-ea"/>
          <a:cs typeface="+mn-cs"/>
        </a:defRPr>
      </a:lvl1pPr>
      <a:lvl2pPr marL="257165" algn="l" defTabSz="514333" rtl="0" eaLnBrk="1" latinLnBrk="0" hangingPunct="1">
        <a:defRPr sz="1050" kern="1200">
          <a:solidFill>
            <a:schemeClr val="tx1"/>
          </a:solidFill>
          <a:latin typeface="+mn-lt"/>
          <a:ea typeface="+mn-ea"/>
          <a:cs typeface="+mn-cs"/>
        </a:defRPr>
      </a:lvl2pPr>
      <a:lvl3pPr marL="514333" algn="l" defTabSz="514333" rtl="0" eaLnBrk="1" latinLnBrk="0" hangingPunct="1">
        <a:defRPr sz="1050" kern="1200">
          <a:solidFill>
            <a:schemeClr val="tx1"/>
          </a:solidFill>
          <a:latin typeface="+mn-lt"/>
          <a:ea typeface="+mn-ea"/>
          <a:cs typeface="+mn-cs"/>
        </a:defRPr>
      </a:lvl3pPr>
      <a:lvl4pPr marL="771499" algn="l" defTabSz="514333" rtl="0" eaLnBrk="1" latinLnBrk="0" hangingPunct="1">
        <a:defRPr sz="1050" kern="1200">
          <a:solidFill>
            <a:schemeClr val="tx1"/>
          </a:solidFill>
          <a:latin typeface="+mn-lt"/>
          <a:ea typeface="+mn-ea"/>
          <a:cs typeface="+mn-cs"/>
        </a:defRPr>
      </a:lvl4pPr>
      <a:lvl5pPr marL="1028666" algn="l" defTabSz="514333" rtl="0" eaLnBrk="1" latinLnBrk="0" hangingPunct="1">
        <a:defRPr sz="1050" kern="1200">
          <a:solidFill>
            <a:schemeClr val="tx1"/>
          </a:solidFill>
          <a:latin typeface="+mn-lt"/>
          <a:ea typeface="+mn-ea"/>
          <a:cs typeface="+mn-cs"/>
        </a:defRPr>
      </a:lvl5pPr>
      <a:lvl6pPr marL="1285831" algn="l" defTabSz="514333" rtl="0" eaLnBrk="1" latinLnBrk="0" hangingPunct="1">
        <a:defRPr sz="1050" kern="1200">
          <a:solidFill>
            <a:schemeClr val="tx1"/>
          </a:solidFill>
          <a:latin typeface="+mn-lt"/>
          <a:ea typeface="+mn-ea"/>
          <a:cs typeface="+mn-cs"/>
        </a:defRPr>
      </a:lvl6pPr>
      <a:lvl7pPr marL="1542999" algn="l" defTabSz="514333" rtl="0" eaLnBrk="1" latinLnBrk="0" hangingPunct="1">
        <a:defRPr sz="1050" kern="1200">
          <a:solidFill>
            <a:schemeClr val="tx1"/>
          </a:solidFill>
          <a:latin typeface="+mn-lt"/>
          <a:ea typeface="+mn-ea"/>
          <a:cs typeface="+mn-cs"/>
        </a:defRPr>
      </a:lvl7pPr>
      <a:lvl8pPr marL="1800165" algn="l" defTabSz="514333" rtl="0" eaLnBrk="1" latinLnBrk="0" hangingPunct="1">
        <a:defRPr sz="1050" kern="1200">
          <a:solidFill>
            <a:schemeClr val="tx1"/>
          </a:solidFill>
          <a:latin typeface="+mn-lt"/>
          <a:ea typeface="+mn-ea"/>
          <a:cs typeface="+mn-cs"/>
        </a:defRPr>
      </a:lvl8pPr>
      <a:lvl9pPr marL="2057333" algn="l" defTabSz="514333" rtl="0" eaLnBrk="1" latinLnBrk="0" hangingPunct="1">
        <a:defRPr sz="10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892" userDrawn="1">
          <p15:clr>
            <a:srgbClr val="F26B43"/>
          </p15:clr>
        </p15:guide>
        <p15:guide id="2" pos="252" userDrawn="1">
          <p15:clr>
            <a:srgbClr val="F26B43"/>
          </p15:clr>
        </p15:guide>
        <p15:guide id="3" pos="4086" userDrawn="1">
          <p15:clr>
            <a:srgbClr val="F26B43"/>
          </p15:clr>
        </p15:guide>
        <p15:guide id="4" orient="horz" pos="757" userDrawn="1">
          <p15:clr>
            <a:srgbClr val="F26B43"/>
          </p15:clr>
        </p15:guide>
        <p15:guide id="5" orient="horz" pos="335" userDrawn="1">
          <p15:clr>
            <a:srgbClr val="F26B43"/>
          </p15:clr>
        </p15:guide>
        <p15:guide id="6" pos="2157" userDrawn="1">
          <p15:clr>
            <a:srgbClr val="F26B43"/>
          </p15:clr>
        </p15:guide>
        <p15:guide id="7" orient="horz" pos="1043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"/>
          <p:cNvSpPr>
            <a:spLocks noChangeArrowheads="1"/>
          </p:cNvSpPr>
          <p:nvPr/>
        </p:nvSpPr>
        <p:spPr bwMode="auto">
          <a:xfrm>
            <a:off x="0" y="-32147"/>
            <a:ext cx="6858000" cy="260747"/>
          </a:xfrm>
          <a:prstGeom prst="rect">
            <a:avLst/>
          </a:prstGeom>
          <a:gradFill rotWithShape="0">
            <a:gsLst>
              <a:gs pos="0">
                <a:srgbClr val="333333"/>
              </a:gs>
              <a:gs pos="100000">
                <a:schemeClr val="tx1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571500"/>
            <a:ext cx="59436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This is the title of this slide.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71600"/>
            <a:ext cx="5943600" cy="291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57200" y="0"/>
            <a:ext cx="38290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>
                <a:solidFill>
                  <a:schemeClr val="bg1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Trustees Presentation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314950" y="4427935"/>
            <a:ext cx="1085850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0" rIns="91440" bIns="0" numCol="1" anchor="t" anchorCtr="0" compatLnSpc="1">
            <a:prstTxWarp prst="textNoShape">
              <a:avLst/>
            </a:prstTxWarp>
          </a:bodyPr>
          <a:lstStyle>
            <a:lvl1pPr algn="r">
              <a:defRPr sz="3300" b="1">
                <a:solidFill>
                  <a:srgbClr val="D9D9D9"/>
                </a:solidFill>
                <a:latin typeface="Arial" charset="0"/>
              </a:defRPr>
            </a:lvl1pPr>
          </a:lstStyle>
          <a:p>
            <a:pPr>
              <a:defRPr/>
            </a:pPr>
            <a:fld id="{A67C8105-A2AA-43E4-8BD2-055BBF2C4D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42" name="Rectangle 1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72050" y="0"/>
            <a:ext cx="14287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rgbClr val="808080"/>
                </a:solidFill>
                <a:latin typeface="Arial" charset="0"/>
              </a:defRPr>
            </a:lvl1pPr>
          </a:lstStyle>
          <a:p>
            <a:pPr>
              <a:defRPr/>
            </a:pPr>
            <a:fld id="{15526D48-0059-41D8-B0B5-DCD5F2618225}" type="datetime1">
              <a:rPr lang="en-US"/>
              <a:pPr>
                <a:defRPr/>
              </a:pPr>
              <a:t>7/30/2020</a:t>
            </a:fld>
            <a:endParaRPr lang="en-US"/>
          </a:p>
        </p:txBody>
      </p:sp>
      <p:pic>
        <p:nvPicPr>
          <p:cNvPr id="1032" name="Picture 19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1" y="4514851"/>
            <a:ext cx="726281" cy="3262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04192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9" r:id="rId1"/>
    <p:sldLayoutId id="2147484050" r:id="rId2"/>
    <p:sldLayoutId id="2147484051" r:id="rId3"/>
    <p:sldLayoutId id="2147484052" r:id="rId4"/>
    <p:sldLayoutId id="2147484053" r:id="rId5"/>
    <p:sldLayoutId id="2147484054" r:id="rId6"/>
    <p:sldLayoutId id="2147484055" r:id="rId7"/>
    <p:sldLayoutId id="2147484056" r:id="rId8"/>
    <p:sldLayoutId id="2147484057" r:id="rId9"/>
    <p:sldLayoutId id="2147484058" r:id="rId10"/>
    <p:sldLayoutId id="2147484059" r:id="rId11"/>
    <p:sldLayoutId id="2147484060" r:id="rId12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Arial" charset="0"/>
          <a:ea typeface="Osaka" pitchFamily="-64" charset="-128"/>
          <a:cs typeface="Osaka" pitchFamily="-6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Arial" charset="0"/>
          <a:ea typeface="Osaka" pitchFamily="-64" charset="-128"/>
          <a:cs typeface="Osaka" pitchFamily="-6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Arial" charset="0"/>
          <a:ea typeface="Osaka" pitchFamily="-64" charset="-128"/>
          <a:cs typeface="Osaka" pitchFamily="-6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Arial" charset="0"/>
          <a:ea typeface="Osaka" pitchFamily="-64" charset="-128"/>
          <a:cs typeface="Osaka" pitchFamily="-64" charset="-128"/>
        </a:defRPr>
      </a:lvl5pPr>
      <a:lvl6pPr marL="342900" algn="l" rtl="0" fontAlgn="base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Arial" charset="0"/>
          <a:ea typeface="Osaka" pitchFamily="-64" charset="-128"/>
          <a:cs typeface="Osaka" pitchFamily="-64" charset="-128"/>
        </a:defRPr>
      </a:lvl6pPr>
      <a:lvl7pPr marL="685800" algn="l" rtl="0" fontAlgn="base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Arial" charset="0"/>
          <a:ea typeface="Osaka" pitchFamily="-64" charset="-128"/>
          <a:cs typeface="Osaka" pitchFamily="-64" charset="-128"/>
        </a:defRPr>
      </a:lvl7pPr>
      <a:lvl8pPr marL="1028700" algn="l" rtl="0" fontAlgn="base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Arial" charset="0"/>
          <a:ea typeface="Osaka" pitchFamily="-64" charset="-128"/>
          <a:cs typeface="Osaka" pitchFamily="-64" charset="-128"/>
        </a:defRPr>
      </a:lvl8pPr>
      <a:lvl9pPr marL="1371600" algn="l" rtl="0" fontAlgn="base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Arial" charset="0"/>
          <a:ea typeface="Osaka" pitchFamily="-64" charset="-128"/>
          <a:cs typeface="Osaka" pitchFamily="-64" charset="-128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Clr>
          <a:srgbClr val="2675B4"/>
        </a:buClr>
        <a:buFont typeface="Wingdings" pitchFamily="2" charset="2"/>
        <a:buChar char="§"/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Clr>
          <a:srgbClr val="2675B4"/>
        </a:buClr>
        <a:buFont typeface="Wingdings" pitchFamily="2" charset="2"/>
        <a:buChar char="§"/>
        <a:defRPr sz="21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Clr>
          <a:srgbClr val="2675B4"/>
        </a:buClr>
        <a:buFont typeface="Wingdings" pitchFamily="2" charset="2"/>
        <a:buChar char="§"/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Clr>
          <a:srgbClr val="2675B4"/>
        </a:buClr>
        <a:buFont typeface="Wingdings" pitchFamily="2" charset="2"/>
        <a:buChar char="§"/>
        <a:defRPr sz="15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Clr>
          <a:srgbClr val="2675B4"/>
        </a:buClr>
        <a:buFont typeface="Wingdings" pitchFamily="2" charset="2"/>
        <a:buChar char="§"/>
        <a:defRPr sz="15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rtl="0" fontAlgn="base">
        <a:spcBef>
          <a:spcPct val="20000"/>
        </a:spcBef>
        <a:spcAft>
          <a:spcPct val="0"/>
        </a:spcAft>
        <a:buClr>
          <a:srgbClr val="2675B4"/>
        </a:buClr>
        <a:buFont typeface="Wingdings" charset="2"/>
        <a:buChar char="§"/>
        <a:defRPr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rtl="0" fontAlgn="base">
        <a:spcBef>
          <a:spcPct val="20000"/>
        </a:spcBef>
        <a:spcAft>
          <a:spcPct val="0"/>
        </a:spcAft>
        <a:buClr>
          <a:srgbClr val="2675B4"/>
        </a:buClr>
        <a:buFont typeface="Wingdings" charset="2"/>
        <a:buChar char="§"/>
        <a:defRPr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rtl="0" fontAlgn="base">
        <a:spcBef>
          <a:spcPct val="20000"/>
        </a:spcBef>
        <a:spcAft>
          <a:spcPct val="0"/>
        </a:spcAft>
        <a:buClr>
          <a:srgbClr val="2675B4"/>
        </a:buClr>
        <a:buFont typeface="Wingdings" charset="2"/>
        <a:buChar char="§"/>
        <a:defRPr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rtl="0" fontAlgn="base">
        <a:spcBef>
          <a:spcPct val="20000"/>
        </a:spcBef>
        <a:spcAft>
          <a:spcPct val="0"/>
        </a:spcAft>
        <a:buClr>
          <a:srgbClr val="2675B4"/>
        </a:buClr>
        <a:buFont typeface="Wingdings" charset="2"/>
        <a:buChar char="§"/>
        <a:defRPr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5"/>
          <p:cNvSpPr>
            <a:spLocks noGrp="1"/>
          </p:cNvSpPr>
          <p:nvPr>
            <p:ph type="title"/>
          </p:nvPr>
        </p:nvSpPr>
        <p:spPr bwMode="auto">
          <a:xfrm>
            <a:off x="328324" y="341314"/>
            <a:ext cx="6259116" cy="731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24" tIns="45712" rIns="91424" bIns="4571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Title Goes Here</a:t>
            </a:r>
          </a:p>
        </p:txBody>
      </p:sp>
      <p:pic>
        <p:nvPicPr>
          <p:cNvPr id="4" name="Google Shape;202;p27">
            <a:extLst>
              <a:ext uri="{FF2B5EF4-FFF2-40B4-BE49-F238E27FC236}">
                <a16:creationId xmlns:a16="http://schemas.microsoft.com/office/drawing/2014/main" id="{2B9CCE10-BCA5-4978-BEB5-08AD01E944F9}"/>
              </a:ext>
            </a:extLst>
          </p:cNvPr>
          <p:cNvPicPr preferRelativeResize="0">
            <a:picLocks noChangeAspect="1"/>
          </p:cNvPicPr>
          <p:nvPr userDrawn="1"/>
        </p:nvPicPr>
        <p:blipFill rotWithShape="1">
          <a:blip r:embed="rId11">
            <a:alphaModFix/>
          </a:blip>
          <a:srcRect/>
          <a:stretch/>
        </p:blipFill>
        <p:spPr>
          <a:xfrm>
            <a:off x="328324" y="4661533"/>
            <a:ext cx="614429" cy="28130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48615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62" r:id="rId1"/>
    <p:sldLayoutId id="2147484063" r:id="rId2"/>
    <p:sldLayoutId id="2147484064" r:id="rId3"/>
    <p:sldLayoutId id="2147484065" r:id="rId4"/>
    <p:sldLayoutId id="2147484066" r:id="rId5"/>
    <p:sldLayoutId id="2147484067" r:id="rId6"/>
    <p:sldLayoutId id="2147484068" r:id="rId7"/>
    <p:sldLayoutId id="2147484069" r:id="rId8"/>
    <p:sldLayoutId id="2147484070" r:id="rId9"/>
  </p:sldLayoutIdLst>
  <p:hf hdr="0" ftr="0" dt="0"/>
  <p:txStyles>
    <p:titleStyle>
      <a:lvl1pPr algn="l" defTabSz="513160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lang="en-US" sz="2100" b="0" i="0" u="none" kern="1200" dirty="0">
          <a:solidFill>
            <a:schemeClr val="tx1"/>
          </a:solidFill>
          <a:latin typeface="Arial" panose="020B0604020202020204" pitchFamily="34" charset="0"/>
          <a:ea typeface="Arial" panose="020B0604020202020204" pitchFamily="34" charset="0"/>
          <a:cs typeface="Arial" panose="020B0604020202020204" pitchFamily="34" charset="0"/>
        </a:defRPr>
      </a:lvl1pPr>
      <a:lvl2pPr algn="l" defTabSz="513160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2400">
          <a:solidFill>
            <a:srgbClr val="676767"/>
          </a:solidFill>
          <a:latin typeface="Arial" charset="0"/>
          <a:ea typeface="ＭＳ Ｐゴシック" charset="0"/>
        </a:defRPr>
      </a:lvl2pPr>
      <a:lvl3pPr algn="l" defTabSz="513160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2400">
          <a:solidFill>
            <a:srgbClr val="676767"/>
          </a:solidFill>
          <a:latin typeface="Arial" charset="0"/>
          <a:ea typeface="ＭＳ Ｐゴシック" charset="0"/>
        </a:defRPr>
      </a:lvl3pPr>
      <a:lvl4pPr algn="l" defTabSz="513160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2400">
          <a:solidFill>
            <a:srgbClr val="676767"/>
          </a:solidFill>
          <a:latin typeface="Arial" charset="0"/>
          <a:ea typeface="ＭＳ Ｐゴシック" charset="0"/>
        </a:defRPr>
      </a:lvl4pPr>
      <a:lvl5pPr algn="l" defTabSz="513160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2400">
          <a:solidFill>
            <a:srgbClr val="676767"/>
          </a:solidFill>
          <a:latin typeface="Arial" charset="0"/>
          <a:ea typeface="ＭＳ Ｐゴシック" charset="0"/>
        </a:defRPr>
      </a:lvl5pPr>
      <a:lvl6pPr marL="342900" algn="l" defTabSz="513160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2400">
          <a:solidFill>
            <a:srgbClr val="676767"/>
          </a:solidFill>
          <a:latin typeface="Arial" charset="0"/>
          <a:ea typeface="ＭＳ Ｐゴシック" charset="0"/>
        </a:defRPr>
      </a:lvl6pPr>
      <a:lvl7pPr marL="685800" algn="l" defTabSz="513160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2400">
          <a:solidFill>
            <a:srgbClr val="676767"/>
          </a:solidFill>
          <a:latin typeface="Arial" charset="0"/>
          <a:ea typeface="ＭＳ Ｐゴシック" charset="0"/>
        </a:defRPr>
      </a:lvl7pPr>
      <a:lvl8pPr marL="1028700" algn="l" defTabSz="513160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2400">
          <a:solidFill>
            <a:srgbClr val="676767"/>
          </a:solidFill>
          <a:latin typeface="Arial" charset="0"/>
          <a:ea typeface="ＭＳ Ｐゴシック" charset="0"/>
        </a:defRPr>
      </a:lvl8pPr>
      <a:lvl9pPr marL="1371600" algn="l" defTabSz="513160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2400">
          <a:solidFill>
            <a:srgbClr val="676767"/>
          </a:solidFill>
          <a:latin typeface="Arial" charset="0"/>
          <a:ea typeface="ＭＳ Ｐゴシック" charset="0"/>
        </a:defRPr>
      </a:lvl9pPr>
    </p:titleStyle>
    <p:bodyStyle>
      <a:lvl1pPr marL="127397" indent="-127397" algn="l" defTabSz="513160" rtl="0" eaLnBrk="1" fontAlgn="base" hangingPunct="1">
        <a:lnSpc>
          <a:spcPct val="95000"/>
        </a:lnSpc>
        <a:spcBef>
          <a:spcPts val="806"/>
        </a:spcBef>
        <a:spcAft>
          <a:spcPct val="0"/>
        </a:spcAft>
        <a:buClr>
          <a:schemeClr val="tx2"/>
        </a:buClr>
        <a:buSzPct val="90000"/>
        <a:buFont typeface="Arial" charset="0"/>
        <a:buChar char="•"/>
        <a:defRPr lang="en-US" sz="1125" kern="1200" dirty="0">
          <a:solidFill>
            <a:schemeClr val="tx1"/>
          </a:solidFill>
          <a:latin typeface="+mn-lt"/>
          <a:ea typeface="ＭＳ Ｐゴシック" charset="0"/>
          <a:cs typeface="CiscoSans"/>
        </a:defRPr>
      </a:lvl1pPr>
      <a:lvl2pPr marL="269081" indent="-161925" algn="l" defTabSz="513160" rtl="0" eaLnBrk="1" fontAlgn="base" hangingPunct="1">
        <a:lnSpc>
          <a:spcPct val="95000"/>
        </a:lnSpc>
        <a:spcBef>
          <a:spcPts val="45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050" kern="1200" dirty="0">
          <a:solidFill>
            <a:schemeClr val="tx1"/>
          </a:solidFill>
          <a:latin typeface="+mn-lt"/>
          <a:ea typeface="ＭＳ Ｐゴシック" charset="0"/>
          <a:cs typeface="CiscoSans"/>
        </a:defRPr>
      </a:lvl2pPr>
      <a:lvl3pPr marL="323850" indent="-127397" algn="l" defTabSz="513160" rtl="0" eaLnBrk="1" fontAlgn="base" hangingPunct="1">
        <a:lnSpc>
          <a:spcPct val="95000"/>
        </a:lnSpc>
        <a:spcBef>
          <a:spcPts val="469"/>
        </a:spcBef>
        <a:spcAft>
          <a:spcPct val="0"/>
        </a:spcAft>
        <a:buFont typeface="Arial" charset="0"/>
        <a:buChar char="•"/>
        <a:defRPr lang="en-US" sz="900" kern="1200" dirty="0">
          <a:solidFill>
            <a:schemeClr val="tx1"/>
          </a:solidFill>
          <a:latin typeface="+mn-lt"/>
          <a:ea typeface="ＭＳ Ｐゴシック" charset="0"/>
          <a:cs typeface="CiscoSans"/>
        </a:defRPr>
      </a:lvl3pPr>
      <a:lvl4pPr marL="377429" indent="-127397" algn="l" defTabSz="513160" rtl="0" eaLnBrk="1" fontAlgn="base" hangingPunct="1">
        <a:lnSpc>
          <a:spcPct val="95000"/>
        </a:lnSpc>
        <a:spcBef>
          <a:spcPts val="469"/>
        </a:spcBef>
        <a:spcAft>
          <a:spcPct val="0"/>
        </a:spcAft>
        <a:buFont typeface="Arial" charset="0"/>
        <a:buChar char="•"/>
        <a:defRPr lang="en-US" sz="825" kern="1200" dirty="0">
          <a:solidFill>
            <a:schemeClr val="tx1"/>
          </a:solidFill>
          <a:latin typeface="+mn-lt"/>
          <a:ea typeface="ＭＳ Ｐゴシック" charset="0"/>
          <a:cs typeface="CiscoSans"/>
        </a:defRPr>
      </a:lvl4pPr>
      <a:lvl5pPr marL="431006" indent="-127397" algn="l" defTabSz="513160" rtl="0" eaLnBrk="1" fontAlgn="base" hangingPunct="1">
        <a:lnSpc>
          <a:spcPct val="95000"/>
        </a:lnSpc>
        <a:spcBef>
          <a:spcPts val="469"/>
        </a:spcBef>
        <a:spcAft>
          <a:spcPct val="0"/>
        </a:spcAft>
        <a:buFont typeface="Arial" charset="0"/>
        <a:buChar char="•"/>
        <a:defRPr lang="en-US" sz="825" kern="1200" dirty="0">
          <a:solidFill>
            <a:schemeClr val="tx1"/>
          </a:solidFill>
          <a:latin typeface="+mn-lt"/>
          <a:ea typeface="ＭＳ Ｐゴシック" charset="0"/>
          <a:cs typeface="CiscoSans"/>
        </a:defRPr>
      </a:lvl5pPr>
      <a:lvl6pPr marL="647892" indent="-128584" algn="l" defTabSz="514333" rtl="0" eaLnBrk="1" latinLnBrk="0" hangingPunct="1">
        <a:spcBef>
          <a:spcPts val="450"/>
        </a:spcBef>
        <a:buFont typeface="Arial" pitchFamily="34" charset="0"/>
        <a:buChar char="•"/>
        <a:defRPr sz="675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701883" indent="-128567" algn="l" defTabSz="514333" rtl="0" eaLnBrk="1" latinLnBrk="0" hangingPunct="1">
        <a:spcBef>
          <a:spcPts val="450"/>
        </a:spcBef>
        <a:buFont typeface="Arial" pitchFamily="34" charset="0"/>
        <a:buChar char="•"/>
        <a:defRPr sz="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00165" indent="0" algn="l" defTabSz="514333" rtl="0" eaLnBrk="1" latinLnBrk="0" hangingPunct="1">
        <a:spcBef>
          <a:spcPct val="20000"/>
        </a:spcBef>
        <a:buFont typeface="Arial" pitchFamily="34" charset="0"/>
        <a:buNone/>
        <a:defRPr sz="1125" kern="1200">
          <a:solidFill>
            <a:schemeClr val="tx1"/>
          </a:solidFill>
          <a:latin typeface="+mn-lt"/>
          <a:ea typeface="+mn-ea"/>
          <a:cs typeface="+mn-cs"/>
        </a:defRPr>
      </a:lvl8pPr>
      <a:lvl9pPr marL="2185915" indent="-128584" algn="l" defTabSz="514333" rtl="0" eaLnBrk="1" latinLnBrk="0" hangingPunct="1">
        <a:spcBef>
          <a:spcPct val="20000"/>
        </a:spcBef>
        <a:buFont typeface="Arial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33" rtl="0" eaLnBrk="1" latinLnBrk="0" hangingPunct="1">
        <a:defRPr sz="1050" kern="1200">
          <a:solidFill>
            <a:schemeClr val="tx1"/>
          </a:solidFill>
          <a:latin typeface="+mn-lt"/>
          <a:ea typeface="+mn-ea"/>
          <a:cs typeface="+mn-cs"/>
        </a:defRPr>
      </a:lvl1pPr>
      <a:lvl2pPr marL="257165" algn="l" defTabSz="514333" rtl="0" eaLnBrk="1" latinLnBrk="0" hangingPunct="1">
        <a:defRPr sz="1050" kern="1200">
          <a:solidFill>
            <a:schemeClr val="tx1"/>
          </a:solidFill>
          <a:latin typeface="+mn-lt"/>
          <a:ea typeface="+mn-ea"/>
          <a:cs typeface="+mn-cs"/>
        </a:defRPr>
      </a:lvl2pPr>
      <a:lvl3pPr marL="514333" algn="l" defTabSz="514333" rtl="0" eaLnBrk="1" latinLnBrk="0" hangingPunct="1">
        <a:defRPr sz="1050" kern="1200">
          <a:solidFill>
            <a:schemeClr val="tx1"/>
          </a:solidFill>
          <a:latin typeface="+mn-lt"/>
          <a:ea typeface="+mn-ea"/>
          <a:cs typeface="+mn-cs"/>
        </a:defRPr>
      </a:lvl3pPr>
      <a:lvl4pPr marL="771499" algn="l" defTabSz="514333" rtl="0" eaLnBrk="1" latinLnBrk="0" hangingPunct="1">
        <a:defRPr sz="1050" kern="1200">
          <a:solidFill>
            <a:schemeClr val="tx1"/>
          </a:solidFill>
          <a:latin typeface="+mn-lt"/>
          <a:ea typeface="+mn-ea"/>
          <a:cs typeface="+mn-cs"/>
        </a:defRPr>
      </a:lvl4pPr>
      <a:lvl5pPr marL="1028666" algn="l" defTabSz="514333" rtl="0" eaLnBrk="1" latinLnBrk="0" hangingPunct="1">
        <a:defRPr sz="1050" kern="1200">
          <a:solidFill>
            <a:schemeClr val="tx1"/>
          </a:solidFill>
          <a:latin typeface="+mn-lt"/>
          <a:ea typeface="+mn-ea"/>
          <a:cs typeface="+mn-cs"/>
        </a:defRPr>
      </a:lvl5pPr>
      <a:lvl6pPr marL="1285831" algn="l" defTabSz="514333" rtl="0" eaLnBrk="1" latinLnBrk="0" hangingPunct="1">
        <a:defRPr sz="1050" kern="1200">
          <a:solidFill>
            <a:schemeClr val="tx1"/>
          </a:solidFill>
          <a:latin typeface="+mn-lt"/>
          <a:ea typeface="+mn-ea"/>
          <a:cs typeface="+mn-cs"/>
        </a:defRPr>
      </a:lvl6pPr>
      <a:lvl7pPr marL="1542999" algn="l" defTabSz="514333" rtl="0" eaLnBrk="1" latinLnBrk="0" hangingPunct="1">
        <a:defRPr sz="1050" kern="1200">
          <a:solidFill>
            <a:schemeClr val="tx1"/>
          </a:solidFill>
          <a:latin typeface="+mn-lt"/>
          <a:ea typeface="+mn-ea"/>
          <a:cs typeface="+mn-cs"/>
        </a:defRPr>
      </a:lvl7pPr>
      <a:lvl8pPr marL="1800165" algn="l" defTabSz="514333" rtl="0" eaLnBrk="1" latinLnBrk="0" hangingPunct="1">
        <a:defRPr sz="1050" kern="1200">
          <a:solidFill>
            <a:schemeClr val="tx1"/>
          </a:solidFill>
          <a:latin typeface="+mn-lt"/>
          <a:ea typeface="+mn-ea"/>
          <a:cs typeface="+mn-cs"/>
        </a:defRPr>
      </a:lvl8pPr>
      <a:lvl9pPr marL="2057333" algn="l" defTabSz="514333" rtl="0" eaLnBrk="1" latinLnBrk="0" hangingPunct="1">
        <a:defRPr sz="10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892">
          <p15:clr>
            <a:srgbClr val="F26B43"/>
          </p15:clr>
        </p15:guide>
        <p15:guide id="2" pos="252">
          <p15:clr>
            <a:srgbClr val="F26B43"/>
          </p15:clr>
        </p15:guide>
        <p15:guide id="3" pos="4086">
          <p15:clr>
            <a:srgbClr val="F26B43"/>
          </p15:clr>
        </p15:guide>
        <p15:guide id="4" orient="horz" pos="757">
          <p15:clr>
            <a:srgbClr val="F26B43"/>
          </p15:clr>
        </p15:guide>
        <p15:guide id="5" orient="horz" pos="335">
          <p15:clr>
            <a:srgbClr val="F26B43"/>
          </p15:clr>
        </p15:guide>
        <p15:guide id="6" pos="2157">
          <p15:clr>
            <a:srgbClr val="F26B43"/>
          </p15:clr>
        </p15:guide>
        <p15:guide id="7" orient="horz" pos="1043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bu.service-now.com/fa" TargetMode="External"/><Relationship Id="rId2" Type="http://schemas.openxmlformats.org/officeDocument/2006/relationships/slideLayout" Target="../slideLayouts/slideLayout28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u.edu/sourcing/h2po/" TargetMode="External"/><Relationship Id="rId2" Type="http://schemas.openxmlformats.org/officeDocument/2006/relationships/hyperlink" Target="https://bu.service-now.com/fa" TargetMode="External"/><Relationship Id="rId1" Type="http://schemas.openxmlformats.org/officeDocument/2006/relationships/slideLayout" Target="../slideLayouts/slideLayout14.xml"/><Relationship Id="rId5" Type="http://schemas.openxmlformats.org/officeDocument/2006/relationships/hyperlink" Target="https://www.bu.edu/ap/ariba-guided-buying/" TargetMode="External"/><Relationship Id="rId4" Type="http://schemas.openxmlformats.org/officeDocument/2006/relationships/hyperlink" Target="https://www.bu.edu/sourcing/faq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rrow: Pentagon 7">
            <a:extLst>
              <a:ext uri="{FF2B5EF4-FFF2-40B4-BE49-F238E27FC236}">
                <a16:creationId xmlns:a16="http://schemas.microsoft.com/office/drawing/2014/main" id="{38548669-8950-4348-8817-65C86DD5ED76}"/>
              </a:ext>
            </a:extLst>
          </p:cNvPr>
          <p:cNvSpPr/>
          <p:nvPr/>
        </p:nvSpPr>
        <p:spPr>
          <a:xfrm>
            <a:off x="1" y="3118359"/>
            <a:ext cx="3708218" cy="670442"/>
          </a:xfrm>
          <a:prstGeom prst="homePlate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</a:rPr>
              <a:t>Invoice Payment Holds</a:t>
            </a:r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125014" y="1542480"/>
            <a:ext cx="3932156" cy="670442"/>
          </a:xfr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Guided </a:t>
            </a:r>
            <a:r>
              <a:rPr lang="en-US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</a:t>
            </a:r>
            <a:r>
              <a:rPr lang="en-US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ying QRG </a:t>
            </a:r>
            <a:br>
              <a:rPr lang="en-US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en-US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b="1" dirty="0"/>
              <a:t>Quick Reference Guide </a:t>
            </a:r>
            <a:br>
              <a:rPr lang="en-US" b="1" dirty="0"/>
            </a:br>
            <a:endParaRPr lang="en-US" sz="18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574773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310" y="3824401"/>
            <a:ext cx="5698532" cy="383166"/>
          </a:xfrm>
        </p:spPr>
        <p:txBody>
          <a:bodyPr/>
          <a:lstStyle/>
          <a:p>
            <a:r>
              <a:rPr lang="en-US" dirty="0"/>
              <a:t>Invoice Payment Hold</a:t>
            </a:r>
          </a:p>
        </p:txBody>
      </p:sp>
    </p:spTree>
    <p:extLst>
      <p:ext uri="{BB962C8B-B14F-4D97-AF65-F5344CB8AC3E}">
        <p14:creationId xmlns:p14="http://schemas.microsoft.com/office/powerpoint/2010/main" val="33061013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04E0269C-E476-4D65-A388-CF3A095A8A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Invoice Payment Holds</a:t>
            </a:r>
            <a:endParaRPr lang="en-US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marL="0" marR="0" lvl="0" indent="0" algn="r" defTabSz="513160" rtl="0" eaLnBrk="1" fontAlgn="base" latinLnBrk="0" hangingPunct="1">
              <a:lnSpc>
                <a:spcPct val="95000"/>
              </a:lnSpc>
              <a:spcBef>
                <a:spcPts val="806"/>
              </a:spcBef>
              <a:spcAft>
                <a:spcPct val="0"/>
              </a:spcAft>
              <a:buClr>
                <a:srgbClr val="005073"/>
              </a:buClr>
              <a:buSzPct val="90000"/>
              <a:buFontTx/>
              <a:buNone/>
              <a:tabLst/>
              <a:defRPr/>
            </a:pPr>
            <a:fld id="{9A3BDB57-A3B2-4CBD-A5AE-076F05FE3509}" type="slidenum">
              <a:rPr kumimoji="0" lang="en-US" sz="750" b="0" i="0" u="none" strike="noStrike" kern="1200" cap="none" spc="0" normalizeH="0" baseline="0" noProof="0" smtClean="0">
                <a:ln>
                  <a:noFill/>
                </a:ln>
                <a:solidFill>
                  <a:srgbClr val="282828">
                    <a:lumMod val="75000"/>
                    <a:lumOff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ＭＳ Ｐゴシック" charset="0"/>
              </a:rPr>
              <a:pPr marL="0" marR="0" lvl="0" indent="0" algn="r" defTabSz="513160" rtl="0" eaLnBrk="1" fontAlgn="base" latinLnBrk="0" hangingPunct="1">
                <a:lnSpc>
                  <a:spcPct val="95000"/>
                </a:lnSpc>
                <a:spcBef>
                  <a:spcPts val="806"/>
                </a:spcBef>
                <a:spcAft>
                  <a:spcPct val="0"/>
                </a:spcAft>
                <a:buClr>
                  <a:srgbClr val="005073"/>
                </a:buClr>
                <a:buSzPct val="90000"/>
                <a:buFontTx/>
                <a:buNone/>
                <a:tabLst/>
                <a:defRPr/>
              </a:pPr>
              <a:t>3</a:t>
            </a:fld>
            <a:endParaRPr kumimoji="0" lang="en-US" sz="750" b="0" i="0" u="none" strike="noStrike" kern="1200" cap="none" spc="0" normalizeH="0" baseline="0" noProof="0" dirty="0">
              <a:ln>
                <a:noFill/>
              </a:ln>
              <a:solidFill>
                <a:srgbClr val="282828">
                  <a:lumMod val="75000"/>
                  <a:lumOff val="25000"/>
                </a:srgbClr>
              </a:solidFill>
              <a:effectLst/>
              <a:uLnTx/>
              <a:uFillTx/>
              <a:latin typeface="Arial" panose="020B0604020202020204" pitchFamily="34" charset="0"/>
              <a:ea typeface="ＭＳ Ｐゴシック" charset="0"/>
            </a:endParaRPr>
          </a:p>
        </p:txBody>
      </p:sp>
      <p:sp>
        <p:nvSpPr>
          <p:cNvPr id="5" name="Title 2">
            <a:extLst>
              <a:ext uri="{FF2B5EF4-FFF2-40B4-BE49-F238E27FC236}">
                <a16:creationId xmlns:a16="http://schemas.microsoft.com/office/drawing/2014/main" id="{D2378737-5CAD-4B6D-8568-E1C6CCAE2B2E}"/>
              </a:ext>
            </a:extLst>
          </p:cNvPr>
          <p:cNvSpPr txBox="1">
            <a:spLocks/>
          </p:cNvSpPr>
          <p:nvPr/>
        </p:nvSpPr>
        <p:spPr>
          <a:xfrm>
            <a:off x="165803" y="806962"/>
            <a:ext cx="6145985" cy="276495"/>
          </a:xfrm>
          <a:prstGeom prst="rect">
            <a:avLst/>
          </a:prstGeom>
        </p:spPr>
        <p:txBody>
          <a:bodyPr lIns="0" tIns="0" rIns="0" bIns="0" anchor="ctr"/>
          <a:lstStyle>
            <a:defPPr>
              <a:defRPr lang="en-US"/>
            </a:defPPr>
            <a:lvl1pPr defTabSz="914400" eaLnBrk="1" latinLnBrk="0" hangingPunct="1">
              <a:lnSpc>
                <a:spcPct val="90000"/>
              </a:lnSpc>
              <a:buNone/>
              <a:defRPr sz="1200" b="0" i="0">
                <a:solidFill>
                  <a:srgbClr val="F7EC52">
                    <a:lumMod val="10000"/>
                  </a:srgb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lvl="0">
              <a:defRPr/>
            </a:pPr>
            <a:r>
              <a:rPr lang="en-US" dirty="0"/>
              <a:t>How does the </a:t>
            </a:r>
            <a:r>
              <a:rPr lang="en-US" b="1" dirty="0">
                <a:solidFill>
                  <a:srgbClr val="282828"/>
                </a:solidFill>
                <a:latin typeface="Arial" charset="0"/>
                <a:ea typeface="ＭＳ Ｐゴシック" charset="0"/>
              </a:rPr>
              <a:t>Guided </a:t>
            </a:r>
            <a:r>
              <a:rPr lang="en-US" b="1" dirty="0">
                <a:solidFill>
                  <a:srgbClr val="C00000"/>
                </a:solidFill>
                <a:latin typeface="Arial" charset="0"/>
                <a:ea typeface="ＭＳ Ｐゴシック" charset="0"/>
              </a:rPr>
              <a:t>BU</a:t>
            </a:r>
            <a:r>
              <a:rPr lang="en-US" b="1" dirty="0">
                <a:solidFill>
                  <a:srgbClr val="282828"/>
                </a:solidFill>
                <a:latin typeface="Arial" charset="0"/>
                <a:ea typeface="ＭＳ Ｐゴシック" charset="0"/>
              </a:rPr>
              <a:t>ying</a:t>
            </a:r>
            <a:r>
              <a:rPr lang="en-US" dirty="0"/>
              <a:t> process stop invoices?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7EC52">
                  <a:lumMod val="10000"/>
                </a:srgbClr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600D17F-3482-468A-AE79-3994FF5DAB3A}"/>
              </a:ext>
            </a:extLst>
          </p:cNvPr>
          <p:cNvSpPr/>
          <p:nvPr/>
        </p:nvSpPr>
        <p:spPr>
          <a:xfrm>
            <a:off x="311089" y="1796011"/>
            <a:ext cx="2973951" cy="926156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718" tIns="25718" rIns="25718" rtlCol="0" anchor="t"/>
          <a:lstStyle/>
          <a:p>
            <a:pPr marL="96441" lvl="0" indent="-96441">
              <a:spcBef>
                <a:spcPts val="113"/>
              </a:spcBef>
              <a:spcAft>
                <a:spcPts val="113"/>
              </a:spcAft>
              <a:buFont typeface="Arial" panose="020B0604020202020204" pitchFamily="34" charset="0"/>
              <a:buChar char="•"/>
              <a:defRPr/>
            </a:pPr>
            <a:r>
              <a:rPr lang="en-US" sz="800" dirty="0">
                <a:solidFill>
                  <a:srgbClr val="282828"/>
                </a:solidFill>
                <a:latin typeface="Arial" charset="0"/>
                <a:ea typeface="ＭＳ Ｐゴシック" charset="0"/>
              </a:rPr>
              <a:t>Requisitioners approve all invoices over $5,000 and Contract BPO Non-Release invoices </a:t>
            </a:r>
          </a:p>
          <a:p>
            <a:pPr marL="96441" lvl="0" indent="-96441">
              <a:spcBef>
                <a:spcPts val="113"/>
              </a:spcBef>
              <a:spcAft>
                <a:spcPts val="113"/>
              </a:spcAft>
              <a:buFont typeface="Arial" panose="020B0604020202020204" pitchFamily="34" charset="0"/>
              <a:buChar char="•"/>
              <a:defRPr/>
            </a:pPr>
            <a:endParaRPr lang="en-US" sz="800" dirty="0">
              <a:solidFill>
                <a:srgbClr val="282828"/>
              </a:solidFill>
              <a:latin typeface="Arial" charset="0"/>
              <a:ea typeface="ＭＳ Ｐゴシック" charset="0"/>
            </a:endParaRPr>
          </a:p>
          <a:p>
            <a:pPr marL="96441" lvl="0" indent="-96441">
              <a:spcBef>
                <a:spcPts val="113"/>
              </a:spcBef>
              <a:spcAft>
                <a:spcPts val="113"/>
              </a:spcAft>
              <a:buFont typeface="Arial" panose="020B0604020202020204" pitchFamily="34" charset="0"/>
              <a:buChar char="•"/>
              <a:defRPr/>
            </a:pPr>
            <a:r>
              <a:rPr lang="en-US" sz="800" dirty="0">
                <a:solidFill>
                  <a:srgbClr val="282828"/>
                </a:solidFill>
                <a:latin typeface="Arial" charset="0"/>
                <a:ea typeface="ＭＳ Ｐゴシック" charset="0"/>
              </a:rPr>
              <a:t>Approvers are notified via email and the invoice will be available in the “To Approve” list in </a:t>
            </a:r>
            <a:r>
              <a:rPr lang="en-US" sz="800" b="1" dirty="0">
                <a:solidFill>
                  <a:srgbClr val="282828"/>
                </a:solidFill>
                <a:latin typeface="Arial" charset="0"/>
                <a:ea typeface="ＭＳ Ｐゴシック" charset="0"/>
              </a:rPr>
              <a:t>Guided </a:t>
            </a:r>
            <a:r>
              <a:rPr lang="en-US" sz="800" b="1" dirty="0">
                <a:solidFill>
                  <a:srgbClr val="C00000"/>
                </a:solidFill>
                <a:latin typeface="Arial" charset="0"/>
                <a:ea typeface="ＭＳ Ｐゴシック" charset="0"/>
              </a:rPr>
              <a:t>BU</a:t>
            </a:r>
            <a:r>
              <a:rPr lang="en-US" sz="800" b="1" dirty="0">
                <a:solidFill>
                  <a:srgbClr val="282828"/>
                </a:solidFill>
                <a:latin typeface="Arial" charset="0"/>
                <a:ea typeface="ＭＳ Ｐゴシック" charset="0"/>
              </a:rPr>
              <a:t>ying</a:t>
            </a:r>
            <a:r>
              <a:rPr lang="en-US" sz="800" dirty="0">
                <a:solidFill>
                  <a:srgbClr val="282828"/>
                </a:solidFill>
                <a:latin typeface="Arial" charset="0"/>
                <a:ea typeface="ＭＳ Ｐゴシック" charset="0"/>
              </a:rPr>
              <a:t>.</a:t>
            </a:r>
          </a:p>
          <a:p>
            <a:pPr lvl="0">
              <a:spcBef>
                <a:spcPts val="113"/>
              </a:spcBef>
              <a:spcAft>
                <a:spcPts val="113"/>
              </a:spcAft>
              <a:defRPr/>
            </a:pPr>
            <a:r>
              <a:rPr lang="en-US" sz="800" dirty="0">
                <a:solidFill>
                  <a:srgbClr val="282828"/>
                </a:solidFill>
                <a:latin typeface="Arial" charset="0"/>
                <a:ea typeface="ＭＳ Ｐゴシック" charset="0"/>
              </a:rPr>
              <a:t> </a:t>
            </a:r>
          </a:p>
          <a:p>
            <a:pPr marL="96441" lvl="0" indent="-96441">
              <a:spcBef>
                <a:spcPts val="113"/>
              </a:spcBef>
              <a:spcAft>
                <a:spcPts val="113"/>
              </a:spcAft>
              <a:buFont typeface="Arial" panose="020B0604020202020204" pitchFamily="34" charset="0"/>
              <a:buChar char="•"/>
              <a:defRPr/>
            </a:pPr>
            <a:r>
              <a:rPr lang="en-US" sz="788" dirty="0">
                <a:solidFill>
                  <a:srgbClr val="282828"/>
                </a:solidFill>
                <a:latin typeface="Arial" panose="020B0604020202020204"/>
                <a:cs typeface="Calibri" panose="020F0502020204030204" pitchFamily="34" charset="0"/>
              </a:rPr>
              <a:t>Approvers are required to act in the system and approve the invoice to generate payment. </a:t>
            </a:r>
            <a:endParaRPr kumimoji="0" lang="en-US" sz="788" b="0" i="0" u="none" strike="noStrike" kern="1200" cap="none" spc="0" normalizeH="0" baseline="0" noProof="0" dirty="0">
              <a:ln>
                <a:noFill/>
              </a:ln>
              <a:solidFill>
                <a:srgbClr val="282828"/>
              </a:solidFill>
              <a:effectLst/>
              <a:uLnTx/>
              <a:uFillTx/>
              <a:latin typeface="Arial" panose="020B0604020202020204"/>
              <a:ea typeface="+mn-ea"/>
              <a:cs typeface="Calibri" panose="020F0502020204030204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90590FB-22F0-407F-ACEF-A4E06BD5C712}"/>
              </a:ext>
            </a:extLst>
          </p:cNvPr>
          <p:cNvSpPr/>
          <p:nvPr/>
        </p:nvSpPr>
        <p:spPr>
          <a:xfrm>
            <a:off x="311089" y="3148550"/>
            <a:ext cx="2974240" cy="1104398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718" tIns="25718" rIns="25718" rtlCol="0" anchor="t"/>
          <a:lstStyle/>
          <a:p>
            <a:pPr lvl="0">
              <a:spcBef>
                <a:spcPts val="113"/>
              </a:spcBef>
              <a:spcAft>
                <a:spcPts val="113"/>
              </a:spcAft>
              <a:defRPr/>
            </a:pPr>
            <a:r>
              <a:rPr kumimoji="0" lang="en-US" sz="788" b="0" i="0" u="none" strike="noStrike" kern="1200" cap="none" spc="0" normalizeH="0" baseline="0" noProof="0" dirty="0">
                <a:ln>
                  <a:noFill/>
                </a:ln>
                <a:solidFill>
                  <a:srgbClr val="282828"/>
                </a:solidFill>
                <a:effectLst/>
                <a:uLnTx/>
                <a:uFillTx/>
                <a:latin typeface="Arial" panose="020B0604020202020204"/>
                <a:ea typeface="+mn-ea"/>
                <a:cs typeface="Calibri" panose="020F0502020204030204" pitchFamily="34" charset="0"/>
              </a:rPr>
              <a:t>When approval is required, the invoice will hold </a:t>
            </a:r>
            <a:r>
              <a:rPr lang="en-US" sz="788" dirty="0">
                <a:solidFill>
                  <a:srgbClr val="282828"/>
                </a:solidFill>
                <a:latin typeface="Arial" panose="020B0604020202020204"/>
                <a:cs typeface="Calibri" panose="020F0502020204030204" pitchFamily="34" charset="0"/>
              </a:rPr>
              <a:t>for the approver to perform certain actions such as: </a:t>
            </a:r>
          </a:p>
          <a:p>
            <a:pPr marL="553641" lvl="1" indent="-96441">
              <a:spcBef>
                <a:spcPts val="113"/>
              </a:spcBef>
              <a:spcAft>
                <a:spcPts val="113"/>
              </a:spcAft>
              <a:buFont typeface="Arial" panose="020B0604020202020204" pitchFamily="34" charset="0"/>
              <a:buChar char="•"/>
              <a:defRPr/>
            </a:pPr>
            <a:r>
              <a:rPr lang="en-US" sz="788" dirty="0">
                <a:solidFill>
                  <a:srgbClr val="282828"/>
                </a:solidFill>
                <a:cs typeface="Calibri" panose="020F0502020204030204" pitchFamily="34" charset="0"/>
              </a:rPr>
              <a:t>Validate the invoice</a:t>
            </a:r>
          </a:p>
          <a:p>
            <a:pPr marL="553641" lvl="1" indent="-96441">
              <a:spcBef>
                <a:spcPts val="113"/>
              </a:spcBef>
              <a:spcAft>
                <a:spcPts val="113"/>
              </a:spcAft>
              <a:buFont typeface="Arial" panose="020B0604020202020204" pitchFamily="34" charset="0"/>
              <a:buChar char="•"/>
              <a:defRPr/>
            </a:pPr>
            <a:r>
              <a:rPr lang="en-US" sz="788" dirty="0">
                <a:solidFill>
                  <a:srgbClr val="282828"/>
                </a:solidFill>
                <a:cs typeface="Calibri" panose="020F0502020204030204" pitchFamily="34" charset="0"/>
              </a:rPr>
              <a:t>Perform modifications to the invoice such as “Manage Accounting”</a:t>
            </a:r>
          </a:p>
          <a:p>
            <a:pPr marL="553641" lvl="1" indent="-96441">
              <a:spcBef>
                <a:spcPts val="113"/>
              </a:spcBef>
              <a:spcAft>
                <a:spcPts val="113"/>
              </a:spcAft>
              <a:buFont typeface="Arial" panose="020B0604020202020204" pitchFamily="34" charset="0"/>
              <a:buChar char="•"/>
              <a:defRPr/>
            </a:pPr>
            <a:r>
              <a:rPr lang="en-US" sz="788" dirty="0">
                <a:solidFill>
                  <a:srgbClr val="282828"/>
                </a:solidFill>
                <a:cs typeface="Calibri" panose="020F0502020204030204" pitchFamily="34" charset="0"/>
              </a:rPr>
              <a:t>Add another Ariba user as a watchers or approver in the approval flow tab for colleagues to review an invoice.</a:t>
            </a:r>
          </a:p>
          <a:p>
            <a:pPr lvl="0">
              <a:spcBef>
                <a:spcPts val="113"/>
              </a:spcBef>
              <a:spcAft>
                <a:spcPts val="113"/>
              </a:spcAft>
              <a:defRPr/>
            </a:pPr>
            <a:r>
              <a:rPr lang="en-US" sz="788" dirty="0">
                <a:solidFill>
                  <a:srgbClr val="282828"/>
                </a:solidFill>
                <a:cs typeface="Calibri" panose="020F0502020204030204" pitchFamily="34" charset="0"/>
              </a:rPr>
              <a:t>Payment is generated when all approvers in the “Approval Flow” tab on the invoice has completed approval.</a:t>
            </a:r>
            <a:endParaRPr lang="en-US" sz="788" dirty="0">
              <a:solidFill>
                <a:srgbClr val="282828"/>
              </a:solidFill>
              <a:latin typeface="Arial" panose="020B0604020202020204"/>
              <a:cs typeface="Calibri" panose="020F0502020204030204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875E6DA-CBDD-4557-AC66-B8858DD9952C}"/>
              </a:ext>
            </a:extLst>
          </p:cNvPr>
          <p:cNvSpPr/>
          <p:nvPr/>
        </p:nvSpPr>
        <p:spPr>
          <a:xfrm>
            <a:off x="311089" y="1555546"/>
            <a:ext cx="2973952" cy="166199"/>
          </a:xfrm>
          <a:prstGeom prst="rect">
            <a:avLst/>
          </a:prstGeom>
          <a:solidFill>
            <a:srgbClr val="C9C9C9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718" tIns="25718" rIns="25718" rtlCol="0" anchor="ctr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900" b="1" dirty="0">
                <a:solidFill>
                  <a:srgbClr val="FFFFFF"/>
                </a:solidFill>
                <a:latin typeface="Arial" panose="020B0604020202020204"/>
              </a:rPr>
              <a:t>Invoice over $5,000* </a:t>
            </a:r>
            <a:endParaRPr kumimoji="0" lang="en-US" sz="9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3A267ED-E1C0-4957-88DE-956244BDA7BD}"/>
              </a:ext>
            </a:extLst>
          </p:cNvPr>
          <p:cNvSpPr/>
          <p:nvPr/>
        </p:nvSpPr>
        <p:spPr>
          <a:xfrm>
            <a:off x="311089" y="2959081"/>
            <a:ext cx="2973952" cy="174573"/>
          </a:xfrm>
          <a:prstGeom prst="rect">
            <a:avLst/>
          </a:prstGeom>
          <a:solidFill>
            <a:srgbClr val="C9C9C9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718" tIns="25718" rIns="25718" rtlCol="0" anchor="ctr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900" b="1" dirty="0">
                <a:solidFill>
                  <a:srgbClr val="FFFFFF"/>
                </a:solidFill>
                <a:latin typeface="Arial" panose="020B0604020202020204"/>
                <a:cs typeface="Calibri" panose="020F0502020204030204" pitchFamily="34" charset="0"/>
              </a:rPr>
              <a:t>Hold Process</a:t>
            </a:r>
            <a:endParaRPr kumimoji="0" lang="en-US" sz="9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Calibri" panose="020F0502020204030204" pitchFamily="34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E2703303-1E02-4F17-A074-AA076B584A43}"/>
              </a:ext>
            </a:extLst>
          </p:cNvPr>
          <p:cNvSpPr/>
          <p:nvPr/>
        </p:nvSpPr>
        <p:spPr>
          <a:xfrm>
            <a:off x="3544910" y="1555545"/>
            <a:ext cx="2974240" cy="170547"/>
          </a:xfrm>
          <a:prstGeom prst="rect">
            <a:avLst/>
          </a:prstGeom>
          <a:solidFill>
            <a:srgbClr val="C9C9C9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718" tIns="25718" rIns="25718" rtlCol="0" anchor="ctr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900" b="1" dirty="0">
                <a:solidFill>
                  <a:srgbClr val="FFFFFF"/>
                </a:solidFill>
                <a:latin typeface="Arial" panose="020B0604020202020204"/>
                <a:cs typeface="Calibri" panose="020F0502020204030204" pitchFamily="34" charset="0"/>
              </a:rPr>
              <a:t>Invoice under $5,000</a:t>
            </a:r>
            <a:endParaRPr kumimoji="0" lang="en-US" sz="9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Calibri" panose="020F0502020204030204" pitchFamily="34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B7A79C9B-F5CD-4C99-B5BE-27C53A2DA968}"/>
              </a:ext>
            </a:extLst>
          </p:cNvPr>
          <p:cNvSpPr/>
          <p:nvPr/>
        </p:nvSpPr>
        <p:spPr>
          <a:xfrm>
            <a:off x="3544910" y="2959081"/>
            <a:ext cx="2974240" cy="174573"/>
          </a:xfrm>
          <a:prstGeom prst="rect">
            <a:avLst/>
          </a:prstGeom>
          <a:solidFill>
            <a:srgbClr val="C9C9C9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718" tIns="25718" rIns="25718" rtlCol="0" anchor="ctr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Calibri" panose="020F0502020204030204" pitchFamily="34" charset="0"/>
              </a:rPr>
              <a:t>Hold Process</a:t>
            </a:r>
          </a:p>
        </p:txBody>
      </p:sp>
      <p:sp>
        <p:nvSpPr>
          <p:cNvPr id="44" name="Text Placeholder 1">
            <a:extLst>
              <a:ext uri="{FF2B5EF4-FFF2-40B4-BE49-F238E27FC236}">
                <a16:creationId xmlns:a16="http://schemas.microsoft.com/office/drawing/2014/main" id="{116FA048-D9F0-4F5E-861D-2DE6F673BED7}"/>
              </a:ext>
            </a:extLst>
          </p:cNvPr>
          <p:cNvSpPr txBox="1">
            <a:spLocks/>
          </p:cNvSpPr>
          <p:nvPr/>
        </p:nvSpPr>
        <p:spPr>
          <a:xfrm>
            <a:off x="265851" y="1150415"/>
            <a:ext cx="6304279" cy="276494"/>
          </a:xfrm>
          <a:prstGeom prst="rect">
            <a:avLst/>
          </a:prstGeom>
        </p:spPr>
        <p:txBody>
          <a:bodyPr lIns="0" tIns="0" rIns="0" bIns="0" anchor="ctr"/>
          <a:lstStyle>
            <a:defPPr>
              <a:defRPr lang="en-US"/>
            </a:defPPr>
            <a:lvl1pPr defTabSz="914400" eaLnBrk="1" latinLnBrk="0" hangingPunct="1">
              <a:lnSpc>
                <a:spcPct val="90000"/>
              </a:lnSpc>
              <a:buNone/>
              <a:defRPr sz="1200" b="0" i="0">
                <a:solidFill>
                  <a:srgbClr val="F7EC52">
                    <a:lumMod val="10000"/>
                  </a:srgb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 marL="107156" indent="0" algn="l" defTabSz="513160" rtl="0" eaLnBrk="1" fontAlgn="base" hangingPunct="1">
              <a:lnSpc>
                <a:spcPct val="95000"/>
              </a:lnSpc>
              <a:spcBef>
                <a:spcPts val="45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None/>
              <a:defRPr lang="en-US" sz="900" kern="1200">
                <a:solidFill>
                  <a:schemeClr val="bg2"/>
                </a:solidFill>
                <a:latin typeface="+mn-lt"/>
                <a:ea typeface="ＭＳ Ｐゴシック" charset="0"/>
                <a:cs typeface="CiscoSans"/>
              </a:defRPr>
            </a:lvl2pPr>
            <a:lvl3pPr marL="196453" indent="0" algn="l" defTabSz="513160" rtl="0" eaLnBrk="1" fontAlgn="base" hangingPunct="1">
              <a:lnSpc>
                <a:spcPct val="95000"/>
              </a:lnSpc>
              <a:spcBef>
                <a:spcPts val="469"/>
              </a:spcBef>
              <a:spcAft>
                <a:spcPct val="0"/>
              </a:spcAft>
              <a:buFont typeface="Arial" charset="0"/>
              <a:buNone/>
              <a:defRPr lang="en-US" sz="900" kern="1200">
                <a:solidFill>
                  <a:schemeClr val="bg2"/>
                </a:solidFill>
                <a:latin typeface="+mn-lt"/>
                <a:ea typeface="ＭＳ Ｐゴシック" charset="0"/>
                <a:cs typeface="CiscoSans"/>
              </a:defRPr>
            </a:lvl3pPr>
            <a:lvl4pPr marL="250031" indent="0" algn="l" defTabSz="513160" rtl="0" eaLnBrk="1" fontAlgn="base" hangingPunct="1">
              <a:lnSpc>
                <a:spcPct val="95000"/>
              </a:lnSpc>
              <a:spcBef>
                <a:spcPts val="469"/>
              </a:spcBef>
              <a:spcAft>
                <a:spcPct val="0"/>
              </a:spcAft>
              <a:buFont typeface="Arial" charset="0"/>
              <a:buNone/>
              <a:defRPr lang="en-US" sz="900" kern="1200">
                <a:solidFill>
                  <a:schemeClr val="bg2"/>
                </a:solidFill>
                <a:latin typeface="+mn-lt"/>
                <a:ea typeface="ＭＳ Ｐゴシック" charset="0"/>
                <a:cs typeface="CiscoSans"/>
              </a:defRPr>
            </a:lvl4pPr>
            <a:lvl5pPr marL="303609" indent="0" algn="l" defTabSz="513160" rtl="0" eaLnBrk="1" fontAlgn="base" hangingPunct="1">
              <a:lnSpc>
                <a:spcPct val="95000"/>
              </a:lnSpc>
              <a:spcBef>
                <a:spcPts val="469"/>
              </a:spcBef>
              <a:spcAft>
                <a:spcPct val="0"/>
              </a:spcAft>
              <a:buFont typeface="Arial" charset="0"/>
              <a:buNone/>
              <a:defRPr lang="en-US" sz="900" kern="1200">
                <a:solidFill>
                  <a:schemeClr val="bg2"/>
                </a:solidFill>
                <a:latin typeface="+mn-lt"/>
                <a:ea typeface="ＭＳ Ｐゴシック" charset="0"/>
                <a:cs typeface="CiscoSans"/>
              </a:defRPr>
            </a:lvl5pPr>
            <a:lvl6pPr marL="647892" indent="-128584" algn="l" defTabSz="514333" rtl="0" eaLnBrk="1" latinLnBrk="0" hangingPunct="1">
              <a:spcBef>
                <a:spcPts val="450"/>
              </a:spcBef>
              <a:buFont typeface="Arial" pitchFamily="34" charset="0"/>
              <a:buChar char="•"/>
              <a:defRPr sz="675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01883" indent="-128567" algn="l" defTabSz="514333" rtl="0" eaLnBrk="1" latinLnBrk="0" hangingPunct="1">
              <a:spcBef>
                <a:spcPts val="450"/>
              </a:spcBef>
              <a:buFont typeface="Arial" pitchFamily="34" charset="0"/>
              <a:buChar char="•"/>
              <a:defRPr sz="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00165" indent="0" algn="l" defTabSz="514333" rtl="0" eaLnBrk="1" latinLnBrk="0" hangingPunct="1">
              <a:spcBef>
                <a:spcPct val="20000"/>
              </a:spcBef>
              <a:buFont typeface="Arial" pitchFamily="34" charset="0"/>
              <a:buNone/>
              <a:defRPr sz="11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85915" indent="-128584" algn="l" defTabSz="51433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sz="800" dirty="0"/>
              <a:t>The requisitioner is responsible for validating </a:t>
            </a:r>
            <a:r>
              <a:rPr lang="en-US" sz="800" b="1" dirty="0"/>
              <a:t>all</a:t>
            </a:r>
            <a:r>
              <a:rPr lang="en-US" sz="800" dirty="0"/>
              <a:t> invoices. Requisitioners will be able to view invoices in the system and place them on hold if there is a discrepancy on the invoice or services/orders delivery is not complete.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F7EC52">
                  <a:lumMod val="10000"/>
                </a:srgbClr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D700E215-AF28-42F5-BB72-B570D46BEB47}"/>
              </a:ext>
            </a:extLst>
          </p:cNvPr>
          <p:cNvSpPr/>
          <p:nvPr/>
        </p:nvSpPr>
        <p:spPr>
          <a:xfrm>
            <a:off x="3545199" y="1750380"/>
            <a:ext cx="3119761" cy="926156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718" tIns="25718" rIns="25718" rtlCol="0" anchor="t"/>
          <a:lstStyle/>
          <a:p>
            <a:pPr marL="96441" lvl="0" indent="-96441">
              <a:spcBef>
                <a:spcPts val="113"/>
              </a:spcBef>
              <a:spcAft>
                <a:spcPts val="113"/>
              </a:spcAft>
              <a:buFont typeface="Arial" panose="020B0604020202020204" pitchFamily="34" charset="0"/>
              <a:buChar char="•"/>
              <a:defRPr/>
            </a:pPr>
            <a:r>
              <a:rPr lang="en-US" sz="800" dirty="0">
                <a:solidFill>
                  <a:srgbClr val="282828"/>
                </a:solidFill>
                <a:latin typeface="Arial" charset="0"/>
                <a:ea typeface="ＭＳ Ｐゴシック" charset="0"/>
              </a:rPr>
              <a:t>Requisitioners will be added as a watcher for invoices under $5,000. </a:t>
            </a:r>
          </a:p>
          <a:p>
            <a:pPr marL="96441" lvl="0" indent="-96441">
              <a:spcBef>
                <a:spcPts val="113"/>
              </a:spcBef>
              <a:spcAft>
                <a:spcPts val="113"/>
              </a:spcAft>
              <a:buFont typeface="Arial" panose="020B0604020202020204" pitchFamily="34" charset="0"/>
              <a:buChar char="•"/>
              <a:defRPr/>
            </a:pPr>
            <a:endParaRPr lang="en-US" sz="800" dirty="0">
              <a:solidFill>
                <a:srgbClr val="282828"/>
              </a:solidFill>
              <a:latin typeface="Arial" charset="0"/>
              <a:ea typeface="ＭＳ Ｐゴシック" charset="0"/>
            </a:endParaRPr>
          </a:p>
          <a:p>
            <a:pPr marL="96441" lvl="0" indent="-96441">
              <a:spcBef>
                <a:spcPts val="113"/>
              </a:spcBef>
              <a:spcAft>
                <a:spcPts val="113"/>
              </a:spcAft>
              <a:buFont typeface="Arial" panose="020B0604020202020204" pitchFamily="34" charset="0"/>
              <a:buChar char="•"/>
              <a:defRPr/>
            </a:pPr>
            <a:r>
              <a:rPr lang="en-US" sz="800" dirty="0">
                <a:solidFill>
                  <a:srgbClr val="282828"/>
                </a:solidFill>
                <a:latin typeface="Arial" charset="0"/>
                <a:ea typeface="ＭＳ Ｐゴシック" charset="0"/>
              </a:rPr>
              <a:t>Watchers are notified via email to validate the invoice and the invoice will be available in the “To Watch” list in </a:t>
            </a:r>
            <a:r>
              <a:rPr lang="en-US" sz="800" b="1" dirty="0">
                <a:solidFill>
                  <a:srgbClr val="282828"/>
                </a:solidFill>
                <a:latin typeface="Arial" charset="0"/>
                <a:ea typeface="ＭＳ Ｐゴシック" charset="0"/>
              </a:rPr>
              <a:t>Guided </a:t>
            </a:r>
            <a:r>
              <a:rPr lang="en-US" sz="800" b="1" dirty="0">
                <a:solidFill>
                  <a:srgbClr val="C00000"/>
                </a:solidFill>
                <a:latin typeface="Arial" charset="0"/>
                <a:ea typeface="ＭＳ Ｐゴシック" charset="0"/>
              </a:rPr>
              <a:t>BU</a:t>
            </a:r>
            <a:r>
              <a:rPr lang="en-US" sz="800" b="1" dirty="0">
                <a:solidFill>
                  <a:srgbClr val="282828"/>
                </a:solidFill>
                <a:latin typeface="Arial" charset="0"/>
                <a:ea typeface="ＭＳ Ｐゴシック" charset="0"/>
              </a:rPr>
              <a:t>ying</a:t>
            </a:r>
            <a:r>
              <a:rPr lang="en-US" sz="800" dirty="0">
                <a:solidFill>
                  <a:srgbClr val="282828"/>
                </a:solidFill>
                <a:latin typeface="Arial" charset="0"/>
                <a:ea typeface="ＭＳ Ｐゴシック" charset="0"/>
              </a:rPr>
              <a:t>.</a:t>
            </a:r>
          </a:p>
          <a:p>
            <a:pPr lvl="0">
              <a:spcBef>
                <a:spcPts val="113"/>
              </a:spcBef>
              <a:spcAft>
                <a:spcPts val="113"/>
              </a:spcAft>
              <a:defRPr/>
            </a:pPr>
            <a:r>
              <a:rPr lang="en-US" sz="800" dirty="0">
                <a:solidFill>
                  <a:srgbClr val="282828"/>
                </a:solidFill>
                <a:latin typeface="Arial" charset="0"/>
                <a:ea typeface="ＭＳ Ｐゴシック" charset="0"/>
              </a:rPr>
              <a:t> </a:t>
            </a:r>
          </a:p>
          <a:p>
            <a:pPr marL="96441" lvl="0" indent="-96441">
              <a:spcBef>
                <a:spcPts val="113"/>
              </a:spcBef>
              <a:spcAft>
                <a:spcPts val="113"/>
              </a:spcAft>
              <a:buFont typeface="Arial" panose="020B0604020202020204" pitchFamily="34" charset="0"/>
              <a:buChar char="•"/>
              <a:defRPr/>
            </a:pPr>
            <a:r>
              <a:rPr lang="en-US" sz="800" dirty="0">
                <a:solidFill>
                  <a:srgbClr val="282828"/>
                </a:solidFill>
                <a:latin typeface="Arial" charset="0"/>
                <a:ea typeface="ＭＳ Ｐゴシック" charset="0"/>
              </a:rPr>
              <a:t>After three days, invoices under $5,000 will auto-release payment unless placed on hold by the requisitioner in BUworks.</a:t>
            </a:r>
            <a:endParaRPr kumimoji="0" lang="en-US" sz="788" b="0" i="0" u="none" strike="noStrike" kern="1200" cap="none" spc="0" normalizeH="0" baseline="0" noProof="0" dirty="0">
              <a:ln>
                <a:noFill/>
              </a:ln>
              <a:solidFill>
                <a:srgbClr val="282828"/>
              </a:solidFill>
              <a:effectLst/>
              <a:uLnTx/>
              <a:uFillTx/>
              <a:latin typeface="Arial" panose="020B0604020202020204"/>
              <a:ea typeface="+mn-ea"/>
              <a:cs typeface="Calibri" panose="020F0502020204030204" pitchFamily="34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AF40CE3F-048A-4872-97A6-5A7A7F60EAE6}"/>
              </a:ext>
            </a:extLst>
          </p:cNvPr>
          <p:cNvSpPr/>
          <p:nvPr/>
        </p:nvSpPr>
        <p:spPr>
          <a:xfrm>
            <a:off x="3545199" y="3148550"/>
            <a:ext cx="2974240" cy="1104398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718" tIns="25718" rIns="25718" rtlCol="0" anchor="t"/>
          <a:lstStyle/>
          <a:p>
            <a:pPr lvl="0">
              <a:spcBef>
                <a:spcPts val="113"/>
              </a:spcBef>
              <a:spcAft>
                <a:spcPts val="113"/>
              </a:spcAft>
              <a:defRPr/>
            </a:pPr>
            <a:r>
              <a:rPr kumimoji="0" lang="en-US" sz="788" b="0" i="0" u="none" strike="noStrike" kern="1200" cap="none" spc="0" normalizeH="0" baseline="0" noProof="0" dirty="0">
                <a:ln>
                  <a:noFill/>
                </a:ln>
                <a:solidFill>
                  <a:srgbClr val="282828"/>
                </a:solidFill>
                <a:effectLst/>
                <a:uLnTx/>
                <a:uFillTx/>
                <a:latin typeface="Arial" panose="020B0604020202020204"/>
                <a:ea typeface="+mn-ea"/>
                <a:cs typeface="Calibri" panose="020F0502020204030204" pitchFamily="34" charset="0"/>
              </a:rPr>
              <a:t>When the requisitioner requires the invoice payment to be held longer than three days, the requisitioner can place a hold on the invoice payment in BUworks. </a:t>
            </a:r>
          </a:p>
          <a:p>
            <a:pPr lvl="0">
              <a:spcBef>
                <a:spcPts val="113"/>
              </a:spcBef>
              <a:spcAft>
                <a:spcPts val="113"/>
              </a:spcAft>
              <a:defRPr/>
            </a:pPr>
            <a:endParaRPr lang="en-US" sz="788" dirty="0">
              <a:solidFill>
                <a:srgbClr val="282828"/>
              </a:solidFill>
              <a:latin typeface="Arial" panose="020B0604020202020204"/>
              <a:cs typeface="Calibri" panose="020F0502020204030204" pitchFamily="34" charset="0"/>
            </a:endParaRPr>
          </a:p>
          <a:p>
            <a:pPr lvl="0">
              <a:spcBef>
                <a:spcPts val="113"/>
              </a:spcBef>
              <a:spcAft>
                <a:spcPts val="113"/>
              </a:spcAft>
              <a:defRPr/>
            </a:pPr>
            <a:r>
              <a:rPr kumimoji="0" lang="en-US" sz="788" b="0" i="0" u="none" strike="noStrike" kern="1200" cap="none" spc="0" normalizeH="0" baseline="0" noProof="0" dirty="0">
                <a:ln>
                  <a:noFill/>
                </a:ln>
                <a:solidFill>
                  <a:srgbClr val="282828"/>
                </a:solidFill>
                <a:effectLst/>
                <a:uLnTx/>
                <a:uFillTx/>
                <a:latin typeface="Arial" panose="020B0604020202020204"/>
                <a:ea typeface="+mn-ea"/>
                <a:cs typeface="Calibri" panose="020F0502020204030204" pitchFamily="34" charset="0"/>
              </a:rPr>
              <a:t>The requisitioner will contact Accounts Payable when ready to complete one of the two actions below:</a:t>
            </a:r>
            <a:r>
              <a:rPr lang="en-US" sz="788" dirty="0">
                <a:solidFill>
                  <a:srgbClr val="282828"/>
                </a:solidFill>
                <a:latin typeface="Arial" panose="020B0604020202020204"/>
                <a:cs typeface="Calibri" panose="020F0502020204030204" pitchFamily="34" charset="0"/>
              </a:rPr>
              <a:t> </a:t>
            </a:r>
          </a:p>
          <a:p>
            <a:pPr marL="553641" lvl="1" indent="-96441">
              <a:spcBef>
                <a:spcPts val="113"/>
              </a:spcBef>
              <a:spcAft>
                <a:spcPts val="113"/>
              </a:spcAft>
              <a:buFont typeface="Arial" panose="020B0604020202020204" pitchFamily="34" charset="0"/>
              <a:buChar char="•"/>
              <a:defRPr/>
            </a:pPr>
            <a:r>
              <a:rPr lang="en-US" sz="788" dirty="0">
                <a:solidFill>
                  <a:srgbClr val="282828"/>
                </a:solidFill>
                <a:cs typeface="Calibri" panose="020F0502020204030204" pitchFamily="34" charset="0"/>
              </a:rPr>
              <a:t>Release Invoice Payment</a:t>
            </a:r>
          </a:p>
          <a:p>
            <a:pPr marL="553641" lvl="1" indent="-96441">
              <a:spcBef>
                <a:spcPts val="113"/>
              </a:spcBef>
              <a:spcAft>
                <a:spcPts val="113"/>
              </a:spcAft>
              <a:buFont typeface="Arial" panose="020B0604020202020204" pitchFamily="34" charset="0"/>
              <a:buChar char="•"/>
              <a:defRPr/>
            </a:pPr>
            <a:r>
              <a:rPr lang="en-US" sz="788" dirty="0">
                <a:solidFill>
                  <a:srgbClr val="282828"/>
                </a:solidFill>
                <a:cs typeface="Calibri" panose="020F0502020204030204" pitchFamily="34" charset="0"/>
              </a:rPr>
              <a:t>Reverse Invoice Payment</a:t>
            </a:r>
          </a:p>
          <a:p>
            <a:pPr eaLnBrk="0" hangingPunct="0">
              <a:spcBef>
                <a:spcPts val="113"/>
              </a:spcBef>
              <a:spcAft>
                <a:spcPts val="113"/>
              </a:spcAft>
              <a:buClr>
                <a:srgbClr val="2675B4"/>
              </a:buClr>
              <a:defRPr/>
            </a:pPr>
            <a:r>
              <a:rPr lang="en-US" sz="788" dirty="0">
                <a:solidFill>
                  <a:srgbClr val="282828"/>
                </a:solidFill>
                <a:latin typeface="Arial" panose="020B0604020202020204"/>
                <a:cs typeface="Calibri" panose="020F0502020204030204" pitchFamily="34" charset="0"/>
              </a:rPr>
              <a:t>Submit a ticket to Accounts Payable via </a:t>
            </a:r>
            <a:r>
              <a:rPr lang="en-US" sz="800" dirty="0">
                <a:solidFill>
                  <a:srgbClr val="000000"/>
                </a:solidFill>
                <a:latin typeface="Arial"/>
              </a:rPr>
              <a:t>the </a:t>
            </a:r>
            <a:r>
              <a:rPr lang="en-US" sz="800" dirty="0">
                <a:solidFill>
                  <a:schemeClr val="accent1"/>
                </a:solidFill>
                <a:latin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Financial Affairs Customer Service Portal</a:t>
            </a:r>
            <a:r>
              <a:rPr lang="en-US" sz="800" dirty="0">
                <a:solidFill>
                  <a:schemeClr val="accent1"/>
                </a:solidFill>
                <a:latin typeface="Arial"/>
              </a:rPr>
              <a:t>.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D1990F6-A39A-48D2-BCB3-AEA0A6B8BBB8}"/>
              </a:ext>
            </a:extLst>
          </p:cNvPr>
          <p:cNvCxnSpPr/>
          <p:nvPr/>
        </p:nvCxnSpPr>
        <p:spPr>
          <a:xfrm>
            <a:off x="3429000" y="1555546"/>
            <a:ext cx="0" cy="2853894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 Placeholder 1">
            <a:extLst>
              <a:ext uri="{FF2B5EF4-FFF2-40B4-BE49-F238E27FC236}">
                <a16:creationId xmlns:a16="http://schemas.microsoft.com/office/drawing/2014/main" id="{4AB15E92-FD03-4DF8-ADD7-0918CEEBAD16}"/>
              </a:ext>
            </a:extLst>
          </p:cNvPr>
          <p:cNvSpPr txBox="1">
            <a:spLocks/>
          </p:cNvSpPr>
          <p:nvPr/>
        </p:nvSpPr>
        <p:spPr>
          <a:xfrm>
            <a:off x="987212" y="4731216"/>
            <a:ext cx="5677748" cy="166199"/>
          </a:xfrm>
          <a:prstGeom prst="rect">
            <a:avLst/>
          </a:prstGeom>
        </p:spPr>
        <p:txBody>
          <a:bodyPr lIns="0" tIns="0" rIns="0" bIns="0" anchor="ctr"/>
          <a:lstStyle>
            <a:defPPr>
              <a:defRPr lang="en-US"/>
            </a:defPPr>
            <a:lvl1pPr defTabSz="914400" eaLnBrk="1" latinLnBrk="0" hangingPunct="1">
              <a:lnSpc>
                <a:spcPct val="90000"/>
              </a:lnSpc>
              <a:buNone/>
              <a:defRPr sz="1200" b="0" i="0">
                <a:solidFill>
                  <a:srgbClr val="F7EC52">
                    <a:lumMod val="10000"/>
                  </a:srgb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 marL="107156" indent="0" algn="l" defTabSz="513160" rtl="0" eaLnBrk="1" fontAlgn="base" hangingPunct="1">
              <a:lnSpc>
                <a:spcPct val="95000"/>
              </a:lnSpc>
              <a:spcBef>
                <a:spcPts val="45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None/>
              <a:defRPr lang="en-US" sz="900" kern="1200">
                <a:solidFill>
                  <a:schemeClr val="bg2"/>
                </a:solidFill>
                <a:latin typeface="+mn-lt"/>
                <a:ea typeface="ＭＳ Ｐゴシック" charset="0"/>
                <a:cs typeface="CiscoSans"/>
              </a:defRPr>
            </a:lvl2pPr>
            <a:lvl3pPr marL="196453" indent="0" algn="l" defTabSz="513160" rtl="0" eaLnBrk="1" fontAlgn="base" hangingPunct="1">
              <a:lnSpc>
                <a:spcPct val="95000"/>
              </a:lnSpc>
              <a:spcBef>
                <a:spcPts val="469"/>
              </a:spcBef>
              <a:spcAft>
                <a:spcPct val="0"/>
              </a:spcAft>
              <a:buFont typeface="Arial" charset="0"/>
              <a:buNone/>
              <a:defRPr lang="en-US" sz="900" kern="1200">
                <a:solidFill>
                  <a:schemeClr val="bg2"/>
                </a:solidFill>
                <a:latin typeface="+mn-lt"/>
                <a:ea typeface="ＭＳ Ｐゴシック" charset="0"/>
                <a:cs typeface="CiscoSans"/>
              </a:defRPr>
            </a:lvl3pPr>
            <a:lvl4pPr marL="250031" indent="0" algn="l" defTabSz="513160" rtl="0" eaLnBrk="1" fontAlgn="base" hangingPunct="1">
              <a:lnSpc>
                <a:spcPct val="95000"/>
              </a:lnSpc>
              <a:spcBef>
                <a:spcPts val="469"/>
              </a:spcBef>
              <a:spcAft>
                <a:spcPct val="0"/>
              </a:spcAft>
              <a:buFont typeface="Arial" charset="0"/>
              <a:buNone/>
              <a:defRPr lang="en-US" sz="900" kern="1200">
                <a:solidFill>
                  <a:schemeClr val="bg2"/>
                </a:solidFill>
                <a:latin typeface="+mn-lt"/>
                <a:ea typeface="ＭＳ Ｐゴシック" charset="0"/>
                <a:cs typeface="CiscoSans"/>
              </a:defRPr>
            </a:lvl4pPr>
            <a:lvl5pPr marL="303609" indent="0" algn="l" defTabSz="513160" rtl="0" eaLnBrk="1" fontAlgn="base" hangingPunct="1">
              <a:lnSpc>
                <a:spcPct val="95000"/>
              </a:lnSpc>
              <a:spcBef>
                <a:spcPts val="469"/>
              </a:spcBef>
              <a:spcAft>
                <a:spcPct val="0"/>
              </a:spcAft>
              <a:buFont typeface="Arial" charset="0"/>
              <a:buNone/>
              <a:defRPr lang="en-US" sz="900" kern="1200">
                <a:solidFill>
                  <a:schemeClr val="bg2"/>
                </a:solidFill>
                <a:latin typeface="+mn-lt"/>
                <a:ea typeface="ＭＳ Ｐゴシック" charset="0"/>
                <a:cs typeface="CiscoSans"/>
              </a:defRPr>
            </a:lvl5pPr>
            <a:lvl6pPr marL="647892" indent="-128584" algn="l" defTabSz="514333" rtl="0" eaLnBrk="1" latinLnBrk="0" hangingPunct="1">
              <a:spcBef>
                <a:spcPts val="450"/>
              </a:spcBef>
              <a:buFont typeface="Arial" pitchFamily="34" charset="0"/>
              <a:buChar char="•"/>
              <a:defRPr sz="675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01883" indent="-128567" algn="l" defTabSz="514333" rtl="0" eaLnBrk="1" latinLnBrk="0" hangingPunct="1">
              <a:spcBef>
                <a:spcPts val="450"/>
              </a:spcBef>
              <a:buFont typeface="Arial" pitchFamily="34" charset="0"/>
              <a:buChar char="•"/>
              <a:defRPr sz="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00165" indent="0" algn="l" defTabSz="514333" rtl="0" eaLnBrk="1" latinLnBrk="0" hangingPunct="1">
              <a:spcBef>
                <a:spcPct val="20000"/>
              </a:spcBef>
              <a:buFont typeface="Arial" pitchFamily="34" charset="0"/>
              <a:buNone/>
              <a:defRPr sz="11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85915" indent="-128584" algn="l" defTabSz="51433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sz="800" dirty="0"/>
              <a:t>*</a:t>
            </a:r>
            <a:r>
              <a:rPr lang="en-US" sz="600" dirty="0"/>
              <a:t>Applies to Contract BPO Non-Release Invoices as well.</a:t>
            </a:r>
            <a:endParaRPr kumimoji="0" lang="en-US" sz="600" b="0" i="0" u="none" strike="noStrike" kern="1200" cap="none" spc="0" normalizeH="0" baseline="0" noProof="0" dirty="0">
              <a:ln>
                <a:noFill/>
              </a:ln>
              <a:solidFill>
                <a:srgbClr val="F7EC52">
                  <a:lumMod val="10000"/>
                </a:srgbClr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250751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27A9759-30D1-4FD0-BDA7-768C2A9A55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Invoice Payment Hold Process in BUworks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D0F00D-4466-45BB-93B7-763CCD6C04B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DF5E105-CD22-4012-98DA-2D71334A9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defTabSz="513160">
              <a:lnSpc>
                <a:spcPct val="95000"/>
              </a:lnSpc>
              <a:spcBef>
                <a:spcPts val="806"/>
              </a:spcBef>
              <a:buClr>
                <a:schemeClr val="tx2"/>
              </a:buClr>
              <a:buSzPct val="90000"/>
            </a:pPr>
            <a:fld id="{9A3BDB57-A3B2-4CBD-A5AE-076F05FE3509}" type="slidenum">
              <a:rPr lang="en-US" smtClean="0"/>
              <a:pPr algn="r" defTabSz="513160">
                <a:lnSpc>
                  <a:spcPct val="95000"/>
                </a:lnSpc>
                <a:spcBef>
                  <a:spcPts val="806"/>
                </a:spcBef>
                <a:buClr>
                  <a:schemeClr val="tx2"/>
                </a:buClr>
                <a:buSzPct val="90000"/>
              </a:pPr>
              <a:t>4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F4A04AD-2AC8-487D-8853-958C02598F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0828" y="885883"/>
            <a:ext cx="5156344" cy="3761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90299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62FCE97-96AD-40C6-8DC6-F06FB3B351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Invoice Payment Hold Process in BUworks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694B30-EF1E-438D-996A-D19B0A63BBD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0729237-5123-4245-8E91-19AEBE10F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defTabSz="513160">
              <a:lnSpc>
                <a:spcPct val="95000"/>
              </a:lnSpc>
              <a:spcBef>
                <a:spcPts val="806"/>
              </a:spcBef>
              <a:buClr>
                <a:schemeClr val="tx2"/>
              </a:buClr>
              <a:buSzPct val="90000"/>
            </a:pPr>
            <a:fld id="{9A3BDB57-A3B2-4CBD-A5AE-076F05FE3509}" type="slidenum">
              <a:rPr lang="en-US" smtClean="0"/>
              <a:pPr algn="r" defTabSz="513160">
                <a:lnSpc>
                  <a:spcPct val="95000"/>
                </a:lnSpc>
                <a:spcBef>
                  <a:spcPts val="806"/>
                </a:spcBef>
                <a:buClr>
                  <a:schemeClr val="tx2"/>
                </a:buClr>
                <a:buSzPct val="90000"/>
              </a:pPr>
              <a:t>5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5AE7695-4231-421E-B948-8E282A27CE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0533" y="907802"/>
            <a:ext cx="5472853" cy="238204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03698CFB-4771-4343-84AF-4397B0A54C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5358" y="3411262"/>
            <a:ext cx="5080261" cy="1054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44312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/>
          <p:cNvSpPr txBox="1"/>
          <p:nvPr/>
        </p:nvSpPr>
        <p:spPr>
          <a:xfrm>
            <a:off x="88981" y="285750"/>
            <a:ext cx="57432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Osaka" pitchFamily="-64" charset="-128"/>
              </a:rPr>
              <a:t>Additional Resources: Guides, FAQ, and Assistance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Osaka" pitchFamily="-64" charset="-128"/>
            </a:endParaRPr>
          </a:p>
        </p:txBody>
      </p:sp>
      <p:sp>
        <p:nvSpPr>
          <p:cNvPr id="12" name="Content Placeholder 6"/>
          <p:cNvSpPr txBox="1">
            <a:spLocks/>
          </p:cNvSpPr>
          <p:nvPr/>
        </p:nvSpPr>
        <p:spPr bwMode="auto">
          <a:xfrm>
            <a:off x="1143000" y="2502084"/>
            <a:ext cx="4800600" cy="1881216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2675B4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2675B4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2675B4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2675B4"/>
              </a:buClr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2675B4"/>
              </a:buClr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2675B4"/>
              </a:buClr>
              <a:buFont typeface="Wingdings" charset="2"/>
              <a:buChar char="§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2675B4"/>
              </a:buClr>
              <a:buFont typeface="Wingdings" charset="2"/>
              <a:buChar char="§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2675B4"/>
              </a:buClr>
              <a:buFont typeface="Wingdings" charset="2"/>
              <a:buChar char="§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2675B4"/>
              </a:buClr>
              <a:buFont typeface="Wingdings" charset="2"/>
              <a:buChar char="§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2675B4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Osaka"/>
              </a:rPr>
              <a:t>Contact Us</a:t>
            </a:r>
          </a:p>
          <a:p>
            <a:pPr marL="257175" marR="0" lvl="0" indent="-257175" algn="l" defTabSz="6858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2675B4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13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Osaka"/>
              </a:rPr>
              <a:t>Ordering Information: Submit a ticket to Sourcing &amp; Procurement via the </a:t>
            </a:r>
            <a:r>
              <a:rPr kumimoji="0" lang="en-US" sz="13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Osaka"/>
                <a:hlinkClick r:id="rId2"/>
              </a:rPr>
              <a:t>Financial Affairs Customer Service Portal</a:t>
            </a:r>
            <a:r>
              <a:rPr kumimoji="0" lang="en-US" sz="13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Osaka"/>
              </a:rPr>
              <a:t>.</a:t>
            </a:r>
          </a:p>
          <a:p>
            <a:pPr marL="257175" marR="0" lvl="0" indent="-257175" algn="l" defTabSz="6858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2675B4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13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Osaka"/>
              </a:rPr>
              <a:t>Invoice &amp; Payment Information: Submit a ticket to Accounts Payable via the </a:t>
            </a:r>
            <a:r>
              <a:rPr kumimoji="0" lang="en-US" sz="13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Osaka"/>
                <a:hlinkClick r:id="rId2"/>
              </a:rPr>
              <a:t>Financial Affairs Customer Service Portal</a:t>
            </a:r>
            <a:r>
              <a:rPr kumimoji="0" lang="en-US" sz="13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Osaka"/>
              </a:rPr>
              <a:t>.</a:t>
            </a:r>
          </a:p>
          <a:p>
            <a:pPr marL="257175" marR="0" lvl="0" indent="-257175" algn="l" defTabSz="6858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2675B4"/>
              </a:buClr>
              <a:buSzTx/>
              <a:buFont typeface="Wingdings" pitchFamily="2" charset="2"/>
              <a:buChar char="§"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Osaka"/>
            </a:endParaRPr>
          </a:p>
        </p:txBody>
      </p:sp>
      <p:sp>
        <p:nvSpPr>
          <p:cNvPr id="14" name="Content Placeholder 6"/>
          <p:cNvSpPr txBox="1">
            <a:spLocks/>
          </p:cNvSpPr>
          <p:nvPr/>
        </p:nvSpPr>
        <p:spPr bwMode="auto">
          <a:xfrm>
            <a:off x="1143001" y="868296"/>
            <a:ext cx="4800600" cy="1589154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2675B4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2675B4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2675B4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2675B4"/>
              </a:buClr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2675B4"/>
              </a:buClr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2675B4"/>
              </a:buClr>
              <a:buFont typeface="Wingdings" charset="2"/>
              <a:buChar char="§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2675B4"/>
              </a:buClr>
              <a:buFont typeface="Wingdings" charset="2"/>
              <a:buChar char="§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2675B4"/>
              </a:buClr>
              <a:buFont typeface="Wingdings" charset="2"/>
              <a:buChar char="§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2675B4"/>
              </a:buClr>
              <a:buFont typeface="Wingdings" charset="2"/>
              <a:buChar char="§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2675B4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Osaka"/>
              </a:rPr>
              <a:t>Guides &amp; FAQs</a:t>
            </a:r>
          </a:p>
          <a:p>
            <a:pPr marL="257175" marR="0" lvl="0" indent="-257175" algn="l" defTabSz="6858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2675B4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13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Osaka"/>
                <a:hlinkClick r:id="rId3"/>
              </a:rPr>
              <a:t>How to Place Orders</a:t>
            </a: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Osaka"/>
            </a:endParaRPr>
          </a:p>
          <a:p>
            <a:pPr marL="257175" marR="0" lvl="0" indent="-257175" algn="l" defTabSz="6858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2675B4"/>
              </a:buClr>
              <a:buSzTx/>
              <a:buFont typeface="Wingdings" pitchFamily="2" charset="2"/>
              <a:buChar char="§"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Osaka"/>
            </a:endParaRPr>
          </a:p>
          <a:p>
            <a:pPr marL="257175" marR="0" lvl="0" indent="-257175" algn="l" defTabSz="6858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2675B4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13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Osaka"/>
                <a:hlinkClick r:id="rId4"/>
              </a:rPr>
              <a:t>FAQs</a:t>
            </a: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Osaka"/>
            </a:endParaRPr>
          </a:p>
          <a:p>
            <a:pPr marL="257175" marR="0" lvl="0" indent="-257175" algn="l" defTabSz="6858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2675B4"/>
              </a:buClr>
              <a:buSzTx/>
              <a:buFont typeface="Wingdings" pitchFamily="2" charset="2"/>
              <a:buChar char="§"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Osaka"/>
            </a:endParaRPr>
          </a:p>
          <a:p>
            <a:pPr marL="257175" marR="0" lvl="0" indent="-257175" algn="l" defTabSz="6858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2675B4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hlinkClick r:id="rId5"/>
              </a:rPr>
              <a:t>Invoice Guides and FAQ</a:t>
            </a: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Osaka"/>
            </a:endParaRPr>
          </a:p>
        </p:txBody>
      </p:sp>
      <p:grpSp>
        <p:nvGrpSpPr>
          <p:cNvPr id="18" name="Google Shape;6486;p62"/>
          <p:cNvGrpSpPr/>
          <p:nvPr/>
        </p:nvGrpSpPr>
        <p:grpSpPr>
          <a:xfrm>
            <a:off x="6358184" y="327919"/>
            <a:ext cx="357468" cy="352675"/>
            <a:chOff x="-33645475" y="3228075"/>
            <a:chExt cx="294600" cy="290650"/>
          </a:xfrm>
          <a:solidFill>
            <a:schemeClr val="tx1"/>
          </a:solidFill>
        </p:grpSpPr>
        <p:sp>
          <p:nvSpPr>
            <p:cNvPr id="19" name="Google Shape;6487;p62"/>
            <p:cNvSpPr/>
            <p:nvPr/>
          </p:nvSpPr>
          <p:spPr>
            <a:xfrm>
              <a:off x="-33456450" y="3261925"/>
              <a:ext cx="84300" cy="85100"/>
            </a:xfrm>
            <a:custGeom>
              <a:avLst/>
              <a:gdLst/>
              <a:ahLst/>
              <a:cxnLst/>
              <a:rect l="l" t="t" r="r" b="b"/>
              <a:pathLst>
                <a:path w="3372" h="3404" extrusionOk="0">
                  <a:moveTo>
                    <a:pt x="347" y="1"/>
                  </a:moveTo>
                  <a:cubicBezTo>
                    <a:pt x="158" y="1"/>
                    <a:pt x="1" y="158"/>
                    <a:pt x="1" y="347"/>
                  </a:cubicBezTo>
                  <a:cubicBezTo>
                    <a:pt x="1" y="536"/>
                    <a:pt x="158" y="694"/>
                    <a:pt x="347" y="694"/>
                  </a:cubicBezTo>
                  <a:lnTo>
                    <a:pt x="1009" y="694"/>
                  </a:lnTo>
                  <a:cubicBezTo>
                    <a:pt x="1576" y="694"/>
                    <a:pt x="2049" y="1166"/>
                    <a:pt x="2049" y="1733"/>
                  </a:cubicBezTo>
                  <a:lnTo>
                    <a:pt x="2049" y="2269"/>
                  </a:lnTo>
                  <a:lnTo>
                    <a:pt x="1923" y="2175"/>
                  </a:lnTo>
                  <a:cubicBezTo>
                    <a:pt x="1860" y="2112"/>
                    <a:pt x="1773" y="2080"/>
                    <a:pt x="1686" y="2080"/>
                  </a:cubicBezTo>
                  <a:cubicBezTo>
                    <a:pt x="1600" y="2080"/>
                    <a:pt x="1513" y="2112"/>
                    <a:pt x="1450" y="2175"/>
                  </a:cubicBezTo>
                  <a:cubicBezTo>
                    <a:pt x="1324" y="2269"/>
                    <a:pt x="1324" y="2521"/>
                    <a:pt x="1450" y="2647"/>
                  </a:cubicBezTo>
                  <a:lnTo>
                    <a:pt x="2112" y="3309"/>
                  </a:lnTo>
                  <a:cubicBezTo>
                    <a:pt x="2175" y="3372"/>
                    <a:pt x="2269" y="3403"/>
                    <a:pt x="2360" y="3403"/>
                  </a:cubicBezTo>
                  <a:cubicBezTo>
                    <a:pt x="2450" y="3403"/>
                    <a:pt x="2537" y="3372"/>
                    <a:pt x="2584" y="3309"/>
                  </a:cubicBezTo>
                  <a:lnTo>
                    <a:pt x="3277" y="2647"/>
                  </a:lnTo>
                  <a:cubicBezTo>
                    <a:pt x="3372" y="2521"/>
                    <a:pt x="3372" y="2269"/>
                    <a:pt x="3277" y="2175"/>
                  </a:cubicBezTo>
                  <a:cubicBezTo>
                    <a:pt x="3214" y="2112"/>
                    <a:pt x="3120" y="2080"/>
                    <a:pt x="3029" y="2080"/>
                  </a:cubicBezTo>
                  <a:cubicBezTo>
                    <a:pt x="2939" y="2080"/>
                    <a:pt x="2852" y="2112"/>
                    <a:pt x="2805" y="2175"/>
                  </a:cubicBezTo>
                  <a:lnTo>
                    <a:pt x="2679" y="2269"/>
                  </a:lnTo>
                  <a:lnTo>
                    <a:pt x="2679" y="1733"/>
                  </a:lnTo>
                  <a:cubicBezTo>
                    <a:pt x="2742" y="788"/>
                    <a:pt x="1954" y="1"/>
                    <a:pt x="100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8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Osaka" pitchFamily="-64" charset="-128"/>
                <a:cs typeface="Arial"/>
                <a:sym typeface="Arial"/>
              </a:endParaRPr>
            </a:p>
          </p:txBody>
        </p:sp>
        <p:sp>
          <p:nvSpPr>
            <p:cNvPr id="20" name="Google Shape;6488;p62"/>
            <p:cNvSpPr/>
            <p:nvPr/>
          </p:nvSpPr>
          <p:spPr>
            <a:xfrm>
              <a:off x="-33575375" y="3433625"/>
              <a:ext cx="85075" cy="85100"/>
            </a:xfrm>
            <a:custGeom>
              <a:avLst/>
              <a:gdLst/>
              <a:ahLst/>
              <a:cxnLst/>
              <a:rect l="l" t="t" r="r" b="b"/>
              <a:pathLst>
                <a:path w="3403" h="3404" extrusionOk="0">
                  <a:moveTo>
                    <a:pt x="1013" y="1"/>
                  </a:moveTo>
                  <a:cubicBezTo>
                    <a:pt x="922" y="1"/>
                    <a:pt x="835" y="32"/>
                    <a:pt x="788" y="95"/>
                  </a:cubicBezTo>
                  <a:lnTo>
                    <a:pt x="127" y="757"/>
                  </a:lnTo>
                  <a:cubicBezTo>
                    <a:pt x="1" y="883"/>
                    <a:pt x="1" y="1135"/>
                    <a:pt x="127" y="1229"/>
                  </a:cubicBezTo>
                  <a:cubicBezTo>
                    <a:pt x="174" y="1292"/>
                    <a:pt x="260" y="1324"/>
                    <a:pt x="351" y="1324"/>
                  </a:cubicBezTo>
                  <a:cubicBezTo>
                    <a:pt x="442" y="1324"/>
                    <a:pt x="536" y="1292"/>
                    <a:pt x="599" y="1229"/>
                  </a:cubicBezTo>
                  <a:lnTo>
                    <a:pt x="694" y="1135"/>
                  </a:lnTo>
                  <a:lnTo>
                    <a:pt x="694" y="1671"/>
                  </a:lnTo>
                  <a:cubicBezTo>
                    <a:pt x="694" y="2616"/>
                    <a:pt x="1450" y="3372"/>
                    <a:pt x="2395" y="3372"/>
                  </a:cubicBezTo>
                  <a:lnTo>
                    <a:pt x="3057" y="3372"/>
                  </a:lnTo>
                  <a:lnTo>
                    <a:pt x="3057" y="3403"/>
                  </a:lnTo>
                  <a:cubicBezTo>
                    <a:pt x="3246" y="3403"/>
                    <a:pt x="3403" y="3246"/>
                    <a:pt x="3403" y="3057"/>
                  </a:cubicBezTo>
                  <a:cubicBezTo>
                    <a:pt x="3403" y="2868"/>
                    <a:pt x="3246" y="2710"/>
                    <a:pt x="3057" y="2710"/>
                  </a:cubicBezTo>
                  <a:lnTo>
                    <a:pt x="2363" y="2710"/>
                  </a:lnTo>
                  <a:cubicBezTo>
                    <a:pt x="1796" y="2710"/>
                    <a:pt x="1324" y="2238"/>
                    <a:pt x="1324" y="1671"/>
                  </a:cubicBezTo>
                  <a:lnTo>
                    <a:pt x="1324" y="1135"/>
                  </a:lnTo>
                  <a:lnTo>
                    <a:pt x="1450" y="1229"/>
                  </a:lnTo>
                  <a:cubicBezTo>
                    <a:pt x="1513" y="1292"/>
                    <a:pt x="1599" y="1324"/>
                    <a:pt x="1686" y="1324"/>
                  </a:cubicBezTo>
                  <a:cubicBezTo>
                    <a:pt x="1773" y="1324"/>
                    <a:pt x="1859" y="1292"/>
                    <a:pt x="1922" y="1229"/>
                  </a:cubicBezTo>
                  <a:cubicBezTo>
                    <a:pt x="2048" y="1135"/>
                    <a:pt x="2048" y="883"/>
                    <a:pt x="1922" y="757"/>
                  </a:cubicBezTo>
                  <a:lnTo>
                    <a:pt x="1261" y="95"/>
                  </a:lnTo>
                  <a:cubicBezTo>
                    <a:pt x="1198" y="32"/>
                    <a:pt x="1103" y="1"/>
                    <a:pt x="1013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8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Osaka" pitchFamily="-64" charset="-128"/>
                <a:cs typeface="Arial"/>
                <a:sym typeface="Arial"/>
              </a:endParaRPr>
            </a:p>
          </p:txBody>
        </p:sp>
        <p:sp>
          <p:nvSpPr>
            <p:cNvPr id="21" name="Google Shape;6489;p62"/>
            <p:cNvSpPr/>
            <p:nvPr/>
          </p:nvSpPr>
          <p:spPr>
            <a:xfrm>
              <a:off x="-33645475" y="3228075"/>
              <a:ext cx="206375" cy="153600"/>
            </a:xfrm>
            <a:custGeom>
              <a:avLst/>
              <a:gdLst/>
              <a:ahLst/>
              <a:cxnLst/>
              <a:rect l="l" t="t" r="r" b="b"/>
              <a:pathLst>
                <a:path w="8255" h="6144" extrusionOk="0">
                  <a:moveTo>
                    <a:pt x="4191" y="0"/>
                  </a:moveTo>
                  <a:cubicBezTo>
                    <a:pt x="2300" y="0"/>
                    <a:pt x="757" y="1544"/>
                    <a:pt x="757" y="3434"/>
                  </a:cubicBezTo>
                  <a:lnTo>
                    <a:pt x="757" y="3529"/>
                  </a:lnTo>
                  <a:cubicBezTo>
                    <a:pt x="347" y="3686"/>
                    <a:pt x="95" y="4033"/>
                    <a:pt x="95" y="4474"/>
                  </a:cubicBezTo>
                  <a:lnTo>
                    <a:pt x="95" y="5135"/>
                  </a:lnTo>
                  <a:cubicBezTo>
                    <a:pt x="1" y="5671"/>
                    <a:pt x="473" y="6143"/>
                    <a:pt x="1009" y="6143"/>
                  </a:cubicBezTo>
                  <a:cubicBezTo>
                    <a:pt x="1135" y="6143"/>
                    <a:pt x="1261" y="6112"/>
                    <a:pt x="1387" y="6080"/>
                  </a:cubicBezTo>
                  <a:lnTo>
                    <a:pt x="1387" y="3403"/>
                  </a:lnTo>
                  <a:cubicBezTo>
                    <a:pt x="1387" y="1890"/>
                    <a:pt x="2647" y="630"/>
                    <a:pt x="4128" y="630"/>
                  </a:cubicBezTo>
                  <a:cubicBezTo>
                    <a:pt x="5640" y="630"/>
                    <a:pt x="6900" y="1890"/>
                    <a:pt x="6900" y="3403"/>
                  </a:cubicBezTo>
                  <a:lnTo>
                    <a:pt x="6900" y="6080"/>
                  </a:lnTo>
                  <a:cubicBezTo>
                    <a:pt x="6995" y="6112"/>
                    <a:pt x="7121" y="6143"/>
                    <a:pt x="7247" y="6143"/>
                  </a:cubicBezTo>
                  <a:cubicBezTo>
                    <a:pt x="7782" y="6143"/>
                    <a:pt x="8255" y="5671"/>
                    <a:pt x="8255" y="5135"/>
                  </a:cubicBezTo>
                  <a:lnTo>
                    <a:pt x="8255" y="4474"/>
                  </a:lnTo>
                  <a:cubicBezTo>
                    <a:pt x="8255" y="4033"/>
                    <a:pt x="8003" y="3623"/>
                    <a:pt x="7593" y="3529"/>
                  </a:cubicBezTo>
                  <a:lnTo>
                    <a:pt x="7593" y="3434"/>
                  </a:lnTo>
                  <a:cubicBezTo>
                    <a:pt x="7593" y="1544"/>
                    <a:pt x="6050" y="0"/>
                    <a:pt x="419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8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Osaka" pitchFamily="-64" charset="-128"/>
                <a:cs typeface="Arial"/>
                <a:sym typeface="Arial"/>
              </a:endParaRPr>
            </a:p>
          </p:txBody>
        </p:sp>
        <p:sp>
          <p:nvSpPr>
            <p:cNvPr id="22" name="Google Shape;6490;p62"/>
            <p:cNvSpPr/>
            <p:nvPr/>
          </p:nvSpPr>
          <p:spPr>
            <a:xfrm>
              <a:off x="-33593500" y="3279250"/>
              <a:ext cx="104775" cy="52275"/>
            </a:xfrm>
            <a:custGeom>
              <a:avLst/>
              <a:gdLst/>
              <a:ahLst/>
              <a:cxnLst/>
              <a:rect l="l" t="t" r="r" b="b"/>
              <a:pathLst>
                <a:path w="4191" h="2091" extrusionOk="0">
                  <a:moveTo>
                    <a:pt x="1734" y="1"/>
                  </a:moveTo>
                  <a:cubicBezTo>
                    <a:pt x="789" y="1"/>
                    <a:pt x="1" y="757"/>
                    <a:pt x="1" y="1702"/>
                  </a:cubicBezTo>
                  <a:lnTo>
                    <a:pt x="1" y="2049"/>
                  </a:lnTo>
                  <a:lnTo>
                    <a:pt x="1230" y="2049"/>
                  </a:lnTo>
                  <a:cubicBezTo>
                    <a:pt x="1545" y="2049"/>
                    <a:pt x="1891" y="2049"/>
                    <a:pt x="2017" y="1986"/>
                  </a:cubicBezTo>
                  <a:cubicBezTo>
                    <a:pt x="2049" y="1954"/>
                    <a:pt x="2080" y="1828"/>
                    <a:pt x="2080" y="1734"/>
                  </a:cubicBezTo>
                  <a:cubicBezTo>
                    <a:pt x="2080" y="1545"/>
                    <a:pt x="2238" y="1387"/>
                    <a:pt x="2458" y="1387"/>
                  </a:cubicBezTo>
                  <a:cubicBezTo>
                    <a:pt x="2647" y="1387"/>
                    <a:pt x="2805" y="1545"/>
                    <a:pt x="2805" y="1734"/>
                  </a:cubicBezTo>
                  <a:cubicBezTo>
                    <a:pt x="2805" y="1828"/>
                    <a:pt x="2805" y="1954"/>
                    <a:pt x="2868" y="1986"/>
                  </a:cubicBezTo>
                  <a:cubicBezTo>
                    <a:pt x="2942" y="2059"/>
                    <a:pt x="3091" y="2090"/>
                    <a:pt x="3266" y="2090"/>
                  </a:cubicBezTo>
                  <a:cubicBezTo>
                    <a:pt x="3389" y="2090"/>
                    <a:pt x="3525" y="2075"/>
                    <a:pt x="3656" y="2049"/>
                  </a:cubicBezTo>
                  <a:lnTo>
                    <a:pt x="4191" y="2049"/>
                  </a:lnTo>
                  <a:lnTo>
                    <a:pt x="4191" y="1702"/>
                  </a:lnTo>
                  <a:lnTo>
                    <a:pt x="4128" y="1702"/>
                  </a:lnTo>
                  <a:cubicBezTo>
                    <a:pt x="4128" y="757"/>
                    <a:pt x="3340" y="1"/>
                    <a:pt x="239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8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Osaka" pitchFamily="-64" charset="-128"/>
                <a:cs typeface="Arial"/>
                <a:sym typeface="Arial"/>
              </a:endParaRPr>
            </a:p>
          </p:txBody>
        </p:sp>
        <p:sp>
          <p:nvSpPr>
            <p:cNvPr id="23" name="Google Shape;6491;p62"/>
            <p:cNvSpPr/>
            <p:nvPr/>
          </p:nvSpPr>
          <p:spPr>
            <a:xfrm>
              <a:off x="-33593500" y="3341475"/>
              <a:ext cx="104775" cy="74075"/>
            </a:xfrm>
            <a:custGeom>
              <a:avLst/>
              <a:gdLst/>
              <a:ahLst/>
              <a:cxnLst/>
              <a:rect l="l" t="t" r="r" b="b"/>
              <a:pathLst>
                <a:path w="4191" h="2963" extrusionOk="0">
                  <a:moveTo>
                    <a:pt x="2395" y="1"/>
                  </a:moveTo>
                  <a:cubicBezTo>
                    <a:pt x="2080" y="253"/>
                    <a:pt x="1671" y="253"/>
                    <a:pt x="1230" y="253"/>
                  </a:cubicBezTo>
                  <a:lnTo>
                    <a:pt x="1" y="253"/>
                  </a:lnTo>
                  <a:lnTo>
                    <a:pt x="1" y="914"/>
                  </a:lnTo>
                  <a:cubicBezTo>
                    <a:pt x="1" y="2049"/>
                    <a:pt x="946" y="2962"/>
                    <a:pt x="2112" y="2962"/>
                  </a:cubicBezTo>
                  <a:cubicBezTo>
                    <a:pt x="3246" y="2962"/>
                    <a:pt x="4191" y="2049"/>
                    <a:pt x="4191" y="914"/>
                  </a:cubicBezTo>
                  <a:lnTo>
                    <a:pt x="4191" y="253"/>
                  </a:lnTo>
                  <a:lnTo>
                    <a:pt x="3466" y="253"/>
                  </a:lnTo>
                  <a:cubicBezTo>
                    <a:pt x="3088" y="253"/>
                    <a:pt x="2679" y="190"/>
                    <a:pt x="239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8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Osaka" pitchFamily="-64" charset="-128"/>
                <a:cs typeface="Arial"/>
                <a:sym typeface="Arial"/>
              </a:endParaRPr>
            </a:p>
          </p:txBody>
        </p:sp>
        <p:sp>
          <p:nvSpPr>
            <p:cNvPr id="24" name="Google Shape;6492;p62"/>
            <p:cNvSpPr/>
            <p:nvPr/>
          </p:nvSpPr>
          <p:spPr>
            <a:xfrm>
              <a:off x="-33455650" y="3381650"/>
              <a:ext cx="104775" cy="52250"/>
            </a:xfrm>
            <a:custGeom>
              <a:avLst/>
              <a:gdLst/>
              <a:ahLst/>
              <a:cxnLst/>
              <a:rect l="l" t="t" r="r" b="b"/>
              <a:pathLst>
                <a:path w="4191" h="2090" extrusionOk="0">
                  <a:moveTo>
                    <a:pt x="1702" y="0"/>
                  </a:moveTo>
                  <a:cubicBezTo>
                    <a:pt x="756" y="0"/>
                    <a:pt x="0" y="757"/>
                    <a:pt x="0" y="1702"/>
                  </a:cubicBezTo>
                  <a:lnTo>
                    <a:pt x="0" y="2048"/>
                  </a:lnTo>
                  <a:lnTo>
                    <a:pt x="1229" y="2048"/>
                  </a:lnTo>
                  <a:cubicBezTo>
                    <a:pt x="1544" y="2048"/>
                    <a:pt x="1891" y="2048"/>
                    <a:pt x="2017" y="1985"/>
                  </a:cubicBezTo>
                  <a:cubicBezTo>
                    <a:pt x="2048" y="1954"/>
                    <a:pt x="2080" y="1828"/>
                    <a:pt x="2080" y="1733"/>
                  </a:cubicBezTo>
                  <a:cubicBezTo>
                    <a:pt x="2080" y="1544"/>
                    <a:pt x="2237" y="1387"/>
                    <a:pt x="2458" y="1387"/>
                  </a:cubicBezTo>
                  <a:cubicBezTo>
                    <a:pt x="2647" y="1387"/>
                    <a:pt x="2804" y="1544"/>
                    <a:pt x="2804" y="1733"/>
                  </a:cubicBezTo>
                  <a:cubicBezTo>
                    <a:pt x="2804" y="1828"/>
                    <a:pt x="2804" y="1954"/>
                    <a:pt x="2867" y="1985"/>
                  </a:cubicBezTo>
                  <a:cubicBezTo>
                    <a:pt x="2941" y="2059"/>
                    <a:pt x="3091" y="2090"/>
                    <a:pt x="3265" y="2090"/>
                  </a:cubicBezTo>
                  <a:cubicBezTo>
                    <a:pt x="3388" y="2090"/>
                    <a:pt x="3524" y="2074"/>
                    <a:pt x="3655" y="2048"/>
                  </a:cubicBezTo>
                  <a:lnTo>
                    <a:pt x="4190" y="2048"/>
                  </a:lnTo>
                  <a:lnTo>
                    <a:pt x="4190" y="1702"/>
                  </a:lnTo>
                  <a:cubicBezTo>
                    <a:pt x="4096" y="757"/>
                    <a:pt x="3308" y="0"/>
                    <a:pt x="236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8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Osaka" pitchFamily="-64" charset="-128"/>
                <a:cs typeface="Arial"/>
                <a:sym typeface="Arial"/>
              </a:endParaRPr>
            </a:p>
          </p:txBody>
        </p:sp>
        <p:sp>
          <p:nvSpPr>
            <p:cNvPr id="25" name="Google Shape;6493;p62"/>
            <p:cNvSpPr/>
            <p:nvPr/>
          </p:nvSpPr>
          <p:spPr>
            <a:xfrm>
              <a:off x="-33456450" y="3443875"/>
              <a:ext cx="102425" cy="74850"/>
            </a:xfrm>
            <a:custGeom>
              <a:avLst/>
              <a:gdLst/>
              <a:ahLst/>
              <a:cxnLst/>
              <a:rect l="l" t="t" r="r" b="b"/>
              <a:pathLst>
                <a:path w="4097" h="2994" extrusionOk="0">
                  <a:moveTo>
                    <a:pt x="2395" y="0"/>
                  </a:moveTo>
                  <a:cubicBezTo>
                    <a:pt x="2080" y="252"/>
                    <a:pt x="1639" y="252"/>
                    <a:pt x="1230" y="252"/>
                  </a:cubicBezTo>
                  <a:lnTo>
                    <a:pt x="1" y="252"/>
                  </a:lnTo>
                  <a:lnTo>
                    <a:pt x="1" y="914"/>
                  </a:lnTo>
                  <a:cubicBezTo>
                    <a:pt x="1" y="2048"/>
                    <a:pt x="914" y="2993"/>
                    <a:pt x="2049" y="2993"/>
                  </a:cubicBezTo>
                  <a:cubicBezTo>
                    <a:pt x="3183" y="2993"/>
                    <a:pt x="4096" y="2048"/>
                    <a:pt x="4096" y="914"/>
                  </a:cubicBezTo>
                  <a:lnTo>
                    <a:pt x="4096" y="252"/>
                  </a:lnTo>
                  <a:lnTo>
                    <a:pt x="3435" y="252"/>
                  </a:lnTo>
                  <a:cubicBezTo>
                    <a:pt x="3025" y="252"/>
                    <a:pt x="2679" y="189"/>
                    <a:pt x="239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8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Osaka" pitchFamily="-64" charset="-128"/>
                <a:cs typeface="Arial"/>
                <a:sym typeface="Arial"/>
              </a:endParaRPr>
            </a:p>
          </p:txBody>
        </p:sp>
      </p:grpSp>
      <p:sp>
        <p:nvSpPr>
          <p:cNvPr id="17" name="Slide Number Placeholder 4">
            <a:extLst>
              <a:ext uri="{FF2B5EF4-FFF2-40B4-BE49-F238E27FC236}">
                <a16:creationId xmlns:a16="http://schemas.microsoft.com/office/drawing/2014/main" id="{17AF7DAF-61EC-4979-BDA6-D34148154047}"/>
              </a:ext>
            </a:extLst>
          </p:cNvPr>
          <p:cNvSpPr txBox="1">
            <a:spLocks/>
          </p:cNvSpPr>
          <p:nvPr/>
        </p:nvSpPr>
        <p:spPr bwMode="auto">
          <a:xfrm>
            <a:off x="5695619" y="4964372"/>
            <a:ext cx="1062990" cy="109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defTabSz="457200" rtl="0" fontAlgn="base">
              <a:spcBef>
                <a:spcPct val="0"/>
              </a:spcBef>
              <a:spcAft>
                <a:spcPct val="0"/>
              </a:spcAft>
              <a:defRPr sz="900" kern="1200">
                <a:solidFill>
                  <a:srgbClr val="808080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marL="0" marR="0" lvl="0" indent="0" algn="r" defTabSz="513160" rtl="0" eaLnBrk="1" fontAlgn="base" latinLnBrk="0" hangingPunct="1">
              <a:lnSpc>
                <a:spcPct val="95000"/>
              </a:lnSpc>
              <a:spcBef>
                <a:spcPts val="806"/>
              </a:spcBef>
              <a:spcAft>
                <a:spcPct val="0"/>
              </a:spcAft>
              <a:buClr>
                <a:srgbClr val="000000"/>
              </a:buClr>
              <a:buSzPct val="90000"/>
              <a:buFontTx/>
              <a:buNone/>
              <a:tabLst/>
              <a:defRPr/>
            </a:pPr>
            <a:fld id="{9A3BDB57-A3B2-4CBD-A5AE-076F05FE3509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Arial" charset="0"/>
                <a:ea typeface="ＭＳ Ｐゴシック" charset="0"/>
              </a:rPr>
              <a:pPr marL="0" marR="0" lvl="0" indent="0" algn="r" defTabSz="513160" rtl="0" eaLnBrk="1" fontAlgn="base" latinLnBrk="0" hangingPunct="1">
                <a:lnSpc>
                  <a:spcPct val="95000"/>
                </a:lnSpc>
                <a:spcBef>
                  <a:spcPts val="806"/>
                </a:spcBef>
                <a:spcAft>
                  <a:spcPct val="0"/>
                </a:spcAft>
                <a:buClr>
                  <a:srgbClr val="000000"/>
                </a:buClr>
                <a:buSzPct val="90000"/>
                <a:buFontTx/>
                <a:buNone/>
                <a:tabLst/>
                <a:defRPr/>
              </a:pPr>
              <a:t>6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808080"/>
              </a:solidFill>
              <a:effectLst/>
              <a:uLnTx/>
              <a:uFillTx/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556933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ARTICULATE_DESIGN_ID_OLD_ TO BE DELETED" val="xp8qRPSy"/>
  <p:tag name="ARTICULATE_DESIGN_ID_2_BLUE THEME 2015 16X9" val="VrZXwfwF"/>
  <p:tag name="ARTICULATE_SLIDE_COUNT" val="162"/>
  <p:tag name="ARTICULATE_PROJECT_OPEN" val="0"/>
  <p:tag name="MMPROD_UIDATA" val="&lt;database version=&quot;11.0&quot;&gt;&lt;object type=&quot;1&quot; unique_id=&quot;10001&quot;&gt;&lt;object type=&quot;2&quot; unique_id=&quot;22404&quot;&gt;&lt;object type=&quot;3&quot; unique_id=&quot;1838115&quot;&gt;&lt;property id=&quot;20148&quot; value=&quot;5&quot;/&gt;&lt;property id=&quot;20300&quot; value=&quot;Slide 59 - &amp;quot;Walkthrough: Invite a Supplier for Qualification &amp;quot;&quot;/&gt;&lt;property id=&quot;20307&quot; value=&quot;499&quot;/&gt;&lt;/object&gt;&lt;object type=&quot;3&quot; unique_id=&quot;1838128&quot;&gt;&lt;property id=&quot;20148&quot; value=&quot;5&quot;/&gt;&lt;property id=&quot;20300&quot; value=&quot;Slide 1 - &amp;quot;Ariba Supplier Lifecycle &amp;amp; Performance Management&amp;quot;&quot;/&gt;&lt;property id=&quot;20307&quot; value=&quot;535&quot;/&gt;&lt;/object&gt;&lt;object type=&quot;3&quot; unique_id=&quot;1838132&quot;&gt;&lt;property id=&quot;20148&quot; value=&quot;5&quot;/&gt;&lt;property id=&quot;20300&quot; value=&quot;Slide 4 - &amp;quot;Ground Rules&amp;quot;&quot;/&gt;&lt;property id=&quot;20307&quot; value=&quot;536&quot;/&gt;&lt;/object&gt;&lt;object type=&quot;3&quot; unique_id=&quot;1838133&quot;&gt;&lt;property id=&quot;20148&quot; value=&quot;5&quot;/&gt;&lt;property id=&quot;20300&quot; value=&quot;Slide 29 - &amp;quot;Create a Supplier Request (1 of 4)&amp;quot;&quot;/&gt;&lt;property id=&quot;20307&quot; value=&quot;537&quot;/&gt;&lt;/object&gt;&lt;object type=&quot;3&quot; unique_id=&quot;1838134&quot;&gt;&lt;property id=&quot;20148&quot; value=&quot;5&quot;/&gt;&lt;property id=&quot;20300&quot; value=&quot;Slide 30 - &amp;quot;Create a Supplier Request (2 of 4)&amp;quot;&quot;/&gt;&lt;property id=&quot;20307&quot; value=&quot;538&quot;/&gt;&lt;/object&gt;&lt;object type=&quot;3&quot; unique_id=&quot;1838136&quot;&gt;&lt;property id=&quot;20148&quot; value=&quot;5&quot;/&gt;&lt;property id=&quot;20300&quot; value=&quot;Slide 33 - &amp;quot;Approve a Supplier Request (1 of 2)&amp;quot;&quot;/&gt;&lt;property id=&quot;20307&quot; value=&quot;540&quot;/&gt;&lt;/object&gt;&lt;object type=&quot;3&quot; unique_id=&quot;1838137&quot;&gt;&lt;property id=&quot;20148&quot; value=&quot;5&quot;/&gt;&lt;property id=&quot;20300&quot; value=&quot;Slide 131 - &amp;quot;Knowledge Check 5&amp;quot;&quot;/&gt;&lt;property id=&quot;20307&quot; value=&quot;551&quot;/&gt;&lt;/object&gt;&lt;object type=&quot;3&quot; unique_id=&quot;1838195&quot;&gt;&lt;property id=&quot;20148&quot; value=&quot;5&quot;/&gt;&lt;property id=&quot;20300&quot; value=&quot;Slide 167 - &amp;quot;Running Prepackaged Supplier Reports (2 of 4)&amp;quot;&quot;/&gt;&lt;property id=&quot;20307&quot; value=&quot;639&quot;/&gt;&lt;/object&gt;&lt;object type=&quot;3&quot; unique_id=&quot;1838196&quot;&gt;&lt;property id=&quot;20148&quot; value=&quot;5&quot;/&gt;&lt;property id=&quot;20300&quot; value=&quot;Slide 168 - &amp;quot;Running Prepackaged Supplier Reports (3 of 4)&amp;quot;&quot;/&gt;&lt;property id=&quot;20307&quot; value=&quot;640&quot;/&gt;&lt;/object&gt;&lt;object type=&quot;3&quot; unique_id=&quot;1838197&quot;&gt;&lt;property id=&quot;20148&quot; value=&quot;5&quot;/&gt;&lt;property id=&quot;20300&quot; value=&quot;Slide 169 - &amp;quot;Running Prepackaged Supplier Reports (4 of 4)&amp;quot;&quot;/&gt;&lt;property id=&quot;20307&quot; value=&quot;641&quot;/&gt;&lt;/object&gt;&lt;object type=&quot;3&quot; unique_id=&quot;1838199&quot;&gt;&lt;property id=&quot;20148&quot; value=&quot;5&quot;/&gt;&lt;property id=&quot;20300&quot; value=&quot;Slide 153 - &amp;quot;Walkthrough: Closing a Supplier Relationship&amp;quot;&quot;/&gt;&lt;property id=&quot;20307&quot; value=&quot;643&quot;/&gt;&lt;/object&gt;&lt;object type=&quot;3&quot; unique_id=&quot;1838200&quot;&gt;&lt;property id=&quot;20148&quot; value=&quot;5&quot;/&gt;&lt;property id=&quot;20300&quot; value=&quot;Slide 154 - &amp;quot;Closing a Supplier Relationship (1 of 8)&amp;quot;&quot;/&gt;&lt;property id=&quot;20307&quot; value=&quot;644&quot;/&gt;&lt;/object&gt;&lt;object type=&quot;3&quot; unique_id=&quot;1838201&quot;&gt;&lt;property id=&quot;20148&quot; value=&quot;5&quot;/&gt;&lt;property id=&quot;20300&quot; value=&quot;Slide 155 - &amp;quot;Closing a Supplier Relationship (2 of 8)&amp;quot;&quot;/&gt;&lt;property id=&quot;20307&quot; value=&quot;645&quot;/&gt;&lt;/object&gt;&lt;object type=&quot;3&quot; unique_id=&quot;1838202&quot;&gt;&lt;property id=&quot;20148&quot; value=&quot;5&quot;/&gt;&lt;property id=&quot;20300&quot; value=&quot;Slide 156 - &amp;quot;Closing a Supplier Relationship (3 of 8)&amp;quot;&quot;/&gt;&lt;property id=&quot;20307&quot; value=&quot;646&quot;/&gt;&lt;/object&gt;&lt;object type=&quot;3&quot; unique_id=&quot;1838203&quot;&gt;&lt;property id=&quot;20148&quot; value=&quot;5&quot;/&gt;&lt;property id=&quot;20300&quot; value=&quot;Slide 157 - &amp;quot;Closing a Supplier Relationship (4 of 8)&amp;quot;&quot;/&gt;&lt;property id=&quot;20307&quot; value=&quot;647&quot;/&gt;&lt;/object&gt;&lt;object type=&quot;3&quot; unique_id=&quot;1838204&quot;&gt;&lt;property id=&quot;20148&quot; value=&quot;5&quot;/&gt;&lt;property id=&quot;20300&quot; value=&quot;Slide 170 - &amp;quot;Lesson Summary&amp;quot;&quot;/&gt;&lt;property id=&quot;20307&quot; value=&quot;648&quot;/&gt;&lt;/object&gt;&lt;object type=&quot;3&quot; unique_id=&quot;1838207&quot;&gt;&lt;property id=&quot;20148&quot; value=&quot;5&quot;/&gt;&lt;property id=&quot;20300&quot; value=&quot;Slide 3 - &amp;quot;Introduction&amp;quot;&quot;/&gt;&lt;property id=&quot;20307&quot; value=&quot;650&quot;/&gt;&lt;/object&gt;&lt;object type=&quot;3&quot; unique_id=&quot;1838209&quot;&gt;&lt;property id=&quot;20148&quot; value=&quot;5&quot;/&gt;&lt;property id=&quot;20300&quot; value=&quot;Slide 75 - &amp;quot;Disqualify a Supplier (2 of 2)&amp;quot;&quot;/&gt;&lt;property id=&quot;20307&quot; value=&quot;652&quot;/&gt;&lt;/object&gt;&lt;object type=&quot;3&quot; unique_id=&quot;1838211&quot;&gt;&lt;property id=&quot;20148&quot; value=&quot;5&quot;/&gt;&lt;property id=&quot;20300&quot; value=&quot;Slide 87 - &amp;quot;Create a Project (4 of 5)&amp;quot;&quot;/&gt;&lt;property id=&quot;20307&quot; value=&quot;656&quot;/&gt;&lt;/object&gt;&lt;object type=&quot;3&quot; unique_id=&quot;1838212&quot;&gt;&lt;property id=&quot;20148&quot; value=&quot;5&quot;/&gt;&lt;property id=&quot;20300&quot; value=&quot;Slide 88 - &amp;quot;Create a Project (5 of 5)&amp;quot;&quot;/&gt;&lt;property id=&quot;20307&quot; value=&quot;657&quot;/&gt;&lt;/object&gt;&lt;object type=&quot;3&quot; unique_id=&quot;1838213&quot;&gt;&lt;property id=&quot;20148&quot; value=&quot;5&quot;/&gt;&lt;property id=&quot;20300&quot; value=&quot;Slide 89 - &amp;quot;Tasks Tab – Establish Supplier Goals&amp;quot;&quot;/&gt;&lt;property id=&quot;20307&quot; value=&quot;658&quot;/&gt;&lt;/object&gt;&lt;object type=&quot;3&quot; unique_id=&quot;1838214&quot;&gt;&lt;property id=&quot;20148&quot; value=&quot;5&quot;/&gt;&lt;property id=&quot;20300&quot; value=&quot;Slide 107 - &amp;quot;Tasks Tab – Manage Supplier Performance &amp;quot;&quot;/&gt;&lt;property id=&quot;20307&quot; value=&quot;660&quot;/&gt;&lt;/object&gt;&lt;object type=&quot;3&quot; unique_id=&quot;1838215&quot;&gt;&lt;property id=&quot;20148&quot; value=&quot;5&quot;/&gt;&lt;property id=&quot;20300&quot; value=&quot;Slide 116 - &amp;quot;Running the Supplier Survey (3 of 5)&amp;quot;&quot;/&gt;&lt;property id=&quot;20307&quot; value=&quot;661&quot;/&gt;&lt;/object&gt;&lt;object type=&quot;3&quot; unique_id=&quot;1838216&quot;&gt;&lt;property id=&quot;20148&quot; value=&quot;5&quot;/&gt;&lt;property id=&quot;20300&quot; value=&quot;Slide 145 - &amp;quot;Developing Supplier Action Plan (2 of 3)&amp;quot;&quot;/&gt;&lt;property id=&quot;20307&quot; value=&quot;662&quot;/&gt;&lt;/object&gt;&lt;object type=&quot;3&quot; unique_id=&quot;1838217&quot;&gt;&lt;property id=&quot;20148&quot; value=&quot;5&quot;/&gt;&lt;property id=&quot;20300&quot; value=&quot;Slide 152 - &amp;quot;Tasks Tab – End Supplier Relationship&amp;quot;&quot;/&gt;&lt;property id=&quot;20307&quot; value=&quot;663&quot;/&gt;&lt;/object&gt;&lt;object type=&quot;3&quot; unique_id=&quot;1838218&quot;&gt;&lt;property id=&quot;20148&quot; value=&quot;5&quot;/&gt;&lt;property id=&quot;20300&quot; value=&quot;Slide 165 - &amp;quot;Walkthrough: Running Prepackaged Supplier Reports&amp;quot;&quot;/&gt;&lt;property id=&quot;20307&quot; value=&quot;664&quot;/&gt;&lt;/object&gt;&lt;object type=&quot;3&quot; unique_id=&quot;1838220&quot;&gt;&lt;property id=&quot;20148&quot; value=&quot;5&quot;/&gt;&lt;property id=&quot;20300&quot; value=&quot;Slide 158 - &amp;quot;Closing a Supplier Relationship (5 of 8)&amp;quot;&quot;/&gt;&lt;property id=&quot;20307&quot; value=&quot;665&quot;/&gt;&lt;/object&gt;&lt;object type=&quot;3&quot; unique_id=&quot;1838222&quot;&gt;&lt;property id=&quot;20148&quot; value=&quot;5&quot;/&gt;&lt;property id=&quot;20300&quot; value=&quot;Slide 159 - &amp;quot;Closing a Supplier Relationship (6 of 8)&amp;quot;&quot;/&gt;&lt;property id=&quot;20307&quot; value=&quot;666&quot;/&gt;&lt;/object&gt;&lt;object type=&quot;3&quot; unique_id=&quot;1838223&quot;&gt;&lt;property id=&quot;20148&quot; value=&quot;5&quot;/&gt;&lt;property id=&quot;20300&quot; value=&quot;Slide 160 - &amp;quot;Closing a Supplier Relationship (7 of 8)&amp;quot;&quot;/&gt;&lt;property id=&quot;20307&quot; value=&quot;667&quot;/&gt;&lt;/object&gt;&lt;object type=&quot;3&quot; unique_id=&quot;1838224&quot;&gt;&lt;property id=&quot;20148&quot; value=&quot;5&quot;/&gt;&lt;property id=&quot;20300&quot; value=&quot;Slide 161 - &amp;quot;Closing a Supplier Relationship (8 of 8)&amp;quot;&quot;/&gt;&lt;property id=&quot;20307&quot; value=&quot;668&quot;/&gt;&lt;/object&gt;&lt;object type=&quot;3&quot; unique_id=&quot;1838225&quot;&gt;&lt;property id=&quot;20148&quot; value=&quot;5&quot;/&gt;&lt;property id=&quot;20300&quot; value=&quot;Slide 139 - &amp;quot;Conducting Supplier Business Review (2 of 5)&amp;quot;&quot;/&gt;&lt;property id=&quot;20307&quot; value=&quot;669&quot;/&gt;&lt;/object&gt;&lt;object type=&quot;3&quot; unique_id=&quot;1838226&quot;&gt;&lt;property id=&quot;20148&quot; value=&quot;5&quot;/&gt;&lt;property id=&quot;20300&quot; value=&quot;Slide 27 - &amp;quot;Supplier Request Overview&amp;quot;&quot;/&gt;&lt;property id=&quot;20307&quot; value=&quot;670&quot;/&gt;&lt;/object&gt;&lt;object type=&quot;3&quot; unique_id=&quot;1840563&quot;&gt;&lt;property id=&quot;20148&quot; value=&quot;5&quot;/&gt;&lt;property id=&quot;20300&quot; value=&quot;Slide 2 - &amp;quot;Course Agenda&amp;quot;&quot;/&gt;&lt;property id=&quot;20307&quot; value=&quot;674&quot;/&gt;&lt;/object&gt;&lt;object type=&quot;3&quot; unique_id=&quot;1840564&quot;&gt;&lt;property id=&quot;20148&quot; value=&quot;5&quot;/&gt;&lt;property id=&quot;20300&quot; value=&quot;Slide 5 - &amp;quot;Course Objectives&amp;quot;&quot;/&gt;&lt;property id=&quot;20307&quot; value=&quot;304&quot;/&gt;&lt;/object&gt;&lt;object type=&quot;3&quot; unique_id=&quot;1840565&quot;&gt;&lt;property id=&quot;20148&quot; value=&quot;5&quot;/&gt;&lt;property id=&quot;20300&quot; value=&quot;Slide 6 - &amp;quot;Introduction to Ariba Supplier Lifecycle &amp;amp; Performance &amp;quot;&quot;/&gt;&lt;property id=&quot;20307&quot; value=&quot;257&quot;/&gt;&lt;/object&gt;&lt;object type=&quot;3&quot; unique_id=&quot;1840566&quot;&gt;&lt;property id=&quot;20148&quot; value=&quot;5&quot;/&gt;&lt;property id=&quot;20300&quot; value=&quot;Slide 7 - &amp;quot;Lesson Objectives&amp;quot;&quot;/&gt;&lt;property id=&quot;20307&quot; value=&quot;351&quot;/&gt;&lt;/object&gt;&lt;object type=&quot;3&quot; unique_id=&quot;1840567&quot;&gt;&lt;property id=&quot;20148&quot; value=&quot;5&quot;/&gt;&lt;property id=&quot;20300&quot; value=&quot;Slide 8 - &amp;quot;Key Terms and Concepts&amp;quot;&quot;/&gt;&lt;property id=&quot;20307&quot; value=&quot;313&quot;/&gt;&lt;/object&gt;&lt;object type=&quot;3&quot; unique_id=&quot;1840568&quot;&gt;&lt;property id=&quot;20148&quot; value=&quot;5&quot;/&gt;&lt;property id=&quot;20300&quot; value=&quot;Slide 9 - &amp;quot;Supplier Lifecycle in Ariba&amp;quot;&quot;/&gt;&lt;property id=&quot;20307&quot; value=&quot;345&quot;/&gt;&lt;/object&gt;&lt;object type=&quot;3&quot; unique_id=&quot;1840569&quot;&gt;&lt;property id=&quot;20148&quot; value=&quot;5&quot;/&gt;&lt;property id=&quot;20300&quot; value=&quot;Slide 10 - &amp;quot;Lesson Summary&amp;quot;&quot;/&gt;&lt;property id=&quot;20307&quot; value=&quot;357&quot;/&gt;&lt;/object&gt;&lt;object type=&quot;3&quot; unique_id=&quot;1840570&quot;&gt;&lt;property id=&quot;20148&quot; value=&quot;5&quot;/&gt;&lt;property id=&quot;20300&quot; value=&quot;Slide 11 - &amp;quot;Ariba Supplier Lifecycle &amp;amp; Performance Navigation&amp;quot;&quot;/&gt;&lt;property id=&quot;20307&quot; value=&quot;316&quot;/&gt;&lt;/object&gt;&lt;object type=&quot;3&quot; unique_id=&quot;1840571&quot;&gt;&lt;property id=&quot;20148&quot; value=&quot;5&quot;/&gt;&lt;property id=&quot;20300&quot; value=&quot;Slide 12 - &amp;quot;Lesson Objectives&amp;quot;&quot;/&gt;&lt;property id=&quot;20307&quot; value=&quot;356&quot;/&gt;&lt;/object&gt;&lt;object type=&quot;3&quot; unique_id=&quot;1840572&quot;&gt;&lt;property id=&quot;20148&quot; value=&quot;5&quot;/&gt;&lt;property id=&quot;20300&quot; value=&quot;Slide 13 - &amp;quot;Homepage Functionality (1 of 3)&amp;quot;&quot;/&gt;&lt;property id=&quot;20307&quot; value=&quot;350&quot;/&gt;&lt;/object&gt;&lt;object type=&quot;3&quot; unique_id=&quot;1840573&quot;&gt;&lt;property id=&quot;20148&quot; value=&quot;5&quot;/&gt;&lt;property id=&quot;20300&quot; value=&quot;Slide 14 - &amp;quot;Homepage Functionality (2 of 3)&amp;quot;&quot;/&gt;&lt;property id=&quot;20307&quot; value=&quot;673&quot;/&gt;&lt;/object&gt;&lt;object type=&quot;3&quot; unique_id=&quot;1840574&quot;&gt;&lt;property id=&quot;20148&quot; value=&quot;5&quot;/&gt;&lt;property id=&quot;20300&quot; value=&quot;Slide 15 - &amp;quot;Homepage Functionality (3 of 3)&amp;quot;&quot;/&gt;&lt;property id=&quot;20307&quot; value=&quot;349&quot;/&gt;&lt;/object&gt;&lt;object type=&quot;3&quot; unique_id=&quot;1840575&quot;&gt;&lt;property id=&quot;20148&quot; value=&quot;5&quot;/&gt;&lt;property id=&quot;20300&quot; value=&quot;Slide 16 - &amp;quot;View Supplier Details (1 of 2)&amp;quot;&quot;/&gt;&lt;property id=&quot;20307&quot; value=&quot;328&quot;/&gt;&lt;/object&gt;&lt;object type=&quot;3&quot; unique_id=&quot;1840576&quot;&gt;&lt;property id=&quot;20148&quot; value=&quot;5&quot;/&gt;&lt;property id=&quot;20300&quot; value=&quot;Slide 17 - &amp;quot;View Supplier Details (2 of 2)&amp;quot;&quot;/&gt;&lt;property id=&quot;20307&quot; value=&quot;358&quot;/&gt;&lt;/object&gt;&lt;object type=&quot;3&quot; unique_id=&quot;1840579&quot;&gt;&lt;property id=&quot;20148&quot; value=&quot;5&quot;/&gt;&lt;property id=&quot;20300&quot; value=&quot;Slide 18 - &amp;quot;Exercise: Viewing a Supplier&amp;quot;&quot;/&gt;&lt;property id=&quot;20307&quot; value=&quot;352&quot;/&gt;&lt;/object&gt;&lt;object type=&quot;3&quot; unique_id=&quot;1840580&quot;&gt;&lt;property id=&quot;20148&quot; value=&quot;5&quot;/&gt;&lt;property id=&quot;20300&quot; value=&quot;Slide 19 - &amp;quot;Knowledge Check 1&amp;quot;&quot;/&gt;&lt;property id=&quot;20307&quot; value=&quot;353&quot;/&gt;&lt;/object&gt;&lt;object type=&quot;3&quot; unique_id=&quot;1840581&quot;&gt;&lt;property id=&quot;20148&quot; value=&quot;5&quot;/&gt;&lt;property id=&quot;20300&quot; value=&quot;Slide 20 - &amp;quot;Knowledge Check 1 - Answer&amp;quot;&quot;/&gt;&lt;property id=&quot;20307&quot; value=&quot;354&quot;/&gt;&lt;/object&gt;&lt;object type=&quot;3&quot; unique_id=&quot;1840582&quot;&gt;&lt;property id=&quot;20148&quot; value=&quot;5&quot;/&gt;&lt;property id=&quot;20300&quot; value=&quot;Slide 21 - &amp;quot;Lesson Summary&amp;quot;&quot;/&gt;&lt;property id=&quot;20307&quot; value=&quot;355&quot;/&gt;&lt;/object&gt;&lt;object type=&quot;3&quot; unique_id=&quot;1840583&quot;&gt;&lt;property id=&quot;20148&quot; value=&quot;5&quot;/&gt;&lt;property id=&quot;20300&quot; value=&quot;Slide 22 - &amp;quot;Supplier Request&amp;quot;&quot;/&gt;&lt;property id=&quot;20307&quot; value=&quot;332&quot;/&gt;&lt;/object&gt;&lt;object type=&quot;3&quot; unique_id=&quot;1840584&quot;&gt;&lt;property id=&quot;20148&quot; value=&quot;5&quot;/&gt;&lt;property id=&quot;20300&quot; value=&quot;Slide 23 - &amp;quot;Lesson Objectives&amp;quot;&quot;/&gt;&lt;property id=&quot;20307&quot; value=&quot;359&quot;/&gt;&lt;/object&gt;&lt;object type=&quot;3&quot; unique_id=&quot;1840585&quot;&gt;&lt;property id=&quot;20148&quot; value=&quot;5&quot;/&gt;&lt;property id=&quot;20300&quot; value=&quot;Slide 24 - &amp;quot;Supplier Onboarding Process*&amp;quot;&quot;/&gt;&lt;property id=&quot;20307&quot; value=&quot;360&quot;/&gt;&lt;/object&gt;&lt;object type=&quot;3&quot; unique_id=&quot;1840586&quot;&gt;&lt;property id=&quot;20148&quot; value=&quot;5&quot;/&gt;&lt;property id=&quot;20300&quot; value=&quot;Slide 26 - &amp;quot;Supplier Request Overview&amp;quot;&quot;/&gt;&lt;property id=&quot;20307&quot; value=&quot;418&quot;/&gt;&lt;/object&gt;&lt;object type=&quot;3&quot; unique_id=&quot;1840587&quot;&gt;&lt;property id=&quot;20148&quot; value=&quot;5&quot;/&gt;&lt;property id=&quot;20300&quot; value=&quot;Slide 28 - &amp;quot;Walkthrough: Create a Supplier Request&amp;quot;&quot;/&gt;&lt;property id=&quot;20307&quot; value=&quot;419&quot;/&gt;&lt;/object&gt;&lt;object type=&quot;3&quot; unique_id=&quot;1840588&quot;&gt;&lt;property id=&quot;20148&quot; value=&quot;5&quot;/&gt;&lt;property id=&quot;20300&quot; value=&quot;Slide 32 - &amp;quot;Create a Supplier Request (4 of 4)&amp;quot;&quot;/&gt;&lt;property id=&quot;20307&quot; value=&quot;539&quot;/&gt;&lt;/object&gt;&lt;object type=&quot;3&quot; unique_id=&quot;1840589&quot;&gt;&lt;property id=&quot;20148&quot; value=&quot;5&quot;/&gt;&lt;property id=&quot;20300&quot; value=&quot;Slide 34 - &amp;quot;Approve a Supplier Request (2 of 2)&amp;quot;&quot;/&gt;&lt;property id=&quot;20307&quot; value=&quot;541&quot;/&gt;&lt;/object&gt;&lt;object type=&quot;3&quot; unique_id=&quot;1840590&quot;&gt;&lt;property id=&quot;20148&quot; value=&quot;5&quot;/&gt;&lt;property id=&quot;20300&quot; value=&quot;Slide 35 - &amp;quot;Supplier Creation&amp;quot;&quot;/&gt;&lt;property id=&quot;20307&quot; value=&quot;542&quot;/&gt;&lt;/object&gt;&lt;object type=&quot;3&quot; unique_id=&quot;1840591&quot;&gt;&lt;property id=&quot;20148&quot; value=&quot;5&quot;/&gt;&lt;property id=&quot;20300&quot; value=&quot;Slide 36 - &amp;quot;Exercise: Requesting a Supplier&amp;quot;&quot;/&gt;&lt;property id=&quot;20307&quot; value=&quot;420&quot;/&gt;&lt;/object&gt;&lt;object type=&quot;3&quot; unique_id=&quot;1840592&quot;&gt;&lt;property id=&quot;20148&quot; value=&quot;5&quot;/&gt;&lt;property id=&quot;20300&quot; value=&quot;Slide 37 - &amp;quot;Knowledge Check 2&amp;quot;&quot;/&gt;&lt;property id=&quot;20307&quot; value=&quot;543&quot;/&gt;&lt;/object&gt;&lt;object type=&quot;3&quot; unique_id=&quot;1840593&quot;&gt;&lt;property id=&quot;20148&quot; value=&quot;5&quot;/&gt;&lt;property id=&quot;20300&quot; value=&quot;Slide 38 - &amp;quot;Knowledge Check 2 - Answer&amp;quot;&quot;/&gt;&lt;property id=&quot;20307&quot; value=&quot;544&quot;/&gt;&lt;/object&gt;&lt;object type=&quot;3&quot; unique_id=&quot;1840594&quot;&gt;&lt;property id=&quot;20148&quot; value=&quot;5&quot;/&gt;&lt;property id=&quot;20300&quot; value=&quot;Slide 39 - &amp;quot;Lesson Summary&amp;quot;&quot;/&gt;&lt;property id=&quot;20307&quot; value=&quot;370&quot;/&gt;&lt;/object&gt;&lt;object type=&quot;3&quot; unique_id=&quot;1840595&quot;&gt;&lt;property id=&quot;20148&quot; value=&quot;5&quot;/&gt;&lt;property id=&quot;20300&quot; value=&quot;Slide 40 - &amp;quot;Supplier Registration&amp;quot;&quot;/&gt;&lt;property id=&quot;20307&quot; value=&quot;340&quot;/&gt;&lt;/object&gt;&lt;object type=&quot;3&quot; unique_id=&quot;1840596&quot;&gt;&lt;property id=&quot;20148&quot; value=&quot;5&quot;/&gt;&lt;property id=&quot;20300&quot; value=&quot;Slide 41 - &amp;quot;Lesson Objectives&amp;quot;&quot;/&gt;&lt;property id=&quot;20307&quot; value=&quot;371&quot;/&gt;&lt;/object&gt;&lt;object type=&quot;3&quot; unique_id=&quot;1840597&quot;&gt;&lt;property id=&quot;20148&quot; value=&quot;5&quot;/&gt;&lt;property id=&quot;20300&quot; value=&quot;Slide 42 - &amp;quot;Supplier Registration Overview&amp;quot;&quot;/&gt;&lt;property id=&quot;20307&quot; value=&quot;584&quot;/&gt;&lt;/object&gt;&lt;object type=&quot;3&quot; unique_id=&quot;1840598&quot;&gt;&lt;property id=&quot;20148&quot; value=&quot;5&quot;/&gt;&lt;property id=&quot;20300&quot; value=&quot;Slide 43 - &amp;quot;Walkthrough: Invite a Supplier to Register &amp;quot;&quot;/&gt;&lt;property id=&quot;20307&quot; value=&quot;498&quot;/&gt;&lt;/object&gt;&lt;object type=&quot;3&quot; unique_id=&quot;1840599&quot;&gt;&lt;property id=&quot;20148&quot; value=&quot;5&quot;/&gt;&lt;property id=&quot;20300&quot; value=&quot;Slide 44 - &amp;quot;Invite a Supplier to Register (1 of 5)&amp;quot;&quot;/&gt;&lt;property id=&quot;20307&quot; value=&quot;545&quot;/&gt;&lt;/object&gt;&lt;object type=&quot;3&quot; unique_id=&quot;1840600&quot;&gt;&lt;property id=&quot;20148&quot; value=&quot;5&quot;/&gt;&lt;property id=&quot;20300&quot; value=&quot;Slide 45 - &amp;quot;Invite a Supplier to Register (2 of 5)&amp;quot;&quot;/&gt;&lt;property id=&quot;20307&quot; value=&quot;546&quot;/&gt;&lt;/object&gt;&lt;object type=&quot;3&quot; unique_id=&quot;1840601&quot;&gt;&lt;property id=&quot;20148&quot; value=&quot;5&quot;/&gt;&lt;property id=&quot;20300&quot; value=&quot;Slide 48 - &amp;quot;Invite a Supplier to Register (5 of 5)&amp;quot;&quot;/&gt;&lt;property id=&quot;20307&quot; value=&quot;547&quot;/&gt;&lt;/object&gt;&lt;object type=&quot;3&quot; unique_id=&quot;1840602&quot;&gt;&lt;property id=&quot;20148&quot; value=&quot;5&quot;/&gt;&lt;property id=&quot;20300&quot; value=&quot;Slide 49 - &amp;quot;Supplier’s Response to Registration&amp;quot;&quot;/&gt;&lt;property id=&quot;20307&quot; value=&quot;548&quot;/&gt;&lt;/object&gt;&lt;object type=&quot;3&quot; unique_id=&quot;1840603&quot;&gt;&lt;property id=&quot;20148&quot; value=&quot;5&quot;/&gt;&lt;property id=&quot;20300&quot; value=&quot;Slide 50 - &amp;quot;Approve Supplier Registration (1 of 2)&amp;quot;&quot;/&gt;&lt;property id=&quot;20307&quot; value=&quot;549&quot;/&gt;&lt;/object&gt;&lt;object type=&quot;3&quot; unique_id=&quot;1840604&quot;&gt;&lt;property id=&quot;20148&quot; value=&quot;5&quot;/&gt;&lt;property id=&quot;20300&quot; value=&quot;Slide 51 - &amp;quot;Approve Supplier Registration (2 of 2)&amp;quot;&quot;/&gt;&lt;property id=&quot;20307&quot; value=&quot;550&quot;/&gt;&lt;/object&gt;&lt;object type=&quot;3&quot; unique_id=&quot;1840605&quot;&gt;&lt;property id=&quot;20148&quot; value=&quot;5&quot;/&gt;&lt;property id=&quot;20300&quot; value=&quot;Slide 52 - &amp;quot;Exercise: Supplier Registration Process&amp;quot;&quot;/&gt;&lt;property id=&quot;20307&quot; value=&quot;382&quot;/&gt;&lt;/object&gt;&lt;object type=&quot;3&quot; unique_id=&quot;1840606&quot;&gt;&lt;property id=&quot;20148&quot; value=&quot;5&quot;/&gt;&lt;property id=&quot;20300&quot; value=&quot;Slide 53 - &amp;quot;Knowledge Check 3&amp;quot;&quot;/&gt;&lt;property id=&quot;20307&quot; value=&quot;383&quot;/&gt;&lt;/object&gt;&lt;object type=&quot;3&quot; unique_id=&quot;1840607&quot;&gt;&lt;property id=&quot;20148&quot; value=&quot;5&quot;/&gt;&lt;property id=&quot;20300&quot; value=&quot;Slide 54 - &amp;quot;Knowledge Check 3 - Answer&amp;quot;&quot;/&gt;&lt;property id=&quot;20307&quot; value=&quot;384&quot;/&gt;&lt;/object&gt;&lt;object type=&quot;3&quot; unique_id=&quot;1840608&quot;&gt;&lt;property id=&quot;20148&quot; value=&quot;5&quot;/&gt;&lt;property id=&quot;20300&quot; value=&quot;Slide 55 - &amp;quot;Lesson Summary&amp;quot;&quot;/&gt;&lt;property id=&quot;20307&quot; value=&quot;385&quot;/&gt;&lt;/object&gt;&lt;object type=&quot;3&quot; unique_id=&quot;1840609&quot;&gt;&lt;property id=&quot;20148&quot; value=&quot;5&quot;/&gt;&lt;property id=&quot;20300&quot; value=&quot;Slide 56 - &amp;quot;Supplier Qualification&amp;quot;&quot;/&gt;&lt;property id=&quot;20307&quot; value=&quot;386&quot;/&gt;&lt;/object&gt;&lt;object type=&quot;3&quot; unique_id=&quot;1840610&quot;&gt;&lt;property id=&quot;20148&quot; value=&quot;5&quot;/&gt;&lt;property id=&quot;20300&quot; value=&quot;Slide 57 - &amp;quot;Lesson Objectives&amp;quot;&quot;/&gt;&lt;property id=&quot;20307&quot; value=&quot;387&quot;/&gt;&lt;/object&gt;&lt;object type=&quot;3&quot; unique_id=&quot;1840611&quot;&gt;&lt;property id=&quot;20148&quot; value=&quot;5&quot;/&gt;&lt;property id=&quot;20300&quot; value=&quot;Slide 58 - &amp;quot;Supplier Qualification Overview&amp;quot;&quot;/&gt;&lt;property id=&quot;20307&quot; value=&quot;388&quot;/&gt;&lt;/object&gt;&lt;object type=&quot;3&quot; unique_id=&quot;1840612&quot;&gt;&lt;property id=&quot;20148&quot; value=&quot;5&quot;/&gt;&lt;property id=&quot;20300&quot; value=&quot;Slide 60 - &amp;quot;Invite a Supplier for Qualification (1 of 6)&amp;quot;&quot;/&gt;&lt;property id=&quot;20307&quot; value=&quot;389&quot;/&gt;&lt;/object&gt;&lt;object type=&quot;3&quot; unique_id=&quot;1840613&quot;&gt;&lt;property id=&quot;20148&quot; value=&quot;5&quot;/&gt;&lt;property id=&quot;20300&quot; value=&quot;Slide 61 - &amp;quot;Invite a Supplier for Qualification (2 of 6)&amp;quot;&quot;/&gt;&lt;property id=&quot;20307&quot; value=&quot;390&quot;/&gt;&lt;/object&gt;&lt;object type=&quot;3&quot; unique_id=&quot;1840614&quot;&gt;&lt;property id=&quot;20148&quot; value=&quot;5&quot;/&gt;&lt;property id=&quot;20300&quot; value=&quot;Slide 62 - &amp;quot;Invite a Supplier for Qualification (3 of 6)&amp;quot;&quot;/&gt;&lt;property id=&quot;20307&quot; value=&quot;585&quot;/&gt;&lt;/object&gt;&lt;object type=&quot;3&quot; unique_id=&quot;1840615&quot;&gt;&lt;property id=&quot;20148&quot; value=&quot;5&quot;/&gt;&lt;property id=&quot;20300&quot; value=&quot;Slide 63 - &amp;quot;Invite a Supplier for Qualification (4 of 6)&amp;quot;&quot;/&gt;&lt;property id=&quot;20307&quot; value=&quot;655&quot;/&gt;&lt;/object&gt;&lt;object type=&quot;3&quot; unique_id=&quot;1840616&quot;&gt;&lt;property id=&quot;20148&quot; value=&quot;5&quot;/&gt;&lt;property id=&quot;20300&quot; value=&quot;Slide 65 - &amp;quot;Invite a Supplier for Qualification (6 of 6)&amp;quot;&quot;/&gt;&lt;property id=&quot;20307&quot; value=&quot;586&quot;/&gt;&lt;/object&gt;&lt;object type=&quot;3&quot; unique_id=&quot;1840617&quot;&gt;&lt;property id=&quot;20148&quot; value=&quot;5&quot;/&gt;&lt;property id=&quot;20300&quot; value=&quot;Slide 66 - &amp;quot;Supplier’s Response to Qualification &amp;quot;&quot;/&gt;&lt;property id=&quot;20307&quot; value=&quot;587&quot;/&gt;&lt;/object&gt;&lt;object type=&quot;3&quot; unique_id=&quot;1840618&quot;&gt;&lt;property id=&quot;20148&quot; value=&quot;5&quot;/&gt;&lt;property id=&quot;20300&quot; value=&quot;Slide 67 - &amp;quot;Approve Supplier Qualification (1 of 3)&amp;quot;&quot;/&gt;&lt;property id=&quot;20307&quot; value=&quot;588&quot;/&gt;&lt;/object&gt;&lt;object type=&quot;3&quot; unique_id=&quot;1840619&quot;&gt;&lt;property id=&quot;20148&quot; value=&quot;5&quot;/&gt;&lt;property id=&quot;20300&quot; value=&quot;Slide 68 - &amp;quot;Approve Supplier Qualification (2 of 3) &amp;quot;&quot;/&gt;&lt;property id=&quot;20307&quot; value=&quot;589&quot;/&gt;&lt;/object&gt;&lt;object type=&quot;3&quot; unique_id=&quot;1840620&quot;&gt;&lt;property id=&quot;20148&quot; value=&quot;5&quot;/&gt;&lt;property id=&quot;20300&quot; value=&quot;Slide 69 - &amp;quot;Approve Supplier Qualification (3 of 3) &amp;quot;&quot;/&gt;&lt;property id=&quot;20307&quot; value=&quot;590&quot;/&gt;&lt;/object&gt;&lt;object type=&quot;3&quot; unique_id=&quot;1840621&quot;&gt;&lt;property id=&quot;20148&quot; value=&quot;5&quot;/&gt;&lt;property id=&quot;20300&quot; value=&quot;Slide 70 - &amp;quot;Exercise: Supplier Qualification Process&amp;quot;&quot;/&gt;&lt;property id=&quot;20307&quot; value=&quot;398&quot;/&gt;&lt;/object&gt;&lt;object type=&quot;3&quot; unique_id=&quot;1840622&quot;&gt;&lt;property id=&quot;20148&quot; value=&quot;5&quot;/&gt;&lt;property id=&quot;20300&quot; value=&quot;Slide 71 - &amp;quot;Preferred Suppliers&amp;quot;&quot;/&gt;&lt;property id=&quot;20307&quot; value=&quot;399&quot;/&gt;&lt;/object&gt;&lt;object type=&quot;3&quot; unique_id=&quot;1840632&quot;&gt;&lt;property id=&quot;20148&quot; value=&quot;5&quot;/&gt;&lt;property id=&quot;20300&quot; value=&quot;Slide 72 - &amp;quot;Supplier Disqualification&amp;quot;&quot;/&gt;&lt;property id=&quot;20307&quot; value=&quot;407&quot;/&gt;&lt;/object&gt;&lt;object type=&quot;3&quot; unique_id=&quot;1840633&quot;&gt;&lt;property id=&quot;20148&quot; value=&quot;5&quot;/&gt;&lt;property id=&quot;20300&quot; value=&quot;Slide 73 - &amp;quot;Walkthrough: Disqualify a Supplier &amp;quot;&quot;/&gt;&lt;property id=&quot;20307&quot; value=&quot;501&quot;/&gt;&lt;/object&gt;&lt;object type=&quot;3&quot; unique_id=&quot;1840634&quot;&gt;&lt;property id=&quot;20148&quot; value=&quot;5&quot;/&gt;&lt;property id=&quot;20300&quot; value=&quot;Slide 74 - &amp;quot;Disqualify a Supplier (1 of 2)&amp;quot;&quot;/&gt;&lt;property id=&quot;20307&quot; value=&quot;591&quot;/&gt;&lt;/object&gt;&lt;object type=&quot;3&quot; unique_id=&quot;1840635&quot;&gt;&lt;property id=&quot;20148&quot; value=&quot;5&quot;/&gt;&lt;property id=&quot;20300&quot; value=&quot;Slide 76 - &amp;quot;Knowledge Check 4&amp;quot;&quot;/&gt;&lt;property id=&quot;20307&quot; value=&quot;593&quot;/&gt;&lt;/object&gt;&lt;object type=&quot;3&quot; unique_id=&quot;1840636&quot;&gt;&lt;property id=&quot;20148&quot; value=&quot;5&quot;/&gt;&lt;property id=&quot;20300&quot; value=&quot;Slide 77 - &amp;quot;Knowledge Check 4 - Answer&amp;quot;&quot;/&gt;&lt;property id=&quot;20307&quot; value=&quot;594&quot;/&gt;&lt;/object&gt;&lt;object type=&quot;3&quot; unique_id=&quot;1840637&quot;&gt;&lt;property id=&quot;20148&quot; value=&quot;5&quot;/&gt;&lt;property id=&quot;20300&quot; value=&quot;Slide 78 - &amp;quot;Lesson Summary&amp;quot;&quot;/&gt;&lt;property id=&quot;20307&quot; value=&quot;413&quot;/&gt;&lt;/object&gt;&lt;object type=&quot;3&quot; unique_id=&quot;1840638&quot;&gt;&lt;property id=&quot;20148&quot; value=&quot;5&quot;/&gt;&lt;property id=&quot;20300&quot; value=&quot;Slide 79 - &amp;quot;Break&amp;quot;&quot;/&gt;&lt;property id=&quot;20307&quot; value=&quot;654&quot;/&gt;&lt;/object&gt;&lt;object type=&quot;3&quot; unique_id=&quot;1840639&quot;&gt;&lt;property id=&quot;20148&quot; value=&quot;5&quot;/&gt;&lt;property id=&quot;20300&quot; value=&quot;Slide 80 - &amp;quot;Supplier Performance Management: Surveys and Scorecards&amp;quot;&quot;/&gt;&lt;property id=&quot;20307&quot; value=&quot;416&quot;/&gt;&lt;/object&gt;&lt;object type=&quot;3&quot; unique_id=&quot;1840640&quot;&gt;&lt;property id=&quot;20148&quot; value=&quot;5&quot;/&gt;&lt;property id=&quot;20300&quot; value=&quot;Slide 81 - &amp;quot;Lesson Objectives&amp;quot;&quot;/&gt;&lt;property id=&quot;20307&quot; value=&quot;417&quot;/&gt;&lt;/object&gt;&lt;object type=&quot;3&quot; unique_id=&quot;1840641&quot;&gt;&lt;property id=&quot;20148&quot; value=&quot;5&quot;/&gt;&lt;property id=&quot;20300&quot; value=&quot;Slide 82 - &amp;quot;Supplier Performance Management Process&amp;quot;&quot;/&gt;&lt;property id=&quot;20307&quot; value=&quot;421&quot;/&gt;&lt;/object&gt;&lt;object type=&quot;3&quot; unique_id=&quot;1840642&quot;&gt;&lt;property id=&quot;20148&quot; value=&quot;5&quot;/&gt;&lt;property id=&quot;20300&quot; value=&quot;Slide 83 - &amp;quot;Walkthrough: Create a Project&amp;quot;&quot;/&gt;&lt;property id=&quot;20307&quot; value=&quot;558&quot;/&gt;&lt;/object&gt;&lt;object type=&quot;3&quot; unique_id=&quot;1840643&quot;&gt;&lt;property id=&quot;20148&quot; value=&quot;5&quot;/&gt;&lt;property id=&quot;20300&quot; value=&quot;Slide 84 - &amp;quot;Create a Project (1 of 5)&amp;quot;&quot;/&gt;&lt;property id=&quot;20307&quot; value=&quot;595&quot;/&gt;&lt;/object&gt;&lt;object type=&quot;3&quot; unique_id=&quot;1840644&quot;&gt;&lt;property id=&quot;20148&quot; value=&quot;5&quot;/&gt;&lt;property id=&quot;20300&quot; value=&quot;Slide 85 - &amp;quot;Create a Project (2 of 5)&amp;quot;&quot;/&gt;&lt;property id=&quot;20307&quot; value=&quot;596&quot;/&gt;&lt;/object&gt;&lt;object type=&quot;3&quot; unique_id=&quot;1840645&quot;&gt;&lt;property id=&quot;20148&quot; value=&quot;5&quot;/&gt;&lt;property id=&quot;20300&quot; value=&quot;Slide 86 - &amp;quot;Create a Project (3 of 5)&amp;quot;&quot;/&gt;&lt;property id=&quot;20307&quot; value=&quot;597&quot;/&gt;&lt;/object&gt;&lt;object type=&quot;3&quot; unique_id=&quot;1840646&quot;&gt;&lt;property id=&quot;20148&quot; value=&quot;5&quot;/&gt;&lt;property id=&quot;20300&quot; value=&quot;Slide 90 - &amp;quot;Begin Project Set Up (1 of 2)&amp;quot;&quot;/&gt;&lt;property id=&quot;20307&quot; value=&quot;599&quot;/&gt;&lt;/object&gt;&lt;object type=&quot;3&quot; unique_id=&quot;1840647&quot;&gt;&lt;property id=&quot;20148&quot; value=&quot;5&quot;/&gt;&lt;property id=&quot;20300&quot; value=&quot;Slide 91 - &amp;quot;Begin Project Set Up (2 of 2)&amp;quot;&quot;/&gt;&lt;property id=&quot;20307&quot; value=&quot;600&quot;/&gt;&lt;/object&gt;&lt;object type=&quot;3&quot; unique_id=&quot;1840648&quot;&gt;&lt;property id=&quot;20148&quot; value=&quot;5&quot;/&gt;&lt;property id=&quot;20300&quot; value=&quot;Slide 92 - &amp;quot;Walkthrough: Setting up the Master Scorecard&amp;quot;&quot;/&gt;&lt;property id=&quot;20307&quot; value=&quot;601&quot;/&gt;&lt;/object&gt;&lt;object type=&quot;3&quot; unique_id=&quot;1840649&quot;&gt;&lt;property id=&quot;20148&quot; value=&quot;5&quot;/&gt;&lt;property id=&quot;20300&quot; value=&quot;Slide 93 - &amp;quot;Setting up the Master Scorecard (1 of 3)&amp;quot;&quot;/&gt;&lt;property id=&quot;20307&quot; value=&quot;602&quot;/&gt;&lt;/object&gt;&lt;object type=&quot;3&quot; unique_id=&quot;1840650&quot;&gt;&lt;property id=&quot;20148&quot; value=&quot;5&quot;/&gt;&lt;property id=&quot;20300&quot; value=&quot;Slide 94 - &amp;quot;Setting up the Master Scorecard (2 of 3)&amp;quot;&quot;/&gt;&lt;property id=&quot;20307&quot; value=&quot;603&quot;/&gt;&lt;/object&gt;&lt;object type=&quot;3&quot; unique_id=&quot;1840651&quot;&gt;&lt;property id=&quot;20148&quot; value=&quot;5&quot;/&gt;&lt;property id=&quot;20300&quot; value=&quot;Slide 95 - &amp;quot;Setting up the Master Scorecard (3 of 3)&amp;quot;&quot;/&gt;&lt;property id=&quot;20307&quot; value=&quot;604&quot;/&gt;&lt;/object&gt;&lt;object type=&quot;3&quot; unique_id=&quot;1840652&quot;&gt;&lt;property id=&quot;20148&quot; value=&quot;5&quot;/&gt;&lt;property id=&quot;20300&quot; value=&quot;Slide 96 - &amp;quot;Walkthrough: Setting up the Master Survey&amp;quot;&quot;/&gt;&lt;property id=&quot;20307&quot; value=&quot;605&quot;/&gt;&lt;/object&gt;&lt;object type=&quot;3&quot; unique_id=&quot;1840653&quot;&gt;&lt;property id=&quot;20148&quot; value=&quot;5&quot;/&gt;&lt;property id=&quot;20300&quot; value=&quot;Slide 97 - &amp;quot;Setting up the Master Survey (1 of 9)&amp;quot;&quot;/&gt;&lt;property id=&quot;20307&quot; value=&quot;606&quot;/&gt;&lt;/object&gt;&lt;object type=&quot;3&quot; unique_id=&quot;1840654&quot;&gt;&lt;property id=&quot;20148&quot; value=&quot;5&quot;/&gt;&lt;property id=&quot;20300&quot; value=&quot;Slide 98 - &amp;quot;Setting up the Master Survey (2 of 9)&amp;quot;&quot;/&gt;&lt;property id=&quot;20307&quot; value=&quot;607&quot;/&gt;&lt;/object&gt;&lt;object type=&quot;3&quot; unique_id=&quot;1840655&quot;&gt;&lt;property id=&quot;20148&quot; value=&quot;5&quot;/&gt;&lt;property id=&quot;20300&quot; value=&quot;Slide 99 - &amp;quot;Setting up the Master Survey (3 of 9)&amp;quot;&quot;/&gt;&lt;property id=&quot;20307&quot; value=&quot;608&quot;/&gt;&lt;/object&gt;&lt;object type=&quot;3&quot; unique_id=&quot;1840657&quot;&gt;&lt;property id=&quot;20148&quot; value=&quot;5&quot;/&gt;&lt;property id=&quot;20300&quot; value=&quot;Slide 100 - &amp;quot;Setting up the Master Survey (4 of 9)&amp;quot;&quot;/&gt;&lt;property id=&quot;20307&quot; value=&quot;609&quot;/&gt;&lt;/object&gt;&lt;object type=&quot;3&quot; unique_id=&quot;1840658&quot;&gt;&lt;property id=&quot;20148&quot; value=&quot;5&quot;/&gt;&lt;property id=&quot;20300&quot; value=&quot;Slide 101 - &amp;quot;Setting up the Master Survey (5 of 9)&amp;quot;&quot;/&gt;&lt;property id=&quot;20307&quot; value=&quot;610&quot;/&gt;&lt;/object&gt;&lt;object type=&quot;3&quot; unique_id=&quot;1840659&quot;&gt;&lt;property id=&quot;20148&quot; value=&quot;5&quot;/&gt;&lt;property id=&quot;20300&quot; value=&quot;Slide 102 - &amp;quot;Setting up the Master Survey (6 of 9)&amp;quot;&quot;/&gt;&lt;property id=&quot;20307&quot; value=&quot;611&quot;/&gt;&lt;/object&gt;&lt;object type=&quot;3&quot; unique_id=&quot;1840660&quot;&gt;&lt;property id=&quot;20148&quot; value=&quot;5&quot;/&gt;&lt;property id=&quot;20300&quot; value=&quot;Slide 103 - &amp;quot;Setting up the Master Survey (7 of 9)&amp;quot;&quot;/&gt;&lt;property id=&quot;20307&quot; value=&quot;612&quot;/&gt;&lt;/object&gt;&lt;object type=&quot;3&quot; unique_id=&quot;1840661&quot;&gt;&lt;property id=&quot;20148&quot; value=&quot;5&quot;/&gt;&lt;property id=&quot;20300&quot; value=&quot;Slide 104 - &amp;quot;Setting up the Master Survey (8 of 9)&amp;quot;&quot;/&gt;&lt;property id=&quot;20307&quot; value=&quot;613&quot;/&gt;&lt;/object&gt;&lt;object type=&quot;3&quot; unique_id=&quot;1840662&quot;&gt;&lt;property id=&quot;20148&quot; value=&quot;5&quot;/&gt;&lt;property id=&quot;20300&quot; value=&quot;Slide 105 - &amp;quot;Setting up the Master Survey (9 of 9)&amp;quot;&quot;/&gt;&lt;property id=&quot;20307&quot; value=&quot;614&quot;/&gt;&lt;/object&gt;&lt;object type=&quot;3&quot; unique_id=&quot;1840663&quot;&gt;&lt;property id=&quot;20148&quot; value=&quot;5&quot;/&gt;&lt;property id=&quot;20300&quot; value=&quot;Slide 106 - &amp;quot;Exercise: Setting up a Master Survey and Scorecard&amp;quot;&quot;/&gt;&lt;property id=&quot;20307&quot; value=&quot;532&quot;/&gt;&lt;/object&gt;&lt;object type=&quot;3&quot; unique_id=&quot;1840664&quot;&gt;&lt;property id=&quot;20148&quot; value=&quot;5&quot;/&gt;&lt;property id=&quot;20300&quot; value=&quot;Slide 108 - &amp;quot;Walkthrough: Running Internal Stakeholder Survey&amp;quot;&quot;/&gt;&lt;property id=&quot;20307&quot; value=&quot;615&quot;/&gt;&lt;/object&gt;&lt;object type=&quot;3&quot; unique_id=&quot;1840665&quot;&gt;&lt;property id=&quot;20148&quot; value=&quot;5&quot;/&gt;&lt;property id=&quot;20300&quot; value=&quot;Slide 109 - &amp;quot;Running Internal Stakeholder Survey (1 of 2)&amp;quot;&quot;/&gt;&lt;property id=&quot;20307&quot; value=&quot;616&quot;/&gt;&lt;/object&gt;&lt;object type=&quot;3&quot; unique_id=&quot;1840666&quot;&gt;&lt;property id=&quot;20148&quot; value=&quot;5&quot;/&gt;&lt;property id=&quot;20300&quot; value=&quot;Slide 110 - &amp;quot;Running Internal Stakeholder Survey (2 of 2)&amp;quot;&quot;/&gt;&lt;property id=&quot;20307&quot; value=&quot;617&quot;/&gt;&lt;/object&gt;&lt;object type=&quot;3&quot; unique_id=&quot;1840667&quot;&gt;&lt;property id=&quot;20148&quot; value=&quot;5&quot;/&gt;&lt;property id=&quot;20300&quot; value=&quot;Slide 111 - &amp;quot;Running Internal Stakeholder Survey&amp;quot;&quot;/&gt;&lt;property id=&quot;20307&quot; value=&quot;619&quot;/&gt;&lt;/object&gt;&lt;object type=&quot;3&quot; unique_id=&quot;1840668&quot;&gt;&lt;property id=&quot;20148&quot; value=&quot;5&quot;/&gt;&lt;property id=&quot;20300&quot; value=&quot;Slide 112 - &amp;quot;Running Internal Stakeholder Survey&amp;quot;&quot;/&gt;&lt;property id=&quot;20307&quot; value=&quot;620&quot;/&gt;&lt;/object&gt;&lt;object type=&quot;3&quot; unique_id=&quot;1840669&quot;&gt;&lt;property id=&quot;20148&quot; value=&quot;5&quot;/&gt;&lt;property id=&quot;20300&quot; value=&quot;Slide 113 - &amp;quot;Walkthrough: Running the Supplier Survey&amp;quot;&quot;/&gt;&lt;property id=&quot;20307&quot; value=&quot;621&quot;/&gt;&lt;/object&gt;&lt;object type=&quot;3&quot; unique_id=&quot;1840670&quot;&gt;&lt;property id=&quot;20148&quot; value=&quot;5&quot;/&gt;&lt;property id=&quot;20300&quot; value=&quot;Slide 114 - &amp;quot;Running the Supplier Survey (1 of 5)&amp;quot;&quot;/&gt;&lt;property id=&quot;20307&quot; value=&quot;622&quot;/&gt;&lt;/object&gt;&lt;object type=&quot;3&quot; unique_id=&quot;1840671&quot;&gt;&lt;property id=&quot;20148&quot; value=&quot;5&quot;/&gt;&lt;property id=&quot;20300&quot; value=&quot;Slide 115 - &amp;quot;Running the Supplier Survey (2 of 5)&amp;quot;&quot;/&gt;&lt;property id=&quot;20307&quot; value=&quot;623&quot;/&gt;&lt;/object&gt;&lt;object type=&quot;3&quot; unique_id=&quot;1840672&quot;&gt;&lt;property id=&quot;20148&quot; value=&quot;5&quot;/&gt;&lt;property id=&quot;20300&quot; value=&quot;Slide 117 - &amp;quot;Running the Supplier Survey (4 of 5)&amp;quot;&quot;/&gt;&lt;property id=&quot;20307&quot; value=&quot;624&quot;/&gt;&lt;/object&gt;&lt;object type=&quot;3&quot; unique_id=&quot;1840673&quot;&gt;&lt;property id=&quot;20148&quot; value=&quot;5&quot;/&gt;&lt;property id=&quot;20300&quot; value=&quot;Slide 118 - &amp;quot;Running the Supplier Survey (5 of 5)&amp;quot;&quot;/&gt;&lt;property id=&quot;20307&quot; value=&quot;625&quot;/&gt;&lt;/object&gt;&lt;object type=&quot;3&quot; unique_id=&quot;1840674&quot;&gt;&lt;property id=&quot;20148&quot; value=&quot;5&quot;/&gt;&lt;property id=&quot;20300&quot; value=&quot;Slide 119 - &amp;quot;Running the Supplier Survey&amp;quot;&quot;/&gt;&lt;property id=&quot;20307&quot; value=&quot;626&quot;/&gt;&lt;/object&gt;&lt;object type=&quot;3&quot; unique_id=&quot;1840675&quot;&gt;&lt;property id=&quot;20148&quot; value=&quot;5&quot;/&gt;&lt;property id=&quot;20300&quot; value=&quot;Slide 120 - &amp;quot;Running the Supplier Survey&amp;quot;&quot;/&gt;&lt;property id=&quot;20307&quot; value=&quot;627&quot;/&gt;&lt;/object&gt;&lt;object type=&quot;3&quot; unique_id=&quot;1840676&quot;&gt;&lt;property id=&quot;20148&quot; value=&quot;5&quot;/&gt;&lt;property id=&quot;20300&quot; value=&quot;Slide 121 - &amp;quot;Exercise: Running an Internal and Supplier Survey&amp;quot;&quot;/&gt;&lt;property id=&quot;20307&quot; value=&quot;628&quot;/&gt;&lt;/object&gt;&lt;object type=&quot;3&quot; unique_id=&quot;1840677&quot;&gt;&lt;property id=&quot;20148&quot; value=&quot;5&quot;/&gt;&lt;property id=&quot;20300&quot; value=&quot;Slide 122 - &amp;quot;Walkthrough: Reviewing and Publishing Scorecard&amp;quot;&quot;/&gt;&lt;property id=&quot;20307&quot; value=&quot;629&quot;/&gt;&lt;/object&gt;&lt;object type=&quot;3&quot; unique_id=&quot;1840678&quot;&gt;&lt;property id=&quot;20148&quot; value=&quot;5&quot;/&gt;&lt;property id=&quot;20300&quot; value=&quot;Slide 123 - &amp;quot;Reviewing and Publishing Scorecard (1 of 4)&amp;quot;&quot;/&gt;&lt;property id=&quot;20307&quot; value=&quot;630&quot;/&gt;&lt;/object&gt;&lt;object type=&quot;3&quot; unique_id=&quot;1840679&quot;&gt;&lt;property id=&quot;20148&quot; value=&quot;5&quot;/&gt;&lt;property id=&quot;20300&quot; value=&quot;Slide 124 - &amp;quot;Reviewing and Publishing Scorecard (2 of 4)&amp;quot;&quot;/&gt;&lt;property id=&quot;20307&quot; value=&quot;631&quot;/&gt;&lt;/object&gt;&lt;object type=&quot;3&quot; unique_id=&quot;1840680&quot;&gt;&lt;property id=&quot;20148&quot; value=&quot;5&quot;/&gt;&lt;property id=&quot;20300&quot; value=&quot;Slide 125 - &amp;quot;Reviewing and Publishing Scorecard (3 of 4)&amp;quot;&quot;/&gt;&lt;property id=&quot;20307&quot; value=&quot;632&quot;/&gt;&lt;/object&gt;&lt;object type=&quot;3&quot; unique_id=&quot;1840681&quot;&gt;&lt;property id=&quot;20148&quot; value=&quot;5&quot;/&gt;&lt;property id=&quot;20300&quot; value=&quot;Slide 126 - &amp;quot;Reviewing and Publishing Scorecard (4 of 4)&amp;quot;&quot;/&gt;&lt;property id=&quot;20307&quot; value=&quot;633&quot;/&gt;&lt;/object&gt;&lt;object type=&quot;3&quot; unique_id=&quot;1840682&quot;&gt;&lt;property id=&quot;20148&quot; value=&quot;5&quot;/&gt;&lt;property id=&quot;20300&quot; value=&quot;Slide 127 - &amp;quot;Walkthrough: Exporting Scorecard&amp;quot;&quot;/&gt;&lt;property id=&quot;20307&quot; value=&quot;634&quot;/&gt;&lt;/object&gt;&lt;object type=&quot;3&quot; unique_id=&quot;1840683&quot;&gt;&lt;property id=&quot;20148&quot; value=&quot;5&quot;/&gt;&lt;property id=&quot;20300&quot; value=&quot;Slide 128 - &amp;quot;Exporting Scorecard (1 of 2)&amp;quot;&quot;/&gt;&lt;property id=&quot;20307&quot; value=&quot;635&quot;/&gt;&lt;/object&gt;&lt;object type=&quot;3&quot; unique_id=&quot;1840684&quot;&gt;&lt;property id=&quot;20148&quot; value=&quot;5&quot;/&gt;&lt;property id=&quot;20300&quot; value=&quot;Slide 129 - &amp;quot;Exporting Scorecard (2 of 2) &amp;quot;&quot;/&gt;&lt;property id=&quot;20307&quot; value=&quot;636&quot;/&gt;&lt;/object&gt;&lt;object type=&quot;3&quot; unique_id=&quot;1840686&quot;&gt;&lt;property id=&quot;20148&quot; value=&quot;5&quot;/&gt;&lt;property id=&quot;20300&quot; value=&quot;Slide 132 - &amp;quot;Knowledge Check 5 - Answer&amp;quot;&quot;/&gt;&lt;property id=&quot;20307&quot; value=&quot;552&quot;/&gt;&lt;/object&gt;&lt;object type=&quot;3&quot; unique_id=&quot;1840687&quot;&gt;&lt;property id=&quot;20148&quot; value=&quot;5&quot;/&gt;&lt;property id=&quot;20300&quot; value=&quot;Slide 133 - &amp;quot;Lesson Summary&amp;quot;&quot;/&gt;&lt;property id=&quot;20307&quot; value=&quot;466&quot;/&gt;&lt;/object&gt;&lt;object type=&quot;3&quot; unique_id=&quot;1840688&quot;&gt;&lt;property id=&quot;20148&quot; value=&quot;5&quot;/&gt;&lt;property id=&quot;20300&quot; value=&quot;Slide 134 - &amp;quot;Break&amp;quot;&quot;/&gt;&lt;property id=&quot;20307&quot; value=&quot;675&quot;/&gt;&lt;/object&gt;&lt;object type=&quot;3&quot; unique_id=&quot;1840689&quot;&gt;&lt;property id=&quot;20148&quot; value=&quot;5&quot;/&gt;&lt;property id=&quot;20300&quot; value=&quot;Slide 135 - &amp;quot;Supplier Performance Review&amp;quot;&quot;/&gt;&lt;property id=&quot;20307&quot; value=&quot;467&quot;/&gt;&lt;/object&gt;&lt;object type=&quot;3&quot; unique_id=&quot;1840690&quot;&gt;&lt;property id=&quot;20148&quot; value=&quot;5&quot;/&gt;&lt;property id=&quot;20300&quot; value=&quot;Slide 136 - &amp;quot;Lesson Objectives&amp;quot;&quot;/&gt;&lt;property id=&quot;20307&quot; value=&quot;468&quot;/&gt;&lt;/object&gt;&lt;object type=&quot;3&quot; unique_id=&quot;1840691&quot;&gt;&lt;property id=&quot;20148&quot; value=&quot;5&quot;/&gt;&lt;property id=&quot;20300&quot; value=&quot;Slide 137 - &amp;quot;Walkthrough: Conducting Supplier Business Review&amp;quot;&quot;/&gt;&lt;property id=&quot;20307&quot; value=&quot;576&quot;/&gt;&lt;/object&gt;&lt;object type=&quot;3&quot; unique_id=&quot;1840692&quot;&gt;&lt;property id=&quot;20148&quot; value=&quot;5&quot;/&gt;&lt;property id=&quot;20300&quot; value=&quot;Slide 138 - &amp;quot;Conducting Supplier Business Review (1 of 5)&amp;quot;&quot;/&gt;&lt;property id=&quot;20307&quot; value=&quot;577&quot;/&gt;&lt;/object&gt;&lt;object type=&quot;3&quot; unique_id=&quot;1840693&quot;&gt;&lt;property id=&quot;20148&quot; value=&quot;5&quot;/&gt;&lt;property id=&quot;20300&quot; value=&quot;Slide 142 - &amp;quot;Conducting Supplier Business Review (5 of 5)&amp;quot;&quot;/&gt;&lt;property id=&quot;20307&quot; value=&quot;578&quot;/&gt;&lt;/object&gt;&lt;object type=&quot;3&quot; unique_id=&quot;1840694&quot;&gt;&lt;property id=&quot;20148&quot; value=&quot;5&quot;/&gt;&lt;property id=&quot;20300&quot; value=&quot;Slide 143 - &amp;quot;Walkthrough: Developing Supplier Action Plan&amp;quot;&quot;/&gt;&lt;property id=&quot;20307&quot; value=&quot;579&quot;/&gt;&lt;/object&gt;&lt;object type=&quot;3&quot; unique_id=&quot;1840695&quot;&gt;&lt;property id=&quot;20148&quot; value=&quot;5&quot;/&gt;&lt;property id=&quot;20300&quot; value=&quot;Slide 144 - &amp;quot;Developing Supplier Action Plan (1 of 3)&amp;quot;&quot;/&gt;&lt;property id=&quot;20307&quot; value=&quot;580&quot;/&gt;&lt;/object&gt;&lt;object type=&quot;3&quot; unique_id=&quot;1840696&quot;&gt;&lt;property id=&quot;20148&quot; value=&quot;5&quot;/&gt;&lt;property id=&quot;20300&quot; value=&quot;Slide 146 - &amp;quot;Developing Supplier Action Plan (3 of 3)&amp;quot;&quot;/&gt;&lt;property id=&quot;20307&quot; value=&quot;581&quot;/&gt;&lt;/object&gt;&lt;object type=&quot;3&quot; unique_id=&quot;1840697&quot;&gt;&lt;property id=&quot;20148&quot; value=&quot;5&quot;/&gt;&lt;property id=&quot;20300&quot; value=&quot;Slide 147 - &amp;quot;Knowledge Check 8&amp;quot;&quot;/&gt;&lt;property id=&quot;20307&quot; value=&quot;582&quot;/&gt;&lt;/object&gt;&lt;object type=&quot;3&quot; unique_id=&quot;1840698&quot;&gt;&lt;property id=&quot;20148&quot; value=&quot;5&quot;/&gt;&lt;property id=&quot;20300&quot; value=&quot;Slide 148 - &amp;quot;Knowledge Check 8 - Answer&amp;quot;&quot;/&gt;&lt;property id=&quot;20307&quot; value=&quot;583&quot;/&gt;&lt;/object&gt;&lt;object type=&quot;3&quot; unique_id=&quot;1840699&quot;&gt;&lt;property id=&quot;20148&quot; value=&quot;5&quot;/&gt;&lt;property id=&quot;20300&quot; value=&quot;Slide 149 - &amp;quot;Lesson Summary&amp;quot;&quot;/&gt;&lt;property id=&quot;20307&quot; value=&quot;475&quot;/&gt;&lt;/object&gt;&lt;object type=&quot;3&quot; unique_id=&quot;1840700&quot;&gt;&lt;property id=&quot;20148&quot; value=&quot;5&quot;/&gt;&lt;property id=&quot;20300&quot; value=&quot;Slide 150 - &amp;quot;Closing a Supplier Relationship&amp;quot;&quot;/&gt;&lt;property id=&quot;20307&quot; value=&quot;522&quot;/&gt;&lt;/object&gt;&lt;object type=&quot;3&quot; unique_id=&quot;1840701&quot;&gt;&lt;property id=&quot;20148&quot; value=&quot;5&quot;/&gt;&lt;property id=&quot;20300&quot; value=&quot;Slide 151 - &amp;quot;Lesson Objectives&amp;quot;&quot;/&gt;&lt;property id=&quot;20307&quot; value=&quot;523&quot;/&gt;&lt;/object&gt;&lt;object type=&quot;3&quot; unique_id=&quot;1840702&quot;&gt;&lt;property id=&quot;20148&quot; value=&quot;5&quot;/&gt;&lt;property id=&quot;20300&quot; value=&quot;Slide 162 - &amp;quot;Lesson Summary&amp;quot;&quot;/&gt;&lt;property id=&quot;20307&quot; value=&quot;526&quot;/&gt;&lt;/object&gt;&lt;object type=&quot;3&quot; unique_id=&quot;1840703&quot;&gt;&lt;property id=&quot;20148&quot; value=&quot;5&quot;/&gt;&lt;property id=&quot;20300&quot; value=&quot;Slide 163 - &amp;quot;Supplier Reports&amp;quot;&quot;/&gt;&lt;property id=&quot;20307&quot; value=&quot;476&quot;/&gt;&lt;/object&gt;&lt;object type=&quot;3&quot; unique_id=&quot;1840704&quot;&gt;&lt;property id=&quot;20148&quot; value=&quot;5&quot;/&gt;&lt;property id=&quot;20300&quot; value=&quot;Slide 164 - &amp;quot;Lesson Objectives&amp;quot;&quot;/&gt;&lt;property id=&quot;20307&quot; value=&quot;477&quot;/&gt;&lt;/object&gt;&lt;object type=&quot;3&quot; unique_id=&quot;1840705&quot;&gt;&lt;property id=&quot;20148&quot; value=&quot;5&quot;/&gt;&lt;property id=&quot;20300&quot; value=&quot;Slide 166 - &amp;quot;Running Prepackaged Supplier Reports (1 of 4)&amp;quot;&quot;/&gt;&lt;property id=&quot;20307&quot; value=&quot;638&quot;/&gt;&lt;/object&gt;&lt;object type=&quot;3&quot; unique_id=&quot;1840706&quot;&gt;&lt;property id=&quot;20148&quot; value=&quot;5&quot;/&gt;&lt;property id=&quot;20300&quot; value=&quot;Slide 171 - &amp;quot;Course Summary&amp;quot;&quot;/&gt;&lt;property id=&quot;20307&quot; value=&quot;496&quot;/&gt;&lt;/object&gt;&lt;object type=&quot;3&quot; unique_id=&quot;1840707&quot;&gt;&lt;property id=&quot;20148&quot; value=&quot;5&quot;/&gt;&lt;property id=&quot;20300&quot; value=&quot;Slide 172&quot;/&gt;&lt;property id=&quot;20307&quot; value=&quot;290&quot;/&gt;&lt;/object&gt;&lt;object type=&quot;3&quot; unique_id=&quot;1843335&quot;&gt;&lt;property id=&quot;20148&quot; value=&quot;5&quot;/&gt;&lt;property id=&quot;20300&quot; value=&quot;Slide 130 - &amp;quot;Exercise: Exporting the Scorecard&amp;quot;&quot;/&gt;&lt;property id=&quot;20307&quot; value=&quot;677&quot;/&gt;&lt;/object&gt;&lt;object type=&quot;3&quot; unique_id=&quot;1844229&quot;&gt;&lt;property id=&quot;20148&quot; value=&quot;5&quot;/&gt;&lt;property id=&quot;20300&quot; value=&quot;Slide 31 - &amp;quot;Create a Supplier Request (3 of 4)&amp;quot;&quot;/&gt;&lt;property id=&quot;20307&quot; value=&quot;678&quot;/&gt;&lt;/object&gt;&lt;object type=&quot;3&quot; unique_id=&quot;1853747&quot;&gt;&lt;property id=&quot;20148&quot; value=&quot;5&quot;/&gt;&lt;property id=&quot;20300&quot; value=&quot;Slide 140 - &amp;quot;Conducting Supplier Business Review (3 of 5)&amp;quot;&quot;/&gt;&lt;property id=&quot;20307&quot; value=&quot;681&quot;/&gt;&lt;/object&gt;&lt;object type=&quot;3&quot; unique_id=&quot;1853748&quot;&gt;&lt;property id=&quot;20148&quot; value=&quot;5&quot;/&gt;&lt;property id=&quot;20300&quot; value=&quot;Slide 141 - &amp;quot;Conducting Supplier Business Review (4 of 5)&amp;quot;&quot;/&gt;&lt;property id=&quot;20307&quot; value=&quot;680&quot;/&gt;&lt;/object&gt;&lt;object type=&quot;3&quot; unique_id=&quot;1863932&quot;&gt;&lt;property id=&quot;20148&quot; value=&quot;5&quot;/&gt;&lt;property id=&quot;20300&quot; value=&quot;Slide 25 - &amp;quot;Pool of CSM Approvers&amp;quot;&quot;/&gt;&lt;property id=&quot;20307&quot; value=&quot;687&quot;/&gt;&lt;/object&gt;&lt;object type=&quot;3&quot; unique_id=&quot;1864626&quot;&gt;&lt;property id=&quot;20148&quot; value=&quot;5&quot;/&gt;&lt;property id=&quot;20300&quot; value=&quot;Slide 64 - &amp;quot;Invite a Supplier for Qualification (5 of 6)&amp;quot;&quot;/&gt;&lt;property id=&quot;20307&quot; value=&quot;688&quot;/&gt;&lt;/object&gt;&lt;object type=&quot;3&quot; unique_id=&quot;1873847&quot;&gt;&lt;property id=&quot;20148&quot; value=&quot;5&quot;/&gt;&lt;property id=&quot;20300&quot; value=&quot;Slide 46 - &amp;quot;Invite a Supplier to Register (3 of 5)&amp;quot;&quot;/&gt;&lt;property id=&quot;20307&quot; value=&quot;690&quot;/&gt;&lt;/object&gt;&lt;object type=&quot;3&quot; unique_id=&quot;1873848&quot;&gt;&lt;property id=&quot;20148&quot; value=&quot;5&quot;/&gt;&lt;property id=&quot;20300&quot; value=&quot;Slide 47 - &amp;quot;Invite a Supplier to Register (4 of 5)&amp;quot;&quot;/&gt;&lt;property id=&quot;20307&quot; value=&quot;689&quot;/&gt;&lt;/object&gt;&lt;/object&gt;&lt;object type=&quot;8&quot; unique_id=&quot;22480&quot;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2_Blue theme 2015 16x9">
  <a:themeElements>
    <a:clrScheme name="Cisco White Template Colors_FINAL">
      <a:dk1>
        <a:srgbClr val="282828"/>
      </a:dk1>
      <a:lt1>
        <a:srgbClr val="005073"/>
      </a:lt1>
      <a:dk2>
        <a:srgbClr val="005073"/>
      </a:dk2>
      <a:lt2>
        <a:srgbClr val="FFFFFF"/>
      </a:lt2>
      <a:accent1>
        <a:srgbClr val="00BCEB"/>
      </a:accent1>
      <a:accent2>
        <a:srgbClr val="6EBE4A"/>
      </a:accent2>
      <a:accent3>
        <a:srgbClr val="005073"/>
      </a:accent3>
      <a:accent4>
        <a:srgbClr val="676767"/>
      </a:accent4>
      <a:accent5>
        <a:srgbClr val="FBAB18"/>
      </a:accent5>
      <a:accent6>
        <a:srgbClr val="E3241B"/>
      </a:accent6>
      <a:hlink>
        <a:srgbClr val="00BCEB"/>
      </a:hlink>
      <a:folHlink>
        <a:srgbClr val="005073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defRPr dirty="0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Cisco Corporate Template Prototype_Aug_2017" id="{4E692306-BB5E-4389-8512-B70B45577D04}" vid="{BDAD62F5-9CDD-42BF-A677-E02F4F07310C}"/>
    </a:ext>
  </a:extLst>
</a:theme>
</file>

<file path=ppt/theme/theme2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Osaka"/>
        <a:cs typeface="Osaka"/>
      </a:majorFont>
      <a:minorFont>
        <a:latin typeface="Arial"/>
        <a:ea typeface="Osaka"/>
        <a:cs typeface="Osak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Osaka" pitchFamily="-64" charset="-128"/>
            <a:cs typeface="Osaka" pitchFamily="-6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Osaka" pitchFamily="-64" charset="-128"/>
            <a:cs typeface="Osaka" pitchFamily="-64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Blue theme 2015 16x9">
  <a:themeElements>
    <a:clrScheme name="Cisco White Template Colors_FINAL">
      <a:dk1>
        <a:srgbClr val="282828"/>
      </a:dk1>
      <a:lt1>
        <a:srgbClr val="005073"/>
      </a:lt1>
      <a:dk2>
        <a:srgbClr val="005073"/>
      </a:dk2>
      <a:lt2>
        <a:srgbClr val="FFFFFF"/>
      </a:lt2>
      <a:accent1>
        <a:srgbClr val="00BCEB"/>
      </a:accent1>
      <a:accent2>
        <a:srgbClr val="6EBE4A"/>
      </a:accent2>
      <a:accent3>
        <a:srgbClr val="005073"/>
      </a:accent3>
      <a:accent4>
        <a:srgbClr val="676767"/>
      </a:accent4>
      <a:accent5>
        <a:srgbClr val="FBAB18"/>
      </a:accent5>
      <a:accent6>
        <a:srgbClr val="E3241B"/>
      </a:accent6>
      <a:hlink>
        <a:srgbClr val="00BCEB"/>
      </a:hlink>
      <a:folHlink>
        <a:srgbClr val="005073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defRPr dirty="0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Cisco Corporate Template Prototype_Aug_2017" id="{4E692306-BB5E-4389-8512-B70B45577D04}" vid="{BDAD62F5-9CDD-42BF-A677-E02F4F07310C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rojectStep xmlns="dbe3083c-a2b3-4781-8edf-730f35644aaa" xsi:nil="true"/>
    <MeetingDate xmlns="dbe3083c-a2b3-4781-8edf-730f35644aaa" xsi:nil="true"/>
    <ProjectPhase xmlns="dbe3083c-a2b3-4781-8edf-730f35644aaa">! Please Select Project Phase</ProjectPhase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IST PM Document" ma:contentTypeID="0x010100F53B5311B91414479F57AC71C1D799E401002F588B5482DBBF4B86547D85E207E893" ma:contentTypeVersion="12" ma:contentTypeDescription="Base Project Management document type, utilizing Prince2 project phases and steps" ma:contentTypeScope="" ma:versionID="618cf7acbde1b1fa1225c7c1fd4bae18">
  <xsd:schema xmlns:xsd="http://www.w3.org/2001/XMLSchema" xmlns:xs="http://www.w3.org/2001/XMLSchema" xmlns:p="http://schemas.microsoft.com/office/2006/metadata/properties" xmlns:ns2="dbe3083c-a2b3-4781-8edf-730f35644aaa" targetNamespace="http://schemas.microsoft.com/office/2006/metadata/properties" ma:root="true" ma:fieldsID="bb5d01d9b99813cd8bafbbabd08b2000" ns2:_="">
    <xsd:import namespace="dbe3083c-a2b3-4781-8edf-730f35644aaa"/>
    <xsd:element name="properties">
      <xsd:complexType>
        <xsd:sequence>
          <xsd:element name="documentManagement">
            <xsd:complexType>
              <xsd:all>
                <xsd:element ref="ns2:ProjectPhase"/>
                <xsd:element ref="ns2:ProjectStep" minOccurs="0"/>
                <xsd:element ref="ns2:Meeting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e3083c-a2b3-4781-8edf-730f35644aaa" elementFormDefault="qualified">
    <xsd:import namespace="http://schemas.microsoft.com/office/2006/documentManagement/types"/>
    <xsd:import namespace="http://schemas.microsoft.com/office/infopath/2007/PartnerControls"/>
    <xsd:element name="ProjectPhase" ma:index="2" ma:displayName="Project Phase" ma:default="! Please Select Project Phase" ma:description="Prince2 project phases" ma:format="Dropdown" ma:internalName="ProjectPhase" ma:readOnly="false">
      <xsd:simpleType>
        <xsd:restriction base="dms:Choice">
          <xsd:enumeration value="! Please Select Project Phase"/>
          <xsd:enumeration value="0. Project Management"/>
          <xsd:enumeration value="1. Startup"/>
          <xsd:enumeration value="2. Initiation"/>
          <xsd:enumeration value="3. Execution &amp; Control"/>
          <xsd:enumeration value="4. Closure"/>
        </xsd:restriction>
      </xsd:simpleType>
    </xsd:element>
    <xsd:element name="ProjectStep" ma:index="3" nillable="true" ma:displayName="Project Step" ma:description="Prince2 project steps - Specifying a project step is optional, but if used, the first digit of the project step should match the project phase number." ma:format="Dropdown" ma:internalName="ProjectStep" ma:readOnly="false">
      <xsd:simpleType>
        <xsd:restriction base="dms:Choice">
          <xsd:enumeration value="2.1 Requirements"/>
          <xsd:enumeration value="2.2 Vendor Selection"/>
          <xsd:enumeration value="2.3 Design"/>
          <xsd:enumeration value="2.4 Project Plan"/>
          <xsd:enumeration value="2.5 Project Approval"/>
          <xsd:enumeration value="3.1 Build"/>
          <xsd:enumeration value="3.2 Validate"/>
          <xsd:enumeration value="3.3 Go-live/Handover"/>
          <xsd:enumeration value="4.1 Project Evaluation"/>
          <xsd:enumeration value="4.2 Close Project"/>
        </xsd:restriction>
      </xsd:simpleType>
    </xsd:element>
    <xsd:element name="MeetingDate" ma:index="4" nillable="true" ma:displayName="Meeting Date" ma:description="MIGRATED Date of meeting related to this information" ma:format="DateOnly" ma:internalName="MeetingDate" ma:readOnly="fals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5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4BC19E1-E4B7-4A04-BCB3-22BB5B89484C}">
  <ds:schemaRefs>
    <ds:schemaRef ds:uri="http://purl.org/dc/terms/"/>
    <ds:schemaRef ds:uri="http://purl.org/dc/dcmitype/"/>
    <ds:schemaRef ds:uri="dbe3083c-a2b3-4781-8edf-730f35644aaa"/>
    <ds:schemaRef ds:uri="http://purl.org/dc/elements/1.1/"/>
    <ds:schemaRef ds:uri="http://schemas.microsoft.com/office/2006/documentManagement/types"/>
    <ds:schemaRef ds:uri="http://www.w3.org/XML/1998/namespace"/>
    <ds:schemaRef ds:uri="http://schemas.microsoft.com/office/2006/metadata/properties"/>
    <ds:schemaRef ds:uri="http://schemas.openxmlformats.org/package/2006/metadata/core-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63FB5441-8F3B-46E5-A6C1-58CABAD5656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5B640F7-DE8E-45AA-9086-F908F4FE52F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be3083c-a2b3-4781-8edf-730f35644aa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62577</TotalTime>
  <Words>418</Words>
  <Application>Microsoft Office PowerPoint</Application>
  <PresentationFormat>Custom</PresentationFormat>
  <Paragraphs>48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CiscoSansTT ExtraLight</vt:lpstr>
      <vt:lpstr>Symbol</vt:lpstr>
      <vt:lpstr>Tahoma</vt:lpstr>
      <vt:lpstr>Wingdings</vt:lpstr>
      <vt:lpstr>2_Blue theme 2015 16x9</vt:lpstr>
      <vt:lpstr>Blank Presentation</vt:lpstr>
      <vt:lpstr>3_Blue theme 2015 16x9</vt:lpstr>
      <vt:lpstr>Guided BUying QRG   Quick Reference Guide  </vt:lpstr>
      <vt:lpstr>Invoice Payment Hold</vt:lpstr>
      <vt:lpstr>Invoice Payment Holds</vt:lpstr>
      <vt:lpstr>Invoice Payment Hold Process in BUworks</vt:lpstr>
      <vt:lpstr>Invoice Payment Hold Process in BUworks</vt:lpstr>
      <vt:lpstr>PowerPoint Presentation</vt:lpstr>
    </vt:vector>
  </TitlesOfParts>
  <Company>NDS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Kaur, Simarjit</dc:creator>
  <cp:lastModifiedBy>Clachar, Olivia A</cp:lastModifiedBy>
  <cp:revision>4337</cp:revision>
  <cp:lastPrinted>2019-09-16T13:21:05Z</cp:lastPrinted>
  <dcterms:created xsi:type="dcterms:W3CDTF">2014-07-09T19:55:36Z</dcterms:created>
  <dcterms:modified xsi:type="dcterms:W3CDTF">2020-07-30T15:17:33Z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878E44ED-752E-41C7-B1D0-6958425CF81A</vt:lpwstr>
  </property>
  <property fmtid="{D5CDD505-2E9C-101B-9397-08002B2CF9AE}" pid="3" name="ArticulatePath">
    <vt:lpwstr>Cisco Ariba Supplier Lifecycle  Performance Management_04302018</vt:lpwstr>
  </property>
  <property fmtid="{D5CDD505-2E9C-101B-9397-08002B2CF9AE}" pid="4" name="ContentTypeId">
    <vt:lpwstr>0x010100F53B5311B91414479F57AC71C1D799E401002F588B5482DBBF4B86547D85E207E893</vt:lpwstr>
  </property>
</Properties>
</file>