
<file path=[Content_Types].xml><?xml version="1.0" encoding="utf-8"?>
<Types xmlns="http://schemas.openxmlformats.org/package/2006/content-types">
  <Default Extension="gif" ContentType="image/gi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notesSlides/notesSlide3.xml" ContentType="application/vnd.openxmlformats-officedocument.presentationml.notesSlide+xml"/>
  <Override PartName="/ppt/tags/tag8.xml" ContentType="application/vnd.openxmlformats-officedocument.presentationml.tags+xml"/>
  <Override PartName="/ppt/notesSlides/notesSlide4.xml" ContentType="application/vnd.openxmlformats-officedocument.presentationml.notesSlide+xml"/>
  <Override PartName="/ppt/tags/tag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027" r:id="rId4"/>
    <p:sldMasterId id="2147484048" r:id="rId5"/>
  </p:sldMasterIdLst>
  <p:notesMasterIdLst>
    <p:notesMasterId r:id="rId16"/>
  </p:notesMasterIdLst>
  <p:handoutMasterIdLst>
    <p:handoutMasterId r:id="rId17"/>
  </p:handoutMasterIdLst>
  <p:sldIdLst>
    <p:sldId id="926" r:id="rId6"/>
    <p:sldId id="2555" r:id="rId7"/>
    <p:sldId id="2565" r:id="rId8"/>
    <p:sldId id="2526" r:id="rId9"/>
    <p:sldId id="2577" r:id="rId10"/>
    <p:sldId id="2568" r:id="rId11"/>
    <p:sldId id="2593" r:id="rId12"/>
    <p:sldId id="2594" r:id="rId13"/>
    <p:sldId id="2529" r:id="rId14"/>
    <p:sldId id="2601" r:id="rId15"/>
  </p:sldIdLst>
  <p:sldSz cx="6858000" cy="5143500"/>
  <p:notesSz cx="7010400" cy="9296400"/>
  <p:custDataLst>
    <p:tags r:id="rId18"/>
  </p:custDataLst>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pos="3438" userDrawn="1">
          <p15:clr>
            <a:srgbClr val="A4A3A4"/>
          </p15:clr>
        </p15:guide>
        <p15:guide id="2" orient="horz" pos="1860" userDrawn="1">
          <p15:clr>
            <a:srgbClr val="A4A3A4"/>
          </p15:clr>
        </p15:guide>
        <p15:guide id="3" pos="828"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itesh Gohil" initials="" lastIdx="31" clrIdx="0"/>
  <p:cmAuthor id="7" name="Nautiyal, Mohit" initials="NM [2]" lastIdx="49" clrIdx="7">
    <p:extLst>
      <p:ext uri="{19B8F6BF-5375-455C-9EA6-DF929625EA0E}">
        <p15:presenceInfo xmlns:p15="http://schemas.microsoft.com/office/powerpoint/2012/main" userId="S::monautiyal@deloitte.com::fde4ba14-b410-4574-8f8a-c929ce8b5f70" providerId="AD"/>
      </p:ext>
    </p:extLst>
  </p:cmAuthor>
  <p:cmAuthor id="1" name="Kate Ryan" initials="KR" lastIdx="11" clrIdx="1"/>
  <p:cmAuthor id="8" name="Clachar, Olivia A" initials="COA" lastIdx="26" clrIdx="8">
    <p:extLst>
      <p:ext uri="{19B8F6BF-5375-455C-9EA6-DF929625EA0E}">
        <p15:presenceInfo xmlns:p15="http://schemas.microsoft.com/office/powerpoint/2012/main" userId="S::oclachar@bu.edu::a5844b45-b3bb-43c3-81a6-4e7aa86f8b0f" providerId="AD"/>
      </p:ext>
    </p:extLst>
  </p:cmAuthor>
  <p:cmAuthor id="2" name="Smith, Erin S (US - Austin)" initials="SES(-A" lastIdx="71" clrIdx="2">
    <p:extLst>
      <p:ext uri="{19B8F6BF-5375-455C-9EA6-DF929625EA0E}">
        <p15:presenceInfo xmlns:p15="http://schemas.microsoft.com/office/powerpoint/2012/main" userId="S-1-5-21-238447276-1040861923-1850952788-2094019" providerId="AD"/>
      </p:ext>
    </p:extLst>
  </p:cmAuthor>
  <p:cmAuthor id="9" name="Haenick, Martin" initials="HM" lastIdx="62" clrIdx="9">
    <p:extLst>
      <p:ext uri="{19B8F6BF-5375-455C-9EA6-DF929625EA0E}">
        <p15:presenceInfo xmlns:p15="http://schemas.microsoft.com/office/powerpoint/2012/main" userId="S::mhaenick@deloitte.com::54ffd2be-9a59-4577-881c-8a19a1910fbd" providerId="AD"/>
      </p:ext>
    </p:extLst>
  </p:cmAuthor>
  <p:cmAuthor id="3" name="Nautiyal, Mohit" initials="NM" lastIdx="5" clrIdx="3">
    <p:extLst>
      <p:ext uri="{19B8F6BF-5375-455C-9EA6-DF929625EA0E}">
        <p15:presenceInfo xmlns:p15="http://schemas.microsoft.com/office/powerpoint/2012/main" userId="S-1-5-21-238447276-1040861923-1850952788-2240806" providerId="AD"/>
      </p:ext>
    </p:extLst>
  </p:cmAuthor>
  <p:cmAuthor id="4" name="Reardon, Erika E" initials="REE" lastIdx="4" clrIdx="4">
    <p:extLst>
      <p:ext uri="{19B8F6BF-5375-455C-9EA6-DF929625EA0E}">
        <p15:presenceInfo xmlns:p15="http://schemas.microsoft.com/office/powerpoint/2012/main" userId="S-1-5-21-848115496-1524922173-1168901340-635123" providerId="AD"/>
      </p:ext>
    </p:extLst>
  </p:cmAuthor>
  <p:cmAuthor id="5" name="Administrator" initials="A" lastIdx="10" clrIdx="5">
    <p:extLst>
      <p:ext uri="{19B8F6BF-5375-455C-9EA6-DF929625EA0E}">
        <p15:presenceInfo xmlns:p15="http://schemas.microsoft.com/office/powerpoint/2012/main" userId="Administrator" providerId="None"/>
      </p:ext>
    </p:extLst>
  </p:cmAuthor>
  <p:cmAuthor id="6" name="Welch, Tim" initials="WT" lastIdx="8" clrIdx="6">
    <p:extLst>
      <p:ext uri="{19B8F6BF-5375-455C-9EA6-DF929625EA0E}">
        <p15:presenceInfo xmlns:p15="http://schemas.microsoft.com/office/powerpoint/2012/main" userId="S::tiwelch@deloitte.com::04740c64-3fa7-4d72-bbe8-caf18713715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0000"/>
    <a:srgbClr val="FF0000"/>
    <a:srgbClr val="5E5E5E"/>
    <a:srgbClr val="C9C9C9"/>
    <a:srgbClr val="CC0000"/>
    <a:srgbClr val="FFFFFF"/>
    <a:srgbClr val="6EBE4A"/>
    <a:srgbClr val="CB0000"/>
    <a:srgbClr val="B13929"/>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083E6E3-FA7D-4D7B-A595-EF9225AFEA8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38" autoAdjust="0"/>
    <p:restoredTop sz="93817" autoAdjust="0"/>
  </p:normalViewPr>
  <p:slideViewPr>
    <p:cSldViewPr snapToGrid="0" snapToObjects="1" showGuides="1">
      <p:cViewPr varScale="1">
        <p:scale>
          <a:sx n="83" d="100"/>
          <a:sy n="83" d="100"/>
        </p:scale>
        <p:origin x="1424" y="60"/>
      </p:cViewPr>
      <p:guideLst>
        <p:guide pos="3438"/>
        <p:guide orient="horz" pos="1860"/>
        <p:guide pos="828"/>
      </p:guideLst>
    </p:cSldViewPr>
  </p:slideViewPr>
  <p:notesTextViewPr>
    <p:cViewPr>
      <p:scale>
        <a:sx n="100" d="100"/>
        <a:sy n="100" d="100"/>
      </p:scale>
      <p:origin x="0" y="0"/>
    </p:cViewPr>
  </p:notesTextViewPr>
  <p:sorterViewPr>
    <p:cViewPr>
      <p:scale>
        <a:sx n="160" d="100"/>
        <a:sy n="160" d="100"/>
      </p:scale>
      <p:origin x="0" y="-26165"/>
    </p:cViewPr>
  </p:sorterViewPr>
  <p:notesViewPr>
    <p:cSldViewPr snapToGrid="0" snapToObjects="1" showGuides="1">
      <p:cViewPr varScale="1">
        <p:scale>
          <a:sx n="51" d="100"/>
          <a:sy n="51" d="100"/>
        </p:scale>
        <p:origin x="2692" y="5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ags" Target="tags/tag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fontAlgn="auto">
              <a:spcBef>
                <a:spcPts val="0"/>
              </a:spcBef>
              <a:spcAft>
                <a:spcPts val="0"/>
              </a:spcAft>
              <a:defRPr sz="1200">
                <a:latin typeface="+mn-lt"/>
                <a:ea typeface="+mn-ea"/>
                <a:cs typeface="+mn-cs"/>
              </a:defRPr>
            </a:lvl1pPr>
          </a:lstStyle>
          <a:p>
            <a:pPr>
              <a:defRPr/>
            </a:pPr>
            <a:endParaRPr lang="en-US" dirty="0">
              <a:latin typeface="Arial" panose="020B0604020202020204" pitchFamily="34" charset="0"/>
            </a:endParaRPr>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fontAlgn="auto">
              <a:spcBef>
                <a:spcPts val="0"/>
              </a:spcBef>
              <a:spcAft>
                <a:spcPts val="0"/>
              </a:spcAft>
              <a:defRPr sz="1200">
                <a:latin typeface="+mn-lt"/>
                <a:ea typeface="+mn-ea"/>
                <a:cs typeface="+mn-cs"/>
              </a:defRPr>
            </a:lvl1pPr>
          </a:lstStyle>
          <a:p>
            <a:pPr>
              <a:defRPr/>
            </a:pPr>
            <a:fld id="{2FE48B1C-1E6B-744F-8E6C-3836D33BC0D9}" type="datetimeFigureOut">
              <a:rPr lang="en-US">
                <a:latin typeface="Arial" panose="020B0604020202020204" pitchFamily="34" charset="0"/>
              </a:rPr>
              <a:pPr>
                <a:defRPr/>
              </a:pPr>
              <a:t>7/17/2020</a:t>
            </a:fld>
            <a:endParaRPr lang="en-US" dirty="0">
              <a:latin typeface="Arial" panose="020B0604020202020204" pitchFamily="34" charset="0"/>
            </a:endParaRPr>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fontAlgn="auto">
              <a:spcBef>
                <a:spcPts val="0"/>
              </a:spcBef>
              <a:spcAft>
                <a:spcPts val="0"/>
              </a:spcAft>
              <a:defRPr sz="1200">
                <a:latin typeface="+mn-lt"/>
                <a:ea typeface="+mn-ea"/>
                <a:cs typeface="+mn-cs"/>
              </a:defRPr>
            </a:lvl1pPr>
          </a:lstStyle>
          <a:p>
            <a:pPr>
              <a:defRPr/>
            </a:pPr>
            <a:endParaRPr lang="en-US" dirty="0">
              <a:latin typeface="Arial" panose="020B0604020202020204" pitchFamily="34" charset="0"/>
            </a:endParaRPr>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fontAlgn="auto">
              <a:spcBef>
                <a:spcPts val="0"/>
              </a:spcBef>
              <a:spcAft>
                <a:spcPts val="0"/>
              </a:spcAft>
              <a:defRPr sz="1200">
                <a:latin typeface="+mn-lt"/>
                <a:ea typeface="+mn-ea"/>
                <a:cs typeface="+mn-cs"/>
              </a:defRPr>
            </a:lvl1pPr>
          </a:lstStyle>
          <a:p>
            <a:pPr>
              <a:defRPr/>
            </a:pPr>
            <a:fld id="{F5A8EAB7-F1BA-274C-91A9-46214A29E509}" type="slidenum">
              <a:rPr lang="en-US">
                <a:latin typeface="Arial" panose="020B0604020202020204" pitchFamily="34" charset="0"/>
              </a:rPr>
              <a:pPr>
                <a:defRPr/>
              </a:pPr>
              <a:t>‹#›</a:t>
            </a:fld>
            <a:endParaRPr lang="en-US" dirty="0">
              <a:latin typeface="Arial" panose="020B0604020202020204" pitchFamily="34" charset="0"/>
            </a:endParaRPr>
          </a:p>
        </p:txBody>
      </p:sp>
    </p:spTree>
    <p:extLst>
      <p:ext uri="{BB962C8B-B14F-4D97-AF65-F5344CB8AC3E}">
        <p14:creationId xmlns:p14="http://schemas.microsoft.com/office/powerpoint/2010/main" val="33384806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fontAlgn="auto">
              <a:spcBef>
                <a:spcPts val="0"/>
              </a:spcBef>
              <a:spcAft>
                <a:spcPts val="0"/>
              </a:spcAft>
              <a:defRPr sz="1200">
                <a:latin typeface="Arial" panose="020B0604020202020204" pitchFamily="34" charset="0"/>
                <a:ea typeface="+mn-ea"/>
                <a:cs typeface="+mn-cs"/>
              </a:defRPr>
            </a:lvl1pPr>
          </a:lstStyle>
          <a:p>
            <a:pPr>
              <a:defRPr/>
            </a:pPr>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fontAlgn="auto">
              <a:spcBef>
                <a:spcPts val="0"/>
              </a:spcBef>
              <a:spcAft>
                <a:spcPts val="0"/>
              </a:spcAft>
              <a:defRPr sz="1200">
                <a:latin typeface="Arial" panose="020B0604020202020204" pitchFamily="34" charset="0"/>
                <a:ea typeface="+mn-ea"/>
                <a:cs typeface="+mn-cs"/>
              </a:defRPr>
            </a:lvl1pPr>
          </a:lstStyle>
          <a:p>
            <a:pPr>
              <a:defRPr/>
            </a:pPr>
            <a:fld id="{2A637A29-4E7E-A24B-BAB1-D48C888F91E4}" type="datetimeFigureOut">
              <a:rPr lang="en-US" smtClean="0"/>
              <a:pPr>
                <a:defRPr/>
              </a:pPr>
              <a:t>7/17/2020</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endParaRPr lang="en-US" noProof="0" dirty="0"/>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fontAlgn="auto">
              <a:spcBef>
                <a:spcPts val="0"/>
              </a:spcBef>
              <a:spcAft>
                <a:spcPts val="0"/>
              </a:spcAft>
              <a:defRPr sz="1200">
                <a:latin typeface="Arial" panose="020B0604020202020204" pitchFamily="34" charset="0"/>
                <a:ea typeface="+mn-ea"/>
                <a:cs typeface="+mn-cs"/>
              </a:defRPr>
            </a:lvl1pPr>
          </a:lstStyle>
          <a:p>
            <a:pPr>
              <a:defRPr/>
            </a:pPr>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fontAlgn="auto">
              <a:spcBef>
                <a:spcPts val="0"/>
              </a:spcBef>
              <a:spcAft>
                <a:spcPts val="0"/>
              </a:spcAft>
              <a:defRPr sz="1200">
                <a:latin typeface="Arial" panose="020B0604020202020204" pitchFamily="34" charset="0"/>
                <a:ea typeface="+mn-ea"/>
                <a:cs typeface="+mn-cs"/>
              </a:defRPr>
            </a:lvl1pPr>
          </a:lstStyle>
          <a:p>
            <a:pPr>
              <a:defRPr/>
            </a:pPr>
            <a:fld id="{F97A1FA6-25DE-9E4E-A34D-CF67DE7DBDC7}" type="slidenum">
              <a:rPr lang="en-US" smtClean="0"/>
              <a:pPr>
                <a:defRPr/>
              </a:pPr>
              <a:t>‹#›</a:t>
            </a:fld>
            <a:endParaRPr lang="en-US" dirty="0"/>
          </a:p>
        </p:txBody>
      </p:sp>
    </p:spTree>
    <p:extLst>
      <p:ext uri="{BB962C8B-B14F-4D97-AF65-F5344CB8AC3E}">
        <p14:creationId xmlns:p14="http://schemas.microsoft.com/office/powerpoint/2010/main" val="3228492595"/>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0"/>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0"/>
        <a:cs typeface="+mn-cs"/>
      </a:defRPr>
    </a:lvl2pPr>
    <a:lvl3pPr marL="914400" algn="l" defTabSz="457200"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0"/>
        <a:cs typeface="+mn-cs"/>
      </a:defRPr>
    </a:lvl3pPr>
    <a:lvl4pPr marL="1371600" algn="l" defTabSz="457200"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0"/>
        <a:cs typeface="+mn-cs"/>
      </a:defRPr>
    </a:lvl4pPr>
    <a:lvl5pPr marL="1828800" algn="l" defTabSz="457200"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97A1FA6-25DE-9E4E-A34D-CF67DE7DBDC7}" type="slidenum">
              <a:rPr lang="en-US" smtClean="0"/>
              <a:pPr>
                <a:defRPr/>
              </a:pPr>
              <a:t>5</a:t>
            </a:fld>
            <a:endParaRPr lang="en-US" dirty="0"/>
          </a:p>
        </p:txBody>
      </p:sp>
    </p:spTree>
    <p:extLst>
      <p:ext uri="{BB962C8B-B14F-4D97-AF65-F5344CB8AC3E}">
        <p14:creationId xmlns:p14="http://schemas.microsoft.com/office/powerpoint/2010/main" val="8516652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97A1FA6-25DE-9E4E-A34D-CF67DE7DBDC7}" type="slidenum">
              <a:rPr lang="en-US" smtClean="0"/>
              <a:pPr>
                <a:defRPr/>
              </a:pPr>
              <a:t>6</a:t>
            </a:fld>
            <a:endParaRPr lang="en-US" dirty="0"/>
          </a:p>
        </p:txBody>
      </p:sp>
    </p:spTree>
    <p:extLst>
      <p:ext uri="{BB962C8B-B14F-4D97-AF65-F5344CB8AC3E}">
        <p14:creationId xmlns:p14="http://schemas.microsoft.com/office/powerpoint/2010/main" val="15570987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97A1FA6-25DE-9E4E-A34D-CF67DE7DBDC7}" type="slidenum">
              <a:rPr lang="en-US" smtClean="0"/>
              <a:pPr>
                <a:defRPr/>
              </a:pPr>
              <a:t>7</a:t>
            </a:fld>
            <a:endParaRPr lang="en-US" dirty="0"/>
          </a:p>
        </p:txBody>
      </p:sp>
    </p:spTree>
    <p:extLst>
      <p:ext uri="{BB962C8B-B14F-4D97-AF65-F5344CB8AC3E}">
        <p14:creationId xmlns:p14="http://schemas.microsoft.com/office/powerpoint/2010/main" val="26315338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97A1FA6-25DE-9E4E-A34D-CF67DE7DBDC7}" type="slidenum">
              <a:rPr lang="en-US" smtClean="0"/>
              <a:pPr>
                <a:defRPr/>
              </a:pPr>
              <a:t>8</a:t>
            </a:fld>
            <a:endParaRPr lang="en-US" dirty="0"/>
          </a:p>
        </p:txBody>
      </p:sp>
    </p:spTree>
    <p:extLst>
      <p:ext uri="{BB962C8B-B14F-4D97-AF65-F5344CB8AC3E}">
        <p14:creationId xmlns:p14="http://schemas.microsoft.com/office/powerpoint/2010/main" val="28275287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tx1">
            <a:lumMod val="25000"/>
            <a:lumOff val="75000"/>
          </a:schemeClr>
        </a:solidFill>
        <a:effectLst/>
      </p:bgPr>
    </p:bg>
    <p:spTree>
      <p:nvGrpSpPr>
        <p:cNvPr id="1" name=""/>
        <p:cNvGrpSpPr/>
        <p:nvPr/>
      </p:nvGrpSpPr>
      <p:grpSpPr>
        <a:xfrm>
          <a:off x="0" y="0"/>
          <a:ext cx="0" cy="0"/>
          <a:chOff x="0" y="0"/>
          <a:chExt cx="0" cy="0"/>
        </a:xfrm>
      </p:grpSpPr>
      <p:sp>
        <p:nvSpPr>
          <p:cNvPr id="16" name="Subtitle 2"/>
          <p:cNvSpPr>
            <a:spLocks noGrp="1"/>
          </p:cNvSpPr>
          <p:nvPr>
            <p:ph type="subTitle" idx="1" hasCustomPrompt="1"/>
          </p:nvPr>
        </p:nvSpPr>
        <p:spPr>
          <a:xfrm>
            <a:off x="352122" y="3868769"/>
            <a:ext cx="6222316" cy="288131"/>
          </a:xfrm>
          <a:prstGeom prst="rect">
            <a:avLst/>
          </a:prstGeom>
        </p:spPr>
        <p:txBody>
          <a:bodyPr lIns="91420" tIns="45710" rIns="91420" bIns="45710" anchor="b" anchorCtr="0">
            <a:noAutofit/>
          </a:bodyPr>
          <a:lstStyle>
            <a:lvl1pPr marL="0" indent="0" algn="l">
              <a:buNone/>
              <a:defRPr sz="1200" b="0" i="0">
                <a:solidFill>
                  <a:schemeClr val="bg2"/>
                </a:solidFill>
                <a:latin typeface="Arial" panose="020B0604020202020204" pitchFamily="34" charset="0"/>
                <a:cs typeface="Arial" panose="020B0604020202020204" pitchFamily="34" charset="0"/>
              </a:defRPr>
            </a:lvl1pPr>
            <a:lvl2pPr marL="257142" indent="0" algn="ctr">
              <a:buNone/>
              <a:defRPr>
                <a:solidFill>
                  <a:schemeClr val="tx1">
                    <a:tint val="75000"/>
                  </a:schemeClr>
                </a:solidFill>
              </a:defRPr>
            </a:lvl2pPr>
            <a:lvl3pPr marL="514290" indent="0" algn="ctr">
              <a:buNone/>
              <a:defRPr>
                <a:solidFill>
                  <a:schemeClr val="tx1">
                    <a:tint val="75000"/>
                  </a:schemeClr>
                </a:solidFill>
              </a:defRPr>
            </a:lvl3pPr>
            <a:lvl4pPr marL="771434" indent="0" algn="ctr">
              <a:buNone/>
              <a:defRPr>
                <a:solidFill>
                  <a:schemeClr val="tx1">
                    <a:tint val="75000"/>
                  </a:schemeClr>
                </a:solidFill>
              </a:defRPr>
            </a:lvl4pPr>
            <a:lvl5pPr marL="1028581" indent="0" algn="ctr">
              <a:buNone/>
              <a:defRPr>
                <a:solidFill>
                  <a:schemeClr val="tx1">
                    <a:tint val="75000"/>
                  </a:schemeClr>
                </a:solidFill>
              </a:defRPr>
            </a:lvl5pPr>
            <a:lvl6pPr marL="1285723" indent="0" algn="ctr">
              <a:buNone/>
              <a:defRPr>
                <a:solidFill>
                  <a:schemeClr val="tx1">
                    <a:tint val="75000"/>
                  </a:schemeClr>
                </a:solidFill>
              </a:defRPr>
            </a:lvl6pPr>
            <a:lvl7pPr marL="1542871" indent="0" algn="ctr">
              <a:buNone/>
              <a:defRPr>
                <a:solidFill>
                  <a:schemeClr val="tx1">
                    <a:tint val="75000"/>
                  </a:schemeClr>
                </a:solidFill>
              </a:defRPr>
            </a:lvl7pPr>
            <a:lvl8pPr marL="1800015" indent="0" algn="ctr">
              <a:buNone/>
              <a:defRPr>
                <a:solidFill>
                  <a:schemeClr val="tx1">
                    <a:tint val="75000"/>
                  </a:schemeClr>
                </a:solidFill>
              </a:defRPr>
            </a:lvl8pPr>
            <a:lvl9pPr marL="2057162" indent="0" algn="ctr">
              <a:buNone/>
              <a:defRPr>
                <a:solidFill>
                  <a:schemeClr val="tx1">
                    <a:tint val="75000"/>
                  </a:schemeClr>
                </a:solidFill>
              </a:defRPr>
            </a:lvl9pPr>
          </a:lstStyle>
          <a:p>
            <a:r>
              <a:rPr lang="en-GB" dirty="0"/>
              <a:t>Speaker Name</a:t>
            </a:r>
            <a:endParaRPr lang="en-US" dirty="0"/>
          </a:p>
        </p:txBody>
      </p:sp>
      <p:sp>
        <p:nvSpPr>
          <p:cNvPr id="17" name="Text Placeholder 38"/>
          <p:cNvSpPr>
            <a:spLocks noGrp="1"/>
          </p:cNvSpPr>
          <p:nvPr>
            <p:ph type="body" sz="quarter" idx="11" hasCustomPrompt="1"/>
          </p:nvPr>
        </p:nvSpPr>
        <p:spPr>
          <a:xfrm>
            <a:off x="352122" y="4108766"/>
            <a:ext cx="6222316" cy="288131"/>
          </a:xfrm>
          <a:prstGeom prst="rect">
            <a:avLst/>
          </a:prstGeom>
        </p:spPr>
        <p:txBody>
          <a:bodyPr lIns="91420" tIns="45710" rIns="91420" bIns="45710"/>
          <a:lstStyle>
            <a:lvl1pPr marL="0" indent="0" algn="l">
              <a:buFontTx/>
              <a:buNone/>
              <a:defRPr lang="en-US" sz="1200" b="0" i="0" kern="1200" dirty="0" smtClean="0">
                <a:solidFill>
                  <a:schemeClr val="bg2"/>
                </a:solidFill>
                <a:latin typeface="Arial" panose="020B0604020202020204" pitchFamily="34" charset="0"/>
                <a:ea typeface="+mn-ea"/>
                <a:cs typeface="Arial" panose="020B0604020202020204" pitchFamily="34" charset="0"/>
              </a:defRPr>
            </a:lvl1pPr>
            <a:lvl2pPr>
              <a:buFontTx/>
              <a:buNone/>
              <a:defRPr lang="en-US" sz="1125" kern="1200" dirty="0" smtClean="0">
                <a:solidFill>
                  <a:schemeClr val="bg1"/>
                </a:solidFill>
                <a:latin typeface="+mj-lt"/>
                <a:ea typeface="+mn-ea"/>
                <a:cs typeface="+mn-cs"/>
              </a:defRPr>
            </a:lvl2pPr>
            <a:lvl3pPr>
              <a:buFontTx/>
              <a:buNone/>
              <a:defRPr lang="en-US" sz="1125" kern="1200" dirty="0" smtClean="0">
                <a:solidFill>
                  <a:schemeClr val="bg1"/>
                </a:solidFill>
                <a:latin typeface="+mj-lt"/>
                <a:ea typeface="+mn-ea"/>
                <a:cs typeface="+mn-cs"/>
              </a:defRPr>
            </a:lvl3pPr>
            <a:lvl4pPr>
              <a:buFontTx/>
              <a:buNone/>
              <a:defRPr lang="en-US" sz="1125" kern="1200" dirty="0" smtClean="0">
                <a:solidFill>
                  <a:schemeClr val="bg1"/>
                </a:solidFill>
                <a:latin typeface="+mj-lt"/>
                <a:ea typeface="+mn-ea"/>
                <a:cs typeface="+mn-cs"/>
              </a:defRPr>
            </a:lvl4pPr>
            <a:lvl5pPr>
              <a:buFontTx/>
              <a:buNone/>
              <a:defRPr lang="en-US" sz="1125" kern="1200" dirty="0" smtClean="0">
                <a:solidFill>
                  <a:schemeClr val="bg1"/>
                </a:solidFill>
                <a:latin typeface="+mj-lt"/>
                <a:ea typeface="+mn-ea"/>
                <a:cs typeface="+mn-cs"/>
              </a:defRPr>
            </a:lvl5pPr>
          </a:lstStyle>
          <a:p>
            <a:pPr lvl="0"/>
            <a:r>
              <a:rPr lang="en-GB" dirty="0"/>
              <a:t>Speaker Title</a:t>
            </a:r>
          </a:p>
        </p:txBody>
      </p:sp>
      <p:sp>
        <p:nvSpPr>
          <p:cNvPr id="18" name="Text Placeholder 40"/>
          <p:cNvSpPr>
            <a:spLocks noGrp="1"/>
          </p:cNvSpPr>
          <p:nvPr>
            <p:ph type="body" sz="quarter" idx="12" hasCustomPrompt="1"/>
          </p:nvPr>
        </p:nvSpPr>
        <p:spPr>
          <a:xfrm>
            <a:off x="352122" y="4348763"/>
            <a:ext cx="6222316" cy="288131"/>
          </a:xfrm>
          <a:prstGeom prst="rect">
            <a:avLst/>
          </a:prstGeom>
        </p:spPr>
        <p:txBody>
          <a:bodyPr lIns="91420" tIns="45710" rIns="91420" bIns="45710"/>
          <a:lstStyle>
            <a:lvl1pPr marL="0" indent="0" algn="l">
              <a:buFontTx/>
              <a:buNone/>
              <a:defRPr lang="en-US" sz="1200" b="0" i="0" kern="1200" dirty="0" smtClean="0">
                <a:solidFill>
                  <a:schemeClr val="bg2"/>
                </a:solidFill>
                <a:latin typeface="Arial" panose="020B0604020202020204" pitchFamily="34" charset="0"/>
                <a:ea typeface="+mn-ea"/>
                <a:cs typeface="Arial" panose="020B0604020202020204" pitchFamily="34" charset="0"/>
              </a:defRPr>
            </a:lvl1pPr>
            <a:lvl2pPr>
              <a:buFontTx/>
              <a:buNone/>
              <a:defRPr lang="en-US" sz="1125" kern="1200" dirty="0" smtClean="0">
                <a:solidFill>
                  <a:schemeClr val="bg1"/>
                </a:solidFill>
                <a:latin typeface="+mj-lt"/>
                <a:ea typeface="+mn-ea"/>
                <a:cs typeface="+mn-cs"/>
              </a:defRPr>
            </a:lvl2pPr>
            <a:lvl3pPr>
              <a:buFontTx/>
              <a:buNone/>
              <a:defRPr lang="en-US" sz="1125" kern="1200" dirty="0" smtClean="0">
                <a:solidFill>
                  <a:schemeClr val="bg1"/>
                </a:solidFill>
                <a:latin typeface="+mj-lt"/>
                <a:ea typeface="+mn-ea"/>
                <a:cs typeface="+mn-cs"/>
              </a:defRPr>
            </a:lvl3pPr>
            <a:lvl4pPr>
              <a:buFontTx/>
              <a:buNone/>
              <a:defRPr lang="en-US" sz="1125" kern="1200" dirty="0" smtClean="0">
                <a:solidFill>
                  <a:schemeClr val="bg1"/>
                </a:solidFill>
                <a:latin typeface="+mj-lt"/>
                <a:ea typeface="+mn-ea"/>
                <a:cs typeface="+mn-cs"/>
              </a:defRPr>
            </a:lvl4pPr>
            <a:lvl5pPr>
              <a:buFontTx/>
              <a:buNone/>
              <a:defRPr lang="en-US" sz="1125" kern="1200" dirty="0" smtClean="0">
                <a:solidFill>
                  <a:schemeClr val="bg1"/>
                </a:solidFill>
                <a:latin typeface="+mj-lt"/>
                <a:ea typeface="+mn-ea"/>
                <a:cs typeface="+mn-cs"/>
              </a:defRPr>
            </a:lvl5pPr>
          </a:lstStyle>
          <a:p>
            <a:pPr lvl="0"/>
            <a:r>
              <a:rPr lang="en-GB" dirty="0"/>
              <a:t>Date</a:t>
            </a:r>
          </a:p>
        </p:txBody>
      </p:sp>
      <p:sp>
        <p:nvSpPr>
          <p:cNvPr id="19" name="Text Placeholder 2"/>
          <p:cNvSpPr>
            <a:spLocks noGrp="1"/>
          </p:cNvSpPr>
          <p:nvPr>
            <p:ph type="body" sz="quarter" idx="13" hasCustomPrompt="1"/>
          </p:nvPr>
        </p:nvSpPr>
        <p:spPr>
          <a:xfrm>
            <a:off x="347469" y="3211464"/>
            <a:ext cx="6226969" cy="299001"/>
          </a:xfrm>
          <a:prstGeom prst="rect">
            <a:avLst/>
          </a:prstGeom>
        </p:spPr>
        <p:txBody>
          <a:bodyPr lIns="91420" tIns="45710" rIns="91420" bIns="45710"/>
          <a:lstStyle>
            <a:lvl1pPr marL="0" indent="0">
              <a:buFont typeface="Arial" panose="020B0604020202020204" pitchFamily="34" charset="0"/>
              <a:buNone/>
              <a:defRPr sz="1650" b="0" i="0" baseline="0">
                <a:solidFill>
                  <a:schemeClr val="bg2"/>
                </a:solidFill>
                <a:latin typeface="Arial" panose="020B0604020202020204" pitchFamily="34" charset="0"/>
                <a:cs typeface="Arial" panose="020B0604020202020204" pitchFamily="34" charset="0"/>
              </a:defRPr>
            </a:lvl1pPr>
            <a:lvl2pPr marL="228586" indent="0">
              <a:buNone/>
              <a:defRPr/>
            </a:lvl2pPr>
            <a:lvl3pPr marL="320551" indent="0">
              <a:buNone/>
              <a:defRPr/>
            </a:lvl3pPr>
            <a:lvl4pPr marL="387521" indent="0">
              <a:buNone/>
              <a:defRPr/>
            </a:lvl4pPr>
            <a:lvl5pPr marL="450916" indent="0">
              <a:buNone/>
              <a:defRPr/>
            </a:lvl5pPr>
          </a:lstStyle>
          <a:p>
            <a:pPr lvl="0"/>
            <a:r>
              <a:rPr lang="en-GB" dirty="0"/>
              <a:t>Subtitle Goes Here</a:t>
            </a:r>
          </a:p>
        </p:txBody>
      </p:sp>
      <p:sp>
        <p:nvSpPr>
          <p:cNvPr id="20" name="Title 1"/>
          <p:cNvSpPr>
            <a:spLocks noGrp="1"/>
          </p:cNvSpPr>
          <p:nvPr>
            <p:ph type="ctrTitle" hasCustomPrompt="1"/>
          </p:nvPr>
        </p:nvSpPr>
        <p:spPr>
          <a:xfrm>
            <a:off x="319324" y="2639977"/>
            <a:ext cx="6255114" cy="644730"/>
          </a:xfrm>
          <a:prstGeom prst="rect">
            <a:avLst/>
          </a:prstGeom>
        </p:spPr>
        <p:txBody>
          <a:bodyPr anchor="b"/>
          <a:lstStyle>
            <a:lvl1pPr marL="0" indent="0" algn="l">
              <a:lnSpc>
                <a:spcPct val="90000"/>
              </a:lnSpc>
              <a:buFont typeface="Arial" panose="020B0604020202020204" pitchFamily="34" charset="0"/>
              <a:buNone/>
              <a:defRPr sz="3000" b="0" i="0" spc="0" baseline="0">
                <a:solidFill>
                  <a:schemeClr val="bg2"/>
                </a:solidFill>
                <a:latin typeface="Arial" panose="020B0604020202020204" pitchFamily="34" charset="0"/>
                <a:cs typeface="Arial" panose="020B0604020202020204" pitchFamily="34" charset="0"/>
              </a:defRPr>
            </a:lvl1pPr>
          </a:lstStyle>
          <a:p>
            <a:r>
              <a:rPr lang="en-GB" dirty="0"/>
              <a:t>Presentation Title Goes Here</a:t>
            </a:r>
            <a:endParaRPr lang="en-US" dirty="0"/>
          </a:p>
        </p:txBody>
      </p:sp>
    </p:spTree>
    <p:extLst>
      <p:ext uri="{BB962C8B-B14F-4D97-AF65-F5344CB8AC3E}">
        <p14:creationId xmlns:p14="http://schemas.microsoft.com/office/powerpoint/2010/main" val="17441524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13"/>
          <p:cNvSpPr>
            <a:spLocks noChangeArrowheads="1"/>
          </p:cNvSpPr>
          <p:nvPr userDrawn="1"/>
        </p:nvSpPr>
        <p:spPr bwMode="auto">
          <a:xfrm>
            <a:off x="0" y="-57150"/>
            <a:ext cx="6858000" cy="4343400"/>
          </a:xfrm>
          <a:prstGeom prst="rect">
            <a:avLst/>
          </a:prstGeom>
          <a:gradFill rotWithShape="0">
            <a:gsLst>
              <a:gs pos="0">
                <a:schemeClr val="tx1"/>
              </a:gs>
              <a:gs pos="100000">
                <a:srgbClr val="333333"/>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5" name="Rectangle 7"/>
          <p:cNvSpPr>
            <a:spLocks noChangeArrowheads="1"/>
          </p:cNvSpPr>
          <p:nvPr userDrawn="1"/>
        </p:nvSpPr>
        <p:spPr bwMode="auto">
          <a:xfrm>
            <a:off x="0" y="4229100"/>
            <a:ext cx="6858000" cy="9144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6" name="Line 10"/>
          <p:cNvSpPr>
            <a:spLocks noChangeShapeType="1"/>
          </p:cNvSpPr>
          <p:nvPr userDrawn="1"/>
        </p:nvSpPr>
        <p:spPr bwMode="auto">
          <a:xfrm>
            <a:off x="0" y="4229100"/>
            <a:ext cx="6858000" cy="0"/>
          </a:xfrm>
          <a:prstGeom prst="line">
            <a:avLst/>
          </a:prstGeom>
          <a:noFill/>
          <a:ln w="6350">
            <a:solidFill>
              <a:srgbClr val="4D4D4D"/>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7" name="Picture 1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28951" y="4514851"/>
            <a:ext cx="726281" cy="326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514350" y="1200150"/>
            <a:ext cx="5829300" cy="857250"/>
          </a:xfrm>
        </p:spPr>
        <p:txBody>
          <a:bodyPr anchor="ctr"/>
          <a:lstStyle>
            <a:lvl1pPr algn="ctr">
              <a:defRPr>
                <a:solidFill>
                  <a:schemeClr val="bg1"/>
                </a:solidFill>
              </a:defRPr>
            </a:lvl1pPr>
          </a:lstStyle>
          <a:p>
            <a:r>
              <a:rPr lang="en-US"/>
              <a:t>Click to edit Master title style</a:t>
            </a:r>
          </a:p>
        </p:txBody>
      </p:sp>
      <p:sp>
        <p:nvSpPr>
          <p:cNvPr id="3075" name="Rectangle 3"/>
          <p:cNvSpPr>
            <a:spLocks noGrp="1" noChangeArrowheads="1"/>
          </p:cNvSpPr>
          <p:nvPr>
            <p:ph type="subTitle" idx="1"/>
          </p:nvPr>
        </p:nvSpPr>
        <p:spPr>
          <a:xfrm>
            <a:off x="1028700" y="2400300"/>
            <a:ext cx="4800600" cy="1314450"/>
          </a:xfrm>
        </p:spPr>
        <p:txBody>
          <a:bodyPr/>
          <a:lstStyle>
            <a:lvl1pPr marL="0" indent="0" algn="ctr">
              <a:buFont typeface="Wingdings" charset="2"/>
              <a:buNone/>
              <a:defRPr>
                <a:solidFill>
                  <a:srgbClr val="CCCCCC"/>
                </a:solidFill>
              </a:defRPr>
            </a:lvl1pPr>
          </a:lstStyle>
          <a:p>
            <a:r>
              <a:rPr lang="en-US"/>
              <a:t>Click to edit Master subtitle style</a:t>
            </a:r>
          </a:p>
        </p:txBody>
      </p:sp>
    </p:spTree>
    <p:extLst>
      <p:ext uri="{BB962C8B-B14F-4D97-AF65-F5344CB8AC3E}">
        <p14:creationId xmlns:p14="http://schemas.microsoft.com/office/powerpoint/2010/main" val="24580144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dirty="0"/>
              <a:t>Sourcing &amp; Procurement</a:t>
            </a:r>
          </a:p>
        </p:txBody>
      </p:sp>
      <p:sp>
        <p:nvSpPr>
          <p:cNvPr id="5" name="Rectangle 6"/>
          <p:cNvSpPr>
            <a:spLocks noGrp="1" noChangeArrowheads="1"/>
          </p:cNvSpPr>
          <p:nvPr>
            <p:ph type="sldNum" sz="quarter" idx="11"/>
          </p:nvPr>
        </p:nvSpPr>
        <p:spPr>
          <a:ln/>
        </p:spPr>
        <p:txBody>
          <a:bodyPr/>
          <a:lstStyle>
            <a:lvl1pPr>
              <a:defRPr/>
            </a:lvl1pPr>
          </a:lstStyle>
          <a:p>
            <a:pPr>
              <a:defRPr/>
            </a:pPr>
            <a:fld id="{6EDB63DC-F030-4B8C-87A2-16AA6B75D10F}" type="slidenum">
              <a:rPr lang="en-US"/>
              <a:pPr>
                <a:defRPr/>
              </a:pPr>
              <a:t>‹#›</a:t>
            </a:fld>
            <a:endParaRPr lang="en-US"/>
          </a:p>
        </p:txBody>
      </p:sp>
      <p:sp>
        <p:nvSpPr>
          <p:cNvPr id="6" name="Rectangle 18"/>
          <p:cNvSpPr>
            <a:spLocks noGrp="1" noChangeArrowheads="1"/>
          </p:cNvSpPr>
          <p:nvPr>
            <p:ph type="dt" sz="half" idx="12"/>
          </p:nvPr>
        </p:nvSpPr>
        <p:spPr>
          <a:ln/>
        </p:spPr>
        <p:txBody>
          <a:bodyPr/>
          <a:lstStyle>
            <a:lvl1pPr>
              <a:defRPr/>
            </a:lvl1pPr>
          </a:lstStyle>
          <a:p>
            <a:pPr>
              <a:defRPr/>
            </a:pPr>
            <a:fld id="{D99BAB17-E5C3-465C-A49A-1760628C43FE}" type="datetime1">
              <a:rPr lang="en-US"/>
              <a:pPr>
                <a:defRPr/>
              </a:pPr>
              <a:t>7/17/2020</a:t>
            </a:fld>
            <a:endParaRPr lang="en-US"/>
          </a:p>
        </p:txBody>
      </p:sp>
    </p:spTree>
    <p:extLst>
      <p:ext uri="{BB962C8B-B14F-4D97-AF65-F5344CB8AC3E}">
        <p14:creationId xmlns:p14="http://schemas.microsoft.com/office/powerpoint/2010/main" val="31091181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5176"/>
            <a:ext cx="5829300" cy="1021556"/>
          </a:xfrm>
        </p:spPr>
        <p:txBody>
          <a:bodyPr/>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0035"/>
            <a:ext cx="5829300" cy="1125140"/>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r>
              <a:rPr lang="en-US"/>
              <a:t>Trustees Presentation</a:t>
            </a:r>
          </a:p>
        </p:txBody>
      </p:sp>
      <p:sp>
        <p:nvSpPr>
          <p:cNvPr id="5" name="Rectangle 6"/>
          <p:cNvSpPr>
            <a:spLocks noGrp="1" noChangeArrowheads="1"/>
          </p:cNvSpPr>
          <p:nvPr>
            <p:ph type="sldNum" sz="quarter" idx="11"/>
          </p:nvPr>
        </p:nvSpPr>
        <p:spPr>
          <a:ln/>
        </p:spPr>
        <p:txBody>
          <a:bodyPr/>
          <a:lstStyle>
            <a:lvl1pPr>
              <a:defRPr/>
            </a:lvl1pPr>
          </a:lstStyle>
          <a:p>
            <a:pPr>
              <a:defRPr/>
            </a:pPr>
            <a:fld id="{8B18A1FC-D39B-41E0-8DDF-811FC40B5A99}" type="slidenum">
              <a:rPr lang="en-US"/>
              <a:pPr>
                <a:defRPr/>
              </a:pPr>
              <a:t>‹#›</a:t>
            </a:fld>
            <a:endParaRPr lang="en-US"/>
          </a:p>
        </p:txBody>
      </p:sp>
      <p:sp>
        <p:nvSpPr>
          <p:cNvPr id="6" name="Rectangle 18"/>
          <p:cNvSpPr>
            <a:spLocks noGrp="1" noChangeArrowheads="1"/>
          </p:cNvSpPr>
          <p:nvPr>
            <p:ph type="dt" sz="half" idx="12"/>
          </p:nvPr>
        </p:nvSpPr>
        <p:spPr>
          <a:ln/>
        </p:spPr>
        <p:txBody>
          <a:bodyPr/>
          <a:lstStyle>
            <a:lvl1pPr>
              <a:defRPr/>
            </a:lvl1pPr>
          </a:lstStyle>
          <a:p>
            <a:pPr>
              <a:defRPr/>
            </a:pPr>
            <a:fld id="{DD3A68CD-2C27-4783-A316-79D3BA069AFD}" type="datetime1">
              <a:rPr lang="en-US"/>
              <a:pPr>
                <a:defRPr/>
              </a:pPr>
              <a:t>7/17/2020</a:t>
            </a:fld>
            <a:endParaRPr lang="en-US"/>
          </a:p>
        </p:txBody>
      </p:sp>
    </p:spTree>
    <p:extLst>
      <p:ext uri="{BB962C8B-B14F-4D97-AF65-F5344CB8AC3E}">
        <p14:creationId xmlns:p14="http://schemas.microsoft.com/office/powerpoint/2010/main" val="14522005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71600"/>
            <a:ext cx="2914650" cy="291465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371600"/>
            <a:ext cx="2914650" cy="291465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ftr" sz="quarter" idx="10"/>
          </p:nvPr>
        </p:nvSpPr>
        <p:spPr>
          <a:ln/>
        </p:spPr>
        <p:txBody>
          <a:bodyPr/>
          <a:lstStyle>
            <a:lvl1pPr>
              <a:defRPr/>
            </a:lvl1pPr>
          </a:lstStyle>
          <a:p>
            <a:pPr>
              <a:defRPr/>
            </a:pPr>
            <a:r>
              <a:rPr lang="en-US"/>
              <a:t>Trustees Presentation</a:t>
            </a:r>
          </a:p>
        </p:txBody>
      </p:sp>
      <p:sp>
        <p:nvSpPr>
          <p:cNvPr id="6" name="Rectangle 6"/>
          <p:cNvSpPr>
            <a:spLocks noGrp="1" noChangeArrowheads="1"/>
          </p:cNvSpPr>
          <p:nvPr>
            <p:ph type="sldNum" sz="quarter" idx="11"/>
          </p:nvPr>
        </p:nvSpPr>
        <p:spPr>
          <a:ln/>
        </p:spPr>
        <p:txBody>
          <a:bodyPr/>
          <a:lstStyle>
            <a:lvl1pPr>
              <a:defRPr/>
            </a:lvl1pPr>
          </a:lstStyle>
          <a:p>
            <a:pPr>
              <a:defRPr/>
            </a:pPr>
            <a:fld id="{7D3C2348-E40D-45CF-8829-9547818D17AB}" type="slidenum">
              <a:rPr lang="en-US"/>
              <a:pPr>
                <a:defRPr/>
              </a:pPr>
              <a:t>‹#›</a:t>
            </a:fld>
            <a:endParaRPr lang="en-US"/>
          </a:p>
        </p:txBody>
      </p:sp>
      <p:sp>
        <p:nvSpPr>
          <p:cNvPr id="7" name="Rectangle 18"/>
          <p:cNvSpPr>
            <a:spLocks noGrp="1" noChangeArrowheads="1"/>
          </p:cNvSpPr>
          <p:nvPr>
            <p:ph type="dt" sz="half" idx="12"/>
          </p:nvPr>
        </p:nvSpPr>
        <p:spPr>
          <a:ln/>
        </p:spPr>
        <p:txBody>
          <a:bodyPr/>
          <a:lstStyle>
            <a:lvl1pPr>
              <a:defRPr/>
            </a:lvl1pPr>
          </a:lstStyle>
          <a:p>
            <a:pPr>
              <a:defRPr/>
            </a:pPr>
            <a:fld id="{AF4B2A76-DE00-48AE-AE0D-9726A81EF618}" type="datetime1">
              <a:rPr lang="en-US"/>
              <a:pPr>
                <a:defRPr/>
              </a:pPr>
              <a:t>7/17/2020</a:t>
            </a:fld>
            <a:endParaRPr lang="en-US"/>
          </a:p>
        </p:txBody>
      </p:sp>
    </p:spTree>
    <p:extLst>
      <p:ext uri="{BB962C8B-B14F-4D97-AF65-F5344CB8AC3E}">
        <p14:creationId xmlns:p14="http://schemas.microsoft.com/office/powerpoint/2010/main" val="4634361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205979"/>
            <a:ext cx="6172200" cy="85725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1335"/>
            <a:ext cx="3030141"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1156"/>
            <a:ext cx="3030141"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1151335"/>
            <a:ext cx="3031331"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69" y="1631156"/>
            <a:ext cx="3031331"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ftr" sz="quarter" idx="10"/>
          </p:nvPr>
        </p:nvSpPr>
        <p:spPr>
          <a:ln/>
        </p:spPr>
        <p:txBody>
          <a:bodyPr/>
          <a:lstStyle>
            <a:lvl1pPr>
              <a:defRPr/>
            </a:lvl1pPr>
          </a:lstStyle>
          <a:p>
            <a:pPr>
              <a:defRPr/>
            </a:pPr>
            <a:r>
              <a:rPr lang="en-US"/>
              <a:t>Trustees Presentation</a:t>
            </a:r>
          </a:p>
        </p:txBody>
      </p:sp>
      <p:sp>
        <p:nvSpPr>
          <p:cNvPr id="8" name="Rectangle 6"/>
          <p:cNvSpPr>
            <a:spLocks noGrp="1" noChangeArrowheads="1"/>
          </p:cNvSpPr>
          <p:nvPr>
            <p:ph type="sldNum" sz="quarter" idx="11"/>
          </p:nvPr>
        </p:nvSpPr>
        <p:spPr>
          <a:ln/>
        </p:spPr>
        <p:txBody>
          <a:bodyPr/>
          <a:lstStyle>
            <a:lvl1pPr>
              <a:defRPr/>
            </a:lvl1pPr>
          </a:lstStyle>
          <a:p>
            <a:pPr>
              <a:defRPr/>
            </a:pPr>
            <a:fld id="{7CAEEA74-12AD-4D36-89DF-1B24B1EED60F}" type="slidenum">
              <a:rPr lang="en-US"/>
              <a:pPr>
                <a:defRPr/>
              </a:pPr>
              <a:t>‹#›</a:t>
            </a:fld>
            <a:endParaRPr lang="en-US"/>
          </a:p>
        </p:txBody>
      </p:sp>
      <p:sp>
        <p:nvSpPr>
          <p:cNvPr id="9" name="Rectangle 18"/>
          <p:cNvSpPr>
            <a:spLocks noGrp="1" noChangeArrowheads="1"/>
          </p:cNvSpPr>
          <p:nvPr>
            <p:ph type="dt" sz="half" idx="12"/>
          </p:nvPr>
        </p:nvSpPr>
        <p:spPr>
          <a:ln/>
        </p:spPr>
        <p:txBody>
          <a:bodyPr/>
          <a:lstStyle>
            <a:lvl1pPr>
              <a:defRPr/>
            </a:lvl1pPr>
          </a:lstStyle>
          <a:p>
            <a:pPr>
              <a:defRPr/>
            </a:pPr>
            <a:fld id="{4BAF7803-405C-4772-8742-B07ECC7F60A2}" type="datetime1">
              <a:rPr lang="en-US"/>
              <a:pPr>
                <a:defRPr/>
              </a:pPr>
              <a:t>7/17/2020</a:t>
            </a:fld>
            <a:endParaRPr lang="en-US"/>
          </a:p>
        </p:txBody>
      </p:sp>
    </p:spTree>
    <p:extLst>
      <p:ext uri="{BB962C8B-B14F-4D97-AF65-F5344CB8AC3E}">
        <p14:creationId xmlns:p14="http://schemas.microsoft.com/office/powerpoint/2010/main" val="16532279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ftr" sz="quarter" idx="10"/>
          </p:nvPr>
        </p:nvSpPr>
        <p:spPr>
          <a:ln/>
        </p:spPr>
        <p:txBody>
          <a:bodyPr/>
          <a:lstStyle>
            <a:lvl1pPr>
              <a:defRPr/>
            </a:lvl1pPr>
          </a:lstStyle>
          <a:p>
            <a:pPr>
              <a:defRPr/>
            </a:pPr>
            <a:r>
              <a:rPr lang="en-US"/>
              <a:t>Trustees Presentation</a:t>
            </a:r>
          </a:p>
        </p:txBody>
      </p:sp>
      <p:sp>
        <p:nvSpPr>
          <p:cNvPr id="4" name="Rectangle 6"/>
          <p:cNvSpPr>
            <a:spLocks noGrp="1" noChangeArrowheads="1"/>
          </p:cNvSpPr>
          <p:nvPr>
            <p:ph type="sldNum" sz="quarter" idx="11"/>
          </p:nvPr>
        </p:nvSpPr>
        <p:spPr>
          <a:ln/>
        </p:spPr>
        <p:txBody>
          <a:bodyPr/>
          <a:lstStyle>
            <a:lvl1pPr>
              <a:defRPr/>
            </a:lvl1pPr>
          </a:lstStyle>
          <a:p>
            <a:pPr>
              <a:defRPr/>
            </a:pPr>
            <a:fld id="{0AE5F5A8-2C9A-48F1-8C4E-47DFF03B9D87}" type="slidenum">
              <a:rPr lang="en-US"/>
              <a:pPr>
                <a:defRPr/>
              </a:pPr>
              <a:t>‹#›</a:t>
            </a:fld>
            <a:endParaRPr lang="en-US"/>
          </a:p>
        </p:txBody>
      </p:sp>
      <p:sp>
        <p:nvSpPr>
          <p:cNvPr id="5" name="Rectangle 18"/>
          <p:cNvSpPr>
            <a:spLocks noGrp="1" noChangeArrowheads="1"/>
          </p:cNvSpPr>
          <p:nvPr>
            <p:ph type="dt" sz="half" idx="12"/>
          </p:nvPr>
        </p:nvSpPr>
        <p:spPr>
          <a:ln/>
        </p:spPr>
        <p:txBody>
          <a:bodyPr/>
          <a:lstStyle>
            <a:lvl1pPr>
              <a:defRPr/>
            </a:lvl1pPr>
          </a:lstStyle>
          <a:p>
            <a:pPr>
              <a:defRPr/>
            </a:pPr>
            <a:fld id="{C4B0F28C-B77C-414E-A8F9-0D8ED24582D0}" type="datetime1">
              <a:rPr lang="en-US"/>
              <a:pPr>
                <a:defRPr/>
              </a:pPr>
              <a:t>7/17/2020</a:t>
            </a:fld>
            <a:endParaRPr lang="en-US"/>
          </a:p>
        </p:txBody>
      </p:sp>
    </p:spTree>
    <p:extLst>
      <p:ext uri="{BB962C8B-B14F-4D97-AF65-F5344CB8AC3E}">
        <p14:creationId xmlns:p14="http://schemas.microsoft.com/office/powerpoint/2010/main" val="36332898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r>
              <a:rPr lang="en-US"/>
              <a:t>Trustees Presentation</a:t>
            </a:r>
          </a:p>
        </p:txBody>
      </p:sp>
      <p:sp>
        <p:nvSpPr>
          <p:cNvPr id="3" name="Rectangle 6"/>
          <p:cNvSpPr>
            <a:spLocks noGrp="1" noChangeArrowheads="1"/>
          </p:cNvSpPr>
          <p:nvPr>
            <p:ph type="sldNum" sz="quarter" idx="11"/>
          </p:nvPr>
        </p:nvSpPr>
        <p:spPr>
          <a:ln/>
        </p:spPr>
        <p:txBody>
          <a:bodyPr/>
          <a:lstStyle>
            <a:lvl1pPr>
              <a:defRPr/>
            </a:lvl1pPr>
          </a:lstStyle>
          <a:p>
            <a:pPr>
              <a:defRPr/>
            </a:pPr>
            <a:fld id="{BA0EF904-3C1C-41AC-90AF-8EECF441576C}" type="slidenum">
              <a:rPr lang="en-US"/>
              <a:pPr>
                <a:defRPr/>
              </a:pPr>
              <a:t>‹#›</a:t>
            </a:fld>
            <a:endParaRPr lang="en-US"/>
          </a:p>
        </p:txBody>
      </p:sp>
      <p:sp>
        <p:nvSpPr>
          <p:cNvPr id="4" name="Rectangle 18"/>
          <p:cNvSpPr>
            <a:spLocks noGrp="1" noChangeArrowheads="1"/>
          </p:cNvSpPr>
          <p:nvPr>
            <p:ph type="dt" sz="half" idx="12"/>
          </p:nvPr>
        </p:nvSpPr>
        <p:spPr>
          <a:ln/>
        </p:spPr>
        <p:txBody>
          <a:bodyPr/>
          <a:lstStyle>
            <a:lvl1pPr>
              <a:defRPr/>
            </a:lvl1pPr>
          </a:lstStyle>
          <a:p>
            <a:pPr>
              <a:defRPr/>
            </a:pPr>
            <a:fld id="{FF65FCD6-6472-4533-BB42-18B0F854A237}" type="datetime1">
              <a:rPr lang="en-US"/>
              <a:pPr>
                <a:defRPr/>
              </a:pPr>
              <a:t>7/17/2020</a:t>
            </a:fld>
            <a:endParaRPr lang="en-US"/>
          </a:p>
        </p:txBody>
      </p:sp>
    </p:spTree>
    <p:extLst>
      <p:ext uri="{BB962C8B-B14F-4D97-AF65-F5344CB8AC3E}">
        <p14:creationId xmlns:p14="http://schemas.microsoft.com/office/powerpoint/2010/main" val="15661155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204787"/>
            <a:ext cx="2256235"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788"/>
            <a:ext cx="3833813"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076326"/>
            <a:ext cx="2256235"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a:t>Trustees Presentation</a:t>
            </a:r>
          </a:p>
        </p:txBody>
      </p:sp>
      <p:sp>
        <p:nvSpPr>
          <p:cNvPr id="6" name="Rectangle 6"/>
          <p:cNvSpPr>
            <a:spLocks noGrp="1" noChangeArrowheads="1"/>
          </p:cNvSpPr>
          <p:nvPr>
            <p:ph type="sldNum" sz="quarter" idx="11"/>
          </p:nvPr>
        </p:nvSpPr>
        <p:spPr>
          <a:ln/>
        </p:spPr>
        <p:txBody>
          <a:bodyPr/>
          <a:lstStyle>
            <a:lvl1pPr>
              <a:defRPr/>
            </a:lvl1pPr>
          </a:lstStyle>
          <a:p>
            <a:pPr>
              <a:defRPr/>
            </a:pPr>
            <a:fld id="{BB95AEDB-FC10-40CF-875B-D0D58CB8B4BC}" type="slidenum">
              <a:rPr lang="en-US"/>
              <a:pPr>
                <a:defRPr/>
              </a:pPr>
              <a:t>‹#›</a:t>
            </a:fld>
            <a:endParaRPr lang="en-US"/>
          </a:p>
        </p:txBody>
      </p:sp>
      <p:sp>
        <p:nvSpPr>
          <p:cNvPr id="7" name="Rectangle 18"/>
          <p:cNvSpPr>
            <a:spLocks noGrp="1" noChangeArrowheads="1"/>
          </p:cNvSpPr>
          <p:nvPr>
            <p:ph type="dt" sz="half" idx="12"/>
          </p:nvPr>
        </p:nvSpPr>
        <p:spPr>
          <a:ln/>
        </p:spPr>
        <p:txBody>
          <a:bodyPr/>
          <a:lstStyle>
            <a:lvl1pPr>
              <a:defRPr/>
            </a:lvl1pPr>
          </a:lstStyle>
          <a:p>
            <a:pPr>
              <a:defRPr/>
            </a:pPr>
            <a:fld id="{6BA8D3AE-AAC8-4BB6-8A37-2189A4A42F8C}" type="datetime1">
              <a:rPr lang="en-US"/>
              <a:pPr>
                <a:defRPr/>
              </a:pPr>
              <a:t>7/17/2020</a:t>
            </a:fld>
            <a:endParaRPr lang="en-US"/>
          </a:p>
        </p:txBody>
      </p:sp>
    </p:spTree>
    <p:extLst>
      <p:ext uri="{BB962C8B-B14F-4D97-AF65-F5344CB8AC3E}">
        <p14:creationId xmlns:p14="http://schemas.microsoft.com/office/powerpoint/2010/main" val="2213934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0450"/>
            <a:ext cx="41148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59581"/>
            <a:ext cx="41148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1344216" y="4025503"/>
            <a:ext cx="41148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a:t>Trustees Presentation</a:t>
            </a:r>
          </a:p>
        </p:txBody>
      </p:sp>
      <p:sp>
        <p:nvSpPr>
          <p:cNvPr id="6" name="Rectangle 6"/>
          <p:cNvSpPr>
            <a:spLocks noGrp="1" noChangeArrowheads="1"/>
          </p:cNvSpPr>
          <p:nvPr>
            <p:ph type="sldNum" sz="quarter" idx="11"/>
          </p:nvPr>
        </p:nvSpPr>
        <p:spPr>
          <a:ln/>
        </p:spPr>
        <p:txBody>
          <a:bodyPr/>
          <a:lstStyle>
            <a:lvl1pPr>
              <a:defRPr/>
            </a:lvl1pPr>
          </a:lstStyle>
          <a:p>
            <a:pPr>
              <a:defRPr/>
            </a:pPr>
            <a:fld id="{1B44E637-3917-43D8-8F77-AEC995C34631}" type="slidenum">
              <a:rPr lang="en-US"/>
              <a:pPr>
                <a:defRPr/>
              </a:pPr>
              <a:t>‹#›</a:t>
            </a:fld>
            <a:endParaRPr lang="en-US"/>
          </a:p>
        </p:txBody>
      </p:sp>
      <p:sp>
        <p:nvSpPr>
          <p:cNvPr id="7" name="Rectangle 18"/>
          <p:cNvSpPr>
            <a:spLocks noGrp="1" noChangeArrowheads="1"/>
          </p:cNvSpPr>
          <p:nvPr>
            <p:ph type="dt" sz="half" idx="12"/>
          </p:nvPr>
        </p:nvSpPr>
        <p:spPr>
          <a:ln/>
        </p:spPr>
        <p:txBody>
          <a:bodyPr/>
          <a:lstStyle>
            <a:lvl1pPr>
              <a:defRPr/>
            </a:lvl1pPr>
          </a:lstStyle>
          <a:p>
            <a:pPr>
              <a:defRPr/>
            </a:pPr>
            <a:fld id="{13C6D05F-69CA-44BC-96F3-772EC4E77C66}" type="datetime1">
              <a:rPr lang="en-US"/>
              <a:pPr>
                <a:defRPr/>
              </a:pPr>
              <a:t>7/17/2020</a:t>
            </a:fld>
            <a:endParaRPr lang="en-US"/>
          </a:p>
        </p:txBody>
      </p:sp>
    </p:spTree>
    <p:extLst>
      <p:ext uri="{BB962C8B-B14F-4D97-AF65-F5344CB8AC3E}">
        <p14:creationId xmlns:p14="http://schemas.microsoft.com/office/powerpoint/2010/main" val="41083849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a:t>Trustees Presentation</a:t>
            </a:r>
          </a:p>
        </p:txBody>
      </p:sp>
      <p:sp>
        <p:nvSpPr>
          <p:cNvPr id="5" name="Rectangle 6"/>
          <p:cNvSpPr>
            <a:spLocks noGrp="1" noChangeArrowheads="1"/>
          </p:cNvSpPr>
          <p:nvPr>
            <p:ph type="sldNum" sz="quarter" idx="11"/>
          </p:nvPr>
        </p:nvSpPr>
        <p:spPr>
          <a:ln/>
        </p:spPr>
        <p:txBody>
          <a:bodyPr/>
          <a:lstStyle>
            <a:lvl1pPr>
              <a:defRPr/>
            </a:lvl1pPr>
          </a:lstStyle>
          <a:p>
            <a:pPr>
              <a:defRPr/>
            </a:pPr>
            <a:fld id="{D494F801-CA7A-469F-9C84-AA2E20721B06}" type="slidenum">
              <a:rPr lang="en-US"/>
              <a:pPr>
                <a:defRPr/>
              </a:pPr>
              <a:t>‹#›</a:t>
            </a:fld>
            <a:endParaRPr lang="en-US"/>
          </a:p>
        </p:txBody>
      </p:sp>
      <p:sp>
        <p:nvSpPr>
          <p:cNvPr id="6" name="Rectangle 18"/>
          <p:cNvSpPr>
            <a:spLocks noGrp="1" noChangeArrowheads="1"/>
          </p:cNvSpPr>
          <p:nvPr>
            <p:ph type="dt" sz="half" idx="12"/>
          </p:nvPr>
        </p:nvSpPr>
        <p:spPr>
          <a:ln/>
        </p:spPr>
        <p:txBody>
          <a:bodyPr/>
          <a:lstStyle>
            <a:lvl1pPr>
              <a:defRPr/>
            </a:lvl1pPr>
          </a:lstStyle>
          <a:p>
            <a:pPr>
              <a:defRPr/>
            </a:pPr>
            <a:fld id="{AF2EC6CE-EE95-415C-8EB2-FB4DA44B44E5}" type="datetime1">
              <a:rPr lang="en-US"/>
              <a:pPr>
                <a:defRPr/>
              </a:pPr>
              <a:t>7/17/2020</a:t>
            </a:fld>
            <a:endParaRPr lang="en-US"/>
          </a:p>
        </p:txBody>
      </p:sp>
    </p:spTree>
    <p:extLst>
      <p:ext uri="{BB962C8B-B14F-4D97-AF65-F5344CB8AC3E}">
        <p14:creationId xmlns:p14="http://schemas.microsoft.com/office/powerpoint/2010/main" val="14628813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gue">
    <p:spTree>
      <p:nvGrpSpPr>
        <p:cNvPr id="1" name=""/>
        <p:cNvGrpSpPr/>
        <p:nvPr/>
      </p:nvGrpSpPr>
      <p:grpSpPr>
        <a:xfrm>
          <a:off x="0" y="0"/>
          <a:ext cx="0" cy="0"/>
          <a:chOff x="0" y="0"/>
          <a:chExt cx="0" cy="0"/>
        </a:xfrm>
      </p:grpSpPr>
      <p:sp>
        <p:nvSpPr>
          <p:cNvPr id="3" name="Rectangle 2"/>
          <p:cNvSpPr/>
          <p:nvPr userDrawn="1"/>
        </p:nvSpPr>
        <p:spPr>
          <a:xfrm>
            <a:off x="0" y="0"/>
            <a:ext cx="6858000" cy="3429000"/>
          </a:xfrm>
          <a:prstGeom prst="rect">
            <a:avLst/>
          </a:prstGeom>
          <a:solidFill>
            <a:schemeClr val="tx1">
              <a:lumMod val="25000"/>
              <a:lumOff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5073"/>
              </a:solidFill>
              <a:latin typeface="Arial" panose="020B0604020202020204" pitchFamily="34" charset="0"/>
            </a:endParaRPr>
          </a:p>
        </p:txBody>
      </p:sp>
      <p:sp>
        <p:nvSpPr>
          <p:cNvPr id="7" name="Title 1"/>
          <p:cNvSpPr>
            <a:spLocks noGrp="1"/>
          </p:cNvSpPr>
          <p:nvPr>
            <p:ph type="ctrTitle" hasCustomPrompt="1"/>
          </p:nvPr>
        </p:nvSpPr>
        <p:spPr>
          <a:xfrm>
            <a:off x="308610" y="2840151"/>
            <a:ext cx="5698532" cy="383166"/>
          </a:xfrm>
          <a:prstGeom prst="rect">
            <a:avLst/>
          </a:prstGeom>
          <a:noFill/>
        </p:spPr>
        <p:txBody>
          <a:bodyPr anchor="b">
            <a:spAutoFit/>
          </a:bodyPr>
          <a:lstStyle>
            <a:lvl1pPr marL="0" indent="0" algn="l">
              <a:lnSpc>
                <a:spcPct val="90000"/>
              </a:lnSpc>
              <a:buFont typeface="Arial" panose="020B0604020202020204" pitchFamily="34" charset="0"/>
              <a:buNone/>
              <a:defRPr sz="2100" b="0" i="0" spc="0" baseline="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r>
              <a:rPr lang="en-GB" dirty="0"/>
              <a:t>Section Title Goes Here</a:t>
            </a:r>
            <a:endParaRPr lang="en-US" dirty="0"/>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238500"/>
            <a:ext cx="6858000" cy="190500"/>
          </a:xfrm>
          <a:prstGeom prst="rect">
            <a:avLst/>
          </a:prstGeom>
        </p:spPr>
      </p:pic>
      <p:sp>
        <p:nvSpPr>
          <p:cNvPr id="11" name="Text Placeholder 10"/>
          <p:cNvSpPr>
            <a:spLocks noGrp="1"/>
          </p:cNvSpPr>
          <p:nvPr>
            <p:ph type="body" sz="quarter" idx="10"/>
          </p:nvPr>
        </p:nvSpPr>
        <p:spPr>
          <a:xfrm>
            <a:off x="308611" y="3657601"/>
            <a:ext cx="4995110" cy="333553"/>
          </a:xfrm>
          <a:prstGeom prst="rect">
            <a:avLst/>
          </a:prstGeom>
        </p:spPr>
        <p:txBody>
          <a:bodyPr>
            <a:spAutoFit/>
          </a:bodyPr>
          <a:lstStyle>
            <a:lvl1pPr marL="0" indent="0">
              <a:buNone/>
              <a:defRPr lang="en-US" sz="1650" kern="1200" dirty="0" smtClean="0">
                <a:solidFill>
                  <a:schemeClr val="tx1">
                    <a:lumMod val="75000"/>
                    <a:lumOff val="25000"/>
                  </a:schemeClr>
                </a:solidFill>
                <a:latin typeface="Arial" panose="020B0604020202020204" pitchFamily="34" charset="0"/>
                <a:ea typeface="ＭＳ Ｐゴシック" charset="0"/>
                <a:cs typeface="Arial" panose="020B0604020202020204" pitchFamily="34" charset="0"/>
              </a:defRPr>
            </a:lvl1pPr>
          </a:lstStyle>
          <a:p>
            <a:pPr lvl="0"/>
            <a:r>
              <a:rPr lang="en-US" dirty="0"/>
              <a:t>Click to edit Master text styles</a:t>
            </a:r>
          </a:p>
        </p:txBody>
      </p:sp>
    </p:spTree>
    <p:extLst>
      <p:ext uri="{BB962C8B-B14F-4D97-AF65-F5344CB8AC3E}">
        <p14:creationId xmlns:p14="http://schemas.microsoft.com/office/powerpoint/2010/main" val="33972964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14900" y="571500"/>
            <a:ext cx="1485900" cy="37147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571500"/>
            <a:ext cx="4343400" cy="37147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a:t>Trustees Presentation</a:t>
            </a:r>
          </a:p>
        </p:txBody>
      </p:sp>
      <p:sp>
        <p:nvSpPr>
          <p:cNvPr id="5" name="Rectangle 6"/>
          <p:cNvSpPr>
            <a:spLocks noGrp="1" noChangeArrowheads="1"/>
          </p:cNvSpPr>
          <p:nvPr>
            <p:ph type="sldNum" sz="quarter" idx="11"/>
          </p:nvPr>
        </p:nvSpPr>
        <p:spPr>
          <a:ln/>
        </p:spPr>
        <p:txBody>
          <a:bodyPr/>
          <a:lstStyle>
            <a:lvl1pPr>
              <a:defRPr/>
            </a:lvl1pPr>
          </a:lstStyle>
          <a:p>
            <a:pPr>
              <a:defRPr/>
            </a:pPr>
            <a:fld id="{0946CAC3-7C6B-49F0-98D6-A2F906CEE09F}" type="slidenum">
              <a:rPr lang="en-US"/>
              <a:pPr>
                <a:defRPr/>
              </a:pPr>
              <a:t>‹#›</a:t>
            </a:fld>
            <a:endParaRPr lang="en-US"/>
          </a:p>
        </p:txBody>
      </p:sp>
      <p:sp>
        <p:nvSpPr>
          <p:cNvPr id="6" name="Rectangle 18"/>
          <p:cNvSpPr>
            <a:spLocks noGrp="1" noChangeArrowheads="1"/>
          </p:cNvSpPr>
          <p:nvPr>
            <p:ph type="dt" sz="half" idx="12"/>
          </p:nvPr>
        </p:nvSpPr>
        <p:spPr>
          <a:ln/>
        </p:spPr>
        <p:txBody>
          <a:bodyPr/>
          <a:lstStyle>
            <a:lvl1pPr>
              <a:defRPr/>
            </a:lvl1pPr>
          </a:lstStyle>
          <a:p>
            <a:pPr>
              <a:defRPr/>
            </a:pPr>
            <a:fld id="{72084EE0-6DDA-423F-89BC-88214D1C2C48}" type="datetime1">
              <a:rPr lang="en-US"/>
              <a:pPr>
                <a:defRPr/>
              </a:pPr>
              <a:t>7/17/2020</a:t>
            </a:fld>
            <a:endParaRPr lang="en-US"/>
          </a:p>
        </p:txBody>
      </p:sp>
    </p:spTree>
    <p:extLst>
      <p:ext uri="{BB962C8B-B14F-4D97-AF65-F5344CB8AC3E}">
        <p14:creationId xmlns:p14="http://schemas.microsoft.com/office/powerpoint/2010/main" val="36536237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Segue">
    <p:spTree>
      <p:nvGrpSpPr>
        <p:cNvPr id="1" name=""/>
        <p:cNvGrpSpPr/>
        <p:nvPr/>
      </p:nvGrpSpPr>
      <p:grpSpPr>
        <a:xfrm>
          <a:off x="0" y="0"/>
          <a:ext cx="0" cy="0"/>
          <a:chOff x="0" y="0"/>
          <a:chExt cx="0" cy="0"/>
        </a:xfrm>
      </p:grpSpPr>
      <p:sp>
        <p:nvSpPr>
          <p:cNvPr id="3" name="Rectangle 2"/>
          <p:cNvSpPr/>
          <p:nvPr userDrawn="1"/>
        </p:nvSpPr>
        <p:spPr>
          <a:xfrm>
            <a:off x="0" y="0"/>
            <a:ext cx="6858000" cy="3429000"/>
          </a:xfrm>
          <a:prstGeom prst="rect">
            <a:avLst/>
          </a:prstGeom>
          <a:solidFill>
            <a:schemeClr val="tx1">
              <a:lumMod val="25000"/>
              <a:lumOff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005073"/>
              </a:solidFill>
              <a:latin typeface="Arial" panose="020B0604020202020204" pitchFamily="34" charset="0"/>
            </a:endParaRPr>
          </a:p>
        </p:txBody>
      </p:sp>
      <p:sp>
        <p:nvSpPr>
          <p:cNvPr id="7" name="Title 1"/>
          <p:cNvSpPr>
            <a:spLocks noGrp="1"/>
          </p:cNvSpPr>
          <p:nvPr>
            <p:ph type="ctrTitle" hasCustomPrompt="1"/>
          </p:nvPr>
        </p:nvSpPr>
        <p:spPr>
          <a:xfrm>
            <a:off x="308611" y="2840135"/>
            <a:ext cx="5698532" cy="383182"/>
          </a:xfrm>
          <a:prstGeom prst="rect">
            <a:avLst/>
          </a:prstGeom>
          <a:noFill/>
        </p:spPr>
        <p:txBody>
          <a:bodyPr anchor="b">
            <a:spAutoFit/>
          </a:bodyPr>
          <a:lstStyle>
            <a:lvl1pPr marL="0" indent="0" algn="l">
              <a:lnSpc>
                <a:spcPct val="90000"/>
              </a:lnSpc>
              <a:buFont typeface="Arial" panose="020B0604020202020204" pitchFamily="34" charset="0"/>
              <a:buNone/>
              <a:defRPr sz="2100" b="0" i="0" spc="0" baseline="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r>
              <a:rPr lang="en-GB" dirty="0"/>
              <a:t>Section Title Goes Here</a:t>
            </a:r>
            <a:endParaRPr lang="en-US" dirty="0"/>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238500"/>
            <a:ext cx="6858000" cy="190500"/>
          </a:xfrm>
          <a:prstGeom prst="rect">
            <a:avLst/>
          </a:prstGeom>
        </p:spPr>
      </p:pic>
      <p:sp>
        <p:nvSpPr>
          <p:cNvPr id="11" name="Text Placeholder 10"/>
          <p:cNvSpPr>
            <a:spLocks noGrp="1"/>
          </p:cNvSpPr>
          <p:nvPr>
            <p:ph type="body" sz="quarter" idx="10"/>
          </p:nvPr>
        </p:nvSpPr>
        <p:spPr>
          <a:xfrm>
            <a:off x="308611" y="3657602"/>
            <a:ext cx="4995110" cy="346249"/>
          </a:xfrm>
          <a:prstGeom prst="rect">
            <a:avLst/>
          </a:prstGeom>
        </p:spPr>
        <p:txBody>
          <a:bodyPr>
            <a:spAutoFit/>
          </a:bodyPr>
          <a:lstStyle>
            <a:lvl1pPr marL="0" indent="0">
              <a:buNone/>
              <a:defRPr lang="en-US" sz="1650" kern="1200" dirty="0" smtClean="0">
                <a:solidFill>
                  <a:schemeClr val="tx1">
                    <a:lumMod val="75000"/>
                    <a:lumOff val="25000"/>
                  </a:schemeClr>
                </a:solidFill>
                <a:latin typeface="Arial" panose="020B0604020202020204" pitchFamily="34" charset="0"/>
                <a:ea typeface="ＭＳ Ｐゴシック" charset="0"/>
                <a:cs typeface="Arial" panose="020B0604020202020204" pitchFamily="34" charset="0"/>
              </a:defRPr>
            </a:lvl1pPr>
          </a:lstStyle>
          <a:p>
            <a:pPr lvl="0"/>
            <a:r>
              <a:rPr lang="en-US" dirty="0"/>
              <a:t>Click to edit Master text styles</a:t>
            </a:r>
          </a:p>
        </p:txBody>
      </p:sp>
    </p:spTree>
    <p:extLst>
      <p:ext uri="{BB962C8B-B14F-4D97-AF65-F5344CB8AC3E}">
        <p14:creationId xmlns:p14="http://schemas.microsoft.com/office/powerpoint/2010/main" val="3649194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Half_Page_Text">
    <p:spTree>
      <p:nvGrpSpPr>
        <p:cNvPr id="1" name=""/>
        <p:cNvGrpSpPr/>
        <p:nvPr/>
      </p:nvGrpSpPr>
      <p:grpSpPr>
        <a:xfrm>
          <a:off x="0" y="0"/>
          <a:ext cx="0" cy="0"/>
          <a:chOff x="0" y="0"/>
          <a:chExt cx="0" cy="0"/>
        </a:xfrm>
      </p:grpSpPr>
      <p:sp>
        <p:nvSpPr>
          <p:cNvPr id="5" name="Rectangle 4"/>
          <p:cNvSpPr/>
          <p:nvPr userDrawn="1"/>
        </p:nvSpPr>
        <p:spPr>
          <a:xfrm>
            <a:off x="-1400" y="4741654"/>
            <a:ext cx="6859401" cy="401847"/>
          </a:xfrm>
          <a:prstGeom prst="rect">
            <a:avLst/>
          </a:pr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5073"/>
              </a:solidFill>
              <a:latin typeface="Arial" panose="020B0604020202020204" pitchFamily="34" charset="0"/>
            </a:endParaRPr>
          </a:p>
        </p:txBody>
      </p:sp>
      <p:sp>
        <p:nvSpPr>
          <p:cNvPr id="4" name="Rectangle 3"/>
          <p:cNvSpPr/>
          <p:nvPr userDrawn="1"/>
        </p:nvSpPr>
        <p:spPr>
          <a:xfrm>
            <a:off x="-1400" y="1"/>
            <a:ext cx="3590523" cy="5144019"/>
          </a:xfrm>
          <a:custGeom>
            <a:avLst/>
            <a:gdLst>
              <a:gd name="connsiteX0" fmla="*/ 0 w 4580092"/>
              <a:gd name="connsiteY0" fmla="*/ 0 h 5143500"/>
              <a:gd name="connsiteX1" fmla="*/ 4580092 w 4580092"/>
              <a:gd name="connsiteY1" fmla="*/ 0 h 5143500"/>
              <a:gd name="connsiteX2" fmla="*/ 4580092 w 4580092"/>
              <a:gd name="connsiteY2" fmla="*/ 5143500 h 5143500"/>
              <a:gd name="connsiteX3" fmla="*/ 0 w 4580092"/>
              <a:gd name="connsiteY3" fmla="*/ 5143500 h 5143500"/>
              <a:gd name="connsiteX4" fmla="*/ 0 w 4580092"/>
              <a:gd name="connsiteY4" fmla="*/ 0 h 5143500"/>
              <a:gd name="connsiteX0" fmla="*/ 0 w 4580092"/>
              <a:gd name="connsiteY0" fmla="*/ 0 h 5143500"/>
              <a:gd name="connsiteX1" fmla="*/ 4580092 w 4580092"/>
              <a:gd name="connsiteY1" fmla="*/ 0 h 5143500"/>
              <a:gd name="connsiteX2" fmla="*/ 3200872 w 4580092"/>
              <a:gd name="connsiteY2" fmla="*/ 5143500 h 5143500"/>
              <a:gd name="connsiteX3" fmla="*/ 0 w 4580092"/>
              <a:gd name="connsiteY3" fmla="*/ 5143500 h 5143500"/>
              <a:gd name="connsiteX4" fmla="*/ 0 w 4580092"/>
              <a:gd name="connsiteY4" fmla="*/ 0 h 5143500"/>
              <a:gd name="connsiteX0" fmla="*/ 0 w 4785501"/>
              <a:gd name="connsiteY0" fmla="*/ 0 h 5143500"/>
              <a:gd name="connsiteX1" fmla="*/ 4785501 w 4785501"/>
              <a:gd name="connsiteY1" fmla="*/ 0 h 5143500"/>
              <a:gd name="connsiteX2" fmla="*/ 3406281 w 4785501"/>
              <a:gd name="connsiteY2" fmla="*/ 5143500 h 5143500"/>
              <a:gd name="connsiteX3" fmla="*/ 205409 w 4785501"/>
              <a:gd name="connsiteY3" fmla="*/ 5143500 h 5143500"/>
              <a:gd name="connsiteX4" fmla="*/ 0 w 4785501"/>
              <a:gd name="connsiteY4" fmla="*/ 0 h 5143500"/>
              <a:gd name="connsiteX0" fmla="*/ 6625 w 4792126"/>
              <a:gd name="connsiteY0" fmla="*/ 0 h 5143500"/>
              <a:gd name="connsiteX1" fmla="*/ 4792126 w 4792126"/>
              <a:gd name="connsiteY1" fmla="*/ 0 h 5143500"/>
              <a:gd name="connsiteX2" fmla="*/ 3412906 w 4792126"/>
              <a:gd name="connsiteY2" fmla="*/ 5143500 h 5143500"/>
              <a:gd name="connsiteX3" fmla="*/ 0 w 4792126"/>
              <a:gd name="connsiteY3" fmla="*/ 5136874 h 5143500"/>
              <a:gd name="connsiteX4" fmla="*/ 6625 w 4792126"/>
              <a:gd name="connsiteY4" fmla="*/ 0 h 5143500"/>
              <a:gd name="connsiteX0" fmla="*/ 6625 w 4792126"/>
              <a:gd name="connsiteY0" fmla="*/ 0 h 5143500"/>
              <a:gd name="connsiteX1" fmla="*/ 4792126 w 4792126"/>
              <a:gd name="connsiteY1" fmla="*/ 0 h 5143500"/>
              <a:gd name="connsiteX2" fmla="*/ 3412906 w 4792126"/>
              <a:gd name="connsiteY2" fmla="*/ 5143500 h 5143500"/>
              <a:gd name="connsiteX3" fmla="*/ 0 w 4792126"/>
              <a:gd name="connsiteY3" fmla="*/ 5141637 h 5143500"/>
              <a:gd name="connsiteX4" fmla="*/ 6625 w 4792126"/>
              <a:gd name="connsiteY4" fmla="*/ 0 h 5143500"/>
              <a:gd name="connsiteX0" fmla="*/ 83 w 4785584"/>
              <a:gd name="connsiteY0" fmla="*/ 0 h 5143500"/>
              <a:gd name="connsiteX1" fmla="*/ 4785584 w 4785584"/>
              <a:gd name="connsiteY1" fmla="*/ 0 h 5143500"/>
              <a:gd name="connsiteX2" fmla="*/ 3406364 w 4785584"/>
              <a:gd name="connsiteY2" fmla="*/ 5143500 h 5143500"/>
              <a:gd name="connsiteX3" fmla="*/ 38702 w 4785584"/>
              <a:gd name="connsiteY3" fmla="*/ 5108300 h 5143500"/>
              <a:gd name="connsiteX4" fmla="*/ 83 w 4785584"/>
              <a:gd name="connsiteY4" fmla="*/ 0 h 5143500"/>
              <a:gd name="connsiteX0" fmla="*/ 1863 w 4787364"/>
              <a:gd name="connsiteY0" fmla="*/ 0 h 5144019"/>
              <a:gd name="connsiteX1" fmla="*/ 4787364 w 4787364"/>
              <a:gd name="connsiteY1" fmla="*/ 0 h 5144019"/>
              <a:gd name="connsiteX2" fmla="*/ 3408144 w 4787364"/>
              <a:gd name="connsiteY2" fmla="*/ 5143500 h 5144019"/>
              <a:gd name="connsiteX3" fmla="*/ 0 w 4787364"/>
              <a:gd name="connsiteY3" fmla="*/ 5144019 h 5144019"/>
              <a:gd name="connsiteX4" fmla="*/ 1863 w 4787364"/>
              <a:gd name="connsiteY4" fmla="*/ 0 h 51440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7364" h="5144019">
                <a:moveTo>
                  <a:pt x="1863" y="0"/>
                </a:moveTo>
                <a:lnTo>
                  <a:pt x="4787364" y="0"/>
                </a:lnTo>
                <a:lnTo>
                  <a:pt x="3408144" y="5143500"/>
                </a:lnTo>
                <a:lnTo>
                  <a:pt x="0" y="5144019"/>
                </a:lnTo>
                <a:cubicBezTo>
                  <a:pt x="2208" y="3431728"/>
                  <a:pt x="-345" y="1712291"/>
                  <a:pt x="1863" y="0"/>
                </a:cubicBezTo>
                <a:close/>
              </a:path>
            </a:pathLst>
          </a:custGeom>
          <a:solidFill>
            <a:schemeClr val="tx1">
              <a:lumMod val="25000"/>
              <a:lumOff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25" dirty="0">
              <a:solidFill>
                <a:srgbClr val="005073"/>
              </a:solidFill>
              <a:latin typeface="Arial" panose="020B0604020202020204" pitchFamily="34" charset="0"/>
            </a:endParaRPr>
          </a:p>
        </p:txBody>
      </p:sp>
      <p:pic>
        <p:nvPicPr>
          <p:cNvPr id="12" name="Picture 11"/>
          <p:cNvPicPr>
            <a:picLocks noChangeAspect="1"/>
          </p:cNvPicPr>
          <p:nvPr userDrawn="1"/>
        </p:nvPicPr>
        <p:blipFill rotWithShape="1">
          <a:blip r:embed="rId2">
            <a:extLst>
              <a:ext uri="{28A0092B-C50C-407E-A947-70E740481C1C}">
                <a14:useLocalDpi xmlns:a14="http://schemas.microsoft.com/office/drawing/2010/main" val="0"/>
              </a:ext>
            </a:extLst>
          </a:blip>
          <a:srcRect t="3809" b="5052"/>
          <a:stretch/>
        </p:blipFill>
        <p:spPr>
          <a:xfrm>
            <a:off x="2352259" y="-2381"/>
            <a:ext cx="1270397" cy="5145881"/>
          </a:xfrm>
          <a:prstGeom prst="rect">
            <a:avLst/>
          </a:prstGeom>
        </p:spPr>
      </p:pic>
      <p:sp>
        <p:nvSpPr>
          <p:cNvPr id="3" name="Title Placeholder 5"/>
          <p:cNvSpPr>
            <a:spLocks noGrp="1"/>
          </p:cNvSpPr>
          <p:nvPr>
            <p:ph type="title"/>
          </p:nvPr>
        </p:nvSpPr>
        <p:spPr bwMode="auto">
          <a:xfrm>
            <a:off x="260604" y="894136"/>
            <a:ext cx="3253931" cy="250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24" tIns="45712" rIns="91424" bIns="45712" numCol="1" anchor="ctr" anchorCtr="0" compatLnSpc="1">
            <a:prstTxWarp prst="textNoShape">
              <a:avLst/>
            </a:prstTxWarp>
            <a:spAutoFit/>
          </a:bodyPr>
          <a:lstStyle>
            <a:lvl1pPr>
              <a:defRPr lang="en-GB" sz="1200" dirty="0">
                <a:solidFill>
                  <a:schemeClr val="bg2"/>
                </a:solidFill>
                <a:ea typeface="ＭＳ Ｐゴシック" charset="0"/>
                <a:cs typeface="Tipo de letra del sistema Fina" charset="0"/>
              </a:defRPr>
            </a:lvl1pPr>
          </a:lstStyle>
          <a:p>
            <a:pPr lvl="0">
              <a:lnSpc>
                <a:spcPct val="85000"/>
              </a:lnSpc>
            </a:pPr>
            <a:r>
              <a:rPr lang="en-GB" dirty="0"/>
              <a:t>Click to edit Master title style</a:t>
            </a:r>
          </a:p>
        </p:txBody>
      </p:sp>
      <p:sp>
        <p:nvSpPr>
          <p:cNvPr id="6" name="Text Placeholder 5"/>
          <p:cNvSpPr>
            <a:spLocks noGrp="1"/>
          </p:cNvSpPr>
          <p:nvPr>
            <p:ph type="body" sz="quarter" idx="10"/>
          </p:nvPr>
        </p:nvSpPr>
        <p:spPr>
          <a:xfrm>
            <a:off x="3823098" y="531813"/>
            <a:ext cx="2663428" cy="4059237"/>
          </a:xfrm>
          <a:prstGeom prst="rect">
            <a:avLst/>
          </a:prstGeom>
        </p:spPr>
        <p:txBody>
          <a:bodyPr lIns="0" rIns="0" anchor="t" anchorCtr="0"/>
          <a:lstStyle>
            <a:lvl1pPr marL="0" indent="0">
              <a:lnSpc>
                <a:spcPct val="100000"/>
              </a:lnSpc>
              <a:buClr>
                <a:schemeClr val="tx1"/>
              </a:buClr>
              <a:buSzPct val="60000"/>
              <a:buFont typeface="Arial" panose="020B0604020202020204" pitchFamily="34" charset="0"/>
              <a:buNone/>
              <a:tabLst>
                <a:tab pos="171450" algn="l"/>
              </a:tabLst>
              <a:defRPr lang="en-US" sz="1050" kern="1200" dirty="0">
                <a:solidFill>
                  <a:schemeClr val="tx1"/>
                </a:solidFill>
                <a:latin typeface="Arial" panose="020B0604020202020204" pitchFamily="34" charset="0"/>
                <a:ea typeface="ＭＳ Ｐゴシック" charset="0"/>
                <a:cs typeface="Arial" panose="020B0604020202020204" pitchFamily="34" charset="0"/>
              </a:defRPr>
            </a:lvl1pPr>
            <a:lvl2pPr marL="259556" indent="-128588">
              <a:lnSpc>
                <a:spcPct val="100000"/>
              </a:lnSpc>
              <a:buClr>
                <a:schemeClr val="tx1"/>
              </a:buClr>
              <a:buSzPct val="60000"/>
              <a:buFont typeface="Arial" panose="020B0604020202020204" pitchFamily="34" charset="0"/>
              <a:buChar char="•"/>
              <a:defRPr lang="en-US" sz="900" kern="1200" dirty="0">
                <a:solidFill>
                  <a:schemeClr val="tx1"/>
                </a:solidFill>
                <a:latin typeface="Arial" panose="020B0604020202020204" pitchFamily="34" charset="0"/>
                <a:ea typeface="ＭＳ Ｐゴシック" charset="0"/>
                <a:cs typeface="Arial" panose="020B0604020202020204" pitchFamily="34" charset="0"/>
              </a:defRPr>
            </a:lvl2pPr>
            <a:lvl3pPr marL="342900" indent="-88106">
              <a:lnSpc>
                <a:spcPct val="100000"/>
              </a:lnSpc>
              <a:buClr>
                <a:schemeClr val="tx1"/>
              </a:buClr>
              <a:buSzPct val="60000"/>
              <a:buFont typeface="Arial" panose="020B0604020202020204" pitchFamily="34" charset="0"/>
              <a:buChar char="•"/>
              <a:defRPr lang="en-US" sz="900" kern="1200" dirty="0">
                <a:solidFill>
                  <a:schemeClr val="tx1"/>
                </a:solidFill>
                <a:latin typeface="Arial" panose="020B0604020202020204" pitchFamily="34" charset="0"/>
                <a:ea typeface="ＭＳ Ｐゴシック" charset="0"/>
                <a:cs typeface="Arial" panose="020B0604020202020204" pitchFamily="34" charset="0"/>
              </a:defRPr>
            </a:lvl3pPr>
            <a:lvl4pPr marL="431006" indent="-88106">
              <a:lnSpc>
                <a:spcPct val="100000"/>
              </a:lnSpc>
              <a:buClr>
                <a:schemeClr val="tx1"/>
              </a:buClr>
              <a:buSzPct val="60000"/>
              <a:buFont typeface="Arial" panose="020B0604020202020204" pitchFamily="34" charset="0"/>
              <a:buChar char="•"/>
              <a:tabLst/>
              <a:defRPr sz="1350"/>
            </a:lvl4pPr>
            <a:lvl5pPr marL="558404" indent="-84535">
              <a:lnSpc>
                <a:spcPct val="100000"/>
              </a:lnSpc>
              <a:buClr>
                <a:schemeClr val="tx1"/>
              </a:buClr>
              <a:buSzPct val="60000"/>
              <a:buFont typeface="Arial" panose="020B0604020202020204" pitchFamily="34" charset="0"/>
              <a:buChar char="•"/>
              <a:defRPr sz="1350"/>
            </a:lvl5pPr>
          </a:lstStyle>
          <a:p>
            <a:pPr lvl="0"/>
            <a:r>
              <a:rPr lang="en-US" dirty="0"/>
              <a:t>Click to edit Master text styles</a:t>
            </a:r>
          </a:p>
          <a:p>
            <a:pPr marL="259556" lvl="1" indent="-128588" algn="l" defTabSz="513160" rtl="0" eaLnBrk="1" fontAlgn="base" hangingPunct="1">
              <a:lnSpc>
                <a:spcPct val="100000"/>
              </a:lnSpc>
              <a:spcBef>
                <a:spcPts val="450"/>
              </a:spcBef>
              <a:spcAft>
                <a:spcPct val="0"/>
              </a:spcAft>
              <a:buClr>
                <a:schemeClr val="tx1"/>
              </a:buClr>
              <a:buSzPct val="100000"/>
              <a:buFont typeface="Symbol" panose="05050102010706020507" pitchFamily="18" charset="2"/>
              <a:buChar char="·"/>
            </a:pPr>
            <a:r>
              <a:rPr lang="en-US" dirty="0"/>
              <a:t>First level</a:t>
            </a:r>
          </a:p>
          <a:p>
            <a:pPr marL="342900" lvl="2" indent="-88106" algn="l" defTabSz="513160" rtl="0" eaLnBrk="1" fontAlgn="base" hangingPunct="1">
              <a:lnSpc>
                <a:spcPct val="100000"/>
              </a:lnSpc>
              <a:spcBef>
                <a:spcPts val="469"/>
              </a:spcBef>
              <a:spcAft>
                <a:spcPct val="0"/>
              </a:spcAft>
              <a:buClr>
                <a:schemeClr val="tx1"/>
              </a:buClr>
              <a:buSzPct val="100000"/>
              <a:buFont typeface="Wingdings" panose="05000000000000000000" pitchFamily="2" charset="2"/>
              <a:buChar char="§"/>
            </a:pPr>
            <a:r>
              <a:rPr lang="en-US" dirty="0"/>
              <a:t>Second level</a:t>
            </a:r>
          </a:p>
        </p:txBody>
      </p:sp>
      <p:sp>
        <p:nvSpPr>
          <p:cNvPr id="10" name="Slide Number Placeholder 5"/>
          <p:cNvSpPr>
            <a:spLocks noGrp="1"/>
          </p:cNvSpPr>
          <p:nvPr>
            <p:ph type="sldNum" sz="quarter" idx="12"/>
          </p:nvPr>
        </p:nvSpPr>
        <p:spPr>
          <a:xfrm>
            <a:off x="5695619" y="4964372"/>
            <a:ext cx="1062990" cy="109645"/>
          </a:xfrm>
          <a:prstGeom prst="rect">
            <a:avLst/>
          </a:prstGeom>
        </p:spPr>
        <p:txBody>
          <a:bodyPr wrap="square" lIns="0" tIns="0" rIns="0" bIns="0">
            <a:spAutoFit/>
          </a:bodyPr>
          <a:lstStyle>
            <a:lvl1pPr>
              <a:defRPr lang="en-US" sz="750" kern="1200" smtClean="0">
                <a:solidFill>
                  <a:schemeClr val="tx1">
                    <a:lumMod val="75000"/>
                    <a:lumOff val="25000"/>
                  </a:schemeClr>
                </a:solidFill>
                <a:latin typeface="Arial" panose="020B0604020202020204" pitchFamily="34" charset="0"/>
                <a:ea typeface="ＭＳ Ｐゴシック" charset="0"/>
                <a:cs typeface="CiscoSans"/>
              </a:defRPr>
            </a:lvl1pPr>
          </a:lstStyle>
          <a:p>
            <a:pPr algn="r" defTabSz="513160">
              <a:lnSpc>
                <a:spcPct val="95000"/>
              </a:lnSpc>
              <a:spcBef>
                <a:spcPts val="806"/>
              </a:spcBef>
              <a:buClr>
                <a:schemeClr val="tx2"/>
              </a:buClr>
              <a:buSzPct val="90000"/>
            </a:pPr>
            <a:fld id="{9A3BDB57-A3B2-4CBD-A5AE-076F05FE3509}" type="slidenum">
              <a:rPr lang="en-US" smtClean="0"/>
              <a:pPr algn="r" defTabSz="513160">
                <a:lnSpc>
                  <a:spcPct val="95000"/>
                </a:lnSpc>
                <a:spcBef>
                  <a:spcPts val="806"/>
                </a:spcBef>
                <a:buClr>
                  <a:schemeClr val="tx2"/>
                </a:buClr>
                <a:buSzPct val="90000"/>
              </a:pPr>
              <a:t>‹#›</a:t>
            </a:fld>
            <a:endParaRPr lang="en-US" dirty="0"/>
          </a:p>
        </p:txBody>
      </p:sp>
    </p:spTree>
    <p:extLst>
      <p:ext uri="{BB962C8B-B14F-4D97-AF65-F5344CB8AC3E}">
        <p14:creationId xmlns:p14="http://schemas.microsoft.com/office/powerpoint/2010/main" val="957400679"/>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198" userDrawn="1">
          <p15:clr>
            <a:srgbClr val="FBAE40"/>
          </p15:clr>
        </p15:guide>
        <p15:guide id="3" orient="horz" pos="2196" userDrawn="1">
          <p15:clr>
            <a:srgbClr val="FBAE40"/>
          </p15:clr>
        </p15:guide>
        <p15:guide id="4" pos="2006"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Half_Page_Text">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0" y="782876"/>
            <a:ext cx="6858000" cy="190500"/>
          </a:xfrm>
          <a:prstGeom prst="rect">
            <a:avLst/>
          </a:prstGeom>
        </p:spPr>
      </p:pic>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311710" y="786384"/>
            <a:ext cx="139304" cy="4357116"/>
          </a:xfrm>
          <a:prstGeom prst="rect">
            <a:avLst/>
          </a:prstGeom>
        </p:spPr>
      </p:pic>
      <p:sp>
        <p:nvSpPr>
          <p:cNvPr id="7" name="Rectangle 6"/>
          <p:cNvSpPr/>
          <p:nvPr userDrawn="1"/>
        </p:nvSpPr>
        <p:spPr>
          <a:xfrm>
            <a:off x="4451013" y="526250"/>
            <a:ext cx="2406988" cy="4617250"/>
          </a:xfrm>
          <a:prstGeom prst="rect">
            <a:avLst/>
          </a:prstGeom>
          <a:solidFill>
            <a:schemeClr val="tx1">
              <a:lumMod val="25000"/>
              <a:lumOff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5073"/>
              </a:solidFill>
              <a:latin typeface="Arial" panose="020B0604020202020204" pitchFamily="34" charset="0"/>
            </a:endParaRPr>
          </a:p>
        </p:txBody>
      </p:sp>
      <p:sp>
        <p:nvSpPr>
          <p:cNvPr id="5" name="Rectangle 4"/>
          <p:cNvSpPr/>
          <p:nvPr userDrawn="1"/>
        </p:nvSpPr>
        <p:spPr>
          <a:xfrm>
            <a:off x="-1400" y="93729"/>
            <a:ext cx="6859401" cy="401847"/>
          </a:xfrm>
          <a:prstGeom prst="rect">
            <a:avLst/>
          </a:pr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5073"/>
              </a:solidFill>
              <a:latin typeface="Arial" panose="020B0604020202020204" pitchFamily="34" charset="0"/>
            </a:endParaRPr>
          </a:p>
        </p:txBody>
      </p:sp>
      <p:sp>
        <p:nvSpPr>
          <p:cNvPr id="3" name="Title Placeholder 5"/>
          <p:cNvSpPr>
            <a:spLocks noGrp="1"/>
          </p:cNvSpPr>
          <p:nvPr>
            <p:ph type="title"/>
          </p:nvPr>
        </p:nvSpPr>
        <p:spPr bwMode="auto">
          <a:xfrm>
            <a:off x="0" y="329184"/>
            <a:ext cx="6858000" cy="457200"/>
          </a:xfrm>
          <a:prstGeom prst="rect">
            <a:avLst/>
          </a:prstGeom>
          <a:solidFill>
            <a:schemeClr val="tx1">
              <a:lumMod val="75000"/>
              <a:lumOff val="25000"/>
            </a:schemeClr>
          </a:solidFill>
          <a:ln>
            <a:noFill/>
          </a:ln>
          <a:extLst>
            <a:ext uri="{FAA26D3D-D897-4be2-8F04-BA451C77F1D7}">
              <ma14:placeholderFlag xmlns="" xmlns:ma14="http://schemas.microsoft.com/office/mac/drawingml/2011/main" val="1"/>
            </a:ext>
          </a:extLst>
        </p:spPr>
        <p:txBody>
          <a:bodyPr vert="horz" wrap="square" lIns="548640" tIns="91440" rIns="91424" bIns="45712" numCol="1" anchor="ctr" anchorCtr="0" compatLnSpc="1">
            <a:prstTxWarp prst="textNoShape">
              <a:avLst/>
            </a:prstTxWarp>
          </a:bodyPr>
          <a:lstStyle>
            <a:lvl1pPr>
              <a:defRPr lang="en-GB" sz="1200" dirty="0">
                <a:solidFill>
                  <a:schemeClr val="bg2"/>
                </a:solidFill>
              </a:defRPr>
            </a:lvl1pPr>
          </a:lstStyle>
          <a:p>
            <a:pPr lvl="0"/>
            <a:r>
              <a:rPr lang="en-GB" dirty="0"/>
              <a:t>Click to edit Master title style</a:t>
            </a:r>
          </a:p>
        </p:txBody>
      </p:sp>
      <p:sp>
        <p:nvSpPr>
          <p:cNvPr id="6" name="Text Placeholder 5"/>
          <p:cNvSpPr>
            <a:spLocks noGrp="1"/>
          </p:cNvSpPr>
          <p:nvPr>
            <p:ph type="body" sz="quarter" idx="10"/>
          </p:nvPr>
        </p:nvSpPr>
        <p:spPr>
          <a:xfrm>
            <a:off x="394335" y="991975"/>
            <a:ext cx="3623310" cy="659155"/>
          </a:xfrm>
          <a:prstGeom prst="rect">
            <a:avLst/>
          </a:prstGeom>
        </p:spPr>
        <p:txBody>
          <a:bodyPr wrap="square" lIns="0" rIns="0" anchor="t" anchorCtr="0">
            <a:spAutoFit/>
          </a:bodyPr>
          <a:lstStyle>
            <a:lvl1pPr marL="0" indent="0">
              <a:lnSpc>
                <a:spcPct val="100000"/>
              </a:lnSpc>
              <a:buClr>
                <a:schemeClr val="tx1"/>
              </a:buClr>
              <a:buSzPct val="100000"/>
              <a:buFont typeface="Symbol" panose="05050102010706020507" pitchFamily="18" charset="2"/>
              <a:buNone/>
              <a:tabLst>
                <a:tab pos="171450" algn="l"/>
              </a:tabLst>
              <a:defRPr sz="1050">
                <a:latin typeface="Arial" panose="020B0604020202020204" pitchFamily="34" charset="0"/>
                <a:cs typeface="Arial" panose="020B0604020202020204" pitchFamily="34" charset="0"/>
              </a:defRPr>
            </a:lvl1pPr>
            <a:lvl2pPr marL="259556" indent="-128588">
              <a:lnSpc>
                <a:spcPct val="100000"/>
              </a:lnSpc>
              <a:buClr>
                <a:schemeClr val="tx1"/>
              </a:buClr>
              <a:buSzPct val="100000"/>
              <a:buFont typeface="Symbol" panose="05050102010706020507" pitchFamily="18" charset="2"/>
              <a:buChar char="·"/>
              <a:defRPr lang="en-US" sz="900" kern="1200" dirty="0">
                <a:solidFill>
                  <a:schemeClr val="tx1"/>
                </a:solidFill>
                <a:latin typeface="Arial" panose="020B0604020202020204" pitchFamily="34" charset="0"/>
                <a:ea typeface="ＭＳ Ｐゴシック" charset="0"/>
                <a:cs typeface="Arial" panose="020B0604020202020204" pitchFamily="34" charset="0"/>
              </a:defRPr>
            </a:lvl2pPr>
            <a:lvl3pPr marL="342900" indent="-88106">
              <a:lnSpc>
                <a:spcPct val="100000"/>
              </a:lnSpc>
              <a:buClr>
                <a:schemeClr val="tx1"/>
              </a:buClr>
              <a:buSzPct val="100000"/>
              <a:buFont typeface="Wingdings" panose="05000000000000000000" pitchFamily="2" charset="2"/>
              <a:buChar char="§"/>
              <a:defRPr sz="900">
                <a:latin typeface="Arial" panose="020B0604020202020204" pitchFamily="34" charset="0"/>
                <a:cs typeface="Arial" panose="020B0604020202020204" pitchFamily="34" charset="0"/>
              </a:defRPr>
            </a:lvl3pPr>
            <a:lvl4pPr marL="431006" indent="-88106">
              <a:lnSpc>
                <a:spcPct val="100000"/>
              </a:lnSpc>
              <a:buClr>
                <a:schemeClr val="tx1"/>
              </a:buClr>
              <a:buSzPct val="60000"/>
              <a:buFont typeface="Arial" panose="020B0604020202020204" pitchFamily="34" charset="0"/>
              <a:buChar char="•"/>
              <a:tabLst/>
              <a:defRPr sz="900"/>
            </a:lvl4pPr>
            <a:lvl5pPr marL="558404" indent="-84535">
              <a:lnSpc>
                <a:spcPct val="100000"/>
              </a:lnSpc>
              <a:buClr>
                <a:schemeClr val="tx1"/>
              </a:buClr>
              <a:buSzPct val="60000"/>
              <a:buFont typeface="Arial" panose="020B0604020202020204" pitchFamily="34" charset="0"/>
              <a:buChar char="•"/>
              <a:defRPr sz="900"/>
            </a:lvl5pPr>
          </a:lstStyle>
          <a:p>
            <a:pPr lvl="0"/>
            <a:r>
              <a:rPr lang="en-US" dirty="0"/>
              <a:t>Click to edit Master text styles</a:t>
            </a:r>
          </a:p>
          <a:p>
            <a:pPr lvl="1"/>
            <a:r>
              <a:rPr lang="en-US" dirty="0"/>
              <a:t>First level</a:t>
            </a:r>
          </a:p>
          <a:p>
            <a:pPr lvl="2"/>
            <a:r>
              <a:rPr lang="en-US" dirty="0"/>
              <a:t>Second level</a:t>
            </a:r>
          </a:p>
        </p:txBody>
      </p:sp>
      <p:sp>
        <p:nvSpPr>
          <p:cNvPr id="12" name="Text Placeholder 12"/>
          <p:cNvSpPr>
            <a:spLocks noGrp="1"/>
          </p:cNvSpPr>
          <p:nvPr>
            <p:ph type="body" sz="quarter" idx="13" hasCustomPrompt="1"/>
          </p:nvPr>
        </p:nvSpPr>
        <p:spPr>
          <a:xfrm>
            <a:off x="3284127" y="76192"/>
            <a:ext cx="3510576" cy="131574"/>
          </a:xfrm>
          <a:prstGeom prst="rect">
            <a:avLst/>
          </a:prstGeom>
        </p:spPr>
        <p:txBody>
          <a:bodyPr lIns="0" tIns="0" rIns="0" bIns="0" anchor="ctr" anchorCtr="0">
            <a:spAutoFit/>
          </a:bodyPr>
          <a:lstStyle>
            <a:lvl1pPr marL="0" indent="0" algn="r">
              <a:buNone/>
              <a:defRPr sz="900">
                <a:solidFill>
                  <a:schemeClr val="bg2"/>
                </a:solidFill>
                <a:latin typeface="Arial" panose="020B0604020202020204" pitchFamily="34" charset="0"/>
              </a:defRPr>
            </a:lvl1pPr>
            <a:lvl2pPr marL="107156" indent="0">
              <a:buNone/>
              <a:defRPr sz="900">
                <a:solidFill>
                  <a:schemeClr val="bg2"/>
                </a:solidFill>
              </a:defRPr>
            </a:lvl2pPr>
            <a:lvl3pPr marL="196453" indent="0">
              <a:buNone/>
              <a:defRPr sz="900">
                <a:solidFill>
                  <a:schemeClr val="bg2"/>
                </a:solidFill>
              </a:defRPr>
            </a:lvl3pPr>
            <a:lvl4pPr marL="250031" indent="0">
              <a:buNone/>
              <a:defRPr sz="900">
                <a:solidFill>
                  <a:schemeClr val="bg2"/>
                </a:solidFill>
              </a:defRPr>
            </a:lvl4pPr>
            <a:lvl5pPr marL="303609" indent="0">
              <a:buNone/>
              <a:defRPr sz="900">
                <a:solidFill>
                  <a:schemeClr val="bg2"/>
                </a:solidFill>
              </a:defRPr>
            </a:lvl5pPr>
          </a:lstStyle>
          <a:p>
            <a:pPr lvl="0"/>
            <a:r>
              <a:rPr lang="en-US" dirty="0"/>
              <a:t>Lesson Title</a:t>
            </a:r>
          </a:p>
        </p:txBody>
      </p:sp>
      <p:sp>
        <p:nvSpPr>
          <p:cNvPr id="17" name="Slide Number Placeholder 5"/>
          <p:cNvSpPr>
            <a:spLocks noGrp="1"/>
          </p:cNvSpPr>
          <p:nvPr>
            <p:ph type="sldNum" sz="quarter" idx="12"/>
          </p:nvPr>
        </p:nvSpPr>
        <p:spPr>
          <a:xfrm>
            <a:off x="5695619" y="4964372"/>
            <a:ext cx="1062990" cy="109645"/>
          </a:xfrm>
          <a:prstGeom prst="rect">
            <a:avLst/>
          </a:prstGeom>
        </p:spPr>
        <p:txBody>
          <a:bodyPr wrap="square" lIns="0" tIns="0" rIns="0" bIns="0">
            <a:spAutoFit/>
          </a:bodyPr>
          <a:lstStyle>
            <a:lvl1pPr>
              <a:defRPr lang="en-US" sz="750" kern="1200" smtClean="0">
                <a:solidFill>
                  <a:schemeClr val="bg2"/>
                </a:solidFill>
                <a:latin typeface="Arial" panose="020B0604020202020204" pitchFamily="34" charset="0"/>
                <a:ea typeface="ＭＳ Ｐゴシック" charset="0"/>
                <a:cs typeface="CiscoSans"/>
              </a:defRPr>
            </a:lvl1pPr>
          </a:lstStyle>
          <a:p>
            <a:pPr algn="r" defTabSz="513160">
              <a:lnSpc>
                <a:spcPct val="95000"/>
              </a:lnSpc>
              <a:spcBef>
                <a:spcPts val="806"/>
              </a:spcBef>
              <a:buClr>
                <a:schemeClr val="tx2"/>
              </a:buClr>
              <a:buSzPct val="90000"/>
            </a:pPr>
            <a:fld id="{9A3BDB57-A3B2-4CBD-A5AE-076F05FE3509}" type="slidenum">
              <a:rPr lang="en-US" smtClean="0"/>
              <a:pPr algn="r" defTabSz="513160">
                <a:lnSpc>
                  <a:spcPct val="95000"/>
                </a:lnSpc>
                <a:spcBef>
                  <a:spcPts val="806"/>
                </a:spcBef>
                <a:buClr>
                  <a:schemeClr val="tx2"/>
                </a:buClr>
                <a:buSzPct val="90000"/>
              </a:pPr>
              <a:t>‹#›</a:t>
            </a:fld>
            <a:endParaRPr lang="en-US" dirty="0"/>
          </a:p>
        </p:txBody>
      </p:sp>
    </p:spTree>
    <p:extLst>
      <p:ext uri="{BB962C8B-B14F-4D97-AF65-F5344CB8AC3E}">
        <p14:creationId xmlns:p14="http://schemas.microsoft.com/office/powerpoint/2010/main" val="529027943"/>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198" userDrawn="1">
          <p15:clr>
            <a:srgbClr val="FBAE40"/>
          </p15:clr>
        </p15:guide>
        <p15:guide id="3" orient="horz" pos="2196" userDrawn="1">
          <p15:clr>
            <a:srgbClr val="FBAE40"/>
          </p15:clr>
        </p15:guide>
        <p15:guide id="4" pos="2006"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3/4_Page_Text">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0" y="782876"/>
            <a:ext cx="6858000" cy="190500"/>
          </a:xfrm>
          <a:prstGeom prst="rect">
            <a:avLst/>
          </a:prstGeom>
        </p:spPr>
      </p:pic>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986079" y="786384"/>
            <a:ext cx="139304" cy="4357116"/>
          </a:xfrm>
          <a:prstGeom prst="rect">
            <a:avLst/>
          </a:prstGeom>
        </p:spPr>
      </p:pic>
      <p:sp>
        <p:nvSpPr>
          <p:cNvPr id="7" name="Rectangle 6"/>
          <p:cNvSpPr/>
          <p:nvPr userDrawn="1"/>
        </p:nvSpPr>
        <p:spPr>
          <a:xfrm>
            <a:off x="5125383" y="526250"/>
            <a:ext cx="1732618" cy="4617250"/>
          </a:xfrm>
          <a:prstGeom prst="rect">
            <a:avLst/>
          </a:prstGeom>
          <a:solidFill>
            <a:schemeClr val="tx1">
              <a:lumMod val="25000"/>
              <a:lumOff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5073"/>
              </a:solidFill>
              <a:latin typeface="Arial" panose="020B0604020202020204" pitchFamily="34" charset="0"/>
            </a:endParaRPr>
          </a:p>
        </p:txBody>
      </p:sp>
      <p:sp>
        <p:nvSpPr>
          <p:cNvPr id="5" name="Rectangle 4"/>
          <p:cNvSpPr/>
          <p:nvPr userDrawn="1"/>
        </p:nvSpPr>
        <p:spPr>
          <a:xfrm>
            <a:off x="-1400" y="93729"/>
            <a:ext cx="6859401" cy="401847"/>
          </a:xfrm>
          <a:prstGeom prst="rect">
            <a:avLst/>
          </a:pr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5073"/>
              </a:solidFill>
              <a:latin typeface="Arial" panose="020B0604020202020204" pitchFamily="34" charset="0"/>
            </a:endParaRPr>
          </a:p>
        </p:txBody>
      </p:sp>
      <p:sp>
        <p:nvSpPr>
          <p:cNvPr id="3" name="Title Placeholder 5"/>
          <p:cNvSpPr>
            <a:spLocks noGrp="1"/>
          </p:cNvSpPr>
          <p:nvPr>
            <p:ph type="title"/>
          </p:nvPr>
        </p:nvSpPr>
        <p:spPr bwMode="auto">
          <a:xfrm>
            <a:off x="0" y="329184"/>
            <a:ext cx="6858000" cy="457200"/>
          </a:xfrm>
          <a:prstGeom prst="rect">
            <a:avLst/>
          </a:prstGeom>
          <a:solidFill>
            <a:schemeClr val="tx1">
              <a:lumMod val="75000"/>
              <a:lumOff val="25000"/>
            </a:schemeClr>
          </a:solidFill>
          <a:ln>
            <a:noFill/>
          </a:ln>
          <a:extLst>
            <a:ext uri="{FAA26D3D-D897-4be2-8F04-BA451C77F1D7}">
              <ma14:placeholderFlag xmlns="" xmlns:ma14="http://schemas.microsoft.com/office/mac/drawingml/2011/main" val="1"/>
            </a:ext>
          </a:extLst>
        </p:spPr>
        <p:txBody>
          <a:bodyPr vert="horz" wrap="square" lIns="548640" tIns="91440" rIns="91424" bIns="45712" numCol="1" anchor="ctr" anchorCtr="0" compatLnSpc="1">
            <a:prstTxWarp prst="textNoShape">
              <a:avLst/>
            </a:prstTxWarp>
          </a:bodyPr>
          <a:lstStyle>
            <a:lvl1pPr>
              <a:defRPr lang="en-GB" sz="1200" dirty="0">
                <a:solidFill>
                  <a:schemeClr val="bg2"/>
                </a:solidFill>
              </a:defRPr>
            </a:lvl1pPr>
          </a:lstStyle>
          <a:p>
            <a:pPr lvl="0"/>
            <a:r>
              <a:rPr lang="en-GB" dirty="0"/>
              <a:t>Click to edit Master title style</a:t>
            </a:r>
          </a:p>
        </p:txBody>
      </p:sp>
      <p:sp>
        <p:nvSpPr>
          <p:cNvPr id="12" name="Text Placeholder 12"/>
          <p:cNvSpPr>
            <a:spLocks noGrp="1"/>
          </p:cNvSpPr>
          <p:nvPr>
            <p:ph type="body" sz="quarter" idx="13" hasCustomPrompt="1"/>
          </p:nvPr>
        </p:nvSpPr>
        <p:spPr>
          <a:xfrm>
            <a:off x="3284127" y="76192"/>
            <a:ext cx="3510576" cy="131574"/>
          </a:xfrm>
          <a:prstGeom prst="rect">
            <a:avLst/>
          </a:prstGeom>
        </p:spPr>
        <p:txBody>
          <a:bodyPr lIns="0" tIns="0" rIns="0" bIns="0" anchor="ctr" anchorCtr="0">
            <a:spAutoFit/>
          </a:bodyPr>
          <a:lstStyle>
            <a:lvl1pPr marL="0" indent="0" algn="r">
              <a:buNone/>
              <a:defRPr sz="900">
                <a:solidFill>
                  <a:schemeClr val="bg2"/>
                </a:solidFill>
                <a:latin typeface="Arial" panose="020B0604020202020204" pitchFamily="34" charset="0"/>
              </a:defRPr>
            </a:lvl1pPr>
            <a:lvl2pPr marL="107156" indent="0">
              <a:buNone/>
              <a:defRPr sz="900">
                <a:solidFill>
                  <a:schemeClr val="bg2"/>
                </a:solidFill>
              </a:defRPr>
            </a:lvl2pPr>
            <a:lvl3pPr marL="196453" indent="0">
              <a:buNone/>
              <a:defRPr sz="900">
                <a:solidFill>
                  <a:schemeClr val="bg2"/>
                </a:solidFill>
              </a:defRPr>
            </a:lvl3pPr>
            <a:lvl4pPr marL="250031" indent="0">
              <a:buNone/>
              <a:defRPr sz="900">
                <a:solidFill>
                  <a:schemeClr val="bg2"/>
                </a:solidFill>
              </a:defRPr>
            </a:lvl4pPr>
            <a:lvl5pPr marL="303609" indent="0">
              <a:buNone/>
              <a:defRPr sz="900">
                <a:solidFill>
                  <a:schemeClr val="bg2"/>
                </a:solidFill>
              </a:defRPr>
            </a:lvl5pPr>
          </a:lstStyle>
          <a:p>
            <a:pPr lvl="0"/>
            <a:r>
              <a:rPr lang="en-US" dirty="0"/>
              <a:t>Lesson Title</a:t>
            </a:r>
          </a:p>
        </p:txBody>
      </p:sp>
      <p:sp>
        <p:nvSpPr>
          <p:cNvPr id="13" name="Text Placeholder 5"/>
          <p:cNvSpPr>
            <a:spLocks noGrp="1"/>
          </p:cNvSpPr>
          <p:nvPr>
            <p:ph type="body" sz="quarter" idx="10"/>
          </p:nvPr>
        </p:nvSpPr>
        <p:spPr>
          <a:xfrm>
            <a:off x="394335" y="991975"/>
            <a:ext cx="3029903" cy="659155"/>
          </a:xfrm>
          <a:prstGeom prst="rect">
            <a:avLst/>
          </a:prstGeom>
        </p:spPr>
        <p:txBody>
          <a:bodyPr wrap="square" lIns="0" rIns="0" anchor="t" anchorCtr="0">
            <a:spAutoFit/>
          </a:bodyPr>
          <a:lstStyle>
            <a:lvl1pPr marL="0" indent="0">
              <a:lnSpc>
                <a:spcPct val="100000"/>
              </a:lnSpc>
              <a:buClr>
                <a:schemeClr val="tx1"/>
              </a:buClr>
              <a:buSzPct val="100000"/>
              <a:buFont typeface="Symbol" panose="05050102010706020507" pitchFamily="18" charset="2"/>
              <a:buNone/>
              <a:tabLst>
                <a:tab pos="171450" algn="l"/>
              </a:tabLst>
              <a:defRPr sz="1050">
                <a:latin typeface="Arial" panose="020B0604020202020204" pitchFamily="34" charset="0"/>
                <a:cs typeface="Arial" panose="020B0604020202020204" pitchFamily="34" charset="0"/>
              </a:defRPr>
            </a:lvl1pPr>
            <a:lvl2pPr marL="259556" indent="-128588">
              <a:lnSpc>
                <a:spcPct val="100000"/>
              </a:lnSpc>
              <a:buClr>
                <a:schemeClr val="tx1"/>
              </a:buClr>
              <a:buSzPct val="100000"/>
              <a:buFont typeface="Symbol" panose="05050102010706020507" pitchFamily="18" charset="2"/>
              <a:buChar char="·"/>
              <a:defRPr lang="en-US" sz="900" kern="1200" dirty="0">
                <a:solidFill>
                  <a:schemeClr val="tx1"/>
                </a:solidFill>
                <a:latin typeface="Arial" panose="020B0604020202020204" pitchFamily="34" charset="0"/>
                <a:ea typeface="ＭＳ Ｐゴシック" charset="0"/>
                <a:cs typeface="Arial" panose="020B0604020202020204" pitchFamily="34" charset="0"/>
              </a:defRPr>
            </a:lvl2pPr>
            <a:lvl3pPr marL="342900" indent="-88106">
              <a:lnSpc>
                <a:spcPct val="100000"/>
              </a:lnSpc>
              <a:buClr>
                <a:schemeClr val="tx1"/>
              </a:buClr>
              <a:buSzPct val="100000"/>
              <a:buFont typeface="Wingdings" panose="05000000000000000000" pitchFamily="2" charset="2"/>
              <a:buChar char="§"/>
              <a:defRPr sz="900">
                <a:latin typeface="Arial" panose="020B0604020202020204" pitchFamily="34" charset="0"/>
                <a:cs typeface="Arial" panose="020B0604020202020204" pitchFamily="34" charset="0"/>
              </a:defRPr>
            </a:lvl3pPr>
            <a:lvl4pPr marL="431006" indent="-88106">
              <a:lnSpc>
                <a:spcPct val="100000"/>
              </a:lnSpc>
              <a:buClr>
                <a:schemeClr val="tx1"/>
              </a:buClr>
              <a:buSzPct val="60000"/>
              <a:buFont typeface="Arial" panose="020B0604020202020204" pitchFamily="34" charset="0"/>
              <a:buChar char="•"/>
              <a:tabLst/>
              <a:defRPr sz="900"/>
            </a:lvl4pPr>
            <a:lvl5pPr marL="558404" indent="-84535">
              <a:lnSpc>
                <a:spcPct val="100000"/>
              </a:lnSpc>
              <a:buClr>
                <a:schemeClr val="tx1"/>
              </a:buClr>
              <a:buSzPct val="60000"/>
              <a:buFont typeface="Arial" panose="020B0604020202020204" pitchFamily="34" charset="0"/>
              <a:buChar char="•"/>
              <a:defRPr sz="900"/>
            </a:lvl5pPr>
          </a:lstStyle>
          <a:p>
            <a:pPr lvl="0"/>
            <a:r>
              <a:rPr lang="en-US" dirty="0"/>
              <a:t>Click to edit Master text styles</a:t>
            </a:r>
          </a:p>
          <a:p>
            <a:pPr lvl="1"/>
            <a:r>
              <a:rPr lang="en-US" dirty="0"/>
              <a:t>First level</a:t>
            </a:r>
          </a:p>
          <a:p>
            <a:pPr lvl="2"/>
            <a:r>
              <a:rPr lang="en-US" dirty="0"/>
              <a:t>Second level</a:t>
            </a:r>
          </a:p>
        </p:txBody>
      </p:sp>
      <p:sp>
        <p:nvSpPr>
          <p:cNvPr id="14" name="Slide Number Placeholder 5"/>
          <p:cNvSpPr>
            <a:spLocks noGrp="1"/>
          </p:cNvSpPr>
          <p:nvPr>
            <p:ph type="sldNum" sz="quarter" idx="12"/>
          </p:nvPr>
        </p:nvSpPr>
        <p:spPr>
          <a:xfrm>
            <a:off x="5695619" y="4964372"/>
            <a:ext cx="1062990" cy="109645"/>
          </a:xfrm>
          <a:prstGeom prst="rect">
            <a:avLst/>
          </a:prstGeom>
        </p:spPr>
        <p:txBody>
          <a:bodyPr wrap="square" lIns="0" tIns="0" rIns="0" bIns="0">
            <a:spAutoFit/>
          </a:bodyPr>
          <a:lstStyle>
            <a:lvl1pPr>
              <a:defRPr lang="en-US" sz="750" kern="1200" smtClean="0">
                <a:solidFill>
                  <a:schemeClr val="bg2"/>
                </a:solidFill>
                <a:latin typeface="Arial" panose="020B0604020202020204" pitchFamily="34" charset="0"/>
                <a:ea typeface="ＭＳ Ｐゴシック" charset="0"/>
                <a:cs typeface="CiscoSans"/>
              </a:defRPr>
            </a:lvl1pPr>
          </a:lstStyle>
          <a:p>
            <a:pPr algn="r" defTabSz="513160">
              <a:lnSpc>
                <a:spcPct val="95000"/>
              </a:lnSpc>
              <a:spcBef>
                <a:spcPts val="806"/>
              </a:spcBef>
              <a:buClr>
                <a:schemeClr val="tx2"/>
              </a:buClr>
              <a:buSzPct val="90000"/>
            </a:pPr>
            <a:fld id="{9A3BDB57-A3B2-4CBD-A5AE-076F05FE3509}" type="slidenum">
              <a:rPr lang="en-US" smtClean="0"/>
              <a:pPr algn="r" defTabSz="513160">
                <a:lnSpc>
                  <a:spcPct val="95000"/>
                </a:lnSpc>
                <a:spcBef>
                  <a:spcPts val="806"/>
                </a:spcBef>
                <a:buClr>
                  <a:schemeClr val="tx2"/>
                </a:buClr>
                <a:buSzPct val="90000"/>
              </a:pPr>
              <a:t>‹#›</a:t>
            </a:fld>
            <a:endParaRPr lang="en-US" dirty="0"/>
          </a:p>
        </p:txBody>
      </p:sp>
    </p:spTree>
    <p:extLst>
      <p:ext uri="{BB962C8B-B14F-4D97-AF65-F5344CB8AC3E}">
        <p14:creationId xmlns:p14="http://schemas.microsoft.com/office/powerpoint/2010/main" val="561133454"/>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198" userDrawn="1">
          <p15:clr>
            <a:srgbClr val="FBAE40"/>
          </p15:clr>
        </p15:guide>
        <p15:guide id="3" orient="horz" pos="2196" userDrawn="1">
          <p15:clr>
            <a:srgbClr val="FBAE40"/>
          </p15:clr>
        </p15:guide>
        <p15:guide id="4" pos="2006"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92430" y="1044343"/>
            <a:ext cx="6075045" cy="153504"/>
          </a:xfrm>
          <a:prstGeom prst="rect">
            <a:avLst/>
          </a:prstGeom>
        </p:spPr>
        <p:txBody>
          <a:bodyPr wrap="square" lIns="0" tIns="0" rIns="0" bIns="0">
            <a:spAutoFit/>
          </a:bodyPr>
          <a:lstStyle>
            <a:lvl1pPr marL="0" indent="0" algn="l" defTabSz="513160" rtl="0" eaLnBrk="1" fontAlgn="base" hangingPunct="1">
              <a:lnSpc>
                <a:spcPct val="95000"/>
              </a:lnSpc>
              <a:spcBef>
                <a:spcPts val="806"/>
              </a:spcBef>
              <a:spcAft>
                <a:spcPct val="0"/>
              </a:spcAft>
              <a:buClr>
                <a:schemeClr val="tx2"/>
              </a:buClr>
              <a:buSzPct val="90000"/>
              <a:buFont typeface="Arial" charset="0"/>
              <a:buNone/>
              <a:defRPr lang="en-GB" sz="1050" kern="1200" dirty="0">
                <a:solidFill>
                  <a:schemeClr val="tx1"/>
                </a:solidFill>
                <a:latin typeface="Arial" panose="020B0604020202020204" pitchFamily="34" charset="0"/>
                <a:ea typeface="ＭＳ Ｐゴシック" charset="0"/>
                <a:cs typeface="Arial" panose="020B0604020202020204" pitchFamily="34" charset="0"/>
              </a:defRPr>
            </a:lvl1pPr>
            <a:lvl2pPr marL="42863" indent="0" algn="l" defTabSz="513160" rtl="0" eaLnBrk="1" fontAlgn="base" hangingPunct="1">
              <a:lnSpc>
                <a:spcPct val="95000"/>
              </a:lnSpc>
              <a:spcBef>
                <a:spcPts val="806"/>
              </a:spcBef>
              <a:spcAft>
                <a:spcPct val="0"/>
              </a:spcAft>
              <a:buClr>
                <a:schemeClr val="tx2"/>
              </a:buClr>
              <a:buSzPct val="90000"/>
              <a:buFont typeface="Arial" charset="0"/>
              <a:buNone/>
              <a:defRPr lang="en-GB" sz="1050" kern="1200" dirty="0">
                <a:solidFill>
                  <a:schemeClr val="tx1"/>
                </a:solidFill>
                <a:latin typeface="+mn-lt"/>
                <a:ea typeface="ＭＳ Ｐゴシック" charset="0"/>
                <a:cs typeface="CiscoSans"/>
              </a:defRPr>
            </a:lvl2pPr>
            <a:lvl3pPr marL="42863" indent="0" algn="l" defTabSz="513160" rtl="0" eaLnBrk="1" fontAlgn="base" hangingPunct="1">
              <a:lnSpc>
                <a:spcPct val="95000"/>
              </a:lnSpc>
              <a:spcBef>
                <a:spcPts val="806"/>
              </a:spcBef>
              <a:spcAft>
                <a:spcPct val="0"/>
              </a:spcAft>
              <a:buClr>
                <a:schemeClr val="tx2"/>
              </a:buClr>
              <a:buSzPct val="90000"/>
              <a:buFont typeface="Arial" charset="0"/>
              <a:buNone/>
              <a:defRPr lang="en-GB" sz="1050" kern="1200" dirty="0">
                <a:solidFill>
                  <a:schemeClr val="tx1"/>
                </a:solidFill>
                <a:latin typeface="+mn-lt"/>
                <a:ea typeface="ＭＳ Ｐゴシック" charset="0"/>
                <a:cs typeface="CiscoSans"/>
              </a:defRPr>
            </a:lvl3pPr>
            <a:lvl4pPr marL="42863" indent="0" algn="l" defTabSz="513160" rtl="0" eaLnBrk="1" fontAlgn="base" hangingPunct="1">
              <a:lnSpc>
                <a:spcPct val="95000"/>
              </a:lnSpc>
              <a:spcBef>
                <a:spcPts val="806"/>
              </a:spcBef>
              <a:spcAft>
                <a:spcPct val="0"/>
              </a:spcAft>
              <a:buClr>
                <a:schemeClr val="tx2"/>
              </a:buClr>
              <a:buSzPct val="90000"/>
              <a:buFont typeface="Arial" charset="0"/>
              <a:buNone/>
              <a:defRPr lang="en-GB" sz="1050" kern="1200" dirty="0">
                <a:solidFill>
                  <a:schemeClr val="tx1"/>
                </a:solidFill>
                <a:latin typeface="+mn-lt"/>
                <a:ea typeface="ＭＳ Ｐゴシック" charset="0"/>
                <a:cs typeface="CiscoSans"/>
              </a:defRPr>
            </a:lvl4pPr>
            <a:lvl5pPr marL="42863" indent="0" algn="l" defTabSz="513160" rtl="0" eaLnBrk="1" fontAlgn="base" hangingPunct="1">
              <a:lnSpc>
                <a:spcPct val="95000"/>
              </a:lnSpc>
              <a:spcBef>
                <a:spcPts val="806"/>
              </a:spcBef>
              <a:spcAft>
                <a:spcPct val="0"/>
              </a:spcAft>
              <a:buClr>
                <a:schemeClr val="tx2"/>
              </a:buClr>
              <a:buSzPct val="90000"/>
              <a:buFont typeface="Arial" charset="0"/>
              <a:buNone/>
              <a:defRPr lang="en-US" sz="1050" kern="1200" dirty="0">
                <a:solidFill>
                  <a:schemeClr val="tx1"/>
                </a:solidFill>
                <a:latin typeface="+mn-lt"/>
                <a:ea typeface="ＭＳ Ｐゴシック" charset="0"/>
                <a:cs typeface="CiscoSans"/>
              </a:defRPr>
            </a:lvl5pPr>
          </a:lstStyle>
          <a:p>
            <a:pPr lvl="0"/>
            <a:r>
              <a:rPr lang="en-US" dirty="0"/>
              <a:t>Click to edit Master text styles</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0" y="782876"/>
            <a:ext cx="6858000" cy="190500"/>
          </a:xfrm>
          <a:prstGeom prst="rect">
            <a:avLst/>
          </a:prstGeom>
        </p:spPr>
      </p:pic>
      <p:sp>
        <p:nvSpPr>
          <p:cNvPr id="13" name="Title Placeholder 5"/>
          <p:cNvSpPr>
            <a:spLocks noGrp="1"/>
          </p:cNvSpPr>
          <p:nvPr>
            <p:ph type="title"/>
          </p:nvPr>
        </p:nvSpPr>
        <p:spPr bwMode="auto">
          <a:xfrm>
            <a:off x="0" y="329184"/>
            <a:ext cx="6858000" cy="457200"/>
          </a:xfrm>
          <a:prstGeom prst="rect">
            <a:avLst/>
          </a:prstGeom>
          <a:solidFill>
            <a:schemeClr val="tx1">
              <a:lumMod val="75000"/>
              <a:lumOff val="25000"/>
            </a:schemeClr>
          </a:solid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548640" tIns="91440"/>
          <a:lstStyle>
            <a:lvl1pPr>
              <a:defRPr lang="en-GB" sz="1200" b="0" i="0" u="none" kern="1200" dirty="0">
                <a:solidFill>
                  <a:schemeClr val="bg2"/>
                </a:solidFill>
                <a:latin typeface="Arial" panose="020B0604020202020204" pitchFamily="34" charset="0"/>
                <a:ea typeface="Arial" panose="020B0604020202020204" pitchFamily="34" charset="0"/>
                <a:cs typeface="Arial" panose="020B0604020202020204" pitchFamily="34" charset="0"/>
              </a:defRPr>
            </a:lvl1pPr>
          </a:lstStyle>
          <a:p>
            <a:pPr lvl="0" algn="l" defTabSz="513160" rtl="0" eaLnBrk="1" fontAlgn="base" hangingPunct="1">
              <a:lnSpc>
                <a:spcPct val="80000"/>
              </a:lnSpc>
              <a:spcBef>
                <a:spcPct val="0"/>
              </a:spcBef>
              <a:spcAft>
                <a:spcPct val="0"/>
              </a:spcAft>
            </a:pPr>
            <a:r>
              <a:rPr lang="en-US" dirty="0"/>
              <a:t>Click to edit Master title style</a:t>
            </a:r>
            <a:endParaRPr lang="en-GB" dirty="0"/>
          </a:p>
        </p:txBody>
      </p:sp>
      <p:sp>
        <p:nvSpPr>
          <p:cNvPr id="10" name="Text Placeholder 12"/>
          <p:cNvSpPr>
            <a:spLocks noGrp="1"/>
          </p:cNvSpPr>
          <p:nvPr>
            <p:ph type="body" sz="quarter" idx="13" hasCustomPrompt="1"/>
          </p:nvPr>
        </p:nvSpPr>
        <p:spPr>
          <a:xfrm>
            <a:off x="3284127" y="76192"/>
            <a:ext cx="3510576" cy="131574"/>
          </a:xfrm>
          <a:prstGeom prst="rect">
            <a:avLst/>
          </a:prstGeom>
        </p:spPr>
        <p:txBody>
          <a:bodyPr lIns="0" tIns="0" rIns="0" bIns="0" anchor="ctr" anchorCtr="0">
            <a:spAutoFit/>
          </a:bodyPr>
          <a:lstStyle>
            <a:lvl1pPr marL="0" indent="0" algn="r">
              <a:buNone/>
              <a:defRPr sz="900">
                <a:solidFill>
                  <a:schemeClr val="bg2"/>
                </a:solidFill>
                <a:latin typeface="Arial" panose="020B0604020202020204" pitchFamily="34" charset="0"/>
              </a:defRPr>
            </a:lvl1pPr>
            <a:lvl2pPr marL="107156" indent="0">
              <a:buNone/>
              <a:defRPr sz="900">
                <a:solidFill>
                  <a:schemeClr val="bg2"/>
                </a:solidFill>
              </a:defRPr>
            </a:lvl2pPr>
            <a:lvl3pPr marL="196453" indent="0">
              <a:buNone/>
              <a:defRPr sz="900">
                <a:solidFill>
                  <a:schemeClr val="bg2"/>
                </a:solidFill>
              </a:defRPr>
            </a:lvl3pPr>
            <a:lvl4pPr marL="250031" indent="0">
              <a:buNone/>
              <a:defRPr sz="900">
                <a:solidFill>
                  <a:schemeClr val="bg2"/>
                </a:solidFill>
              </a:defRPr>
            </a:lvl4pPr>
            <a:lvl5pPr marL="303609" indent="0">
              <a:buNone/>
              <a:defRPr sz="900">
                <a:solidFill>
                  <a:schemeClr val="bg2"/>
                </a:solidFill>
              </a:defRPr>
            </a:lvl5pPr>
          </a:lstStyle>
          <a:p>
            <a:pPr lvl="0"/>
            <a:r>
              <a:rPr lang="en-US" dirty="0"/>
              <a:t>Lesson Title</a:t>
            </a:r>
          </a:p>
        </p:txBody>
      </p:sp>
      <p:sp>
        <p:nvSpPr>
          <p:cNvPr id="11" name="Slide Number Placeholder 5"/>
          <p:cNvSpPr>
            <a:spLocks noGrp="1"/>
          </p:cNvSpPr>
          <p:nvPr>
            <p:ph type="sldNum" sz="quarter" idx="12"/>
          </p:nvPr>
        </p:nvSpPr>
        <p:spPr>
          <a:xfrm>
            <a:off x="5695619" y="4964372"/>
            <a:ext cx="1062990" cy="109645"/>
          </a:xfrm>
          <a:prstGeom prst="rect">
            <a:avLst/>
          </a:prstGeom>
        </p:spPr>
        <p:txBody>
          <a:bodyPr wrap="square" lIns="0" tIns="0" rIns="0" bIns="0">
            <a:spAutoFit/>
          </a:bodyPr>
          <a:lstStyle>
            <a:lvl1pPr>
              <a:defRPr lang="en-US" sz="750" kern="1200" smtClean="0">
                <a:solidFill>
                  <a:schemeClr val="tx1">
                    <a:lumMod val="75000"/>
                    <a:lumOff val="25000"/>
                  </a:schemeClr>
                </a:solidFill>
                <a:latin typeface="Arial" panose="020B0604020202020204" pitchFamily="34" charset="0"/>
                <a:ea typeface="ＭＳ Ｐゴシック" charset="0"/>
                <a:cs typeface="CiscoSans"/>
              </a:defRPr>
            </a:lvl1pPr>
          </a:lstStyle>
          <a:p>
            <a:pPr algn="r" defTabSz="513160">
              <a:lnSpc>
                <a:spcPct val="95000"/>
              </a:lnSpc>
              <a:spcBef>
                <a:spcPts val="806"/>
              </a:spcBef>
              <a:buClr>
                <a:schemeClr val="tx2"/>
              </a:buClr>
              <a:buSzPct val="90000"/>
            </a:pPr>
            <a:fld id="{9A3BDB57-A3B2-4CBD-A5AE-076F05FE3509}" type="slidenum">
              <a:rPr lang="en-US" smtClean="0"/>
              <a:pPr algn="r" defTabSz="513160">
                <a:lnSpc>
                  <a:spcPct val="95000"/>
                </a:lnSpc>
                <a:spcBef>
                  <a:spcPts val="806"/>
                </a:spcBef>
                <a:buClr>
                  <a:schemeClr val="tx2"/>
                </a:buClr>
                <a:buSzPct val="90000"/>
              </a:pPr>
              <a:t>‹#›</a:t>
            </a:fld>
            <a:endParaRPr lang="en-US" dirty="0"/>
          </a:p>
        </p:txBody>
      </p:sp>
    </p:spTree>
    <p:extLst>
      <p:ext uri="{BB962C8B-B14F-4D97-AF65-F5344CB8AC3E}">
        <p14:creationId xmlns:p14="http://schemas.microsoft.com/office/powerpoint/2010/main" val="3471379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and Tabl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0" y="782876"/>
            <a:ext cx="6858000" cy="190500"/>
          </a:xfrm>
          <a:prstGeom prst="rect">
            <a:avLst/>
          </a:prstGeom>
        </p:spPr>
      </p:pic>
      <p:sp>
        <p:nvSpPr>
          <p:cNvPr id="5" name="Title Placeholder 5"/>
          <p:cNvSpPr>
            <a:spLocks noGrp="1"/>
          </p:cNvSpPr>
          <p:nvPr>
            <p:ph type="title"/>
          </p:nvPr>
        </p:nvSpPr>
        <p:spPr bwMode="auto">
          <a:xfrm>
            <a:off x="0" y="329184"/>
            <a:ext cx="6858000" cy="457200"/>
          </a:xfrm>
          <a:prstGeom prst="rect">
            <a:avLst/>
          </a:prstGeom>
          <a:solidFill>
            <a:schemeClr val="tx1">
              <a:lumMod val="75000"/>
              <a:lumOff val="25000"/>
            </a:schemeClr>
          </a:solid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548640" tIns="91440"/>
          <a:lstStyle>
            <a:lvl1pPr>
              <a:defRPr lang="en-GB" sz="1200" b="0" i="0" u="none" kern="1200" dirty="0">
                <a:solidFill>
                  <a:schemeClr val="bg2"/>
                </a:solidFill>
                <a:latin typeface="Arial" panose="020B0604020202020204" pitchFamily="34" charset="0"/>
                <a:ea typeface="Arial" panose="020B0604020202020204" pitchFamily="34" charset="0"/>
                <a:cs typeface="Arial" panose="020B0604020202020204" pitchFamily="34" charset="0"/>
              </a:defRPr>
            </a:lvl1pPr>
          </a:lstStyle>
          <a:p>
            <a:pPr lvl="0" algn="l" defTabSz="513160" rtl="0" eaLnBrk="1" fontAlgn="base" hangingPunct="1">
              <a:lnSpc>
                <a:spcPct val="80000"/>
              </a:lnSpc>
              <a:spcBef>
                <a:spcPct val="0"/>
              </a:spcBef>
              <a:spcAft>
                <a:spcPct val="0"/>
              </a:spcAft>
            </a:pPr>
            <a:r>
              <a:rPr lang="en-US" dirty="0"/>
              <a:t>Click to edit Master title style</a:t>
            </a:r>
            <a:endParaRPr lang="en-GB" dirty="0"/>
          </a:p>
        </p:txBody>
      </p:sp>
      <p:sp>
        <p:nvSpPr>
          <p:cNvPr id="12" name="Table Placeholder 11"/>
          <p:cNvSpPr>
            <a:spLocks noGrp="1"/>
          </p:cNvSpPr>
          <p:nvPr>
            <p:ph type="tbl" sz="quarter" idx="12"/>
          </p:nvPr>
        </p:nvSpPr>
        <p:spPr>
          <a:xfrm>
            <a:off x="400050" y="1347788"/>
            <a:ext cx="6086475" cy="2658728"/>
          </a:xfrm>
          <a:prstGeom prst="rect">
            <a:avLst/>
          </a:prstGeom>
        </p:spPr>
        <p:txBody>
          <a:bodyPr lIns="91420" tIns="45710" rIns="91420" bIns="45710">
            <a:noAutofit/>
          </a:bodyPr>
          <a:lstStyle>
            <a:lvl1pPr marL="0" indent="0" algn="ctr">
              <a:buNone/>
              <a:defRPr sz="1500" baseline="0">
                <a:solidFill>
                  <a:schemeClr val="tx1"/>
                </a:solidFill>
                <a:latin typeface="Arial" panose="020B0604020202020204" pitchFamily="34" charset="0"/>
                <a:cs typeface="Arial" panose="020B0604020202020204" pitchFamily="34" charset="0"/>
              </a:defRPr>
            </a:lvl1pPr>
          </a:lstStyle>
          <a:p>
            <a:pPr lvl="0"/>
            <a:r>
              <a:rPr lang="en-US" noProof="0" dirty="0"/>
              <a:t>Click icon to add table</a:t>
            </a:r>
            <a:endParaRPr lang="en-GB" noProof="0" dirty="0"/>
          </a:p>
        </p:txBody>
      </p:sp>
      <p:sp>
        <p:nvSpPr>
          <p:cNvPr id="6" name="Text Placeholder 9"/>
          <p:cNvSpPr>
            <a:spLocks noGrp="1"/>
          </p:cNvSpPr>
          <p:nvPr>
            <p:ph type="body" sz="quarter" idx="11"/>
          </p:nvPr>
        </p:nvSpPr>
        <p:spPr>
          <a:xfrm>
            <a:off x="392430" y="1044342"/>
            <a:ext cx="5385234" cy="153504"/>
          </a:xfrm>
          <a:prstGeom prst="rect">
            <a:avLst/>
          </a:prstGeom>
        </p:spPr>
        <p:txBody>
          <a:bodyPr wrap="square" lIns="0" tIns="0" rIns="0" bIns="0">
            <a:spAutoFit/>
          </a:bodyPr>
          <a:lstStyle>
            <a:lvl1pPr>
              <a:defRPr lang="en-US" sz="1050" dirty="0">
                <a:latin typeface="Arial" panose="020B0604020202020204" pitchFamily="34" charset="0"/>
                <a:cs typeface="Arial" panose="020B0604020202020204" pitchFamily="34" charset="0"/>
              </a:defRPr>
            </a:lvl1pPr>
          </a:lstStyle>
          <a:p>
            <a:pPr marL="0" lvl="0" indent="0">
              <a:buNone/>
            </a:pPr>
            <a:r>
              <a:rPr lang="en-US" dirty="0"/>
              <a:t>Click to edit Master text styles</a:t>
            </a:r>
          </a:p>
        </p:txBody>
      </p:sp>
      <p:sp>
        <p:nvSpPr>
          <p:cNvPr id="13" name="Slide Number Placeholder 5"/>
          <p:cNvSpPr>
            <a:spLocks noGrp="1"/>
          </p:cNvSpPr>
          <p:nvPr>
            <p:ph type="sldNum" sz="quarter" idx="13"/>
          </p:nvPr>
        </p:nvSpPr>
        <p:spPr>
          <a:xfrm>
            <a:off x="5695619" y="4964372"/>
            <a:ext cx="1062990" cy="109645"/>
          </a:xfrm>
          <a:prstGeom prst="rect">
            <a:avLst/>
          </a:prstGeom>
        </p:spPr>
        <p:txBody>
          <a:bodyPr wrap="square" lIns="0" tIns="0" rIns="0" bIns="0">
            <a:spAutoFit/>
          </a:bodyPr>
          <a:lstStyle>
            <a:lvl1pPr>
              <a:defRPr lang="en-US" sz="750" kern="1200" smtClean="0">
                <a:solidFill>
                  <a:schemeClr val="tx1">
                    <a:lumMod val="75000"/>
                    <a:lumOff val="25000"/>
                  </a:schemeClr>
                </a:solidFill>
                <a:latin typeface="Arial" panose="020B0604020202020204" pitchFamily="34" charset="0"/>
                <a:ea typeface="ＭＳ Ｐゴシック" charset="0"/>
                <a:cs typeface="CiscoSans"/>
              </a:defRPr>
            </a:lvl1pPr>
          </a:lstStyle>
          <a:p>
            <a:pPr algn="r" defTabSz="513160">
              <a:lnSpc>
                <a:spcPct val="95000"/>
              </a:lnSpc>
              <a:spcBef>
                <a:spcPts val="806"/>
              </a:spcBef>
              <a:buClr>
                <a:schemeClr val="tx2"/>
              </a:buClr>
              <a:buSzPct val="90000"/>
            </a:pPr>
            <a:fld id="{9A3BDB57-A3B2-4CBD-A5AE-076F05FE3509}" type="slidenum">
              <a:rPr lang="en-US" smtClean="0"/>
              <a:pPr algn="r" defTabSz="513160">
                <a:lnSpc>
                  <a:spcPct val="95000"/>
                </a:lnSpc>
                <a:spcBef>
                  <a:spcPts val="806"/>
                </a:spcBef>
                <a:buClr>
                  <a:schemeClr val="tx2"/>
                </a:buClr>
                <a:buSzPct val="90000"/>
              </a:pPr>
              <a:t>‹#›</a:t>
            </a:fld>
            <a:endParaRPr lang="en-US" dirty="0"/>
          </a:p>
        </p:txBody>
      </p:sp>
    </p:spTree>
    <p:extLst>
      <p:ext uri="{BB962C8B-B14F-4D97-AF65-F5344CB8AC3E}">
        <p14:creationId xmlns:p14="http://schemas.microsoft.com/office/powerpoint/2010/main" val="36991196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Knowledge Check Feedback">
    <p:spTree>
      <p:nvGrpSpPr>
        <p:cNvPr id="1" name=""/>
        <p:cNvGrpSpPr/>
        <p:nvPr/>
      </p:nvGrpSpPr>
      <p:grpSpPr>
        <a:xfrm>
          <a:off x="0" y="0"/>
          <a:ext cx="0" cy="0"/>
          <a:chOff x="0" y="0"/>
          <a:chExt cx="0" cy="0"/>
        </a:xfrm>
      </p:grpSpPr>
      <p:sp>
        <p:nvSpPr>
          <p:cNvPr id="35" name="Richtungspfeil 38"/>
          <p:cNvSpPr/>
          <p:nvPr userDrawn="1"/>
        </p:nvSpPr>
        <p:spPr bwMode="auto">
          <a:xfrm>
            <a:off x="854865" y="647348"/>
            <a:ext cx="2569372" cy="629007"/>
          </a:xfrm>
          <a:prstGeom prst="homePlate">
            <a:avLst/>
          </a:prstGeom>
          <a:solidFill>
            <a:schemeClr val="tx1">
              <a:lumMod val="10000"/>
              <a:lumOff val="90000"/>
            </a:schemeClr>
          </a:solidFill>
          <a:ln w="12700">
            <a:noFill/>
            <a:miter lim="800000"/>
            <a:headEnd/>
            <a:tailEnd/>
          </a:ln>
          <a:effectLst/>
        </p:spPr>
        <p:txBody>
          <a:bodyPr lIns="0" tIns="16202" rIns="0" bIns="0" anchor="t" anchorCtr="0"/>
          <a:lstStyle/>
          <a:p>
            <a:pPr algn="ctr">
              <a:spcAft>
                <a:spcPts val="338"/>
              </a:spcAft>
            </a:pPr>
            <a:endParaRPr lang="en-GB" sz="600" noProof="1">
              <a:solidFill>
                <a:srgbClr val="005073"/>
              </a:solidFill>
              <a:latin typeface="CiscoSansTT ExtraLight"/>
            </a:endParaRPr>
          </a:p>
        </p:txBody>
      </p:sp>
      <p:sp>
        <p:nvSpPr>
          <p:cNvPr id="19" name="Rounded Rectangle 18"/>
          <p:cNvSpPr/>
          <p:nvPr userDrawn="1"/>
        </p:nvSpPr>
        <p:spPr>
          <a:xfrm rot="16200000" flipH="1">
            <a:off x="3153884" y="-1629303"/>
            <a:ext cx="751433" cy="5925323"/>
          </a:xfrm>
          <a:prstGeom prst="roundRect">
            <a:avLst>
              <a:gd name="adj" fmla="val 50000"/>
            </a:avLst>
          </a:prstGeom>
          <a:solidFill>
            <a:srgbClr val="C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5073"/>
              </a:solidFill>
              <a:latin typeface="Arial" panose="020B0604020202020204" pitchFamily="34" charset="0"/>
            </a:endParaRPr>
          </a:p>
        </p:txBody>
      </p:sp>
      <p:sp>
        <p:nvSpPr>
          <p:cNvPr id="20" name="Text Placeholder 17"/>
          <p:cNvSpPr>
            <a:spLocks noGrp="1"/>
          </p:cNvSpPr>
          <p:nvPr>
            <p:ph type="body" sz="quarter" idx="10"/>
          </p:nvPr>
        </p:nvSpPr>
        <p:spPr>
          <a:xfrm>
            <a:off x="1353968" y="1029383"/>
            <a:ext cx="4882896" cy="630936"/>
          </a:xfrm>
          <a:prstGeom prst="rect">
            <a:avLst/>
          </a:prstGeom>
        </p:spPr>
        <p:txBody>
          <a:bodyPr lIns="0" tIns="0" rIns="0" bIns="0" anchor="ctr" anchorCtr="0">
            <a:noAutofit/>
          </a:bodyPr>
          <a:lstStyle>
            <a:lvl1pPr marL="127397" indent="-127397">
              <a:buNone/>
              <a:defRPr kumimoji="0" lang="en-US" sz="1050" b="0" i="0" u="none" strike="noStrike" cap="none" spc="0" normalizeH="0" baseline="0" dirty="0">
                <a:ln>
                  <a:noFill/>
                </a:ln>
                <a:solidFill>
                  <a:schemeClr val="bg2"/>
                </a:solidFill>
                <a:effectLst/>
                <a:uLnTx/>
                <a:uFillTx/>
                <a:latin typeface="Arial" panose="020B0604020202020204" pitchFamily="34" charset="0"/>
                <a:ea typeface="Arial" panose="020B0604020202020204" pitchFamily="34" charset="0"/>
                <a:cs typeface="Arial" panose="020B0604020202020204" pitchFamily="34" charset="0"/>
              </a:defRPr>
            </a:lvl1pPr>
          </a:lstStyle>
          <a:p>
            <a:pPr marL="0" marR="0" lvl="0" indent="0" latinLnBrk="0">
              <a:lnSpc>
                <a:spcPct val="80000"/>
              </a:lnSpc>
              <a:spcBef>
                <a:spcPct val="0"/>
              </a:spcBef>
              <a:buClrTx/>
              <a:buSzTx/>
              <a:tabLst/>
            </a:pPr>
            <a:r>
              <a:rPr lang="en-US" dirty="0"/>
              <a:t>Click to edit Master text styles</a:t>
            </a:r>
          </a:p>
        </p:txBody>
      </p:sp>
      <p:sp>
        <p:nvSpPr>
          <p:cNvPr id="21" name="Text Placeholder 17"/>
          <p:cNvSpPr>
            <a:spLocks noGrp="1"/>
          </p:cNvSpPr>
          <p:nvPr>
            <p:ph type="body" sz="quarter" idx="12"/>
          </p:nvPr>
        </p:nvSpPr>
        <p:spPr>
          <a:xfrm>
            <a:off x="1353969" y="1833899"/>
            <a:ext cx="3243694" cy="109645"/>
          </a:xfrm>
          <a:prstGeom prst="rect">
            <a:avLst/>
          </a:prstGeom>
        </p:spPr>
        <p:txBody>
          <a:bodyPr lIns="0" tIns="0" rIns="0" bIns="0">
            <a:spAutoFit/>
          </a:bodyPr>
          <a:lstStyle>
            <a:lvl1pPr marL="0" indent="0" algn="l" defTabSz="342900" rtl="0" fontAlgn="base">
              <a:spcBef>
                <a:spcPct val="0"/>
              </a:spcBef>
              <a:spcAft>
                <a:spcPct val="0"/>
              </a:spcAft>
              <a:buNone/>
              <a:defRPr lang="en-US" sz="750" i="1" kern="1200" dirty="0">
                <a:solidFill>
                  <a:schemeClr val="tx1"/>
                </a:solidFill>
                <a:latin typeface="Arial" panose="020B0604020202020204" pitchFamily="34" charset="0"/>
                <a:ea typeface="ＭＳ Ｐゴシック" charset="0"/>
                <a:cs typeface="Arial" panose="020B0604020202020204" pitchFamily="34" charset="0"/>
              </a:defRPr>
            </a:lvl1pPr>
            <a:lvl2pPr marL="107156" indent="0">
              <a:buNone/>
              <a:defRPr lang="en-US" sz="1050" b="0" i="0" u="none" kern="1200" dirty="0" smtClean="0">
                <a:solidFill>
                  <a:schemeClr val="tx2"/>
                </a:solidFill>
                <a:latin typeface="+mj-lt"/>
                <a:ea typeface="CiscoSansTT Thin" charset="0"/>
                <a:cs typeface="CiscoSansTT Thin" charset="0"/>
              </a:defRPr>
            </a:lvl2pPr>
            <a:lvl3pPr marL="196453" indent="0">
              <a:buNone/>
              <a:defRPr lang="en-US" sz="1050" b="0" i="0" u="none" kern="1200" dirty="0" smtClean="0">
                <a:solidFill>
                  <a:schemeClr val="tx2"/>
                </a:solidFill>
                <a:latin typeface="+mj-lt"/>
                <a:ea typeface="CiscoSansTT Thin" charset="0"/>
                <a:cs typeface="CiscoSansTT Thin" charset="0"/>
              </a:defRPr>
            </a:lvl3pPr>
            <a:lvl4pPr marL="250031" indent="0">
              <a:buNone/>
              <a:defRPr lang="en-US" sz="1050" b="0" i="0" u="none" kern="1200" dirty="0" smtClean="0">
                <a:solidFill>
                  <a:schemeClr val="tx2"/>
                </a:solidFill>
                <a:latin typeface="+mj-lt"/>
                <a:ea typeface="CiscoSansTT Thin" charset="0"/>
                <a:cs typeface="CiscoSansTT Thin" charset="0"/>
              </a:defRPr>
            </a:lvl4pPr>
            <a:lvl5pPr marL="303609" indent="0">
              <a:buNone/>
              <a:defRPr lang="en-US" sz="1050" b="0" i="0" u="none" kern="1200" dirty="0">
                <a:solidFill>
                  <a:schemeClr val="tx2"/>
                </a:solidFill>
                <a:latin typeface="+mj-lt"/>
                <a:ea typeface="CiscoSansTT Thin" charset="0"/>
                <a:cs typeface="CiscoSansTT Thin" charset="0"/>
              </a:defRPr>
            </a:lvl5pPr>
          </a:lstStyle>
          <a:p>
            <a:pPr lvl="0"/>
            <a:r>
              <a:rPr lang="en-US" dirty="0"/>
              <a:t>Click to edit Master text styles</a:t>
            </a:r>
          </a:p>
        </p:txBody>
      </p:sp>
      <p:sp>
        <p:nvSpPr>
          <p:cNvPr id="22" name="Title Placeholder 5"/>
          <p:cNvSpPr>
            <a:spLocks noGrp="1"/>
          </p:cNvSpPr>
          <p:nvPr>
            <p:ph type="title"/>
          </p:nvPr>
        </p:nvSpPr>
        <p:spPr bwMode="auto">
          <a:xfrm>
            <a:off x="1353969" y="735703"/>
            <a:ext cx="2464304" cy="153504"/>
          </a:xfrm>
          <a:prstGeom prst="rect">
            <a:avLst/>
          </a:prstGeom>
          <a:extLst>
            <a:ext uri="{FAA26D3D-D897-4be2-8F04-BA451C77F1D7}">
              <ma14:placeholderFlag xmlns="" xmlns:ma14="http://schemas.microsoft.com/office/mac/drawingml/2011/main" val="1"/>
            </a:ext>
          </a:extLst>
        </p:spPr>
        <p:txBody>
          <a:bodyPr wrap="square" lIns="0" tIns="0" rIns="0" bIns="0">
            <a:spAutoFit/>
          </a:bodyPr>
          <a:lstStyle>
            <a:lvl1pPr>
              <a:defRPr lang="en-GB" sz="1050" dirty="0"/>
            </a:lvl1pPr>
          </a:lstStyle>
          <a:p>
            <a:pPr marL="0" lvl="0" indent="0">
              <a:lnSpc>
                <a:spcPct val="95000"/>
              </a:lnSpc>
              <a:spcBef>
                <a:spcPts val="806"/>
              </a:spcBef>
              <a:buClr>
                <a:schemeClr val="tx2"/>
              </a:buClr>
              <a:buSzPct val="90000"/>
              <a:buFont typeface="Arial" charset="0"/>
              <a:buNone/>
            </a:pPr>
            <a:r>
              <a:rPr lang="en-GB" dirty="0"/>
              <a:t>Click to edit Master title style</a:t>
            </a:r>
          </a:p>
        </p:txBody>
      </p:sp>
      <p:sp>
        <p:nvSpPr>
          <p:cNvPr id="23" name="Text Placeholder 12"/>
          <p:cNvSpPr>
            <a:spLocks noGrp="1"/>
          </p:cNvSpPr>
          <p:nvPr>
            <p:ph type="body" sz="quarter" idx="13" hasCustomPrompt="1"/>
          </p:nvPr>
        </p:nvSpPr>
        <p:spPr>
          <a:xfrm>
            <a:off x="3284127" y="76192"/>
            <a:ext cx="3510576" cy="131574"/>
          </a:xfrm>
          <a:prstGeom prst="rect">
            <a:avLst/>
          </a:prstGeom>
        </p:spPr>
        <p:txBody>
          <a:bodyPr lIns="0" tIns="0" rIns="0" bIns="0" anchor="ctr" anchorCtr="0">
            <a:spAutoFit/>
          </a:bodyPr>
          <a:lstStyle>
            <a:lvl1pPr marL="0" indent="0" algn="r">
              <a:buNone/>
              <a:defRPr sz="900">
                <a:solidFill>
                  <a:schemeClr val="bg2"/>
                </a:solidFill>
                <a:latin typeface="Arial" panose="020B0604020202020204" pitchFamily="34" charset="0"/>
              </a:defRPr>
            </a:lvl1pPr>
            <a:lvl2pPr marL="107156" indent="0">
              <a:buNone/>
              <a:defRPr sz="900">
                <a:solidFill>
                  <a:schemeClr val="bg2"/>
                </a:solidFill>
              </a:defRPr>
            </a:lvl2pPr>
            <a:lvl3pPr marL="196453" indent="0">
              <a:buNone/>
              <a:defRPr sz="900">
                <a:solidFill>
                  <a:schemeClr val="bg2"/>
                </a:solidFill>
              </a:defRPr>
            </a:lvl3pPr>
            <a:lvl4pPr marL="250031" indent="0">
              <a:buNone/>
              <a:defRPr sz="900">
                <a:solidFill>
                  <a:schemeClr val="bg2"/>
                </a:solidFill>
              </a:defRPr>
            </a:lvl4pPr>
            <a:lvl5pPr marL="303609" indent="0">
              <a:buNone/>
              <a:defRPr sz="900">
                <a:solidFill>
                  <a:schemeClr val="bg2"/>
                </a:solidFill>
              </a:defRPr>
            </a:lvl5pPr>
          </a:lstStyle>
          <a:p>
            <a:pPr lvl="0"/>
            <a:r>
              <a:rPr lang="en-US" dirty="0"/>
              <a:t>Lesson Title</a:t>
            </a:r>
          </a:p>
        </p:txBody>
      </p:sp>
      <p:sp>
        <p:nvSpPr>
          <p:cNvPr id="37" name="Slide Number Placeholder 5"/>
          <p:cNvSpPr>
            <a:spLocks noGrp="1"/>
          </p:cNvSpPr>
          <p:nvPr>
            <p:ph type="sldNum" sz="quarter" idx="14"/>
          </p:nvPr>
        </p:nvSpPr>
        <p:spPr>
          <a:xfrm>
            <a:off x="5695619" y="4964372"/>
            <a:ext cx="1062990" cy="109645"/>
          </a:xfrm>
          <a:prstGeom prst="rect">
            <a:avLst/>
          </a:prstGeom>
        </p:spPr>
        <p:txBody>
          <a:bodyPr wrap="square" lIns="0" tIns="0" rIns="0" bIns="0">
            <a:spAutoFit/>
          </a:bodyPr>
          <a:lstStyle>
            <a:lvl1pPr>
              <a:defRPr lang="en-US" sz="750" kern="1200" smtClean="0">
                <a:solidFill>
                  <a:schemeClr val="tx1">
                    <a:lumMod val="75000"/>
                    <a:lumOff val="25000"/>
                  </a:schemeClr>
                </a:solidFill>
                <a:latin typeface="Arial" panose="020B0604020202020204" pitchFamily="34" charset="0"/>
                <a:ea typeface="ＭＳ Ｐゴシック" charset="0"/>
                <a:cs typeface="CiscoSans"/>
              </a:defRPr>
            </a:lvl1pPr>
          </a:lstStyle>
          <a:p>
            <a:pPr algn="r" defTabSz="513160">
              <a:lnSpc>
                <a:spcPct val="95000"/>
              </a:lnSpc>
              <a:spcBef>
                <a:spcPts val="806"/>
              </a:spcBef>
              <a:buClr>
                <a:schemeClr val="tx2"/>
              </a:buClr>
              <a:buSzPct val="90000"/>
            </a:pPr>
            <a:fld id="{9A3BDB57-A3B2-4CBD-A5AE-076F05FE3509}" type="slidenum">
              <a:rPr lang="en-US" smtClean="0"/>
              <a:pPr algn="r" defTabSz="513160">
                <a:lnSpc>
                  <a:spcPct val="95000"/>
                </a:lnSpc>
                <a:spcBef>
                  <a:spcPts val="806"/>
                </a:spcBef>
                <a:buClr>
                  <a:schemeClr val="tx2"/>
                </a:buClr>
                <a:buSzPct val="90000"/>
              </a:pPr>
              <a:t>‹#›</a:t>
            </a:fld>
            <a:endParaRPr lang="en-US" dirty="0"/>
          </a:p>
        </p:txBody>
      </p:sp>
      <p:sp>
        <p:nvSpPr>
          <p:cNvPr id="24" name="Oval 23">
            <a:extLst>
              <a:ext uri="{FF2B5EF4-FFF2-40B4-BE49-F238E27FC236}">
                <a16:creationId xmlns:a16="http://schemas.microsoft.com/office/drawing/2014/main" id="{CEF77922-8644-49D4-B3A6-C7FE73D21F83}"/>
              </a:ext>
            </a:extLst>
          </p:cNvPr>
          <p:cNvSpPr/>
          <p:nvPr userDrawn="1"/>
        </p:nvSpPr>
        <p:spPr>
          <a:xfrm>
            <a:off x="427296" y="563472"/>
            <a:ext cx="864394" cy="1113855"/>
          </a:xfrm>
          <a:prstGeom prst="ellipse">
            <a:avLst/>
          </a:prstGeom>
          <a:solidFill>
            <a:schemeClr val="tx1">
              <a:lumMod val="10000"/>
              <a:lumOff val="90000"/>
            </a:schemeClr>
          </a:solidFill>
          <a:ln w="6350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5073"/>
              </a:solidFill>
              <a:latin typeface="Arial" panose="020B0604020202020204" pitchFamily="34" charset="0"/>
            </a:endParaRPr>
          </a:p>
        </p:txBody>
      </p:sp>
      <p:grpSp>
        <p:nvGrpSpPr>
          <p:cNvPr id="38" name="Group 37">
            <a:extLst>
              <a:ext uri="{FF2B5EF4-FFF2-40B4-BE49-F238E27FC236}">
                <a16:creationId xmlns:a16="http://schemas.microsoft.com/office/drawing/2014/main" id="{3A255DC2-EB92-4E42-9C00-E4D70DD73175}"/>
              </a:ext>
            </a:extLst>
          </p:cNvPr>
          <p:cNvGrpSpPr>
            <a:grpSpLocks noChangeAspect="1"/>
          </p:cNvGrpSpPr>
          <p:nvPr userDrawn="1"/>
        </p:nvGrpSpPr>
        <p:grpSpPr>
          <a:xfrm>
            <a:off x="674362" y="717740"/>
            <a:ext cx="367430" cy="788630"/>
            <a:chOff x="8085527" y="2367556"/>
            <a:chExt cx="368989" cy="593982"/>
          </a:xfrm>
        </p:grpSpPr>
        <p:sp>
          <p:nvSpPr>
            <p:cNvPr id="39" name="Freeform 530">
              <a:extLst>
                <a:ext uri="{FF2B5EF4-FFF2-40B4-BE49-F238E27FC236}">
                  <a16:creationId xmlns:a16="http://schemas.microsoft.com/office/drawing/2014/main" id="{44640994-0513-4E12-8B9A-3C5B693B9303}"/>
                </a:ext>
              </a:extLst>
            </p:cNvPr>
            <p:cNvSpPr>
              <a:spLocks noChangeAspect="1"/>
            </p:cNvSpPr>
            <p:nvPr/>
          </p:nvSpPr>
          <p:spPr bwMode="auto">
            <a:xfrm>
              <a:off x="8085527" y="2367556"/>
              <a:ext cx="368989" cy="243993"/>
            </a:xfrm>
            <a:custGeom>
              <a:avLst/>
              <a:gdLst>
                <a:gd name="T0" fmla="*/ 78 w 156"/>
                <a:gd name="T1" fmla="*/ 0 h 103"/>
                <a:gd name="T2" fmla="*/ 0 w 156"/>
                <a:gd name="T3" fmla="*/ 78 h 103"/>
                <a:gd name="T4" fmla="*/ 25 w 156"/>
                <a:gd name="T5" fmla="*/ 103 h 103"/>
                <a:gd name="T6" fmla="*/ 51 w 156"/>
                <a:gd name="T7" fmla="*/ 78 h 103"/>
                <a:gd name="T8" fmla="*/ 78 w 156"/>
                <a:gd name="T9" fmla="*/ 51 h 103"/>
                <a:gd name="T10" fmla="*/ 105 w 156"/>
                <a:gd name="T11" fmla="*/ 78 h 103"/>
                <a:gd name="T12" fmla="*/ 105 w 156"/>
                <a:gd name="T13" fmla="*/ 78 h 103"/>
                <a:gd name="T14" fmla="*/ 130 w 156"/>
                <a:gd name="T15" fmla="*/ 52 h 103"/>
                <a:gd name="T16" fmla="*/ 156 w 156"/>
                <a:gd name="T17" fmla="*/ 78 h 103"/>
                <a:gd name="T18" fmla="*/ 78 w 156"/>
                <a:gd name="T19"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6" h="103">
                  <a:moveTo>
                    <a:pt x="78" y="0"/>
                  </a:moveTo>
                  <a:cubicBezTo>
                    <a:pt x="35" y="0"/>
                    <a:pt x="0" y="35"/>
                    <a:pt x="0" y="78"/>
                  </a:cubicBezTo>
                  <a:cubicBezTo>
                    <a:pt x="0" y="92"/>
                    <a:pt x="11" y="103"/>
                    <a:pt x="25" y="103"/>
                  </a:cubicBezTo>
                  <a:cubicBezTo>
                    <a:pt x="39" y="103"/>
                    <a:pt x="51" y="92"/>
                    <a:pt x="51" y="78"/>
                  </a:cubicBezTo>
                  <a:cubicBezTo>
                    <a:pt x="51" y="63"/>
                    <a:pt x="63" y="51"/>
                    <a:pt x="78" y="51"/>
                  </a:cubicBezTo>
                  <a:cubicBezTo>
                    <a:pt x="93" y="51"/>
                    <a:pt x="105" y="63"/>
                    <a:pt x="105" y="78"/>
                  </a:cubicBezTo>
                  <a:cubicBezTo>
                    <a:pt x="105" y="78"/>
                    <a:pt x="105" y="78"/>
                    <a:pt x="105" y="78"/>
                  </a:cubicBezTo>
                  <a:cubicBezTo>
                    <a:pt x="105" y="64"/>
                    <a:pt x="116" y="52"/>
                    <a:pt x="130" y="52"/>
                  </a:cubicBezTo>
                  <a:cubicBezTo>
                    <a:pt x="144" y="52"/>
                    <a:pt x="156" y="64"/>
                    <a:pt x="156" y="78"/>
                  </a:cubicBezTo>
                  <a:cubicBezTo>
                    <a:pt x="156" y="35"/>
                    <a:pt x="121" y="0"/>
                    <a:pt x="78" y="0"/>
                  </a:cubicBezTo>
                </a:path>
              </a:pathLst>
            </a:custGeom>
            <a:solidFill>
              <a:schemeClr val="tx1">
                <a:lumMod val="50000"/>
                <a:lumOff val="50000"/>
              </a:schemeClr>
            </a:solidFill>
            <a:ln w="3175">
              <a:noFill/>
            </a:ln>
          </p:spPr>
          <p:txBody>
            <a:bodyPr vert="horz" wrap="square" lIns="91440" tIns="45720" rIns="91440" bIns="45720" numCol="1" anchor="t" anchorCtr="0" compatLnSpc="1">
              <a:prstTxWarp prst="textNoShape">
                <a:avLst/>
              </a:prstTxWarp>
            </a:bodyPr>
            <a:lstStyle/>
            <a:p>
              <a:endParaRPr lang="en-US" dirty="0">
                <a:solidFill>
                  <a:srgbClr val="282828"/>
                </a:solidFill>
              </a:endParaRPr>
            </a:p>
          </p:txBody>
        </p:sp>
        <p:sp>
          <p:nvSpPr>
            <p:cNvPr id="40" name="Oval 531">
              <a:extLst>
                <a:ext uri="{FF2B5EF4-FFF2-40B4-BE49-F238E27FC236}">
                  <a16:creationId xmlns:a16="http://schemas.microsoft.com/office/drawing/2014/main" id="{9BD96FF7-5C9F-426A-8E45-230F1E27E985}"/>
                </a:ext>
              </a:extLst>
            </p:cNvPr>
            <p:cNvSpPr>
              <a:spLocks noChangeAspect="1" noChangeArrowheads="1"/>
            </p:cNvSpPr>
            <p:nvPr/>
          </p:nvSpPr>
          <p:spPr bwMode="auto">
            <a:xfrm>
              <a:off x="8210523" y="2845542"/>
              <a:ext cx="115996" cy="115996"/>
            </a:xfrm>
            <a:prstGeom prst="ellipse">
              <a:avLst/>
            </a:prstGeom>
            <a:solidFill>
              <a:srgbClr val="C00000"/>
            </a:solidFill>
            <a:ln w="3175">
              <a:solidFill>
                <a:schemeClr val="accent5"/>
              </a:solidFill>
            </a:ln>
          </p:spPr>
          <p:txBody>
            <a:bodyPr vert="horz" wrap="square" lIns="91440" tIns="45720" rIns="91440" bIns="45720" numCol="1" anchor="t" anchorCtr="0" compatLnSpc="1">
              <a:prstTxWarp prst="textNoShape">
                <a:avLst/>
              </a:prstTxWarp>
            </a:bodyPr>
            <a:lstStyle/>
            <a:p>
              <a:endParaRPr lang="en-US" dirty="0">
                <a:solidFill>
                  <a:srgbClr val="282828"/>
                </a:solidFill>
              </a:endParaRPr>
            </a:p>
          </p:txBody>
        </p:sp>
        <p:sp>
          <p:nvSpPr>
            <p:cNvPr id="41" name="Freeform 532">
              <a:extLst>
                <a:ext uri="{FF2B5EF4-FFF2-40B4-BE49-F238E27FC236}">
                  <a16:creationId xmlns:a16="http://schemas.microsoft.com/office/drawing/2014/main" id="{3335F072-0A07-4E97-AB21-59B6E0C15957}"/>
                </a:ext>
              </a:extLst>
            </p:cNvPr>
            <p:cNvSpPr>
              <a:spLocks noChangeAspect="1"/>
            </p:cNvSpPr>
            <p:nvPr/>
          </p:nvSpPr>
          <p:spPr bwMode="auto">
            <a:xfrm>
              <a:off x="8208523" y="2551551"/>
              <a:ext cx="245992" cy="245992"/>
            </a:xfrm>
            <a:custGeom>
              <a:avLst/>
              <a:gdLst>
                <a:gd name="T0" fmla="*/ 104 w 104"/>
                <a:gd name="T1" fmla="*/ 0 h 104"/>
                <a:gd name="T2" fmla="*/ 78 w 104"/>
                <a:gd name="T3" fmla="*/ 25 h 104"/>
                <a:gd name="T4" fmla="*/ 53 w 104"/>
                <a:gd name="T5" fmla="*/ 0 h 104"/>
                <a:gd name="T6" fmla="*/ 53 w 104"/>
                <a:gd name="T7" fmla="*/ 0 h 104"/>
                <a:gd name="T8" fmla="*/ 37 w 104"/>
                <a:gd name="T9" fmla="*/ 24 h 104"/>
                <a:gd name="T10" fmla="*/ 0 w 104"/>
                <a:gd name="T11" fmla="*/ 78 h 104"/>
                <a:gd name="T12" fmla="*/ 26 w 104"/>
                <a:gd name="T13" fmla="*/ 104 h 104"/>
                <a:gd name="T14" fmla="*/ 51 w 104"/>
                <a:gd name="T15" fmla="*/ 78 h 104"/>
                <a:gd name="T16" fmla="*/ 59 w 104"/>
                <a:gd name="T17" fmla="*/ 70 h 104"/>
                <a:gd name="T18" fmla="*/ 104 w 104"/>
                <a:gd name="T19" fmla="*/ 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 h="104">
                  <a:moveTo>
                    <a:pt x="104" y="0"/>
                  </a:moveTo>
                  <a:cubicBezTo>
                    <a:pt x="104" y="14"/>
                    <a:pt x="92" y="25"/>
                    <a:pt x="78" y="25"/>
                  </a:cubicBezTo>
                  <a:cubicBezTo>
                    <a:pt x="64" y="25"/>
                    <a:pt x="53" y="14"/>
                    <a:pt x="53" y="0"/>
                  </a:cubicBezTo>
                  <a:cubicBezTo>
                    <a:pt x="53" y="0"/>
                    <a:pt x="53" y="0"/>
                    <a:pt x="53" y="0"/>
                  </a:cubicBezTo>
                  <a:cubicBezTo>
                    <a:pt x="53" y="10"/>
                    <a:pt x="47" y="20"/>
                    <a:pt x="37" y="24"/>
                  </a:cubicBezTo>
                  <a:cubicBezTo>
                    <a:pt x="15" y="35"/>
                    <a:pt x="0" y="56"/>
                    <a:pt x="0" y="78"/>
                  </a:cubicBezTo>
                  <a:cubicBezTo>
                    <a:pt x="0" y="92"/>
                    <a:pt x="12" y="104"/>
                    <a:pt x="26" y="104"/>
                  </a:cubicBezTo>
                  <a:cubicBezTo>
                    <a:pt x="40" y="104"/>
                    <a:pt x="51" y="93"/>
                    <a:pt x="51" y="78"/>
                  </a:cubicBezTo>
                  <a:cubicBezTo>
                    <a:pt x="52" y="77"/>
                    <a:pt x="54" y="73"/>
                    <a:pt x="59" y="70"/>
                  </a:cubicBezTo>
                  <a:cubicBezTo>
                    <a:pt x="86" y="57"/>
                    <a:pt x="104" y="30"/>
                    <a:pt x="104" y="0"/>
                  </a:cubicBezTo>
                </a:path>
              </a:pathLst>
            </a:custGeom>
            <a:solidFill>
              <a:schemeClr val="tx1">
                <a:lumMod val="75000"/>
                <a:lumOff val="25000"/>
              </a:schemeClr>
            </a:solidFill>
            <a:ln w="3175">
              <a:noFill/>
            </a:ln>
          </p:spPr>
          <p:txBody>
            <a:bodyPr vert="horz" wrap="square" lIns="91440" tIns="45720" rIns="91440" bIns="45720" numCol="1" anchor="t" anchorCtr="0" compatLnSpc="1">
              <a:prstTxWarp prst="textNoShape">
                <a:avLst/>
              </a:prstTxWarp>
            </a:bodyPr>
            <a:lstStyle/>
            <a:p>
              <a:endParaRPr lang="en-US" dirty="0">
                <a:solidFill>
                  <a:srgbClr val="282828"/>
                </a:solidFill>
              </a:endParaRPr>
            </a:p>
          </p:txBody>
        </p:sp>
        <p:sp>
          <p:nvSpPr>
            <p:cNvPr id="42" name="Freeform 533">
              <a:extLst>
                <a:ext uri="{FF2B5EF4-FFF2-40B4-BE49-F238E27FC236}">
                  <a16:creationId xmlns:a16="http://schemas.microsoft.com/office/drawing/2014/main" id="{2D2289BD-795E-4BD0-808F-2E1C701092EE}"/>
                </a:ext>
              </a:extLst>
            </p:cNvPr>
            <p:cNvSpPr>
              <a:spLocks noChangeAspect="1"/>
            </p:cNvSpPr>
            <p:nvPr/>
          </p:nvSpPr>
          <p:spPr bwMode="auto">
            <a:xfrm>
              <a:off x="8333519" y="2490552"/>
              <a:ext cx="120996" cy="120996"/>
            </a:xfrm>
            <a:custGeom>
              <a:avLst/>
              <a:gdLst>
                <a:gd name="T0" fmla="*/ 25 w 51"/>
                <a:gd name="T1" fmla="*/ 0 h 51"/>
                <a:gd name="T2" fmla="*/ 0 w 51"/>
                <a:gd name="T3" fmla="*/ 26 h 51"/>
                <a:gd name="T4" fmla="*/ 0 w 51"/>
                <a:gd name="T5" fmla="*/ 26 h 51"/>
                <a:gd name="T6" fmla="*/ 0 w 51"/>
                <a:gd name="T7" fmla="*/ 26 h 51"/>
                <a:gd name="T8" fmla="*/ 25 w 51"/>
                <a:gd name="T9" fmla="*/ 51 h 51"/>
                <a:gd name="T10" fmla="*/ 51 w 51"/>
                <a:gd name="T11" fmla="*/ 26 h 51"/>
                <a:gd name="T12" fmla="*/ 51 w 51"/>
                <a:gd name="T13" fmla="*/ 26 h 51"/>
                <a:gd name="T14" fmla="*/ 51 w 51"/>
                <a:gd name="T15" fmla="*/ 26 h 51"/>
                <a:gd name="T16" fmla="*/ 25 w 51"/>
                <a:gd name="T1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1">
                  <a:moveTo>
                    <a:pt x="25" y="0"/>
                  </a:moveTo>
                  <a:cubicBezTo>
                    <a:pt x="11" y="0"/>
                    <a:pt x="0" y="12"/>
                    <a:pt x="0" y="26"/>
                  </a:cubicBezTo>
                  <a:cubicBezTo>
                    <a:pt x="0" y="26"/>
                    <a:pt x="0" y="26"/>
                    <a:pt x="0" y="26"/>
                  </a:cubicBezTo>
                  <a:cubicBezTo>
                    <a:pt x="0" y="26"/>
                    <a:pt x="0" y="26"/>
                    <a:pt x="0" y="26"/>
                  </a:cubicBezTo>
                  <a:cubicBezTo>
                    <a:pt x="0" y="40"/>
                    <a:pt x="11" y="51"/>
                    <a:pt x="25" y="51"/>
                  </a:cubicBezTo>
                  <a:cubicBezTo>
                    <a:pt x="39" y="51"/>
                    <a:pt x="51" y="40"/>
                    <a:pt x="51" y="26"/>
                  </a:cubicBezTo>
                  <a:cubicBezTo>
                    <a:pt x="51" y="26"/>
                    <a:pt x="51" y="26"/>
                    <a:pt x="51" y="26"/>
                  </a:cubicBezTo>
                  <a:cubicBezTo>
                    <a:pt x="51" y="26"/>
                    <a:pt x="51" y="26"/>
                    <a:pt x="51" y="26"/>
                  </a:cubicBezTo>
                  <a:cubicBezTo>
                    <a:pt x="51" y="12"/>
                    <a:pt x="39" y="0"/>
                    <a:pt x="25" y="0"/>
                  </a:cubicBezTo>
                </a:path>
              </a:pathLst>
            </a:custGeom>
            <a:solidFill>
              <a:schemeClr val="tx1">
                <a:lumMod val="90000"/>
                <a:lumOff val="10000"/>
              </a:schemeClr>
            </a:solidFill>
            <a:ln w="3175">
              <a:noFill/>
            </a:ln>
          </p:spPr>
          <p:txBody>
            <a:bodyPr vert="horz" wrap="square" lIns="91440" tIns="45720" rIns="91440" bIns="45720" numCol="1" anchor="t" anchorCtr="0" compatLnSpc="1">
              <a:prstTxWarp prst="textNoShape">
                <a:avLst/>
              </a:prstTxWarp>
            </a:bodyPr>
            <a:lstStyle/>
            <a:p>
              <a:endParaRPr lang="en-US" dirty="0">
                <a:solidFill>
                  <a:srgbClr val="282828"/>
                </a:solidFill>
              </a:endParaRPr>
            </a:p>
          </p:txBody>
        </p:sp>
      </p:grpSp>
      <p:sp>
        <p:nvSpPr>
          <p:cNvPr id="43" name="Freeform 690">
            <a:extLst>
              <a:ext uri="{FF2B5EF4-FFF2-40B4-BE49-F238E27FC236}">
                <a16:creationId xmlns:a16="http://schemas.microsoft.com/office/drawing/2014/main" id="{A8EE92A3-16C1-4662-8177-01FC2B9EB3A9}"/>
              </a:ext>
            </a:extLst>
          </p:cNvPr>
          <p:cNvSpPr>
            <a:spLocks noChangeAspect="1"/>
          </p:cNvSpPr>
          <p:nvPr userDrawn="1"/>
        </p:nvSpPr>
        <p:spPr bwMode="auto">
          <a:xfrm>
            <a:off x="5785945" y="3802273"/>
            <a:ext cx="706317" cy="897538"/>
          </a:xfrm>
          <a:custGeom>
            <a:avLst/>
            <a:gdLst>
              <a:gd name="T0" fmla="*/ 83 w 90"/>
              <a:gd name="T1" fmla="*/ 4 h 86"/>
              <a:gd name="T2" fmla="*/ 83 w 90"/>
              <a:gd name="T3" fmla="*/ 4 h 86"/>
              <a:gd name="T4" fmla="*/ 66 w 90"/>
              <a:gd name="T5" fmla="*/ 7 h 86"/>
              <a:gd name="T6" fmla="*/ 37 w 90"/>
              <a:gd name="T7" fmla="*/ 52 h 86"/>
              <a:gd name="T8" fmla="*/ 25 w 90"/>
              <a:gd name="T9" fmla="*/ 34 h 86"/>
              <a:gd name="T10" fmla="*/ 8 w 90"/>
              <a:gd name="T11" fmla="*/ 30 h 86"/>
              <a:gd name="T12" fmla="*/ 4 w 90"/>
              <a:gd name="T13" fmla="*/ 48 h 86"/>
              <a:gd name="T14" fmla="*/ 26 w 90"/>
              <a:gd name="T15" fmla="*/ 81 h 86"/>
              <a:gd name="T16" fmla="*/ 31 w 90"/>
              <a:gd name="T17" fmla="*/ 85 h 86"/>
              <a:gd name="T18" fmla="*/ 36 w 90"/>
              <a:gd name="T19" fmla="*/ 86 h 86"/>
              <a:gd name="T20" fmla="*/ 36 w 90"/>
              <a:gd name="T21" fmla="*/ 86 h 86"/>
              <a:gd name="T22" fmla="*/ 36 w 90"/>
              <a:gd name="T23" fmla="*/ 86 h 86"/>
              <a:gd name="T24" fmla="*/ 37 w 90"/>
              <a:gd name="T25" fmla="*/ 86 h 86"/>
              <a:gd name="T26" fmla="*/ 37 w 90"/>
              <a:gd name="T27" fmla="*/ 86 h 86"/>
              <a:gd name="T28" fmla="*/ 37 w 90"/>
              <a:gd name="T29" fmla="*/ 86 h 86"/>
              <a:gd name="T30" fmla="*/ 37 w 90"/>
              <a:gd name="T31" fmla="*/ 86 h 86"/>
              <a:gd name="T32" fmla="*/ 42 w 90"/>
              <a:gd name="T33" fmla="*/ 85 h 86"/>
              <a:gd name="T34" fmla="*/ 47 w 90"/>
              <a:gd name="T35" fmla="*/ 81 h 86"/>
              <a:gd name="T36" fmla="*/ 87 w 90"/>
              <a:gd name="T37" fmla="*/ 21 h 86"/>
              <a:gd name="T38" fmla="*/ 83 w 90"/>
              <a:gd name="T39" fmla="*/ 4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0" h="86">
                <a:moveTo>
                  <a:pt x="83" y="4"/>
                </a:moveTo>
                <a:cubicBezTo>
                  <a:pt x="83" y="4"/>
                  <a:pt x="83" y="4"/>
                  <a:pt x="83" y="4"/>
                </a:cubicBezTo>
                <a:cubicBezTo>
                  <a:pt x="78" y="0"/>
                  <a:pt x="70" y="2"/>
                  <a:pt x="66" y="7"/>
                </a:cubicBezTo>
                <a:cubicBezTo>
                  <a:pt x="37" y="52"/>
                  <a:pt x="37" y="52"/>
                  <a:pt x="37" y="52"/>
                </a:cubicBezTo>
                <a:cubicBezTo>
                  <a:pt x="25" y="34"/>
                  <a:pt x="25" y="34"/>
                  <a:pt x="25" y="34"/>
                </a:cubicBezTo>
                <a:cubicBezTo>
                  <a:pt x="21" y="28"/>
                  <a:pt x="13" y="27"/>
                  <a:pt x="8" y="30"/>
                </a:cubicBezTo>
                <a:cubicBezTo>
                  <a:pt x="2" y="34"/>
                  <a:pt x="0" y="42"/>
                  <a:pt x="4" y="48"/>
                </a:cubicBezTo>
                <a:cubicBezTo>
                  <a:pt x="26" y="81"/>
                  <a:pt x="26" y="81"/>
                  <a:pt x="26" y="81"/>
                </a:cubicBezTo>
                <a:cubicBezTo>
                  <a:pt x="27" y="83"/>
                  <a:pt x="29" y="84"/>
                  <a:pt x="31" y="85"/>
                </a:cubicBezTo>
                <a:cubicBezTo>
                  <a:pt x="33" y="86"/>
                  <a:pt x="34" y="86"/>
                  <a:pt x="36" y="86"/>
                </a:cubicBezTo>
                <a:cubicBezTo>
                  <a:pt x="36" y="86"/>
                  <a:pt x="36" y="86"/>
                  <a:pt x="36" y="86"/>
                </a:cubicBezTo>
                <a:cubicBezTo>
                  <a:pt x="36" y="86"/>
                  <a:pt x="36" y="86"/>
                  <a:pt x="36" y="86"/>
                </a:cubicBezTo>
                <a:cubicBezTo>
                  <a:pt x="37" y="86"/>
                  <a:pt x="37" y="86"/>
                  <a:pt x="37" y="86"/>
                </a:cubicBezTo>
                <a:cubicBezTo>
                  <a:pt x="37" y="86"/>
                  <a:pt x="37" y="86"/>
                  <a:pt x="37" y="86"/>
                </a:cubicBezTo>
                <a:cubicBezTo>
                  <a:pt x="37" y="86"/>
                  <a:pt x="37" y="86"/>
                  <a:pt x="37" y="86"/>
                </a:cubicBezTo>
                <a:cubicBezTo>
                  <a:pt x="37" y="86"/>
                  <a:pt x="37" y="86"/>
                  <a:pt x="37" y="86"/>
                </a:cubicBezTo>
                <a:cubicBezTo>
                  <a:pt x="39" y="86"/>
                  <a:pt x="40" y="86"/>
                  <a:pt x="42" y="85"/>
                </a:cubicBezTo>
                <a:cubicBezTo>
                  <a:pt x="44" y="84"/>
                  <a:pt x="46" y="83"/>
                  <a:pt x="47" y="81"/>
                </a:cubicBezTo>
                <a:cubicBezTo>
                  <a:pt x="87" y="21"/>
                  <a:pt x="87" y="21"/>
                  <a:pt x="87" y="21"/>
                </a:cubicBezTo>
                <a:cubicBezTo>
                  <a:pt x="90" y="15"/>
                  <a:pt x="89" y="8"/>
                  <a:pt x="83" y="4"/>
                </a:cubicBezTo>
              </a:path>
            </a:pathLst>
          </a:custGeom>
          <a:solidFill>
            <a:schemeClr val="accent5"/>
          </a:solidFill>
          <a:ln>
            <a:noFill/>
          </a:ln>
        </p:spPr>
        <p:txBody>
          <a:bodyPr vert="horz" wrap="square" lIns="68580" tIns="34290" rIns="68580" bIns="34290" numCol="1" anchor="t" anchorCtr="0" compatLnSpc="1">
            <a:prstTxWarp prst="textNoShape">
              <a:avLst/>
            </a:prstTxWarp>
          </a:bodyPr>
          <a:lstStyle/>
          <a:p>
            <a:endParaRPr lang="en-US" dirty="0">
              <a:solidFill>
                <a:schemeClr val="accent5"/>
              </a:solidFill>
            </a:endParaRPr>
          </a:p>
        </p:txBody>
      </p:sp>
    </p:spTree>
    <p:extLst>
      <p:ext uri="{BB962C8B-B14F-4D97-AF65-F5344CB8AC3E}">
        <p14:creationId xmlns:p14="http://schemas.microsoft.com/office/powerpoint/2010/main" val="42502734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Closing Slide">
    <p:bg>
      <p:bgPr>
        <a:solidFill>
          <a:schemeClr val="accent3"/>
        </a:solidFill>
        <a:effectLst/>
      </p:bgPr>
    </p:bg>
    <p:spTree>
      <p:nvGrpSpPr>
        <p:cNvPr id="1" name=""/>
        <p:cNvGrpSpPr/>
        <p:nvPr/>
      </p:nvGrpSpPr>
      <p:grpSpPr>
        <a:xfrm>
          <a:off x="0" y="0"/>
          <a:ext cx="0" cy="0"/>
          <a:chOff x="0" y="0"/>
          <a:chExt cx="0" cy="0"/>
        </a:xfrm>
      </p:grpSpPr>
      <p:sp>
        <p:nvSpPr>
          <p:cNvPr id="4" name="Rectangle 3"/>
          <p:cNvSpPr/>
          <p:nvPr userDrawn="1"/>
        </p:nvSpPr>
        <p:spPr>
          <a:xfrm>
            <a:off x="0" y="0"/>
            <a:ext cx="6858000" cy="5143500"/>
          </a:xfrm>
          <a:prstGeom prst="rect">
            <a:avLst/>
          </a:prstGeom>
          <a:solidFill>
            <a:schemeClr val="tx1">
              <a:lumMod val="25000"/>
              <a:lumOff val="75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5073"/>
              </a:solidFill>
              <a:latin typeface="Arial" panose="020B0604020202020204" pitchFamily="34" charset="0"/>
            </a:endParaRPr>
          </a:p>
        </p:txBody>
      </p:sp>
      <p:sp>
        <p:nvSpPr>
          <p:cNvPr id="7" name="Rectangle 6"/>
          <p:cNvSpPr/>
          <p:nvPr userDrawn="1"/>
        </p:nvSpPr>
        <p:spPr>
          <a:xfrm>
            <a:off x="0" y="0"/>
            <a:ext cx="6858000" cy="3429000"/>
          </a:xfrm>
          <a:prstGeom prst="rect">
            <a:avLst/>
          </a:prstGeom>
          <a:solidFill>
            <a:schemeClr val="tx1">
              <a:lumMod val="25000"/>
              <a:lumOff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5073"/>
              </a:solidFill>
              <a:latin typeface="Arial" panose="020B0604020202020204" pitchFamily="34" charset="0"/>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1400" y="1714501"/>
            <a:ext cx="6858000" cy="190500"/>
          </a:xfrm>
          <a:prstGeom prst="rect">
            <a:avLst/>
          </a:prstGeom>
        </p:spPr>
      </p:pic>
      <p:sp>
        <p:nvSpPr>
          <p:cNvPr id="10" name="Rectangle 9"/>
          <p:cNvSpPr/>
          <p:nvPr userDrawn="1"/>
        </p:nvSpPr>
        <p:spPr>
          <a:xfrm rot="10800000">
            <a:off x="-1400" y="0"/>
            <a:ext cx="6859401" cy="1714500"/>
          </a:xfrm>
          <a:prstGeom prst="rect">
            <a:avLst/>
          </a:pr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5073"/>
              </a:solidFill>
              <a:latin typeface="Arial" panose="020B0604020202020204" pitchFamily="34" charset="0"/>
            </a:endParaRPr>
          </a:p>
        </p:txBody>
      </p:sp>
    </p:spTree>
    <p:extLst>
      <p:ext uri="{BB962C8B-B14F-4D97-AF65-F5344CB8AC3E}">
        <p14:creationId xmlns:p14="http://schemas.microsoft.com/office/powerpoint/2010/main" val="39581391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gi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theme" Target="../theme/theme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1026" name="Title Placeholder 5"/>
          <p:cNvSpPr>
            <a:spLocks noGrp="1"/>
          </p:cNvSpPr>
          <p:nvPr>
            <p:ph type="title"/>
          </p:nvPr>
        </p:nvSpPr>
        <p:spPr bwMode="auto">
          <a:xfrm>
            <a:off x="328324" y="341314"/>
            <a:ext cx="6259116"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24" tIns="45712" rIns="91424" bIns="45712" numCol="1" anchor="ctr" anchorCtr="0" compatLnSpc="1">
            <a:prstTxWarp prst="textNoShape">
              <a:avLst/>
            </a:prstTxWarp>
          </a:bodyPr>
          <a:lstStyle/>
          <a:p>
            <a:pPr lvl="0"/>
            <a:r>
              <a:rPr lang="en-GB" dirty="0"/>
              <a:t>Title Goes Here</a:t>
            </a:r>
          </a:p>
        </p:txBody>
      </p:sp>
      <p:pic>
        <p:nvPicPr>
          <p:cNvPr id="4" name="Google Shape;202;p27">
            <a:extLst>
              <a:ext uri="{FF2B5EF4-FFF2-40B4-BE49-F238E27FC236}">
                <a16:creationId xmlns:a16="http://schemas.microsoft.com/office/drawing/2014/main" id="{2B9CCE10-BCA5-4978-BEB5-08AD01E944F9}"/>
              </a:ext>
            </a:extLst>
          </p:cNvPr>
          <p:cNvPicPr preferRelativeResize="0">
            <a:picLocks noChangeAspect="1"/>
          </p:cNvPicPr>
          <p:nvPr userDrawn="1"/>
        </p:nvPicPr>
        <p:blipFill rotWithShape="1">
          <a:blip r:embed="rId11">
            <a:alphaModFix/>
          </a:blip>
          <a:srcRect/>
          <a:stretch/>
        </p:blipFill>
        <p:spPr>
          <a:xfrm>
            <a:off x="328324" y="4661533"/>
            <a:ext cx="614429" cy="281305"/>
          </a:xfrm>
          <a:prstGeom prst="rect">
            <a:avLst/>
          </a:prstGeom>
          <a:noFill/>
          <a:ln>
            <a:noFill/>
          </a:ln>
        </p:spPr>
      </p:pic>
    </p:spTree>
    <p:extLst>
      <p:ext uri="{BB962C8B-B14F-4D97-AF65-F5344CB8AC3E}">
        <p14:creationId xmlns:p14="http://schemas.microsoft.com/office/powerpoint/2010/main" val="2154018788"/>
      </p:ext>
    </p:extLst>
  </p:cSld>
  <p:clrMap bg1="lt1" tx1="dk1" bg2="lt2" tx2="dk2" accent1="accent1" accent2="accent2" accent3="accent3" accent4="accent4" accent5="accent5" accent6="accent6" hlink="hlink" folHlink="folHlink"/>
  <p:sldLayoutIdLst>
    <p:sldLayoutId id="2147484028" r:id="rId1"/>
    <p:sldLayoutId id="2147484029" r:id="rId2"/>
    <p:sldLayoutId id="2147484030" r:id="rId3"/>
    <p:sldLayoutId id="2147484031" r:id="rId4"/>
    <p:sldLayoutId id="2147484032" r:id="rId5"/>
    <p:sldLayoutId id="2147484033" r:id="rId6"/>
    <p:sldLayoutId id="2147484036" r:id="rId7"/>
    <p:sldLayoutId id="2147484038" r:id="rId8"/>
    <p:sldLayoutId id="2147484039" r:id="rId9"/>
  </p:sldLayoutIdLst>
  <p:hf hdr="0" ftr="0" dt="0"/>
  <p:txStyles>
    <p:titleStyle>
      <a:lvl1pPr algn="l" defTabSz="513160" rtl="0" eaLnBrk="1" fontAlgn="base" hangingPunct="1">
        <a:lnSpc>
          <a:spcPct val="80000"/>
        </a:lnSpc>
        <a:spcBef>
          <a:spcPct val="0"/>
        </a:spcBef>
        <a:spcAft>
          <a:spcPct val="0"/>
        </a:spcAft>
        <a:defRPr lang="en-US" sz="2100" b="0" i="0" u="none" kern="1200" dirty="0">
          <a:solidFill>
            <a:schemeClr val="tx1"/>
          </a:solidFill>
          <a:latin typeface="Arial" panose="020B0604020202020204" pitchFamily="34" charset="0"/>
          <a:ea typeface="Arial" panose="020B0604020202020204" pitchFamily="34" charset="0"/>
          <a:cs typeface="Arial" panose="020B0604020202020204" pitchFamily="34" charset="0"/>
        </a:defRPr>
      </a:lvl1pPr>
      <a:lvl2pPr algn="l" defTabSz="513160" rtl="0" eaLnBrk="1" fontAlgn="base" hangingPunct="1">
        <a:lnSpc>
          <a:spcPct val="80000"/>
        </a:lnSpc>
        <a:spcBef>
          <a:spcPct val="0"/>
        </a:spcBef>
        <a:spcAft>
          <a:spcPct val="0"/>
        </a:spcAft>
        <a:defRPr sz="2400">
          <a:solidFill>
            <a:srgbClr val="676767"/>
          </a:solidFill>
          <a:latin typeface="Arial" charset="0"/>
          <a:ea typeface="ＭＳ Ｐゴシック" charset="0"/>
        </a:defRPr>
      </a:lvl2pPr>
      <a:lvl3pPr algn="l" defTabSz="513160" rtl="0" eaLnBrk="1" fontAlgn="base" hangingPunct="1">
        <a:lnSpc>
          <a:spcPct val="80000"/>
        </a:lnSpc>
        <a:spcBef>
          <a:spcPct val="0"/>
        </a:spcBef>
        <a:spcAft>
          <a:spcPct val="0"/>
        </a:spcAft>
        <a:defRPr sz="2400">
          <a:solidFill>
            <a:srgbClr val="676767"/>
          </a:solidFill>
          <a:latin typeface="Arial" charset="0"/>
          <a:ea typeface="ＭＳ Ｐゴシック" charset="0"/>
        </a:defRPr>
      </a:lvl3pPr>
      <a:lvl4pPr algn="l" defTabSz="513160" rtl="0" eaLnBrk="1" fontAlgn="base" hangingPunct="1">
        <a:lnSpc>
          <a:spcPct val="80000"/>
        </a:lnSpc>
        <a:spcBef>
          <a:spcPct val="0"/>
        </a:spcBef>
        <a:spcAft>
          <a:spcPct val="0"/>
        </a:spcAft>
        <a:defRPr sz="2400">
          <a:solidFill>
            <a:srgbClr val="676767"/>
          </a:solidFill>
          <a:latin typeface="Arial" charset="0"/>
          <a:ea typeface="ＭＳ Ｐゴシック" charset="0"/>
        </a:defRPr>
      </a:lvl4pPr>
      <a:lvl5pPr algn="l" defTabSz="513160" rtl="0" eaLnBrk="1" fontAlgn="base" hangingPunct="1">
        <a:lnSpc>
          <a:spcPct val="80000"/>
        </a:lnSpc>
        <a:spcBef>
          <a:spcPct val="0"/>
        </a:spcBef>
        <a:spcAft>
          <a:spcPct val="0"/>
        </a:spcAft>
        <a:defRPr sz="2400">
          <a:solidFill>
            <a:srgbClr val="676767"/>
          </a:solidFill>
          <a:latin typeface="Arial" charset="0"/>
          <a:ea typeface="ＭＳ Ｐゴシック" charset="0"/>
        </a:defRPr>
      </a:lvl5pPr>
      <a:lvl6pPr marL="342900" algn="l" defTabSz="513160" rtl="0" eaLnBrk="1" fontAlgn="base" hangingPunct="1">
        <a:lnSpc>
          <a:spcPct val="80000"/>
        </a:lnSpc>
        <a:spcBef>
          <a:spcPct val="0"/>
        </a:spcBef>
        <a:spcAft>
          <a:spcPct val="0"/>
        </a:spcAft>
        <a:defRPr sz="2400">
          <a:solidFill>
            <a:srgbClr val="676767"/>
          </a:solidFill>
          <a:latin typeface="Arial" charset="0"/>
          <a:ea typeface="ＭＳ Ｐゴシック" charset="0"/>
        </a:defRPr>
      </a:lvl6pPr>
      <a:lvl7pPr marL="685800" algn="l" defTabSz="513160" rtl="0" eaLnBrk="1" fontAlgn="base" hangingPunct="1">
        <a:lnSpc>
          <a:spcPct val="80000"/>
        </a:lnSpc>
        <a:spcBef>
          <a:spcPct val="0"/>
        </a:spcBef>
        <a:spcAft>
          <a:spcPct val="0"/>
        </a:spcAft>
        <a:defRPr sz="2400">
          <a:solidFill>
            <a:srgbClr val="676767"/>
          </a:solidFill>
          <a:latin typeface="Arial" charset="0"/>
          <a:ea typeface="ＭＳ Ｐゴシック" charset="0"/>
        </a:defRPr>
      </a:lvl7pPr>
      <a:lvl8pPr marL="1028700" algn="l" defTabSz="513160" rtl="0" eaLnBrk="1" fontAlgn="base" hangingPunct="1">
        <a:lnSpc>
          <a:spcPct val="80000"/>
        </a:lnSpc>
        <a:spcBef>
          <a:spcPct val="0"/>
        </a:spcBef>
        <a:spcAft>
          <a:spcPct val="0"/>
        </a:spcAft>
        <a:defRPr sz="2400">
          <a:solidFill>
            <a:srgbClr val="676767"/>
          </a:solidFill>
          <a:latin typeface="Arial" charset="0"/>
          <a:ea typeface="ＭＳ Ｐゴシック" charset="0"/>
        </a:defRPr>
      </a:lvl8pPr>
      <a:lvl9pPr marL="1371600" algn="l" defTabSz="513160" rtl="0" eaLnBrk="1" fontAlgn="base" hangingPunct="1">
        <a:lnSpc>
          <a:spcPct val="80000"/>
        </a:lnSpc>
        <a:spcBef>
          <a:spcPct val="0"/>
        </a:spcBef>
        <a:spcAft>
          <a:spcPct val="0"/>
        </a:spcAft>
        <a:defRPr sz="2400">
          <a:solidFill>
            <a:srgbClr val="676767"/>
          </a:solidFill>
          <a:latin typeface="Arial" charset="0"/>
          <a:ea typeface="ＭＳ Ｐゴシック" charset="0"/>
        </a:defRPr>
      </a:lvl9pPr>
    </p:titleStyle>
    <p:bodyStyle>
      <a:lvl1pPr marL="127397" indent="-127397" algn="l" defTabSz="513160" rtl="0" eaLnBrk="1" fontAlgn="base" hangingPunct="1">
        <a:lnSpc>
          <a:spcPct val="95000"/>
        </a:lnSpc>
        <a:spcBef>
          <a:spcPts val="806"/>
        </a:spcBef>
        <a:spcAft>
          <a:spcPct val="0"/>
        </a:spcAft>
        <a:buClr>
          <a:schemeClr val="tx2"/>
        </a:buClr>
        <a:buSzPct val="90000"/>
        <a:buFont typeface="Arial" charset="0"/>
        <a:buChar char="•"/>
        <a:defRPr lang="en-US" sz="1125" kern="1200" dirty="0">
          <a:solidFill>
            <a:schemeClr val="tx1"/>
          </a:solidFill>
          <a:latin typeface="+mn-lt"/>
          <a:ea typeface="ＭＳ Ｐゴシック" charset="0"/>
          <a:cs typeface="CiscoSans"/>
        </a:defRPr>
      </a:lvl1pPr>
      <a:lvl2pPr marL="269081" indent="-161925" algn="l" defTabSz="513160" rtl="0" eaLnBrk="1" fontAlgn="base" hangingPunct="1">
        <a:lnSpc>
          <a:spcPct val="95000"/>
        </a:lnSpc>
        <a:spcBef>
          <a:spcPts val="450"/>
        </a:spcBef>
        <a:spcAft>
          <a:spcPct val="0"/>
        </a:spcAft>
        <a:buClr>
          <a:schemeClr val="tx2"/>
        </a:buClr>
        <a:buFont typeface="Arial" charset="0"/>
        <a:buChar char="•"/>
        <a:defRPr lang="en-US" sz="1050" kern="1200" dirty="0">
          <a:solidFill>
            <a:schemeClr val="tx1"/>
          </a:solidFill>
          <a:latin typeface="+mn-lt"/>
          <a:ea typeface="ＭＳ Ｐゴシック" charset="0"/>
          <a:cs typeface="CiscoSans"/>
        </a:defRPr>
      </a:lvl2pPr>
      <a:lvl3pPr marL="323850" indent="-127397" algn="l" defTabSz="513160" rtl="0" eaLnBrk="1" fontAlgn="base" hangingPunct="1">
        <a:lnSpc>
          <a:spcPct val="95000"/>
        </a:lnSpc>
        <a:spcBef>
          <a:spcPts val="469"/>
        </a:spcBef>
        <a:spcAft>
          <a:spcPct val="0"/>
        </a:spcAft>
        <a:buFont typeface="Arial" charset="0"/>
        <a:buChar char="•"/>
        <a:defRPr lang="en-US" sz="900" kern="1200" dirty="0">
          <a:solidFill>
            <a:schemeClr val="tx1"/>
          </a:solidFill>
          <a:latin typeface="+mn-lt"/>
          <a:ea typeface="ＭＳ Ｐゴシック" charset="0"/>
          <a:cs typeface="CiscoSans"/>
        </a:defRPr>
      </a:lvl3pPr>
      <a:lvl4pPr marL="377429" indent="-127397" algn="l" defTabSz="513160" rtl="0" eaLnBrk="1" fontAlgn="base" hangingPunct="1">
        <a:lnSpc>
          <a:spcPct val="95000"/>
        </a:lnSpc>
        <a:spcBef>
          <a:spcPts val="469"/>
        </a:spcBef>
        <a:spcAft>
          <a:spcPct val="0"/>
        </a:spcAft>
        <a:buFont typeface="Arial" charset="0"/>
        <a:buChar char="•"/>
        <a:defRPr lang="en-US" sz="825" kern="1200" dirty="0">
          <a:solidFill>
            <a:schemeClr val="tx1"/>
          </a:solidFill>
          <a:latin typeface="+mn-lt"/>
          <a:ea typeface="ＭＳ Ｐゴシック" charset="0"/>
          <a:cs typeface="CiscoSans"/>
        </a:defRPr>
      </a:lvl4pPr>
      <a:lvl5pPr marL="431006" indent="-127397" algn="l" defTabSz="513160" rtl="0" eaLnBrk="1" fontAlgn="base" hangingPunct="1">
        <a:lnSpc>
          <a:spcPct val="95000"/>
        </a:lnSpc>
        <a:spcBef>
          <a:spcPts val="469"/>
        </a:spcBef>
        <a:spcAft>
          <a:spcPct val="0"/>
        </a:spcAft>
        <a:buFont typeface="Arial" charset="0"/>
        <a:buChar char="•"/>
        <a:defRPr lang="en-US" sz="825" kern="1200" dirty="0">
          <a:solidFill>
            <a:schemeClr val="tx1"/>
          </a:solidFill>
          <a:latin typeface="+mn-lt"/>
          <a:ea typeface="ＭＳ Ｐゴシック" charset="0"/>
          <a:cs typeface="CiscoSans"/>
        </a:defRPr>
      </a:lvl5pPr>
      <a:lvl6pPr marL="647892" indent="-128584" algn="l" defTabSz="514333" rtl="0" eaLnBrk="1" latinLnBrk="0" hangingPunct="1">
        <a:spcBef>
          <a:spcPts val="450"/>
        </a:spcBef>
        <a:buFont typeface="Arial" pitchFamily="34" charset="0"/>
        <a:buChar char="•"/>
        <a:defRPr sz="675" kern="1200" baseline="0">
          <a:solidFill>
            <a:schemeClr val="tx1"/>
          </a:solidFill>
          <a:latin typeface="+mn-lt"/>
          <a:ea typeface="+mn-ea"/>
          <a:cs typeface="+mn-cs"/>
        </a:defRPr>
      </a:lvl6pPr>
      <a:lvl7pPr marL="701883" indent="-128567" algn="l" defTabSz="514333" rtl="0" eaLnBrk="1" latinLnBrk="0" hangingPunct="1">
        <a:spcBef>
          <a:spcPts val="450"/>
        </a:spcBef>
        <a:buFont typeface="Arial" pitchFamily="34" charset="0"/>
        <a:buChar char="•"/>
        <a:defRPr sz="600" kern="1200" baseline="0">
          <a:solidFill>
            <a:schemeClr val="tx1"/>
          </a:solidFill>
          <a:latin typeface="+mn-lt"/>
          <a:ea typeface="+mn-ea"/>
          <a:cs typeface="+mn-cs"/>
        </a:defRPr>
      </a:lvl7pPr>
      <a:lvl8pPr marL="1800165" indent="0" algn="l" defTabSz="514333" rtl="0" eaLnBrk="1" latinLnBrk="0" hangingPunct="1">
        <a:spcBef>
          <a:spcPct val="20000"/>
        </a:spcBef>
        <a:buFont typeface="Arial" pitchFamily="34" charset="0"/>
        <a:buNone/>
        <a:defRPr sz="1125" kern="1200">
          <a:solidFill>
            <a:schemeClr val="tx1"/>
          </a:solidFill>
          <a:latin typeface="+mn-lt"/>
          <a:ea typeface="+mn-ea"/>
          <a:cs typeface="+mn-cs"/>
        </a:defRPr>
      </a:lvl8pPr>
      <a:lvl9pPr marL="2185915" indent="-128584" algn="l" defTabSz="514333" rtl="0" eaLnBrk="1" latinLnBrk="0" hangingPunct="1">
        <a:spcBef>
          <a:spcPct val="20000"/>
        </a:spcBef>
        <a:buFont typeface="Arial" pitchFamily="34" charset="0"/>
        <a:buChar char="•"/>
        <a:defRPr sz="1125" kern="1200">
          <a:solidFill>
            <a:schemeClr val="tx1"/>
          </a:solidFill>
          <a:latin typeface="+mn-lt"/>
          <a:ea typeface="+mn-ea"/>
          <a:cs typeface="+mn-cs"/>
        </a:defRPr>
      </a:lvl9pPr>
    </p:bodyStyle>
    <p:otherStyle>
      <a:defPPr>
        <a:defRPr lang="en-US"/>
      </a:defPPr>
      <a:lvl1pPr marL="0" algn="l" defTabSz="514333" rtl="0" eaLnBrk="1" latinLnBrk="0" hangingPunct="1">
        <a:defRPr sz="1050" kern="1200">
          <a:solidFill>
            <a:schemeClr val="tx1"/>
          </a:solidFill>
          <a:latin typeface="+mn-lt"/>
          <a:ea typeface="+mn-ea"/>
          <a:cs typeface="+mn-cs"/>
        </a:defRPr>
      </a:lvl1pPr>
      <a:lvl2pPr marL="257165" algn="l" defTabSz="514333" rtl="0" eaLnBrk="1" latinLnBrk="0" hangingPunct="1">
        <a:defRPr sz="1050" kern="1200">
          <a:solidFill>
            <a:schemeClr val="tx1"/>
          </a:solidFill>
          <a:latin typeface="+mn-lt"/>
          <a:ea typeface="+mn-ea"/>
          <a:cs typeface="+mn-cs"/>
        </a:defRPr>
      </a:lvl2pPr>
      <a:lvl3pPr marL="514333" algn="l" defTabSz="514333" rtl="0" eaLnBrk="1" latinLnBrk="0" hangingPunct="1">
        <a:defRPr sz="1050" kern="1200">
          <a:solidFill>
            <a:schemeClr val="tx1"/>
          </a:solidFill>
          <a:latin typeface="+mn-lt"/>
          <a:ea typeface="+mn-ea"/>
          <a:cs typeface="+mn-cs"/>
        </a:defRPr>
      </a:lvl3pPr>
      <a:lvl4pPr marL="771499" algn="l" defTabSz="514333" rtl="0" eaLnBrk="1" latinLnBrk="0" hangingPunct="1">
        <a:defRPr sz="1050" kern="1200">
          <a:solidFill>
            <a:schemeClr val="tx1"/>
          </a:solidFill>
          <a:latin typeface="+mn-lt"/>
          <a:ea typeface="+mn-ea"/>
          <a:cs typeface="+mn-cs"/>
        </a:defRPr>
      </a:lvl4pPr>
      <a:lvl5pPr marL="1028666" algn="l" defTabSz="514333" rtl="0" eaLnBrk="1" latinLnBrk="0" hangingPunct="1">
        <a:defRPr sz="1050" kern="1200">
          <a:solidFill>
            <a:schemeClr val="tx1"/>
          </a:solidFill>
          <a:latin typeface="+mn-lt"/>
          <a:ea typeface="+mn-ea"/>
          <a:cs typeface="+mn-cs"/>
        </a:defRPr>
      </a:lvl5pPr>
      <a:lvl6pPr marL="1285831" algn="l" defTabSz="514333" rtl="0" eaLnBrk="1" latinLnBrk="0" hangingPunct="1">
        <a:defRPr sz="1050" kern="1200">
          <a:solidFill>
            <a:schemeClr val="tx1"/>
          </a:solidFill>
          <a:latin typeface="+mn-lt"/>
          <a:ea typeface="+mn-ea"/>
          <a:cs typeface="+mn-cs"/>
        </a:defRPr>
      </a:lvl6pPr>
      <a:lvl7pPr marL="1542999" algn="l" defTabSz="514333" rtl="0" eaLnBrk="1" latinLnBrk="0" hangingPunct="1">
        <a:defRPr sz="1050" kern="1200">
          <a:solidFill>
            <a:schemeClr val="tx1"/>
          </a:solidFill>
          <a:latin typeface="+mn-lt"/>
          <a:ea typeface="+mn-ea"/>
          <a:cs typeface="+mn-cs"/>
        </a:defRPr>
      </a:lvl7pPr>
      <a:lvl8pPr marL="1800165" algn="l" defTabSz="514333" rtl="0" eaLnBrk="1" latinLnBrk="0" hangingPunct="1">
        <a:defRPr sz="1050" kern="1200">
          <a:solidFill>
            <a:schemeClr val="tx1"/>
          </a:solidFill>
          <a:latin typeface="+mn-lt"/>
          <a:ea typeface="+mn-ea"/>
          <a:cs typeface="+mn-cs"/>
        </a:defRPr>
      </a:lvl8pPr>
      <a:lvl9pPr marL="2057333" algn="l" defTabSz="514333" rtl="0" eaLnBrk="1" latinLnBrk="0" hangingPunct="1">
        <a:defRPr sz="10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892" userDrawn="1">
          <p15:clr>
            <a:srgbClr val="F26B43"/>
          </p15:clr>
        </p15:guide>
        <p15:guide id="2" pos="252" userDrawn="1">
          <p15:clr>
            <a:srgbClr val="F26B43"/>
          </p15:clr>
        </p15:guide>
        <p15:guide id="3" pos="4086" userDrawn="1">
          <p15:clr>
            <a:srgbClr val="F26B43"/>
          </p15:clr>
        </p15:guide>
        <p15:guide id="4" orient="horz" pos="757" userDrawn="1">
          <p15:clr>
            <a:srgbClr val="F26B43"/>
          </p15:clr>
        </p15:guide>
        <p15:guide id="5" orient="horz" pos="335" userDrawn="1">
          <p15:clr>
            <a:srgbClr val="F26B43"/>
          </p15:clr>
        </p15:guide>
        <p15:guide id="6" pos="2157" userDrawn="1">
          <p15:clr>
            <a:srgbClr val="F26B43"/>
          </p15:clr>
        </p15:guide>
        <p15:guide id="7" orient="horz" pos="1043"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0"/>
          <p:cNvSpPr>
            <a:spLocks noChangeArrowheads="1"/>
          </p:cNvSpPr>
          <p:nvPr/>
        </p:nvSpPr>
        <p:spPr bwMode="auto">
          <a:xfrm>
            <a:off x="0" y="-32147"/>
            <a:ext cx="6858000" cy="260747"/>
          </a:xfrm>
          <a:prstGeom prst="rect">
            <a:avLst/>
          </a:prstGeom>
          <a:gradFill rotWithShape="0">
            <a:gsLst>
              <a:gs pos="0">
                <a:srgbClr val="333333"/>
              </a:gs>
              <a:gs pos="100000">
                <a:schemeClr val="tx1"/>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027" name="Rectangle 2"/>
          <p:cNvSpPr>
            <a:spLocks noGrp="1" noChangeArrowheads="1"/>
          </p:cNvSpPr>
          <p:nvPr>
            <p:ph type="title"/>
          </p:nvPr>
        </p:nvSpPr>
        <p:spPr bwMode="auto">
          <a:xfrm>
            <a:off x="457200" y="571500"/>
            <a:ext cx="59436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This is the title of this slide.</a:t>
            </a:r>
          </a:p>
        </p:txBody>
      </p:sp>
      <p:sp>
        <p:nvSpPr>
          <p:cNvPr id="1028" name="Rectangle 3"/>
          <p:cNvSpPr>
            <a:spLocks noGrp="1" noChangeArrowheads="1"/>
          </p:cNvSpPr>
          <p:nvPr>
            <p:ph type="body" idx="1"/>
          </p:nvPr>
        </p:nvSpPr>
        <p:spPr bwMode="auto">
          <a:xfrm>
            <a:off x="457200" y="1371600"/>
            <a:ext cx="5943600" cy="291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9" name="Rectangle 5"/>
          <p:cNvSpPr>
            <a:spLocks noGrp="1" noChangeArrowheads="1"/>
          </p:cNvSpPr>
          <p:nvPr>
            <p:ph type="ftr" sz="quarter" idx="3"/>
          </p:nvPr>
        </p:nvSpPr>
        <p:spPr bwMode="auto">
          <a:xfrm>
            <a:off x="457200" y="0"/>
            <a:ext cx="382905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900">
                <a:solidFill>
                  <a:schemeClr val="bg1"/>
                </a:solidFill>
                <a:latin typeface="Arial" charset="0"/>
              </a:defRPr>
            </a:lvl1pPr>
          </a:lstStyle>
          <a:p>
            <a:pPr>
              <a:defRPr/>
            </a:pPr>
            <a:r>
              <a:rPr lang="en-US"/>
              <a:t>Trustees Presentation</a:t>
            </a:r>
          </a:p>
        </p:txBody>
      </p:sp>
      <p:sp>
        <p:nvSpPr>
          <p:cNvPr id="1030" name="Rectangle 6"/>
          <p:cNvSpPr>
            <a:spLocks noGrp="1" noChangeArrowheads="1"/>
          </p:cNvSpPr>
          <p:nvPr>
            <p:ph type="sldNum" sz="quarter" idx="4"/>
          </p:nvPr>
        </p:nvSpPr>
        <p:spPr bwMode="auto">
          <a:xfrm>
            <a:off x="5314950" y="4427935"/>
            <a:ext cx="1085850" cy="514350"/>
          </a:xfrm>
          <a:prstGeom prst="rect">
            <a:avLst/>
          </a:prstGeom>
          <a:noFill/>
          <a:ln w="9525">
            <a:noFill/>
            <a:miter lim="800000"/>
            <a:headEnd/>
            <a:tailEnd/>
          </a:ln>
          <a:effectLst/>
        </p:spPr>
        <p:txBody>
          <a:bodyPr vert="horz" wrap="none" lIns="91440" tIns="0" rIns="91440" bIns="0" numCol="1" anchor="t" anchorCtr="0" compatLnSpc="1">
            <a:prstTxWarp prst="textNoShape">
              <a:avLst/>
            </a:prstTxWarp>
          </a:bodyPr>
          <a:lstStyle>
            <a:lvl1pPr algn="r">
              <a:defRPr sz="3300" b="1">
                <a:solidFill>
                  <a:srgbClr val="D9D9D9"/>
                </a:solidFill>
                <a:latin typeface="Arial" charset="0"/>
              </a:defRPr>
            </a:lvl1pPr>
          </a:lstStyle>
          <a:p>
            <a:pPr>
              <a:defRPr/>
            </a:pPr>
            <a:fld id="{A67C8105-A2AA-43E4-8BD2-055BBF2C4D25}" type="slidenum">
              <a:rPr lang="en-US"/>
              <a:pPr>
                <a:defRPr/>
              </a:pPr>
              <a:t>‹#›</a:t>
            </a:fld>
            <a:endParaRPr lang="en-US"/>
          </a:p>
        </p:txBody>
      </p:sp>
      <p:sp>
        <p:nvSpPr>
          <p:cNvPr id="1042" name="Rectangle 18"/>
          <p:cNvSpPr>
            <a:spLocks noGrp="1" noChangeArrowheads="1"/>
          </p:cNvSpPr>
          <p:nvPr>
            <p:ph type="dt" sz="half" idx="2"/>
          </p:nvPr>
        </p:nvSpPr>
        <p:spPr bwMode="auto">
          <a:xfrm>
            <a:off x="4972050" y="0"/>
            <a:ext cx="142875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900">
                <a:solidFill>
                  <a:srgbClr val="808080"/>
                </a:solidFill>
                <a:latin typeface="Arial" charset="0"/>
              </a:defRPr>
            </a:lvl1pPr>
          </a:lstStyle>
          <a:p>
            <a:pPr>
              <a:defRPr/>
            </a:pPr>
            <a:fld id="{15526D48-0059-41D8-B0B5-DCD5F2618225}" type="datetime1">
              <a:rPr lang="en-US"/>
              <a:pPr>
                <a:defRPr/>
              </a:pPr>
              <a:t>7/17/2020</a:t>
            </a:fld>
            <a:endParaRPr lang="en-US"/>
          </a:p>
        </p:txBody>
      </p:sp>
      <p:pic>
        <p:nvPicPr>
          <p:cNvPr id="1032" name="Picture 19"/>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57201" y="4514851"/>
            <a:ext cx="726281" cy="326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04192598"/>
      </p:ext>
    </p:extLst>
  </p:cSld>
  <p:clrMap bg1="lt1" tx1="dk1" bg2="lt2" tx2="dk2" accent1="accent1" accent2="accent2" accent3="accent3" accent4="accent4" accent5="accent5" accent6="accent6" hlink="hlink" folHlink="folHlink"/>
  <p:sldLayoutIdLst>
    <p:sldLayoutId id="2147484049" r:id="rId1"/>
    <p:sldLayoutId id="2147484050" r:id="rId2"/>
    <p:sldLayoutId id="2147484051" r:id="rId3"/>
    <p:sldLayoutId id="2147484052" r:id="rId4"/>
    <p:sldLayoutId id="2147484053" r:id="rId5"/>
    <p:sldLayoutId id="2147484054" r:id="rId6"/>
    <p:sldLayoutId id="2147484055" r:id="rId7"/>
    <p:sldLayoutId id="2147484056" r:id="rId8"/>
    <p:sldLayoutId id="2147484057" r:id="rId9"/>
    <p:sldLayoutId id="2147484058" r:id="rId10"/>
    <p:sldLayoutId id="2147484059" r:id="rId11"/>
    <p:sldLayoutId id="2147484060" r:id="rId12"/>
  </p:sldLayoutIdLst>
  <p:hf hdr="0"/>
  <p:txStyles>
    <p:titleStyle>
      <a:lvl1pPr algn="l" rtl="0" eaLnBrk="0" fontAlgn="base" hangingPunct="0">
        <a:spcBef>
          <a:spcPct val="0"/>
        </a:spcBef>
        <a:spcAft>
          <a:spcPct val="0"/>
        </a:spcAft>
        <a:defRPr sz="2700">
          <a:solidFill>
            <a:schemeClr val="tx1"/>
          </a:solidFill>
          <a:latin typeface="+mj-lt"/>
          <a:ea typeface="+mj-ea"/>
          <a:cs typeface="+mj-cs"/>
        </a:defRPr>
      </a:lvl1pPr>
      <a:lvl2pPr algn="l" rtl="0" eaLnBrk="0" fontAlgn="base" hangingPunct="0">
        <a:spcBef>
          <a:spcPct val="0"/>
        </a:spcBef>
        <a:spcAft>
          <a:spcPct val="0"/>
        </a:spcAft>
        <a:defRPr sz="2700">
          <a:solidFill>
            <a:schemeClr val="tx1"/>
          </a:solidFill>
          <a:latin typeface="Arial" charset="0"/>
          <a:ea typeface="Osaka" pitchFamily="-64" charset="-128"/>
          <a:cs typeface="Osaka" pitchFamily="-64" charset="-128"/>
        </a:defRPr>
      </a:lvl2pPr>
      <a:lvl3pPr algn="l" rtl="0" eaLnBrk="0" fontAlgn="base" hangingPunct="0">
        <a:spcBef>
          <a:spcPct val="0"/>
        </a:spcBef>
        <a:spcAft>
          <a:spcPct val="0"/>
        </a:spcAft>
        <a:defRPr sz="2700">
          <a:solidFill>
            <a:schemeClr val="tx1"/>
          </a:solidFill>
          <a:latin typeface="Arial" charset="0"/>
          <a:ea typeface="Osaka" pitchFamily="-64" charset="-128"/>
          <a:cs typeface="Osaka" pitchFamily="-64" charset="-128"/>
        </a:defRPr>
      </a:lvl3pPr>
      <a:lvl4pPr algn="l" rtl="0" eaLnBrk="0" fontAlgn="base" hangingPunct="0">
        <a:spcBef>
          <a:spcPct val="0"/>
        </a:spcBef>
        <a:spcAft>
          <a:spcPct val="0"/>
        </a:spcAft>
        <a:defRPr sz="2700">
          <a:solidFill>
            <a:schemeClr val="tx1"/>
          </a:solidFill>
          <a:latin typeface="Arial" charset="0"/>
          <a:ea typeface="Osaka" pitchFamily="-64" charset="-128"/>
          <a:cs typeface="Osaka" pitchFamily="-64" charset="-128"/>
        </a:defRPr>
      </a:lvl4pPr>
      <a:lvl5pPr algn="l" rtl="0" eaLnBrk="0" fontAlgn="base" hangingPunct="0">
        <a:spcBef>
          <a:spcPct val="0"/>
        </a:spcBef>
        <a:spcAft>
          <a:spcPct val="0"/>
        </a:spcAft>
        <a:defRPr sz="2700">
          <a:solidFill>
            <a:schemeClr val="tx1"/>
          </a:solidFill>
          <a:latin typeface="Arial" charset="0"/>
          <a:ea typeface="Osaka" pitchFamily="-64" charset="-128"/>
          <a:cs typeface="Osaka" pitchFamily="-64" charset="-128"/>
        </a:defRPr>
      </a:lvl5pPr>
      <a:lvl6pPr marL="342900" algn="l" rtl="0" fontAlgn="base">
        <a:spcBef>
          <a:spcPct val="0"/>
        </a:spcBef>
        <a:spcAft>
          <a:spcPct val="0"/>
        </a:spcAft>
        <a:defRPr sz="2700">
          <a:solidFill>
            <a:schemeClr val="tx1"/>
          </a:solidFill>
          <a:latin typeface="Arial" charset="0"/>
          <a:ea typeface="Osaka" pitchFamily="-64" charset="-128"/>
          <a:cs typeface="Osaka" pitchFamily="-64" charset="-128"/>
        </a:defRPr>
      </a:lvl6pPr>
      <a:lvl7pPr marL="685800" algn="l" rtl="0" fontAlgn="base">
        <a:spcBef>
          <a:spcPct val="0"/>
        </a:spcBef>
        <a:spcAft>
          <a:spcPct val="0"/>
        </a:spcAft>
        <a:defRPr sz="2700">
          <a:solidFill>
            <a:schemeClr val="tx1"/>
          </a:solidFill>
          <a:latin typeface="Arial" charset="0"/>
          <a:ea typeface="Osaka" pitchFamily="-64" charset="-128"/>
          <a:cs typeface="Osaka" pitchFamily="-64" charset="-128"/>
        </a:defRPr>
      </a:lvl7pPr>
      <a:lvl8pPr marL="1028700" algn="l" rtl="0" fontAlgn="base">
        <a:spcBef>
          <a:spcPct val="0"/>
        </a:spcBef>
        <a:spcAft>
          <a:spcPct val="0"/>
        </a:spcAft>
        <a:defRPr sz="2700">
          <a:solidFill>
            <a:schemeClr val="tx1"/>
          </a:solidFill>
          <a:latin typeface="Arial" charset="0"/>
          <a:ea typeface="Osaka" pitchFamily="-64" charset="-128"/>
          <a:cs typeface="Osaka" pitchFamily="-64" charset="-128"/>
        </a:defRPr>
      </a:lvl8pPr>
      <a:lvl9pPr marL="1371600" algn="l" rtl="0" fontAlgn="base">
        <a:spcBef>
          <a:spcPct val="0"/>
        </a:spcBef>
        <a:spcAft>
          <a:spcPct val="0"/>
        </a:spcAft>
        <a:defRPr sz="2700">
          <a:solidFill>
            <a:schemeClr val="tx1"/>
          </a:solidFill>
          <a:latin typeface="Arial" charset="0"/>
          <a:ea typeface="Osaka" pitchFamily="-64" charset="-128"/>
          <a:cs typeface="Osaka" pitchFamily="-64" charset="-128"/>
        </a:defRPr>
      </a:lvl9pPr>
    </p:titleStyle>
    <p:bodyStyle>
      <a:lvl1pPr marL="257175" indent="-257175" algn="l" rtl="0" eaLnBrk="0" fontAlgn="base" hangingPunct="0">
        <a:spcBef>
          <a:spcPct val="20000"/>
        </a:spcBef>
        <a:spcAft>
          <a:spcPct val="0"/>
        </a:spcAft>
        <a:buClr>
          <a:srgbClr val="2675B4"/>
        </a:buClr>
        <a:buFont typeface="Wingdings" pitchFamily="2" charset="2"/>
        <a:buChar char="§"/>
        <a:defRPr sz="1800">
          <a:solidFill>
            <a:schemeClr val="tx1"/>
          </a:solidFill>
          <a:latin typeface="+mn-lt"/>
          <a:ea typeface="+mn-ea"/>
          <a:cs typeface="+mn-cs"/>
        </a:defRPr>
      </a:lvl1pPr>
      <a:lvl2pPr marL="557213" indent="-214313" algn="l" rtl="0" eaLnBrk="0" fontAlgn="base" hangingPunct="0">
        <a:spcBef>
          <a:spcPct val="20000"/>
        </a:spcBef>
        <a:spcAft>
          <a:spcPct val="0"/>
        </a:spcAft>
        <a:buClr>
          <a:srgbClr val="2675B4"/>
        </a:buClr>
        <a:buFont typeface="Wingdings" pitchFamily="2" charset="2"/>
        <a:buChar char="§"/>
        <a:defRPr sz="2100">
          <a:solidFill>
            <a:schemeClr val="tx1"/>
          </a:solidFill>
          <a:latin typeface="+mn-lt"/>
          <a:ea typeface="+mn-ea"/>
          <a:cs typeface="+mn-cs"/>
        </a:defRPr>
      </a:lvl2pPr>
      <a:lvl3pPr marL="857250" indent="-171450" algn="l" rtl="0" eaLnBrk="0" fontAlgn="base" hangingPunct="0">
        <a:spcBef>
          <a:spcPct val="20000"/>
        </a:spcBef>
        <a:spcAft>
          <a:spcPct val="0"/>
        </a:spcAft>
        <a:buClr>
          <a:srgbClr val="2675B4"/>
        </a:buClr>
        <a:buFont typeface="Wingdings" pitchFamily="2" charset="2"/>
        <a:buChar char="§"/>
        <a:defRPr sz="1800">
          <a:solidFill>
            <a:schemeClr val="tx1"/>
          </a:solidFill>
          <a:latin typeface="+mn-lt"/>
          <a:ea typeface="+mn-ea"/>
          <a:cs typeface="+mn-cs"/>
        </a:defRPr>
      </a:lvl3pPr>
      <a:lvl4pPr marL="1200150" indent="-171450" algn="l" rtl="0" eaLnBrk="0" fontAlgn="base" hangingPunct="0">
        <a:spcBef>
          <a:spcPct val="20000"/>
        </a:spcBef>
        <a:spcAft>
          <a:spcPct val="0"/>
        </a:spcAft>
        <a:buClr>
          <a:srgbClr val="2675B4"/>
        </a:buClr>
        <a:buFont typeface="Wingdings" pitchFamily="2" charset="2"/>
        <a:buChar char="§"/>
        <a:defRPr sz="1500">
          <a:solidFill>
            <a:schemeClr val="tx1"/>
          </a:solidFill>
          <a:latin typeface="+mn-lt"/>
          <a:ea typeface="+mn-ea"/>
          <a:cs typeface="+mn-cs"/>
        </a:defRPr>
      </a:lvl4pPr>
      <a:lvl5pPr marL="1543050" indent="-171450" algn="l" rtl="0" eaLnBrk="0" fontAlgn="base" hangingPunct="0">
        <a:spcBef>
          <a:spcPct val="20000"/>
        </a:spcBef>
        <a:spcAft>
          <a:spcPct val="0"/>
        </a:spcAft>
        <a:buClr>
          <a:srgbClr val="2675B4"/>
        </a:buClr>
        <a:buFont typeface="Wingdings" pitchFamily="2" charset="2"/>
        <a:buChar char="§"/>
        <a:defRPr sz="1500">
          <a:solidFill>
            <a:schemeClr val="tx1"/>
          </a:solidFill>
          <a:latin typeface="+mn-lt"/>
          <a:ea typeface="+mn-ea"/>
          <a:cs typeface="+mn-cs"/>
        </a:defRPr>
      </a:lvl5pPr>
      <a:lvl6pPr marL="1885950" indent="-171450" algn="l" rtl="0" fontAlgn="base">
        <a:spcBef>
          <a:spcPct val="20000"/>
        </a:spcBef>
        <a:spcAft>
          <a:spcPct val="0"/>
        </a:spcAft>
        <a:buClr>
          <a:srgbClr val="2675B4"/>
        </a:buClr>
        <a:buFont typeface="Wingdings" charset="2"/>
        <a:buChar char="§"/>
        <a:defRPr>
          <a:solidFill>
            <a:schemeClr val="tx1"/>
          </a:solidFill>
          <a:latin typeface="+mn-lt"/>
          <a:ea typeface="+mn-ea"/>
          <a:cs typeface="+mn-cs"/>
        </a:defRPr>
      </a:lvl6pPr>
      <a:lvl7pPr marL="2228850" indent="-171450" algn="l" rtl="0" fontAlgn="base">
        <a:spcBef>
          <a:spcPct val="20000"/>
        </a:spcBef>
        <a:spcAft>
          <a:spcPct val="0"/>
        </a:spcAft>
        <a:buClr>
          <a:srgbClr val="2675B4"/>
        </a:buClr>
        <a:buFont typeface="Wingdings" charset="2"/>
        <a:buChar char="§"/>
        <a:defRPr>
          <a:solidFill>
            <a:schemeClr val="tx1"/>
          </a:solidFill>
          <a:latin typeface="+mn-lt"/>
          <a:ea typeface="+mn-ea"/>
          <a:cs typeface="+mn-cs"/>
        </a:defRPr>
      </a:lvl7pPr>
      <a:lvl8pPr marL="2571750" indent="-171450" algn="l" rtl="0" fontAlgn="base">
        <a:spcBef>
          <a:spcPct val="20000"/>
        </a:spcBef>
        <a:spcAft>
          <a:spcPct val="0"/>
        </a:spcAft>
        <a:buClr>
          <a:srgbClr val="2675B4"/>
        </a:buClr>
        <a:buFont typeface="Wingdings" charset="2"/>
        <a:buChar char="§"/>
        <a:defRPr>
          <a:solidFill>
            <a:schemeClr val="tx1"/>
          </a:solidFill>
          <a:latin typeface="+mn-lt"/>
          <a:ea typeface="+mn-ea"/>
          <a:cs typeface="+mn-cs"/>
        </a:defRPr>
      </a:lvl8pPr>
      <a:lvl9pPr marL="2914650" indent="-171450" algn="l" rtl="0" fontAlgn="base">
        <a:spcBef>
          <a:spcPct val="20000"/>
        </a:spcBef>
        <a:spcAft>
          <a:spcPct val="0"/>
        </a:spcAft>
        <a:buClr>
          <a:srgbClr val="2675B4"/>
        </a:buClr>
        <a:buFont typeface="Wingdings" charset="2"/>
        <a:buChar char="§"/>
        <a:defRPr>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hyperlink" Target="https://www.bu.edu/sourcing/h2po/" TargetMode="External"/><Relationship Id="rId2" Type="http://schemas.openxmlformats.org/officeDocument/2006/relationships/hyperlink" Target="https://bu.service-now.com/fa" TargetMode="External"/><Relationship Id="rId1" Type="http://schemas.openxmlformats.org/officeDocument/2006/relationships/slideLayout" Target="../slideLayouts/slideLayout14.xml"/><Relationship Id="rId5" Type="http://schemas.openxmlformats.org/officeDocument/2006/relationships/hyperlink" Target="https://www.bu.edu/ap/ariba-guided-buying/" TargetMode="External"/><Relationship Id="rId4" Type="http://schemas.openxmlformats.org/officeDocument/2006/relationships/hyperlink" Target="https://www.bu.edu/sourcing/faq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6.xml"/><Relationship Id="rId1" Type="http://schemas.openxmlformats.org/officeDocument/2006/relationships/tags" Target="../tags/tag3.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6.xml"/><Relationship Id="rId1" Type="http://schemas.openxmlformats.org/officeDocument/2006/relationships/tags" Target="../tags/tag4.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tags" Target="../tags/tag5.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tags" Target="../tags/tag6.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7.xml"/><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8.xml"/><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Layout" Target="../slideLayouts/slideLayout6.xml"/><Relationship Id="rId1" Type="http://schemas.openxmlformats.org/officeDocument/2006/relationships/tags" Target="../tags/tag9.xm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rrow: Pentagon 7">
            <a:extLst>
              <a:ext uri="{FF2B5EF4-FFF2-40B4-BE49-F238E27FC236}">
                <a16:creationId xmlns:a16="http://schemas.microsoft.com/office/drawing/2014/main" id="{38548669-8950-4348-8817-65C86DD5ED76}"/>
              </a:ext>
            </a:extLst>
          </p:cNvPr>
          <p:cNvSpPr/>
          <p:nvPr/>
        </p:nvSpPr>
        <p:spPr>
          <a:xfrm>
            <a:off x="1" y="3118359"/>
            <a:ext cx="3708218" cy="670442"/>
          </a:xfrm>
          <a:prstGeom prst="homePlate">
            <a:avLst/>
          </a:pr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Arial" panose="020B0604020202020204" pitchFamily="34" charset="0"/>
              </a:rPr>
              <a:t>Manage and Split Accounting </a:t>
            </a:r>
          </a:p>
          <a:p>
            <a:pPr algn="ctr"/>
            <a:endParaRPr lang="en-US" dirty="0">
              <a:solidFill>
                <a:schemeClr val="tx1"/>
              </a:solidFill>
              <a:latin typeface="Arial" panose="020B0604020202020204" pitchFamily="34" charset="0"/>
            </a:endParaRPr>
          </a:p>
        </p:txBody>
      </p:sp>
      <p:sp>
        <p:nvSpPr>
          <p:cNvPr id="6" name="Title 5"/>
          <p:cNvSpPr>
            <a:spLocks noGrp="1"/>
          </p:cNvSpPr>
          <p:nvPr>
            <p:ph type="ctrTitle"/>
          </p:nvPr>
        </p:nvSpPr>
        <p:spPr>
          <a:xfrm>
            <a:off x="125014" y="1542480"/>
            <a:ext cx="3932156" cy="670442"/>
          </a:xfrm>
        </p:spPr>
        <p:txBody>
          <a:bodyPr vert="horz" wrap="square" lIns="0" tIns="0" rIns="0" bIns="0" numCol="1" anchor="ctr" anchorCtr="0" compatLnSpc="1">
            <a:prstTxWarp prst="textNoShape">
              <a:avLst/>
            </a:prstTxWarp>
            <a:noAutofit/>
          </a:bodyPr>
          <a:lstStyle/>
          <a:p>
            <a:r>
              <a:rPr lang="en-US" b="1" dirty="0">
                <a:solidFill>
                  <a:schemeClr val="tx1"/>
                </a:solidFill>
                <a:latin typeface="Tahoma" panose="020B0604030504040204" pitchFamily="34" charset="0"/>
                <a:ea typeface="Tahoma" panose="020B0604030504040204" pitchFamily="34" charset="0"/>
                <a:cs typeface="Tahoma" panose="020B0604030504040204" pitchFamily="34" charset="0"/>
              </a:rPr>
              <a:t>Guided </a:t>
            </a:r>
            <a:r>
              <a:rPr lang="en-US" b="1" dirty="0" err="1">
                <a:solidFill>
                  <a:srgbClr val="C00000"/>
                </a:solidFill>
                <a:latin typeface="Tahoma" panose="020B0604030504040204" pitchFamily="34" charset="0"/>
                <a:ea typeface="Tahoma" panose="020B0604030504040204" pitchFamily="34" charset="0"/>
                <a:cs typeface="Tahoma" panose="020B0604030504040204" pitchFamily="34" charset="0"/>
              </a:rPr>
              <a:t>BU</a:t>
            </a:r>
            <a:r>
              <a:rPr lang="en-US" b="1" dirty="0" err="1">
                <a:solidFill>
                  <a:schemeClr val="tx1"/>
                </a:solidFill>
                <a:latin typeface="Tahoma" panose="020B0604030504040204" pitchFamily="34" charset="0"/>
                <a:ea typeface="Tahoma" panose="020B0604030504040204" pitchFamily="34" charset="0"/>
                <a:cs typeface="Tahoma" panose="020B0604030504040204" pitchFamily="34" charset="0"/>
              </a:rPr>
              <a:t>ying</a:t>
            </a:r>
            <a:r>
              <a:rPr lang="en-US" b="1" dirty="0">
                <a:solidFill>
                  <a:schemeClr val="tx1"/>
                </a:solidFill>
                <a:latin typeface="Tahoma" panose="020B0604030504040204" pitchFamily="34" charset="0"/>
                <a:ea typeface="Tahoma" panose="020B0604030504040204" pitchFamily="34" charset="0"/>
                <a:cs typeface="Tahoma" panose="020B0604030504040204" pitchFamily="34" charset="0"/>
              </a:rPr>
              <a:t> QRG </a:t>
            </a:r>
            <a:br>
              <a:rPr lang="en-US" b="1" dirty="0">
                <a:solidFill>
                  <a:schemeClr val="tx1"/>
                </a:solidFill>
                <a:latin typeface="Tahoma" panose="020B0604030504040204" pitchFamily="34" charset="0"/>
                <a:ea typeface="Tahoma" panose="020B0604030504040204" pitchFamily="34" charset="0"/>
                <a:cs typeface="Tahoma" panose="020B0604030504040204" pitchFamily="34" charset="0"/>
              </a:rPr>
            </a:br>
            <a:br>
              <a:rPr lang="en-US" b="1" dirty="0">
                <a:solidFill>
                  <a:schemeClr val="tx1"/>
                </a:solidFill>
                <a:latin typeface="Tahoma" panose="020B0604030504040204" pitchFamily="34" charset="0"/>
                <a:ea typeface="Tahoma" panose="020B0604030504040204" pitchFamily="34" charset="0"/>
                <a:cs typeface="Tahoma" panose="020B0604030504040204" pitchFamily="34" charset="0"/>
              </a:rPr>
            </a:br>
            <a:r>
              <a:rPr lang="en-US" b="1" dirty="0"/>
              <a:t>Quick Reference Guide </a:t>
            </a:r>
            <a:br>
              <a:rPr lang="en-US" b="1" dirty="0"/>
            </a:br>
            <a:endParaRPr lang="en-US" sz="1800" dirty="0">
              <a:solidFill>
                <a:schemeClr val="tx1"/>
              </a:solidFill>
            </a:endParaRPr>
          </a:p>
        </p:txBody>
      </p:sp>
    </p:spTree>
    <p:custDataLst>
      <p:tags r:id="rId1"/>
    </p:custDataLst>
    <p:extLst>
      <p:ext uri="{BB962C8B-B14F-4D97-AF65-F5344CB8AC3E}">
        <p14:creationId xmlns:p14="http://schemas.microsoft.com/office/powerpoint/2010/main" val="23574773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Box 33"/>
          <p:cNvSpPr txBox="1"/>
          <p:nvPr/>
        </p:nvSpPr>
        <p:spPr>
          <a:xfrm>
            <a:off x="88981" y="285750"/>
            <a:ext cx="5743201" cy="369332"/>
          </a:xfrm>
          <a:prstGeom prst="rect">
            <a:avLst/>
          </a:prstGeom>
          <a:noFill/>
        </p:spPr>
        <p:txBody>
          <a:bodyPr wrap="square" rtlCol="0">
            <a:spAutoFit/>
          </a:bodyPr>
          <a:lstStyle/>
          <a:p>
            <a:pPr marL="0" marR="0" lvl="0" indent="0" algn="l" defTabSz="6858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Osaka" pitchFamily="-64" charset="-128"/>
              </a:rPr>
              <a:t>Additional Resources: Guides, FAQ, and Assistance</a:t>
            </a:r>
            <a:endParaRPr kumimoji="0" lang="en-US" sz="1800" b="1" i="0" u="none" strike="noStrike" kern="1200" cap="none" spc="0" normalizeH="0" baseline="0" noProof="0" dirty="0">
              <a:ln>
                <a:noFill/>
              </a:ln>
              <a:solidFill>
                <a:srgbClr val="000000"/>
              </a:solidFill>
              <a:effectLst/>
              <a:uLnTx/>
              <a:uFillTx/>
              <a:latin typeface="Arial"/>
              <a:ea typeface="Osaka" pitchFamily="-64" charset="-128"/>
            </a:endParaRPr>
          </a:p>
        </p:txBody>
      </p:sp>
      <p:sp>
        <p:nvSpPr>
          <p:cNvPr id="12" name="Content Placeholder 6"/>
          <p:cNvSpPr txBox="1">
            <a:spLocks/>
          </p:cNvSpPr>
          <p:nvPr/>
        </p:nvSpPr>
        <p:spPr bwMode="auto">
          <a:xfrm>
            <a:off x="1143000" y="2502084"/>
            <a:ext cx="4800600" cy="188121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lvl1pPr marL="342900" indent="-342900" algn="l" rtl="0" eaLnBrk="0" fontAlgn="base" hangingPunct="0">
              <a:spcBef>
                <a:spcPct val="20000"/>
              </a:spcBef>
              <a:spcAft>
                <a:spcPct val="0"/>
              </a:spcAft>
              <a:buClr>
                <a:srgbClr val="2675B4"/>
              </a:buClr>
              <a:buFont typeface="Wingdings" pitchFamily="2" charset="2"/>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lr>
                <a:srgbClr val="2675B4"/>
              </a:buClr>
              <a:buFont typeface="Wingdings" pitchFamily="2" charset="2"/>
              <a:buChar char="§"/>
              <a:defRPr sz="2000">
                <a:solidFill>
                  <a:schemeClr val="tx1"/>
                </a:solidFill>
                <a:latin typeface="+mn-lt"/>
                <a:ea typeface="+mn-ea"/>
                <a:cs typeface="+mn-cs"/>
              </a:defRPr>
            </a:lvl2pPr>
            <a:lvl3pPr marL="1143000" indent="-228600" algn="l" rtl="0" eaLnBrk="0" fontAlgn="base" hangingPunct="0">
              <a:spcBef>
                <a:spcPct val="20000"/>
              </a:spcBef>
              <a:spcAft>
                <a:spcPct val="0"/>
              </a:spcAft>
              <a:buClr>
                <a:srgbClr val="2675B4"/>
              </a:buClr>
              <a:buFont typeface="Wingdings" pitchFamily="2" charset="2"/>
              <a:buChar char="§"/>
              <a:defRPr sz="1800">
                <a:solidFill>
                  <a:schemeClr val="tx1"/>
                </a:solidFill>
                <a:latin typeface="+mn-lt"/>
                <a:ea typeface="+mn-ea"/>
                <a:cs typeface="+mn-cs"/>
              </a:defRPr>
            </a:lvl3pPr>
            <a:lvl4pPr marL="1600200" indent="-228600" algn="l" rtl="0" eaLnBrk="0" fontAlgn="base" hangingPunct="0">
              <a:spcBef>
                <a:spcPct val="20000"/>
              </a:spcBef>
              <a:spcAft>
                <a:spcPct val="0"/>
              </a:spcAft>
              <a:buClr>
                <a:srgbClr val="2675B4"/>
              </a:buClr>
              <a:buFont typeface="Wingdings" pitchFamily="2" charset="2"/>
              <a:buChar char="§"/>
              <a:defRPr sz="1600">
                <a:solidFill>
                  <a:schemeClr val="tx1"/>
                </a:solidFill>
                <a:latin typeface="+mn-lt"/>
                <a:ea typeface="+mn-ea"/>
                <a:cs typeface="+mn-cs"/>
              </a:defRPr>
            </a:lvl4pPr>
            <a:lvl5pPr marL="2057400" indent="-228600" algn="l" rtl="0" eaLnBrk="0" fontAlgn="base" hangingPunct="0">
              <a:spcBef>
                <a:spcPct val="20000"/>
              </a:spcBef>
              <a:spcAft>
                <a:spcPct val="0"/>
              </a:spcAft>
              <a:buClr>
                <a:srgbClr val="2675B4"/>
              </a:buClr>
              <a:buFont typeface="Wingdings" pitchFamily="2" charset="2"/>
              <a:buChar char="§"/>
              <a:defRPr sz="1600">
                <a:solidFill>
                  <a:schemeClr val="tx1"/>
                </a:solidFill>
                <a:latin typeface="+mn-lt"/>
                <a:ea typeface="+mn-ea"/>
                <a:cs typeface="+mn-cs"/>
              </a:defRPr>
            </a:lvl5pPr>
            <a:lvl6pPr marL="2514600" indent="-228600" algn="l" rtl="0" fontAlgn="base">
              <a:spcBef>
                <a:spcPct val="20000"/>
              </a:spcBef>
              <a:spcAft>
                <a:spcPct val="0"/>
              </a:spcAft>
              <a:buClr>
                <a:srgbClr val="2675B4"/>
              </a:buClr>
              <a:buFont typeface="Wingdings" charset="2"/>
              <a:buChar char="§"/>
              <a:defRPr sz="1600">
                <a:solidFill>
                  <a:schemeClr val="tx1"/>
                </a:solidFill>
                <a:latin typeface="+mn-lt"/>
                <a:ea typeface="+mn-ea"/>
                <a:cs typeface="+mn-cs"/>
              </a:defRPr>
            </a:lvl6pPr>
            <a:lvl7pPr marL="2971800" indent="-228600" algn="l" rtl="0" fontAlgn="base">
              <a:spcBef>
                <a:spcPct val="20000"/>
              </a:spcBef>
              <a:spcAft>
                <a:spcPct val="0"/>
              </a:spcAft>
              <a:buClr>
                <a:srgbClr val="2675B4"/>
              </a:buClr>
              <a:buFont typeface="Wingdings" charset="2"/>
              <a:buChar char="§"/>
              <a:defRPr sz="1600">
                <a:solidFill>
                  <a:schemeClr val="tx1"/>
                </a:solidFill>
                <a:latin typeface="+mn-lt"/>
                <a:ea typeface="+mn-ea"/>
                <a:cs typeface="+mn-cs"/>
              </a:defRPr>
            </a:lvl7pPr>
            <a:lvl8pPr marL="3429000" indent="-228600" algn="l" rtl="0" fontAlgn="base">
              <a:spcBef>
                <a:spcPct val="20000"/>
              </a:spcBef>
              <a:spcAft>
                <a:spcPct val="0"/>
              </a:spcAft>
              <a:buClr>
                <a:srgbClr val="2675B4"/>
              </a:buClr>
              <a:buFont typeface="Wingdings" charset="2"/>
              <a:buChar char="§"/>
              <a:defRPr sz="1600">
                <a:solidFill>
                  <a:schemeClr val="tx1"/>
                </a:solidFill>
                <a:latin typeface="+mn-lt"/>
                <a:ea typeface="+mn-ea"/>
                <a:cs typeface="+mn-cs"/>
              </a:defRPr>
            </a:lvl8pPr>
            <a:lvl9pPr marL="3886200" indent="-228600" algn="l" rtl="0" fontAlgn="base">
              <a:spcBef>
                <a:spcPct val="20000"/>
              </a:spcBef>
              <a:spcAft>
                <a:spcPct val="0"/>
              </a:spcAft>
              <a:buClr>
                <a:srgbClr val="2675B4"/>
              </a:buClr>
              <a:buFont typeface="Wingdings" charset="2"/>
              <a:buChar char="§"/>
              <a:defRPr sz="1600">
                <a:solidFill>
                  <a:schemeClr val="tx1"/>
                </a:solidFill>
                <a:latin typeface="+mn-lt"/>
                <a:ea typeface="+mn-ea"/>
                <a:cs typeface="+mn-cs"/>
              </a:defRPr>
            </a:lvl9pPr>
          </a:lstStyle>
          <a:p>
            <a:pPr marL="0" marR="0" lvl="0" indent="0" algn="ctr" defTabSz="685800" rtl="0" eaLnBrk="0" fontAlgn="base" latinLnBrk="0" hangingPunct="0">
              <a:lnSpc>
                <a:spcPct val="100000"/>
              </a:lnSpc>
              <a:spcBef>
                <a:spcPct val="20000"/>
              </a:spcBef>
              <a:spcAft>
                <a:spcPct val="0"/>
              </a:spcAft>
              <a:buClr>
                <a:srgbClr val="2675B4"/>
              </a:buClr>
              <a:buSzTx/>
              <a:buFont typeface="Wingdings" pitchFamily="2" charset="2"/>
              <a:buNone/>
              <a:tabLst/>
              <a:defRPr/>
            </a:pPr>
            <a:r>
              <a:rPr kumimoji="0" lang="en-US" sz="1800" b="1" i="0" u="none" strike="noStrike" kern="0" cap="none" spc="0" normalizeH="0" baseline="0" noProof="0" dirty="0">
                <a:ln>
                  <a:noFill/>
                </a:ln>
                <a:solidFill>
                  <a:srgbClr val="000000"/>
                </a:solidFill>
                <a:effectLst/>
                <a:uLnTx/>
                <a:uFillTx/>
                <a:latin typeface="Arial"/>
                <a:ea typeface="Osaka"/>
              </a:rPr>
              <a:t>Contact Us</a:t>
            </a:r>
          </a:p>
          <a:p>
            <a:pPr marL="257175" marR="0" lvl="0" indent="-257175" algn="l" defTabSz="685800" rtl="0" eaLnBrk="0" fontAlgn="base" latinLnBrk="0" hangingPunct="0">
              <a:lnSpc>
                <a:spcPct val="100000"/>
              </a:lnSpc>
              <a:spcBef>
                <a:spcPct val="20000"/>
              </a:spcBef>
              <a:spcAft>
                <a:spcPct val="0"/>
              </a:spcAft>
              <a:buClr>
                <a:srgbClr val="2675B4"/>
              </a:buClr>
              <a:buSzTx/>
              <a:buFont typeface="Wingdings" pitchFamily="2" charset="2"/>
              <a:buChar char="§"/>
              <a:tabLst/>
              <a:defRPr/>
            </a:pPr>
            <a:r>
              <a:rPr kumimoji="0" lang="en-US" sz="1350" b="0" i="0" u="none" strike="noStrike" kern="1200" cap="none" spc="0" normalizeH="0" baseline="0" noProof="0" dirty="0">
                <a:ln>
                  <a:noFill/>
                </a:ln>
                <a:solidFill>
                  <a:srgbClr val="000000"/>
                </a:solidFill>
                <a:effectLst/>
                <a:uLnTx/>
                <a:uFillTx/>
                <a:latin typeface="Arial"/>
                <a:ea typeface="Osaka"/>
              </a:rPr>
              <a:t>Ordering Information: Submit a ticket to Sourcing &amp; Procurement via the </a:t>
            </a:r>
            <a:r>
              <a:rPr kumimoji="0" lang="en-US" sz="1350" b="0" i="0" u="none" strike="noStrike" kern="1200" cap="none" spc="0" normalizeH="0" baseline="0" noProof="0" dirty="0">
                <a:ln>
                  <a:noFill/>
                </a:ln>
                <a:solidFill>
                  <a:srgbClr val="000000"/>
                </a:solidFill>
                <a:effectLst/>
                <a:uLnTx/>
                <a:uFillTx/>
                <a:latin typeface="Arial"/>
                <a:ea typeface="Osaka"/>
                <a:hlinkClick r:id="rId2"/>
              </a:rPr>
              <a:t>Financial Affairs Customer Service Portal</a:t>
            </a:r>
            <a:r>
              <a:rPr kumimoji="0" lang="en-US" sz="1350" b="0" i="0" u="none" strike="noStrike" kern="1200" cap="none" spc="0" normalizeH="0" baseline="0" noProof="0" dirty="0">
                <a:ln>
                  <a:noFill/>
                </a:ln>
                <a:solidFill>
                  <a:srgbClr val="000000"/>
                </a:solidFill>
                <a:effectLst/>
                <a:uLnTx/>
                <a:uFillTx/>
                <a:latin typeface="Arial"/>
                <a:ea typeface="Osaka"/>
              </a:rPr>
              <a:t>.</a:t>
            </a:r>
          </a:p>
          <a:p>
            <a:pPr marL="257175" marR="0" lvl="0" indent="-257175" algn="l" defTabSz="685800" rtl="0" eaLnBrk="0" fontAlgn="base" latinLnBrk="0" hangingPunct="0">
              <a:lnSpc>
                <a:spcPct val="100000"/>
              </a:lnSpc>
              <a:spcBef>
                <a:spcPct val="20000"/>
              </a:spcBef>
              <a:spcAft>
                <a:spcPct val="0"/>
              </a:spcAft>
              <a:buClr>
                <a:srgbClr val="2675B4"/>
              </a:buClr>
              <a:buSzTx/>
              <a:buFont typeface="Wingdings" pitchFamily="2" charset="2"/>
              <a:buChar char="§"/>
              <a:tabLst/>
              <a:defRPr/>
            </a:pPr>
            <a:r>
              <a:rPr kumimoji="0" lang="en-US" sz="1350" b="0" i="0" u="none" strike="noStrike" kern="1200" cap="none" spc="0" normalizeH="0" baseline="0" noProof="0" dirty="0">
                <a:ln>
                  <a:noFill/>
                </a:ln>
                <a:solidFill>
                  <a:srgbClr val="000000"/>
                </a:solidFill>
                <a:effectLst/>
                <a:uLnTx/>
                <a:uFillTx/>
                <a:latin typeface="Arial"/>
                <a:ea typeface="Osaka"/>
              </a:rPr>
              <a:t>Invoice &amp; Payment Information: Submit a ticket to Accounts Payable via the </a:t>
            </a:r>
            <a:r>
              <a:rPr kumimoji="0" lang="en-US" sz="1350" b="0" i="0" u="none" strike="noStrike" kern="1200" cap="none" spc="0" normalizeH="0" baseline="0" noProof="0" dirty="0">
                <a:ln>
                  <a:noFill/>
                </a:ln>
                <a:solidFill>
                  <a:srgbClr val="000000"/>
                </a:solidFill>
                <a:effectLst/>
                <a:uLnTx/>
                <a:uFillTx/>
                <a:latin typeface="Arial"/>
                <a:ea typeface="Osaka"/>
                <a:hlinkClick r:id="rId2"/>
              </a:rPr>
              <a:t>Financial Affairs Customer Service Portal</a:t>
            </a:r>
            <a:r>
              <a:rPr kumimoji="0" lang="en-US" sz="1350" b="0" i="0" u="none" strike="noStrike" kern="1200" cap="none" spc="0" normalizeH="0" baseline="0" noProof="0" dirty="0">
                <a:ln>
                  <a:noFill/>
                </a:ln>
                <a:solidFill>
                  <a:srgbClr val="000000"/>
                </a:solidFill>
                <a:effectLst/>
                <a:uLnTx/>
                <a:uFillTx/>
                <a:latin typeface="Arial"/>
                <a:ea typeface="Osaka"/>
              </a:rPr>
              <a:t>.</a:t>
            </a:r>
          </a:p>
          <a:p>
            <a:pPr marL="257175" marR="0" lvl="0" indent="-257175" algn="l" defTabSz="685800" rtl="0" eaLnBrk="0" fontAlgn="base" latinLnBrk="0" hangingPunct="0">
              <a:lnSpc>
                <a:spcPct val="100000"/>
              </a:lnSpc>
              <a:spcBef>
                <a:spcPct val="20000"/>
              </a:spcBef>
              <a:spcAft>
                <a:spcPct val="0"/>
              </a:spcAft>
              <a:buClr>
                <a:srgbClr val="2675B4"/>
              </a:buClr>
              <a:buSzTx/>
              <a:buFont typeface="Wingdings" pitchFamily="2" charset="2"/>
              <a:buChar char="§"/>
              <a:tabLst/>
              <a:defRPr/>
            </a:pPr>
            <a:endParaRPr kumimoji="0" lang="en-US" sz="1350" b="0" i="0" u="none" strike="noStrike" kern="1200" cap="none" spc="0" normalizeH="0" baseline="0" noProof="0" dirty="0">
              <a:ln>
                <a:noFill/>
              </a:ln>
              <a:solidFill>
                <a:srgbClr val="000000"/>
              </a:solidFill>
              <a:effectLst/>
              <a:uLnTx/>
              <a:uFillTx/>
              <a:latin typeface="Arial"/>
              <a:ea typeface="Osaka"/>
            </a:endParaRPr>
          </a:p>
        </p:txBody>
      </p:sp>
      <p:sp>
        <p:nvSpPr>
          <p:cNvPr id="14" name="Content Placeholder 6"/>
          <p:cNvSpPr txBox="1">
            <a:spLocks/>
          </p:cNvSpPr>
          <p:nvPr/>
        </p:nvSpPr>
        <p:spPr bwMode="auto">
          <a:xfrm>
            <a:off x="1143001" y="868296"/>
            <a:ext cx="4800600" cy="158915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lvl1pPr marL="342900" indent="-342900" algn="l" rtl="0" eaLnBrk="0" fontAlgn="base" hangingPunct="0">
              <a:spcBef>
                <a:spcPct val="20000"/>
              </a:spcBef>
              <a:spcAft>
                <a:spcPct val="0"/>
              </a:spcAft>
              <a:buClr>
                <a:srgbClr val="2675B4"/>
              </a:buClr>
              <a:buFont typeface="Wingdings" pitchFamily="2" charset="2"/>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lr>
                <a:srgbClr val="2675B4"/>
              </a:buClr>
              <a:buFont typeface="Wingdings" pitchFamily="2" charset="2"/>
              <a:buChar char="§"/>
              <a:defRPr sz="2000">
                <a:solidFill>
                  <a:schemeClr val="tx1"/>
                </a:solidFill>
                <a:latin typeface="+mn-lt"/>
                <a:ea typeface="+mn-ea"/>
                <a:cs typeface="+mn-cs"/>
              </a:defRPr>
            </a:lvl2pPr>
            <a:lvl3pPr marL="1143000" indent="-228600" algn="l" rtl="0" eaLnBrk="0" fontAlgn="base" hangingPunct="0">
              <a:spcBef>
                <a:spcPct val="20000"/>
              </a:spcBef>
              <a:spcAft>
                <a:spcPct val="0"/>
              </a:spcAft>
              <a:buClr>
                <a:srgbClr val="2675B4"/>
              </a:buClr>
              <a:buFont typeface="Wingdings" pitchFamily="2" charset="2"/>
              <a:buChar char="§"/>
              <a:defRPr sz="1800">
                <a:solidFill>
                  <a:schemeClr val="tx1"/>
                </a:solidFill>
                <a:latin typeface="+mn-lt"/>
                <a:ea typeface="+mn-ea"/>
                <a:cs typeface="+mn-cs"/>
              </a:defRPr>
            </a:lvl3pPr>
            <a:lvl4pPr marL="1600200" indent="-228600" algn="l" rtl="0" eaLnBrk="0" fontAlgn="base" hangingPunct="0">
              <a:spcBef>
                <a:spcPct val="20000"/>
              </a:spcBef>
              <a:spcAft>
                <a:spcPct val="0"/>
              </a:spcAft>
              <a:buClr>
                <a:srgbClr val="2675B4"/>
              </a:buClr>
              <a:buFont typeface="Wingdings" pitchFamily="2" charset="2"/>
              <a:buChar char="§"/>
              <a:defRPr sz="1600">
                <a:solidFill>
                  <a:schemeClr val="tx1"/>
                </a:solidFill>
                <a:latin typeface="+mn-lt"/>
                <a:ea typeface="+mn-ea"/>
                <a:cs typeface="+mn-cs"/>
              </a:defRPr>
            </a:lvl4pPr>
            <a:lvl5pPr marL="2057400" indent="-228600" algn="l" rtl="0" eaLnBrk="0" fontAlgn="base" hangingPunct="0">
              <a:spcBef>
                <a:spcPct val="20000"/>
              </a:spcBef>
              <a:spcAft>
                <a:spcPct val="0"/>
              </a:spcAft>
              <a:buClr>
                <a:srgbClr val="2675B4"/>
              </a:buClr>
              <a:buFont typeface="Wingdings" pitchFamily="2" charset="2"/>
              <a:buChar char="§"/>
              <a:defRPr sz="1600">
                <a:solidFill>
                  <a:schemeClr val="tx1"/>
                </a:solidFill>
                <a:latin typeface="+mn-lt"/>
                <a:ea typeface="+mn-ea"/>
                <a:cs typeface="+mn-cs"/>
              </a:defRPr>
            </a:lvl5pPr>
            <a:lvl6pPr marL="2514600" indent="-228600" algn="l" rtl="0" fontAlgn="base">
              <a:spcBef>
                <a:spcPct val="20000"/>
              </a:spcBef>
              <a:spcAft>
                <a:spcPct val="0"/>
              </a:spcAft>
              <a:buClr>
                <a:srgbClr val="2675B4"/>
              </a:buClr>
              <a:buFont typeface="Wingdings" charset="2"/>
              <a:buChar char="§"/>
              <a:defRPr sz="1600">
                <a:solidFill>
                  <a:schemeClr val="tx1"/>
                </a:solidFill>
                <a:latin typeface="+mn-lt"/>
                <a:ea typeface="+mn-ea"/>
                <a:cs typeface="+mn-cs"/>
              </a:defRPr>
            </a:lvl6pPr>
            <a:lvl7pPr marL="2971800" indent="-228600" algn="l" rtl="0" fontAlgn="base">
              <a:spcBef>
                <a:spcPct val="20000"/>
              </a:spcBef>
              <a:spcAft>
                <a:spcPct val="0"/>
              </a:spcAft>
              <a:buClr>
                <a:srgbClr val="2675B4"/>
              </a:buClr>
              <a:buFont typeface="Wingdings" charset="2"/>
              <a:buChar char="§"/>
              <a:defRPr sz="1600">
                <a:solidFill>
                  <a:schemeClr val="tx1"/>
                </a:solidFill>
                <a:latin typeface="+mn-lt"/>
                <a:ea typeface="+mn-ea"/>
                <a:cs typeface="+mn-cs"/>
              </a:defRPr>
            </a:lvl7pPr>
            <a:lvl8pPr marL="3429000" indent="-228600" algn="l" rtl="0" fontAlgn="base">
              <a:spcBef>
                <a:spcPct val="20000"/>
              </a:spcBef>
              <a:spcAft>
                <a:spcPct val="0"/>
              </a:spcAft>
              <a:buClr>
                <a:srgbClr val="2675B4"/>
              </a:buClr>
              <a:buFont typeface="Wingdings" charset="2"/>
              <a:buChar char="§"/>
              <a:defRPr sz="1600">
                <a:solidFill>
                  <a:schemeClr val="tx1"/>
                </a:solidFill>
                <a:latin typeface="+mn-lt"/>
                <a:ea typeface="+mn-ea"/>
                <a:cs typeface="+mn-cs"/>
              </a:defRPr>
            </a:lvl8pPr>
            <a:lvl9pPr marL="3886200" indent="-228600" algn="l" rtl="0" fontAlgn="base">
              <a:spcBef>
                <a:spcPct val="20000"/>
              </a:spcBef>
              <a:spcAft>
                <a:spcPct val="0"/>
              </a:spcAft>
              <a:buClr>
                <a:srgbClr val="2675B4"/>
              </a:buClr>
              <a:buFont typeface="Wingdings" charset="2"/>
              <a:buChar char="§"/>
              <a:defRPr sz="1600">
                <a:solidFill>
                  <a:schemeClr val="tx1"/>
                </a:solidFill>
                <a:latin typeface="+mn-lt"/>
                <a:ea typeface="+mn-ea"/>
                <a:cs typeface="+mn-cs"/>
              </a:defRPr>
            </a:lvl9pPr>
          </a:lstStyle>
          <a:p>
            <a:pPr marL="0" marR="0" lvl="0" indent="0" algn="ctr" defTabSz="685800" rtl="0" eaLnBrk="0" fontAlgn="base" latinLnBrk="0" hangingPunct="0">
              <a:lnSpc>
                <a:spcPct val="100000"/>
              </a:lnSpc>
              <a:spcBef>
                <a:spcPct val="20000"/>
              </a:spcBef>
              <a:spcAft>
                <a:spcPct val="0"/>
              </a:spcAft>
              <a:buClr>
                <a:srgbClr val="2675B4"/>
              </a:buClr>
              <a:buSzTx/>
              <a:buFont typeface="Wingdings" pitchFamily="2" charset="2"/>
              <a:buNone/>
              <a:tabLst/>
              <a:defRPr/>
            </a:pPr>
            <a:r>
              <a:rPr kumimoji="0" lang="en-US" sz="1800" b="1" i="0" u="none" strike="noStrike" kern="1200" cap="none" spc="0" normalizeH="0" baseline="0" noProof="0" dirty="0">
                <a:ln>
                  <a:noFill/>
                </a:ln>
                <a:solidFill>
                  <a:srgbClr val="000000"/>
                </a:solidFill>
                <a:effectLst/>
                <a:uLnTx/>
                <a:uFillTx/>
                <a:latin typeface="Arial"/>
                <a:ea typeface="Osaka"/>
              </a:rPr>
              <a:t>Guides &amp; FAQs</a:t>
            </a:r>
          </a:p>
          <a:p>
            <a:pPr marL="257175" marR="0" lvl="0" indent="-257175" algn="l" defTabSz="685800" rtl="0" eaLnBrk="0" fontAlgn="base" latinLnBrk="0" hangingPunct="0">
              <a:lnSpc>
                <a:spcPct val="100000"/>
              </a:lnSpc>
              <a:spcBef>
                <a:spcPct val="20000"/>
              </a:spcBef>
              <a:spcAft>
                <a:spcPct val="0"/>
              </a:spcAft>
              <a:buClr>
                <a:srgbClr val="2675B4"/>
              </a:buClr>
              <a:buSzTx/>
              <a:buFont typeface="Wingdings" pitchFamily="2" charset="2"/>
              <a:buChar char="§"/>
              <a:tabLst/>
              <a:defRPr/>
            </a:pPr>
            <a:r>
              <a:rPr kumimoji="0" lang="en-US" sz="1350" b="0" i="0" u="none" strike="noStrike" kern="1200" cap="none" spc="0" normalizeH="0" baseline="0" noProof="0" dirty="0">
                <a:ln>
                  <a:noFill/>
                </a:ln>
                <a:solidFill>
                  <a:srgbClr val="000000"/>
                </a:solidFill>
                <a:effectLst/>
                <a:uLnTx/>
                <a:uFillTx/>
                <a:latin typeface="Arial"/>
                <a:ea typeface="Osaka"/>
                <a:hlinkClick r:id="rId3"/>
              </a:rPr>
              <a:t>How to Place Orders</a:t>
            </a:r>
            <a:endParaRPr kumimoji="0" lang="en-US" sz="1350" b="0" i="0" u="none" strike="noStrike" kern="1200" cap="none" spc="0" normalizeH="0" baseline="0" noProof="0" dirty="0">
              <a:ln>
                <a:noFill/>
              </a:ln>
              <a:solidFill>
                <a:srgbClr val="000000"/>
              </a:solidFill>
              <a:effectLst/>
              <a:uLnTx/>
              <a:uFillTx/>
              <a:latin typeface="Arial"/>
              <a:ea typeface="Osaka"/>
            </a:endParaRPr>
          </a:p>
          <a:p>
            <a:pPr marL="257175" marR="0" lvl="0" indent="-257175" algn="l" defTabSz="685800" rtl="0" eaLnBrk="0" fontAlgn="base" latinLnBrk="0" hangingPunct="0">
              <a:lnSpc>
                <a:spcPct val="100000"/>
              </a:lnSpc>
              <a:spcBef>
                <a:spcPct val="20000"/>
              </a:spcBef>
              <a:spcAft>
                <a:spcPct val="0"/>
              </a:spcAft>
              <a:buClr>
                <a:srgbClr val="2675B4"/>
              </a:buClr>
              <a:buSzTx/>
              <a:buFont typeface="Wingdings" pitchFamily="2" charset="2"/>
              <a:buChar char="§"/>
              <a:tabLst/>
              <a:defRPr/>
            </a:pPr>
            <a:r>
              <a:rPr kumimoji="0" lang="en-US" sz="1350" b="0" i="0" u="none" strike="noStrike" kern="1200" cap="none" spc="0" normalizeH="0" baseline="0" noProof="0" dirty="0">
                <a:ln>
                  <a:noFill/>
                </a:ln>
                <a:solidFill>
                  <a:srgbClr val="000000"/>
                </a:solidFill>
                <a:effectLst/>
                <a:uLnTx/>
                <a:uFillTx/>
                <a:latin typeface="Arial"/>
                <a:ea typeface="Osaka"/>
                <a:hlinkClick r:id="rId4"/>
              </a:rPr>
              <a:t>FAQs</a:t>
            </a:r>
            <a:endParaRPr kumimoji="0" lang="en-US" sz="1350" b="0" i="0" u="none" strike="noStrike" kern="1200" cap="none" spc="0" normalizeH="0" baseline="0" noProof="0" dirty="0">
              <a:ln>
                <a:noFill/>
              </a:ln>
              <a:solidFill>
                <a:srgbClr val="000000"/>
              </a:solidFill>
              <a:effectLst/>
              <a:uLnTx/>
              <a:uFillTx/>
              <a:latin typeface="Arial"/>
              <a:ea typeface="Osaka"/>
            </a:endParaRPr>
          </a:p>
          <a:p>
            <a:pPr marL="257175" marR="0" lvl="0" indent="-257175" algn="l" defTabSz="685800" rtl="0" eaLnBrk="0" fontAlgn="base" latinLnBrk="0" hangingPunct="0">
              <a:lnSpc>
                <a:spcPct val="100000"/>
              </a:lnSpc>
              <a:spcBef>
                <a:spcPct val="20000"/>
              </a:spcBef>
              <a:spcAft>
                <a:spcPct val="0"/>
              </a:spcAft>
              <a:buClr>
                <a:srgbClr val="2675B4"/>
              </a:buClr>
              <a:buSzTx/>
              <a:buFont typeface="Wingdings" pitchFamily="2" charset="2"/>
              <a:buChar char="§"/>
              <a:tabLst/>
              <a:defRPr/>
            </a:pPr>
            <a:r>
              <a:rPr kumimoji="0" lang="en-US" sz="1400" b="0" i="0" u="none" strike="noStrike" kern="1200" cap="none" spc="0" normalizeH="0" baseline="0" noProof="0" dirty="0">
                <a:ln>
                  <a:noFill/>
                </a:ln>
                <a:solidFill>
                  <a:srgbClr val="000000"/>
                </a:solidFill>
                <a:effectLst/>
                <a:uLnTx/>
                <a:uFillTx/>
                <a:latin typeface="Arial"/>
                <a:hlinkClick r:id="rId5"/>
              </a:rPr>
              <a:t>Invoice Guides and FAQ</a:t>
            </a:r>
            <a:endParaRPr kumimoji="0" lang="en-US" sz="1350" b="0" i="0" u="none" strike="noStrike" kern="1200" cap="none" spc="0" normalizeH="0" baseline="0" noProof="0" dirty="0">
              <a:ln>
                <a:noFill/>
              </a:ln>
              <a:solidFill>
                <a:srgbClr val="000000"/>
              </a:solidFill>
              <a:effectLst/>
              <a:uLnTx/>
              <a:uFillTx/>
              <a:latin typeface="Arial"/>
              <a:ea typeface="Osaka"/>
            </a:endParaRPr>
          </a:p>
        </p:txBody>
      </p:sp>
      <p:grpSp>
        <p:nvGrpSpPr>
          <p:cNvPr id="18" name="Google Shape;6486;p62"/>
          <p:cNvGrpSpPr/>
          <p:nvPr/>
        </p:nvGrpSpPr>
        <p:grpSpPr>
          <a:xfrm>
            <a:off x="6358184" y="327919"/>
            <a:ext cx="357468" cy="352675"/>
            <a:chOff x="-33645475" y="3228075"/>
            <a:chExt cx="294600" cy="290650"/>
          </a:xfrm>
          <a:solidFill>
            <a:schemeClr val="tx1"/>
          </a:solidFill>
        </p:grpSpPr>
        <p:sp>
          <p:nvSpPr>
            <p:cNvPr id="19" name="Google Shape;6487;p62"/>
            <p:cNvSpPr/>
            <p:nvPr/>
          </p:nvSpPr>
          <p:spPr>
            <a:xfrm>
              <a:off x="-33456450" y="3261925"/>
              <a:ext cx="84300" cy="85100"/>
            </a:xfrm>
            <a:custGeom>
              <a:avLst/>
              <a:gdLst/>
              <a:ahLst/>
              <a:cxnLst/>
              <a:rect l="l" t="t" r="r" b="b"/>
              <a:pathLst>
                <a:path w="3372" h="3404" extrusionOk="0">
                  <a:moveTo>
                    <a:pt x="347" y="1"/>
                  </a:moveTo>
                  <a:cubicBezTo>
                    <a:pt x="158" y="1"/>
                    <a:pt x="1" y="158"/>
                    <a:pt x="1" y="347"/>
                  </a:cubicBezTo>
                  <a:cubicBezTo>
                    <a:pt x="1" y="536"/>
                    <a:pt x="158" y="694"/>
                    <a:pt x="347" y="694"/>
                  </a:cubicBezTo>
                  <a:lnTo>
                    <a:pt x="1009" y="694"/>
                  </a:lnTo>
                  <a:cubicBezTo>
                    <a:pt x="1576" y="694"/>
                    <a:pt x="2049" y="1166"/>
                    <a:pt x="2049" y="1733"/>
                  </a:cubicBezTo>
                  <a:lnTo>
                    <a:pt x="2049" y="2269"/>
                  </a:lnTo>
                  <a:lnTo>
                    <a:pt x="1923" y="2175"/>
                  </a:lnTo>
                  <a:cubicBezTo>
                    <a:pt x="1860" y="2112"/>
                    <a:pt x="1773" y="2080"/>
                    <a:pt x="1686" y="2080"/>
                  </a:cubicBezTo>
                  <a:cubicBezTo>
                    <a:pt x="1600" y="2080"/>
                    <a:pt x="1513" y="2112"/>
                    <a:pt x="1450" y="2175"/>
                  </a:cubicBezTo>
                  <a:cubicBezTo>
                    <a:pt x="1324" y="2269"/>
                    <a:pt x="1324" y="2521"/>
                    <a:pt x="1450" y="2647"/>
                  </a:cubicBezTo>
                  <a:lnTo>
                    <a:pt x="2112" y="3309"/>
                  </a:lnTo>
                  <a:cubicBezTo>
                    <a:pt x="2175" y="3372"/>
                    <a:pt x="2269" y="3403"/>
                    <a:pt x="2360" y="3403"/>
                  </a:cubicBezTo>
                  <a:cubicBezTo>
                    <a:pt x="2450" y="3403"/>
                    <a:pt x="2537" y="3372"/>
                    <a:pt x="2584" y="3309"/>
                  </a:cubicBezTo>
                  <a:lnTo>
                    <a:pt x="3277" y="2647"/>
                  </a:lnTo>
                  <a:cubicBezTo>
                    <a:pt x="3372" y="2521"/>
                    <a:pt x="3372" y="2269"/>
                    <a:pt x="3277" y="2175"/>
                  </a:cubicBezTo>
                  <a:cubicBezTo>
                    <a:pt x="3214" y="2112"/>
                    <a:pt x="3120" y="2080"/>
                    <a:pt x="3029" y="2080"/>
                  </a:cubicBezTo>
                  <a:cubicBezTo>
                    <a:pt x="2939" y="2080"/>
                    <a:pt x="2852" y="2112"/>
                    <a:pt x="2805" y="2175"/>
                  </a:cubicBezTo>
                  <a:lnTo>
                    <a:pt x="2679" y="2269"/>
                  </a:lnTo>
                  <a:lnTo>
                    <a:pt x="2679" y="1733"/>
                  </a:lnTo>
                  <a:cubicBezTo>
                    <a:pt x="2742" y="788"/>
                    <a:pt x="1954" y="1"/>
                    <a:pt x="1009" y="1"/>
                  </a:cubicBezTo>
                  <a:close/>
                </a:path>
              </a:pathLst>
            </a:custGeom>
            <a:grpFill/>
            <a:ln>
              <a:noFill/>
            </a:ln>
          </p:spPr>
          <p:txBody>
            <a:bodyPr spcFirstLastPara="1" wrap="square" lIns="91425" tIns="91425" rIns="91425" bIns="91425" anchor="ctr" anchorCtr="0">
              <a:noAutofit/>
            </a:bodyPr>
            <a:lstStyle/>
            <a:p>
              <a:pPr marL="0" marR="0" lvl="0" indent="0" algn="l" defTabSz="914378" rtl="0" eaLnBrk="0" fontAlgn="base" latinLnBrk="0" hangingPunct="0">
                <a:lnSpc>
                  <a:spcPct val="100000"/>
                </a:lnSpc>
                <a:spcBef>
                  <a:spcPct val="0"/>
                </a:spcBef>
                <a:spcAft>
                  <a:spcPct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Osaka" pitchFamily="-64" charset="-128"/>
                <a:cs typeface="Arial"/>
                <a:sym typeface="Arial"/>
              </a:endParaRPr>
            </a:p>
          </p:txBody>
        </p:sp>
        <p:sp>
          <p:nvSpPr>
            <p:cNvPr id="20" name="Google Shape;6488;p62"/>
            <p:cNvSpPr/>
            <p:nvPr/>
          </p:nvSpPr>
          <p:spPr>
            <a:xfrm>
              <a:off x="-33575375" y="3433625"/>
              <a:ext cx="85075" cy="85100"/>
            </a:xfrm>
            <a:custGeom>
              <a:avLst/>
              <a:gdLst/>
              <a:ahLst/>
              <a:cxnLst/>
              <a:rect l="l" t="t" r="r" b="b"/>
              <a:pathLst>
                <a:path w="3403" h="3404" extrusionOk="0">
                  <a:moveTo>
                    <a:pt x="1013" y="1"/>
                  </a:moveTo>
                  <a:cubicBezTo>
                    <a:pt x="922" y="1"/>
                    <a:pt x="835" y="32"/>
                    <a:pt x="788" y="95"/>
                  </a:cubicBezTo>
                  <a:lnTo>
                    <a:pt x="127" y="757"/>
                  </a:lnTo>
                  <a:cubicBezTo>
                    <a:pt x="1" y="883"/>
                    <a:pt x="1" y="1135"/>
                    <a:pt x="127" y="1229"/>
                  </a:cubicBezTo>
                  <a:cubicBezTo>
                    <a:pt x="174" y="1292"/>
                    <a:pt x="260" y="1324"/>
                    <a:pt x="351" y="1324"/>
                  </a:cubicBezTo>
                  <a:cubicBezTo>
                    <a:pt x="442" y="1324"/>
                    <a:pt x="536" y="1292"/>
                    <a:pt x="599" y="1229"/>
                  </a:cubicBezTo>
                  <a:lnTo>
                    <a:pt x="694" y="1135"/>
                  </a:lnTo>
                  <a:lnTo>
                    <a:pt x="694" y="1671"/>
                  </a:lnTo>
                  <a:cubicBezTo>
                    <a:pt x="694" y="2616"/>
                    <a:pt x="1450" y="3372"/>
                    <a:pt x="2395" y="3372"/>
                  </a:cubicBezTo>
                  <a:lnTo>
                    <a:pt x="3057" y="3372"/>
                  </a:lnTo>
                  <a:lnTo>
                    <a:pt x="3057" y="3403"/>
                  </a:lnTo>
                  <a:cubicBezTo>
                    <a:pt x="3246" y="3403"/>
                    <a:pt x="3403" y="3246"/>
                    <a:pt x="3403" y="3057"/>
                  </a:cubicBezTo>
                  <a:cubicBezTo>
                    <a:pt x="3403" y="2868"/>
                    <a:pt x="3246" y="2710"/>
                    <a:pt x="3057" y="2710"/>
                  </a:cubicBezTo>
                  <a:lnTo>
                    <a:pt x="2363" y="2710"/>
                  </a:lnTo>
                  <a:cubicBezTo>
                    <a:pt x="1796" y="2710"/>
                    <a:pt x="1324" y="2238"/>
                    <a:pt x="1324" y="1671"/>
                  </a:cubicBezTo>
                  <a:lnTo>
                    <a:pt x="1324" y="1135"/>
                  </a:lnTo>
                  <a:lnTo>
                    <a:pt x="1450" y="1229"/>
                  </a:lnTo>
                  <a:cubicBezTo>
                    <a:pt x="1513" y="1292"/>
                    <a:pt x="1599" y="1324"/>
                    <a:pt x="1686" y="1324"/>
                  </a:cubicBezTo>
                  <a:cubicBezTo>
                    <a:pt x="1773" y="1324"/>
                    <a:pt x="1859" y="1292"/>
                    <a:pt x="1922" y="1229"/>
                  </a:cubicBezTo>
                  <a:cubicBezTo>
                    <a:pt x="2048" y="1135"/>
                    <a:pt x="2048" y="883"/>
                    <a:pt x="1922" y="757"/>
                  </a:cubicBezTo>
                  <a:lnTo>
                    <a:pt x="1261" y="95"/>
                  </a:lnTo>
                  <a:cubicBezTo>
                    <a:pt x="1198" y="32"/>
                    <a:pt x="1103" y="1"/>
                    <a:pt x="1013" y="1"/>
                  </a:cubicBezTo>
                  <a:close/>
                </a:path>
              </a:pathLst>
            </a:custGeom>
            <a:grpFill/>
            <a:ln>
              <a:noFill/>
            </a:ln>
          </p:spPr>
          <p:txBody>
            <a:bodyPr spcFirstLastPara="1" wrap="square" lIns="91425" tIns="91425" rIns="91425" bIns="91425" anchor="ctr" anchorCtr="0">
              <a:noAutofit/>
            </a:bodyPr>
            <a:lstStyle/>
            <a:p>
              <a:pPr marL="0" marR="0" lvl="0" indent="0" algn="l" defTabSz="914378" rtl="0" eaLnBrk="0" fontAlgn="base" latinLnBrk="0" hangingPunct="0">
                <a:lnSpc>
                  <a:spcPct val="100000"/>
                </a:lnSpc>
                <a:spcBef>
                  <a:spcPct val="0"/>
                </a:spcBef>
                <a:spcAft>
                  <a:spcPct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Osaka" pitchFamily="-64" charset="-128"/>
                <a:cs typeface="Arial"/>
                <a:sym typeface="Arial"/>
              </a:endParaRPr>
            </a:p>
          </p:txBody>
        </p:sp>
        <p:sp>
          <p:nvSpPr>
            <p:cNvPr id="21" name="Google Shape;6489;p62"/>
            <p:cNvSpPr/>
            <p:nvPr/>
          </p:nvSpPr>
          <p:spPr>
            <a:xfrm>
              <a:off x="-33645475" y="3228075"/>
              <a:ext cx="206375" cy="153600"/>
            </a:xfrm>
            <a:custGeom>
              <a:avLst/>
              <a:gdLst/>
              <a:ahLst/>
              <a:cxnLst/>
              <a:rect l="l" t="t" r="r" b="b"/>
              <a:pathLst>
                <a:path w="8255" h="6144" extrusionOk="0">
                  <a:moveTo>
                    <a:pt x="4191" y="0"/>
                  </a:moveTo>
                  <a:cubicBezTo>
                    <a:pt x="2300" y="0"/>
                    <a:pt x="757" y="1544"/>
                    <a:pt x="757" y="3434"/>
                  </a:cubicBezTo>
                  <a:lnTo>
                    <a:pt x="757" y="3529"/>
                  </a:lnTo>
                  <a:cubicBezTo>
                    <a:pt x="347" y="3686"/>
                    <a:pt x="95" y="4033"/>
                    <a:pt x="95" y="4474"/>
                  </a:cubicBezTo>
                  <a:lnTo>
                    <a:pt x="95" y="5135"/>
                  </a:lnTo>
                  <a:cubicBezTo>
                    <a:pt x="1" y="5671"/>
                    <a:pt x="473" y="6143"/>
                    <a:pt x="1009" y="6143"/>
                  </a:cubicBezTo>
                  <a:cubicBezTo>
                    <a:pt x="1135" y="6143"/>
                    <a:pt x="1261" y="6112"/>
                    <a:pt x="1387" y="6080"/>
                  </a:cubicBezTo>
                  <a:lnTo>
                    <a:pt x="1387" y="3403"/>
                  </a:lnTo>
                  <a:cubicBezTo>
                    <a:pt x="1387" y="1890"/>
                    <a:pt x="2647" y="630"/>
                    <a:pt x="4128" y="630"/>
                  </a:cubicBezTo>
                  <a:cubicBezTo>
                    <a:pt x="5640" y="630"/>
                    <a:pt x="6900" y="1890"/>
                    <a:pt x="6900" y="3403"/>
                  </a:cubicBezTo>
                  <a:lnTo>
                    <a:pt x="6900" y="6080"/>
                  </a:lnTo>
                  <a:cubicBezTo>
                    <a:pt x="6995" y="6112"/>
                    <a:pt x="7121" y="6143"/>
                    <a:pt x="7247" y="6143"/>
                  </a:cubicBezTo>
                  <a:cubicBezTo>
                    <a:pt x="7782" y="6143"/>
                    <a:pt x="8255" y="5671"/>
                    <a:pt x="8255" y="5135"/>
                  </a:cubicBezTo>
                  <a:lnTo>
                    <a:pt x="8255" y="4474"/>
                  </a:lnTo>
                  <a:cubicBezTo>
                    <a:pt x="8255" y="4033"/>
                    <a:pt x="8003" y="3623"/>
                    <a:pt x="7593" y="3529"/>
                  </a:cubicBezTo>
                  <a:lnTo>
                    <a:pt x="7593" y="3434"/>
                  </a:lnTo>
                  <a:cubicBezTo>
                    <a:pt x="7593" y="1544"/>
                    <a:pt x="6050" y="0"/>
                    <a:pt x="4191" y="0"/>
                  </a:cubicBezTo>
                  <a:close/>
                </a:path>
              </a:pathLst>
            </a:custGeom>
            <a:grpFill/>
            <a:ln>
              <a:noFill/>
            </a:ln>
          </p:spPr>
          <p:txBody>
            <a:bodyPr spcFirstLastPara="1" wrap="square" lIns="91425" tIns="91425" rIns="91425" bIns="91425" anchor="ctr" anchorCtr="0">
              <a:noAutofit/>
            </a:bodyPr>
            <a:lstStyle/>
            <a:p>
              <a:pPr marL="0" marR="0" lvl="0" indent="0" algn="l" defTabSz="914378" rtl="0" eaLnBrk="0" fontAlgn="base" latinLnBrk="0" hangingPunct="0">
                <a:lnSpc>
                  <a:spcPct val="100000"/>
                </a:lnSpc>
                <a:spcBef>
                  <a:spcPct val="0"/>
                </a:spcBef>
                <a:spcAft>
                  <a:spcPct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Osaka" pitchFamily="-64" charset="-128"/>
                <a:cs typeface="Arial"/>
                <a:sym typeface="Arial"/>
              </a:endParaRPr>
            </a:p>
          </p:txBody>
        </p:sp>
        <p:sp>
          <p:nvSpPr>
            <p:cNvPr id="22" name="Google Shape;6490;p62"/>
            <p:cNvSpPr/>
            <p:nvPr/>
          </p:nvSpPr>
          <p:spPr>
            <a:xfrm>
              <a:off x="-33593500" y="3279250"/>
              <a:ext cx="104775" cy="52275"/>
            </a:xfrm>
            <a:custGeom>
              <a:avLst/>
              <a:gdLst/>
              <a:ahLst/>
              <a:cxnLst/>
              <a:rect l="l" t="t" r="r" b="b"/>
              <a:pathLst>
                <a:path w="4191" h="2091" extrusionOk="0">
                  <a:moveTo>
                    <a:pt x="1734" y="1"/>
                  </a:moveTo>
                  <a:cubicBezTo>
                    <a:pt x="789" y="1"/>
                    <a:pt x="1" y="757"/>
                    <a:pt x="1" y="1702"/>
                  </a:cubicBezTo>
                  <a:lnTo>
                    <a:pt x="1" y="2049"/>
                  </a:lnTo>
                  <a:lnTo>
                    <a:pt x="1230" y="2049"/>
                  </a:lnTo>
                  <a:cubicBezTo>
                    <a:pt x="1545" y="2049"/>
                    <a:pt x="1891" y="2049"/>
                    <a:pt x="2017" y="1986"/>
                  </a:cubicBezTo>
                  <a:cubicBezTo>
                    <a:pt x="2049" y="1954"/>
                    <a:pt x="2080" y="1828"/>
                    <a:pt x="2080" y="1734"/>
                  </a:cubicBezTo>
                  <a:cubicBezTo>
                    <a:pt x="2080" y="1545"/>
                    <a:pt x="2238" y="1387"/>
                    <a:pt x="2458" y="1387"/>
                  </a:cubicBezTo>
                  <a:cubicBezTo>
                    <a:pt x="2647" y="1387"/>
                    <a:pt x="2805" y="1545"/>
                    <a:pt x="2805" y="1734"/>
                  </a:cubicBezTo>
                  <a:cubicBezTo>
                    <a:pt x="2805" y="1828"/>
                    <a:pt x="2805" y="1954"/>
                    <a:pt x="2868" y="1986"/>
                  </a:cubicBezTo>
                  <a:cubicBezTo>
                    <a:pt x="2942" y="2059"/>
                    <a:pt x="3091" y="2090"/>
                    <a:pt x="3266" y="2090"/>
                  </a:cubicBezTo>
                  <a:cubicBezTo>
                    <a:pt x="3389" y="2090"/>
                    <a:pt x="3525" y="2075"/>
                    <a:pt x="3656" y="2049"/>
                  </a:cubicBezTo>
                  <a:lnTo>
                    <a:pt x="4191" y="2049"/>
                  </a:lnTo>
                  <a:lnTo>
                    <a:pt x="4191" y="1702"/>
                  </a:lnTo>
                  <a:lnTo>
                    <a:pt x="4128" y="1702"/>
                  </a:lnTo>
                  <a:cubicBezTo>
                    <a:pt x="4128" y="757"/>
                    <a:pt x="3340" y="1"/>
                    <a:pt x="2395" y="1"/>
                  </a:cubicBezTo>
                  <a:close/>
                </a:path>
              </a:pathLst>
            </a:custGeom>
            <a:grpFill/>
            <a:ln>
              <a:noFill/>
            </a:ln>
          </p:spPr>
          <p:txBody>
            <a:bodyPr spcFirstLastPara="1" wrap="square" lIns="91425" tIns="91425" rIns="91425" bIns="91425" anchor="ctr" anchorCtr="0">
              <a:noAutofit/>
            </a:bodyPr>
            <a:lstStyle/>
            <a:p>
              <a:pPr marL="0" marR="0" lvl="0" indent="0" algn="l" defTabSz="914378" rtl="0" eaLnBrk="0" fontAlgn="base" latinLnBrk="0" hangingPunct="0">
                <a:lnSpc>
                  <a:spcPct val="100000"/>
                </a:lnSpc>
                <a:spcBef>
                  <a:spcPct val="0"/>
                </a:spcBef>
                <a:spcAft>
                  <a:spcPct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Osaka" pitchFamily="-64" charset="-128"/>
                <a:cs typeface="Arial"/>
                <a:sym typeface="Arial"/>
              </a:endParaRPr>
            </a:p>
          </p:txBody>
        </p:sp>
        <p:sp>
          <p:nvSpPr>
            <p:cNvPr id="23" name="Google Shape;6491;p62"/>
            <p:cNvSpPr/>
            <p:nvPr/>
          </p:nvSpPr>
          <p:spPr>
            <a:xfrm>
              <a:off x="-33593500" y="3341475"/>
              <a:ext cx="104775" cy="74075"/>
            </a:xfrm>
            <a:custGeom>
              <a:avLst/>
              <a:gdLst/>
              <a:ahLst/>
              <a:cxnLst/>
              <a:rect l="l" t="t" r="r" b="b"/>
              <a:pathLst>
                <a:path w="4191" h="2963" extrusionOk="0">
                  <a:moveTo>
                    <a:pt x="2395" y="1"/>
                  </a:moveTo>
                  <a:cubicBezTo>
                    <a:pt x="2080" y="253"/>
                    <a:pt x="1671" y="253"/>
                    <a:pt x="1230" y="253"/>
                  </a:cubicBezTo>
                  <a:lnTo>
                    <a:pt x="1" y="253"/>
                  </a:lnTo>
                  <a:lnTo>
                    <a:pt x="1" y="914"/>
                  </a:lnTo>
                  <a:cubicBezTo>
                    <a:pt x="1" y="2049"/>
                    <a:pt x="946" y="2962"/>
                    <a:pt x="2112" y="2962"/>
                  </a:cubicBezTo>
                  <a:cubicBezTo>
                    <a:pt x="3246" y="2962"/>
                    <a:pt x="4191" y="2049"/>
                    <a:pt x="4191" y="914"/>
                  </a:cubicBezTo>
                  <a:lnTo>
                    <a:pt x="4191" y="253"/>
                  </a:lnTo>
                  <a:lnTo>
                    <a:pt x="3466" y="253"/>
                  </a:lnTo>
                  <a:cubicBezTo>
                    <a:pt x="3088" y="253"/>
                    <a:pt x="2679" y="190"/>
                    <a:pt x="2395" y="1"/>
                  </a:cubicBezTo>
                  <a:close/>
                </a:path>
              </a:pathLst>
            </a:custGeom>
            <a:grpFill/>
            <a:ln>
              <a:noFill/>
            </a:ln>
          </p:spPr>
          <p:txBody>
            <a:bodyPr spcFirstLastPara="1" wrap="square" lIns="91425" tIns="91425" rIns="91425" bIns="91425" anchor="ctr" anchorCtr="0">
              <a:noAutofit/>
            </a:bodyPr>
            <a:lstStyle/>
            <a:p>
              <a:pPr marL="0" marR="0" lvl="0" indent="0" algn="l" defTabSz="914378" rtl="0" eaLnBrk="0" fontAlgn="base" latinLnBrk="0" hangingPunct="0">
                <a:lnSpc>
                  <a:spcPct val="100000"/>
                </a:lnSpc>
                <a:spcBef>
                  <a:spcPct val="0"/>
                </a:spcBef>
                <a:spcAft>
                  <a:spcPct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Osaka" pitchFamily="-64" charset="-128"/>
                <a:cs typeface="Arial"/>
                <a:sym typeface="Arial"/>
              </a:endParaRPr>
            </a:p>
          </p:txBody>
        </p:sp>
        <p:sp>
          <p:nvSpPr>
            <p:cNvPr id="24" name="Google Shape;6492;p62"/>
            <p:cNvSpPr/>
            <p:nvPr/>
          </p:nvSpPr>
          <p:spPr>
            <a:xfrm>
              <a:off x="-33455650" y="3381650"/>
              <a:ext cx="104775" cy="52250"/>
            </a:xfrm>
            <a:custGeom>
              <a:avLst/>
              <a:gdLst/>
              <a:ahLst/>
              <a:cxnLst/>
              <a:rect l="l" t="t" r="r" b="b"/>
              <a:pathLst>
                <a:path w="4191" h="2090" extrusionOk="0">
                  <a:moveTo>
                    <a:pt x="1702" y="0"/>
                  </a:moveTo>
                  <a:cubicBezTo>
                    <a:pt x="756" y="0"/>
                    <a:pt x="0" y="757"/>
                    <a:pt x="0" y="1702"/>
                  </a:cubicBezTo>
                  <a:lnTo>
                    <a:pt x="0" y="2048"/>
                  </a:lnTo>
                  <a:lnTo>
                    <a:pt x="1229" y="2048"/>
                  </a:lnTo>
                  <a:cubicBezTo>
                    <a:pt x="1544" y="2048"/>
                    <a:pt x="1891" y="2048"/>
                    <a:pt x="2017" y="1985"/>
                  </a:cubicBezTo>
                  <a:cubicBezTo>
                    <a:pt x="2048" y="1954"/>
                    <a:pt x="2080" y="1828"/>
                    <a:pt x="2080" y="1733"/>
                  </a:cubicBezTo>
                  <a:cubicBezTo>
                    <a:pt x="2080" y="1544"/>
                    <a:pt x="2237" y="1387"/>
                    <a:pt x="2458" y="1387"/>
                  </a:cubicBezTo>
                  <a:cubicBezTo>
                    <a:pt x="2647" y="1387"/>
                    <a:pt x="2804" y="1544"/>
                    <a:pt x="2804" y="1733"/>
                  </a:cubicBezTo>
                  <a:cubicBezTo>
                    <a:pt x="2804" y="1828"/>
                    <a:pt x="2804" y="1954"/>
                    <a:pt x="2867" y="1985"/>
                  </a:cubicBezTo>
                  <a:cubicBezTo>
                    <a:pt x="2941" y="2059"/>
                    <a:pt x="3091" y="2090"/>
                    <a:pt x="3265" y="2090"/>
                  </a:cubicBezTo>
                  <a:cubicBezTo>
                    <a:pt x="3388" y="2090"/>
                    <a:pt x="3524" y="2074"/>
                    <a:pt x="3655" y="2048"/>
                  </a:cubicBezTo>
                  <a:lnTo>
                    <a:pt x="4190" y="2048"/>
                  </a:lnTo>
                  <a:lnTo>
                    <a:pt x="4190" y="1702"/>
                  </a:lnTo>
                  <a:cubicBezTo>
                    <a:pt x="4096" y="757"/>
                    <a:pt x="3308" y="0"/>
                    <a:pt x="2363" y="0"/>
                  </a:cubicBezTo>
                  <a:close/>
                </a:path>
              </a:pathLst>
            </a:custGeom>
            <a:grpFill/>
            <a:ln>
              <a:noFill/>
            </a:ln>
          </p:spPr>
          <p:txBody>
            <a:bodyPr spcFirstLastPara="1" wrap="square" lIns="91425" tIns="91425" rIns="91425" bIns="91425" anchor="ctr" anchorCtr="0">
              <a:noAutofit/>
            </a:bodyPr>
            <a:lstStyle/>
            <a:p>
              <a:pPr marL="0" marR="0" lvl="0" indent="0" algn="l" defTabSz="914378" rtl="0" eaLnBrk="0" fontAlgn="base" latinLnBrk="0" hangingPunct="0">
                <a:lnSpc>
                  <a:spcPct val="100000"/>
                </a:lnSpc>
                <a:spcBef>
                  <a:spcPct val="0"/>
                </a:spcBef>
                <a:spcAft>
                  <a:spcPct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Osaka" pitchFamily="-64" charset="-128"/>
                <a:cs typeface="Arial"/>
                <a:sym typeface="Arial"/>
              </a:endParaRPr>
            </a:p>
          </p:txBody>
        </p:sp>
        <p:sp>
          <p:nvSpPr>
            <p:cNvPr id="25" name="Google Shape;6493;p62"/>
            <p:cNvSpPr/>
            <p:nvPr/>
          </p:nvSpPr>
          <p:spPr>
            <a:xfrm>
              <a:off x="-33456450" y="3443875"/>
              <a:ext cx="102425" cy="74850"/>
            </a:xfrm>
            <a:custGeom>
              <a:avLst/>
              <a:gdLst/>
              <a:ahLst/>
              <a:cxnLst/>
              <a:rect l="l" t="t" r="r" b="b"/>
              <a:pathLst>
                <a:path w="4097" h="2994" extrusionOk="0">
                  <a:moveTo>
                    <a:pt x="2395" y="0"/>
                  </a:moveTo>
                  <a:cubicBezTo>
                    <a:pt x="2080" y="252"/>
                    <a:pt x="1639" y="252"/>
                    <a:pt x="1230" y="252"/>
                  </a:cubicBezTo>
                  <a:lnTo>
                    <a:pt x="1" y="252"/>
                  </a:lnTo>
                  <a:lnTo>
                    <a:pt x="1" y="914"/>
                  </a:lnTo>
                  <a:cubicBezTo>
                    <a:pt x="1" y="2048"/>
                    <a:pt x="914" y="2993"/>
                    <a:pt x="2049" y="2993"/>
                  </a:cubicBezTo>
                  <a:cubicBezTo>
                    <a:pt x="3183" y="2993"/>
                    <a:pt x="4096" y="2048"/>
                    <a:pt x="4096" y="914"/>
                  </a:cubicBezTo>
                  <a:lnTo>
                    <a:pt x="4096" y="252"/>
                  </a:lnTo>
                  <a:lnTo>
                    <a:pt x="3435" y="252"/>
                  </a:lnTo>
                  <a:cubicBezTo>
                    <a:pt x="3025" y="252"/>
                    <a:pt x="2679" y="189"/>
                    <a:pt x="2395" y="0"/>
                  </a:cubicBezTo>
                  <a:close/>
                </a:path>
              </a:pathLst>
            </a:custGeom>
            <a:grpFill/>
            <a:ln>
              <a:noFill/>
            </a:ln>
          </p:spPr>
          <p:txBody>
            <a:bodyPr spcFirstLastPara="1" wrap="square" lIns="91425" tIns="91425" rIns="91425" bIns="91425" anchor="ctr" anchorCtr="0">
              <a:noAutofit/>
            </a:bodyPr>
            <a:lstStyle/>
            <a:p>
              <a:pPr marL="0" marR="0" lvl="0" indent="0" algn="l" defTabSz="914378" rtl="0" eaLnBrk="0" fontAlgn="base" latinLnBrk="0" hangingPunct="0">
                <a:lnSpc>
                  <a:spcPct val="100000"/>
                </a:lnSpc>
                <a:spcBef>
                  <a:spcPct val="0"/>
                </a:spcBef>
                <a:spcAft>
                  <a:spcPct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Osaka" pitchFamily="-64" charset="-128"/>
                <a:cs typeface="Arial"/>
                <a:sym typeface="Arial"/>
              </a:endParaRPr>
            </a:p>
          </p:txBody>
        </p:sp>
      </p:grpSp>
      <p:sp>
        <p:nvSpPr>
          <p:cNvPr id="17" name="Slide Number Placeholder 4">
            <a:extLst>
              <a:ext uri="{FF2B5EF4-FFF2-40B4-BE49-F238E27FC236}">
                <a16:creationId xmlns:a16="http://schemas.microsoft.com/office/drawing/2014/main" id="{17AF7DAF-61EC-4979-BDA6-D34148154047}"/>
              </a:ext>
            </a:extLst>
          </p:cNvPr>
          <p:cNvSpPr txBox="1">
            <a:spLocks/>
          </p:cNvSpPr>
          <p:nvPr/>
        </p:nvSpPr>
        <p:spPr bwMode="auto">
          <a:xfrm>
            <a:off x="5695619" y="4964372"/>
            <a:ext cx="1062990" cy="10964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defTabSz="457200" rtl="0" fontAlgn="base">
              <a:spcBef>
                <a:spcPct val="0"/>
              </a:spcBef>
              <a:spcAft>
                <a:spcPct val="0"/>
              </a:spcAft>
              <a:defRPr sz="900" kern="1200">
                <a:solidFill>
                  <a:srgbClr val="808080"/>
                </a:solidFill>
                <a:latin typeface="Arial"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a:lstStyle>
          <a:p>
            <a:pPr marL="0" marR="0" lvl="0" indent="0" algn="r" defTabSz="513160" rtl="0" eaLnBrk="1" fontAlgn="base" latinLnBrk="0" hangingPunct="1">
              <a:lnSpc>
                <a:spcPct val="95000"/>
              </a:lnSpc>
              <a:spcBef>
                <a:spcPts val="806"/>
              </a:spcBef>
              <a:spcAft>
                <a:spcPct val="0"/>
              </a:spcAft>
              <a:buClr>
                <a:srgbClr val="000000"/>
              </a:buClr>
              <a:buSzPct val="90000"/>
              <a:buFontTx/>
              <a:buNone/>
              <a:tabLst/>
              <a:defRPr/>
            </a:pPr>
            <a:fld id="{9A3BDB57-A3B2-4CBD-A5AE-076F05FE3509}" type="slidenum">
              <a:rPr kumimoji="0" lang="en-US" sz="900" b="0" i="0" u="none" strike="noStrike" kern="1200" cap="none" spc="0" normalizeH="0" baseline="0" noProof="0" smtClean="0">
                <a:ln>
                  <a:noFill/>
                </a:ln>
                <a:solidFill>
                  <a:srgbClr val="808080"/>
                </a:solidFill>
                <a:effectLst/>
                <a:uLnTx/>
                <a:uFillTx/>
                <a:latin typeface="Arial" charset="0"/>
                <a:ea typeface="ＭＳ Ｐゴシック" charset="0"/>
              </a:rPr>
              <a:pPr marL="0" marR="0" lvl="0" indent="0" algn="r" defTabSz="513160" rtl="0" eaLnBrk="1" fontAlgn="base" latinLnBrk="0" hangingPunct="1">
                <a:lnSpc>
                  <a:spcPct val="95000"/>
                </a:lnSpc>
                <a:spcBef>
                  <a:spcPts val="806"/>
                </a:spcBef>
                <a:spcAft>
                  <a:spcPct val="0"/>
                </a:spcAft>
                <a:buClr>
                  <a:srgbClr val="000000"/>
                </a:buClr>
                <a:buSzPct val="90000"/>
                <a:buFontTx/>
                <a:buNone/>
                <a:tabLst/>
                <a:defRPr/>
              </a:pPr>
              <a:t>10</a:t>
            </a:fld>
            <a:endParaRPr kumimoji="0" lang="en-US" sz="900" b="0" i="0" u="none" strike="noStrike" kern="1200" cap="none" spc="0" normalizeH="0" baseline="0" noProof="0" dirty="0">
              <a:ln>
                <a:noFill/>
              </a:ln>
              <a:solidFill>
                <a:srgbClr val="808080"/>
              </a:solidFill>
              <a:effectLst/>
              <a:uLnTx/>
              <a:uFillTx/>
              <a:latin typeface="Arial" charset="0"/>
              <a:ea typeface="ＭＳ Ｐゴシック" charset="0"/>
            </a:endParaRPr>
          </a:p>
        </p:txBody>
      </p:sp>
    </p:spTree>
    <p:extLst>
      <p:ext uri="{BB962C8B-B14F-4D97-AF65-F5344CB8AC3E}">
        <p14:creationId xmlns:p14="http://schemas.microsoft.com/office/powerpoint/2010/main" val="17145649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4310" y="3824401"/>
            <a:ext cx="5698532" cy="383166"/>
          </a:xfrm>
        </p:spPr>
        <p:txBody>
          <a:bodyPr/>
          <a:lstStyle/>
          <a:p>
            <a:r>
              <a:rPr lang="en-US" dirty="0"/>
              <a:t>Manage Accounting and Split Accounting</a:t>
            </a:r>
          </a:p>
        </p:txBody>
      </p:sp>
    </p:spTree>
    <p:extLst>
      <p:ext uri="{BB962C8B-B14F-4D97-AF65-F5344CB8AC3E}">
        <p14:creationId xmlns:p14="http://schemas.microsoft.com/office/powerpoint/2010/main" val="33061013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4D5C5AFB-FA27-4921-9E21-05BE5273392D}"/>
              </a:ext>
            </a:extLst>
          </p:cNvPr>
          <p:cNvPicPr>
            <a:picLocks noChangeAspect="1"/>
          </p:cNvPicPr>
          <p:nvPr/>
        </p:nvPicPr>
        <p:blipFill rotWithShape="1">
          <a:blip r:embed="rId3"/>
          <a:srcRect t="21092" r="9848" b="14207"/>
          <a:stretch/>
        </p:blipFill>
        <p:spPr>
          <a:xfrm>
            <a:off x="1015450" y="3265479"/>
            <a:ext cx="4417160" cy="1783187"/>
          </a:xfrm>
          <a:prstGeom prst="rect">
            <a:avLst/>
          </a:prstGeom>
          <a:ln>
            <a:solidFill>
              <a:schemeClr val="tx1"/>
            </a:solidFill>
          </a:ln>
        </p:spPr>
      </p:pic>
      <p:pic>
        <p:nvPicPr>
          <p:cNvPr id="23" name="Picture 22">
            <a:extLst>
              <a:ext uri="{FF2B5EF4-FFF2-40B4-BE49-F238E27FC236}">
                <a16:creationId xmlns:a16="http://schemas.microsoft.com/office/drawing/2014/main" id="{C2F69A86-0DDE-4AAA-9866-DBD6AF9C8B13}"/>
              </a:ext>
            </a:extLst>
          </p:cNvPr>
          <p:cNvPicPr>
            <a:picLocks noChangeAspect="1"/>
          </p:cNvPicPr>
          <p:nvPr/>
        </p:nvPicPr>
        <p:blipFill rotWithShape="1">
          <a:blip r:embed="rId4"/>
          <a:srcRect t="14952" r="1760" b="6799"/>
          <a:stretch/>
        </p:blipFill>
        <p:spPr>
          <a:xfrm>
            <a:off x="169952" y="1159768"/>
            <a:ext cx="4484942" cy="2009409"/>
          </a:xfrm>
          <a:prstGeom prst="rect">
            <a:avLst/>
          </a:prstGeom>
          <a:ln>
            <a:solidFill>
              <a:schemeClr val="tx1"/>
            </a:solidFill>
          </a:ln>
        </p:spPr>
      </p:pic>
      <p:sp>
        <p:nvSpPr>
          <p:cNvPr id="3" name="Slide Number Placeholder 2"/>
          <p:cNvSpPr>
            <a:spLocks noGrp="1"/>
          </p:cNvSpPr>
          <p:nvPr>
            <p:ph type="sldNum" sz="quarter" idx="12"/>
          </p:nvPr>
        </p:nvSpPr>
        <p:spPr/>
        <p:txBody>
          <a:bodyPr/>
          <a:lstStyle/>
          <a:p>
            <a:pPr algn="r" defTabSz="513160">
              <a:lnSpc>
                <a:spcPct val="95000"/>
              </a:lnSpc>
              <a:spcBef>
                <a:spcPts val="806"/>
              </a:spcBef>
              <a:buClr>
                <a:schemeClr val="tx2"/>
              </a:buClr>
              <a:buSzPct val="90000"/>
            </a:pPr>
            <a:fld id="{9A3BDB57-A3B2-4CBD-A5AE-076F05FE3509}" type="slidenum">
              <a:rPr lang="en-US" smtClean="0"/>
              <a:pPr algn="r" defTabSz="513160">
                <a:lnSpc>
                  <a:spcPct val="95000"/>
                </a:lnSpc>
                <a:spcBef>
                  <a:spcPts val="806"/>
                </a:spcBef>
                <a:buClr>
                  <a:schemeClr val="tx2"/>
                </a:buClr>
                <a:buSzPct val="90000"/>
              </a:pPr>
              <a:t>3</a:t>
            </a:fld>
            <a:endParaRPr lang="en-US" dirty="0"/>
          </a:p>
        </p:txBody>
      </p:sp>
      <p:sp>
        <p:nvSpPr>
          <p:cNvPr id="9" name="Title 8">
            <a:extLst>
              <a:ext uri="{FF2B5EF4-FFF2-40B4-BE49-F238E27FC236}">
                <a16:creationId xmlns:a16="http://schemas.microsoft.com/office/drawing/2014/main" id="{04E0269C-E476-4D65-A388-CF3A095A8A52}"/>
              </a:ext>
            </a:extLst>
          </p:cNvPr>
          <p:cNvSpPr>
            <a:spLocks noGrp="1"/>
          </p:cNvSpPr>
          <p:nvPr>
            <p:ph type="title"/>
          </p:nvPr>
        </p:nvSpPr>
        <p:spPr/>
        <p:txBody>
          <a:bodyPr/>
          <a:lstStyle/>
          <a:p>
            <a:r>
              <a:rPr lang="en-US" dirty="0"/>
              <a:t>Invoice Approval Page </a:t>
            </a:r>
            <a:endParaRPr lang="en-US" b="1" dirty="0"/>
          </a:p>
        </p:txBody>
      </p:sp>
      <p:sp>
        <p:nvSpPr>
          <p:cNvPr id="7" name="Text Placeholder 1">
            <a:extLst>
              <a:ext uri="{FF2B5EF4-FFF2-40B4-BE49-F238E27FC236}">
                <a16:creationId xmlns:a16="http://schemas.microsoft.com/office/drawing/2014/main" id="{00291320-C085-4652-BF43-9B56B2EEE4F8}"/>
              </a:ext>
            </a:extLst>
          </p:cNvPr>
          <p:cNvSpPr txBox="1">
            <a:spLocks/>
          </p:cNvSpPr>
          <p:nvPr/>
        </p:nvSpPr>
        <p:spPr>
          <a:xfrm>
            <a:off x="129247" y="832701"/>
            <a:ext cx="2549217" cy="203455"/>
          </a:xfrm>
          <a:prstGeom prst="rect">
            <a:avLst/>
          </a:prstGeom>
        </p:spPr>
        <p:txBody>
          <a:bodyPr lIns="0" tIns="0" rIns="0" bIns="0" anchor="ctr"/>
          <a:lstStyle>
            <a:defPPr>
              <a:defRPr lang="en-US"/>
            </a:defPPr>
            <a:lvl1pPr marL="0" indent="0" defTabSz="914400" eaLnBrk="1" latinLnBrk="0" hangingPunct="1">
              <a:lnSpc>
                <a:spcPct val="90000"/>
              </a:lnSpc>
              <a:spcBef>
                <a:spcPts val="1000"/>
              </a:spcBef>
              <a:buFont typeface="Arial" panose="020B0604020202020204" pitchFamily="34" charset="0"/>
              <a:buNone/>
              <a:defRPr sz="1200" b="0" i="0">
                <a:latin typeface="Arial" panose="020B0604020202020204" pitchFamily="34" charset="0"/>
                <a:ea typeface="+mn-ea"/>
                <a:cs typeface="Arial" panose="020B0604020202020204" pitchFamily="34" charset="0"/>
              </a:defRPr>
            </a:lvl1pPr>
            <a:lvl2pPr marL="685800" indent="-228600" defTabSz="914400" eaLnBrk="1" latinLnBrk="0" hangingPunct="1">
              <a:lnSpc>
                <a:spcPct val="90000"/>
              </a:lnSpc>
              <a:spcBef>
                <a:spcPts val="500"/>
              </a:spcBef>
              <a:buFont typeface="Arial" panose="020B0604020202020204" pitchFamily="34" charset="0"/>
              <a:buChar char="•"/>
              <a:defRPr sz="2400">
                <a:latin typeface="+mn-lt"/>
                <a:ea typeface="+mn-ea"/>
                <a:cs typeface="+mn-cs"/>
              </a:defRPr>
            </a:lvl2pPr>
            <a:lvl3pPr marL="1143000" indent="-228600" defTabSz="914400" eaLnBrk="1" latinLnBrk="0" hangingPunct="1">
              <a:lnSpc>
                <a:spcPct val="90000"/>
              </a:lnSpc>
              <a:spcBef>
                <a:spcPts val="500"/>
              </a:spcBef>
              <a:buFont typeface="Arial" panose="020B0604020202020204" pitchFamily="34" charset="0"/>
              <a:buChar char="•"/>
              <a:defRPr sz="2000">
                <a:latin typeface="+mn-lt"/>
                <a:ea typeface="+mn-ea"/>
                <a:cs typeface="+mn-cs"/>
              </a:defRPr>
            </a:lvl3pPr>
            <a:lvl4pPr marL="1600200" indent="-228600" defTabSz="914400" eaLnBrk="1" latinLnBrk="0" hangingPunct="1">
              <a:lnSpc>
                <a:spcPct val="90000"/>
              </a:lnSpc>
              <a:spcBef>
                <a:spcPts val="500"/>
              </a:spcBef>
              <a:buFont typeface="Arial" panose="020B0604020202020204" pitchFamily="34" charset="0"/>
              <a:buChar char="•"/>
              <a:defRPr sz="1800">
                <a:latin typeface="+mn-lt"/>
                <a:ea typeface="+mn-ea"/>
                <a:cs typeface="+mn-cs"/>
              </a:defRPr>
            </a:lvl4pPr>
            <a:lvl5pPr marL="2057400" indent="-228600" defTabSz="914400" eaLnBrk="1" latinLnBrk="0" hangingPunct="1">
              <a:lnSpc>
                <a:spcPct val="90000"/>
              </a:lnSpc>
              <a:spcBef>
                <a:spcPts val="500"/>
              </a:spcBef>
              <a:buFont typeface="Arial" panose="020B0604020202020204" pitchFamily="34" charset="0"/>
              <a:buChar char="•"/>
              <a:defRPr sz="1800">
                <a:latin typeface="+mn-lt"/>
                <a:ea typeface="+mn-ea"/>
                <a:cs typeface="+mn-cs"/>
              </a:defRPr>
            </a:lvl5pPr>
            <a:lvl6pPr marL="2514600" indent="-228600" defTabSz="914400">
              <a:lnSpc>
                <a:spcPct val="90000"/>
              </a:lnSpc>
              <a:spcBef>
                <a:spcPts val="500"/>
              </a:spcBef>
              <a:buFont typeface="Arial" panose="020B0604020202020204" pitchFamily="34" charset="0"/>
              <a:buChar char="•"/>
              <a:defRPr sz="1800">
                <a:latin typeface="+mn-lt"/>
                <a:ea typeface="+mn-ea"/>
                <a:cs typeface="+mn-cs"/>
              </a:defRPr>
            </a:lvl6pPr>
            <a:lvl7pPr marL="2971800" indent="-228600" defTabSz="914400">
              <a:lnSpc>
                <a:spcPct val="90000"/>
              </a:lnSpc>
              <a:spcBef>
                <a:spcPts val="500"/>
              </a:spcBef>
              <a:buFont typeface="Arial" panose="020B0604020202020204" pitchFamily="34" charset="0"/>
              <a:buChar char="•"/>
              <a:defRPr sz="1800">
                <a:latin typeface="+mn-lt"/>
                <a:ea typeface="+mn-ea"/>
                <a:cs typeface="+mn-cs"/>
              </a:defRPr>
            </a:lvl7pPr>
            <a:lvl8pPr marL="3429000" indent="-228600" defTabSz="914400">
              <a:lnSpc>
                <a:spcPct val="90000"/>
              </a:lnSpc>
              <a:spcBef>
                <a:spcPts val="500"/>
              </a:spcBef>
              <a:buFont typeface="Arial" panose="020B0604020202020204" pitchFamily="34" charset="0"/>
              <a:buChar char="•"/>
              <a:defRPr sz="1800">
                <a:latin typeface="+mn-lt"/>
                <a:ea typeface="+mn-ea"/>
                <a:cs typeface="+mn-cs"/>
              </a:defRPr>
            </a:lvl8pPr>
            <a:lvl9pPr marL="3886200" indent="-228600" defTabSz="914400">
              <a:lnSpc>
                <a:spcPct val="90000"/>
              </a:lnSpc>
              <a:spcBef>
                <a:spcPts val="500"/>
              </a:spcBef>
              <a:buFont typeface="Arial" panose="020B0604020202020204" pitchFamily="34" charset="0"/>
              <a:buChar char="•"/>
              <a:defRPr sz="1800">
                <a:latin typeface="+mn-lt"/>
                <a:ea typeface="+mn-ea"/>
                <a:cs typeface="+mn-cs"/>
              </a:defRPr>
            </a:lvl9pPr>
          </a:lstStyle>
          <a:p>
            <a:r>
              <a:rPr lang="en-US" dirty="0"/>
              <a:t>Search for the Invoice.</a:t>
            </a:r>
          </a:p>
        </p:txBody>
      </p:sp>
      <p:sp>
        <p:nvSpPr>
          <p:cNvPr id="18" name="Rounded Rectangle 28">
            <a:extLst>
              <a:ext uri="{FF2B5EF4-FFF2-40B4-BE49-F238E27FC236}">
                <a16:creationId xmlns:a16="http://schemas.microsoft.com/office/drawing/2014/main" id="{E7623C42-1992-40F1-9D66-20CE6937A3AD}"/>
              </a:ext>
            </a:extLst>
          </p:cNvPr>
          <p:cNvSpPr/>
          <p:nvPr/>
        </p:nvSpPr>
        <p:spPr>
          <a:xfrm>
            <a:off x="5944279" y="1247218"/>
            <a:ext cx="765226" cy="405930"/>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anchor="t" anchorCtr="0"/>
          <a:lstStyle/>
          <a:p>
            <a:r>
              <a:rPr lang="en-US" sz="900" dirty="0">
                <a:solidFill>
                  <a:schemeClr val="bg2">
                    <a:lumMod val="10000"/>
                  </a:schemeClr>
                </a:solidFill>
              </a:rPr>
              <a:t>Click on </a:t>
            </a:r>
            <a:r>
              <a:rPr lang="en-US" sz="900" b="1" dirty="0">
                <a:solidFill>
                  <a:schemeClr val="bg2">
                    <a:lumMod val="10000"/>
                  </a:schemeClr>
                </a:solidFill>
              </a:rPr>
              <a:t>Your Approvals</a:t>
            </a:r>
          </a:p>
        </p:txBody>
      </p:sp>
      <p:sp>
        <p:nvSpPr>
          <p:cNvPr id="12" name="Rounded Rectangle 28">
            <a:extLst>
              <a:ext uri="{FF2B5EF4-FFF2-40B4-BE49-F238E27FC236}">
                <a16:creationId xmlns:a16="http://schemas.microsoft.com/office/drawing/2014/main" id="{0ED97E8E-D89F-40DC-8427-EC5F8B964790}"/>
              </a:ext>
            </a:extLst>
          </p:cNvPr>
          <p:cNvSpPr/>
          <p:nvPr/>
        </p:nvSpPr>
        <p:spPr>
          <a:xfrm>
            <a:off x="5948039" y="1712896"/>
            <a:ext cx="781081" cy="405930"/>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anchor="t" anchorCtr="0"/>
          <a:lstStyle/>
          <a:p>
            <a:r>
              <a:rPr lang="en-US" sz="900" dirty="0">
                <a:solidFill>
                  <a:schemeClr val="bg2">
                    <a:lumMod val="10000"/>
                  </a:schemeClr>
                </a:solidFill>
              </a:rPr>
              <a:t>Make sure that </a:t>
            </a:r>
            <a:r>
              <a:rPr lang="en-US" sz="900" b="1" dirty="0">
                <a:solidFill>
                  <a:schemeClr val="bg2">
                    <a:lumMod val="10000"/>
                  </a:schemeClr>
                </a:solidFill>
              </a:rPr>
              <a:t>To Approve</a:t>
            </a:r>
            <a:r>
              <a:rPr lang="en-US" sz="900" dirty="0">
                <a:solidFill>
                  <a:schemeClr val="bg2">
                    <a:lumMod val="10000"/>
                  </a:schemeClr>
                </a:solidFill>
              </a:rPr>
              <a:t> tab is highlighted.</a:t>
            </a:r>
          </a:p>
        </p:txBody>
      </p:sp>
      <p:sp>
        <p:nvSpPr>
          <p:cNvPr id="15" name="Rounded Rectangle 28">
            <a:extLst>
              <a:ext uri="{FF2B5EF4-FFF2-40B4-BE49-F238E27FC236}">
                <a16:creationId xmlns:a16="http://schemas.microsoft.com/office/drawing/2014/main" id="{C774990E-952C-4F9D-B65C-6D35C1772A76}"/>
              </a:ext>
            </a:extLst>
          </p:cNvPr>
          <p:cNvSpPr/>
          <p:nvPr/>
        </p:nvSpPr>
        <p:spPr>
          <a:xfrm>
            <a:off x="5955743" y="2433128"/>
            <a:ext cx="791202" cy="405930"/>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anchor="t" anchorCtr="0"/>
          <a:lstStyle/>
          <a:p>
            <a:r>
              <a:rPr lang="en-US" sz="900" dirty="0">
                <a:solidFill>
                  <a:schemeClr val="bg2">
                    <a:lumMod val="10000"/>
                  </a:schemeClr>
                </a:solidFill>
              </a:rPr>
              <a:t>From the </a:t>
            </a:r>
            <a:r>
              <a:rPr lang="en-US" sz="900" b="1" dirty="0">
                <a:solidFill>
                  <a:schemeClr val="bg2">
                    <a:lumMod val="10000"/>
                  </a:schemeClr>
                </a:solidFill>
              </a:rPr>
              <a:t>Filter by</a:t>
            </a:r>
            <a:r>
              <a:rPr lang="en-US" sz="900" dirty="0">
                <a:solidFill>
                  <a:schemeClr val="bg2">
                    <a:lumMod val="10000"/>
                  </a:schemeClr>
                </a:solidFill>
              </a:rPr>
              <a:t> drop down, click </a:t>
            </a:r>
            <a:r>
              <a:rPr lang="en-US" sz="900" b="1" dirty="0">
                <a:solidFill>
                  <a:schemeClr val="bg2">
                    <a:lumMod val="10000"/>
                  </a:schemeClr>
                </a:solidFill>
              </a:rPr>
              <a:t>Invoice</a:t>
            </a:r>
            <a:r>
              <a:rPr lang="en-US" sz="900" dirty="0">
                <a:solidFill>
                  <a:schemeClr val="bg2">
                    <a:lumMod val="10000"/>
                  </a:schemeClr>
                </a:solidFill>
              </a:rPr>
              <a:t>.</a:t>
            </a:r>
          </a:p>
        </p:txBody>
      </p:sp>
      <p:sp>
        <p:nvSpPr>
          <p:cNvPr id="30" name="Rectangle 29">
            <a:extLst>
              <a:ext uri="{FF2B5EF4-FFF2-40B4-BE49-F238E27FC236}">
                <a16:creationId xmlns:a16="http://schemas.microsoft.com/office/drawing/2014/main" id="{3EE6862A-0622-46F9-BD25-5CA0C21A62F1}"/>
              </a:ext>
            </a:extLst>
          </p:cNvPr>
          <p:cNvSpPr/>
          <p:nvPr/>
        </p:nvSpPr>
        <p:spPr>
          <a:xfrm>
            <a:off x="1217681" y="1945559"/>
            <a:ext cx="429584" cy="115995"/>
          </a:xfrm>
          <a:prstGeom prst="rect">
            <a:avLst/>
          </a:prstGeom>
          <a:noFill/>
          <a:ln w="19050" cap="flat" cmpd="sng" algn="ctr">
            <a:solidFill>
              <a:srgbClr val="FF0000"/>
            </a:solidFill>
            <a:prstDash val="solid"/>
            <a:miter lim="800000"/>
          </a:ln>
          <a:effectLst/>
        </p:spPr>
        <p:txBody>
          <a:bodyPr rtlCol="0" anchor="ctr"/>
          <a:lstStyle/>
          <a:p>
            <a:pPr algn="ctr" defTabSz="685800">
              <a:defRPr/>
            </a:pPr>
            <a:endParaRPr lang="en-US" sz="1350" kern="0" dirty="0">
              <a:solidFill>
                <a:srgbClr val="FFFFFF"/>
              </a:solidFill>
              <a:latin typeface="Arial" panose="020B0604020202020204" pitchFamily="34" charset="0"/>
            </a:endParaRPr>
          </a:p>
        </p:txBody>
      </p:sp>
      <p:sp>
        <p:nvSpPr>
          <p:cNvPr id="31" name="Rectangle 30">
            <a:extLst>
              <a:ext uri="{FF2B5EF4-FFF2-40B4-BE49-F238E27FC236}">
                <a16:creationId xmlns:a16="http://schemas.microsoft.com/office/drawing/2014/main" id="{965A6BB2-7C1F-4DF7-8E74-31F8D551BE76}"/>
              </a:ext>
            </a:extLst>
          </p:cNvPr>
          <p:cNvSpPr/>
          <p:nvPr/>
        </p:nvSpPr>
        <p:spPr>
          <a:xfrm>
            <a:off x="1333558" y="3449051"/>
            <a:ext cx="519829" cy="145417"/>
          </a:xfrm>
          <a:prstGeom prst="rect">
            <a:avLst/>
          </a:prstGeom>
          <a:noFill/>
          <a:ln w="19050" cap="flat" cmpd="sng" algn="ctr">
            <a:solidFill>
              <a:srgbClr val="FF0000"/>
            </a:solidFill>
            <a:prstDash val="solid"/>
            <a:miter lim="800000"/>
          </a:ln>
          <a:effectLst/>
        </p:spPr>
        <p:txBody>
          <a:bodyPr rtlCol="0" anchor="ctr"/>
          <a:lstStyle/>
          <a:p>
            <a:pPr algn="ctr" defTabSz="685800">
              <a:defRPr/>
            </a:pPr>
            <a:endParaRPr lang="en-US" sz="1350" kern="0" dirty="0">
              <a:solidFill>
                <a:srgbClr val="FFFFFF"/>
              </a:solidFill>
              <a:latin typeface="Arial" panose="020B0604020202020204" pitchFamily="34" charset="0"/>
            </a:endParaRPr>
          </a:p>
        </p:txBody>
      </p:sp>
      <p:sp>
        <p:nvSpPr>
          <p:cNvPr id="27" name="Rectangle 26">
            <a:extLst>
              <a:ext uri="{FF2B5EF4-FFF2-40B4-BE49-F238E27FC236}">
                <a16:creationId xmlns:a16="http://schemas.microsoft.com/office/drawing/2014/main" id="{1DC5622E-9BBB-4F5A-B0B9-DC6C28F8AB2B}"/>
              </a:ext>
            </a:extLst>
          </p:cNvPr>
          <p:cNvSpPr/>
          <p:nvPr/>
        </p:nvSpPr>
        <p:spPr>
          <a:xfrm>
            <a:off x="1698382" y="3863405"/>
            <a:ext cx="519829" cy="145417"/>
          </a:xfrm>
          <a:prstGeom prst="rect">
            <a:avLst/>
          </a:prstGeom>
          <a:noFill/>
          <a:ln w="19050" cap="flat" cmpd="sng" algn="ctr">
            <a:solidFill>
              <a:srgbClr val="FF0000"/>
            </a:solidFill>
            <a:prstDash val="solid"/>
            <a:miter lim="800000"/>
          </a:ln>
          <a:effectLst/>
        </p:spPr>
        <p:txBody>
          <a:bodyPr rtlCol="0" anchor="ctr"/>
          <a:lstStyle/>
          <a:p>
            <a:pPr algn="ctr" defTabSz="685800">
              <a:defRPr/>
            </a:pPr>
            <a:endParaRPr lang="en-US" sz="1350" kern="0" dirty="0">
              <a:solidFill>
                <a:srgbClr val="FFFFFF"/>
              </a:solidFill>
              <a:latin typeface="Arial" panose="020B0604020202020204" pitchFamily="34" charset="0"/>
            </a:endParaRPr>
          </a:p>
        </p:txBody>
      </p:sp>
      <p:sp>
        <p:nvSpPr>
          <p:cNvPr id="35" name="Oval 34">
            <a:extLst>
              <a:ext uri="{FF2B5EF4-FFF2-40B4-BE49-F238E27FC236}">
                <a16:creationId xmlns:a16="http://schemas.microsoft.com/office/drawing/2014/main" id="{56D90AA4-7759-4CA3-879B-F3E74E47CA7D}"/>
              </a:ext>
            </a:extLst>
          </p:cNvPr>
          <p:cNvSpPr/>
          <p:nvPr/>
        </p:nvSpPr>
        <p:spPr>
          <a:xfrm>
            <a:off x="1099721" y="1780883"/>
            <a:ext cx="205740" cy="205740"/>
          </a:xfrm>
          <a:prstGeom prst="ellipse">
            <a:avLst/>
          </a:prstGeom>
          <a:solidFill>
            <a:srgbClr val="C00000"/>
          </a:solidFill>
          <a:ln/>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n-US" sz="750" b="1" dirty="0">
                <a:solidFill>
                  <a:schemeClr val="bg2"/>
                </a:solidFill>
                <a:latin typeface="Arial" panose="020B0604020202020204" pitchFamily="34" charset="0"/>
              </a:rPr>
              <a:t>1</a:t>
            </a:r>
          </a:p>
        </p:txBody>
      </p:sp>
      <p:sp>
        <p:nvSpPr>
          <p:cNvPr id="36" name="Oval 35">
            <a:extLst>
              <a:ext uri="{FF2B5EF4-FFF2-40B4-BE49-F238E27FC236}">
                <a16:creationId xmlns:a16="http://schemas.microsoft.com/office/drawing/2014/main" id="{F520CE5E-2F5B-40DE-9F6F-EF9C64D31E25}"/>
              </a:ext>
            </a:extLst>
          </p:cNvPr>
          <p:cNvSpPr/>
          <p:nvPr/>
        </p:nvSpPr>
        <p:spPr>
          <a:xfrm>
            <a:off x="1203306" y="3410173"/>
            <a:ext cx="205740" cy="205740"/>
          </a:xfrm>
          <a:prstGeom prst="ellipse">
            <a:avLst/>
          </a:prstGeom>
          <a:solidFill>
            <a:srgbClr val="C00000"/>
          </a:solidFill>
          <a:ln/>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n-US" sz="750" b="1" dirty="0">
                <a:solidFill>
                  <a:schemeClr val="bg2"/>
                </a:solidFill>
                <a:latin typeface="Arial" panose="020B0604020202020204" pitchFamily="34" charset="0"/>
              </a:rPr>
              <a:t>2</a:t>
            </a:r>
          </a:p>
        </p:txBody>
      </p:sp>
      <p:sp>
        <p:nvSpPr>
          <p:cNvPr id="37" name="Oval 36">
            <a:extLst>
              <a:ext uri="{FF2B5EF4-FFF2-40B4-BE49-F238E27FC236}">
                <a16:creationId xmlns:a16="http://schemas.microsoft.com/office/drawing/2014/main" id="{290A9F00-EFBC-414C-B984-A0F94B1F3DE0}"/>
              </a:ext>
            </a:extLst>
          </p:cNvPr>
          <p:cNvSpPr/>
          <p:nvPr/>
        </p:nvSpPr>
        <p:spPr>
          <a:xfrm>
            <a:off x="2111229" y="3833243"/>
            <a:ext cx="205740" cy="205740"/>
          </a:xfrm>
          <a:prstGeom prst="ellipse">
            <a:avLst/>
          </a:prstGeom>
          <a:solidFill>
            <a:srgbClr val="C00000"/>
          </a:solidFill>
          <a:ln/>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n-US" sz="750" b="1" dirty="0">
                <a:solidFill>
                  <a:schemeClr val="bg2"/>
                </a:solidFill>
                <a:latin typeface="Arial" panose="020B0604020202020204" pitchFamily="34" charset="0"/>
              </a:rPr>
              <a:t>3</a:t>
            </a:r>
          </a:p>
        </p:txBody>
      </p:sp>
      <p:sp>
        <p:nvSpPr>
          <p:cNvPr id="39" name="Oval 38">
            <a:extLst>
              <a:ext uri="{FF2B5EF4-FFF2-40B4-BE49-F238E27FC236}">
                <a16:creationId xmlns:a16="http://schemas.microsoft.com/office/drawing/2014/main" id="{366BBADA-DD15-4650-B941-A814CC1AD8A3}"/>
              </a:ext>
            </a:extLst>
          </p:cNvPr>
          <p:cNvSpPr/>
          <p:nvPr/>
        </p:nvSpPr>
        <p:spPr>
          <a:xfrm>
            <a:off x="5688312" y="1270708"/>
            <a:ext cx="205740" cy="205740"/>
          </a:xfrm>
          <a:prstGeom prst="ellipse">
            <a:avLst/>
          </a:prstGeom>
          <a:solidFill>
            <a:srgbClr val="C00000"/>
          </a:solidFill>
          <a:ln/>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n-US" sz="750" b="1" dirty="0">
                <a:solidFill>
                  <a:schemeClr val="bg2"/>
                </a:solidFill>
                <a:latin typeface="Arial" panose="020B0604020202020204" pitchFamily="34" charset="0"/>
              </a:rPr>
              <a:t>1</a:t>
            </a:r>
          </a:p>
        </p:txBody>
      </p:sp>
      <p:sp>
        <p:nvSpPr>
          <p:cNvPr id="40" name="Oval 39">
            <a:extLst>
              <a:ext uri="{FF2B5EF4-FFF2-40B4-BE49-F238E27FC236}">
                <a16:creationId xmlns:a16="http://schemas.microsoft.com/office/drawing/2014/main" id="{D2758495-7C13-439A-9932-154A768DDF3D}"/>
              </a:ext>
            </a:extLst>
          </p:cNvPr>
          <p:cNvSpPr/>
          <p:nvPr/>
        </p:nvSpPr>
        <p:spPr>
          <a:xfrm>
            <a:off x="5696297" y="1751744"/>
            <a:ext cx="205740" cy="205740"/>
          </a:xfrm>
          <a:prstGeom prst="ellipse">
            <a:avLst/>
          </a:prstGeom>
          <a:solidFill>
            <a:srgbClr val="C00000"/>
          </a:solidFill>
          <a:ln/>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n-US" sz="750" b="1" dirty="0">
                <a:solidFill>
                  <a:schemeClr val="bg2"/>
                </a:solidFill>
                <a:latin typeface="Arial" panose="020B0604020202020204" pitchFamily="34" charset="0"/>
              </a:rPr>
              <a:t>2</a:t>
            </a:r>
          </a:p>
        </p:txBody>
      </p:sp>
      <p:sp>
        <p:nvSpPr>
          <p:cNvPr id="41" name="Oval 40">
            <a:extLst>
              <a:ext uri="{FF2B5EF4-FFF2-40B4-BE49-F238E27FC236}">
                <a16:creationId xmlns:a16="http://schemas.microsoft.com/office/drawing/2014/main" id="{B705582E-FD06-44A8-A140-C4CD694B34C2}"/>
              </a:ext>
            </a:extLst>
          </p:cNvPr>
          <p:cNvSpPr/>
          <p:nvPr/>
        </p:nvSpPr>
        <p:spPr>
          <a:xfrm>
            <a:off x="5693641" y="2466456"/>
            <a:ext cx="205740" cy="205740"/>
          </a:xfrm>
          <a:prstGeom prst="ellipse">
            <a:avLst/>
          </a:prstGeom>
          <a:solidFill>
            <a:srgbClr val="C00000"/>
          </a:solidFill>
          <a:ln/>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n-US" sz="750" b="1" dirty="0">
                <a:solidFill>
                  <a:schemeClr val="bg2"/>
                </a:solidFill>
                <a:latin typeface="Arial" panose="020B0604020202020204" pitchFamily="34" charset="0"/>
              </a:rPr>
              <a:t>3</a:t>
            </a:r>
          </a:p>
        </p:txBody>
      </p:sp>
    </p:spTree>
    <p:custDataLst>
      <p:tags r:id="rId1"/>
    </p:custDataLst>
    <p:extLst>
      <p:ext uri="{BB962C8B-B14F-4D97-AF65-F5344CB8AC3E}">
        <p14:creationId xmlns:p14="http://schemas.microsoft.com/office/powerpoint/2010/main" val="4196916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2859D12B-C386-481D-AD92-03414A109B5A}"/>
              </a:ext>
            </a:extLst>
          </p:cNvPr>
          <p:cNvPicPr>
            <a:picLocks noChangeAspect="1"/>
          </p:cNvPicPr>
          <p:nvPr/>
        </p:nvPicPr>
        <p:blipFill rotWithShape="1">
          <a:blip r:embed="rId3"/>
          <a:srcRect t="20078" r="21847" b="7444"/>
          <a:stretch/>
        </p:blipFill>
        <p:spPr>
          <a:xfrm>
            <a:off x="1023505" y="2996822"/>
            <a:ext cx="3972073" cy="2072070"/>
          </a:xfrm>
          <a:prstGeom prst="rect">
            <a:avLst/>
          </a:prstGeom>
          <a:ln>
            <a:solidFill>
              <a:schemeClr val="tx1"/>
            </a:solidFill>
          </a:ln>
        </p:spPr>
      </p:pic>
      <p:pic>
        <p:nvPicPr>
          <p:cNvPr id="22" name="Picture 21">
            <a:extLst>
              <a:ext uri="{FF2B5EF4-FFF2-40B4-BE49-F238E27FC236}">
                <a16:creationId xmlns:a16="http://schemas.microsoft.com/office/drawing/2014/main" id="{FAE4DE7A-6E35-4A74-A5B4-FC48EF4806C4}"/>
              </a:ext>
            </a:extLst>
          </p:cNvPr>
          <p:cNvPicPr>
            <a:picLocks noChangeAspect="1"/>
          </p:cNvPicPr>
          <p:nvPr/>
        </p:nvPicPr>
        <p:blipFill rotWithShape="1">
          <a:blip r:embed="rId4"/>
          <a:srcRect l="378" t="21096" r="9844" b="26198"/>
          <a:stretch/>
        </p:blipFill>
        <p:spPr>
          <a:xfrm>
            <a:off x="129247" y="1172585"/>
            <a:ext cx="5291878" cy="1747540"/>
          </a:xfrm>
          <a:prstGeom prst="rect">
            <a:avLst/>
          </a:prstGeom>
          <a:ln>
            <a:solidFill>
              <a:schemeClr val="tx1"/>
            </a:solidFill>
          </a:ln>
        </p:spPr>
      </p:pic>
      <p:sp>
        <p:nvSpPr>
          <p:cNvPr id="3" name="Slide Number Placeholder 2"/>
          <p:cNvSpPr>
            <a:spLocks noGrp="1"/>
          </p:cNvSpPr>
          <p:nvPr>
            <p:ph type="sldNum" sz="quarter" idx="12"/>
          </p:nvPr>
        </p:nvSpPr>
        <p:spPr/>
        <p:txBody>
          <a:bodyPr/>
          <a:lstStyle/>
          <a:p>
            <a:pPr algn="r" defTabSz="513160">
              <a:lnSpc>
                <a:spcPct val="95000"/>
              </a:lnSpc>
              <a:spcBef>
                <a:spcPts val="806"/>
              </a:spcBef>
              <a:buClr>
                <a:schemeClr val="tx2"/>
              </a:buClr>
              <a:buSzPct val="90000"/>
            </a:pPr>
            <a:fld id="{9A3BDB57-A3B2-4CBD-A5AE-076F05FE3509}" type="slidenum">
              <a:rPr lang="en-US" smtClean="0"/>
              <a:pPr algn="r" defTabSz="513160">
                <a:lnSpc>
                  <a:spcPct val="95000"/>
                </a:lnSpc>
                <a:spcBef>
                  <a:spcPts val="806"/>
                </a:spcBef>
                <a:buClr>
                  <a:schemeClr val="tx2"/>
                </a:buClr>
                <a:buSzPct val="90000"/>
              </a:pPr>
              <a:t>4</a:t>
            </a:fld>
            <a:endParaRPr lang="en-US" dirty="0"/>
          </a:p>
        </p:txBody>
      </p:sp>
      <p:sp>
        <p:nvSpPr>
          <p:cNvPr id="9" name="Title 8">
            <a:extLst>
              <a:ext uri="{FF2B5EF4-FFF2-40B4-BE49-F238E27FC236}">
                <a16:creationId xmlns:a16="http://schemas.microsoft.com/office/drawing/2014/main" id="{04E0269C-E476-4D65-A388-CF3A095A8A52}"/>
              </a:ext>
            </a:extLst>
          </p:cNvPr>
          <p:cNvSpPr>
            <a:spLocks noGrp="1"/>
          </p:cNvSpPr>
          <p:nvPr>
            <p:ph type="title"/>
          </p:nvPr>
        </p:nvSpPr>
        <p:spPr/>
        <p:txBody>
          <a:bodyPr/>
          <a:lstStyle/>
          <a:p>
            <a:r>
              <a:rPr lang="en-US" dirty="0"/>
              <a:t>Invoice Approval</a:t>
            </a:r>
            <a:endParaRPr lang="en-US" b="1" dirty="0"/>
          </a:p>
        </p:txBody>
      </p:sp>
      <p:sp>
        <p:nvSpPr>
          <p:cNvPr id="7" name="Text Placeholder 1">
            <a:extLst>
              <a:ext uri="{FF2B5EF4-FFF2-40B4-BE49-F238E27FC236}">
                <a16:creationId xmlns:a16="http://schemas.microsoft.com/office/drawing/2014/main" id="{00291320-C085-4652-BF43-9B56B2EEE4F8}"/>
              </a:ext>
            </a:extLst>
          </p:cNvPr>
          <p:cNvSpPr txBox="1">
            <a:spLocks/>
          </p:cNvSpPr>
          <p:nvPr/>
        </p:nvSpPr>
        <p:spPr>
          <a:xfrm>
            <a:off x="129247" y="882202"/>
            <a:ext cx="6271552" cy="205740"/>
          </a:xfrm>
          <a:prstGeom prst="rect">
            <a:avLst/>
          </a:prstGeom>
        </p:spPr>
        <p:txBody>
          <a:bodyPr lIns="0" tIns="0" rIns="0" bIns="0" anchor="ctr"/>
          <a:lstStyle>
            <a:defPPr>
              <a:defRPr lang="en-US"/>
            </a:defPPr>
            <a:lvl1pPr marL="0" indent="0" defTabSz="914400" eaLnBrk="1" latinLnBrk="0" hangingPunct="1">
              <a:lnSpc>
                <a:spcPct val="90000"/>
              </a:lnSpc>
              <a:spcBef>
                <a:spcPts val="1000"/>
              </a:spcBef>
              <a:buFont typeface="Arial" panose="020B0604020202020204" pitchFamily="34" charset="0"/>
              <a:buNone/>
              <a:defRPr sz="1200" b="0" i="0">
                <a:latin typeface="Arial" panose="020B0604020202020204" pitchFamily="34" charset="0"/>
                <a:ea typeface="+mn-ea"/>
                <a:cs typeface="Arial" panose="020B0604020202020204" pitchFamily="34" charset="0"/>
              </a:defRPr>
            </a:lvl1pPr>
            <a:lvl2pPr marL="685800" indent="-228600" defTabSz="914400" eaLnBrk="1" latinLnBrk="0" hangingPunct="1">
              <a:lnSpc>
                <a:spcPct val="90000"/>
              </a:lnSpc>
              <a:spcBef>
                <a:spcPts val="500"/>
              </a:spcBef>
              <a:buFont typeface="Arial" panose="020B0604020202020204" pitchFamily="34" charset="0"/>
              <a:buChar char="•"/>
              <a:defRPr sz="2400">
                <a:latin typeface="+mn-lt"/>
                <a:ea typeface="+mn-ea"/>
                <a:cs typeface="+mn-cs"/>
              </a:defRPr>
            </a:lvl2pPr>
            <a:lvl3pPr marL="1143000" indent="-228600" defTabSz="914400" eaLnBrk="1" latinLnBrk="0" hangingPunct="1">
              <a:lnSpc>
                <a:spcPct val="90000"/>
              </a:lnSpc>
              <a:spcBef>
                <a:spcPts val="500"/>
              </a:spcBef>
              <a:buFont typeface="Arial" panose="020B0604020202020204" pitchFamily="34" charset="0"/>
              <a:buChar char="•"/>
              <a:defRPr sz="2000">
                <a:latin typeface="+mn-lt"/>
                <a:ea typeface="+mn-ea"/>
                <a:cs typeface="+mn-cs"/>
              </a:defRPr>
            </a:lvl3pPr>
            <a:lvl4pPr marL="1600200" indent="-228600" defTabSz="914400" eaLnBrk="1" latinLnBrk="0" hangingPunct="1">
              <a:lnSpc>
                <a:spcPct val="90000"/>
              </a:lnSpc>
              <a:spcBef>
                <a:spcPts val="500"/>
              </a:spcBef>
              <a:buFont typeface="Arial" panose="020B0604020202020204" pitchFamily="34" charset="0"/>
              <a:buChar char="•"/>
              <a:defRPr sz="1800">
                <a:latin typeface="+mn-lt"/>
                <a:ea typeface="+mn-ea"/>
                <a:cs typeface="+mn-cs"/>
              </a:defRPr>
            </a:lvl4pPr>
            <a:lvl5pPr marL="2057400" indent="-228600" defTabSz="914400" eaLnBrk="1" latinLnBrk="0" hangingPunct="1">
              <a:lnSpc>
                <a:spcPct val="90000"/>
              </a:lnSpc>
              <a:spcBef>
                <a:spcPts val="500"/>
              </a:spcBef>
              <a:buFont typeface="Arial" panose="020B0604020202020204" pitchFamily="34" charset="0"/>
              <a:buChar char="•"/>
              <a:defRPr sz="1800">
                <a:latin typeface="+mn-lt"/>
                <a:ea typeface="+mn-ea"/>
                <a:cs typeface="+mn-cs"/>
              </a:defRPr>
            </a:lvl5pPr>
            <a:lvl6pPr marL="2514600" indent="-228600" defTabSz="914400">
              <a:lnSpc>
                <a:spcPct val="90000"/>
              </a:lnSpc>
              <a:spcBef>
                <a:spcPts val="500"/>
              </a:spcBef>
              <a:buFont typeface="Arial" panose="020B0604020202020204" pitchFamily="34" charset="0"/>
              <a:buChar char="•"/>
              <a:defRPr sz="1800">
                <a:latin typeface="+mn-lt"/>
                <a:ea typeface="+mn-ea"/>
                <a:cs typeface="+mn-cs"/>
              </a:defRPr>
            </a:lvl6pPr>
            <a:lvl7pPr marL="2971800" indent="-228600" defTabSz="914400">
              <a:lnSpc>
                <a:spcPct val="90000"/>
              </a:lnSpc>
              <a:spcBef>
                <a:spcPts val="500"/>
              </a:spcBef>
              <a:buFont typeface="Arial" panose="020B0604020202020204" pitchFamily="34" charset="0"/>
              <a:buChar char="•"/>
              <a:defRPr sz="1800">
                <a:latin typeface="+mn-lt"/>
                <a:ea typeface="+mn-ea"/>
                <a:cs typeface="+mn-cs"/>
              </a:defRPr>
            </a:lvl7pPr>
            <a:lvl8pPr marL="3429000" indent="-228600" defTabSz="914400">
              <a:lnSpc>
                <a:spcPct val="90000"/>
              </a:lnSpc>
              <a:spcBef>
                <a:spcPts val="500"/>
              </a:spcBef>
              <a:buFont typeface="Arial" panose="020B0604020202020204" pitchFamily="34" charset="0"/>
              <a:buChar char="•"/>
              <a:defRPr sz="1800">
                <a:latin typeface="+mn-lt"/>
                <a:ea typeface="+mn-ea"/>
                <a:cs typeface="+mn-cs"/>
              </a:defRPr>
            </a:lvl8pPr>
            <a:lvl9pPr marL="3886200" indent="-228600" defTabSz="914400">
              <a:lnSpc>
                <a:spcPct val="90000"/>
              </a:lnSpc>
              <a:spcBef>
                <a:spcPts val="500"/>
              </a:spcBef>
              <a:buFont typeface="Arial" panose="020B0604020202020204" pitchFamily="34" charset="0"/>
              <a:buChar char="•"/>
              <a:defRPr sz="1800">
                <a:latin typeface="+mn-lt"/>
                <a:ea typeface="+mn-ea"/>
                <a:cs typeface="+mn-cs"/>
              </a:defRPr>
            </a:lvl9pPr>
          </a:lstStyle>
          <a:p>
            <a:r>
              <a:rPr lang="en-US" dirty="0"/>
              <a:t>Summary Tab - The initial step of the approval process is to review the Summary of the Invoice.</a:t>
            </a:r>
          </a:p>
        </p:txBody>
      </p:sp>
      <p:sp>
        <p:nvSpPr>
          <p:cNvPr id="17" name="Rounded Rectangle 28">
            <a:extLst>
              <a:ext uri="{FF2B5EF4-FFF2-40B4-BE49-F238E27FC236}">
                <a16:creationId xmlns:a16="http://schemas.microsoft.com/office/drawing/2014/main" id="{2B2ABC2B-377C-420B-B33F-0AB2233125AE}"/>
              </a:ext>
            </a:extLst>
          </p:cNvPr>
          <p:cNvSpPr/>
          <p:nvPr/>
        </p:nvSpPr>
        <p:spPr>
          <a:xfrm>
            <a:off x="5926281" y="1251031"/>
            <a:ext cx="765226" cy="457969"/>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anchor="t" anchorCtr="0"/>
          <a:lstStyle/>
          <a:p>
            <a:r>
              <a:rPr lang="en-US" sz="900" dirty="0">
                <a:solidFill>
                  <a:schemeClr val="bg2">
                    <a:lumMod val="10000"/>
                  </a:schemeClr>
                </a:solidFill>
              </a:rPr>
              <a:t>Click </a:t>
            </a:r>
            <a:r>
              <a:rPr lang="en-US" sz="900" b="1" dirty="0">
                <a:solidFill>
                  <a:schemeClr val="bg2">
                    <a:lumMod val="10000"/>
                  </a:schemeClr>
                </a:solidFill>
              </a:rPr>
              <a:t>See details on</a:t>
            </a:r>
            <a:r>
              <a:rPr lang="en-US" sz="900" dirty="0">
                <a:solidFill>
                  <a:schemeClr val="bg2">
                    <a:lumMod val="10000"/>
                  </a:schemeClr>
                </a:solidFill>
              </a:rPr>
              <a:t> the Invoice that you want to approve. The invoice number is prefixed with INV and  located to the right of the details button. </a:t>
            </a:r>
          </a:p>
        </p:txBody>
      </p:sp>
      <p:sp>
        <p:nvSpPr>
          <p:cNvPr id="18" name="Rounded Rectangle 28">
            <a:extLst>
              <a:ext uri="{FF2B5EF4-FFF2-40B4-BE49-F238E27FC236}">
                <a16:creationId xmlns:a16="http://schemas.microsoft.com/office/drawing/2014/main" id="{E7623C42-1992-40F1-9D66-20CE6937A3AD}"/>
              </a:ext>
            </a:extLst>
          </p:cNvPr>
          <p:cNvSpPr/>
          <p:nvPr/>
        </p:nvSpPr>
        <p:spPr>
          <a:xfrm>
            <a:off x="5886733" y="3085266"/>
            <a:ext cx="871876" cy="405930"/>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anchor="t" anchorCtr="0"/>
          <a:lstStyle/>
          <a:p>
            <a:r>
              <a:rPr lang="en-US" sz="900" dirty="0">
                <a:solidFill>
                  <a:schemeClr val="bg2">
                    <a:lumMod val="10000"/>
                  </a:schemeClr>
                </a:solidFill>
              </a:rPr>
              <a:t>The </a:t>
            </a:r>
            <a:r>
              <a:rPr lang="en-US" sz="900" b="1" dirty="0">
                <a:solidFill>
                  <a:schemeClr val="bg2">
                    <a:lumMod val="10000"/>
                  </a:schemeClr>
                </a:solidFill>
              </a:rPr>
              <a:t>Summary</a:t>
            </a:r>
            <a:r>
              <a:rPr lang="en-US" sz="900" dirty="0">
                <a:solidFill>
                  <a:schemeClr val="bg2">
                    <a:lumMod val="10000"/>
                  </a:schemeClr>
                </a:solidFill>
              </a:rPr>
              <a:t> tab of the selected Invoice will display.</a:t>
            </a:r>
          </a:p>
          <a:p>
            <a:endParaRPr lang="en-US" sz="900" dirty="0">
              <a:solidFill>
                <a:schemeClr val="bg2">
                  <a:lumMod val="10000"/>
                </a:schemeClr>
              </a:solidFill>
            </a:endParaRPr>
          </a:p>
          <a:p>
            <a:r>
              <a:rPr lang="en-US" sz="900" b="1" dirty="0">
                <a:solidFill>
                  <a:schemeClr val="bg2">
                    <a:lumMod val="10000"/>
                  </a:schemeClr>
                </a:solidFill>
              </a:rPr>
              <a:t>Note:</a:t>
            </a:r>
            <a:r>
              <a:rPr lang="en-US" sz="900" dirty="0">
                <a:solidFill>
                  <a:schemeClr val="bg2">
                    <a:lumMod val="10000"/>
                  </a:schemeClr>
                </a:solidFill>
              </a:rPr>
              <a:t> All blue hyperlinks allow you to drill-down to additional information.</a:t>
            </a:r>
          </a:p>
        </p:txBody>
      </p:sp>
      <p:sp>
        <p:nvSpPr>
          <p:cNvPr id="30" name="Rectangle 29">
            <a:extLst>
              <a:ext uri="{FF2B5EF4-FFF2-40B4-BE49-F238E27FC236}">
                <a16:creationId xmlns:a16="http://schemas.microsoft.com/office/drawing/2014/main" id="{3EE6862A-0622-46F9-BD25-5CA0C21A62F1}"/>
              </a:ext>
            </a:extLst>
          </p:cNvPr>
          <p:cNvSpPr/>
          <p:nvPr/>
        </p:nvSpPr>
        <p:spPr>
          <a:xfrm>
            <a:off x="4793077" y="2239993"/>
            <a:ext cx="505957" cy="205740"/>
          </a:xfrm>
          <a:prstGeom prst="rect">
            <a:avLst/>
          </a:prstGeom>
          <a:noFill/>
          <a:ln w="19050" cap="flat" cmpd="sng" algn="ctr">
            <a:solidFill>
              <a:srgbClr val="FF0000"/>
            </a:solidFill>
            <a:prstDash val="solid"/>
            <a:miter lim="800000"/>
          </a:ln>
          <a:effectLst/>
        </p:spPr>
        <p:txBody>
          <a:bodyPr rtlCol="0" anchor="ctr"/>
          <a:lstStyle/>
          <a:p>
            <a:pPr algn="ctr" defTabSz="685800">
              <a:defRPr/>
            </a:pPr>
            <a:endParaRPr lang="en-US" sz="1350" kern="0" dirty="0">
              <a:solidFill>
                <a:srgbClr val="FFFFFF"/>
              </a:solidFill>
              <a:latin typeface="Arial" panose="020B0604020202020204" pitchFamily="34" charset="0"/>
            </a:endParaRPr>
          </a:p>
        </p:txBody>
      </p:sp>
      <p:sp>
        <p:nvSpPr>
          <p:cNvPr id="35" name="Oval 34">
            <a:extLst>
              <a:ext uri="{FF2B5EF4-FFF2-40B4-BE49-F238E27FC236}">
                <a16:creationId xmlns:a16="http://schemas.microsoft.com/office/drawing/2014/main" id="{56D90AA4-7759-4CA3-879B-F3E74E47CA7D}"/>
              </a:ext>
            </a:extLst>
          </p:cNvPr>
          <p:cNvSpPr/>
          <p:nvPr/>
        </p:nvSpPr>
        <p:spPr>
          <a:xfrm>
            <a:off x="4666504" y="2161932"/>
            <a:ext cx="205740" cy="205740"/>
          </a:xfrm>
          <a:prstGeom prst="ellipse">
            <a:avLst/>
          </a:prstGeom>
          <a:solidFill>
            <a:srgbClr val="C00000"/>
          </a:solidFill>
          <a:ln/>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n-US" sz="750" b="1" dirty="0">
                <a:solidFill>
                  <a:schemeClr val="bg2"/>
                </a:solidFill>
                <a:latin typeface="Arial" panose="020B0604020202020204" pitchFamily="34" charset="0"/>
              </a:rPr>
              <a:t>4</a:t>
            </a:r>
          </a:p>
        </p:txBody>
      </p:sp>
      <p:sp>
        <p:nvSpPr>
          <p:cNvPr id="38" name="Oval 37">
            <a:extLst>
              <a:ext uri="{FF2B5EF4-FFF2-40B4-BE49-F238E27FC236}">
                <a16:creationId xmlns:a16="http://schemas.microsoft.com/office/drawing/2014/main" id="{779EFB45-B3F6-4215-964A-6B7CBD88938B}"/>
              </a:ext>
            </a:extLst>
          </p:cNvPr>
          <p:cNvSpPr/>
          <p:nvPr/>
        </p:nvSpPr>
        <p:spPr>
          <a:xfrm>
            <a:off x="5680993" y="1273054"/>
            <a:ext cx="205740" cy="205740"/>
          </a:xfrm>
          <a:prstGeom prst="ellipse">
            <a:avLst/>
          </a:prstGeom>
          <a:solidFill>
            <a:srgbClr val="C00000"/>
          </a:solidFill>
          <a:ln/>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n-US" sz="750" b="1" dirty="0">
                <a:solidFill>
                  <a:schemeClr val="bg2"/>
                </a:solidFill>
                <a:latin typeface="Arial" panose="020B0604020202020204" pitchFamily="34" charset="0"/>
              </a:rPr>
              <a:t>4</a:t>
            </a:r>
          </a:p>
        </p:txBody>
      </p:sp>
      <p:sp>
        <p:nvSpPr>
          <p:cNvPr id="26" name="Rectangle 25">
            <a:extLst>
              <a:ext uri="{FF2B5EF4-FFF2-40B4-BE49-F238E27FC236}">
                <a16:creationId xmlns:a16="http://schemas.microsoft.com/office/drawing/2014/main" id="{F5946670-164E-4BB2-A3CB-2C6374125B2A}"/>
              </a:ext>
            </a:extLst>
          </p:cNvPr>
          <p:cNvSpPr/>
          <p:nvPr/>
        </p:nvSpPr>
        <p:spPr>
          <a:xfrm>
            <a:off x="1101039" y="3621929"/>
            <a:ext cx="376563" cy="205740"/>
          </a:xfrm>
          <a:prstGeom prst="rect">
            <a:avLst/>
          </a:prstGeom>
          <a:noFill/>
          <a:ln w="19050" cap="flat" cmpd="sng" algn="ctr">
            <a:solidFill>
              <a:srgbClr val="FF0000"/>
            </a:solidFill>
            <a:prstDash val="solid"/>
            <a:miter lim="800000"/>
          </a:ln>
          <a:effectLst/>
        </p:spPr>
        <p:txBody>
          <a:bodyPr rtlCol="0" anchor="ctr"/>
          <a:lstStyle/>
          <a:p>
            <a:pPr algn="ctr" defTabSz="685800">
              <a:defRPr/>
            </a:pPr>
            <a:endParaRPr lang="en-US" sz="1350" kern="0" dirty="0">
              <a:solidFill>
                <a:srgbClr val="FFFFFF"/>
              </a:solidFill>
              <a:latin typeface="Arial" panose="020B0604020202020204" pitchFamily="34" charset="0"/>
            </a:endParaRPr>
          </a:p>
        </p:txBody>
      </p:sp>
      <p:cxnSp>
        <p:nvCxnSpPr>
          <p:cNvPr id="4" name="Connector: Elbow 3">
            <a:extLst>
              <a:ext uri="{FF2B5EF4-FFF2-40B4-BE49-F238E27FC236}">
                <a16:creationId xmlns:a16="http://schemas.microsoft.com/office/drawing/2014/main" id="{DF605F0E-88D9-4EB9-9498-AB8B3BA26870}"/>
              </a:ext>
            </a:extLst>
          </p:cNvPr>
          <p:cNvCxnSpPr>
            <a:endCxn id="26" idx="3"/>
          </p:cNvCxnSpPr>
          <p:nvPr/>
        </p:nvCxnSpPr>
        <p:spPr>
          <a:xfrm rot="10800000" flipV="1">
            <a:off x="1477603" y="2445733"/>
            <a:ext cx="3568453" cy="1279066"/>
          </a:xfrm>
          <a:prstGeom prst="bentConnector3">
            <a:avLst>
              <a:gd name="adj1" fmla="val -115"/>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4010360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776ABB4-32E3-4952-B8D4-F7BB37B0CDCD}"/>
              </a:ext>
            </a:extLst>
          </p:cNvPr>
          <p:cNvPicPr>
            <a:picLocks noChangeAspect="1"/>
          </p:cNvPicPr>
          <p:nvPr/>
        </p:nvPicPr>
        <p:blipFill rotWithShape="1">
          <a:blip r:embed="rId4"/>
          <a:srcRect t="47535" r="1915" b="11266"/>
          <a:stretch/>
        </p:blipFill>
        <p:spPr>
          <a:xfrm>
            <a:off x="338841" y="3451813"/>
            <a:ext cx="5223954" cy="1234258"/>
          </a:xfrm>
          <a:prstGeom prst="rect">
            <a:avLst/>
          </a:prstGeom>
          <a:ln>
            <a:solidFill>
              <a:schemeClr val="tx1"/>
            </a:solidFill>
          </a:ln>
        </p:spPr>
      </p:pic>
      <p:pic>
        <p:nvPicPr>
          <p:cNvPr id="5" name="Picture 4">
            <a:extLst>
              <a:ext uri="{FF2B5EF4-FFF2-40B4-BE49-F238E27FC236}">
                <a16:creationId xmlns:a16="http://schemas.microsoft.com/office/drawing/2014/main" id="{A58044F3-0BBE-4DEF-80F7-79AFFADAA299}"/>
              </a:ext>
            </a:extLst>
          </p:cNvPr>
          <p:cNvPicPr>
            <a:picLocks noChangeAspect="1"/>
          </p:cNvPicPr>
          <p:nvPr/>
        </p:nvPicPr>
        <p:blipFill rotWithShape="1">
          <a:blip r:embed="rId5"/>
          <a:srcRect t="27036" r="1915" b="11807"/>
          <a:stretch/>
        </p:blipFill>
        <p:spPr>
          <a:xfrm>
            <a:off x="331576" y="1527176"/>
            <a:ext cx="5231219" cy="1808919"/>
          </a:xfrm>
          <a:prstGeom prst="rect">
            <a:avLst/>
          </a:prstGeom>
          <a:ln>
            <a:solidFill>
              <a:schemeClr val="tx1"/>
            </a:solidFill>
          </a:ln>
        </p:spPr>
      </p:pic>
      <p:sp>
        <p:nvSpPr>
          <p:cNvPr id="3" name="Slide Number Placeholder 2"/>
          <p:cNvSpPr>
            <a:spLocks noGrp="1"/>
          </p:cNvSpPr>
          <p:nvPr>
            <p:ph type="sldNum" sz="quarter" idx="12"/>
          </p:nvPr>
        </p:nvSpPr>
        <p:spPr/>
        <p:txBody>
          <a:bodyPr/>
          <a:lstStyle/>
          <a:p>
            <a:pPr algn="r" defTabSz="513160">
              <a:lnSpc>
                <a:spcPct val="95000"/>
              </a:lnSpc>
              <a:spcBef>
                <a:spcPts val="806"/>
              </a:spcBef>
              <a:buClr>
                <a:schemeClr val="tx2"/>
              </a:buClr>
              <a:buSzPct val="90000"/>
            </a:pPr>
            <a:fld id="{9A3BDB57-A3B2-4CBD-A5AE-076F05FE3509}" type="slidenum">
              <a:rPr lang="en-US" smtClean="0"/>
              <a:pPr algn="r" defTabSz="513160">
                <a:lnSpc>
                  <a:spcPct val="95000"/>
                </a:lnSpc>
                <a:spcBef>
                  <a:spcPts val="806"/>
                </a:spcBef>
                <a:buClr>
                  <a:schemeClr val="tx2"/>
                </a:buClr>
                <a:buSzPct val="90000"/>
              </a:pPr>
              <a:t>5</a:t>
            </a:fld>
            <a:endParaRPr lang="en-US" dirty="0"/>
          </a:p>
        </p:txBody>
      </p:sp>
      <p:sp>
        <p:nvSpPr>
          <p:cNvPr id="9" name="Title 8">
            <a:extLst>
              <a:ext uri="{FF2B5EF4-FFF2-40B4-BE49-F238E27FC236}">
                <a16:creationId xmlns:a16="http://schemas.microsoft.com/office/drawing/2014/main" id="{04E0269C-E476-4D65-A388-CF3A095A8A52}"/>
              </a:ext>
            </a:extLst>
          </p:cNvPr>
          <p:cNvSpPr>
            <a:spLocks noGrp="1"/>
          </p:cNvSpPr>
          <p:nvPr>
            <p:ph type="title"/>
          </p:nvPr>
        </p:nvSpPr>
        <p:spPr/>
        <p:txBody>
          <a:bodyPr/>
          <a:lstStyle/>
          <a:p>
            <a:r>
              <a:rPr lang="en-US" dirty="0"/>
              <a:t>Invoice Approval</a:t>
            </a:r>
            <a:endParaRPr lang="en-US" b="1" dirty="0"/>
          </a:p>
        </p:txBody>
      </p:sp>
      <p:sp>
        <p:nvSpPr>
          <p:cNvPr id="7" name="Text Placeholder 1">
            <a:extLst>
              <a:ext uri="{FF2B5EF4-FFF2-40B4-BE49-F238E27FC236}">
                <a16:creationId xmlns:a16="http://schemas.microsoft.com/office/drawing/2014/main" id="{00291320-C085-4652-BF43-9B56B2EEE4F8}"/>
              </a:ext>
            </a:extLst>
          </p:cNvPr>
          <p:cNvSpPr txBox="1">
            <a:spLocks/>
          </p:cNvSpPr>
          <p:nvPr/>
        </p:nvSpPr>
        <p:spPr>
          <a:xfrm>
            <a:off x="217705" y="1025572"/>
            <a:ext cx="5887346" cy="184121"/>
          </a:xfrm>
          <a:prstGeom prst="rect">
            <a:avLst/>
          </a:prstGeom>
        </p:spPr>
        <p:txBody>
          <a:bodyPr lIns="0" tIns="0" rIns="0" bIns="0" anchor="ctr"/>
          <a:lstStyle>
            <a:defPPr>
              <a:defRPr lang="en-US"/>
            </a:defPPr>
            <a:lvl1pPr marL="0" indent="0" defTabSz="914400" eaLnBrk="1" latinLnBrk="0" hangingPunct="1">
              <a:lnSpc>
                <a:spcPct val="90000"/>
              </a:lnSpc>
              <a:spcBef>
                <a:spcPts val="1000"/>
              </a:spcBef>
              <a:buFont typeface="Arial" panose="020B0604020202020204" pitchFamily="34" charset="0"/>
              <a:buNone/>
              <a:defRPr sz="1200" b="0" i="0">
                <a:latin typeface="Arial" panose="020B0604020202020204" pitchFamily="34" charset="0"/>
                <a:ea typeface="+mn-ea"/>
                <a:cs typeface="Arial" panose="020B0604020202020204" pitchFamily="34" charset="0"/>
              </a:defRPr>
            </a:lvl1pPr>
            <a:lvl2pPr marL="685800" indent="-228600" defTabSz="914400" eaLnBrk="1" latinLnBrk="0" hangingPunct="1">
              <a:lnSpc>
                <a:spcPct val="90000"/>
              </a:lnSpc>
              <a:spcBef>
                <a:spcPts val="500"/>
              </a:spcBef>
              <a:buFont typeface="Arial" panose="020B0604020202020204" pitchFamily="34" charset="0"/>
              <a:buChar char="•"/>
              <a:defRPr sz="2400">
                <a:latin typeface="+mn-lt"/>
                <a:ea typeface="+mn-ea"/>
                <a:cs typeface="+mn-cs"/>
              </a:defRPr>
            </a:lvl2pPr>
            <a:lvl3pPr marL="1143000" indent="-228600" defTabSz="914400" eaLnBrk="1" latinLnBrk="0" hangingPunct="1">
              <a:lnSpc>
                <a:spcPct val="90000"/>
              </a:lnSpc>
              <a:spcBef>
                <a:spcPts val="500"/>
              </a:spcBef>
              <a:buFont typeface="Arial" panose="020B0604020202020204" pitchFamily="34" charset="0"/>
              <a:buChar char="•"/>
              <a:defRPr sz="2000">
                <a:latin typeface="+mn-lt"/>
                <a:ea typeface="+mn-ea"/>
                <a:cs typeface="+mn-cs"/>
              </a:defRPr>
            </a:lvl3pPr>
            <a:lvl4pPr marL="1600200" indent="-228600" defTabSz="914400" eaLnBrk="1" latinLnBrk="0" hangingPunct="1">
              <a:lnSpc>
                <a:spcPct val="90000"/>
              </a:lnSpc>
              <a:spcBef>
                <a:spcPts val="500"/>
              </a:spcBef>
              <a:buFont typeface="Arial" panose="020B0604020202020204" pitchFamily="34" charset="0"/>
              <a:buChar char="•"/>
              <a:defRPr sz="1800">
                <a:latin typeface="+mn-lt"/>
                <a:ea typeface="+mn-ea"/>
                <a:cs typeface="+mn-cs"/>
              </a:defRPr>
            </a:lvl4pPr>
            <a:lvl5pPr marL="2057400" indent="-228600" defTabSz="914400" eaLnBrk="1" latinLnBrk="0" hangingPunct="1">
              <a:lnSpc>
                <a:spcPct val="90000"/>
              </a:lnSpc>
              <a:spcBef>
                <a:spcPts val="500"/>
              </a:spcBef>
              <a:buFont typeface="Arial" panose="020B0604020202020204" pitchFamily="34" charset="0"/>
              <a:buChar char="•"/>
              <a:defRPr sz="1800">
                <a:latin typeface="+mn-lt"/>
                <a:ea typeface="+mn-ea"/>
                <a:cs typeface="+mn-cs"/>
              </a:defRPr>
            </a:lvl5pPr>
            <a:lvl6pPr marL="2514600" indent="-228600" defTabSz="914400">
              <a:lnSpc>
                <a:spcPct val="90000"/>
              </a:lnSpc>
              <a:spcBef>
                <a:spcPts val="500"/>
              </a:spcBef>
              <a:buFont typeface="Arial" panose="020B0604020202020204" pitchFamily="34" charset="0"/>
              <a:buChar char="•"/>
              <a:defRPr sz="1800">
                <a:latin typeface="+mn-lt"/>
                <a:ea typeface="+mn-ea"/>
                <a:cs typeface="+mn-cs"/>
              </a:defRPr>
            </a:lvl6pPr>
            <a:lvl7pPr marL="2971800" indent="-228600" defTabSz="914400">
              <a:lnSpc>
                <a:spcPct val="90000"/>
              </a:lnSpc>
              <a:spcBef>
                <a:spcPts val="500"/>
              </a:spcBef>
              <a:buFont typeface="Arial" panose="020B0604020202020204" pitchFamily="34" charset="0"/>
              <a:buChar char="•"/>
              <a:defRPr sz="1800">
                <a:latin typeface="+mn-lt"/>
                <a:ea typeface="+mn-ea"/>
                <a:cs typeface="+mn-cs"/>
              </a:defRPr>
            </a:lvl7pPr>
            <a:lvl8pPr marL="3429000" indent="-228600" defTabSz="914400">
              <a:lnSpc>
                <a:spcPct val="90000"/>
              </a:lnSpc>
              <a:spcBef>
                <a:spcPts val="500"/>
              </a:spcBef>
              <a:buFont typeface="Arial" panose="020B0604020202020204" pitchFamily="34" charset="0"/>
              <a:buChar char="•"/>
              <a:defRPr sz="1800">
                <a:latin typeface="+mn-lt"/>
                <a:ea typeface="+mn-ea"/>
                <a:cs typeface="+mn-cs"/>
              </a:defRPr>
            </a:lvl8pPr>
            <a:lvl9pPr marL="3886200" indent="-228600" defTabSz="914400">
              <a:lnSpc>
                <a:spcPct val="90000"/>
              </a:lnSpc>
              <a:spcBef>
                <a:spcPts val="500"/>
              </a:spcBef>
              <a:buFont typeface="Arial" panose="020B0604020202020204" pitchFamily="34" charset="0"/>
              <a:buChar char="•"/>
              <a:defRPr sz="1800">
                <a:latin typeface="+mn-lt"/>
                <a:ea typeface="+mn-ea"/>
                <a:cs typeface="+mn-cs"/>
              </a:defRPr>
            </a:lvl9pPr>
          </a:lstStyle>
          <a:p>
            <a:r>
              <a:rPr lang="en-US" dirty="0"/>
              <a:t>Manage Accounting  (1 of 2) </a:t>
            </a:r>
          </a:p>
          <a:p>
            <a:r>
              <a:rPr lang="en-US" dirty="0"/>
              <a:t>At the invoice line item level, modify Cost Object, GL Account Number, and Account Assignment where applicable.</a:t>
            </a:r>
          </a:p>
        </p:txBody>
      </p:sp>
      <p:sp>
        <p:nvSpPr>
          <p:cNvPr id="12" name="Rounded Rectangle 28">
            <a:extLst>
              <a:ext uri="{FF2B5EF4-FFF2-40B4-BE49-F238E27FC236}">
                <a16:creationId xmlns:a16="http://schemas.microsoft.com/office/drawing/2014/main" id="{0ED97E8E-D89F-40DC-8427-EC5F8B964790}"/>
              </a:ext>
            </a:extLst>
          </p:cNvPr>
          <p:cNvSpPr/>
          <p:nvPr/>
        </p:nvSpPr>
        <p:spPr>
          <a:xfrm>
            <a:off x="5879764" y="1274351"/>
            <a:ext cx="970077" cy="1305660"/>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anchor="t" anchorCtr="0"/>
          <a:lstStyle/>
          <a:p>
            <a:r>
              <a:rPr lang="en-US" sz="900" dirty="0">
                <a:solidFill>
                  <a:schemeClr val="bg2">
                    <a:lumMod val="10000"/>
                  </a:schemeClr>
                </a:solidFill>
              </a:rPr>
              <a:t>Click on Edit and then check off the box next to each line item that require accounting modifications. </a:t>
            </a:r>
          </a:p>
        </p:txBody>
      </p:sp>
      <p:sp>
        <p:nvSpPr>
          <p:cNvPr id="40" name="Oval 39">
            <a:extLst>
              <a:ext uri="{FF2B5EF4-FFF2-40B4-BE49-F238E27FC236}">
                <a16:creationId xmlns:a16="http://schemas.microsoft.com/office/drawing/2014/main" id="{D2758495-7C13-439A-9932-154A768DDF3D}"/>
              </a:ext>
            </a:extLst>
          </p:cNvPr>
          <p:cNvSpPr/>
          <p:nvPr/>
        </p:nvSpPr>
        <p:spPr>
          <a:xfrm>
            <a:off x="5674024" y="1295156"/>
            <a:ext cx="205740" cy="205740"/>
          </a:xfrm>
          <a:prstGeom prst="ellipse">
            <a:avLst/>
          </a:prstGeom>
          <a:solidFill>
            <a:srgbClr val="C00000"/>
          </a:solidFill>
          <a:ln/>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n-US" sz="750" b="1" dirty="0">
                <a:solidFill>
                  <a:schemeClr val="bg2"/>
                </a:solidFill>
                <a:latin typeface="Arial" panose="020B0604020202020204" pitchFamily="34" charset="0"/>
              </a:rPr>
              <a:t>5</a:t>
            </a:r>
          </a:p>
        </p:txBody>
      </p:sp>
      <p:sp>
        <p:nvSpPr>
          <p:cNvPr id="23" name="Rectangle 22">
            <a:extLst>
              <a:ext uri="{FF2B5EF4-FFF2-40B4-BE49-F238E27FC236}">
                <a16:creationId xmlns:a16="http://schemas.microsoft.com/office/drawing/2014/main" id="{DBF2839E-80C0-4847-AC64-7E4E04AE016D}"/>
              </a:ext>
            </a:extLst>
          </p:cNvPr>
          <p:cNvSpPr/>
          <p:nvPr/>
        </p:nvSpPr>
        <p:spPr>
          <a:xfrm>
            <a:off x="1712433" y="4499633"/>
            <a:ext cx="702198" cy="178422"/>
          </a:xfrm>
          <a:prstGeom prst="rect">
            <a:avLst/>
          </a:prstGeom>
          <a:noFill/>
          <a:ln w="19050" cap="flat" cmpd="sng" algn="ctr">
            <a:solidFill>
              <a:srgbClr val="FF0000"/>
            </a:solidFill>
            <a:prstDash val="solid"/>
            <a:miter lim="800000"/>
          </a:ln>
          <a:effectLst/>
        </p:spPr>
        <p:txBody>
          <a:bodyPr rtlCol="0" anchor="ctr"/>
          <a:lstStyle/>
          <a:p>
            <a:pPr algn="ctr" defTabSz="685800">
              <a:defRPr/>
            </a:pPr>
            <a:endParaRPr lang="en-US" sz="1350" kern="0" dirty="0">
              <a:solidFill>
                <a:srgbClr val="FFFFFF"/>
              </a:solidFill>
              <a:latin typeface="Arial" panose="020B0604020202020204" pitchFamily="34" charset="0"/>
            </a:endParaRPr>
          </a:p>
        </p:txBody>
      </p:sp>
      <p:sp>
        <p:nvSpPr>
          <p:cNvPr id="17" name="Rectangle 16">
            <a:extLst>
              <a:ext uri="{FF2B5EF4-FFF2-40B4-BE49-F238E27FC236}">
                <a16:creationId xmlns:a16="http://schemas.microsoft.com/office/drawing/2014/main" id="{FB458109-ACC3-4647-9C6F-8A87DA26629E}"/>
              </a:ext>
            </a:extLst>
          </p:cNvPr>
          <p:cNvSpPr/>
          <p:nvPr/>
        </p:nvSpPr>
        <p:spPr>
          <a:xfrm>
            <a:off x="383583" y="3926107"/>
            <a:ext cx="204866" cy="178422"/>
          </a:xfrm>
          <a:prstGeom prst="rect">
            <a:avLst/>
          </a:prstGeom>
          <a:noFill/>
          <a:ln w="19050" cap="flat" cmpd="sng" algn="ctr">
            <a:solidFill>
              <a:srgbClr val="FF0000"/>
            </a:solidFill>
            <a:prstDash val="solid"/>
            <a:miter lim="800000"/>
          </a:ln>
          <a:effectLst/>
        </p:spPr>
        <p:txBody>
          <a:bodyPr rtlCol="0" anchor="ctr"/>
          <a:lstStyle/>
          <a:p>
            <a:pPr algn="ctr" defTabSz="685800">
              <a:defRPr/>
            </a:pPr>
            <a:endParaRPr lang="en-US" sz="1350" kern="0" dirty="0">
              <a:solidFill>
                <a:srgbClr val="FFFFFF"/>
              </a:solidFill>
              <a:latin typeface="Arial" panose="020B0604020202020204" pitchFamily="34" charset="0"/>
            </a:endParaRPr>
          </a:p>
        </p:txBody>
      </p:sp>
      <p:sp>
        <p:nvSpPr>
          <p:cNvPr id="26" name="Oval 25">
            <a:extLst>
              <a:ext uri="{FF2B5EF4-FFF2-40B4-BE49-F238E27FC236}">
                <a16:creationId xmlns:a16="http://schemas.microsoft.com/office/drawing/2014/main" id="{60EDF487-EA46-49B2-8948-6CD5DDF78AEC}"/>
              </a:ext>
            </a:extLst>
          </p:cNvPr>
          <p:cNvSpPr/>
          <p:nvPr/>
        </p:nvSpPr>
        <p:spPr>
          <a:xfrm>
            <a:off x="247090" y="3831305"/>
            <a:ext cx="205740" cy="205740"/>
          </a:xfrm>
          <a:prstGeom prst="ellipse">
            <a:avLst/>
          </a:prstGeom>
          <a:solidFill>
            <a:srgbClr val="C00000"/>
          </a:solidFill>
          <a:ln/>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n-US" sz="750" b="1" dirty="0">
                <a:solidFill>
                  <a:schemeClr val="bg2"/>
                </a:solidFill>
                <a:latin typeface="Arial" panose="020B0604020202020204" pitchFamily="34" charset="0"/>
              </a:rPr>
              <a:t>5</a:t>
            </a:r>
          </a:p>
        </p:txBody>
      </p:sp>
      <p:sp>
        <p:nvSpPr>
          <p:cNvPr id="19" name="Oval 18">
            <a:extLst>
              <a:ext uri="{FF2B5EF4-FFF2-40B4-BE49-F238E27FC236}">
                <a16:creationId xmlns:a16="http://schemas.microsoft.com/office/drawing/2014/main" id="{DE03FF2F-AA91-4DFF-BFDF-34D04A6F60E6}"/>
              </a:ext>
            </a:extLst>
          </p:cNvPr>
          <p:cNvSpPr/>
          <p:nvPr/>
        </p:nvSpPr>
        <p:spPr>
          <a:xfrm>
            <a:off x="1572312" y="4373453"/>
            <a:ext cx="205740" cy="205740"/>
          </a:xfrm>
          <a:prstGeom prst="ellipse">
            <a:avLst/>
          </a:prstGeom>
          <a:solidFill>
            <a:srgbClr val="C00000"/>
          </a:solidFill>
          <a:ln/>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n-US" sz="750" b="1" dirty="0">
                <a:solidFill>
                  <a:schemeClr val="bg2"/>
                </a:solidFill>
                <a:latin typeface="Arial" panose="020B0604020202020204" pitchFamily="34" charset="0"/>
              </a:rPr>
              <a:t>6</a:t>
            </a:r>
          </a:p>
        </p:txBody>
      </p:sp>
      <p:sp>
        <p:nvSpPr>
          <p:cNvPr id="20" name="Rounded Rectangle 28">
            <a:extLst>
              <a:ext uri="{FF2B5EF4-FFF2-40B4-BE49-F238E27FC236}">
                <a16:creationId xmlns:a16="http://schemas.microsoft.com/office/drawing/2014/main" id="{54F87EF6-78DE-4BE4-832D-AFB26ECA4353}"/>
              </a:ext>
            </a:extLst>
          </p:cNvPr>
          <p:cNvSpPr/>
          <p:nvPr/>
        </p:nvSpPr>
        <p:spPr>
          <a:xfrm>
            <a:off x="5883431" y="2879971"/>
            <a:ext cx="970077" cy="1483249"/>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anchor="t" anchorCtr="0"/>
          <a:lstStyle/>
          <a:p>
            <a:r>
              <a:rPr lang="en-US" sz="900" dirty="0">
                <a:solidFill>
                  <a:schemeClr val="bg2">
                    <a:lumMod val="10000"/>
                  </a:schemeClr>
                </a:solidFill>
              </a:rPr>
              <a:t>Click </a:t>
            </a:r>
            <a:r>
              <a:rPr lang="en-US" sz="900" b="1" dirty="0">
                <a:solidFill>
                  <a:schemeClr val="bg2">
                    <a:lumMod val="10000"/>
                  </a:schemeClr>
                </a:solidFill>
              </a:rPr>
              <a:t>Manage Accounting </a:t>
            </a:r>
            <a:r>
              <a:rPr lang="en-US" sz="900" dirty="0">
                <a:solidFill>
                  <a:schemeClr val="bg2">
                    <a:lumMod val="10000"/>
                  </a:schemeClr>
                </a:solidFill>
              </a:rPr>
              <a:t>to update line level accounting details such as cost object or GL account.        </a:t>
            </a:r>
          </a:p>
          <a:p>
            <a:endParaRPr lang="en-US" sz="900" dirty="0">
              <a:solidFill>
                <a:schemeClr val="bg2">
                  <a:lumMod val="10000"/>
                </a:schemeClr>
              </a:solidFill>
            </a:endParaRPr>
          </a:p>
          <a:p>
            <a:r>
              <a:rPr lang="en-US" sz="900" b="1" dirty="0">
                <a:solidFill>
                  <a:schemeClr val="bg2">
                    <a:lumMod val="10000"/>
                  </a:schemeClr>
                </a:solidFill>
              </a:rPr>
              <a:t>Note: </a:t>
            </a:r>
            <a:r>
              <a:rPr lang="en-US" sz="900" dirty="0">
                <a:solidFill>
                  <a:schemeClr val="bg2">
                    <a:lumMod val="10000"/>
                  </a:schemeClr>
                </a:solidFill>
              </a:rPr>
              <a:t>Multiple lines can be selected at the same time to make a single modification for all lines.</a:t>
            </a:r>
          </a:p>
          <a:p>
            <a:endParaRPr lang="en-US" sz="900" dirty="0">
              <a:solidFill>
                <a:schemeClr val="bg2">
                  <a:lumMod val="10000"/>
                </a:schemeClr>
              </a:solidFill>
            </a:endParaRPr>
          </a:p>
        </p:txBody>
      </p:sp>
      <p:sp>
        <p:nvSpPr>
          <p:cNvPr id="21" name="Oval 20">
            <a:extLst>
              <a:ext uri="{FF2B5EF4-FFF2-40B4-BE49-F238E27FC236}">
                <a16:creationId xmlns:a16="http://schemas.microsoft.com/office/drawing/2014/main" id="{52D923ED-CC06-4E87-930F-EA6F87991586}"/>
              </a:ext>
            </a:extLst>
          </p:cNvPr>
          <p:cNvSpPr/>
          <p:nvPr/>
        </p:nvSpPr>
        <p:spPr>
          <a:xfrm>
            <a:off x="5674024" y="3130355"/>
            <a:ext cx="205740" cy="205740"/>
          </a:xfrm>
          <a:prstGeom prst="ellipse">
            <a:avLst/>
          </a:prstGeom>
          <a:solidFill>
            <a:srgbClr val="C00000"/>
          </a:solidFill>
          <a:ln/>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n-US" sz="750" b="1" dirty="0">
                <a:solidFill>
                  <a:schemeClr val="bg2"/>
                </a:solidFill>
                <a:latin typeface="Arial" panose="020B0604020202020204" pitchFamily="34" charset="0"/>
              </a:rPr>
              <a:t>6</a:t>
            </a:r>
          </a:p>
        </p:txBody>
      </p:sp>
      <p:pic>
        <p:nvPicPr>
          <p:cNvPr id="2" name="Picture 1">
            <a:extLst>
              <a:ext uri="{FF2B5EF4-FFF2-40B4-BE49-F238E27FC236}">
                <a16:creationId xmlns:a16="http://schemas.microsoft.com/office/drawing/2014/main" id="{FEAB903D-09E5-4DF9-891C-4E0B8C581CA3}"/>
              </a:ext>
            </a:extLst>
          </p:cNvPr>
          <p:cNvPicPr>
            <a:picLocks noChangeAspect="1"/>
          </p:cNvPicPr>
          <p:nvPr/>
        </p:nvPicPr>
        <p:blipFill>
          <a:blip r:embed="rId6"/>
          <a:stretch>
            <a:fillRect/>
          </a:stretch>
        </p:blipFill>
        <p:spPr>
          <a:xfrm>
            <a:off x="342695" y="1542543"/>
            <a:ext cx="1781200" cy="272633"/>
          </a:xfrm>
          <a:prstGeom prst="rect">
            <a:avLst/>
          </a:prstGeom>
        </p:spPr>
      </p:pic>
      <p:sp>
        <p:nvSpPr>
          <p:cNvPr id="24" name="Rectangle 23">
            <a:extLst>
              <a:ext uri="{FF2B5EF4-FFF2-40B4-BE49-F238E27FC236}">
                <a16:creationId xmlns:a16="http://schemas.microsoft.com/office/drawing/2014/main" id="{060F2EF7-6808-40F8-AD34-AB0D55C3DF25}"/>
              </a:ext>
            </a:extLst>
          </p:cNvPr>
          <p:cNvSpPr/>
          <p:nvPr/>
        </p:nvSpPr>
        <p:spPr>
          <a:xfrm>
            <a:off x="989851" y="1636680"/>
            <a:ext cx="407254" cy="131389"/>
          </a:xfrm>
          <a:prstGeom prst="rect">
            <a:avLst/>
          </a:prstGeom>
          <a:noFill/>
          <a:ln w="19050" cap="flat" cmpd="sng" algn="ctr">
            <a:solidFill>
              <a:srgbClr val="FF0000"/>
            </a:solidFill>
            <a:prstDash val="solid"/>
            <a:miter lim="800000"/>
          </a:ln>
          <a:effectLst/>
        </p:spPr>
        <p:txBody>
          <a:bodyPr rtlCol="0" anchor="ctr"/>
          <a:lstStyle/>
          <a:p>
            <a:pPr algn="ctr" defTabSz="685800">
              <a:defRPr/>
            </a:pPr>
            <a:endParaRPr lang="en-US" sz="1350" kern="0" dirty="0">
              <a:solidFill>
                <a:srgbClr val="FFFFFF"/>
              </a:solidFill>
              <a:latin typeface="Arial" panose="020B0604020202020204" pitchFamily="34" charset="0"/>
            </a:endParaRPr>
          </a:p>
        </p:txBody>
      </p:sp>
      <p:sp>
        <p:nvSpPr>
          <p:cNvPr id="27" name="Oval 26">
            <a:extLst>
              <a:ext uri="{FF2B5EF4-FFF2-40B4-BE49-F238E27FC236}">
                <a16:creationId xmlns:a16="http://schemas.microsoft.com/office/drawing/2014/main" id="{F5AFF93A-B8C1-4E69-AD13-EBDF41F1012F}"/>
              </a:ext>
            </a:extLst>
          </p:cNvPr>
          <p:cNvSpPr/>
          <p:nvPr/>
        </p:nvSpPr>
        <p:spPr>
          <a:xfrm>
            <a:off x="1317207" y="1494845"/>
            <a:ext cx="205740" cy="205740"/>
          </a:xfrm>
          <a:prstGeom prst="ellipse">
            <a:avLst/>
          </a:prstGeom>
          <a:solidFill>
            <a:srgbClr val="C00000"/>
          </a:solidFill>
          <a:ln/>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n-US" sz="750" b="1" dirty="0">
                <a:solidFill>
                  <a:schemeClr val="bg2"/>
                </a:solidFill>
                <a:latin typeface="Arial" panose="020B0604020202020204" pitchFamily="34" charset="0"/>
              </a:rPr>
              <a:t>5</a:t>
            </a:r>
          </a:p>
        </p:txBody>
      </p:sp>
    </p:spTree>
    <p:custDataLst>
      <p:tags r:id="rId1"/>
    </p:custDataLst>
    <p:extLst>
      <p:ext uri="{BB962C8B-B14F-4D97-AF65-F5344CB8AC3E}">
        <p14:creationId xmlns:p14="http://schemas.microsoft.com/office/powerpoint/2010/main" val="10931316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84EE86C-B831-4026-B728-5B734E5D63CB}"/>
              </a:ext>
            </a:extLst>
          </p:cNvPr>
          <p:cNvPicPr>
            <a:picLocks noChangeAspect="1"/>
          </p:cNvPicPr>
          <p:nvPr/>
        </p:nvPicPr>
        <p:blipFill rotWithShape="1">
          <a:blip r:embed="rId4"/>
          <a:srcRect l="1021" t="15035" r="955" b="45899"/>
          <a:stretch/>
        </p:blipFill>
        <p:spPr>
          <a:xfrm>
            <a:off x="111240" y="1404208"/>
            <a:ext cx="5456098" cy="1223127"/>
          </a:xfrm>
          <a:prstGeom prst="rect">
            <a:avLst/>
          </a:prstGeom>
          <a:ln>
            <a:solidFill>
              <a:schemeClr val="tx1"/>
            </a:solidFill>
          </a:ln>
        </p:spPr>
      </p:pic>
      <p:sp>
        <p:nvSpPr>
          <p:cNvPr id="3" name="Slide Number Placeholder 2"/>
          <p:cNvSpPr>
            <a:spLocks noGrp="1"/>
          </p:cNvSpPr>
          <p:nvPr>
            <p:ph type="sldNum" sz="quarter" idx="12"/>
          </p:nvPr>
        </p:nvSpPr>
        <p:spPr/>
        <p:txBody>
          <a:bodyPr/>
          <a:lstStyle/>
          <a:p>
            <a:pPr algn="r" defTabSz="513160">
              <a:lnSpc>
                <a:spcPct val="95000"/>
              </a:lnSpc>
              <a:spcBef>
                <a:spcPts val="806"/>
              </a:spcBef>
              <a:buClr>
                <a:schemeClr val="tx2"/>
              </a:buClr>
              <a:buSzPct val="90000"/>
            </a:pPr>
            <a:fld id="{9A3BDB57-A3B2-4CBD-A5AE-076F05FE3509}" type="slidenum">
              <a:rPr lang="en-US" smtClean="0"/>
              <a:pPr algn="r" defTabSz="513160">
                <a:lnSpc>
                  <a:spcPct val="95000"/>
                </a:lnSpc>
                <a:spcBef>
                  <a:spcPts val="806"/>
                </a:spcBef>
                <a:buClr>
                  <a:schemeClr val="tx2"/>
                </a:buClr>
                <a:buSzPct val="90000"/>
              </a:pPr>
              <a:t>6</a:t>
            </a:fld>
            <a:endParaRPr lang="en-US" dirty="0"/>
          </a:p>
        </p:txBody>
      </p:sp>
      <p:sp>
        <p:nvSpPr>
          <p:cNvPr id="9" name="Title 8">
            <a:extLst>
              <a:ext uri="{FF2B5EF4-FFF2-40B4-BE49-F238E27FC236}">
                <a16:creationId xmlns:a16="http://schemas.microsoft.com/office/drawing/2014/main" id="{04E0269C-E476-4D65-A388-CF3A095A8A52}"/>
              </a:ext>
            </a:extLst>
          </p:cNvPr>
          <p:cNvSpPr>
            <a:spLocks noGrp="1"/>
          </p:cNvSpPr>
          <p:nvPr>
            <p:ph type="title"/>
          </p:nvPr>
        </p:nvSpPr>
        <p:spPr>
          <a:xfrm>
            <a:off x="0" y="149549"/>
            <a:ext cx="6858000" cy="457200"/>
          </a:xfrm>
        </p:spPr>
        <p:txBody>
          <a:bodyPr/>
          <a:lstStyle/>
          <a:p>
            <a:r>
              <a:rPr lang="en-US" dirty="0"/>
              <a:t>Invoice Approval</a:t>
            </a:r>
            <a:endParaRPr lang="en-US" b="1" dirty="0"/>
          </a:p>
        </p:txBody>
      </p:sp>
      <p:sp>
        <p:nvSpPr>
          <p:cNvPr id="18" name="Rounded Rectangle 28">
            <a:extLst>
              <a:ext uri="{FF2B5EF4-FFF2-40B4-BE49-F238E27FC236}">
                <a16:creationId xmlns:a16="http://schemas.microsoft.com/office/drawing/2014/main" id="{E7623C42-1992-40F1-9D66-20CE6937A3AD}"/>
              </a:ext>
            </a:extLst>
          </p:cNvPr>
          <p:cNvSpPr/>
          <p:nvPr/>
        </p:nvSpPr>
        <p:spPr>
          <a:xfrm>
            <a:off x="5811008" y="911961"/>
            <a:ext cx="1042355" cy="10807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anchor="t" anchorCtr="0"/>
          <a:lstStyle/>
          <a:p>
            <a:r>
              <a:rPr lang="en-US" sz="900" dirty="0">
                <a:solidFill>
                  <a:schemeClr val="bg2">
                    <a:lumMod val="10000"/>
                  </a:schemeClr>
                </a:solidFill>
              </a:rPr>
              <a:t>Update the required Cost Center and GL Account by entering the number. To Search, click on drop down arrow and click on  Search More. Once accounting is complete, click on Validate and Exit then Submit.</a:t>
            </a:r>
          </a:p>
        </p:txBody>
      </p:sp>
      <p:sp>
        <p:nvSpPr>
          <p:cNvPr id="12" name="Rounded Rectangle 28">
            <a:extLst>
              <a:ext uri="{FF2B5EF4-FFF2-40B4-BE49-F238E27FC236}">
                <a16:creationId xmlns:a16="http://schemas.microsoft.com/office/drawing/2014/main" id="{0ED97E8E-D89F-40DC-8427-EC5F8B964790}"/>
              </a:ext>
            </a:extLst>
          </p:cNvPr>
          <p:cNvSpPr/>
          <p:nvPr/>
        </p:nvSpPr>
        <p:spPr>
          <a:xfrm>
            <a:off x="5811008" y="2924356"/>
            <a:ext cx="1062990" cy="226468"/>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anchor="t" anchorCtr="0"/>
          <a:lstStyle/>
          <a:p>
            <a:r>
              <a:rPr lang="en-US" sz="900" dirty="0">
                <a:solidFill>
                  <a:schemeClr val="bg2">
                    <a:lumMod val="10000"/>
                  </a:schemeClr>
                </a:solidFill>
              </a:rPr>
              <a:t>Multiple lines can be modified simultaneously by selecting the line items and clicking managing accounting then click on Edit Accounting Fields. Update the cost accounting fields as noted in step 19. Once complete, scroll to the top and click on </a:t>
            </a:r>
            <a:r>
              <a:rPr lang="en-US" sz="900" b="1" dirty="0">
                <a:solidFill>
                  <a:schemeClr val="bg2">
                    <a:lumMod val="10000"/>
                  </a:schemeClr>
                </a:solidFill>
              </a:rPr>
              <a:t>Submit</a:t>
            </a:r>
            <a:r>
              <a:rPr lang="en-US" sz="900" dirty="0">
                <a:solidFill>
                  <a:schemeClr val="bg2">
                    <a:lumMod val="10000"/>
                  </a:schemeClr>
                </a:solidFill>
              </a:rPr>
              <a:t>.</a:t>
            </a:r>
          </a:p>
        </p:txBody>
      </p:sp>
      <p:sp>
        <p:nvSpPr>
          <p:cNvPr id="39" name="Oval 38">
            <a:extLst>
              <a:ext uri="{FF2B5EF4-FFF2-40B4-BE49-F238E27FC236}">
                <a16:creationId xmlns:a16="http://schemas.microsoft.com/office/drawing/2014/main" id="{366BBADA-DD15-4650-B941-A814CC1AD8A3}"/>
              </a:ext>
            </a:extLst>
          </p:cNvPr>
          <p:cNvSpPr/>
          <p:nvPr/>
        </p:nvSpPr>
        <p:spPr>
          <a:xfrm>
            <a:off x="5592749" y="1131542"/>
            <a:ext cx="205740" cy="205740"/>
          </a:xfrm>
          <a:prstGeom prst="ellipse">
            <a:avLst/>
          </a:prstGeom>
          <a:solidFill>
            <a:srgbClr val="C00000"/>
          </a:solidFill>
          <a:ln/>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n-US" sz="750" b="1" dirty="0">
                <a:solidFill>
                  <a:schemeClr val="bg2"/>
                </a:solidFill>
                <a:latin typeface="Arial" panose="020B0604020202020204" pitchFamily="34" charset="0"/>
              </a:rPr>
              <a:t>7</a:t>
            </a:r>
          </a:p>
        </p:txBody>
      </p:sp>
      <p:sp>
        <p:nvSpPr>
          <p:cNvPr id="40" name="Oval 39">
            <a:extLst>
              <a:ext uri="{FF2B5EF4-FFF2-40B4-BE49-F238E27FC236}">
                <a16:creationId xmlns:a16="http://schemas.microsoft.com/office/drawing/2014/main" id="{D2758495-7C13-439A-9932-154A768DDF3D}"/>
              </a:ext>
            </a:extLst>
          </p:cNvPr>
          <p:cNvSpPr/>
          <p:nvPr/>
        </p:nvSpPr>
        <p:spPr>
          <a:xfrm>
            <a:off x="5592749" y="2911339"/>
            <a:ext cx="205740" cy="205740"/>
          </a:xfrm>
          <a:prstGeom prst="ellipse">
            <a:avLst/>
          </a:prstGeom>
          <a:solidFill>
            <a:srgbClr val="C00000"/>
          </a:solidFill>
          <a:ln/>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n-US" sz="750" b="1" dirty="0">
                <a:solidFill>
                  <a:schemeClr val="bg2"/>
                </a:solidFill>
                <a:latin typeface="Arial" panose="020B0604020202020204" pitchFamily="34" charset="0"/>
              </a:rPr>
              <a:t>8</a:t>
            </a:r>
          </a:p>
        </p:txBody>
      </p:sp>
      <p:sp>
        <p:nvSpPr>
          <p:cNvPr id="17" name="Rectangle 16">
            <a:extLst>
              <a:ext uri="{FF2B5EF4-FFF2-40B4-BE49-F238E27FC236}">
                <a16:creationId xmlns:a16="http://schemas.microsoft.com/office/drawing/2014/main" id="{1043A94B-CDBA-4363-93B6-6CD6C52AB887}"/>
              </a:ext>
            </a:extLst>
          </p:cNvPr>
          <p:cNvSpPr/>
          <p:nvPr/>
        </p:nvSpPr>
        <p:spPr>
          <a:xfrm>
            <a:off x="4889412" y="2348823"/>
            <a:ext cx="677926" cy="205741"/>
          </a:xfrm>
          <a:prstGeom prst="rect">
            <a:avLst/>
          </a:prstGeom>
          <a:noFill/>
          <a:ln w="19050" cap="flat" cmpd="sng" algn="ctr">
            <a:solidFill>
              <a:srgbClr val="FF0000"/>
            </a:solidFill>
            <a:prstDash val="solid"/>
            <a:miter lim="800000"/>
          </a:ln>
          <a:effectLst/>
        </p:spPr>
        <p:txBody>
          <a:bodyPr rtlCol="0" anchor="ctr"/>
          <a:lstStyle/>
          <a:p>
            <a:pPr algn="ctr" defTabSz="685800">
              <a:defRPr/>
            </a:pPr>
            <a:endParaRPr lang="en-US" sz="1350" kern="0" dirty="0">
              <a:solidFill>
                <a:srgbClr val="FFFFFF"/>
              </a:solidFill>
              <a:latin typeface="Arial" panose="020B0604020202020204" pitchFamily="34" charset="0"/>
            </a:endParaRPr>
          </a:p>
        </p:txBody>
      </p:sp>
      <p:sp>
        <p:nvSpPr>
          <p:cNvPr id="19" name="Rectangle 18">
            <a:extLst>
              <a:ext uri="{FF2B5EF4-FFF2-40B4-BE49-F238E27FC236}">
                <a16:creationId xmlns:a16="http://schemas.microsoft.com/office/drawing/2014/main" id="{D75D179F-419F-497D-9772-9753DA1CD704}"/>
              </a:ext>
            </a:extLst>
          </p:cNvPr>
          <p:cNvSpPr/>
          <p:nvPr/>
        </p:nvSpPr>
        <p:spPr>
          <a:xfrm>
            <a:off x="187377" y="1599453"/>
            <a:ext cx="4272195" cy="990455"/>
          </a:xfrm>
          <a:prstGeom prst="rect">
            <a:avLst/>
          </a:prstGeom>
          <a:noFill/>
          <a:ln w="19050" cap="flat" cmpd="sng" algn="ctr">
            <a:solidFill>
              <a:srgbClr val="FF0000"/>
            </a:solidFill>
            <a:prstDash val="solid"/>
            <a:miter lim="800000"/>
          </a:ln>
          <a:effectLst/>
        </p:spPr>
        <p:txBody>
          <a:bodyPr rtlCol="0" anchor="ctr"/>
          <a:lstStyle/>
          <a:p>
            <a:pPr algn="ctr" defTabSz="685800">
              <a:defRPr/>
            </a:pPr>
            <a:endParaRPr lang="en-US" sz="1350" kern="0" dirty="0">
              <a:solidFill>
                <a:srgbClr val="FFFFFF"/>
              </a:solidFill>
              <a:latin typeface="Arial" panose="020B0604020202020204" pitchFamily="34" charset="0"/>
            </a:endParaRPr>
          </a:p>
        </p:txBody>
      </p:sp>
      <p:sp>
        <p:nvSpPr>
          <p:cNvPr id="25" name="Oval 24">
            <a:extLst>
              <a:ext uri="{FF2B5EF4-FFF2-40B4-BE49-F238E27FC236}">
                <a16:creationId xmlns:a16="http://schemas.microsoft.com/office/drawing/2014/main" id="{6309319B-B38A-4896-9FB0-ABB23C9C7E7D}"/>
              </a:ext>
            </a:extLst>
          </p:cNvPr>
          <p:cNvSpPr/>
          <p:nvPr/>
        </p:nvSpPr>
        <p:spPr>
          <a:xfrm>
            <a:off x="78115" y="2111345"/>
            <a:ext cx="205740" cy="205740"/>
          </a:xfrm>
          <a:prstGeom prst="ellipse">
            <a:avLst/>
          </a:prstGeom>
          <a:solidFill>
            <a:srgbClr val="C00000"/>
          </a:solidFill>
          <a:ln/>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n-US" sz="750" b="1" dirty="0">
                <a:solidFill>
                  <a:schemeClr val="bg2"/>
                </a:solidFill>
                <a:latin typeface="Arial" panose="020B0604020202020204" pitchFamily="34" charset="0"/>
              </a:rPr>
              <a:t>7</a:t>
            </a:r>
          </a:p>
        </p:txBody>
      </p:sp>
      <p:cxnSp>
        <p:nvCxnSpPr>
          <p:cNvPr id="10" name="Connector: Elbow 9">
            <a:extLst>
              <a:ext uri="{FF2B5EF4-FFF2-40B4-BE49-F238E27FC236}">
                <a16:creationId xmlns:a16="http://schemas.microsoft.com/office/drawing/2014/main" id="{2DB347CA-3BB5-4A64-AD38-1573FCA4FF47}"/>
              </a:ext>
            </a:extLst>
          </p:cNvPr>
          <p:cNvCxnSpPr>
            <a:stCxn id="19" idx="3"/>
            <a:endCxn id="17" idx="0"/>
          </p:cNvCxnSpPr>
          <p:nvPr/>
        </p:nvCxnSpPr>
        <p:spPr>
          <a:xfrm>
            <a:off x="4459572" y="2094681"/>
            <a:ext cx="768803" cy="254142"/>
          </a:xfrm>
          <a:prstGeom prst="bentConnector2">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0" name="Text Placeholder 1">
            <a:extLst>
              <a:ext uri="{FF2B5EF4-FFF2-40B4-BE49-F238E27FC236}">
                <a16:creationId xmlns:a16="http://schemas.microsoft.com/office/drawing/2014/main" id="{30A1DA9D-EE18-43DA-A093-F47D7B00AF2D}"/>
              </a:ext>
            </a:extLst>
          </p:cNvPr>
          <p:cNvSpPr txBox="1">
            <a:spLocks/>
          </p:cNvSpPr>
          <p:nvPr/>
        </p:nvSpPr>
        <p:spPr>
          <a:xfrm>
            <a:off x="78115" y="923752"/>
            <a:ext cx="5887346" cy="184121"/>
          </a:xfrm>
          <a:prstGeom prst="rect">
            <a:avLst/>
          </a:prstGeom>
        </p:spPr>
        <p:txBody>
          <a:bodyPr lIns="0" tIns="0" rIns="0" bIns="0" anchor="ctr"/>
          <a:lstStyle>
            <a:defPPr>
              <a:defRPr lang="en-US"/>
            </a:defPPr>
            <a:lvl1pPr marL="0" indent="0" defTabSz="914400" eaLnBrk="1" latinLnBrk="0" hangingPunct="1">
              <a:lnSpc>
                <a:spcPct val="90000"/>
              </a:lnSpc>
              <a:spcBef>
                <a:spcPts val="1000"/>
              </a:spcBef>
              <a:buFont typeface="Arial" panose="020B0604020202020204" pitchFamily="34" charset="0"/>
              <a:buNone/>
              <a:defRPr sz="1200" b="0" i="0">
                <a:latin typeface="Arial" panose="020B0604020202020204" pitchFamily="34" charset="0"/>
                <a:ea typeface="+mn-ea"/>
                <a:cs typeface="Arial" panose="020B0604020202020204" pitchFamily="34" charset="0"/>
              </a:defRPr>
            </a:lvl1pPr>
            <a:lvl2pPr marL="685800" indent="-228600" defTabSz="914400" eaLnBrk="1" latinLnBrk="0" hangingPunct="1">
              <a:lnSpc>
                <a:spcPct val="90000"/>
              </a:lnSpc>
              <a:spcBef>
                <a:spcPts val="500"/>
              </a:spcBef>
              <a:buFont typeface="Arial" panose="020B0604020202020204" pitchFamily="34" charset="0"/>
              <a:buChar char="•"/>
              <a:defRPr sz="2400">
                <a:latin typeface="+mn-lt"/>
                <a:ea typeface="+mn-ea"/>
                <a:cs typeface="+mn-cs"/>
              </a:defRPr>
            </a:lvl2pPr>
            <a:lvl3pPr marL="1143000" indent="-228600" defTabSz="914400" eaLnBrk="1" latinLnBrk="0" hangingPunct="1">
              <a:lnSpc>
                <a:spcPct val="90000"/>
              </a:lnSpc>
              <a:spcBef>
                <a:spcPts val="500"/>
              </a:spcBef>
              <a:buFont typeface="Arial" panose="020B0604020202020204" pitchFamily="34" charset="0"/>
              <a:buChar char="•"/>
              <a:defRPr sz="2000">
                <a:latin typeface="+mn-lt"/>
                <a:ea typeface="+mn-ea"/>
                <a:cs typeface="+mn-cs"/>
              </a:defRPr>
            </a:lvl3pPr>
            <a:lvl4pPr marL="1600200" indent="-228600" defTabSz="914400" eaLnBrk="1" latinLnBrk="0" hangingPunct="1">
              <a:lnSpc>
                <a:spcPct val="90000"/>
              </a:lnSpc>
              <a:spcBef>
                <a:spcPts val="500"/>
              </a:spcBef>
              <a:buFont typeface="Arial" panose="020B0604020202020204" pitchFamily="34" charset="0"/>
              <a:buChar char="•"/>
              <a:defRPr sz="1800">
                <a:latin typeface="+mn-lt"/>
                <a:ea typeface="+mn-ea"/>
                <a:cs typeface="+mn-cs"/>
              </a:defRPr>
            </a:lvl4pPr>
            <a:lvl5pPr marL="2057400" indent="-228600" defTabSz="914400" eaLnBrk="1" latinLnBrk="0" hangingPunct="1">
              <a:lnSpc>
                <a:spcPct val="90000"/>
              </a:lnSpc>
              <a:spcBef>
                <a:spcPts val="500"/>
              </a:spcBef>
              <a:buFont typeface="Arial" panose="020B0604020202020204" pitchFamily="34" charset="0"/>
              <a:buChar char="•"/>
              <a:defRPr sz="1800">
                <a:latin typeface="+mn-lt"/>
                <a:ea typeface="+mn-ea"/>
                <a:cs typeface="+mn-cs"/>
              </a:defRPr>
            </a:lvl5pPr>
            <a:lvl6pPr marL="2514600" indent="-228600" defTabSz="914400">
              <a:lnSpc>
                <a:spcPct val="90000"/>
              </a:lnSpc>
              <a:spcBef>
                <a:spcPts val="500"/>
              </a:spcBef>
              <a:buFont typeface="Arial" panose="020B0604020202020204" pitchFamily="34" charset="0"/>
              <a:buChar char="•"/>
              <a:defRPr sz="1800">
                <a:latin typeface="+mn-lt"/>
                <a:ea typeface="+mn-ea"/>
                <a:cs typeface="+mn-cs"/>
              </a:defRPr>
            </a:lvl6pPr>
            <a:lvl7pPr marL="2971800" indent="-228600" defTabSz="914400">
              <a:lnSpc>
                <a:spcPct val="90000"/>
              </a:lnSpc>
              <a:spcBef>
                <a:spcPts val="500"/>
              </a:spcBef>
              <a:buFont typeface="Arial" panose="020B0604020202020204" pitchFamily="34" charset="0"/>
              <a:buChar char="•"/>
              <a:defRPr sz="1800">
                <a:latin typeface="+mn-lt"/>
                <a:ea typeface="+mn-ea"/>
                <a:cs typeface="+mn-cs"/>
              </a:defRPr>
            </a:lvl7pPr>
            <a:lvl8pPr marL="3429000" indent="-228600" defTabSz="914400">
              <a:lnSpc>
                <a:spcPct val="90000"/>
              </a:lnSpc>
              <a:spcBef>
                <a:spcPts val="500"/>
              </a:spcBef>
              <a:buFont typeface="Arial" panose="020B0604020202020204" pitchFamily="34" charset="0"/>
              <a:buChar char="•"/>
              <a:defRPr sz="1800">
                <a:latin typeface="+mn-lt"/>
                <a:ea typeface="+mn-ea"/>
                <a:cs typeface="+mn-cs"/>
              </a:defRPr>
            </a:lvl8pPr>
            <a:lvl9pPr marL="3886200" indent="-228600" defTabSz="914400">
              <a:lnSpc>
                <a:spcPct val="90000"/>
              </a:lnSpc>
              <a:spcBef>
                <a:spcPts val="500"/>
              </a:spcBef>
              <a:buFont typeface="Arial" panose="020B0604020202020204" pitchFamily="34" charset="0"/>
              <a:buChar char="•"/>
              <a:defRPr sz="1800">
                <a:latin typeface="+mn-lt"/>
                <a:ea typeface="+mn-ea"/>
                <a:cs typeface="+mn-cs"/>
              </a:defRPr>
            </a:lvl9pPr>
          </a:lstStyle>
          <a:p>
            <a:r>
              <a:rPr lang="en-US" dirty="0"/>
              <a:t>Manage Accounting (2 of 2) </a:t>
            </a:r>
          </a:p>
          <a:p>
            <a:r>
              <a:rPr lang="en-US" sz="1100" dirty="0"/>
              <a:t>Modify an invoice on a single line or multiple lines simultaneously.  Contracts require Cost Object and GL Account modification.  Purchase Orders also can have the accounting     modified prior to invoice submission when needed.</a:t>
            </a:r>
          </a:p>
        </p:txBody>
      </p:sp>
      <p:sp>
        <p:nvSpPr>
          <p:cNvPr id="21" name="Rectangle 20">
            <a:extLst>
              <a:ext uri="{FF2B5EF4-FFF2-40B4-BE49-F238E27FC236}">
                <a16:creationId xmlns:a16="http://schemas.microsoft.com/office/drawing/2014/main" id="{09CCEA35-8126-462E-BB74-447380607234}"/>
              </a:ext>
            </a:extLst>
          </p:cNvPr>
          <p:cNvSpPr/>
          <p:nvPr/>
        </p:nvSpPr>
        <p:spPr>
          <a:xfrm>
            <a:off x="2576071" y="4379307"/>
            <a:ext cx="2492859" cy="507831"/>
          </a:xfrm>
          <a:prstGeom prst="rect">
            <a:avLst/>
          </a:prstGeom>
          <a:noFill/>
        </p:spPr>
        <p:txBody>
          <a:bodyPr wrap="square" lIns="0" tIns="0" rIns="0" bIns="0" rtlCol="0">
            <a:spAutoFit/>
          </a:bodyPr>
          <a:lstStyle/>
          <a:p>
            <a:pPr marL="40481" indent="-40481"/>
            <a:r>
              <a:rPr lang="en-US" sz="900" dirty="0"/>
              <a:t> </a:t>
            </a:r>
            <a:r>
              <a:rPr lang="en-US" sz="900" b="1" dirty="0"/>
              <a:t>Note</a:t>
            </a:r>
            <a:r>
              <a:rPr lang="en-US" sz="900" dirty="0"/>
              <a:t>: </a:t>
            </a:r>
            <a:r>
              <a:rPr lang="en-US" sz="800" dirty="0"/>
              <a:t>Account Assignment change for an invoice can occur for contracts only.  If an invoice for a standard purchase order requires account assignment, then the purchase order will need to be modified.</a:t>
            </a:r>
          </a:p>
        </p:txBody>
      </p:sp>
      <p:pic>
        <p:nvPicPr>
          <p:cNvPr id="7" name="Picture 6">
            <a:extLst>
              <a:ext uri="{FF2B5EF4-FFF2-40B4-BE49-F238E27FC236}">
                <a16:creationId xmlns:a16="http://schemas.microsoft.com/office/drawing/2014/main" id="{99F5E48C-CB62-44C6-AD15-46D313AB7F4C}"/>
              </a:ext>
            </a:extLst>
          </p:cNvPr>
          <p:cNvPicPr>
            <a:picLocks noChangeAspect="1"/>
          </p:cNvPicPr>
          <p:nvPr/>
        </p:nvPicPr>
        <p:blipFill>
          <a:blip r:embed="rId5"/>
          <a:stretch>
            <a:fillRect/>
          </a:stretch>
        </p:blipFill>
        <p:spPr>
          <a:xfrm>
            <a:off x="77448" y="2753929"/>
            <a:ext cx="5522794" cy="1338112"/>
          </a:xfrm>
          <a:prstGeom prst="rect">
            <a:avLst/>
          </a:prstGeom>
          <a:ln>
            <a:solidFill>
              <a:schemeClr val="tx1"/>
            </a:solidFill>
          </a:ln>
        </p:spPr>
      </p:pic>
      <p:sp>
        <p:nvSpPr>
          <p:cNvPr id="22" name="Rectangle 21">
            <a:extLst>
              <a:ext uri="{FF2B5EF4-FFF2-40B4-BE49-F238E27FC236}">
                <a16:creationId xmlns:a16="http://schemas.microsoft.com/office/drawing/2014/main" id="{3856E7FC-23FD-43E4-9D10-B048D00D57B9}"/>
              </a:ext>
            </a:extLst>
          </p:cNvPr>
          <p:cNvSpPr/>
          <p:nvPr/>
        </p:nvSpPr>
        <p:spPr>
          <a:xfrm>
            <a:off x="3921890" y="3805105"/>
            <a:ext cx="922083" cy="236648"/>
          </a:xfrm>
          <a:prstGeom prst="rect">
            <a:avLst/>
          </a:prstGeom>
          <a:noFill/>
          <a:ln w="19050" cap="flat" cmpd="sng" algn="ctr">
            <a:solidFill>
              <a:srgbClr val="FF0000"/>
            </a:solidFill>
            <a:prstDash val="solid"/>
            <a:miter lim="800000"/>
          </a:ln>
          <a:effectLst/>
        </p:spPr>
        <p:txBody>
          <a:bodyPr rtlCol="0" anchor="ctr"/>
          <a:lstStyle/>
          <a:p>
            <a:pPr algn="ctr" defTabSz="685800">
              <a:defRPr/>
            </a:pPr>
            <a:endParaRPr lang="en-US" sz="1350" kern="0" dirty="0">
              <a:solidFill>
                <a:srgbClr val="FFFFFF"/>
              </a:solidFill>
              <a:latin typeface="Arial" panose="020B0604020202020204" pitchFamily="34" charset="0"/>
            </a:endParaRPr>
          </a:p>
        </p:txBody>
      </p:sp>
      <p:pic>
        <p:nvPicPr>
          <p:cNvPr id="8" name="Picture 7">
            <a:extLst>
              <a:ext uri="{FF2B5EF4-FFF2-40B4-BE49-F238E27FC236}">
                <a16:creationId xmlns:a16="http://schemas.microsoft.com/office/drawing/2014/main" id="{7AE5B208-2ED3-4B91-AE01-9EED34CE254C}"/>
              </a:ext>
            </a:extLst>
          </p:cNvPr>
          <p:cNvPicPr>
            <a:picLocks noChangeAspect="1"/>
          </p:cNvPicPr>
          <p:nvPr/>
        </p:nvPicPr>
        <p:blipFill>
          <a:blip r:embed="rId6"/>
          <a:stretch>
            <a:fillRect/>
          </a:stretch>
        </p:blipFill>
        <p:spPr>
          <a:xfrm>
            <a:off x="1002969" y="4187192"/>
            <a:ext cx="1453537" cy="777180"/>
          </a:xfrm>
          <a:prstGeom prst="rect">
            <a:avLst/>
          </a:prstGeom>
          <a:ln>
            <a:solidFill>
              <a:schemeClr val="tx1"/>
            </a:solidFill>
          </a:ln>
        </p:spPr>
      </p:pic>
      <p:sp>
        <p:nvSpPr>
          <p:cNvPr id="24" name="Oval 23">
            <a:extLst>
              <a:ext uri="{FF2B5EF4-FFF2-40B4-BE49-F238E27FC236}">
                <a16:creationId xmlns:a16="http://schemas.microsoft.com/office/drawing/2014/main" id="{A496DF74-A64B-407C-AB15-B4589E6B1FE8}"/>
              </a:ext>
            </a:extLst>
          </p:cNvPr>
          <p:cNvSpPr/>
          <p:nvPr/>
        </p:nvSpPr>
        <p:spPr>
          <a:xfrm>
            <a:off x="4786542" y="3678511"/>
            <a:ext cx="205740" cy="205740"/>
          </a:xfrm>
          <a:prstGeom prst="ellipse">
            <a:avLst/>
          </a:prstGeom>
          <a:solidFill>
            <a:srgbClr val="C00000"/>
          </a:solidFill>
          <a:ln/>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n-US" sz="750" b="1" dirty="0">
                <a:solidFill>
                  <a:schemeClr val="bg2"/>
                </a:solidFill>
                <a:latin typeface="Arial" panose="020B0604020202020204" pitchFamily="34" charset="0"/>
              </a:rPr>
              <a:t>8</a:t>
            </a:r>
          </a:p>
        </p:txBody>
      </p:sp>
      <p:sp>
        <p:nvSpPr>
          <p:cNvPr id="23" name="Rectangle 22">
            <a:extLst>
              <a:ext uri="{FF2B5EF4-FFF2-40B4-BE49-F238E27FC236}">
                <a16:creationId xmlns:a16="http://schemas.microsoft.com/office/drawing/2014/main" id="{DBF2839E-80C0-4847-AC64-7E4E04AE016D}"/>
              </a:ext>
            </a:extLst>
          </p:cNvPr>
          <p:cNvSpPr/>
          <p:nvPr/>
        </p:nvSpPr>
        <p:spPr>
          <a:xfrm>
            <a:off x="77448" y="2932750"/>
            <a:ext cx="205740" cy="800981"/>
          </a:xfrm>
          <a:prstGeom prst="rect">
            <a:avLst/>
          </a:prstGeom>
          <a:noFill/>
          <a:ln w="19050" cap="flat" cmpd="sng" algn="ctr">
            <a:solidFill>
              <a:srgbClr val="FF0000"/>
            </a:solidFill>
            <a:prstDash val="solid"/>
            <a:miter lim="800000"/>
          </a:ln>
          <a:effectLst/>
        </p:spPr>
        <p:txBody>
          <a:bodyPr rtlCol="0" anchor="ctr"/>
          <a:lstStyle/>
          <a:p>
            <a:pPr algn="ctr" defTabSz="685800">
              <a:defRPr/>
            </a:pPr>
            <a:endParaRPr lang="en-US" sz="1350" kern="0" dirty="0">
              <a:solidFill>
                <a:srgbClr val="FFFFFF"/>
              </a:solidFill>
              <a:latin typeface="Arial" panose="020B0604020202020204" pitchFamily="34" charset="0"/>
            </a:endParaRPr>
          </a:p>
        </p:txBody>
      </p:sp>
      <p:cxnSp>
        <p:nvCxnSpPr>
          <p:cNvPr id="27" name="Connector: Elbow 26">
            <a:extLst>
              <a:ext uri="{FF2B5EF4-FFF2-40B4-BE49-F238E27FC236}">
                <a16:creationId xmlns:a16="http://schemas.microsoft.com/office/drawing/2014/main" id="{AC272345-25E1-4566-BB76-51194AFE5B71}"/>
              </a:ext>
            </a:extLst>
          </p:cNvPr>
          <p:cNvCxnSpPr>
            <a:cxnSpLocks/>
            <a:endCxn id="24" idx="7"/>
          </p:cNvCxnSpPr>
          <p:nvPr/>
        </p:nvCxnSpPr>
        <p:spPr>
          <a:xfrm>
            <a:off x="283855" y="2942057"/>
            <a:ext cx="4678297" cy="766584"/>
          </a:xfrm>
          <a:prstGeom prst="bentConnector2">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8603983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84EE86C-B831-4026-B728-5B734E5D63CB}"/>
              </a:ext>
            </a:extLst>
          </p:cNvPr>
          <p:cNvPicPr>
            <a:picLocks noChangeAspect="1"/>
          </p:cNvPicPr>
          <p:nvPr/>
        </p:nvPicPr>
        <p:blipFill rotWithShape="1">
          <a:blip r:embed="rId4"/>
          <a:srcRect l="1021" t="15035" r="955" b="45899"/>
          <a:stretch/>
        </p:blipFill>
        <p:spPr>
          <a:xfrm>
            <a:off x="111240" y="1153989"/>
            <a:ext cx="5456098" cy="1223127"/>
          </a:xfrm>
          <a:prstGeom prst="rect">
            <a:avLst/>
          </a:prstGeom>
          <a:ln>
            <a:solidFill>
              <a:schemeClr val="tx1"/>
            </a:solidFill>
          </a:ln>
        </p:spPr>
      </p:pic>
      <p:sp>
        <p:nvSpPr>
          <p:cNvPr id="3" name="Slide Number Placeholder 2"/>
          <p:cNvSpPr>
            <a:spLocks noGrp="1"/>
          </p:cNvSpPr>
          <p:nvPr>
            <p:ph type="sldNum" sz="quarter" idx="12"/>
          </p:nvPr>
        </p:nvSpPr>
        <p:spPr/>
        <p:txBody>
          <a:bodyPr/>
          <a:lstStyle/>
          <a:p>
            <a:pPr algn="r" defTabSz="513160">
              <a:lnSpc>
                <a:spcPct val="95000"/>
              </a:lnSpc>
              <a:spcBef>
                <a:spcPts val="806"/>
              </a:spcBef>
              <a:buClr>
                <a:schemeClr val="tx2"/>
              </a:buClr>
              <a:buSzPct val="90000"/>
            </a:pPr>
            <a:fld id="{9A3BDB57-A3B2-4CBD-A5AE-076F05FE3509}" type="slidenum">
              <a:rPr lang="en-US" smtClean="0"/>
              <a:pPr algn="r" defTabSz="513160">
                <a:lnSpc>
                  <a:spcPct val="95000"/>
                </a:lnSpc>
                <a:spcBef>
                  <a:spcPts val="806"/>
                </a:spcBef>
                <a:buClr>
                  <a:schemeClr val="tx2"/>
                </a:buClr>
                <a:buSzPct val="90000"/>
              </a:pPr>
              <a:t>7</a:t>
            </a:fld>
            <a:endParaRPr lang="en-US" dirty="0"/>
          </a:p>
        </p:txBody>
      </p:sp>
      <p:sp>
        <p:nvSpPr>
          <p:cNvPr id="9" name="Title 8">
            <a:extLst>
              <a:ext uri="{FF2B5EF4-FFF2-40B4-BE49-F238E27FC236}">
                <a16:creationId xmlns:a16="http://schemas.microsoft.com/office/drawing/2014/main" id="{04E0269C-E476-4D65-A388-CF3A095A8A52}"/>
              </a:ext>
            </a:extLst>
          </p:cNvPr>
          <p:cNvSpPr>
            <a:spLocks noGrp="1"/>
          </p:cNvSpPr>
          <p:nvPr>
            <p:ph type="title"/>
          </p:nvPr>
        </p:nvSpPr>
        <p:spPr>
          <a:xfrm>
            <a:off x="0" y="323214"/>
            <a:ext cx="6858000" cy="457200"/>
          </a:xfrm>
        </p:spPr>
        <p:txBody>
          <a:bodyPr/>
          <a:lstStyle/>
          <a:p>
            <a:r>
              <a:rPr lang="en-US" dirty="0"/>
              <a:t>Invoice Approval</a:t>
            </a:r>
            <a:endParaRPr lang="en-US" b="1" dirty="0"/>
          </a:p>
        </p:txBody>
      </p:sp>
      <p:sp>
        <p:nvSpPr>
          <p:cNvPr id="18" name="Rounded Rectangle 28">
            <a:extLst>
              <a:ext uri="{FF2B5EF4-FFF2-40B4-BE49-F238E27FC236}">
                <a16:creationId xmlns:a16="http://schemas.microsoft.com/office/drawing/2014/main" id="{E7623C42-1992-40F1-9D66-20CE6937A3AD}"/>
              </a:ext>
            </a:extLst>
          </p:cNvPr>
          <p:cNvSpPr/>
          <p:nvPr/>
        </p:nvSpPr>
        <p:spPr>
          <a:xfrm>
            <a:off x="5798489" y="1167407"/>
            <a:ext cx="1042355" cy="10807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anchor="t" anchorCtr="0"/>
          <a:lstStyle/>
          <a:p>
            <a:r>
              <a:rPr lang="en-US" sz="1100" dirty="0">
                <a:solidFill>
                  <a:schemeClr val="bg2">
                    <a:lumMod val="10000"/>
                  </a:schemeClr>
                </a:solidFill>
              </a:rPr>
              <a:t>Create split accounting on a single line by clicking </a:t>
            </a:r>
            <a:r>
              <a:rPr lang="en-US" sz="1100" b="1" dirty="0">
                <a:solidFill>
                  <a:schemeClr val="bg2">
                    <a:lumMod val="10000"/>
                  </a:schemeClr>
                </a:solidFill>
              </a:rPr>
              <a:t>on Add Split.</a:t>
            </a:r>
          </a:p>
        </p:txBody>
      </p:sp>
      <p:sp>
        <p:nvSpPr>
          <p:cNvPr id="12" name="Rounded Rectangle 28">
            <a:extLst>
              <a:ext uri="{FF2B5EF4-FFF2-40B4-BE49-F238E27FC236}">
                <a16:creationId xmlns:a16="http://schemas.microsoft.com/office/drawing/2014/main" id="{0ED97E8E-D89F-40DC-8427-EC5F8B964790}"/>
              </a:ext>
            </a:extLst>
          </p:cNvPr>
          <p:cNvSpPr/>
          <p:nvPr/>
        </p:nvSpPr>
        <p:spPr>
          <a:xfrm>
            <a:off x="5811008" y="2924356"/>
            <a:ext cx="1062990" cy="226468"/>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anchor="t" anchorCtr="0"/>
          <a:lstStyle/>
          <a:p>
            <a:r>
              <a:rPr lang="en-US" sz="1100" dirty="0">
                <a:solidFill>
                  <a:schemeClr val="bg2">
                    <a:lumMod val="10000"/>
                  </a:schemeClr>
                </a:solidFill>
              </a:rPr>
              <a:t>Multiple lines can be modified simultaneously by selecting the line items and clicking on </a:t>
            </a:r>
            <a:r>
              <a:rPr lang="en-US" sz="1100" b="1" dirty="0">
                <a:solidFill>
                  <a:schemeClr val="bg2">
                    <a:lumMod val="10000"/>
                  </a:schemeClr>
                </a:solidFill>
              </a:rPr>
              <a:t>Create Accounting Splits</a:t>
            </a:r>
            <a:r>
              <a:rPr lang="en-US" sz="900" dirty="0">
                <a:solidFill>
                  <a:schemeClr val="bg2">
                    <a:lumMod val="10000"/>
                  </a:schemeClr>
                </a:solidFill>
              </a:rPr>
              <a:t>. </a:t>
            </a:r>
          </a:p>
        </p:txBody>
      </p:sp>
      <p:sp>
        <p:nvSpPr>
          <p:cNvPr id="39" name="Oval 38">
            <a:extLst>
              <a:ext uri="{FF2B5EF4-FFF2-40B4-BE49-F238E27FC236}">
                <a16:creationId xmlns:a16="http://schemas.microsoft.com/office/drawing/2014/main" id="{366BBADA-DD15-4650-B941-A814CC1AD8A3}"/>
              </a:ext>
            </a:extLst>
          </p:cNvPr>
          <p:cNvSpPr/>
          <p:nvPr/>
        </p:nvSpPr>
        <p:spPr>
          <a:xfrm>
            <a:off x="5592749" y="1131542"/>
            <a:ext cx="205740" cy="205740"/>
          </a:xfrm>
          <a:prstGeom prst="ellipse">
            <a:avLst/>
          </a:prstGeom>
          <a:solidFill>
            <a:srgbClr val="C00000"/>
          </a:solidFill>
          <a:ln/>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n-US" sz="750" b="1" dirty="0">
                <a:solidFill>
                  <a:schemeClr val="bg2"/>
                </a:solidFill>
                <a:latin typeface="Arial" panose="020B0604020202020204" pitchFamily="34" charset="0"/>
              </a:rPr>
              <a:t>9</a:t>
            </a:r>
          </a:p>
        </p:txBody>
      </p:sp>
      <p:sp>
        <p:nvSpPr>
          <p:cNvPr id="40" name="Oval 39">
            <a:extLst>
              <a:ext uri="{FF2B5EF4-FFF2-40B4-BE49-F238E27FC236}">
                <a16:creationId xmlns:a16="http://schemas.microsoft.com/office/drawing/2014/main" id="{D2758495-7C13-439A-9932-154A768DDF3D}"/>
              </a:ext>
            </a:extLst>
          </p:cNvPr>
          <p:cNvSpPr/>
          <p:nvPr/>
        </p:nvSpPr>
        <p:spPr>
          <a:xfrm>
            <a:off x="5592749" y="2911339"/>
            <a:ext cx="205740" cy="205740"/>
          </a:xfrm>
          <a:prstGeom prst="ellipse">
            <a:avLst/>
          </a:prstGeom>
          <a:solidFill>
            <a:srgbClr val="C00000"/>
          </a:solidFill>
          <a:ln/>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n-US" sz="750" b="1" dirty="0">
                <a:solidFill>
                  <a:schemeClr val="bg2"/>
                </a:solidFill>
                <a:latin typeface="Arial" panose="020B0604020202020204" pitchFamily="34" charset="0"/>
              </a:rPr>
              <a:t>10</a:t>
            </a:r>
          </a:p>
        </p:txBody>
      </p:sp>
      <p:sp>
        <p:nvSpPr>
          <p:cNvPr id="17" name="Rectangle 16">
            <a:extLst>
              <a:ext uri="{FF2B5EF4-FFF2-40B4-BE49-F238E27FC236}">
                <a16:creationId xmlns:a16="http://schemas.microsoft.com/office/drawing/2014/main" id="{1043A94B-CDBA-4363-93B6-6CD6C52AB887}"/>
              </a:ext>
            </a:extLst>
          </p:cNvPr>
          <p:cNvSpPr/>
          <p:nvPr/>
        </p:nvSpPr>
        <p:spPr>
          <a:xfrm>
            <a:off x="4889412" y="1662681"/>
            <a:ext cx="677926" cy="205741"/>
          </a:xfrm>
          <a:prstGeom prst="rect">
            <a:avLst/>
          </a:prstGeom>
          <a:noFill/>
          <a:ln w="19050" cap="flat" cmpd="sng" algn="ctr">
            <a:solidFill>
              <a:srgbClr val="FF0000"/>
            </a:solidFill>
            <a:prstDash val="solid"/>
            <a:miter lim="800000"/>
          </a:ln>
          <a:effectLst/>
        </p:spPr>
        <p:txBody>
          <a:bodyPr rtlCol="0" anchor="ctr"/>
          <a:lstStyle/>
          <a:p>
            <a:pPr algn="ctr" defTabSz="685800">
              <a:defRPr/>
            </a:pPr>
            <a:endParaRPr lang="en-US" sz="1350" kern="0" dirty="0">
              <a:solidFill>
                <a:srgbClr val="FFFFFF"/>
              </a:solidFill>
              <a:latin typeface="Arial" panose="020B0604020202020204" pitchFamily="34" charset="0"/>
            </a:endParaRPr>
          </a:p>
        </p:txBody>
      </p:sp>
      <p:sp>
        <p:nvSpPr>
          <p:cNvPr id="25" name="Oval 24">
            <a:extLst>
              <a:ext uri="{FF2B5EF4-FFF2-40B4-BE49-F238E27FC236}">
                <a16:creationId xmlns:a16="http://schemas.microsoft.com/office/drawing/2014/main" id="{6309319B-B38A-4896-9FB0-ABB23C9C7E7D}"/>
              </a:ext>
            </a:extLst>
          </p:cNvPr>
          <p:cNvSpPr/>
          <p:nvPr/>
        </p:nvSpPr>
        <p:spPr>
          <a:xfrm>
            <a:off x="4780283" y="1604895"/>
            <a:ext cx="205740" cy="205740"/>
          </a:xfrm>
          <a:prstGeom prst="ellipse">
            <a:avLst/>
          </a:prstGeom>
          <a:solidFill>
            <a:srgbClr val="C00000"/>
          </a:solidFill>
          <a:ln/>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n-US" sz="750" b="1" dirty="0">
                <a:solidFill>
                  <a:schemeClr val="bg2"/>
                </a:solidFill>
                <a:latin typeface="Arial" panose="020B0604020202020204" pitchFamily="34" charset="0"/>
              </a:rPr>
              <a:t>9</a:t>
            </a:r>
          </a:p>
        </p:txBody>
      </p:sp>
      <p:sp>
        <p:nvSpPr>
          <p:cNvPr id="20" name="Text Placeholder 1">
            <a:extLst>
              <a:ext uri="{FF2B5EF4-FFF2-40B4-BE49-F238E27FC236}">
                <a16:creationId xmlns:a16="http://schemas.microsoft.com/office/drawing/2014/main" id="{30A1DA9D-EE18-43DA-A093-F47D7B00AF2D}"/>
              </a:ext>
            </a:extLst>
          </p:cNvPr>
          <p:cNvSpPr txBox="1">
            <a:spLocks/>
          </p:cNvSpPr>
          <p:nvPr/>
        </p:nvSpPr>
        <p:spPr>
          <a:xfrm>
            <a:off x="78115" y="876878"/>
            <a:ext cx="5887346" cy="184121"/>
          </a:xfrm>
          <a:prstGeom prst="rect">
            <a:avLst/>
          </a:prstGeom>
        </p:spPr>
        <p:txBody>
          <a:bodyPr lIns="0" tIns="0" rIns="0" bIns="0" anchor="ctr"/>
          <a:lstStyle>
            <a:defPPr>
              <a:defRPr lang="en-US"/>
            </a:defPPr>
            <a:lvl1pPr marL="0" indent="0" defTabSz="914400" eaLnBrk="1" latinLnBrk="0" hangingPunct="1">
              <a:lnSpc>
                <a:spcPct val="90000"/>
              </a:lnSpc>
              <a:spcBef>
                <a:spcPts val="1000"/>
              </a:spcBef>
              <a:buFont typeface="Arial" panose="020B0604020202020204" pitchFamily="34" charset="0"/>
              <a:buNone/>
              <a:defRPr sz="1200" b="0" i="0">
                <a:latin typeface="Arial" panose="020B0604020202020204" pitchFamily="34" charset="0"/>
                <a:ea typeface="+mn-ea"/>
                <a:cs typeface="Arial" panose="020B0604020202020204" pitchFamily="34" charset="0"/>
              </a:defRPr>
            </a:lvl1pPr>
            <a:lvl2pPr marL="685800" indent="-228600" defTabSz="914400" eaLnBrk="1" latinLnBrk="0" hangingPunct="1">
              <a:lnSpc>
                <a:spcPct val="90000"/>
              </a:lnSpc>
              <a:spcBef>
                <a:spcPts val="500"/>
              </a:spcBef>
              <a:buFont typeface="Arial" panose="020B0604020202020204" pitchFamily="34" charset="0"/>
              <a:buChar char="•"/>
              <a:defRPr sz="2400">
                <a:latin typeface="+mn-lt"/>
                <a:ea typeface="+mn-ea"/>
                <a:cs typeface="+mn-cs"/>
              </a:defRPr>
            </a:lvl2pPr>
            <a:lvl3pPr marL="1143000" indent="-228600" defTabSz="914400" eaLnBrk="1" latinLnBrk="0" hangingPunct="1">
              <a:lnSpc>
                <a:spcPct val="90000"/>
              </a:lnSpc>
              <a:spcBef>
                <a:spcPts val="500"/>
              </a:spcBef>
              <a:buFont typeface="Arial" panose="020B0604020202020204" pitchFamily="34" charset="0"/>
              <a:buChar char="•"/>
              <a:defRPr sz="2000">
                <a:latin typeface="+mn-lt"/>
                <a:ea typeface="+mn-ea"/>
                <a:cs typeface="+mn-cs"/>
              </a:defRPr>
            </a:lvl3pPr>
            <a:lvl4pPr marL="1600200" indent="-228600" defTabSz="914400" eaLnBrk="1" latinLnBrk="0" hangingPunct="1">
              <a:lnSpc>
                <a:spcPct val="90000"/>
              </a:lnSpc>
              <a:spcBef>
                <a:spcPts val="500"/>
              </a:spcBef>
              <a:buFont typeface="Arial" panose="020B0604020202020204" pitchFamily="34" charset="0"/>
              <a:buChar char="•"/>
              <a:defRPr sz="1800">
                <a:latin typeface="+mn-lt"/>
                <a:ea typeface="+mn-ea"/>
                <a:cs typeface="+mn-cs"/>
              </a:defRPr>
            </a:lvl4pPr>
            <a:lvl5pPr marL="2057400" indent="-228600" defTabSz="914400" eaLnBrk="1" latinLnBrk="0" hangingPunct="1">
              <a:lnSpc>
                <a:spcPct val="90000"/>
              </a:lnSpc>
              <a:spcBef>
                <a:spcPts val="500"/>
              </a:spcBef>
              <a:buFont typeface="Arial" panose="020B0604020202020204" pitchFamily="34" charset="0"/>
              <a:buChar char="•"/>
              <a:defRPr sz="1800">
                <a:latin typeface="+mn-lt"/>
                <a:ea typeface="+mn-ea"/>
                <a:cs typeface="+mn-cs"/>
              </a:defRPr>
            </a:lvl5pPr>
            <a:lvl6pPr marL="2514600" indent="-228600" defTabSz="914400">
              <a:lnSpc>
                <a:spcPct val="90000"/>
              </a:lnSpc>
              <a:spcBef>
                <a:spcPts val="500"/>
              </a:spcBef>
              <a:buFont typeface="Arial" panose="020B0604020202020204" pitchFamily="34" charset="0"/>
              <a:buChar char="•"/>
              <a:defRPr sz="1800">
                <a:latin typeface="+mn-lt"/>
                <a:ea typeface="+mn-ea"/>
                <a:cs typeface="+mn-cs"/>
              </a:defRPr>
            </a:lvl6pPr>
            <a:lvl7pPr marL="2971800" indent="-228600" defTabSz="914400">
              <a:lnSpc>
                <a:spcPct val="90000"/>
              </a:lnSpc>
              <a:spcBef>
                <a:spcPts val="500"/>
              </a:spcBef>
              <a:buFont typeface="Arial" panose="020B0604020202020204" pitchFamily="34" charset="0"/>
              <a:buChar char="•"/>
              <a:defRPr sz="1800">
                <a:latin typeface="+mn-lt"/>
                <a:ea typeface="+mn-ea"/>
                <a:cs typeface="+mn-cs"/>
              </a:defRPr>
            </a:lvl7pPr>
            <a:lvl8pPr marL="3429000" indent="-228600" defTabSz="914400">
              <a:lnSpc>
                <a:spcPct val="90000"/>
              </a:lnSpc>
              <a:spcBef>
                <a:spcPts val="500"/>
              </a:spcBef>
              <a:buFont typeface="Arial" panose="020B0604020202020204" pitchFamily="34" charset="0"/>
              <a:buChar char="•"/>
              <a:defRPr sz="1800">
                <a:latin typeface="+mn-lt"/>
                <a:ea typeface="+mn-ea"/>
                <a:cs typeface="+mn-cs"/>
              </a:defRPr>
            </a:lvl8pPr>
            <a:lvl9pPr marL="3886200" indent="-228600" defTabSz="914400">
              <a:lnSpc>
                <a:spcPct val="90000"/>
              </a:lnSpc>
              <a:spcBef>
                <a:spcPts val="500"/>
              </a:spcBef>
              <a:buFont typeface="Arial" panose="020B0604020202020204" pitchFamily="34" charset="0"/>
              <a:buChar char="•"/>
              <a:defRPr sz="1800">
                <a:latin typeface="+mn-lt"/>
                <a:ea typeface="+mn-ea"/>
                <a:cs typeface="+mn-cs"/>
              </a:defRPr>
            </a:lvl9pPr>
          </a:lstStyle>
          <a:p>
            <a:r>
              <a:rPr lang="en-US" dirty="0"/>
              <a:t>Split Accounting on an Invoice (1 of 2)</a:t>
            </a:r>
          </a:p>
        </p:txBody>
      </p:sp>
      <p:pic>
        <p:nvPicPr>
          <p:cNvPr id="7" name="Picture 6">
            <a:extLst>
              <a:ext uri="{FF2B5EF4-FFF2-40B4-BE49-F238E27FC236}">
                <a16:creationId xmlns:a16="http://schemas.microsoft.com/office/drawing/2014/main" id="{99F5E48C-CB62-44C6-AD15-46D313AB7F4C}"/>
              </a:ext>
            </a:extLst>
          </p:cNvPr>
          <p:cNvPicPr>
            <a:picLocks noChangeAspect="1"/>
          </p:cNvPicPr>
          <p:nvPr/>
        </p:nvPicPr>
        <p:blipFill>
          <a:blip r:embed="rId5"/>
          <a:stretch>
            <a:fillRect/>
          </a:stretch>
        </p:blipFill>
        <p:spPr>
          <a:xfrm>
            <a:off x="78115" y="2651399"/>
            <a:ext cx="5522794" cy="1338112"/>
          </a:xfrm>
          <a:prstGeom prst="rect">
            <a:avLst/>
          </a:prstGeom>
          <a:ln>
            <a:solidFill>
              <a:schemeClr val="tx1"/>
            </a:solidFill>
          </a:ln>
        </p:spPr>
      </p:pic>
      <p:sp>
        <p:nvSpPr>
          <p:cNvPr id="22" name="Rectangle 21">
            <a:extLst>
              <a:ext uri="{FF2B5EF4-FFF2-40B4-BE49-F238E27FC236}">
                <a16:creationId xmlns:a16="http://schemas.microsoft.com/office/drawing/2014/main" id="{3856E7FC-23FD-43E4-9D10-B048D00D57B9}"/>
              </a:ext>
            </a:extLst>
          </p:cNvPr>
          <p:cNvSpPr/>
          <p:nvPr/>
        </p:nvSpPr>
        <p:spPr>
          <a:xfrm>
            <a:off x="2930288" y="3746015"/>
            <a:ext cx="922083" cy="236648"/>
          </a:xfrm>
          <a:prstGeom prst="rect">
            <a:avLst/>
          </a:prstGeom>
          <a:noFill/>
          <a:ln w="19050" cap="flat" cmpd="sng" algn="ctr">
            <a:solidFill>
              <a:srgbClr val="FF0000"/>
            </a:solidFill>
            <a:prstDash val="solid"/>
            <a:miter lim="800000"/>
          </a:ln>
          <a:effectLst/>
        </p:spPr>
        <p:txBody>
          <a:bodyPr rtlCol="0" anchor="ctr"/>
          <a:lstStyle/>
          <a:p>
            <a:pPr algn="ctr" defTabSz="685800">
              <a:defRPr/>
            </a:pPr>
            <a:endParaRPr lang="en-US" sz="1350" kern="0" dirty="0">
              <a:solidFill>
                <a:srgbClr val="FFFFFF"/>
              </a:solidFill>
              <a:latin typeface="Arial" panose="020B0604020202020204" pitchFamily="34" charset="0"/>
            </a:endParaRPr>
          </a:p>
        </p:txBody>
      </p:sp>
      <p:sp>
        <p:nvSpPr>
          <p:cNvPr id="24" name="Oval 23">
            <a:extLst>
              <a:ext uri="{FF2B5EF4-FFF2-40B4-BE49-F238E27FC236}">
                <a16:creationId xmlns:a16="http://schemas.microsoft.com/office/drawing/2014/main" id="{A496DF74-A64B-407C-AB15-B4589E6B1FE8}"/>
              </a:ext>
            </a:extLst>
          </p:cNvPr>
          <p:cNvSpPr/>
          <p:nvPr/>
        </p:nvSpPr>
        <p:spPr>
          <a:xfrm>
            <a:off x="3819276" y="3631201"/>
            <a:ext cx="205740" cy="205740"/>
          </a:xfrm>
          <a:prstGeom prst="ellipse">
            <a:avLst/>
          </a:prstGeom>
          <a:solidFill>
            <a:srgbClr val="C00000"/>
          </a:solidFill>
          <a:ln/>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n-US" sz="750" b="1" dirty="0">
                <a:solidFill>
                  <a:schemeClr val="bg2"/>
                </a:solidFill>
                <a:latin typeface="Arial" panose="020B0604020202020204" pitchFamily="34" charset="0"/>
              </a:rPr>
              <a:t>10</a:t>
            </a:r>
          </a:p>
        </p:txBody>
      </p:sp>
      <p:sp>
        <p:nvSpPr>
          <p:cNvPr id="23" name="Rectangle 22">
            <a:extLst>
              <a:ext uri="{FF2B5EF4-FFF2-40B4-BE49-F238E27FC236}">
                <a16:creationId xmlns:a16="http://schemas.microsoft.com/office/drawing/2014/main" id="{DBF2839E-80C0-4847-AC64-7E4E04AE016D}"/>
              </a:ext>
            </a:extLst>
          </p:cNvPr>
          <p:cNvSpPr/>
          <p:nvPr/>
        </p:nvSpPr>
        <p:spPr>
          <a:xfrm>
            <a:off x="78115" y="2830220"/>
            <a:ext cx="205740" cy="800981"/>
          </a:xfrm>
          <a:prstGeom prst="rect">
            <a:avLst/>
          </a:prstGeom>
          <a:noFill/>
          <a:ln w="19050" cap="flat" cmpd="sng" algn="ctr">
            <a:solidFill>
              <a:srgbClr val="FF0000"/>
            </a:solidFill>
            <a:prstDash val="solid"/>
            <a:miter lim="800000"/>
          </a:ln>
          <a:effectLst/>
        </p:spPr>
        <p:txBody>
          <a:bodyPr rtlCol="0" anchor="ctr"/>
          <a:lstStyle/>
          <a:p>
            <a:pPr algn="ctr" defTabSz="685800">
              <a:defRPr/>
            </a:pPr>
            <a:endParaRPr lang="en-US" sz="1350" kern="0" dirty="0">
              <a:solidFill>
                <a:srgbClr val="FFFFFF"/>
              </a:solidFill>
              <a:latin typeface="Arial" panose="020B0604020202020204" pitchFamily="34" charset="0"/>
            </a:endParaRPr>
          </a:p>
        </p:txBody>
      </p:sp>
      <p:cxnSp>
        <p:nvCxnSpPr>
          <p:cNvPr id="27" name="Connector: Elbow 26">
            <a:extLst>
              <a:ext uri="{FF2B5EF4-FFF2-40B4-BE49-F238E27FC236}">
                <a16:creationId xmlns:a16="http://schemas.microsoft.com/office/drawing/2014/main" id="{AC272345-25E1-4566-BB76-51194AFE5B71}"/>
              </a:ext>
            </a:extLst>
          </p:cNvPr>
          <p:cNvCxnSpPr>
            <a:cxnSpLocks/>
          </p:cNvCxnSpPr>
          <p:nvPr/>
        </p:nvCxnSpPr>
        <p:spPr>
          <a:xfrm>
            <a:off x="284522" y="2878712"/>
            <a:ext cx="3640589" cy="770839"/>
          </a:xfrm>
          <a:prstGeom prst="bentConnector2">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6873877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92C5F25-3CB0-4406-AA05-E0E919123BDC}"/>
              </a:ext>
            </a:extLst>
          </p:cNvPr>
          <p:cNvPicPr>
            <a:picLocks noChangeAspect="1"/>
          </p:cNvPicPr>
          <p:nvPr/>
        </p:nvPicPr>
        <p:blipFill>
          <a:blip r:embed="rId4"/>
          <a:stretch>
            <a:fillRect/>
          </a:stretch>
        </p:blipFill>
        <p:spPr>
          <a:xfrm>
            <a:off x="17156" y="1359237"/>
            <a:ext cx="5552546" cy="2386777"/>
          </a:xfrm>
          <a:prstGeom prst="rect">
            <a:avLst/>
          </a:prstGeom>
        </p:spPr>
      </p:pic>
      <p:sp>
        <p:nvSpPr>
          <p:cNvPr id="3" name="Slide Number Placeholder 2"/>
          <p:cNvSpPr>
            <a:spLocks noGrp="1"/>
          </p:cNvSpPr>
          <p:nvPr>
            <p:ph type="sldNum" sz="quarter" idx="12"/>
          </p:nvPr>
        </p:nvSpPr>
        <p:spPr/>
        <p:txBody>
          <a:bodyPr/>
          <a:lstStyle/>
          <a:p>
            <a:pPr algn="r" defTabSz="513160">
              <a:lnSpc>
                <a:spcPct val="95000"/>
              </a:lnSpc>
              <a:spcBef>
                <a:spcPts val="806"/>
              </a:spcBef>
              <a:buClr>
                <a:schemeClr val="tx2"/>
              </a:buClr>
              <a:buSzPct val="90000"/>
            </a:pPr>
            <a:fld id="{9A3BDB57-A3B2-4CBD-A5AE-076F05FE3509}" type="slidenum">
              <a:rPr lang="en-US" smtClean="0"/>
              <a:pPr algn="r" defTabSz="513160">
                <a:lnSpc>
                  <a:spcPct val="95000"/>
                </a:lnSpc>
                <a:spcBef>
                  <a:spcPts val="806"/>
                </a:spcBef>
                <a:buClr>
                  <a:schemeClr val="tx2"/>
                </a:buClr>
                <a:buSzPct val="90000"/>
              </a:pPr>
              <a:t>8</a:t>
            </a:fld>
            <a:endParaRPr lang="en-US" dirty="0"/>
          </a:p>
        </p:txBody>
      </p:sp>
      <p:sp>
        <p:nvSpPr>
          <p:cNvPr id="9" name="Title 8">
            <a:extLst>
              <a:ext uri="{FF2B5EF4-FFF2-40B4-BE49-F238E27FC236}">
                <a16:creationId xmlns:a16="http://schemas.microsoft.com/office/drawing/2014/main" id="{04E0269C-E476-4D65-A388-CF3A095A8A52}"/>
              </a:ext>
            </a:extLst>
          </p:cNvPr>
          <p:cNvSpPr>
            <a:spLocks noGrp="1"/>
          </p:cNvSpPr>
          <p:nvPr>
            <p:ph type="title"/>
          </p:nvPr>
        </p:nvSpPr>
        <p:spPr>
          <a:xfrm>
            <a:off x="0" y="334565"/>
            <a:ext cx="6858000" cy="457200"/>
          </a:xfrm>
        </p:spPr>
        <p:txBody>
          <a:bodyPr/>
          <a:lstStyle/>
          <a:p>
            <a:r>
              <a:rPr lang="en-US" dirty="0"/>
              <a:t>Invoice Approval</a:t>
            </a:r>
            <a:endParaRPr lang="en-US" b="1" dirty="0"/>
          </a:p>
        </p:txBody>
      </p:sp>
      <p:sp>
        <p:nvSpPr>
          <p:cNvPr id="18" name="Rounded Rectangle 28">
            <a:extLst>
              <a:ext uri="{FF2B5EF4-FFF2-40B4-BE49-F238E27FC236}">
                <a16:creationId xmlns:a16="http://schemas.microsoft.com/office/drawing/2014/main" id="{E7623C42-1992-40F1-9D66-20CE6937A3AD}"/>
              </a:ext>
            </a:extLst>
          </p:cNvPr>
          <p:cNvSpPr/>
          <p:nvPr/>
        </p:nvSpPr>
        <p:spPr>
          <a:xfrm>
            <a:off x="5790297" y="948507"/>
            <a:ext cx="1042355" cy="10807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anchor="t" anchorCtr="0"/>
          <a:lstStyle/>
          <a:p>
            <a:r>
              <a:rPr lang="en-US" sz="1100" dirty="0">
                <a:solidFill>
                  <a:schemeClr val="bg2">
                    <a:lumMod val="10000"/>
                  </a:schemeClr>
                </a:solidFill>
              </a:rPr>
              <a:t>Create split accounting based on percentage, amount, or quantity in the drop down menu of the </a:t>
            </a:r>
            <a:r>
              <a:rPr lang="en-US" sz="1100" b="1" dirty="0">
                <a:solidFill>
                  <a:schemeClr val="bg2">
                    <a:lumMod val="10000"/>
                  </a:schemeClr>
                </a:solidFill>
              </a:rPr>
              <a:t>Split By </a:t>
            </a:r>
            <a:r>
              <a:rPr lang="en-US" sz="1100" dirty="0">
                <a:solidFill>
                  <a:schemeClr val="bg2">
                    <a:lumMod val="10000"/>
                  </a:schemeClr>
                </a:solidFill>
              </a:rPr>
              <a:t>field. Enter the corresponding amount.</a:t>
            </a:r>
            <a:endParaRPr lang="en-US" sz="1100" b="1" dirty="0">
              <a:solidFill>
                <a:schemeClr val="bg2">
                  <a:lumMod val="10000"/>
                </a:schemeClr>
              </a:solidFill>
            </a:endParaRPr>
          </a:p>
        </p:txBody>
      </p:sp>
      <p:sp>
        <p:nvSpPr>
          <p:cNvPr id="12" name="Rounded Rectangle 28">
            <a:extLst>
              <a:ext uri="{FF2B5EF4-FFF2-40B4-BE49-F238E27FC236}">
                <a16:creationId xmlns:a16="http://schemas.microsoft.com/office/drawing/2014/main" id="{0ED97E8E-D89F-40DC-8427-EC5F8B964790}"/>
              </a:ext>
            </a:extLst>
          </p:cNvPr>
          <p:cNvSpPr/>
          <p:nvPr/>
        </p:nvSpPr>
        <p:spPr>
          <a:xfrm>
            <a:off x="5811008" y="3328956"/>
            <a:ext cx="1062990" cy="226468"/>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anchor="t" anchorCtr="0"/>
          <a:lstStyle/>
          <a:p>
            <a:r>
              <a:rPr lang="en-US" sz="1100" dirty="0">
                <a:solidFill>
                  <a:schemeClr val="bg2">
                    <a:lumMod val="10000"/>
                  </a:schemeClr>
                </a:solidFill>
              </a:rPr>
              <a:t>Clicking on </a:t>
            </a:r>
            <a:r>
              <a:rPr lang="en-US" sz="1100" b="1" dirty="0">
                <a:solidFill>
                  <a:schemeClr val="bg2">
                    <a:lumMod val="10000"/>
                  </a:schemeClr>
                </a:solidFill>
              </a:rPr>
              <a:t>Validate and Exit</a:t>
            </a:r>
            <a:r>
              <a:rPr lang="en-US" sz="900" b="1" dirty="0">
                <a:solidFill>
                  <a:schemeClr val="bg2">
                    <a:lumMod val="10000"/>
                  </a:schemeClr>
                </a:solidFill>
              </a:rPr>
              <a:t> </a:t>
            </a:r>
            <a:r>
              <a:rPr lang="en-US" sz="1100" dirty="0">
                <a:solidFill>
                  <a:schemeClr val="bg2">
                    <a:lumMod val="10000"/>
                  </a:schemeClr>
                </a:solidFill>
              </a:rPr>
              <a:t>then click on </a:t>
            </a:r>
            <a:r>
              <a:rPr lang="en-US" sz="1100" b="1" dirty="0">
                <a:solidFill>
                  <a:schemeClr val="bg2">
                    <a:lumMod val="10000"/>
                  </a:schemeClr>
                </a:solidFill>
              </a:rPr>
              <a:t>Submit.</a:t>
            </a:r>
            <a:endParaRPr lang="en-US" sz="1100" dirty="0">
              <a:solidFill>
                <a:schemeClr val="bg2">
                  <a:lumMod val="10000"/>
                </a:schemeClr>
              </a:solidFill>
            </a:endParaRPr>
          </a:p>
        </p:txBody>
      </p:sp>
      <p:sp>
        <p:nvSpPr>
          <p:cNvPr id="39" name="Oval 38">
            <a:extLst>
              <a:ext uri="{FF2B5EF4-FFF2-40B4-BE49-F238E27FC236}">
                <a16:creationId xmlns:a16="http://schemas.microsoft.com/office/drawing/2014/main" id="{366BBADA-DD15-4650-B941-A814CC1AD8A3}"/>
              </a:ext>
            </a:extLst>
          </p:cNvPr>
          <p:cNvSpPr/>
          <p:nvPr/>
        </p:nvSpPr>
        <p:spPr>
          <a:xfrm>
            <a:off x="5609872" y="1025486"/>
            <a:ext cx="205740" cy="205740"/>
          </a:xfrm>
          <a:prstGeom prst="ellipse">
            <a:avLst/>
          </a:prstGeom>
          <a:solidFill>
            <a:srgbClr val="C00000"/>
          </a:solidFill>
          <a:ln/>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n-US" sz="750" b="1" dirty="0">
                <a:solidFill>
                  <a:schemeClr val="bg2"/>
                </a:solidFill>
                <a:latin typeface="Arial" panose="020B0604020202020204" pitchFamily="34" charset="0"/>
              </a:rPr>
              <a:t>11</a:t>
            </a:r>
          </a:p>
        </p:txBody>
      </p:sp>
      <p:sp>
        <p:nvSpPr>
          <p:cNvPr id="40" name="Oval 39">
            <a:extLst>
              <a:ext uri="{FF2B5EF4-FFF2-40B4-BE49-F238E27FC236}">
                <a16:creationId xmlns:a16="http://schemas.microsoft.com/office/drawing/2014/main" id="{D2758495-7C13-439A-9932-154A768DDF3D}"/>
              </a:ext>
            </a:extLst>
          </p:cNvPr>
          <p:cNvSpPr/>
          <p:nvPr/>
        </p:nvSpPr>
        <p:spPr>
          <a:xfrm>
            <a:off x="5592749" y="2911339"/>
            <a:ext cx="205740" cy="205740"/>
          </a:xfrm>
          <a:prstGeom prst="ellipse">
            <a:avLst/>
          </a:prstGeom>
          <a:solidFill>
            <a:srgbClr val="C00000"/>
          </a:solidFill>
          <a:ln/>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n-US" sz="750" b="1" dirty="0">
                <a:solidFill>
                  <a:schemeClr val="bg2"/>
                </a:solidFill>
                <a:latin typeface="Arial" panose="020B0604020202020204" pitchFamily="34" charset="0"/>
              </a:rPr>
              <a:t>12</a:t>
            </a:r>
          </a:p>
        </p:txBody>
      </p:sp>
      <p:sp>
        <p:nvSpPr>
          <p:cNvPr id="17" name="Rectangle 16">
            <a:extLst>
              <a:ext uri="{FF2B5EF4-FFF2-40B4-BE49-F238E27FC236}">
                <a16:creationId xmlns:a16="http://schemas.microsoft.com/office/drawing/2014/main" id="{1043A94B-CDBA-4363-93B6-6CD6C52AB887}"/>
              </a:ext>
            </a:extLst>
          </p:cNvPr>
          <p:cNvSpPr/>
          <p:nvPr/>
        </p:nvSpPr>
        <p:spPr>
          <a:xfrm>
            <a:off x="693930" y="1962297"/>
            <a:ext cx="677926" cy="205741"/>
          </a:xfrm>
          <a:prstGeom prst="rect">
            <a:avLst/>
          </a:prstGeom>
          <a:noFill/>
          <a:ln w="19050" cap="flat" cmpd="sng" algn="ctr">
            <a:solidFill>
              <a:srgbClr val="FF0000"/>
            </a:solidFill>
            <a:prstDash val="solid"/>
            <a:miter lim="800000"/>
          </a:ln>
          <a:effectLst/>
        </p:spPr>
        <p:txBody>
          <a:bodyPr rtlCol="0" anchor="ctr"/>
          <a:lstStyle/>
          <a:p>
            <a:pPr algn="ctr" defTabSz="685800">
              <a:defRPr/>
            </a:pPr>
            <a:endParaRPr lang="en-US" sz="1350" kern="0" dirty="0">
              <a:solidFill>
                <a:srgbClr val="FFFFFF"/>
              </a:solidFill>
              <a:latin typeface="Arial" panose="020B0604020202020204" pitchFamily="34" charset="0"/>
            </a:endParaRPr>
          </a:p>
        </p:txBody>
      </p:sp>
      <p:sp>
        <p:nvSpPr>
          <p:cNvPr id="20" name="Text Placeholder 1">
            <a:extLst>
              <a:ext uri="{FF2B5EF4-FFF2-40B4-BE49-F238E27FC236}">
                <a16:creationId xmlns:a16="http://schemas.microsoft.com/office/drawing/2014/main" id="{30A1DA9D-EE18-43DA-A093-F47D7B00AF2D}"/>
              </a:ext>
            </a:extLst>
          </p:cNvPr>
          <p:cNvSpPr txBox="1">
            <a:spLocks/>
          </p:cNvSpPr>
          <p:nvPr/>
        </p:nvSpPr>
        <p:spPr>
          <a:xfrm>
            <a:off x="78115" y="876878"/>
            <a:ext cx="5887346" cy="184121"/>
          </a:xfrm>
          <a:prstGeom prst="rect">
            <a:avLst/>
          </a:prstGeom>
        </p:spPr>
        <p:txBody>
          <a:bodyPr lIns="0" tIns="0" rIns="0" bIns="0" anchor="ctr"/>
          <a:lstStyle>
            <a:defPPr>
              <a:defRPr lang="en-US"/>
            </a:defPPr>
            <a:lvl1pPr marL="0" indent="0" defTabSz="914400" eaLnBrk="1" latinLnBrk="0" hangingPunct="1">
              <a:lnSpc>
                <a:spcPct val="90000"/>
              </a:lnSpc>
              <a:spcBef>
                <a:spcPts val="1000"/>
              </a:spcBef>
              <a:buFont typeface="Arial" panose="020B0604020202020204" pitchFamily="34" charset="0"/>
              <a:buNone/>
              <a:defRPr sz="1200" b="0" i="0">
                <a:latin typeface="Arial" panose="020B0604020202020204" pitchFamily="34" charset="0"/>
                <a:ea typeface="+mn-ea"/>
                <a:cs typeface="Arial" panose="020B0604020202020204" pitchFamily="34" charset="0"/>
              </a:defRPr>
            </a:lvl1pPr>
            <a:lvl2pPr marL="685800" indent="-228600" defTabSz="914400" eaLnBrk="1" latinLnBrk="0" hangingPunct="1">
              <a:lnSpc>
                <a:spcPct val="90000"/>
              </a:lnSpc>
              <a:spcBef>
                <a:spcPts val="500"/>
              </a:spcBef>
              <a:buFont typeface="Arial" panose="020B0604020202020204" pitchFamily="34" charset="0"/>
              <a:buChar char="•"/>
              <a:defRPr sz="2400">
                <a:latin typeface="+mn-lt"/>
                <a:ea typeface="+mn-ea"/>
                <a:cs typeface="+mn-cs"/>
              </a:defRPr>
            </a:lvl2pPr>
            <a:lvl3pPr marL="1143000" indent="-228600" defTabSz="914400" eaLnBrk="1" latinLnBrk="0" hangingPunct="1">
              <a:lnSpc>
                <a:spcPct val="90000"/>
              </a:lnSpc>
              <a:spcBef>
                <a:spcPts val="500"/>
              </a:spcBef>
              <a:buFont typeface="Arial" panose="020B0604020202020204" pitchFamily="34" charset="0"/>
              <a:buChar char="•"/>
              <a:defRPr sz="2000">
                <a:latin typeface="+mn-lt"/>
                <a:ea typeface="+mn-ea"/>
                <a:cs typeface="+mn-cs"/>
              </a:defRPr>
            </a:lvl3pPr>
            <a:lvl4pPr marL="1600200" indent="-228600" defTabSz="914400" eaLnBrk="1" latinLnBrk="0" hangingPunct="1">
              <a:lnSpc>
                <a:spcPct val="90000"/>
              </a:lnSpc>
              <a:spcBef>
                <a:spcPts val="500"/>
              </a:spcBef>
              <a:buFont typeface="Arial" panose="020B0604020202020204" pitchFamily="34" charset="0"/>
              <a:buChar char="•"/>
              <a:defRPr sz="1800">
                <a:latin typeface="+mn-lt"/>
                <a:ea typeface="+mn-ea"/>
                <a:cs typeface="+mn-cs"/>
              </a:defRPr>
            </a:lvl4pPr>
            <a:lvl5pPr marL="2057400" indent="-228600" defTabSz="914400" eaLnBrk="1" latinLnBrk="0" hangingPunct="1">
              <a:lnSpc>
                <a:spcPct val="90000"/>
              </a:lnSpc>
              <a:spcBef>
                <a:spcPts val="500"/>
              </a:spcBef>
              <a:buFont typeface="Arial" panose="020B0604020202020204" pitchFamily="34" charset="0"/>
              <a:buChar char="•"/>
              <a:defRPr sz="1800">
                <a:latin typeface="+mn-lt"/>
                <a:ea typeface="+mn-ea"/>
                <a:cs typeface="+mn-cs"/>
              </a:defRPr>
            </a:lvl5pPr>
            <a:lvl6pPr marL="2514600" indent="-228600" defTabSz="914400">
              <a:lnSpc>
                <a:spcPct val="90000"/>
              </a:lnSpc>
              <a:spcBef>
                <a:spcPts val="500"/>
              </a:spcBef>
              <a:buFont typeface="Arial" panose="020B0604020202020204" pitchFamily="34" charset="0"/>
              <a:buChar char="•"/>
              <a:defRPr sz="1800">
                <a:latin typeface="+mn-lt"/>
                <a:ea typeface="+mn-ea"/>
                <a:cs typeface="+mn-cs"/>
              </a:defRPr>
            </a:lvl6pPr>
            <a:lvl7pPr marL="2971800" indent="-228600" defTabSz="914400">
              <a:lnSpc>
                <a:spcPct val="90000"/>
              </a:lnSpc>
              <a:spcBef>
                <a:spcPts val="500"/>
              </a:spcBef>
              <a:buFont typeface="Arial" panose="020B0604020202020204" pitchFamily="34" charset="0"/>
              <a:buChar char="•"/>
              <a:defRPr sz="1800">
                <a:latin typeface="+mn-lt"/>
                <a:ea typeface="+mn-ea"/>
                <a:cs typeface="+mn-cs"/>
              </a:defRPr>
            </a:lvl7pPr>
            <a:lvl8pPr marL="3429000" indent="-228600" defTabSz="914400">
              <a:lnSpc>
                <a:spcPct val="90000"/>
              </a:lnSpc>
              <a:spcBef>
                <a:spcPts val="500"/>
              </a:spcBef>
              <a:buFont typeface="Arial" panose="020B0604020202020204" pitchFamily="34" charset="0"/>
              <a:buChar char="•"/>
              <a:defRPr sz="1800">
                <a:latin typeface="+mn-lt"/>
                <a:ea typeface="+mn-ea"/>
                <a:cs typeface="+mn-cs"/>
              </a:defRPr>
            </a:lvl8pPr>
            <a:lvl9pPr marL="3886200" indent="-228600" defTabSz="914400">
              <a:lnSpc>
                <a:spcPct val="90000"/>
              </a:lnSpc>
              <a:spcBef>
                <a:spcPts val="500"/>
              </a:spcBef>
              <a:buFont typeface="Arial" panose="020B0604020202020204" pitchFamily="34" charset="0"/>
              <a:buChar char="•"/>
              <a:defRPr sz="1800">
                <a:latin typeface="+mn-lt"/>
                <a:ea typeface="+mn-ea"/>
                <a:cs typeface="+mn-cs"/>
              </a:defRPr>
            </a:lvl9pPr>
          </a:lstStyle>
          <a:p>
            <a:r>
              <a:rPr lang="en-US" dirty="0"/>
              <a:t>Split Accounting on an Invoice (2 of 2)</a:t>
            </a:r>
          </a:p>
        </p:txBody>
      </p:sp>
      <p:sp>
        <p:nvSpPr>
          <p:cNvPr id="22" name="Rectangle 21">
            <a:extLst>
              <a:ext uri="{FF2B5EF4-FFF2-40B4-BE49-F238E27FC236}">
                <a16:creationId xmlns:a16="http://schemas.microsoft.com/office/drawing/2014/main" id="{3856E7FC-23FD-43E4-9D10-B048D00D57B9}"/>
              </a:ext>
            </a:extLst>
          </p:cNvPr>
          <p:cNvSpPr/>
          <p:nvPr/>
        </p:nvSpPr>
        <p:spPr>
          <a:xfrm>
            <a:off x="430873" y="1944061"/>
            <a:ext cx="3956709" cy="1173018"/>
          </a:xfrm>
          <a:prstGeom prst="rect">
            <a:avLst/>
          </a:prstGeom>
          <a:noFill/>
          <a:ln w="19050" cap="flat" cmpd="sng" algn="ctr">
            <a:solidFill>
              <a:srgbClr val="FF0000"/>
            </a:solidFill>
            <a:prstDash val="solid"/>
            <a:miter lim="800000"/>
          </a:ln>
          <a:effectLst/>
        </p:spPr>
        <p:txBody>
          <a:bodyPr rtlCol="0" anchor="ctr"/>
          <a:lstStyle/>
          <a:p>
            <a:pPr algn="ctr" defTabSz="685800">
              <a:defRPr/>
            </a:pPr>
            <a:endParaRPr lang="en-US" sz="1350" kern="0" dirty="0">
              <a:solidFill>
                <a:srgbClr val="FFFFFF"/>
              </a:solidFill>
              <a:latin typeface="Arial" panose="020B0604020202020204" pitchFamily="34" charset="0"/>
            </a:endParaRPr>
          </a:p>
        </p:txBody>
      </p:sp>
      <p:sp>
        <p:nvSpPr>
          <p:cNvPr id="19" name="Rectangle 18">
            <a:extLst>
              <a:ext uri="{FF2B5EF4-FFF2-40B4-BE49-F238E27FC236}">
                <a16:creationId xmlns:a16="http://schemas.microsoft.com/office/drawing/2014/main" id="{0C07827C-993B-45F4-943F-234C194AF636}"/>
              </a:ext>
            </a:extLst>
          </p:cNvPr>
          <p:cNvSpPr/>
          <p:nvPr/>
        </p:nvSpPr>
        <p:spPr>
          <a:xfrm>
            <a:off x="4881443" y="3471183"/>
            <a:ext cx="677926" cy="205741"/>
          </a:xfrm>
          <a:prstGeom prst="rect">
            <a:avLst/>
          </a:prstGeom>
          <a:noFill/>
          <a:ln w="19050" cap="flat" cmpd="sng" algn="ctr">
            <a:solidFill>
              <a:srgbClr val="FF0000"/>
            </a:solidFill>
            <a:prstDash val="solid"/>
            <a:miter lim="800000"/>
          </a:ln>
          <a:effectLst/>
        </p:spPr>
        <p:txBody>
          <a:bodyPr rtlCol="0" anchor="ctr"/>
          <a:lstStyle/>
          <a:p>
            <a:pPr algn="ctr" defTabSz="685800">
              <a:defRPr/>
            </a:pPr>
            <a:endParaRPr lang="en-US" sz="1350" kern="0" dirty="0">
              <a:solidFill>
                <a:srgbClr val="FFFFFF"/>
              </a:solidFill>
              <a:latin typeface="Arial" panose="020B0604020202020204" pitchFamily="34" charset="0"/>
            </a:endParaRPr>
          </a:p>
        </p:txBody>
      </p:sp>
      <p:sp>
        <p:nvSpPr>
          <p:cNvPr id="25" name="Oval 24">
            <a:extLst>
              <a:ext uri="{FF2B5EF4-FFF2-40B4-BE49-F238E27FC236}">
                <a16:creationId xmlns:a16="http://schemas.microsoft.com/office/drawing/2014/main" id="{6309319B-B38A-4896-9FB0-ABB23C9C7E7D}"/>
              </a:ext>
            </a:extLst>
          </p:cNvPr>
          <p:cNvSpPr/>
          <p:nvPr/>
        </p:nvSpPr>
        <p:spPr>
          <a:xfrm>
            <a:off x="1298064" y="1841191"/>
            <a:ext cx="205740" cy="205740"/>
          </a:xfrm>
          <a:prstGeom prst="ellipse">
            <a:avLst/>
          </a:prstGeom>
          <a:solidFill>
            <a:srgbClr val="C00000"/>
          </a:solidFill>
          <a:ln/>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n-US" sz="750" b="1" dirty="0">
                <a:solidFill>
                  <a:schemeClr val="bg2"/>
                </a:solidFill>
                <a:latin typeface="Arial" panose="020B0604020202020204" pitchFamily="34" charset="0"/>
              </a:rPr>
              <a:t>11</a:t>
            </a:r>
          </a:p>
        </p:txBody>
      </p:sp>
      <p:sp>
        <p:nvSpPr>
          <p:cNvPr id="24" name="Oval 23">
            <a:extLst>
              <a:ext uri="{FF2B5EF4-FFF2-40B4-BE49-F238E27FC236}">
                <a16:creationId xmlns:a16="http://schemas.microsoft.com/office/drawing/2014/main" id="{A496DF74-A64B-407C-AB15-B4589E6B1FE8}"/>
              </a:ext>
            </a:extLst>
          </p:cNvPr>
          <p:cNvSpPr/>
          <p:nvPr/>
        </p:nvSpPr>
        <p:spPr>
          <a:xfrm>
            <a:off x="4778573" y="3299223"/>
            <a:ext cx="205740" cy="205740"/>
          </a:xfrm>
          <a:prstGeom prst="ellipse">
            <a:avLst/>
          </a:prstGeom>
          <a:solidFill>
            <a:srgbClr val="C00000"/>
          </a:solidFill>
          <a:ln/>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n-US" sz="750" b="1" dirty="0">
                <a:solidFill>
                  <a:schemeClr val="bg2"/>
                </a:solidFill>
                <a:latin typeface="Arial" panose="020B0604020202020204" pitchFamily="34" charset="0"/>
              </a:rPr>
              <a:t>12</a:t>
            </a:r>
          </a:p>
        </p:txBody>
      </p:sp>
      <p:pic>
        <p:nvPicPr>
          <p:cNvPr id="6" name="Picture 5">
            <a:extLst>
              <a:ext uri="{FF2B5EF4-FFF2-40B4-BE49-F238E27FC236}">
                <a16:creationId xmlns:a16="http://schemas.microsoft.com/office/drawing/2014/main" id="{D2728841-0946-4A88-8480-DCCD5E9A98E4}"/>
              </a:ext>
            </a:extLst>
          </p:cNvPr>
          <p:cNvPicPr>
            <a:picLocks noChangeAspect="1"/>
          </p:cNvPicPr>
          <p:nvPr/>
        </p:nvPicPr>
        <p:blipFill>
          <a:blip r:embed="rId5"/>
          <a:stretch>
            <a:fillRect/>
          </a:stretch>
        </p:blipFill>
        <p:spPr>
          <a:xfrm>
            <a:off x="904788" y="2094547"/>
            <a:ext cx="467068" cy="501244"/>
          </a:xfrm>
          <a:prstGeom prst="rect">
            <a:avLst/>
          </a:prstGeom>
        </p:spPr>
      </p:pic>
    </p:spTree>
    <p:custDataLst>
      <p:tags r:id="rId1"/>
    </p:custDataLst>
    <p:extLst>
      <p:ext uri="{BB962C8B-B14F-4D97-AF65-F5344CB8AC3E}">
        <p14:creationId xmlns:p14="http://schemas.microsoft.com/office/powerpoint/2010/main" val="1762485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9A45B85-71E5-4577-A66F-D6DDE3A2CFAC}"/>
              </a:ext>
            </a:extLst>
          </p:cNvPr>
          <p:cNvPicPr>
            <a:picLocks noChangeAspect="1"/>
          </p:cNvPicPr>
          <p:nvPr/>
        </p:nvPicPr>
        <p:blipFill>
          <a:blip r:embed="rId3"/>
          <a:stretch>
            <a:fillRect/>
          </a:stretch>
        </p:blipFill>
        <p:spPr>
          <a:xfrm>
            <a:off x="986687" y="2914583"/>
            <a:ext cx="4419983" cy="2066723"/>
          </a:xfrm>
          <a:prstGeom prst="rect">
            <a:avLst/>
          </a:prstGeom>
          <a:ln>
            <a:solidFill>
              <a:schemeClr val="tx1"/>
            </a:solidFill>
          </a:ln>
        </p:spPr>
      </p:pic>
      <p:pic>
        <p:nvPicPr>
          <p:cNvPr id="20" name="Picture 19">
            <a:extLst>
              <a:ext uri="{FF2B5EF4-FFF2-40B4-BE49-F238E27FC236}">
                <a16:creationId xmlns:a16="http://schemas.microsoft.com/office/drawing/2014/main" id="{6369E56E-CB20-4F31-B39C-567BB63BFCE7}"/>
              </a:ext>
            </a:extLst>
          </p:cNvPr>
          <p:cNvPicPr>
            <a:picLocks noChangeAspect="1"/>
          </p:cNvPicPr>
          <p:nvPr/>
        </p:nvPicPr>
        <p:blipFill rotWithShape="1">
          <a:blip r:embed="rId4"/>
          <a:srcRect t="26673" r="54093" b="37373"/>
          <a:stretch/>
        </p:blipFill>
        <p:spPr>
          <a:xfrm>
            <a:off x="234935" y="1177831"/>
            <a:ext cx="3660191" cy="1612434"/>
          </a:xfrm>
          <a:prstGeom prst="rect">
            <a:avLst/>
          </a:prstGeom>
          <a:ln>
            <a:solidFill>
              <a:schemeClr val="tx1"/>
            </a:solidFill>
          </a:ln>
        </p:spPr>
      </p:pic>
      <p:sp>
        <p:nvSpPr>
          <p:cNvPr id="3" name="Slide Number Placeholder 2"/>
          <p:cNvSpPr>
            <a:spLocks noGrp="1"/>
          </p:cNvSpPr>
          <p:nvPr>
            <p:ph type="sldNum" sz="quarter" idx="12"/>
          </p:nvPr>
        </p:nvSpPr>
        <p:spPr/>
        <p:txBody>
          <a:bodyPr/>
          <a:lstStyle/>
          <a:p>
            <a:pPr algn="r" defTabSz="513160">
              <a:lnSpc>
                <a:spcPct val="95000"/>
              </a:lnSpc>
              <a:spcBef>
                <a:spcPts val="806"/>
              </a:spcBef>
              <a:buClr>
                <a:schemeClr val="tx2"/>
              </a:buClr>
              <a:buSzPct val="90000"/>
            </a:pPr>
            <a:fld id="{9A3BDB57-A3B2-4CBD-A5AE-076F05FE3509}" type="slidenum">
              <a:rPr lang="en-US" smtClean="0"/>
              <a:pPr algn="r" defTabSz="513160">
                <a:lnSpc>
                  <a:spcPct val="95000"/>
                </a:lnSpc>
                <a:spcBef>
                  <a:spcPts val="806"/>
                </a:spcBef>
                <a:buClr>
                  <a:schemeClr val="tx2"/>
                </a:buClr>
                <a:buSzPct val="90000"/>
              </a:pPr>
              <a:t>9</a:t>
            </a:fld>
            <a:endParaRPr lang="en-US" dirty="0"/>
          </a:p>
        </p:txBody>
      </p:sp>
      <p:sp>
        <p:nvSpPr>
          <p:cNvPr id="9" name="Title 8">
            <a:extLst>
              <a:ext uri="{FF2B5EF4-FFF2-40B4-BE49-F238E27FC236}">
                <a16:creationId xmlns:a16="http://schemas.microsoft.com/office/drawing/2014/main" id="{04E0269C-E476-4D65-A388-CF3A095A8A52}"/>
              </a:ext>
            </a:extLst>
          </p:cNvPr>
          <p:cNvSpPr>
            <a:spLocks noGrp="1"/>
          </p:cNvSpPr>
          <p:nvPr>
            <p:ph type="title"/>
          </p:nvPr>
        </p:nvSpPr>
        <p:spPr/>
        <p:txBody>
          <a:bodyPr/>
          <a:lstStyle/>
          <a:p>
            <a:r>
              <a:rPr lang="en-US" dirty="0"/>
              <a:t>Invoice Approval</a:t>
            </a:r>
            <a:endParaRPr lang="en-US" b="1" dirty="0"/>
          </a:p>
        </p:txBody>
      </p:sp>
      <p:sp>
        <p:nvSpPr>
          <p:cNvPr id="7" name="Text Placeholder 1">
            <a:extLst>
              <a:ext uri="{FF2B5EF4-FFF2-40B4-BE49-F238E27FC236}">
                <a16:creationId xmlns:a16="http://schemas.microsoft.com/office/drawing/2014/main" id="{00291320-C085-4652-BF43-9B56B2EEE4F8}"/>
              </a:ext>
            </a:extLst>
          </p:cNvPr>
          <p:cNvSpPr txBox="1">
            <a:spLocks/>
          </p:cNvSpPr>
          <p:nvPr/>
        </p:nvSpPr>
        <p:spPr>
          <a:xfrm>
            <a:off x="129247" y="902979"/>
            <a:ext cx="5964190" cy="133177"/>
          </a:xfrm>
          <a:prstGeom prst="rect">
            <a:avLst/>
          </a:prstGeom>
        </p:spPr>
        <p:txBody>
          <a:bodyPr lIns="0" tIns="0" rIns="0" bIns="0" anchor="ctr"/>
          <a:lstStyle>
            <a:defPPr>
              <a:defRPr lang="en-US"/>
            </a:defPPr>
            <a:lvl1pPr marL="0" indent="0" defTabSz="914400" eaLnBrk="1" latinLnBrk="0" hangingPunct="1">
              <a:lnSpc>
                <a:spcPct val="90000"/>
              </a:lnSpc>
              <a:spcBef>
                <a:spcPts val="1000"/>
              </a:spcBef>
              <a:buFont typeface="Arial" panose="020B0604020202020204" pitchFamily="34" charset="0"/>
              <a:buNone/>
              <a:defRPr sz="1200" b="0" i="0">
                <a:latin typeface="Arial" panose="020B0604020202020204" pitchFamily="34" charset="0"/>
                <a:ea typeface="+mn-ea"/>
                <a:cs typeface="Arial" panose="020B0604020202020204" pitchFamily="34" charset="0"/>
              </a:defRPr>
            </a:lvl1pPr>
            <a:lvl2pPr marL="685800" indent="-228600" defTabSz="914400" eaLnBrk="1" latinLnBrk="0" hangingPunct="1">
              <a:lnSpc>
                <a:spcPct val="90000"/>
              </a:lnSpc>
              <a:spcBef>
                <a:spcPts val="500"/>
              </a:spcBef>
              <a:buFont typeface="Arial" panose="020B0604020202020204" pitchFamily="34" charset="0"/>
              <a:buChar char="•"/>
              <a:defRPr sz="2400">
                <a:latin typeface="+mn-lt"/>
                <a:ea typeface="+mn-ea"/>
                <a:cs typeface="+mn-cs"/>
              </a:defRPr>
            </a:lvl2pPr>
            <a:lvl3pPr marL="1143000" indent="-228600" defTabSz="914400" eaLnBrk="1" latinLnBrk="0" hangingPunct="1">
              <a:lnSpc>
                <a:spcPct val="90000"/>
              </a:lnSpc>
              <a:spcBef>
                <a:spcPts val="500"/>
              </a:spcBef>
              <a:buFont typeface="Arial" panose="020B0604020202020204" pitchFamily="34" charset="0"/>
              <a:buChar char="•"/>
              <a:defRPr sz="2000">
                <a:latin typeface="+mn-lt"/>
                <a:ea typeface="+mn-ea"/>
                <a:cs typeface="+mn-cs"/>
              </a:defRPr>
            </a:lvl3pPr>
            <a:lvl4pPr marL="1600200" indent="-228600" defTabSz="914400" eaLnBrk="1" latinLnBrk="0" hangingPunct="1">
              <a:lnSpc>
                <a:spcPct val="90000"/>
              </a:lnSpc>
              <a:spcBef>
                <a:spcPts val="500"/>
              </a:spcBef>
              <a:buFont typeface="Arial" panose="020B0604020202020204" pitchFamily="34" charset="0"/>
              <a:buChar char="•"/>
              <a:defRPr sz="1800">
                <a:latin typeface="+mn-lt"/>
                <a:ea typeface="+mn-ea"/>
                <a:cs typeface="+mn-cs"/>
              </a:defRPr>
            </a:lvl4pPr>
            <a:lvl5pPr marL="2057400" indent="-228600" defTabSz="914400" eaLnBrk="1" latinLnBrk="0" hangingPunct="1">
              <a:lnSpc>
                <a:spcPct val="90000"/>
              </a:lnSpc>
              <a:spcBef>
                <a:spcPts val="500"/>
              </a:spcBef>
              <a:buFont typeface="Arial" panose="020B0604020202020204" pitchFamily="34" charset="0"/>
              <a:buChar char="•"/>
              <a:defRPr sz="1800">
                <a:latin typeface="+mn-lt"/>
                <a:ea typeface="+mn-ea"/>
                <a:cs typeface="+mn-cs"/>
              </a:defRPr>
            </a:lvl5pPr>
            <a:lvl6pPr marL="2514600" indent="-228600" defTabSz="914400">
              <a:lnSpc>
                <a:spcPct val="90000"/>
              </a:lnSpc>
              <a:spcBef>
                <a:spcPts val="500"/>
              </a:spcBef>
              <a:buFont typeface="Arial" panose="020B0604020202020204" pitchFamily="34" charset="0"/>
              <a:buChar char="•"/>
              <a:defRPr sz="1800">
                <a:latin typeface="+mn-lt"/>
                <a:ea typeface="+mn-ea"/>
                <a:cs typeface="+mn-cs"/>
              </a:defRPr>
            </a:lvl6pPr>
            <a:lvl7pPr marL="2971800" indent="-228600" defTabSz="914400">
              <a:lnSpc>
                <a:spcPct val="90000"/>
              </a:lnSpc>
              <a:spcBef>
                <a:spcPts val="500"/>
              </a:spcBef>
              <a:buFont typeface="Arial" panose="020B0604020202020204" pitchFamily="34" charset="0"/>
              <a:buChar char="•"/>
              <a:defRPr sz="1800">
                <a:latin typeface="+mn-lt"/>
                <a:ea typeface="+mn-ea"/>
                <a:cs typeface="+mn-cs"/>
              </a:defRPr>
            </a:lvl7pPr>
            <a:lvl8pPr marL="3429000" indent="-228600" defTabSz="914400">
              <a:lnSpc>
                <a:spcPct val="90000"/>
              </a:lnSpc>
              <a:spcBef>
                <a:spcPts val="500"/>
              </a:spcBef>
              <a:buFont typeface="Arial" panose="020B0604020202020204" pitchFamily="34" charset="0"/>
              <a:buChar char="•"/>
              <a:defRPr sz="1800">
                <a:latin typeface="+mn-lt"/>
                <a:ea typeface="+mn-ea"/>
                <a:cs typeface="+mn-cs"/>
              </a:defRPr>
            </a:lvl8pPr>
            <a:lvl9pPr marL="3886200" indent="-228600" defTabSz="914400">
              <a:lnSpc>
                <a:spcPct val="90000"/>
              </a:lnSpc>
              <a:spcBef>
                <a:spcPts val="500"/>
              </a:spcBef>
              <a:buFont typeface="Arial" panose="020B0604020202020204" pitchFamily="34" charset="0"/>
              <a:buChar char="•"/>
              <a:defRPr sz="1800">
                <a:latin typeface="+mn-lt"/>
                <a:ea typeface="+mn-ea"/>
                <a:cs typeface="+mn-cs"/>
              </a:defRPr>
            </a:lvl9pPr>
          </a:lstStyle>
          <a:p>
            <a:r>
              <a:rPr lang="en-US" dirty="0"/>
              <a:t>Final step after complete review of the invoice is to approve or deny the Invoice.</a:t>
            </a:r>
          </a:p>
        </p:txBody>
      </p:sp>
      <p:sp>
        <p:nvSpPr>
          <p:cNvPr id="17" name="Rounded Rectangle 28">
            <a:extLst>
              <a:ext uri="{FF2B5EF4-FFF2-40B4-BE49-F238E27FC236}">
                <a16:creationId xmlns:a16="http://schemas.microsoft.com/office/drawing/2014/main" id="{2B2ABC2B-377C-420B-B33F-0AB2233125AE}"/>
              </a:ext>
            </a:extLst>
          </p:cNvPr>
          <p:cNvSpPr/>
          <p:nvPr/>
        </p:nvSpPr>
        <p:spPr>
          <a:xfrm>
            <a:off x="5923496" y="1203056"/>
            <a:ext cx="934503" cy="1278537"/>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anchor="t" anchorCtr="0"/>
          <a:lstStyle/>
          <a:p>
            <a:r>
              <a:rPr lang="en-US" sz="900" dirty="0">
                <a:solidFill>
                  <a:schemeClr val="bg2">
                    <a:lumMod val="10000"/>
                  </a:schemeClr>
                </a:solidFill>
              </a:rPr>
              <a:t>Click on Invoice and click on  </a:t>
            </a:r>
            <a:r>
              <a:rPr lang="en-US" sz="900" b="1" dirty="0">
                <a:solidFill>
                  <a:schemeClr val="bg2">
                    <a:lumMod val="10000"/>
                  </a:schemeClr>
                </a:solidFill>
              </a:rPr>
              <a:t>Approve or Deny.</a:t>
            </a:r>
            <a:endParaRPr lang="en-US" sz="900" dirty="0">
              <a:solidFill>
                <a:schemeClr val="bg2">
                  <a:lumMod val="10000"/>
                </a:schemeClr>
              </a:solidFill>
            </a:endParaRPr>
          </a:p>
          <a:p>
            <a:endParaRPr lang="en-US" sz="900" dirty="0">
              <a:solidFill>
                <a:schemeClr val="bg2">
                  <a:lumMod val="10000"/>
                </a:schemeClr>
              </a:solidFill>
            </a:endParaRPr>
          </a:p>
          <a:p>
            <a:r>
              <a:rPr lang="en-US" sz="900" b="1" dirty="0">
                <a:solidFill>
                  <a:schemeClr val="bg2">
                    <a:lumMod val="10000"/>
                  </a:schemeClr>
                </a:solidFill>
              </a:rPr>
              <a:t>Note: </a:t>
            </a:r>
            <a:r>
              <a:rPr lang="en-US" sz="900" dirty="0">
                <a:solidFill>
                  <a:schemeClr val="bg2">
                    <a:lumMod val="10000"/>
                  </a:schemeClr>
                </a:solidFill>
              </a:rPr>
              <a:t>Click </a:t>
            </a:r>
            <a:r>
              <a:rPr lang="en-US" sz="900" b="1" dirty="0">
                <a:solidFill>
                  <a:schemeClr val="bg2">
                    <a:lumMod val="10000"/>
                  </a:schemeClr>
                </a:solidFill>
              </a:rPr>
              <a:t>Deny</a:t>
            </a:r>
            <a:r>
              <a:rPr lang="en-US" sz="900" dirty="0">
                <a:solidFill>
                  <a:schemeClr val="bg2">
                    <a:lumMod val="10000"/>
                  </a:schemeClr>
                </a:solidFill>
              </a:rPr>
              <a:t> if you want to reject the invoice.</a:t>
            </a:r>
          </a:p>
        </p:txBody>
      </p:sp>
      <p:sp>
        <p:nvSpPr>
          <p:cNvPr id="18" name="Rounded Rectangle 28">
            <a:extLst>
              <a:ext uri="{FF2B5EF4-FFF2-40B4-BE49-F238E27FC236}">
                <a16:creationId xmlns:a16="http://schemas.microsoft.com/office/drawing/2014/main" id="{E7623C42-1992-40F1-9D66-20CE6937A3AD}"/>
              </a:ext>
            </a:extLst>
          </p:cNvPr>
          <p:cNvSpPr/>
          <p:nvPr/>
        </p:nvSpPr>
        <p:spPr>
          <a:xfrm>
            <a:off x="5938551" y="2731364"/>
            <a:ext cx="919448" cy="731363"/>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anchor="t" anchorCtr="0"/>
          <a:lstStyle/>
          <a:p>
            <a:r>
              <a:rPr lang="en-US" sz="900" dirty="0">
                <a:solidFill>
                  <a:schemeClr val="bg2">
                    <a:lumMod val="10000"/>
                  </a:schemeClr>
                </a:solidFill>
              </a:rPr>
              <a:t>Enter comments in the </a:t>
            </a:r>
            <a:r>
              <a:rPr lang="en-US" sz="900" b="1" dirty="0">
                <a:solidFill>
                  <a:schemeClr val="bg2">
                    <a:lumMod val="10000"/>
                  </a:schemeClr>
                </a:solidFill>
              </a:rPr>
              <a:t>comments</a:t>
            </a:r>
            <a:r>
              <a:rPr lang="en-US" sz="900" dirty="0">
                <a:solidFill>
                  <a:schemeClr val="bg2">
                    <a:lumMod val="10000"/>
                  </a:schemeClr>
                </a:solidFill>
              </a:rPr>
              <a:t> box (Comments are optional).</a:t>
            </a:r>
          </a:p>
        </p:txBody>
      </p:sp>
      <p:sp>
        <p:nvSpPr>
          <p:cNvPr id="12" name="Rounded Rectangle 28">
            <a:extLst>
              <a:ext uri="{FF2B5EF4-FFF2-40B4-BE49-F238E27FC236}">
                <a16:creationId xmlns:a16="http://schemas.microsoft.com/office/drawing/2014/main" id="{0ED97E8E-D89F-40DC-8427-EC5F8B964790}"/>
              </a:ext>
            </a:extLst>
          </p:cNvPr>
          <p:cNvSpPr/>
          <p:nvPr/>
        </p:nvSpPr>
        <p:spPr>
          <a:xfrm>
            <a:off x="5996080" y="3889417"/>
            <a:ext cx="919447" cy="205740"/>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anchor="t" anchorCtr="0"/>
          <a:lstStyle/>
          <a:p>
            <a:r>
              <a:rPr lang="en-US" sz="900" dirty="0">
                <a:solidFill>
                  <a:schemeClr val="bg2">
                    <a:lumMod val="10000"/>
                  </a:schemeClr>
                </a:solidFill>
              </a:rPr>
              <a:t>Click </a:t>
            </a:r>
            <a:r>
              <a:rPr lang="en-US" sz="900" b="1" dirty="0">
                <a:solidFill>
                  <a:schemeClr val="bg2">
                    <a:lumMod val="10000"/>
                  </a:schemeClr>
                </a:solidFill>
              </a:rPr>
              <a:t>OK</a:t>
            </a:r>
            <a:r>
              <a:rPr lang="en-US" sz="900" dirty="0">
                <a:solidFill>
                  <a:schemeClr val="bg2">
                    <a:lumMod val="10000"/>
                  </a:schemeClr>
                </a:solidFill>
              </a:rPr>
              <a:t>.</a:t>
            </a:r>
          </a:p>
        </p:txBody>
      </p:sp>
      <p:sp>
        <p:nvSpPr>
          <p:cNvPr id="30" name="Rectangle 29">
            <a:extLst>
              <a:ext uri="{FF2B5EF4-FFF2-40B4-BE49-F238E27FC236}">
                <a16:creationId xmlns:a16="http://schemas.microsoft.com/office/drawing/2014/main" id="{3EE6862A-0622-46F9-BD25-5CA0C21A62F1}"/>
              </a:ext>
            </a:extLst>
          </p:cNvPr>
          <p:cNvSpPr/>
          <p:nvPr/>
        </p:nvSpPr>
        <p:spPr>
          <a:xfrm>
            <a:off x="1061081" y="1465622"/>
            <a:ext cx="719416" cy="251002"/>
          </a:xfrm>
          <a:prstGeom prst="rect">
            <a:avLst/>
          </a:prstGeom>
          <a:noFill/>
          <a:ln w="19050" cap="flat" cmpd="sng" algn="ctr">
            <a:solidFill>
              <a:srgbClr val="FF0000"/>
            </a:solidFill>
            <a:prstDash val="solid"/>
            <a:miter lim="800000"/>
          </a:ln>
          <a:effectLst/>
        </p:spPr>
        <p:txBody>
          <a:bodyPr rtlCol="0" anchor="ctr"/>
          <a:lstStyle/>
          <a:p>
            <a:pPr algn="ctr" defTabSz="685800">
              <a:defRPr/>
            </a:pPr>
            <a:endParaRPr lang="en-US" sz="1350" kern="0" dirty="0">
              <a:solidFill>
                <a:srgbClr val="FFFFFF"/>
              </a:solidFill>
              <a:latin typeface="Arial" panose="020B0604020202020204" pitchFamily="34" charset="0"/>
            </a:endParaRPr>
          </a:p>
        </p:txBody>
      </p:sp>
      <p:sp>
        <p:nvSpPr>
          <p:cNvPr id="31" name="Rectangle 30">
            <a:extLst>
              <a:ext uri="{FF2B5EF4-FFF2-40B4-BE49-F238E27FC236}">
                <a16:creationId xmlns:a16="http://schemas.microsoft.com/office/drawing/2014/main" id="{965A6BB2-7C1F-4DF7-8E74-31F8D551BE76}"/>
              </a:ext>
            </a:extLst>
          </p:cNvPr>
          <p:cNvSpPr/>
          <p:nvPr/>
        </p:nvSpPr>
        <p:spPr>
          <a:xfrm>
            <a:off x="2058306" y="3602465"/>
            <a:ext cx="1713594" cy="747658"/>
          </a:xfrm>
          <a:prstGeom prst="rect">
            <a:avLst/>
          </a:prstGeom>
          <a:noFill/>
          <a:ln w="19050" cap="flat" cmpd="sng" algn="ctr">
            <a:solidFill>
              <a:srgbClr val="FF0000"/>
            </a:solidFill>
            <a:prstDash val="solid"/>
            <a:miter lim="800000"/>
          </a:ln>
          <a:effectLst/>
        </p:spPr>
        <p:txBody>
          <a:bodyPr rtlCol="0" anchor="ctr"/>
          <a:lstStyle/>
          <a:p>
            <a:pPr algn="ctr" defTabSz="685800">
              <a:defRPr/>
            </a:pPr>
            <a:endParaRPr lang="en-US" sz="1350" kern="0" dirty="0">
              <a:solidFill>
                <a:srgbClr val="FFFFFF"/>
              </a:solidFill>
              <a:latin typeface="Arial" panose="020B0604020202020204" pitchFamily="34" charset="0"/>
            </a:endParaRPr>
          </a:p>
        </p:txBody>
      </p:sp>
      <p:sp>
        <p:nvSpPr>
          <p:cNvPr id="27" name="Rectangle 26">
            <a:extLst>
              <a:ext uri="{FF2B5EF4-FFF2-40B4-BE49-F238E27FC236}">
                <a16:creationId xmlns:a16="http://schemas.microsoft.com/office/drawing/2014/main" id="{1DC5622E-9BBB-4F5A-B0B9-DC6C28F8AB2B}"/>
              </a:ext>
            </a:extLst>
          </p:cNvPr>
          <p:cNvSpPr/>
          <p:nvPr/>
        </p:nvSpPr>
        <p:spPr>
          <a:xfrm>
            <a:off x="4228022" y="4698424"/>
            <a:ext cx="579301" cy="236648"/>
          </a:xfrm>
          <a:prstGeom prst="rect">
            <a:avLst/>
          </a:prstGeom>
          <a:noFill/>
          <a:ln w="19050" cap="flat" cmpd="sng" algn="ctr">
            <a:solidFill>
              <a:srgbClr val="FF0000"/>
            </a:solidFill>
            <a:prstDash val="solid"/>
            <a:miter lim="800000"/>
          </a:ln>
          <a:effectLst/>
        </p:spPr>
        <p:txBody>
          <a:bodyPr rtlCol="0" anchor="ctr"/>
          <a:lstStyle/>
          <a:p>
            <a:pPr algn="ctr" defTabSz="685800">
              <a:defRPr/>
            </a:pPr>
            <a:endParaRPr lang="en-US" sz="1350" kern="0" dirty="0">
              <a:solidFill>
                <a:srgbClr val="FFFFFF"/>
              </a:solidFill>
              <a:latin typeface="Arial" panose="020B0604020202020204" pitchFamily="34" charset="0"/>
            </a:endParaRPr>
          </a:p>
        </p:txBody>
      </p:sp>
      <p:sp>
        <p:nvSpPr>
          <p:cNvPr id="35" name="Oval 34">
            <a:extLst>
              <a:ext uri="{FF2B5EF4-FFF2-40B4-BE49-F238E27FC236}">
                <a16:creationId xmlns:a16="http://schemas.microsoft.com/office/drawing/2014/main" id="{56D90AA4-7759-4CA3-879B-F3E74E47CA7D}"/>
              </a:ext>
            </a:extLst>
          </p:cNvPr>
          <p:cNvSpPr/>
          <p:nvPr/>
        </p:nvSpPr>
        <p:spPr>
          <a:xfrm>
            <a:off x="899485" y="1386565"/>
            <a:ext cx="205740" cy="205740"/>
          </a:xfrm>
          <a:prstGeom prst="ellipse">
            <a:avLst/>
          </a:prstGeom>
          <a:solidFill>
            <a:srgbClr val="C00000"/>
          </a:solidFill>
          <a:ln/>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n-US" sz="750" b="1" dirty="0">
                <a:solidFill>
                  <a:schemeClr val="bg2"/>
                </a:solidFill>
                <a:latin typeface="Arial" panose="020B0604020202020204" pitchFamily="34" charset="0"/>
              </a:rPr>
              <a:t>13</a:t>
            </a:r>
          </a:p>
        </p:txBody>
      </p:sp>
      <p:sp>
        <p:nvSpPr>
          <p:cNvPr id="36" name="Oval 35">
            <a:extLst>
              <a:ext uri="{FF2B5EF4-FFF2-40B4-BE49-F238E27FC236}">
                <a16:creationId xmlns:a16="http://schemas.microsoft.com/office/drawing/2014/main" id="{F520CE5E-2F5B-40DE-9F6F-EF9C64D31E25}"/>
              </a:ext>
            </a:extLst>
          </p:cNvPr>
          <p:cNvSpPr/>
          <p:nvPr/>
        </p:nvSpPr>
        <p:spPr>
          <a:xfrm>
            <a:off x="1909448" y="3847935"/>
            <a:ext cx="205740" cy="205740"/>
          </a:xfrm>
          <a:prstGeom prst="ellipse">
            <a:avLst/>
          </a:prstGeom>
          <a:solidFill>
            <a:srgbClr val="C00000"/>
          </a:solidFill>
          <a:ln/>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n-US" sz="750" b="1" dirty="0">
                <a:solidFill>
                  <a:schemeClr val="bg2"/>
                </a:solidFill>
                <a:latin typeface="Arial" panose="020B0604020202020204" pitchFamily="34" charset="0"/>
              </a:rPr>
              <a:t>14</a:t>
            </a:r>
          </a:p>
        </p:txBody>
      </p:sp>
      <p:sp>
        <p:nvSpPr>
          <p:cNvPr id="37" name="Oval 36">
            <a:extLst>
              <a:ext uri="{FF2B5EF4-FFF2-40B4-BE49-F238E27FC236}">
                <a16:creationId xmlns:a16="http://schemas.microsoft.com/office/drawing/2014/main" id="{290A9F00-EFBC-414C-B984-A0F94B1F3DE0}"/>
              </a:ext>
            </a:extLst>
          </p:cNvPr>
          <p:cNvSpPr/>
          <p:nvPr/>
        </p:nvSpPr>
        <p:spPr>
          <a:xfrm>
            <a:off x="4152905" y="4621582"/>
            <a:ext cx="205740" cy="205740"/>
          </a:xfrm>
          <a:prstGeom prst="ellipse">
            <a:avLst/>
          </a:prstGeom>
          <a:solidFill>
            <a:srgbClr val="C00000"/>
          </a:solidFill>
          <a:ln/>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n-US" sz="750" b="1" dirty="0">
                <a:solidFill>
                  <a:schemeClr val="bg2"/>
                </a:solidFill>
                <a:latin typeface="Arial" panose="020B0604020202020204" pitchFamily="34" charset="0"/>
              </a:rPr>
              <a:t>15</a:t>
            </a:r>
          </a:p>
        </p:txBody>
      </p:sp>
      <p:sp>
        <p:nvSpPr>
          <p:cNvPr id="38" name="Oval 37">
            <a:extLst>
              <a:ext uri="{FF2B5EF4-FFF2-40B4-BE49-F238E27FC236}">
                <a16:creationId xmlns:a16="http://schemas.microsoft.com/office/drawing/2014/main" id="{779EFB45-B3F6-4215-964A-6B7CBD88938B}"/>
              </a:ext>
            </a:extLst>
          </p:cNvPr>
          <p:cNvSpPr/>
          <p:nvPr/>
        </p:nvSpPr>
        <p:spPr>
          <a:xfrm>
            <a:off x="5673134" y="1249545"/>
            <a:ext cx="205740" cy="205740"/>
          </a:xfrm>
          <a:prstGeom prst="ellipse">
            <a:avLst/>
          </a:prstGeom>
          <a:solidFill>
            <a:srgbClr val="C00000"/>
          </a:solidFill>
          <a:ln/>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n-US" sz="750" b="1" dirty="0">
                <a:solidFill>
                  <a:schemeClr val="bg2"/>
                </a:solidFill>
                <a:latin typeface="Arial" panose="020B0604020202020204" pitchFamily="34" charset="0"/>
              </a:rPr>
              <a:t>13</a:t>
            </a:r>
          </a:p>
        </p:txBody>
      </p:sp>
      <p:sp>
        <p:nvSpPr>
          <p:cNvPr id="39" name="Oval 38">
            <a:extLst>
              <a:ext uri="{FF2B5EF4-FFF2-40B4-BE49-F238E27FC236}">
                <a16:creationId xmlns:a16="http://schemas.microsoft.com/office/drawing/2014/main" id="{366BBADA-DD15-4650-B941-A814CC1AD8A3}"/>
              </a:ext>
            </a:extLst>
          </p:cNvPr>
          <p:cNvSpPr/>
          <p:nvPr/>
        </p:nvSpPr>
        <p:spPr>
          <a:xfrm>
            <a:off x="5677691" y="2753576"/>
            <a:ext cx="205740" cy="205740"/>
          </a:xfrm>
          <a:prstGeom prst="ellipse">
            <a:avLst/>
          </a:prstGeom>
          <a:solidFill>
            <a:srgbClr val="C00000"/>
          </a:solidFill>
          <a:ln/>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n-US" sz="750" b="1" dirty="0">
                <a:solidFill>
                  <a:schemeClr val="bg2"/>
                </a:solidFill>
                <a:latin typeface="Arial" panose="020B0604020202020204" pitchFamily="34" charset="0"/>
              </a:rPr>
              <a:t>14</a:t>
            </a:r>
          </a:p>
        </p:txBody>
      </p:sp>
      <p:sp>
        <p:nvSpPr>
          <p:cNvPr id="40" name="Oval 39">
            <a:extLst>
              <a:ext uri="{FF2B5EF4-FFF2-40B4-BE49-F238E27FC236}">
                <a16:creationId xmlns:a16="http://schemas.microsoft.com/office/drawing/2014/main" id="{D2758495-7C13-439A-9932-154A768DDF3D}"/>
              </a:ext>
            </a:extLst>
          </p:cNvPr>
          <p:cNvSpPr/>
          <p:nvPr/>
        </p:nvSpPr>
        <p:spPr>
          <a:xfrm>
            <a:off x="5678881" y="3901369"/>
            <a:ext cx="205740" cy="205740"/>
          </a:xfrm>
          <a:prstGeom prst="ellipse">
            <a:avLst/>
          </a:prstGeom>
          <a:solidFill>
            <a:srgbClr val="C00000"/>
          </a:solidFill>
          <a:ln/>
        </p:spPr>
        <p:style>
          <a:lnRef idx="0">
            <a:schemeClr val="accent3"/>
          </a:lnRef>
          <a:fillRef idx="3">
            <a:schemeClr val="accent3"/>
          </a:fillRef>
          <a:effectRef idx="3">
            <a:schemeClr val="accent3"/>
          </a:effectRef>
          <a:fontRef idx="minor">
            <a:schemeClr val="lt1"/>
          </a:fontRef>
        </p:style>
        <p:txBody>
          <a:bodyPr lIns="0" tIns="0" rIns="0" bIns="0" rtlCol="0" anchor="ctr"/>
          <a:lstStyle/>
          <a:p>
            <a:pPr algn="ctr"/>
            <a:r>
              <a:rPr lang="en-US" sz="750" b="1" dirty="0">
                <a:solidFill>
                  <a:schemeClr val="bg2"/>
                </a:solidFill>
                <a:latin typeface="Arial" panose="020B0604020202020204" pitchFamily="34" charset="0"/>
              </a:rPr>
              <a:t>15</a:t>
            </a:r>
          </a:p>
        </p:txBody>
      </p:sp>
    </p:spTree>
    <p:custDataLst>
      <p:tags r:id="rId1"/>
    </p:custDataLst>
    <p:extLst>
      <p:ext uri="{BB962C8B-B14F-4D97-AF65-F5344CB8AC3E}">
        <p14:creationId xmlns:p14="http://schemas.microsoft.com/office/powerpoint/2010/main" val="293219256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ARTICULATE_DESIGN_ID_OLD_ TO BE DELETED" val="xp8qRPSy"/>
  <p:tag name="ARTICULATE_DESIGN_ID_2_BLUE THEME 2015 16X9" val="VrZXwfwF"/>
  <p:tag name="ARTICULATE_SLIDE_COUNT" val="162"/>
  <p:tag name="ARTICULATE_PROJECT_OPEN" val="0"/>
  <p:tag name="MMPROD_UIDATA" val="&lt;database version=&quot;11.0&quot;&gt;&lt;object type=&quot;1&quot; unique_id=&quot;10001&quot;&gt;&lt;object type=&quot;2&quot; unique_id=&quot;22404&quot;&gt;&lt;object type=&quot;3&quot; unique_id=&quot;1838115&quot;&gt;&lt;property id=&quot;20148&quot; value=&quot;5&quot;/&gt;&lt;property id=&quot;20300&quot; value=&quot;Slide 59 - &amp;quot;Walkthrough: Invite a Supplier for Qualification &amp;quot;&quot;/&gt;&lt;property id=&quot;20307&quot; value=&quot;499&quot;/&gt;&lt;/object&gt;&lt;object type=&quot;3&quot; unique_id=&quot;1838128&quot;&gt;&lt;property id=&quot;20148&quot; value=&quot;5&quot;/&gt;&lt;property id=&quot;20300&quot; value=&quot;Slide 1 - &amp;quot;Ariba Supplier Lifecycle &amp;amp; Performance Management&amp;quot;&quot;/&gt;&lt;property id=&quot;20307&quot; value=&quot;535&quot;/&gt;&lt;/object&gt;&lt;object type=&quot;3&quot; unique_id=&quot;1838132&quot;&gt;&lt;property id=&quot;20148&quot; value=&quot;5&quot;/&gt;&lt;property id=&quot;20300&quot; value=&quot;Slide 4 - &amp;quot;Ground Rules&amp;quot;&quot;/&gt;&lt;property id=&quot;20307&quot; value=&quot;536&quot;/&gt;&lt;/object&gt;&lt;object type=&quot;3&quot; unique_id=&quot;1838133&quot;&gt;&lt;property id=&quot;20148&quot; value=&quot;5&quot;/&gt;&lt;property id=&quot;20300&quot; value=&quot;Slide 29 - &amp;quot;Create a Supplier Request (1 of 4)&amp;quot;&quot;/&gt;&lt;property id=&quot;20307&quot; value=&quot;537&quot;/&gt;&lt;/object&gt;&lt;object type=&quot;3&quot; unique_id=&quot;1838134&quot;&gt;&lt;property id=&quot;20148&quot; value=&quot;5&quot;/&gt;&lt;property id=&quot;20300&quot; value=&quot;Slide 30 - &amp;quot;Create a Supplier Request (2 of 4)&amp;quot;&quot;/&gt;&lt;property id=&quot;20307&quot; value=&quot;538&quot;/&gt;&lt;/object&gt;&lt;object type=&quot;3&quot; unique_id=&quot;1838136&quot;&gt;&lt;property id=&quot;20148&quot; value=&quot;5&quot;/&gt;&lt;property id=&quot;20300&quot; value=&quot;Slide 33 - &amp;quot;Approve a Supplier Request (1 of 2)&amp;quot;&quot;/&gt;&lt;property id=&quot;20307&quot; value=&quot;540&quot;/&gt;&lt;/object&gt;&lt;object type=&quot;3&quot; unique_id=&quot;1838137&quot;&gt;&lt;property id=&quot;20148&quot; value=&quot;5&quot;/&gt;&lt;property id=&quot;20300&quot; value=&quot;Slide 131 - &amp;quot;Knowledge Check 5&amp;quot;&quot;/&gt;&lt;property id=&quot;20307&quot; value=&quot;551&quot;/&gt;&lt;/object&gt;&lt;object type=&quot;3&quot; unique_id=&quot;1838195&quot;&gt;&lt;property id=&quot;20148&quot; value=&quot;5&quot;/&gt;&lt;property id=&quot;20300&quot; value=&quot;Slide 167 - &amp;quot;Running Prepackaged Supplier Reports (2 of 4)&amp;quot;&quot;/&gt;&lt;property id=&quot;20307&quot; value=&quot;639&quot;/&gt;&lt;/object&gt;&lt;object type=&quot;3&quot; unique_id=&quot;1838196&quot;&gt;&lt;property id=&quot;20148&quot; value=&quot;5&quot;/&gt;&lt;property id=&quot;20300&quot; value=&quot;Slide 168 - &amp;quot;Running Prepackaged Supplier Reports (3 of 4)&amp;quot;&quot;/&gt;&lt;property id=&quot;20307&quot; value=&quot;640&quot;/&gt;&lt;/object&gt;&lt;object type=&quot;3&quot; unique_id=&quot;1838197&quot;&gt;&lt;property id=&quot;20148&quot; value=&quot;5&quot;/&gt;&lt;property id=&quot;20300&quot; value=&quot;Slide 169 - &amp;quot;Running Prepackaged Supplier Reports (4 of 4)&amp;quot;&quot;/&gt;&lt;property id=&quot;20307&quot; value=&quot;641&quot;/&gt;&lt;/object&gt;&lt;object type=&quot;3&quot; unique_id=&quot;1838199&quot;&gt;&lt;property id=&quot;20148&quot; value=&quot;5&quot;/&gt;&lt;property id=&quot;20300&quot; value=&quot;Slide 153 - &amp;quot;Walkthrough: Closing a Supplier Relationship&amp;quot;&quot;/&gt;&lt;property id=&quot;20307&quot; value=&quot;643&quot;/&gt;&lt;/object&gt;&lt;object type=&quot;3&quot; unique_id=&quot;1838200&quot;&gt;&lt;property id=&quot;20148&quot; value=&quot;5&quot;/&gt;&lt;property id=&quot;20300&quot; value=&quot;Slide 154 - &amp;quot;Closing a Supplier Relationship (1 of 8)&amp;quot;&quot;/&gt;&lt;property id=&quot;20307&quot; value=&quot;644&quot;/&gt;&lt;/object&gt;&lt;object type=&quot;3&quot; unique_id=&quot;1838201&quot;&gt;&lt;property id=&quot;20148&quot; value=&quot;5&quot;/&gt;&lt;property id=&quot;20300&quot; value=&quot;Slide 155 - &amp;quot;Closing a Supplier Relationship (2 of 8)&amp;quot;&quot;/&gt;&lt;property id=&quot;20307&quot; value=&quot;645&quot;/&gt;&lt;/object&gt;&lt;object type=&quot;3&quot; unique_id=&quot;1838202&quot;&gt;&lt;property id=&quot;20148&quot; value=&quot;5&quot;/&gt;&lt;property id=&quot;20300&quot; value=&quot;Slide 156 - &amp;quot;Closing a Supplier Relationship (3 of 8)&amp;quot;&quot;/&gt;&lt;property id=&quot;20307&quot; value=&quot;646&quot;/&gt;&lt;/object&gt;&lt;object type=&quot;3&quot; unique_id=&quot;1838203&quot;&gt;&lt;property id=&quot;20148&quot; value=&quot;5&quot;/&gt;&lt;property id=&quot;20300&quot; value=&quot;Slide 157 - &amp;quot;Closing a Supplier Relationship (4 of 8)&amp;quot;&quot;/&gt;&lt;property id=&quot;20307&quot; value=&quot;647&quot;/&gt;&lt;/object&gt;&lt;object type=&quot;3&quot; unique_id=&quot;1838204&quot;&gt;&lt;property id=&quot;20148&quot; value=&quot;5&quot;/&gt;&lt;property id=&quot;20300&quot; value=&quot;Slide 170 - &amp;quot;Lesson Summary&amp;quot;&quot;/&gt;&lt;property id=&quot;20307&quot; value=&quot;648&quot;/&gt;&lt;/object&gt;&lt;object type=&quot;3&quot; unique_id=&quot;1838207&quot;&gt;&lt;property id=&quot;20148&quot; value=&quot;5&quot;/&gt;&lt;property id=&quot;20300&quot; value=&quot;Slide 3 - &amp;quot;Introduction&amp;quot;&quot;/&gt;&lt;property id=&quot;20307&quot; value=&quot;650&quot;/&gt;&lt;/object&gt;&lt;object type=&quot;3&quot; unique_id=&quot;1838209&quot;&gt;&lt;property id=&quot;20148&quot; value=&quot;5&quot;/&gt;&lt;property id=&quot;20300&quot; value=&quot;Slide 75 - &amp;quot;Disqualify a Supplier (2 of 2)&amp;quot;&quot;/&gt;&lt;property id=&quot;20307&quot; value=&quot;652&quot;/&gt;&lt;/object&gt;&lt;object type=&quot;3&quot; unique_id=&quot;1838211&quot;&gt;&lt;property id=&quot;20148&quot; value=&quot;5&quot;/&gt;&lt;property id=&quot;20300&quot; value=&quot;Slide 87 - &amp;quot;Create a Project (4 of 5)&amp;quot;&quot;/&gt;&lt;property id=&quot;20307&quot; value=&quot;656&quot;/&gt;&lt;/object&gt;&lt;object type=&quot;3&quot; unique_id=&quot;1838212&quot;&gt;&lt;property id=&quot;20148&quot; value=&quot;5&quot;/&gt;&lt;property id=&quot;20300&quot; value=&quot;Slide 88 - &amp;quot;Create a Project (5 of 5)&amp;quot;&quot;/&gt;&lt;property id=&quot;20307&quot; value=&quot;657&quot;/&gt;&lt;/object&gt;&lt;object type=&quot;3&quot; unique_id=&quot;1838213&quot;&gt;&lt;property id=&quot;20148&quot; value=&quot;5&quot;/&gt;&lt;property id=&quot;20300&quot; value=&quot;Slide 89 - &amp;quot;Tasks Tab – Establish Supplier Goals&amp;quot;&quot;/&gt;&lt;property id=&quot;20307&quot; value=&quot;658&quot;/&gt;&lt;/object&gt;&lt;object type=&quot;3&quot; unique_id=&quot;1838214&quot;&gt;&lt;property id=&quot;20148&quot; value=&quot;5&quot;/&gt;&lt;property id=&quot;20300&quot; value=&quot;Slide 107 - &amp;quot;Tasks Tab – Manage Supplier Performance &amp;quot;&quot;/&gt;&lt;property id=&quot;20307&quot; value=&quot;660&quot;/&gt;&lt;/object&gt;&lt;object type=&quot;3&quot; unique_id=&quot;1838215&quot;&gt;&lt;property id=&quot;20148&quot; value=&quot;5&quot;/&gt;&lt;property id=&quot;20300&quot; value=&quot;Slide 116 - &amp;quot;Running the Supplier Survey (3 of 5)&amp;quot;&quot;/&gt;&lt;property id=&quot;20307&quot; value=&quot;661&quot;/&gt;&lt;/object&gt;&lt;object type=&quot;3&quot; unique_id=&quot;1838216&quot;&gt;&lt;property id=&quot;20148&quot; value=&quot;5&quot;/&gt;&lt;property id=&quot;20300&quot; value=&quot;Slide 145 - &amp;quot;Developing Supplier Action Plan (2 of 3)&amp;quot;&quot;/&gt;&lt;property id=&quot;20307&quot; value=&quot;662&quot;/&gt;&lt;/object&gt;&lt;object type=&quot;3&quot; unique_id=&quot;1838217&quot;&gt;&lt;property id=&quot;20148&quot; value=&quot;5&quot;/&gt;&lt;property id=&quot;20300&quot; value=&quot;Slide 152 - &amp;quot;Tasks Tab – End Supplier Relationship&amp;quot;&quot;/&gt;&lt;property id=&quot;20307&quot; value=&quot;663&quot;/&gt;&lt;/object&gt;&lt;object type=&quot;3&quot; unique_id=&quot;1838218&quot;&gt;&lt;property id=&quot;20148&quot; value=&quot;5&quot;/&gt;&lt;property id=&quot;20300&quot; value=&quot;Slide 165 - &amp;quot;Walkthrough: Running Prepackaged Supplier Reports&amp;quot;&quot;/&gt;&lt;property id=&quot;20307&quot; value=&quot;664&quot;/&gt;&lt;/object&gt;&lt;object type=&quot;3&quot; unique_id=&quot;1838220&quot;&gt;&lt;property id=&quot;20148&quot; value=&quot;5&quot;/&gt;&lt;property id=&quot;20300&quot; value=&quot;Slide 158 - &amp;quot;Closing a Supplier Relationship (5 of 8)&amp;quot;&quot;/&gt;&lt;property id=&quot;20307&quot; value=&quot;665&quot;/&gt;&lt;/object&gt;&lt;object type=&quot;3&quot; unique_id=&quot;1838222&quot;&gt;&lt;property id=&quot;20148&quot; value=&quot;5&quot;/&gt;&lt;property id=&quot;20300&quot; value=&quot;Slide 159 - &amp;quot;Closing a Supplier Relationship (6 of 8)&amp;quot;&quot;/&gt;&lt;property id=&quot;20307&quot; value=&quot;666&quot;/&gt;&lt;/object&gt;&lt;object type=&quot;3&quot; unique_id=&quot;1838223&quot;&gt;&lt;property id=&quot;20148&quot; value=&quot;5&quot;/&gt;&lt;property id=&quot;20300&quot; value=&quot;Slide 160 - &amp;quot;Closing a Supplier Relationship (7 of 8)&amp;quot;&quot;/&gt;&lt;property id=&quot;20307&quot; value=&quot;667&quot;/&gt;&lt;/object&gt;&lt;object type=&quot;3&quot; unique_id=&quot;1838224&quot;&gt;&lt;property id=&quot;20148&quot; value=&quot;5&quot;/&gt;&lt;property id=&quot;20300&quot; value=&quot;Slide 161 - &amp;quot;Closing a Supplier Relationship (8 of 8)&amp;quot;&quot;/&gt;&lt;property id=&quot;20307&quot; value=&quot;668&quot;/&gt;&lt;/object&gt;&lt;object type=&quot;3&quot; unique_id=&quot;1838225&quot;&gt;&lt;property id=&quot;20148&quot; value=&quot;5&quot;/&gt;&lt;property id=&quot;20300&quot; value=&quot;Slide 139 - &amp;quot;Conducting Supplier Business Review (2 of 5)&amp;quot;&quot;/&gt;&lt;property id=&quot;20307&quot; value=&quot;669&quot;/&gt;&lt;/object&gt;&lt;object type=&quot;3&quot; unique_id=&quot;1838226&quot;&gt;&lt;property id=&quot;20148&quot; value=&quot;5&quot;/&gt;&lt;property id=&quot;20300&quot; value=&quot;Slide 27 - &amp;quot;Supplier Request Overview&amp;quot;&quot;/&gt;&lt;property id=&quot;20307&quot; value=&quot;670&quot;/&gt;&lt;/object&gt;&lt;object type=&quot;3&quot; unique_id=&quot;1840563&quot;&gt;&lt;property id=&quot;20148&quot; value=&quot;5&quot;/&gt;&lt;property id=&quot;20300&quot; value=&quot;Slide 2 - &amp;quot;Course Agenda&amp;quot;&quot;/&gt;&lt;property id=&quot;20307&quot; value=&quot;674&quot;/&gt;&lt;/object&gt;&lt;object type=&quot;3&quot; unique_id=&quot;1840564&quot;&gt;&lt;property id=&quot;20148&quot; value=&quot;5&quot;/&gt;&lt;property id=&quot;20300&quot; value=&quot;Slide 5 - &amp;quot;Course Objectives&amp;quot;&quot;/&gt;&lt;property id=&quot;20307&quot; value=&quot;304&quot;/&gt;&lt;/object&gt;&lt;object type=&quot;3&quot; unique_id=&quot;1840565&quot;&gt;&lt;property id=&quot;20148&quot; value=&quot;5&quot;/&gt;&lt;property id=&quot;20300&quot; value=&quot;Slide 6 - &amp;quot;Introduction to Ariba Supplier Lifecycle &amp;amp; Performance &amp;quot;&quot;/&gt;&lt;property id=&quot;20307&quot; value=&quot;257&quot;/&gt;&lt;/object&gt;&lt;object type=&quot;3&quot; unique_id=&quot;1840566&quot;&gt;&lt;property id=&quot;20148&quot; value=&quot;5&quot;/&gt;&lt;property id=&quot;20300&quot; value=&quot;Slide 7 - &amp;quot;Lesson Objectives&amp;quot;&quot;/&gt;&lt;property id=&quot;20307&quot; value=&quot;351&quot;/&gt;&lt;/object&gt;&lt;object type=&quot;3&quot; unique_id=&quot;1840567&quot;&gt;&lt;property id=&quot;20148&quot; value=&quot;5&quot;/&gt;&lt;property id=&quot;20300&quot; value=&quot;Slide 8 - &amp;quot;Key Terms and Concepts&amp;quot;&quot;/&gt;&lt;property id=&quot;20307&quot; value=&quot;313&quot;/&gt;&lt;/object&gt;&lt;object type=&quot;3&quot; unique_id=&quot;1840568&quot;&gt;&lt;property id=&quot;20148&quot; value=&quot;5&quot;/&gt;&lt;property id=&quot;20300&quot; value=&quot;Slide 9 - &amp;quot;Supplier Lifecycle in Ariba&amp;quot;&quot;/&gt;&lt;property id=&quot;20307&quot; value=&quot;345&quot;/&gt;&lt;/object&gt;&lt;object type=&quot;3&quot; unique_id=&quot;1840569&quot;&gt;&lt;property id=&quot;20148&quot; value=&quot;5&quot;/&gt;&lt;property id=&quot;20300&quot; value=&quot;Slide 10 - &amp;quot;Lesson Summary&amp;quot;&quot;/&gt;&lt;property id=&quot;20307&quot; value=&quot;357&quot;/&gt;&lt;/object&gt;&lt;object type=&quot;3&quot; unique_id=&quot;1840570&quot;&gt;&lt;property id=&quot;20148&quot; value=&quot;5&quot;/&gt;&lt;property id=&quot;20300&quot; value=&quot;Slide 11 - &amp;quot;Ariba Supplier Lifecycle &amp;amp; Performance Navigation&amp;quot;&quot;/&gt;&lt;property id=&quot;20307&quot; value=&quot;316&quot;/&gt;&lt;/object&gt;&lt;object type=&quot;3&quot; unique_id=&quot;1840571&quot;&gt;&lt;property id=&quot;20148&quot; value=&quot;5&quot;/&gt;&lt;property id=&quot;20300&quot; value=&quot;Slide 12 - &amp;quot;Lesson Objectives&amp;quot;&quot;/&gt;&lt;property id=&quot;20307&quot; value=&quot;356&quot;/&gt;&lt;/object&gt;&lt;object type=&quot;3&quot; unique_id=&quot;1840572&quot;&gt;&lt;property id=&quot;20148&quot; value=&quot;5&quot;/&gt;&lt;property id=&quot;20300&quot; value=&quot;Slide 13 - &amp;quot;Homepage Functionality (1 of 3)&amp;quot;&quot;/&gt;&lt;property id=&quot;20307&quot; value=&quot;350&quot;/&gt;&lt;/object&gt;&lt;object type=&quot;3&quot; unique_id=&quot;1840573&quot;&gt;&lt;property id=&quot;20148&quot; value=&quot;5&quot;/&gt;&lt;property id=&quot;20300&quot; value=&quot;Slide 14 - &amp;quot;Homepage Functionality (2 of 3)&amp;quot;&quot;/&gt;&lt;property id=&quot;20307&quot; value=&quot;673&quot;/&gt;&lt;/object&gt;&lt;object type=&quot;3&quot; unique_id=&quot;1840574&quot;&gt;&lt;property id=&quot;20148&quot; value=&quot;5&quot;/&gt;&lt;property id=&quot;20300&quot; value=&quot;Slide 15 - &amp;quot;Homepage Functionality (3 of 3)&amp;quot;&quot;/&gt;&lt;property id=&quot;20307&quot; value=&quot;349&quot;/&gt;&lt;/object&gt;&lt;object type=&quot;3&quot; unique_id=&quot;1840575&quot;&gt;&lt;property id=&quot;20148&quot; value=&quot;5&quot;/&gt;&lt;property id=&quot;20300&quot; value=&quot;Slide 16 - &amp;quot;View Supplier Details (1 of 2)&amp;quot;&quot;/&gt;&lt;property id=&quot;20307&quot; value=&quot;328&quot;/&gt;&lt;/object&gt;&lt;object type=&quot;3&quot; unique_id=&quot;1840576&quot;&gt;&lt;property id=&quot;20148&quot; value=&quot;5&quot;/&gt;&lt;property id=&quot;20300&quot; value=&quot;Slide 17 - &amp;quot;View Supplier Details (2 of 2)&amp;quot;&quot;/&gt;&lt;property id=&quot;20307&quot; value=&quot;358&quot;/&gt;&lt;/object&gt;&lt;object type=&quot;3&quot; unique_id=&quot;1840579&quot;&gt;&lt;property id=&quot;20148&quot; value=&quot;5&quot;/&gt;&lt;property id=&quot;20300&quot; value=&quot;Slide 18 - &amp;quot;Exercise: Viewing a Supplier&amp;quot;&quot;/&gt;&lt;property id=&quot;20307&quot; value=&quot;352&quot;/&gt;&lt;/object&gt;&lt;object type=&quot;3&quot; unique_id=&quot;1840580&quot;&gt;&lt;property id=&quot;20148&quot; value=&quot;5&quot;/&gt;&lt;property id=&quot;20300&quot; value=&quot;Slide 19 - &amp;quot;Knowledge Check 1&amp;quot;&quot;/&gt;&lt;property id=&quot;20307&quot; value=&quot;353&quot;/&gt;&lt;/object&gt;&lt;object type=&quot;3&quot; unique_id=&quot;1840581&quot;&gt;&lt;property id=&quot;20148&quot; value=&quot;5&quot;/&gt;&lt;property id=&quot;20300&quot; value=&quot;Slide 20 - &amp;quot;Knowledge Check 1 - Answer&amp;quot;&quot;/&gt;&lt;property id=&quot;20307&quot; value=&quot;354&quot;/&gt;&lt;/object&gt;&lt;object type=&quot;3&quot; unique_id=&quot;1840582&quot;&gt;&lt;property id=&quot;20148&quot; value=&quot;5&quot;/&gt;&lt;property id=&quot;20300&quot; value=&quot;Slide 21 - &amp;quot;Lesson Summary&amp;quot;&quot;/&gt;&lt;property id=&quot;20307&quot; value=&quot;355&quot;/&gt;&lt;/object&gt;&lt;object type=&quot;3&quot; unique_id=&quot;1840583&quot;&gt;&lt;property id=&quot;20148&quot; value=&quot;5&quot;/&gt;&lt;property id=&quot;20300&quot; value=&quot;Slide 22 - &amp;quot;Supplier Request&amp;quot;&quot;/&gt;&lt;property id=&quot;20307&quot; value=&quot;332&quot;/&gt;&lt;/object&gt;&lt;object type=&quot;3&quot; unique_id=&quot;1840584&quot;&gt;&lt;property id=&quot;20148&quot; value=&quot;5&quot;/&gt;&lt;property id=&quot;20300&quot; value=&quot;Slide 23 - &amp;quot;Lesson Objectives&amp;quot;&quot;/&gt;&lt;property id=&quot;20307&quot; value=&quot;359&quot;/&gt;&lt;/object&gt;&lt;object type=&quot;3&quot; unique_id=&quot;1840585&quot;&gt;&lt;property id=&quot;20148&quot; value=&quot;5&quot;/&gt;&lt;property id=&quot;20300&quot; value=&quot;Slide 24 - &amp;quot;Supplier Onboarding Process*&amp;quot;&quot;/&gt;&lt;property id=&quot;20307&quot; value=&quot;360&quot;/&gt;&lt;/object&gt;&lt;object type=&quot;3&quot; unique_id=&quot;1840586&quot;&gt;&lt;property id=&quot;20148&quot; value=&quot;5&quot;/&gt;&lt;property id=&quot;20300&quot; value=&quot;Slide 26 - &amp;quot;Supplier Request Overview&amp;quot;&quot;/&gt;&lt;property id=&quot;20307&quot; value=&quot;418&quot;/&gt;&lt;/object&gt;&lt;object type=&quot;3&quot; unique_id=&quot;1840587&quot;&gt;&lt;property id=&quot;20148&quot; value=&quot;5&quot;/&gt;&lt;property id=&quot;20300&quot; value=&quot;Slide 28 - &amp;quot;Walkthrough: Create a Supplier Request&amp;quot;&quot;/&gt;&lt;property id=&quot;20307&quot; value=&quot;419&quot;/&gt;&lt;/object&gt;&lt;object type=&quot;3&quot; unique_id=&quot;1840588&quot;&gt;&lt;property id=&quot;20148&quot; value=&quot;5&quot;/&gt;&lt;property id=&quot;20300&quot; value=&quot;Slide 32 - &amp;quot;Create a Supplier Request (4 of 4)&amp;quot;&quot;/&gt;&lt;property id=&quot;20307&quot; value=&quot;539&quot;/&gt;&lt;/object&gt;&lt;object type=&quot;3&quot; unique_id=&quot;1840589&quot;&gt;&lt;property id=&quot;20148&quot; value=&quot;5&quot;/&gt;&lt;property id=&quot;20300&quot; value=&quot;Slide 34 - &amp;quot;Approve a Supplier Request (2 of 2)&amp;quot;&quot;/&gt;&lt;property id=&quot;20307&quot; value=&quot;541&quot;/&gt;&lt;/object&gt;&lt;object type=&quot;3&quot; unique_id=&quot;1840590&quot;&gt;&lt;property id=&quot;20148&quot; value=&quot;5&quot;/&gt;&lt;property id=&quot;20300&quot; value=&quot;Slide 35 - &amp;quot;Supplier Creation&amp;quot;&quot;/&gt;&lt;property id=&quot;20307&quot; value=&quot;542&quot;/&gt;&lt;/object&gt;&lt;object type=&quot;3&quot; unique_id=&quot;1840591&quot;&gt;&lt;property id=&quot;20148&quot; value=&quot;5&quot;/&gt;&lt;property id=&quot;20300&quot; value=&quot;Slide 36 - &amp;quot;Exercise: Requesting a Supplier&amp;quot;&quot;/&gt;&lt;property id=&quot;20307&quot; value=&quot;420&quot;/&gt;&lt;/object&gt;&lt;object type=&quot;3&quot; unique_id=&quot;1840592&quot;&gt;&lt;property id=&quot;20148&quot; value=&quot;5&quot;/&gt;&lt;property id=&quot;20300&quot; value=&quot;Slide 37 - &amp;quot;Knowledge Check 2&amp;quot;&quot;/&gt;&lt;property id=&quot;20307&quot; value=&quot;543&quot;/&gt;&lt;/object&gt;&lt;object type=&quot;3&quot; unique_id=&quot;1840593&quot;&gt;&lt;property id=&quot;20148&quot; value=&quot;5&quot;/&gt;&lt;property id=&quot;20300&quot; value=&quot;Slide 38 - &amp;quot;Knowledge Check 2 - Answer&amp;quot;&quot;/&gt;&lt;property id=&quot;20307&quot; value=&quot;544&quot;/&gt;&lt;/object&gt;&lt;object type=&quot;3&quot; unique_id=&quot;1840594&quot;&gt;&lt;property id=&quot;20148&quot; value=&quot;5&quot;/&gt;&lt;property id=&quot;20300&quot; value=&quot;Slide 39 - &amp;quot;Lesson Summary&amp;quot;&quot;/&gt;&lt;property id=&quot;20307&quot; value=&quot;370&quot;/&gt;&lt;/object&gt;&lt;object type=&quot;3&quot; unique_id=&quot;1840595&quot;&gt;&lt;property id=&quot;20148&quot; value=&quot;5&quot;/&gt;&lt;property id=&quot;20300&quot; value=&quot;Slide 40 - &amp;quot;Supplier Registration&amp;quot;&quot;/&gt;&lt;property id=&quot;20307&quot; value=&quot;340&quot;/&gt;&lt;/object&gt;&lt;object type=&quot;3&quot; unique_id=&quot;1840596&quot;&gt;&lt;property id=&quot;20148&quot; value=&quot;5&quot;/&gt;&lt;property id=&quot;20300&quot; value=&quot;Slide 41 - &amp;quot;Lesson Objectives&amp;quot;&quot;/&gt;&lt;property id=&quot;20307&quot; value=&quot;371&quot;/&gt;&lt;/object&gt;&lt;object type=&quot;3&quot; unique_id=&quot;1840597&quot;&gt;&lt;property id=&quot;20148&quot; value=&quot;5&quot;/&gt;&lt;property id=&quot;20300&quot; value=&quot;Slide 42 - &amp;quot;Supplier Registration Overview&amp;quot;&quot;/&gt;&lt;property id=&quot;20307&quot; value=&quot;584&quot;/&gt;&lt;/object&gt;&lt;object type=&quot;3&quot; unique_id=&quot;1840598&quot;&gt;&lt;property id=&quot;20148&quot; value=&quot;5&quot;/&gt;&lt;property id=&quot;20300&quot; value=&quot;Slide 43 - &amp;quot;Walkthrough: Invite a Supplier to Register &amp;quot;&quot;/&gt;&lt;property id=&quot;20307&quot; value=&quot;498&quot;/&gt;&lt;/object&gt;&lt;object type=&quot;3&quot; unique_id=&quot;1840599&quot;&gt;&lt;property id=&quot;20148&quot; value=&quot;5&quot;/&gt;&lt;property id=&quot;20300&quot; value=&quot;Slide 44 - &amp;quot;Invite a Supplier to Register (1 of 5)&amp;quot;&quot;/&gt;&lt;property id=&quot;20307&quot; value=&quot;545&quot;/&gt;&lt;/object&gt;&lt;object type=&quot;3&quot; unique_id=&quot;1840600&quot;&gt;&lt;property id=&quot;20148&quot; value=&quot;5&quot;/&gt;&lt;property id=&quot;20300&quot; value=&quot;Slide 45 - &amp;quot;Invite a Supplier to Register (2 of 5)&amp;quot;&quot;/&gt;&lt;property id=&quot;20307&quot; value=&quot;546&quot;/&gt;&lt;/object&gt;&lt;object type=&quot;3&quot; unique_id=&quot;1840601&quot;&gt;&lt;property id=&quot;20148&quot; value=&quot;5&quot;/&gt;&lt;property id=&quot;20300&quot; value=&quot;Slide 48 - &amp;quot;Invite a Supplier to Register (5 of 5)&amp;quot;&quot;/&gt;&lt;property id=&quot;20307&quot; value=&quot;547&quot;/&gt;&lt;/object&gt;&lt;object type=&quot;3&quot; unique_id=&quot;1840602&quot;&gt;&lt;property id=&quot;20148&quot; value=&quot;5&quot;/&gt;&lt;property id=&quot;20300&quot; value=&quot;Slide 49 - &amp;quot;Supplier’s Response to Registration&amp;quot;&quot;/&gt;&lt;property id=&quot;20307&quot; value=&quot;548&quot;/&gt;&lt;/object&gt;&lt;object type=&quot;3&quot; unique_id=&quot;1840603&quot;&gt;&lt;property id=&quot;20148&quot; value=&quot;5&quot;/&gt;&lt;property id=&quot;20300&quot; value=&quot;Slide 50 - &amp;quot;Approve Supplier Registration (1 of 2)&amp;quot;&quot;/&gt;&lt;property id=&quot;20307&quot; value=&quot;549&quot;/&gt;&lt;/object&gt;&lt;object type=&quot;3&quot; unique_id=&quot;1840604&quot;&gt;&lt;property id=&quot;20148&quot; value=&quot;5&quot;/&gt;&lt;property id=&quot;20300&quot; value=&quot;Slide 51 - &amp;quot;Approve Supplier Registration (2 of 2)&amp;quot;&quot;/&gt;&lt;property id=&quot;20307&quot; value=&quot;550&quot;/&gt;&lt;/object&gt;&lt;object type=&quot;3&quot; unique_id=&quot;1840605&quot;&gt;&lt;property id=&quot;20148&quot; value=&quot;5&quot;/&gt;&lt;property id=&quot;20300&quot; value=&quot;Slide 52 - &amp;quot;Exercise: Supplier Registration Process&amp;quot;&quot;/&gt;&lt;property id=&quot;20307&quot; value=&quot;382&quot;/&gt;&lt;/object&gt;&lt;object type=&quot;3&quot; unique_id=&quot;1840606&quot;&gt;&lt;property id=&quot;20148&quot; value=&quot;5&quot;/&gt;&lt;property id=&quot;20300&quot; value=&quot;Slide 53 - &amp;quot;Knowledge Check 3&amp;quot;&quot;/&gt;&lt;property id=&quot;20307&quot; value=&quot;383&quot;/&gt;&lt;/object&gt;&lt;object type=&quot;3&quot; unique_id=&quot;1840607&quot;&gt;&lt;property id=&quot;20148&quot; value=&quot;5&quot;/&gt;&lt;property id=&quot;20300&quot; value=&quot;Slide 54 - &amp;quot;Knowledge Check 3 - Answer&amp;quot;&quot;/&gt;&lt;property id=&quot;20307&quot; value=&quot;384&quot;/&gt;&lt;/object&gt;&lt;object type=&quot;3&quot; unique_id=&quot;1840608&quot;&gt;&lt;property id=&quot;20148&quot; value=&quot;5&quot;/&gt;&lt;property id=&quot;20300&quot; value=&quot;Slide 55 - &amp;quot;Lesson Summary&amp;quot;&quot;/&gt;&lt;property id=&quot;20307&quot; value=&quot;385&quot;/&gt;&lt;/object&gt;&lt;object type=&quot;3&quot; unique_id=&quot;1840609&quot;&gt;&lt;property id=&quot;20148&quot; value=&quot;5&quot;/&gt;&lt;property id=&quot;20300&quot; value=&quot;Slide 56 - &amp;quot;Supplier Qualification&amp;quot;&quot;/&gt;&lt;property id=&quot;20307&quot; value=&quot;386&quot;/&gt;&lt;/object&gt;&lt;object type=&quot;3&quot; unique_id=&quot;1840610&quot;&gt;&lt;property id=&quot;20148&quot; value=&quot;5&quot;/&gt;&lt;property id=&quot;20300&quot; value=&quot;Slide 57 - &amp;quot;Lesson Objectives&amp;quot;&quot;/&gt;&lt;property id=&quot;20307&quot; value=&quot;387&quot;/&gt;&lt;/object&gt;&lt;object type=&quot;3&quot; unique_id=&quot;1840611&quot;&gt;&lt;property id=&quot;20148&quot; value=&quot;5&quot;/&gt;&lt;property id=&quot;20300&quot; value=&quot;Slide 58 - &amp;quot;Supplier Qualification Overview&amp;quot;&quot;/&gt;&lt;property id=&quot;20307&quot; value=&quot;388&quot;/&gt;&lt;/object&gt;&lt;object type=&quot;3&quot; unique_id=&quot;1840612&quot;&gt;&lt;property id=&quot;20148&quot; value=&quot;5&quot;/&gt;&lt;property id=&quot;20300&quot; value=&quot;Slide 60 - &amp;quot;Invite a Supplier for Qualification (1 of 6)&amp;quot;&quot;/&gt;&lt;property id=&quot;20307&quot; value=&quot;389&quot;/&gt;&lt;/object&gt;&lt;object type=&quot;3&quot; unique_id=&quot;1840613&quot;&gt;&lt;property id=&quot;20148&quot; value=&quot;5&quot;/&gt;&lt;property id=&quot;20300&quot; value=&quot;Slide 61 - &amp;quot;Invite a Supplier for Qualification (2 of 6)&amp;quot;&quot;/&gt;&lt;property id=&quot;20307&quot; value=&quot;390&quot;/&gt;&lt;/object&gt;&lt;object type=&quot;3&quot; unique_id=&quot;1840614&quot;&gt;&lt;property id=&quot;20148&quot; value=&quot;5&quot;/&gt;&lt;property id=&quot;20300&quot; value=&quot;Slide 62 - &amp;quot;Invite a Supplier for Qualification (3 of 6)&amp;quot;&quot;/&gt;&lt;property id=&quot;20307&quot; value=&quot;585&quot;/&gt;&lt;/object&gt;&lt;object type=&quot;3&quot; unique_id=&quot;1840615&quot;&gt;&lt;property id=&quot;20148&quot; value=&quot;5&quot;/&gt;&lt;property id=&quot;20300&quot; value=&quot;Slide 63 - &amp;quot;Invite a Supplier for Qualification (4 of 6)&amp;quot;&quot;/&gt;&lt;property id=&quot;20307&quot; value=&quot;655&quot;/&gt;&lt;/object&gt;&lt;object type=&quot;3&quot; unique_id=&quot;1840616&quot;&gt;&lt;property id=&quot;20148&quot; value=&quot;5&quot;/&gt;&lt;property id=&quot;20300&quot; value=&quot;Slide 65 - &amp;quot;Invite a Supplier for Qualification (6 of 6)&amp;quot;&quot;/&gt;&lt;property id=&quot;20307&quot; value=&quot;586&quot;/&gt;&lt;/object&gt;&lt;object type=&quot;3&quot; unique_id=&quot;1840617&quot;&gt;&lt;property id=&quot;20148&quot; value=&quot;5&quot;/&gt;&lt;property id=&quot;20300&quot; value=&quot;Slide 66 - &amp;quot;Supplier’s Response to Qualification &amp;quot;&quot;/&gt;&lt;property id=&quot;20307&quot; value=&quot;587&quot;/&gt;&lt;/object&gt;&lt;object type=&quot;3&quot; unique_id=&quot;1840618&quot;&gt;&lt;property id=&quot;20148&quot; value=&quot;5&quot;/&gt;&lt;property id=&quot;20300&quot; value=&quot;Slide 67 - &amp;quot;Approve Supplier Qualification (1 of 3)&amp;quot;&quot;/&gt;&lt;property id=&quot;20307&quot; value=&quot;588&quot;/&gt;&lt;/object&gt;&lt;object type=&quot;3&quot; unique_id=&quot;1840619&quot;&gt;&lt;property id=&quot;20148&quot; value=&quot;5&quot;/&gt;&lt;property id=&quot;20300&quot; value=&quot;Slide 68 - &amp;quot;Approve Supplier Qualification (2 of 3) &amp;quot;&quot;/&gt;&lt;property id=&quot;20307&quot; value=&quot;589&quot;/&gt;&lt;/object&gt;&lt;object type=&quot;3&quot; unique_id=&quot;1840620&quot;&gt;&lt;property id=&quot;20148&quot; value=&quot;5&quot;/&gt;&lt;property id=&quot;20300&quot; value=&quot;Slide 69 - &amp;quot;Approve Supplier Qualification (3 of 3) &amp;quot;&quot;/&gt;&lt;property id=&quot;20307&quot; value=&quot;590&quot;/&gt;&lt;/object&gt;&lt;object type=&quot;3&quot; unique_id=&quot;1840621&quot;&gt;&lt;property id=&quot;20148&quot; value=&quot;5&quot;/&gt;&lt;property id=&quot;20300&quot; value=&quot;Slide 70 - &amp;quot;Exercise: Supplier Qualification Process&amp;quot;&quot;/&gt;&lt;property id=&quot;20307&quot; value=&quot;398&quot;/&gt;&lt;/object&gt;&lt;object type=&quot;3&quot; unique_id=&quot;1840622&quot;&gt;&lt;property id=&quot;20148&quot; value=&quot;5&quot;/&gt;&lt;property id=&quot;20300&quot; value=&quot;Slide 71 - &amp;quot;Preferred Suppliers&amp;quot;&quot;/&gt;&lt;property id=&quot;20307&quot; value=&quot;399&quot;/&gt;&lt;/object&gt;&lt;object type=&quot;3&quot; unique_id=&quot;1840632&quot;&gt;&lt;property id=&quot;20148&quot; value=&quot;5&quot;/&gt;&lt;property id=&quot;20300&quot; value=&quot;Slide 72 - &amp;quot;Supplier Disqualification&amp;quot;&quot;/&gt;&lt;property id=&quot;20307&quot; value=&quot;407&quot;/&gt;&lt;/object&gt;&lt;object type=&quot;3&quot; unique_id=&quot;1840633&quot;&gt;&lt;property id=&quot;20148&quot; value=&quot;5&quot;/&gt;&lt;property id=&quot;20300&quot; value=&quot;Slide 73 - &amp;quot;Walkthrough: Disqualify a Supplier &amp;quot;&quot;/&gt;&lt;property id=&quot;20307&quot; value=&quot;501&quot;/&gt;&lt;/object&gt;&lt;object type=&quot;3&quot; unique_id=&quot;1840634&quot;&gt;&lt;property id=&quot;20148&quot; value=&quot;5&quot;/&gt;&lt;property id=&quot;20300&quot; value=&quot;Slide 74 - &amp;quot;Disqualify a Supplier (1 of 2)&amp;quot;&quot;/&gt;&lt;property id=&quot;20307&quot; value=&quot;591&quot;/&gt;&lt;/object&gt;&lt;object type=&quot;3&quot; unique_id=&quot;1840635&quot;&gt;&lt;property id=&quot;20148&quot; value=&quot;5&quot;/&gt;&lt;property id=&quot;20300&quot; value=&quot;Slide 76 - &amp;quot;Knowledge Check 4&amp;quot;&quot;/&gt;&lt;property id=&quot;20307&quot; value=&quot;593&quot;/&gt;&lt;/object&gt;&lt;object type=&quot;3&quot; unique_id=&quot;1840636&quot;&gt;&lt;property id=&quot;20148&quot; value=&quot;5&quot;/&gt;&lt;property id=&quot;20300&quot; value=&quot;Slide 77 - &amp;quot;Knowledge Check 4 - Answer&amp;quot;&quot;/&gt;&lt;property id=&quot;20307&quot; value=&quot;594&quot;/&gt;&lt;/object&gt;&lt;object type=&quot;3&quot; unique_id=&quot;1840637&quot;&gt;&lt;property id=&quot;20148&quot; value=&quot;5&quot;/&gt;&lt;property id=&quot;20300&quot; value=&quot;Slide 78 - &amp;quot;Lesson Summary&amp;quot;&quot;/&gt;&lt;property id=&quot;20307&quot; value=&quot;413&quot;/&gt;&lt;/object&gt;&lt;object type=&quot;3&quot; unique_id=&quot;1840638&quot;&gt;&lt;property id=&quot;20148&quot; value=&quot;5&quot;/&gt;&lt;property id=&quot;20300&quot; value=&quot;Slide 79 - &amp;quot;Break&amp;quot;&quot;/&gt;&lt;property id=&quot;20307&quot; value=&quot;654&quot;/&gt;&lt;/object&gt;&lt;object type=&quot;3&quot; unique_id=&quot;1840639&quot;&gt;&lt;property id=&quot;20148&quot; value=&quot;5&quot;/&gt;&lt;property id=&quot;20300&quot; value=&quot;Slide 80 - &amp;quot;Supplier Performance Management: Surveys and Scorecards&amp;quot;&quot;/&gt;&lt;property id=&quot;20307&quot; value=&quot;416&quot;/&gt;&lt;/object&gt;&lt;object type=&quot;3&quot; unique_id=&quot;1840640&quot;&gt;&lt;property id=&quot;20148&quot; value=&quot;5&quot;/&gt;&lt;property id=&quot;20300&quot; value=&quot;Slide 81 - &amp;quot;Lesson Objectives&amp;quot;&quot;/&gt;&lt;property id=&quot;20307&quot; value=&quot;417&quot;/&gt;&lt;/object&gt;&lt;object type=&quot;3&quot; unique_id=&quot;1840641&quot;&gt;&lt;property id=&quot;20148&quot; value=&quot;5&quot;/&gt;&lt;property id=&quot;20300&quot; value=&quot;Slide 82 - &amp;quot;Supplier Performance Management Process&amp;quot;&quot;/&gt;&lt;property id=&quot;20307&quot; value=&quot;421&quot;/&gt;&lt;/object&gt;&lt;object type=&quot;3&quot; unique_id=&quot;1840642&quot;&gt;&lt;property id=&quot;20148&quot; value=&quot;5&quot;/&gt;&lt;property id=&quot;20300&quot; value=&quot;Slide 83 - &amp;quot;Walkthrough: Create a Project&amp;quot;&quot;/&gt;&lt;property id=&quot;20307&quot; value=&quot;558&quot;/&gt;&lt;/object&gt;&lt;object type=&quot;3&quot; unique_id=&quot;1840643&quot;&gt;&lt;property id=&quot;20148&quot; value=&quot;5&quot;/&gt;&lt;property id=&quot;20300&quot; value=&quot;Slide 84 - &amp;quot;Create a Project (1 of 5)&amp;quot;&quot;/&gt;&lt;property id=&quot;20307&quot; value=&quot;595&quot;/&gt;&lt;/object&gt;&lt;object type=&quot;3&quot; unique_id=&quot;1840644&quot;&gt;&lt;property id=&quot;20148&quot; value=&quot;5&quot;/&gt;&lt;property id=&quot;20300&quot; value=&quot;Slide 85 - &amp;quot;Create a Project (2 of 5)&amp;quot;&quot;/&gt;&lt;property id=&quot;20307&quot; value=&quot;596&quot;/&gt;&lt;/object&gt;&lt;object type=&quot;3&quot; unique_id=&quot;1840645&quot;&gt;&lt;property id=&quot;20148&quot; value=&quot;5&quot;/&gt;&lt;property id=&quot;20300&quot; value=&quot;Slide 86 - &amp;quot;Create a Project (3 of 5)&amp;quot;&quot;/&gt;&lt;property id=&quot;20307&quot; value=&quot;597&quot;/&gt;&lt;/object&gt;&lt;object type=&quot;3&quot; unique_id=&quot;1840646&quot;&gt;&lt;property id=&quot;20148&quot; value=&quot;5&quot;/&gt;&lt;property id=&quot;20300&quot; value=&quot;Slide 90 - &amp;quot;Begin Project Set Up (1 of 2)&amp;quot;&quot;/&gt;&lt;property id=&quot;20307&quot; value=&quot;599&quot;/&gt;&lt;/object&gt;&lt;object type=&quot;3&quot; unique_id=&quot;1840647&quot;&gt;&lt;property id=&quot;20148&quot; value=&quot;5&quot;/&gt;&lt;property id=&quot;20300&quot; value=&quot;Slide 91 - &amp;quot;Begin Project Set Up (2 of 2)&amp;quot;&quot;/&gt;&lt;property id=&quot;20307&quot; value=&quot;600&quot;/&gt;&lt;/object&gt;&lt;object type=&quot;3&quot; unique_id=&quot;1840648&quot;&gt;&lt;property id=&quot;20148&quot; value=&quot;5&quot;/&gt;&lt;property id=&quot;20300&quot; value=&quot;Slide 92 - &amp;quot;Walkthrough: Setting up the Master Scorecard&amp;quot;&quot;/&gt;&lt;property id=&quot;20307&quot; value=&quot;601&quot;/&gt;&lt;/object&gt;&lt;object type=&quot;3&quot; unique_id=&quot;1840649&quot;&gt;&lt;property id=&quot;20148&quot; value=&quot;5&quot;/&gt;&lt;property id=&quot;20300&quot; value=&quot;Slide 93 - &amp;quot;Setting up the Master Scorecard (1 of 3)&amp;quot;&quot;/&gt;&lt;property id=&quot;20307&quot; value=&quot;602&quot;/&gt;&lt;/object&gt;&lt;object type=&quot;3&quot; unique_id=&quot;1840650&quot;&gt;&lt;property id=&quot;20148&quot; value=&quot;5&quot;/&gt;&lt;property id=&quot;20300&quot; value=&quot;Slide 94 - &amp;quot;Setting up the Master Scorecard (2 of 3)&amp;quot;&quot;/&gt;&lt;property id=&quot;20307&quot; value=&quot;603&quot;/&gt;&lt;/object&gt;&lt;object type=&quot;3&quot; unique_id=&quot;1840651&quot;&gt;&lt;property id=&quot;20148&quot; value=&quot;5&quot;/&gt;&lt;property id=&quot;20300&quot; value=&quot;Slide 95 - &amp;quot;Setting up the Master Scorecard (3 of 3)&amp;quot;&quot;/&gt;&lt;property id=&quot;20307&quot; value=&quot;604&quot;/&gt;&lt;/object&gt;&lt;object type=&quot;3&quot; unique_id=&quot;1840652&quot;&gt;&lt;property id=&quot;20148&quot; value=&quot;5&quot;/&gt;&lt;property id=&quot;20300&quot; value=&quot;Slide 96 - &amp;quot;Walkthrough: Setting up the Master Survey&amp;quot;&quot;/&gt;&lt;property id=&quot;20307&quot; value=&quot;605&quot;/&gt;&lt;/object&gt;&lt;object type=&quot;3&quot; unique_id=&quot;1840653&quot;&gt;&lt;property id=&quot;20148&quot; value=&quot;5&quot;/&gt;&lt;property id=&quot;20300&quot; value=&quot;Slide 97 - &amp;quot;Setting up the Master Survey (1 of 9)&amp;quot;&quot;/&gt;&lt;property id=&quot;20307&quot; value=&quot;606&quot;/&gt;&lt;/object&gt;&lt;object type=&quot;3&quot; unique_id=&quot;1840654&quot;&gt;&lt;property id=&quot;20148&quot; value=&quot;5&quot;/&gt;&lt;property id=&quot;20300&quot; value=&quot;Slide 98 - &amp;quot;Setting up the Master Survey (2 of 9)&amp;quot;&quot;/&gt;&lt;property id=&quot;20307&quot; value=&quot;607&quot;/&gt;&lt;/object&gt;&lt;object type=&quot;3&quot; unique_id=&quot;1840655&quot;&gt;&lt;property id=&quot;20148&quot; value=&quot;5&quot;/&gt;&lt;property id=&quot;20300&quot; value=&quot;Slide 99 - &amp;quot;Setting up the Master Survey (3 of 9)&amp;quot;&quot;/&gt;&lt;property id=&quot;20307&quot; value=&quot;608&quot;/&gt;&lt;/object&gt;&lt;object type=&quot;3&quot; unique_id=&quot;1840657&quot;&gt;&lt;property id=&quot;20148&quot; value=&quot;5&quot;/&gt;&lt;property id=&quot;20300&quot; value=&quot;Slide 100 - &amp;quot;Setting up the Master Survey (4 of 9)&amp;quot;&quot;/&gt;&lt;property id=&quot;20307&quot; value=&quot;609&quot;/&gt;&lt;/object&gt;&lt;object type=&quot;3&quot; unique_id=&quot;1840658&quot;&gt;&lt;property id=&quot;20148&quot; value=&quot;5&quot;/&gt;&lt;property id=&quot;20300&quot; value=&quot;Slide 101 - &amp;quot;Setting up the Master Survey (5 of 9)&amp;quot;&quot;/&gt;&lt;property id=&quot;20307&quot; value=&quot;610&quot;/&gt;&lt;/object&gt;&lt;object type=&quot;3&quot; unique_id=&quot;1840659&quot;&gt;&lt;property id=&quot;20148&quot; value=&quot;5&quot;/&gt;&lt;property id=&quot;20300&quot; value=&quot;Slide 102 - &amp;quot;Setting up the Master Survey (6 of 9)&amp;quot;&quot;/&gt;&lt;property id=&quot;20307&quot; value=&quot;611&quot;/&gt;&lt;/object&gt;&lt;object type=&quot;3&quot; unique_id=&quot;1840660&quot;&gt;&lt;property id=&quot;20148&quot; value=&quot;5&quot;/&gt;&lt;property id=&quot;20300&quot; value=&quot;Slide 103 - &amp;quot;Setting up the Master Survey (7 of 9)&amp;quot;&quot;/&gt;&lt;property id=&quot;20307&quot; value=&quot;612&quot;/&gt;&lt;/object&gt;&lt;object type=&quot;3&quot; unique_id=&quot;1840661&quot;&gt;&lt;property id=&quot;20148&quot; value=&quot;5&quot;/&gt;&lt;property id=&quot;20300&quot; value=&quot;Slide 104 - &amp;quot;Setting up the Master Survey (8 of 9)&amp;quot;&quot;/&gt;&lt;property id=&quot;20307&quot; value=&quot;613&quot;/&gt;&lt;/object&gt;&lt;object type=&quot;3&quot; unique_id=&quot;1840662&quot;&gt;&lt;property id=&quot;20148&quot; value=&quot;5&quot;/&gt;&lt;property id=&quot;20300&quot; value=&quot;Slide 105 - &amp;quot;Setting up the Master Survey (9 of 9)&amp;quot;&quot;/&gt;&lt;property id=&quot;20307&quot; value=&quot;614&quot;/&gt;&lt;/object&gt;&lt;object type=&quot;3&quot; unique_id=&quot;1840663&quot;&gt;&lt;property id=&quot;20148&quot; value=&quot;5&quot;/&gt;&lt;property id=&quot;20300&quot; value=&quot;Slide 106 - &amp;quot;Exercise: Setting up a Master Survey and Scorecard&amp;quot;&quot;/&gt;&lt;property id=&quot;20307&quot; value=&quot;532&quot;/&gt;&lt;/object&gt;&lt;object type=&quot;3&quot; unique_id=&quot;1840664&quot;&gt;&lt;property id=&quot;20148&quot; value=&quot;5&quot;/&gt;&lt;property id=&quot;20300&quot; value=&quot;Slide 108 - &amp;quot;Walkthrough: Running Internal Stakeholder Survey&amp;quot;&quot;/&gt;&lt;property id=&quot;20307&quot; value=&quot;615&quot;/&gt;&lt;/object&gt;&lt;object type=&quot;3&quot; unique_id=&quot;1840665&quot;&gt;&lt;property id=&quot;20148&quot; value=&quot;5&quot;/&gt;&lt;property id=&quot;20300&quot; value=&quot;Slide 109 - &amp;quot;Running Internal Stakeholder Survey (1 of 2)&amp;quot;&quot;/&gt;&lt;property id=&quot;20307&quot; value=&quot;616&quot;/&gt;&lt;/object&gt;&lt;object type=&quot;3&quot; unique_id=&quot;1840666&quot;&gt;&lt;property id=&quot;20148&quot; value=&quot;5&quot;/&gt;&lt;property id=&quot;20300&quot; value=&quot;Slide 110 - &amp;quot;Running Internal Stakeholder Survey (2 of 2)&amp;quot;&quot;/&gt;&lt;property id=&quot;20307&quot; value=&quot;617&quot;/&gt;&lt;/object&gt;&lt;object type=&quot;3&quot; unique_id=&quot;1840667&quot;&gt;&lt;property id=&quot;20148&quot; value=&quot;5&quot;/&gt;&lt;property id=&quot;20300&quot; value=&quot;Slide 111 - &amp;quot;Running Internal Stakeholder Survey&amp;quot;&quot;/&gt;&lt;property id=&quot;20307&quot; value=&quot;619&quot;/&gt;&lt;/object&gt;&lt;object type=&quot;3&quot; unique_id=&quot;1840668&quot;&gt;&lt;property id=&quot;20148&quot; value=&quot;5&quot;/&gt;&lt;property id=&quot;20300&quot; value=&quot;Slide 112 - &amp;quot;Running Internal Stakeholder Survey&amp;quot;&quot;/&gt;&lt;property id=&quot;20307&quot; value=&quot;620&quot;/&gt;&lt;/object&gt;&lt;object type=&quot;3&quot; unique_id=&quot;1840669&quot;&gt;&lt;property id=&quot;20148&quot; value=&quot;5&quot;/&gt;&lt;property id=&quot;20300&quot; value=&quot;Slide 113 - &amp;quot;Walkthrough: Running the Supplier Survey&amp;quot;&quot;/&gt;&lt;property id=&quot;20307&quot; value=&quot;621&quot;/&gt;&lt;/object&gt;&lt;object type=&quot;3&quot; unique_id=&quot;1840670&quot;&gt;&lt;property id=&quot;20148&quot; value=&quot;5&quot;/&gt;&lt;property id=&quot;20300&quot; value=&quot;Slide 114 - &amp;quot;Running the Supplier Survey (1 of 5)&amp;quot;&quot;/&gt;&lt;property id=&quot;20307&quot; value=&quot;622&quot;/&gt;&lt;/object&gt;&lt;object type=&quot;3&quot; unique_id=&quot;1840671&quot;&gt;&lt;property id=&quot;20148&quot; value=&quot;5&quot;/&gt;&lt;property id=&quot;20300&quot; value=&quot;Slide 115 - &amp;quot;Running the Supplier Survey (2 of 5)&amp;quot;&quot;/&gt;&lt;property id=&quot;20307&quot; value=&quot;623&quot;/&gt;&lt;/object&gt;&lt;object type=&quot;3&quot; unique_id=&quot;1840672&quot;&gt;&lt;property id=&quot;20148&quot; value=&quot;5&quot;/&gt;&lt;property id=&quot;20300&quot; value=&quot;Slide 117 - &amp;quot;Running the Supplier Survey (4 of 5)&amp;quot;&quot;/&gt;&lt;property id=&quot;20307&quot; value=&quot;624&quot;/&gt;&lt;/object&gt;&lt;object type=&quot;3&quot; unique_id=&quot;1840673&quot;&gt;&lt;property id=&quot;20148&quot; value=&quot;5&quot;/&gt;&lt;property id=&quot;20300&quot; value=&quot;Slide 118 - &amp;quot;Running the Supplier Survey (5 of 5)&amp;quot;&quot;/&gt;&lt;property id=&quot;20307&quot; value=&quot;625&quot;/&gt;&lt;/object&gt;&lt;object type=&quot;3&quot; unique_id=&quot;1840674&quot;&gt;&lt;property id=&quot;20148&quot; value=&quot;5&quot;/&gt;&lt;property id=&quot;20300&quot; value=&quot;Slide 119 - &amp;quot;Running the Supplier Survey&amp;quot;&quot;/&gt;&lt;property id=&quot;20307&quot; value=&quot;626&quot;/&gt;&lt;/object&gt;&lt;object type=&quot;3&quot; unique_id=&quot;1840675&quot;&gt;&lt;property id=&quot;20148&quot; value=&quot;5&quot;/&gt;&lt;property id=&quot;20300&quot; value=&quot;Slide 120 - &amp;quot;Running the Supplier Survey&amp;quot;&quot;/&gt;&lt;property id=&quot;20307&quot; value=&quot;627&quot;/&gt;&lt;/object&gt;&lt;object type=&quot;3&quot; unique_id=&quot;1840676&quot;&gt;&lt;property id=&quot;20148&quot; value=&quot;5&quot;/&gt;&lt;property id=&quot;20300&quot; value=&quot;Slide 121 - &amp;quot;Exercise: Running an Internal and Supplier Survey&amp;quot;&quot;/&gt;&lt;property id=&quot;20307&quot; value=&quot;628&quot;/&gt;&lt;/object&gt;&lt;object type=&quot;3&quot; unique_id=&quot;1840677&quot;&gt;&lt;property id=&quot;20148&quot; value=&quot;5&quot;/&gt;&lt;property id=&quot;20300&quot; value=&quot;Slide 122 - &amp;quot;Walkthrough: Reviewing and Publishing Scorecard&amp;quot;&quot;/&gt;&lt;property id=&quot;20307&quot; value=&quot;629&quot;/&gt;&lt;/object&gt;&lt;object type=&quot;3&quot; unique_id=&quot;1840678&quot;&gt;&lt;property id=&quot;20148&quot; value=&quot;5&quot;/&gt;&lt;property id=&quot;20300&quot; value=&quot;Slide 123 - &amp;quot;Reviewing and Publishing Scorecard (1 of 4)&amp;quot;&quot;/&gt;&lt;property id=&quot;20307&quot; value=&quot;630&quot;/&gt;&lt;/object&gt;&lt;object type=&quot;3&quot; unique_id=&quot;1840679&quot;&gt;&lt;property id=&quot;20148&quot; value=&quot;5&quot;/&gt;&lt;property id=&quot;20300&quot; value=&quot;Slide 124 - &amp;quot;Reviewing and Publishing Scorecard (2 of 4)&amp;quot;&quot;/&gt;&lt;property id=&quot;20307&quot; value=&quot;631&quot;/&gt;&lt;/object&gt;&lt;object type=&quot;3&quot; unique_id=&quot;1840680&quot;&gt;&lt;property id=&quot;20148&quot; value=&quot;5&quot;/&gt;&lt;property id=&quot;20300&quot; value=&quot;Slide 125 - &amp;quot;Reviewing and Publishing Scorecard (3 of 4)&amp;quot;&quot;/&gt;&lt;property id=&quot;20307&quot; value=&quot;632&quot;/&gt;&lt;/object&gt;&lt;object type=&quot;3&quot; unique_id=&quot;1840681&quot;&gt;&lt;property id=&quot;20148&quot; value=&quot;5&quot;/&gt;&lt;property id=&quot;20300&quot; value=&quot;Slide 126 - &amp;quot;Reviewing and Publishing Scorecard (4 of 4)&amp;quot;&quot;/&gt;&lt;property id=&quot;20307&quot; value=&quot;633&quot;/&gt;&lt;/object&gt;&lt;object type=&quot;3&quot; unique_id=&quot;1840682&quot;&gt;&lt;property id=&quot;20148&quot; value=&quot;5&quot;/&gt;&lt;property id=&quot;20300&quot; value=&quot;Slide 127 - &amp;quot;Walkthrough: Exporting Scorecard&amp;quot;&quot;/&gt;&lt;property id=&quot;20307&quot; value=&quot;634&quot;/&gt;&lt;/object&gt;&lt;object type=&quot;3&quot; unique_id=&quot;1840683&quot;&gt;&lt;property id=&quot;20148&quot; value=&quot;5&quot;/&gt;&lt;property id=&quot;20300&quot; value=&quot;Slide 128 - &amp;quot;Exporting Scorecard (1 of 2)&amp;quot;&quot;/&gt;&lt;property id=&quot;20307&quot; value=&quot;635&quot;/&gt;&lt;/object&gt;&lt;object type=&quot;3&quot; unique_id=&quot;1840684&quot;&gt;&lt;property id=&quot;20148&quot; value=&quot;5&quot;/&gt;&lt;property id=&quot;20300&quot; value=&quot;Slide 129 - &amp;quot;Exporting Scorecard (2 of 2) &amp;quot;&quot;/&gt;&lt;property id=&quot;20307&quot; value=&quot;636&quot;/&gt;&lt;/object&gt;&lt;object type=&quot;3&quot; unique_id=&quot;1840686&quot;&gt;&lt;property id=&quot;20148&quot; value=&quot;5&quot;/&gt;&lt;property id=&quot;20300&quot; value=&quot;Slide 132 - &amp;quot;Knowledge Check 5 - Answer&amp;quot;&quot;/&gt;&lt;property id=&quot;20307&quot; value=&quot;552&quot;/&gt;&lt;/object&gt;&lt;object type=&quot;3&quot; unique_id=&quot;1840687&quot;&gt;&lt;property id=&quot;20148&quot; value=&quot;5&quot;/&gt;&lt;property id=&quot;20300&quot; value=&quot;Slide 133 - &amp;quot;Lesson Summary&amp;quot;&quot;/&gt;&lt;property id=&quot;20307&quot; value=&quot;466&quot;/&gt;&lt;/object&gt;&lt;object type=&quot;3&quot; unique_id=&quot;1840688&quot;&gt;&lt;property id=&quot;20148&quot; value=&quot;5&quot;/&gt;&lt;property id=&quot;20300&quot; value=&quot;Slide 134 - &amp;quot;Break&amp;quot;&quot;/&gt;&lt;property id=&quot;20307&quot; value=&quot;675&quot;/&gt;&lt;/object&gt;&lt;object type=&quot;3&quot; unique_id=&quot;1840689&quot;&gt;&lt;property id=&quot;20148&quot; value=&quot;5&quot;/&gt;&lt;property id=&quot;20300&quot; value=&quot;Slide 135 - &amp;quot;Supplier Performance Review&amp;quot;&quot;/&gt;&lt;property id=&quot;20307&quot; value=&quot;467&quot;/&gt;&lt;/object&gt;&lt;object type=&quot;3&quot; unique_id=&quot;1840690&quot;&gt;&lt;property id=&quot;20148&quot; value=&quot;5&quot;/&gt;&lt;property id=&quot;20300&quot; value=&quot;Slide 136 - &amp;quot;Lesson Objectives&amp;quot;&quot;/&gt;&lt;property id=&quot;20307&quot; value=&quot;468&quot;/&gt;&lt;/object&gt;&lt;object type=&quot;3&quot; unique_id=&quot;1840691&quot;&gt;&lt;property id=&quot;20148&quot; value=&quot;5&quot;/&gt;&lt;property id=&quot;20300&quot; value=&quot;Slide 137 - &amp;quot;Walkthrough: Conducting Supplier Business Review&amp;quot;&quot;/&gt;&lt;property id=&quot;20307&quot; value=&quot;576&quot;/&gt;&lt;/object&gt;&lt;object type=&quot;3&quot; unique_id=&quot;1840692&quot;&gt;&lt;property id=&quot;20148&quot; value=&quot;5&quot;/&gt;&lt;property id=&quot;20300&quot; value=&quot;Slide 138 - &amp;quot;Conducting Supplier Business Review (1 of 5)&amp;quot;&quot;/&gt;&lt;property id=&quot;20307&quot; value=&quot;577&quot;/&gt;&lt;/object&gt;&lt;object type=&quot;3&quot; unique_id=&quot;1840693&quot;&gt;&lt;property id=&quot;20148&quot; value=&quot;5&quot;/&gt;&lt;property id=&quot;20300&quot; value=&quot;Slide 142 - &amp;quot;Conducting Supplier Business Review (5 of 5)&amp;quot;&quot;/&gt;&lt;property id=&quot;20307&quot; value=&quot;578&quot;/&gt;&lt;/object&gt;&lt;object type=&quot;3&quot; unique_id=&quot;1840694&quot;&gt;&lt;property id=&quot;20148&quot; value=&quot;5&quot;/&gt;&lt;property id=&quot;20300&quot; value=&quot;Slide 143 - &amp;quot;Walkthrough: Developing Supplier Action Plan&amp;quot;&quot;/&gt;&lt;property id=&quot;20307&quot; value=&quot;579&quot;/&gt;&lt;/object&gt;&lt;object type=&quot;3&quot; unique_id=&quot;1840695&quot;&gt;&lt;property id=&quot;20148&quot; value=&quot;5&quot;/&gt;&lt;property id=&quot;20300&quot; value=&quot;Slide 144 - &amp;quot;Developing Supplier Action Plan (1 of 3)&amp;quot;&quot;/&gt;&lt;property id=&quot;20307&quot; value=&quot;580&quot;/&gt;&lt;/object&gt;&lt;object type=&quot;3&quot; unique_id=&quot;1840696&quot;&gt;&lt;property id=&quot;20148&quot; value=&quot;5&quot;/&gt;&lt;property id=&quot;20300&quot; value=&quot;Slide 146 - &amp;quot;Developing Supplier Action Plan (3 of 3)&amp;quot;&quot;/&gt;&lt;property id=&quot;20307&quot; value=&quot;581&quot;/&gt;&lt;/object&gt;&lt;object type=&quot;3&quot; unique_id=&quot;1840697&quot;&gt;&lt;property id=&quot;20148&quot; value=&quot;5&quot;/&gt;&lt;property id=&quot;20300&quot; value=&quot;Slide 147 - &amp;quot;Knowledge Check 8&amp;quot;&quot;/&gt;&lt;property id=&quot;20307&quot; value=&quot;582&quot;/&gt;&lt;/object&gt;&lt;object type=&quot;3&quot; unique_id=&quot;1840698&quot;&gt;&lt;property id=&quot;20148&quot; value=&quot;5&quot;/&gt;&lt;property id=&quot;20300&quot; value=&quot;Slide 148 - &amp;quot;Knowledge Check 8 - Answer&amp;quot;&quot;/&gt;&lt;property id=&quot;20307&quot; value=&quot;583&quot;/&gt;&lt;/object&gt;&lt;object type=&quot;3&quot; unique_id=&quot;1840699&quot;&gt;&lt;property id=&quot;20148&quot; value=&quot;5&quot;/&gt;&lt;property id=&quot;20300&quot; value=&quot;Slide 149 - &amp;quot;Lesson Summary&amp;quot;&quot;/&gt;&lt;property id=&quot;20307&quot; value=&quot;475&quot;/&gt;&lt;/object&gt;&lt;object type=&quot;3&quot; unique_id=&quot;1840700&quot;&gt;&lt;property id=&quot;20148&quot; value=&quot;5&quot;/&gt;&lt;property id=&quot;20300&quot; value=&quot;Slide 150 - &amp;quot;Closing a Supplier Relationship&amp;quot;&quot;/&gt;&lt;property id=&quot;20307&quot; value=&quot;522&quot;/&gt;&lt;/object&gt;&lt;object type=&quot;3&quot; unique_id=&quot;1840701&quot;&gt;&lt;property id=&quot;20148&quot; value=&quot;5&quot;/&gt;&lt;property id=&quot;20300&quot; value=&quot;Slide 151 - &amp;quot;Lesson Objectives&amp;quot;&quot;/&gt;&lt;property id=&quot;20307&quot; value=&quot;523&quot;/&gt;&lt;/object&gt;&lt;object type=&quot;3&quot; unique_id=&quot;1840702&quot;&gt;&lt;property id=&quot;20148&quot; value=&quot;5&quot;/&gt;&lt;property id=&quot;20300&quot; value=&quot;Slide 162 - &amp;quot;Lesson Summary&amp;quot;&quot;/&gt;&lt;property id=&quot;20307&quot; value=&quot;526&quot;/&gt;&lt;/object&gt;&lt;object type=&quot;3&quot; unique_id=&quot;1840703&quot;&gt;&lt;property id=&quot;20148&quot; value=&quot;5&quot;/&gt;&lt;property id=&quot;20300&quot; value=&quot;Slide 163 - &amp;quot;Supplier Reports&amp;quot;&quot;/&gt;&lt;property id=&quot;20307&quot; value=&quot;476&quot;/&gt;&lt;/object&gt;&lt;object type=&quot;3&quot; unique_id=&quot;1840704&quot;&gt;&lt;property id=&quot;20148&quot; value=&quot;5&quot;/&gt;&lt;property id=&quot;20300&quot; value=&quot;Slide 164 - &amp;quot;Lesson Objectives&amp;quot;&quot;/&gt;&lt;property id=&quot;20307&quot; value=&quot;477&quot;/&gt;&lt;/object&gt;&lt;object type=&quot;3&quot; unique_id=&quot;1840705&quot;&gt;&lt;property id=&quot;20148&quot; value=&quot;5&quot;/&gt;&lt;property id=&quot;20300&quot; value=&quot;Slide 166 - &amp;quot;Running Prepackaged Supplier Reports (1 of 4)&amp;quot;&quot;/&gt;&lt;property id=&quot;20307&quot; value=&quot;638&quot;/&gt;&lt;/object&gt;&lt;object type=&quot;3&quot; unique_id=&quot;1840706&quot;&gt;&lt;property id=&quot;20148&quot; value=&quot;5&quot;/&gt;&lt;property id=&quot;20300&quot; value=&quot;Slide 171 - &amp;quot;Course Summary&amp;quot;&quot;/&gt;&lt;property id=&quot;20307&quot; value=&quot;496&quot;/&gt;&lt;/object&gt;&lt;object type=&quot;3&quot; unique_id=&quot;1840707&quot;&gt;&lt;property id=&quot;20148&quot; value=&quot;5&quot;/&gt;&lt;property id=&quot;20300&quot; value=&quot;Slide 172&quot;/&gt;&lt;property id=&quot;20307&quot; value=&quot;290&quot;/&gt;&lt;/object&gt;&lt;object type=&quot;3&quot; unique_id=&quot;1843335&quot;&gt;&lt;property id=&quot;20148&quot; value=&quot;5&quot;/&gt;&lt;property id=&quot;20300&quot; value=&quot;Slide 130 - &amp;quot;Exercise: Exporting the Scorecard&amp;quot;&quot;/&gt;&lt;property id=&quot;20307&quot; value=&quot;677&quot;/&gt;&lt;/object&gt;&lt;object type=&quot;3&quot; unique_id=&quot;1844229&quot;&gt;&lt;property id=&quot;20148&quot; value=&quot;5&quot;/&gt;&lt;property id=&quot;20300&quot; value=&quot;Slide 31 - &amp;quot;Create a Supplier Request (3 of 4)&amp;quot;&quot;/&gt;&lt;property id=&quot;20307&quot; value=&quot;678&quot;/&gt;&lt;/object&gt;&lt;object type=&quot;3&quot; unique_id=&quot;1853747&quot;&gt;&lt;property id=&quot;20148&quot; value=&quot;5&quot;/&gt;&lt;property id=&quot;20300&quot; value=&quot;Slide 140 - &amp;quot;Conducting Supplier Business Review (3 of 5)&amp;quot;&quot;/&gt;&lt;property id=&quot;20307&quot; value=&quot;681&quot;/&gt;&lt;/object&gt;&lt;object type=&quot;3&quot; unique_id=&quot;1853748&quot;&gt;&lt;property id=&quot;20148&quot; value=&quot;5&quot;/&gt;&lt;property id=&quot;20300&quot; value=&quot;Slide 141 - &amp;quot;Conducting Supplier Business Review (4 of 5)&amp;quot;&quot;/&gt;&lt;property id=&quot;20307&quot; value=&quot;680&quot;/&gt;&lt;/object&gt;&lt;object type=&quot;3&quot; unique_id=&quot;1863932&quot;&gt;&lt;property id=&quot;20148&quot; value=&quot;5&quot;/&gt;&lt;property id=&quot;20300&quot; value=&quot;Slide 25 - &amp;quot;Pool of CSM Approvers&amp;quot;&quot;/&gt;&lt;property id=&quot;20307&quot; value=&quot;687&quot;/&gt;&lt;/object&gt;&lt;object type=&quot;3&quot; unique_id=&quot;1864626&quot;&gt;&lt;property id=&quot;20148&quot; value=&quot;5&quot;/&gt;&lt;property id=&quot;20300&quot; value=&quot;Slide 64 - &amp;quot;Invite a Supplier for Qualification (5 of 6)&amp;quot;&quot;/&gt;&lt;property id=&quot;20307&quot; value=&quot;688&quot;/&gt;&lt;/object&gt;&lt;object type=&quot;3&quot; unique_id=&quot;1873847&quot;&gt;&lt;property id=&quot;20148&quot; value=&quot;5&quot;/&gt;&lt;property id=&quot;20300&quot; value=&quot;Slide 46 - &amp;quot;Invite a Supplier to Register (3 of 5)&amp;quot;&quot;/&gt;&lt;property id=&quot;20307&quot; value=&quot;690&quot;/&gt;&lt;/object&gt;&lt;object type=&quot;3&quot; unique_id=&quot;1873848&quot;&gt;&lt;property id=&quot;20148&quot; value=&quot;5&quot;/&gt;&lt;property id=&quot;20300&quot; value=&quot;Slide 47 - &amp;quot;Invite a Supplier to Register (4 of 5)&amp;quot;&quot;/&gt;&lt;property id=&quot;20307&quot; value=&quot;689&quot;/&gt;&lt;/object&gt;&lt;/object&gt;&lt;object type=&quot;8&quot; unique_id=&quot;22480&quo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2_Blue theme 2015 16x9">
  <a:themeElements>
    <a:clrScheme name="Cisco White Template Colors_FINAL">
      <a:dk1>
        <a:srgbClr val="282828"/>
      </a:dk1>
      <a:lt1>
        <a:srgbClr val="005073"/>
      </a:lt1>
      <a:dk2>
        <a:srgbClr val="005073"/>
      </a:dk2>
      <a:lt2>
        <a:srgbClr val="FFFFFF"/>
      </a:lt2>
      <a:accent1>
        <a:srgbClr val="00BCEB"/>
      </a:accent1>
      <a:accent2>
        <a:srgbClr val="6EBE4A"/>
      </a:accent2>
      <a:accent3>
        <a:srgbClr val="005073"/>
      </a:accent3>
      <a:accent4>
        <a:srgbClr val="676767"/>
      </a:accent4>
      <a:accent5>
        <a:srgbClr val="FBAB18"/>
      </a:accent5>
      <a:accent6>
        <a:srgbClr val="E3241B"/>
      </a:accent6>
      <a:hlink>
        <a:srgbClr val="00BCEB"/>
      </a:hlink>
      <a:folHlink>
        <a:srgbClr val="00507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dirty="0" smtClean="0">
            <a:latin typeface="+mn-lt"/>
          </a:defRPr>
        </a:defPPr>
      </a:lstStyle>
    </a:txDef>
  </a:objectDefaults>
  <a:extraClrSchemeLst/>
  <a:extLst>
    <a:ext uri="{05A4C25C-085E-4340-85A3-A5531E510DB2}">
      <thm15:themeFamily xmlns:thm15="http://schemas.microsoft.com/office/thememl/2012/main" name="Cisco Corporate Template Prototype_Aug_2017" id="{4E692306-BB5E-4389-8512-B70B45577D04}" vid="{BDAD62F5-9CDD-42BF-A677-E02F4F07310C}"/>
    </a:ext>
  </a:extLst>
</a:theme>
</file>

<file path=ppt/theme/theme2.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Osaka"/>
        <a:cs typeface="Osaka"/>
      </a:majorFont>
      <a:minorFont>
        <a:latin typeface="Arial"/>
        <a:ea typeface="Osaka"/>
        <a:cs typeface="Osak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ea typeface="Osaka" pitchFamily="-64" charset="-128"/>
            <a:cs typeface="Osaka" pitchFamily="-6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ea typeface="Osaka" pitchFamily="-64" charset="-128"/>
            <a:cs typeface="Osaka" pitchFamily="-64"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IST PM Document" ma:contentTypeID="0x010100F53B5311B91414479F57AC71C1D799E401002F588B5482DBBF4B86547D85E207E893" ma:contentTypeVersion="12" ma:contentTypeDescription="Base Project Management document type, utilizing Prince2 project phases and steps" ma:contentTypeScope="" ma:versionID="618cf7acbde1b1fa1225c7c1fd4bae18">
  <xsd:schema xmlns:xsd="http://www.w3.org/2001/XMLSchema" xmlns:xs="http://www.w3.org/2001/XMLSchema" xmlns:p="http://schemas.microsoft.com/office/2006/metadata/properties" xmlns:ns2="dbe3083c-a2b3-4781-8edf-730f35644aaa" targetNamespace="http://schemas.microsoft.com/office/2006/metadata/properties" ma:root="true" ma:fieldsID="bb5d01d9b99813cd8bafbbabd08b2000" ns2:_="">
    <xsd:import namespace="dbe3083c-a2b3-4781-8edf-730f35644aaa"/>
    <xsd:element name="properties">
      <xsd:complexType>
        <xsd:sequence>
          <xsd:element name="documentManagement">
            <xsd:complexType>
              <xsd:all>
                <xsd:element ref="ns2:ProjectPhase"/>
                <xsd:element ref="ns2:ProjectStep" minOccurs="0"/>
                <xsd:element ref="ns2:Meeting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be3083c-a2b3-4781-8edf-730f35644aaa" elementFormDefault="qualified">
    <xsd:import namespace="http://schemas.microsoft.com/office/2006/documentManagement/types"/>
    <xsd:import namespace="http://schemas.microsoft.com/office/infopath/2007/PartnerControls"/>
    <xsd:element name="ProjectPhase" ma:index="2" ma:displayName="Project Phase" ma:default="! Please Select Project Phase" ma:description="Prince2 project phases" ma:format="Dropdown" ma:internalName="ProjectPhase" ma:readOnly="false">
      <xsd:simpleType>
        <xsd:restriction base="dms:Choice">
          <xsd:enumeration value="! Please Select Project Phase"/>
          <xsd:enumeration value="0. Project Management"/>
          <xsd:enumeration value="1. Startup"/>
          <xsd:enumeration value="2. Initiation"/>
          <xsd:enumeration value="3. Execution &amp; Control"/>
          <xsd:enumeration value="4. Closure"/>
        </xsd:restriction>
      </xsd:simpleType>
    </xsd:element>
    <xsd:element name="ProjectStep" ma:index="3" nillable="true" ma:displayName="Project Step" ma:description="Prince2 project steps - Specifying a project step is optional, but if used, the first digit of the project step should match the project phase number." ma:format="Dropdown" ma:internalName="ProjectStep" ma:readOnly="false">
      <xsd:simpleType>
        <xsd:restriction base="dms:Choice">
          <xsd:enumeration value="2.1 Requirements"/>
          <xsd:enumeration value="2.2 Vendor Selection"/>
          <xsd:enumeration value="2.3 Design"/>
          <xsd:enumeration value="2.4 Project Plan"/>
          <xsd:enumeration value="2.5 Project Approval"/>
          <xsd:enumeration value="3.1 Build"/>
          <xsd:enumeration value="3.2 Validate"/>
          <xsd:enumeration value="3.3 Go-live/Handover"/>
          <xsd:enumeration value="4.1 Project Evaluation"/>
          <xsd:enumeration value="4.2 Close Project"/>
        </xsd:restriction>
      </xsd:simpleType>
    </xsd:element>
    <xsd:element name="MeetingDate" ma:index="4" nillable="true" ma:displayName="Meeting Date" ma:description="MIGRATED Date of meeting related to this information" ma:format="DateOnly" ma:internalName="MeetingDate" ma:readOnly="fals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5"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rojectStep xmlns="dbe3083c-a2b3-4781-8edf-730f35644aaa" xsi:nil="true"/>
    <MeetingDate xmlns="dbe3083c-a2b3-4781-8edf-730f35644aaa" xsi:nil="true"/>
    <ProjectPhase xmlns="dbe3083c-a2b3-4781-8edf-730f35644aaa">! Please Select Project Phase</ProjectPhase>
  </documentManagement>
</p:properties>
</file>

<file path=customXml/itemProps1.xml><?xml version="1.0" encoding="utf-8"?>
<ds:datastoreItem xmlns:ds="http://schemas.openxmlformats.org/officeDocument/2006/customXml" ds:itemID="{63FB5441-8F3B-46E5-A6C1-58CABAD56568}">
  <ds:schemaRefs>
    <ds:schemaRef ds:uri="http://schemas.microsoft.com/sharepoint/v3/contenttype/forms"/>
  </ds:schemaRefs>
</ds:datastoreItem>
</file>

<file path=customXml/itemProps2.xml><?xml version="1.0" encoding="utf-8"?>
<ds:datastoreItem xmlns:ds="http://schemas.openxmlformats.org/officeDocument/2006/customXml" ds:itemID="{B5B640F7-DE8E-45AA-9086-F908F4FE52F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be3083c-a2b3-4781-8edf-730f35644aa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4BC19E1-E4B7-4A04-BCB3-22BB5B89484C}">
  <ds:schemaRefs>
    <ds:schemaRef ds:uri="http://purl.org/dc/terms/"/>
    <ds:schemaRef ds:uri="http://schemas.microsoft.com/office/2006/metadata/properties"/>
    <ds:schemaRef ds:uri="dbe3083c-a2b3-4781-8edf-730f35644aaa"/>
    <ds:schemaRef ds:uri="http://purl.org/dc/elements/1.1/"/>
    <ds:schemaRef ds:uri="http://purl.org/dc/dcmitype/"/>
    <ds:schemaRef ds:uri="http://schemas.microsoft.com/office/2006/documentManagement/typ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63265</TotalTime>
  <Words>618</Words>
  <Application>Microsoft Office PowerPoint</Application>
  <PresentationFormat>Custom</PresentationFormat>
  <Paragraphs>93</Paragraphs>
  <Slides>10</Slides>
  <Notes>4</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10</vt:i4>
      </vt:variant>
    </vt:vector>
  </HeadingPairs>
  <TitlesOfParts>
    <vt:vector size="17" baseType="lpstr">
      <vt:lpstr>Arial</vt:lpstr>
      <vt:lpstr>CiscoSansTT ExtraLight</vt:lpstr>
      <vt:lpstr>Symbol</vt:lpstr>
      <vt:lpstr>Tahoma</vt:lpstr>
      <vt:lpstr>Wingdings</vt:lpstr>
      <vt:lpstr>2_Blue theme 2015 16x9</vt:lpstr>
      <vt:lpstr>Blank Presentation</vt:lpstr>
      <vt:lpstr>Guided BUying QRG   Quick Reference Guide  </vt:lpstr>
      <vt:lpstr>Manage Accounting and Split Accounting</vt:lpstr>
      <vt:lpstr>Invoice Approval Page </vt:lpstr>
      <vt:lpstr>Invoice Approval</vt:lpstr>
      <vt:lpstr>Invoice Approval</vt:lpstr>
      <vt:lpstr>Invoice Approval</vt:lpstr>
      <vt:lpstr>Invoice Approval</vt:lpstr>
      <vt:lpstr>Invoice Approval</vt:lpstr>
      <vt:lpstr>Invoice Approval</vt:lpstr>
      <vt:lpstr>PowerPoint Presentation</vt:lpstr>
    </vt:vector>
  </TitlesOfParts>
  <Company>NDS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Kaur, Simarjit</dc:creator>
  <cp:lastModifiedBy>Clachar, Olivia A</cp:lastModifiedBy>
  <cp:revision>4317</cp:revision>
  <cp:lastPrinted>2019-09-16T13:21:05Z</cp:lastPrinted>
  <dcterms:created xsi:type="dcterms:W3CDTF">2014-07-09T19:55:36Z</dcterms:created>
  <dcterms:modified xsi:type="dcterms:W3CDTF">2020-07-17T13:35:50Z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878E44ED-752E-41C7-B1D0-6958425CF81A</vt:lpwstr>
  </property>
  <property fmtid="{D5CDD505-2E9C-101B-9397-08002B2CF9AE}" pid="3" name="ArticulatePath">
    <vt:lpwstr>Cisco Ariba Supplier Lifecycle  Performance Management_04302018</vt:lpwstr>
  </property>
  <property fmtid="{D5CDD505-2E9C-101B-9397-08002B2CF9AE}" pid="4" name="ContentTypeId">
    <vt:lpwstr>0x010100F53B5311B91414479F57AC71C1D799E401002F588B5482DBBF4B86547D85E207E893</vt:lpwstr>
  </property>
</Properties>
</file>