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27" r:id="rId4"/>
    <p:sldMasterId id="2147484048" r:id="rId5"/>
  </p:sldMasterIdLst>
  <p:notesMasterIdLst>
    <p:notesMasterId r:id="rId14"/>
  </p:notesMasterIdLst>
  <p:handoutMasterIdLst>
    <p:handoutMasterId r:id="rId15"/>
  </p:handoutMasterIdLst>
  <p:sldIdLst>
    <p:sldId id="926" r:id="rId6"/>
    <p:sldId id="2596" r:id="rId7"/>
    <p:sldId id="994" r:id="rId8"/>
    <p:sldId id="996" r:id="rId9"/>
    <p:sldId id="998" r:id="rId10"/>
    <p:sldId id="999" r:id="rId11"/>
    <p:sldId id="1032" r:id="rId12"/>
    <p:sldId id="2600" r:id="rId13"/>
  </p:sldIdLst>
  <p:sldSz cx="6858000" cy="5143500"/>
  <p:notesSz cx="7010400" cy="9296400"/>
  <p:custDataLst>
    <p:tags r:id="rId16"/>
  </p:custDataLst>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pos="3438" userDrawn="1">
          <p15:clr>
            <a:srgbClr val="A4A3A4"/>
          </p15:clr>
        </p15:guide>
        <p15:guide id="2" orient="horz" pos="1860" userDrawn="1">
          <p15:clr>
            <a:srgbClr val="A4A3A4"/>
          </p15:clr>
        </p15:guide>
        <p15:guide id="3" pos="8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tesh Gohil" initials="" lastIdx="31" clrIdx="0"/>
  <p:cmAuthor id="7" name="Nautiyal, Mohit" initials="NM [2]" lastIdx="49" clrIdx="7">
    <p:extLst>
      <p:ext uri="{19B8F6BF-5375-455C-9EA6-DF929625EA0E}">
        <p15:presenceInfo xmlns:p15="http://schemas.microsoft.com/office/powerpoint/2012/main" userId="S::monautiyal@deloitte.com::fde4ba14-b410-4574-8f8a-c929ce8b5f70" providerId="AD"/>
      </p:ext>
    </p:extLst>
  </p:cmAuthor>
  <p:cmAuthor id="1" name="Kate Ryan" initials="KR" lastIdx="11" clrIdx="1"/>
  <p:cmAuthor id="8" name="Clachar, Olivia A" initials="COA" lastIdx="26" clrIdx="8">
    <p:extLst>
      <p:ext uri="{19B8F6BF-5375-455C-9EA6-DF929625EA0E}">
        <p15:presenceInfo xmlns:p15="http://schemas.microsoft.com/office/powerpoint/2012/main" userId="S::oclachar@bu.edu::a5844b45-b3bb-43c3-81a6-4e7aa86f8b0f" providerId="AD"/>
      </p:ext>
    </p:extLst>
  </p:cmAuthor>
  <p:cmAuthor id="2" name="Smith, Erin S (US - Austin)" initials="SES(-A" lastIdx="71" clrIdx="2">
    <p:extLst>
      <p:ext uri="{19B8F6BF-5375-455C-9EA6-DF929625EA0E}">
        <p15:presenceInfo xmlns:p15="http://schemas.microsoft.com/office/powerpoint/2012/main" userId="S-1-5-21-238447276-1040861923-1850952788-2094019" providerId="AD"/>
      </p:ext>
    </p:extLst>
  </p:cmAuthor>
  <p:cmAuthor id="9" name="Haenick, Martin" initials="HM" lastIdx="62" clrIdx="9">
    <p:extLst>
      <p:ext uri="{19B8F6BF-5375-455C-9EA6-DF929625EA0E}">
        <p15:presenceInfo xmlns:p15="http://schemas.microsoft.com/office/powerpoint/2012/main" userId="S::mhaenick@deloitte.com::54ffd2be-9a59-4577-881c-8a19a1910fbd" providerId="AD"/>
      </p:ext>
    </p:extLst>
  </p:cmAuthor>
  <p:cmAuthor id="3" name="Nautiyal, Mohit" initials="NM" lastIdx="5" clrIdx="3">
    <p:extLst>
      <p:ext uri="{19B8F6BF-5375-455C-9EA6-DF929625EA0E}">
        <p15:presenceInfo xmlns:p15="http://schemas.microsoft.com/office/powerpoint/2012/main" userId="S-1-5-21-238447276-1040861923-1850952788-2240806" providerId="AD"/>
      </p:ext>
    </p:extLst>
  </p:cmAuthor>
  <p:cmAuthor id="4" name="Reardon, Erika E" initials="REE" lastIdx="4" clrIdx="4">
    <p:extLst>
      <p:ext uri="{19B8F6BF-5375-455C-9EA6-DF929625EA0E}">
        <p15:presenceInfo xmlns:p15="http://schemas.microsoft.com/office/powerpoint/2012/main" userId="S-1-5-21-848115496-1524922173-1168901340-635123" providerId="AD"/>
      </p:ext>
    </p:extLst>
  </p:cmAuthor>
  <p:cmAuthor id="5" name="Administrator" initials="A" lastIdx="10" clrIdx="5">
    <p:extLst>
      <p:ext uri="{19B8F6BF-5375-455C-9EA6-DF929625EA0E}">
        <p15:presenceInfo xmlns:p15="http://schemas.microsoft.com/office/powerpoint/2012/main" userId="Administrator" providerId="None"/>
      </p:ext>
    </p:extLst>
  </p:cmAuthor>
  <p:cmAuthor id="6" name="Welch, Tim" initials="WT" lastIdx="8" clrIdx="6">
    <p:extLst>
      <p:ext uri="{19B8F6BF-5375-455C-9EA6-DF929625EA0E}">
        <p15:presenceInfo xmlns:p15="http://schemas.microsoft.com/office/powerpoint/2012/main" userId="S::tiwelch@deloitte.com::04740c64-3fa7-4d72-bbe8-caf1871371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FF0000"/>
    <a:srgbClr val="5E5E5E"/>
    <a:srgbClr val="C9C9C9"/>
    <a:srgbClr val="CC0000"/>
    <a:srgbClr val="FFFFFF"/>
    <a:srgbClr val="6EBE4A"/>
    <a:srgbClr val="CB0000"/>
    <a:srgbClr val="B1392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83E6E3-FA7D-4D7B-A595-EF9225AFEA8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3817" autoAdjust="0"/>
  </p:normalViewPr>
  <p:slideViewPr>
    <p:cSldViewPr snapToGrid="0" snapToObjects="1" showGuides="1">
      <p:cViewPr varScale="1">
        <p:scale>
          <a:sx n="83" d="100"/>
          <a:sy n="83" d="100"/>
        </p:scale>
        <p:origin x="1424" y="60"/>
      </p:cViewPr>
      <p:guideLst>
        <p:guide pos="3438"/>
        <p:guide orient="horz" pos="1860"/>
        <p:guide pos="828"/>
      </p:guideLst>
    </p:cSldViewPr>
  </p:slideViewPr>
  <p:notesTextViewPr>
    <p:cViewPr>
      <p:scale>
        <a:sx n="100" d="100"/>
        <a:sy n="100" d="100"/>
      </p:scale>
      <p:origin x="0" y="0"/>
    </p:cViewPr>
  </p:notesTextViewPr>
  <p:sorterViewPr>
    <p:cViewPr>
      <p:scale>
        <a:sx n="160" d="100"/>
        <a:sy n="160" d="100"/>
      </p:scale>
      <p:origin x="0" y="-26165"/>
    </p:cViewPr>
  </p:sorterViewPr>
  <p:notesViewPr>
    <p:cSldViewPr snapToGrid="0" snapToObjects="1" showGuides="1">
      <p:cViewPr varScale="1">
        <p:scale>
          <a:sx n="51" d="100"/>
          <a:sy n="51" d="100"/>
        </p:scale>
        <p:origin x="2692"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dirty="0">
              <a:latin typeface="Arial" panose="020B0604020202020204"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ea typeface="+mn-ea"/>
                <a:cs typeface="+mn-cs"/>
              </a:defRPr>
            </a:lvl1pPr>
          </a:lstStyle>
          <a:p>
            <a:pPr>
              <a:defRPr/>
            </a:pPr>
            <a:fld id="{2FE48B1C-1E6B-744F-8E6C-3836D33BC0D9}" type="datetimeFigureOut">
              <a:rPr lang="en-US">
                <a:latin typeface="Arial" panose="020B0604020202020204" pitchFamily="34" charset="0"/>
              </a:rPr>
              <a:pPr>
                <a:defRPr/>
              </a:pPr>
              <a:t>7/17/2020</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ea typeface="+mn-ea"/>
                <a:cs typeface="+mn-cs"/>
              </a:defRPr>
            </a:lvl1pPr>
          </a:lstStyle>
          <a:p>
            <a:pPr>
              <a:defRPr/>
            </a:pPr>
            <a:fld id="{F5A8EAB7-F1BA-274C-91A9-46214A29E509}" type="slidenum">
              <a:rPr lang="en-US">
                <a:latin typeface="Arial" panose="020B0604020202020204" pitchFamily="34" charset="0"/>
              </a:rPr>
              <a:pPr>
                <a:defRPr/>
              </a:pPr>
              <a:t>‹#›</a:t>
            </a:fld>
            <a:endParaRPr lang="en-US" dirty="0">
              <a:latin typeface="Arial" panose="020B0604020202020204" pitchFamily="34" charset="0"/>
            </a:endParaRPr>
          </a:p>
        </p:txBody>
      </p:sp>
    </p:spTree>
    <p:extLst>
      <p:ext uri="{BB962C8B-B14F-4D97-AF65-F5344CB8AC3E}">
        <p14:creationId xmlns:p14="http://schemas.microsoft.com/office/powerpoint/2010/main" val="3338480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Arial" panose="020B0604020202020204" pitchFamily="34" charset="0"/>
                <a:ea typeface="+mn-ea"/>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Arial" panose="020B0604020202020204" pitchFamily="34" charset="0"/>
                <a:ea typeface="+mn-ea"/>
                <a:cs typeface="+mn-cs"/>
              </a:defRPr>
            </a:lvl1pPr>
          </a:lstStyle>
          <a:p>
            <a:pPr>
              <a:defRPr/>
            </a:pPr>
            <a:fld id="{2A637A29-4E7E-A24B-BAB1-D48C888F91E4}" type="datetimeFigureOut">
              <a:rPr lang="en-US" smtClean="0"/>
              <a:pPr>
                <a:defRPr/>
              </a:pPr>
              <a:t>7/17/2020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endParaRPr lang="en-US" noProof="0"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Arial" panose="020B0604020202020204" pitchFamily="34" charset="0"/>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Arial" panose="020B0604020202020204" pitchFamily="34" charset="0"/>
                <a:ea typeface="+mn-ea"/>
                <a:cs typeface="+mn-cs"/>
              </a:defRPr>
            </a:lvl1pPr>
          </a:lstStyle>
          <a:p>
            <a:pPr>
              <a:defRPr/>
            </a:pPr>
            <a:fld id="{F97A1FA6-25DE-9E4E-A34D-CF67DE7DBDC7}" type="slidenum">
              <a:rPr lang="en-US" smtClean="0"/>
              <a:pPr>
                <a:defRPr/>
              </a:pPr>
              <a:t>‹#›</a:t>
            </a:fld>
            <a:endParaRPr lang="en-US" dirty="0"/>
          </a:p>
        </p:txBody>
      </p:sp>
    </p:spTree>
    <p:extLst>
      <p:ext uri="{BB962C8B-B14F-4D97-AF65-F5344CB8AC3E}">
        <p14:creationId xmlns:p14="http://schemas.microsoft.com/office/powerpoint/2010/main" val="322849259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7A1FA6-25DE-9E4E-A34D-CF67DE7DBDC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969163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1">
            <a:lumMod val="25000"/>
            <a:lumOff val="75000"/>
          </a:schemeClr>
        </a:solidFill>
        <a:effectLst/>
      </p:bgPr>
    </p:bg>
    <p:spTree>
      <p:nvGrpSpPr>
        <p:cNvPr id="1" name=""/>
        <p:cNvGrpSpPr/>
        <p:nvPr/>
      </p:nvGrpSpPr>
      <p:grpSpPr>
        <a:xfrm>
          <a:off x="0" y="0"/>
          <a:ext cx="0" cy="0"/>
          <a:chOff x="0" y="0"/>
          <a:chExt cx="0" cy="0"/>
        </a:xfrm>
      </p:grpSpPr>
      <p:sp>
        <p:nvSpPr>
          <p:cNvPr id="16" name="Subtitle 2"/>
          <p:cNvSpPr>
            <a:spLocks noGrp="1"/>
          </p:cNvSpPr>
          <p:nvPr>
            <p:ph type="subTitle" idx="1" hasCustomPrompt="1"/>
          </p:nvPr>
        </p:nvSpPr>
        <p:spPr>
          <a:xfrm>
            <a:off x="352122" y="3868769"/>
            <a:ext cx="6222316" cy="288131"/>
          </a:xfrm>
          <a:prstGeom prst="rect">
            <a:avLst/>
          </a:prstGeom>
        </p:spPr>
        <p:txBody>
          <a:bodyPr lIns="91420" tIns="45710" rIns="91420" bIns="45710" anchor="b" anchorCtr="0">
            <a:noAutofit/>
          </a:bodyPr>
          <a:lstStyle>
            <a:lvl1pPr marL="0" indent="0" algn="l">
              <a:buNone/>
              <a:defRPr sz="1200" b="0" i="0">
                <a:solidFill>
                  <a:schemeClr val="bg2"/>
                </a:solidFill>
                <a:latin typeface="Arial" panose="020B0604020202020204" pitchFamily="34" charset="0"/>
                <a:cs typeface="Arial" panose="020B0604020202020204" pitchFamily="34" charset="0"/>
              </a:defRPr>
            </a:lvl1pPr>
            <a:lvl2pPr marL="257142" indent="0" algn="ctr">
              <a:buNone/>
              <a:defRPr>
                <a:solidFill>
                  <a:schemeClr val="tx1">
                    <a:tint val="75000"/>
                  </a:schemeClr>
                </a:solidFill>
              </a:defRPr>
            </a:lvl2pPr>
            <a:lvl3pPr marL="514290" indent="0" algn="ctr">
              <a:buNone/>
              <a:defRPr>
                <a:solidFill>
                  <a:schemeClr val="tx1">
                    <a:tint val="75000"/>
                  </a:schemeClr>
                </a:solidFill>
              </a:defRPr>
            </a:lvl3pPr>
            <a:lvl4pPr marL="771434" indent="0" algn="ctr">
              <a:buNone/>
              <a:defRPr>
                <a:solidFill>
                  <a:schemeClr val="tx1">
                    <a:tint val="75000"/>
                  </a:schemeClr>
                </a:solidFill>
              </a:defRPr>
            </a:lvl4pPr>
            <a:lvl5pPr marL="1028581" indent="0" algn="ctr">
              <a:buNone/>
              <a:defRPr>
                <a:solidFill>
                  <a:schemeClr val="tx1">
                    <a:tint val="75000"/>
                  </a:schemeClr>
                </a:solidFill>
              </a:defRPr>
            </a:lvl5pPr>
            <a:lvl6pPr marL="1285723" indent="0" algn="ctr">
              <a:buNone/>
              <a:defRPr>
                <a:solidFill>
                  <a:schemeClr val="tx1">
                    <a:tint val="75000"/>
                  </a:schemeClr>
                </a:solidFill>
              </a:defRPr>
            </a:lvl6pPr>
            <a:lvl7pPr marL="1542871" indent="0" algn="ctr">
              <a:buNone/>
              <a:defRPr>
                <a:solidFill>
                  <a:schemeClr val="tx1">
                    <a:tint val="75000"/>
                  </a:schemeClr>
                </a:solidFill>
              </a:defRPr>
            </a:lvl7pPr>
            <a:lvl8pPr marL="1800015" indent="0" algn="ctr">
              <a:buNone/>
              <a:defRPr>
                <a:solidFill>
                  <a:schemeClr val="tx1">
                    <a:tint val="75000"/>
                  </a:schemeClr>
                </a:solidFill>
              </a:defRPr>
            </a:lvl8pPr>
            <a:lvl9pPr marL="2057162" indent="0" algn="ctr">
              <a:buNone/>
              <a:defRPr>
                <a:solidFill>
                  <a:schemeClr val="tx1">
                    <a:tint val="75000"/>
                  </a:schemeClr>
                </a:solidFill>
              </a:defRPr>
            </a:lvl9pPr>
          </a:lstStyle>
          <a:p>
            <a:r>
              <a:rPr lang="en-GB" dirty="0"/>
              <a:t>Speaker Name</a:t>
            </a:r>
            <a:endParaRPr lang="en-US" dirty="0"/>
          </a:p>
        </p:txBody>
      </p:sp>
      <p:sp>
        <p:nvSpPr>
          <p:cNvPr id="17" name="Text Placeholder 38"/>
          <p:cNvSpPr>
            <a:spLocks noGrp="1"/>
          </p:cNvSpPr>
          <p:nvPr>
            <p:ph type="body" sz="quarter" idx="11" hasCustomPrompt="1"/>
          </p:nvPr>
        </p:nvSpPr>
        <p:spPr>
          <a:xfrm>
            <a:off x="352122" y="4108766"/>
            <a:ext cx="6222316" cy="288131"/>
          </a:xfrm>
          <a:prstGeom prst="rect">
            <a:avLst/>
          </a:prstGeom>
        </p:spPr>
        <p:txBody>
          <a:bodyPr lIns="91420" tIns="45710" rIns="91420" bIns="45710"/>
          <a:lstStyle>
            <a:lvl1pPr marL="0" indent="0" algn="l">
              <a:buFontTx/>
              <a:buNone/>
              <a:defRPr lang="en-US" sz="1200" b="0" i="0" kern="1200" dirty="0" smtClean="0">
                <a:solidFill>
                  <a:schemeClr val="bg2"/>
                </a:solidFill>
                <a:latin typeface="Arial" panose="020B0604020202020204" pitchFamily="34" charset="0"/>
                <a:ea typeface="+mn-ea"/>
                <a:cs typeface="Arial" panose="020B0604020202020204" pitchFamily="34" charset="0"/>
              </a:defRPr>
            </a:lvl1pPr>
            <a:lvl2pPr>
              <a:buFontTx/>
              <a:buNone/>
              <a:defRPr lang="en-US" sz="1125" kern="1200" dirty="0" smtClean="0">
                <a:solidFill>
                  <a:schemeClr val="bg1"/>
                </a:solidFill>
                <a:latin typeface="+mj-lt"/>
                <a:ea typeface="+mn-ea"/>
                <a:cs typeface="+mn-cs"/>
              </a:defRPr>
            </a:lvl2pPr>
            <a:lvl3pPr>
              <a:buFontTx/>
              <a:buNone/>
              <a:defRPr lang="en-US" sz="1125" kern="1200" dirty="0" smtClean="0">
                <a:solidFill>
                  <a:schemeClr val="bg1"/>
                </a:solidFill>
                <a:latin typeface="+mj-lt"/>
                <a:ea typeface="+mn-ea"/>
                <a:cs typeface="+mn-cs"/>
              </a:defRPr>
            </a:lvl3pPr>
            <a:lvl4pPr>
              <a:buFontTx/>
              <a:buNone/>
              <a:defRPr lang="en-US" sz="1125" kern="1200" dirty="0" smtClean="0">
                <a:solidFill>
                  <a:schemeClr val="bg1"/>
                </a:solidFill>
                <a:latin typeface="+mj-lt"/>
                <a:ea typeface="+mn-ea"/>
                <a:cs typeface="+mn-cs"/>
              </a:defRPr>
            </a:lvl4pPr>
            <a:lvl5pPr>
              <a:buFontTx/>
              <a:buNone/>
              <a:defRPr lang="en-US" sz="1125" kern="1200" dirty="0" smtClean="0">
                <a:solidFill>
                  <a:schemeClr val="bg1"/>
                </a:solidFill>
                <a:latin typeface="+mj-lt"/>
                <a:ea typeface="+mn-ea"/>
                <a:cs typeface="+mn-cs"/>
              </a:defRPr>
            </a:lvl5pPr>
          </a:lstStyle>
          <a:p>
            <a:pPr lvl="0"/>
            <a:r>
              <a:rPr lang="en-GB" dirty="0"/>
              <a:t>Speaker Title</a:t>
            </a:r>
          </a:p>
        </p:txBody>
      </p:sp>
      <p:sp>
        <p:nvSpPr>
          <p:cNvPr id="18" name="Text Placeholder 40"/>
          <p:cNvSpPr>
            <a:spLocks noGrp="1"/>
          </p:cNvSpPr>
          <p:nvPr>
            <p:ph type="body" sz="quarter" idx="12" hasCustomPrompt="1"/>
          </p:nvPr>
        </p:nvSpPr>
        <p:spPr>
          <a:xfrm>
            <a:off x="352122" y="4348763"/>
            <a:ext cx="6222316" cy="288131"/>
          </a:xfrm>
          <a:prstGeom prst="rect">
            <a:avLst/>
          </a:prstGeom>
        </p:spPr>
        <p:txBody>
          <a:bodyPr lIns="91420" tIns="45710" rIns="91420" bIns="45710"/>
          <a:lstStyle>
            <a:lvl1pPr marL="0" indent="0" algn="l">
              <a:buFontTx/>
              <a:buNone/>
              <a:defRPr lang="en-US" sz="1200" b="0" i="0" kern="1200" dirty="0" smtClean="0">
                <a:solidFill>
                  <a:schemeClr val="bg2"/>
                </a:solidFill>
                <a:latin typeface="Arial" panose="020B0604020202020204" pitchFamily="34" charset="0"/>
                <a:ea typeface="+mn-ea"/>
                <a:cs typeface="Arial" panose="020B0604020202020204" pitchFamily="34" charset="0"/>
              </a:defRPr>
            </a:lvl1pPr>
            <a:lvl2pPr>
              <a:buFontTx/>
              <a:buNone/>
              <a:defRPr lang="en-US" sz="1125" kern="1200" dirty="0" smtClean="0">
                <a:solidFill>
                  <a:schemeClr val="bg1"/>
                </a:solidFill>
                <a:latin typeface="+mj-lt"/>
                <a:ea typeface="+mn-ea"/>
                <a:cs typeface="+mn-cs"/>
              </a:defRPr>
            </a:lvl2pPr>
            <a:lvl3pPr>
              <a:buFontTx/>
              <a:buNone/>
              <a:defRPr lang="en-US" sz="1125" kern="1200" dirty="0" smtClean="0">
                <a:solidFill>
                  <a:schemeClr val="bg1"/>
                </a:solidFill>
                <a:latin typeface="+mj-lt"/>
                <a:ea typeface="+mn-ea"/>
                <a:cs typeface="+mn-cs"/>
              </a:defRPr>
            </a:lvl3pPr>
            <a:lvl4pPr>
              <a:buFontTx/>
              <a:buNone/>
              <a:defRPr lang="en-US" sz="1125" kern="1200" dirty="0" smtClean="0">
                <a:solidFill>
                  <a:schemeClr val="bg1"/>
                </a:solidFill>
                <a:latin typeface="+mj-lt"/>
                <a:ea typeface="+mn-ea"/>
                <a:cs typeface="+mn-cs"/>
              </a:defRPr>
            </a:lvl4pPr>
            <a:lvl5pPr>
              <a:buFontTx/>
              <a:buNone/>
              <a:defRPr lang="en-US" sz="1125" kern="1200" dirty="0" smtClean="0">
                <a:solidFill>
                  <a:schemeClr val="bg1"/>
                </a:solidFill>
                <a:latin typeface="+mj-lt"/>
                <a:ea typeface="+mn-ea"/>
                <a:cs typeface="+mn-cs"/>
              </a:defRPr>
            </a:lvl5pPr>
          </a:lstStyle>
          <a:p>
            <a:pPr lvl="0"/>
            <a:r>
              <a:rPr lang="en-GB" dirty="0"/>
              <a:t>Date</a:t>
            </a:r>
          </a:p>
        </p:txBody>
      </p:sp>
      <p:sp>
        <p:nvSpPr>
          <p:cNvPr id="19" name="Text Placeholder 2"/>
          <p:cNvSpPr>
            <a:spLocks noGrp="1"/>
          </p:cNvSpPr>
          <p:nvPr>
            <p:ph type="body" sz="quarter" idx="13" hasCustomPrompt="1"/>
          </p:nvPr>
        </p:nvSpPr>
        <p:spPr>
          <a:xfrm>
            <a:off x="347469" y="3211464"/>
            <a:ext cx="6226969" cy="299001"/>
          </a:xfrm>
          <a:prstGeom prst="rect">
            <a:avLst/>
          </a:prstGeom>
        </p:spPr>
        <p:txBody>
          <a:bodyPr lIns="91420" tIns="45710" rIns="91420" bIns="45710"/>
          <a:lstStyle>
            <a:lvl1pPr marL="0" indent="0">
              <a:buFont typeface="Arial" panose="020B0604020202020204" pitchFamily="34" charset="0"/>
              <a:buNone/>
              <a:defRPr sz="1650" b="0" i="0" baseline="0">
                <a:solidFill>
                  <a:schemeClr val="bg2"/>
                </a:solidFill>
                <a:latin typeface="Arial" panose="020B0604020202020204" pitchFamily="34" charset="0"/>
                <a:cs typeface="Arial" panose="020B0604020202020204" pitchFamily="34" charset="0"/>
              </a:defRPr>
            </a:lvl1pPr>
            <a:lvl2pPr marL="228586" indent="0">
              <a:buNone/>
              <a:defRPr/>
            </a:lvl2pPr>
            <a:lvl3pPr marL="320551" indent="0">
              <a:buNone/>
              <a:defRPr/>
            </a:lvl3pPr>
            <a:lvl4pPr marL="387521" indent="0">
              <a:buNone/>
              <a:defRPr/>
            </a:lvl4pPr>
            <a:lvl5pPr marL="450916" indent="0">
              <a:buNone/>
              <a:defRPr/>
            </a:lvl5pPr>
          </a:lstStyle>
          <a:p>
            <a:pPr lvl="0"/>
            <a:r>
              <a:rPr lang="en-GB" dirty="0"/>
              <a:t>Subtitle Goes Here</a:t>
            </a:r>
          </a:p>
        </p:txBody>
      </p:sp>
      <p:sp>
        <p:nvSpPr>
          <p:cNvPr id="20" name="Title 1"/>
          <p:cNvSpPr>
            <a:spLocks noGrp="1"/>
          </p:cNvSpPr>
          <p:nvPr>
            <p:ph type="ctrTitle" hasCustomPrompt="1"/>
          </p:nvPr>
        </p:nvSpPr>
        <p:spPr>
          <a:xfrm>
            <a:off x="319324" y="2639977"/>
            <a:ext cx="6255114" cy="644730"/>
          </a:xfrm>
          <a:prstGeom prst="rect">
            <a:avLst/>
          </a:prstGeom>
        </p:spPr>
        <p:txBody>
          <a:bodyPr anchor="b"/>
          <a:lstStyle>
            <a:lvl1pPr marL="0" indent="0" algn="l">
              <a:lnSpc>
                <a:spcPct val="90000"/>
              </a:lnSpc>
              <a:buFont typeface="Arial" panose="020B0604020202020204" pitchFamily="34" charset="0"/>
              <a:buNone/>
              <a:defRPr sz="3000" b="0" i="0" spc="0" baseline="0">
                <a:solidFill>
                  <a:schemeClr val="bg2"/>
                </a:solidFill>
                <a:latin typeface="Arial" panose="020B0604020202020204" pitchFamily="34" charset="0"/>
                <a:cs typeface="Arial" panose="020B0604020202020204" pitchFamily="34" charset="0"/>
              </a:defRPr>
            </a:lvl1pPr>
          </a:lstStyle>
          <a:p>
            <a:r>
              <a:rPr lang="en-GB" dirty="0"/>
              <a:t>Presentation Title Goes Here</a:t>
            </a:r>
            <a:endParaRPr lang="en-US" dirty="0"/>
          </a:p>
        </p:txBody>
      </p:sp>
    </p:spTree>
    <p:extLst>
      <p:ext uri="{BB962C8B-B14F-4D97-AF65-F5344CB8AC3E}">
        <p14:creationId xmlns:p14="http://schemas.microsoft.com/office/powerpoint/2010/main" val="1744152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3"/>
          <p:cNvSpPr>
            <a:spLocks noChangeArrowheads="1"/>
          </p:cNvSpPr>
          <p:nvPr userDrawn="1"/>
        </p:nvSpPr>
        <p:spPr bwMode="auto">
          <a:xfrm>
            <a:off x="0" y="-57150"/>
            <a:ext cx="6858000" cy="4343400"/>
          </a:xfrm>
          <a:prstGeom prst="rect">
            <a:avLst/>
          </a:prstGeom>
          <a:gradFill rotWithShape="0">
            <a:gsLst>
              <a:gs pos="0">
                <a:schemeClr val="tx1"/>
              </a:gs>
              <a:gs pos="100000">
                <a:srgbClr val="333333"/>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7"/>
          <p:cNvSpPr>
            <a:spLocks noChangeArrowheads="1"/>
          </p:cNvSpPr>
          <p:nvPr userDrawn="1"/>
        </p:nvSpPr>
        <p:spPr bwMode="auto">
          <a:xfrm>
            <a:off x="0" y="4229100"/>
            <a:ext cx="6858000" cy="9144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 name="Line 10"/>
          <p:cNvSpPr>
            <a:spLocks noChangeShapeType="1"/>
          </p:cNvSpPr>
          <p:nvPr userDrawn="1"/>
        </p:nvSpPr>
        <p:spPr bwMode="auto">
          <a:xfrm>
            <a:off x="0" y="4229100"/>
            <a:ext cx="6858000" cy="0"/>
          </a:xfrm>
          <a:prstGeom prst="line">
            <a:avLst/>
          </a:prstGeom>
          <a:noFill/>
          <a:ln w="6350">
            <a:solidFill>
              <a:srgbClr val="4D4D4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7" name="Picture 1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28951" y="4514851"/>
            <a:ext cx="726281" cy="326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14350" y="1200150"/>
            <a:ext cx="5829300" cy="857250"/>
          </a:xfrm>
        </p:spPr>
        <p:txBody>
          <a:bodyPr anchor="ctr"/>
          <a:lstStyle>
            <a:lvl1pPr algn="ctr">
              <a:defRPr>
                <a:solidFill>
                  <a:schemeClr val="bg1"/>
                </a:solidFill>
              </a:defRPr>
            </a:lvl1pPr>
          </a:lstStyle>
          <a:p>
            <a:r>
              <a:rPr lang="en-US"/>
              <a:t>Click to edit Master title style</a:t>
            </a:r>
          </a:p>
        </p:txBody>
      </p:sp>
      <p:sp>
        <p:nvSpPr>
          <p:cNvPr id="3075" name="Rectangle 3"/>
          <p:cNvSpPr>
            <a:spLocks noGrp="1" noChangeArrowheads="1"/>
          </p:cNvSpPr>
          <p:nvPr>
            <p:ph type="subTitle" idx="1"/>
          </p:nvPr>
        </p:nvSpPr>
        <p:spPr>
          <a:xfrm>
            <a:off x="1028700" y="2400300"/>
            <a:ext cx="4800600" cy="1314450"/>
          </a:xfrm>
        </p:spPr>
        <p:txBody>
          <a:bodyPr/>
          <a:lstStyle>
            <a:lvl1pPr marL="0" indent="0" algn="ctr">
              <a:buFont typeface="Wingdings" charset="2"/>
              <a:buNone/>
              <a:defRPr>
                <a:solidFill>
                  <a:srgbClr val="CCCCCC"/>
                </a:solidFill>
              </a:defRPr>
            </a:lvl1pPr>
          </a:lstStyle>
          <a:p>
            <a:r>
              <a:rPr lang="en-US"/>
              <a:t>Click to edit Master subtitle style</a:t>
            </a:r>
          </a:p>
        </p:txBody>
      </p:sp>
    </p:spTree>
    <p:extLst>
      <p:ext uri="{BB962C8B-B14F-4D97-AF65-F5344CB8AC3E}">
        <p14:creationId xmlns:p14="http://schemas.microsoft.com/office/powerpoint/2010/main" val="2458014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Sourcing &amp; Procurement</a:t>
            </a:r>
          </a:p>
        </p:txBody>
      </p:sp>
      <p:sp>
        <p:nvSpPr>
          <p:cNvPr id="5" name="Rectangle 6"/>
          <p:cNvSpPr>
            <a:spLocks noGrp="1" noChangeArrowheads="1"/>
          </p:cNvSpPr>
          <p:nvPr>
            <p:ph type="sldNum" sz="quarter" idx="11"/>
          </p:nvPr>
        </p:nvSpPr>
        <p:spPr>
          <a:ln/>
        </p:spPr>
        <p:txBody>
          <a:bodyPr/>
          <a:lstStyle>
            <a:lvl1pPr>
              <a:defRPr/>
            </a:lvl1pPr>
          </a:lstStyle>
          <a:p>
            <a:pPr>
              <a:defRPr/>
            </a:pPr>
            <a:fld id="{6EDB63DC-F030-4B8C-87A2-16AA6B75D10F}"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fld id="{D99BAB17-E5C3-465C-A49A-1760628C43FE}" type="datetime1">
              <a:rPr lang="en-US"/>
              <a:pPr>
                <a:defRPr/>
              </a:pPr>
              <a:t>7/17/2020</a:t>
            </a:fld>
            <a:endParaRPr lang="en-US"/>
          </a:p>
        </p:txBody>
      </p:sp>
    </p:spTree>
    <p:extLst>
      <p:ext uri="{BB962C8B-B14F-4D97-AF65-F5344CB8AC3E}">
        <p14:creationId xmlns:p14="http://schemas.microsoft.com/office/powerpoint/2010/main" val="3109118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3305176"/>
            <a:ext cx="5829300" cy="1021556"/>
          </a:xfrm>
        </p:spPr>
        <p:txBody>
          <a:bodyPr/>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541735" y="2180035"/>
            <a:ext cx="58293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5" name="Rectangle 6"/>
          <p:cNvSpPr>
            <a:spLocks noGrp="1" noChangeArrowheads="1"/>
          </p:cNvSpPr>
          <p:nvPr>
            <p:ph type="sldNum" sz="quarter" idx="11"/>
          </p:nvPr>
        </p:nvSpPr>
        <p:spPr>
          <a:ln/>
        </p:spPr>
        <p:txBody>
          <a:bodyPr/>
          <a:lstStyle>
            <a:lvl1pPr>
              <a:defRPr/>
            </a:lvl1pPr>
          </a:lstStyle>
          <a:p>
            <a:pPr>
              <a:defRPr/>
            </a:pPr>
            <a:fld id="{8B18A1FC-D39B-41E0-8DDF-811FC40B5A99}"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fld id="{DD3A68CD-2C27-4783-A316-79D3BA069AFD}" type="datetime1">
              <a:rPr lang="en-US"/>
              <a:pPr>
                <a:defRPr/>
              </a:pPr>
              <a:t>7/17/2020</a:t>
            </a:fld>
            <a:endParaRPr lang="en-US"/>
          </a:p>
        </p:txBody>
      </p:sp>
    </p:spTree>
    <p:extLst>
      <p:ext uri="{BB962C8B-B14F-4D97-AF65-F5344CB8AC3E}">
        <p14:creationId xmlns:p14="http://schemas.microsoft.com/office/powerpoint/2010/main" val="1452200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1600"/>
            <a:ext cx="2914650" cy="291465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371600"/>
            <a:ext cx="2914650" cy="291465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6" name="Rectangle 6"/>
          <p:cNvSpPr>
            <a:spLocks noGrp="1" noChangeArrowheads="1"/>
          </p:cNvSpPr>
          <p:nvPr>
            <p:ph type="sldNum" sz="quarter" idx="11"/>
          </p:nvPr>
        </p:nvSpPr>
        <p:spPr>
          <a:ln/>
        </p:spPr>
        <p:txBody>
          <a:bodyPr/>
          <a:lstStyle>
            <a:lvl1pPr>
              <a:defRPr/>
            </a:lvl1pPr>
          </a:lstStyle>
          <a:p>
            <a:pPr>
              <a:defRPr/>
            </a:pPr>
            <a:fld id="{7D3C2348-E40D-45CF-8829-9547818D17AB}"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fld id="{AF4B2A76-DE00-48AE-AE0D-9726A81EF618}" type="datetime1">
              <a:rPr lang="en-US"/>
              <a:pPr>
                <a:defRPr/>
              </a:pPr>
              <a:t>7/17/2020</a:t>
            </a:fld>
            <a:endParaRPr lang="en-US"/>
          </a:p>
        </p:txBody>
      </p:sp>
    </p:spTree>
    <p:extLst>
      <p:ext uri="{BB962C8B-B14F-4D97-AF65-F5344CB8AC3E}">
        <p14:creationId xmlns:p14="http://schemas.microsoft.com/office/powerpoint/2010/main" val="4634361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205979"/>
            <a:ext cx="61722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1151335"/>
            <a:ext cx="3030141"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631156"/>
            <a:ext cx="3030141"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1151335"/>
            <a:ext cx="3031331"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69" y="1631156"/>
            <a:ext cx="3031331"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8" name="Rectangle 6"/>
          <p:cNvSpPr>
            <a:spLocks noGrp="1" noChangeArrowheads="1"/>
          </p:cNvSpPr>
          <p:nvPr>
            <p:ph type="sldNum" sz="quarter" idx="11"/>
          </p:nvPr>
        </p:nvSpPr>
        <p:spPr>
          <a:ln/>
        </p:spPr>
        <p:txBody>
          <a:bodyPr/>
          <a:lstStyle>
            <a:lvl1pPr>
              <a:defRPr/>
            </a:lvl1pPr>
          </a:lstStyle>
          <a:p>
            <a:pPr>
              <a:defRPr/>
            </a:pPr>
            <a:fld id="{7CAEEA74-12AD-4D36-89DF-1B24B1EED60F}" type="slidenum">
              <a:rPr lang="en-US"/>
              <a:pPr>
                <a:defRPr/>
              </a:pPr>
              <a:t>‹#›</a:t>
            </a:fld>
            <a:endParaRPr lang="en-US"/>
          </a:p>
        </p:txBody>
      </p:sp>
      <p:sp>
        <p:nvSpPr>
          <p:cNvPr id="9" name="Rectangle 18"/>
          <p:cNvSpPr>
            <a:spLocks noGrp="1" noChangeArrowheads="1"/>
          </p:cNvSpPr>
          <p:nvPr>
            <p:ph type="dt" sz="half" idx="12"/>
          </p:nvPr>
        </p:nvSpPr>
        <p:spPr>
          <a:ln/>
        </p:spPr>
        <p:txBody>
          <a:bodyPr/>
          <a:lstStyle>
            <a:lvl1pPr>
              <a:defRPr/>
            </a:lvl1pPr>
          </a:lstStyle>
          <a:p>
            <a:pPr>
              <a:defRPr/>
            </a:pPr>
            <a:fld id="{4BAF7803-405C-4772-8742-B07ECC7F60A2}" type="datetime1">
              <a:rPr lang="en-US"/>
              <a:pPr>
                <a:defRPr/>
              </a:pPr>
              <a:t>7/17/2020</a:t>
            </a:fld>
            <a:endParaRPr lang="en-US"/>
          </a:p>
        </p:txBody>
      </p:sp>
    </p:spTree>
    <p:extLst>
      <p:ext uri="{BB962C8B-B14F-4D97-AF65-F5344CB8AC3E}">
        <p14:creationId xmlns:p14="http://schemas.microsoft.com/office/powerpoint/2010/main" val="1653227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4" name="Rectangle 6"/>
          <p:cNvSpPr>
            <a:spLocks noGrp="1" noChangeArrowheads="1"/>
          </p:cNvSpPr>
          <p:nvPr>
            <p:ph type="sldNum" sz="quarter" idx="11"/>
          </p:nvPr>
        </p:nvSpPr>
        <p:spPr>
          <a:ln/>
        </p:spPr>
        <p:txBody>
          <a:bodyPr/>
          <a:lstStyle>
            <a:lvl1pPr>
              <a:defRPr/>
            </a:lvl1pPr>
          </a:lstStyle>
          <a:p>
            <a:pPr>
              <a:defRPr/>
            </a:pPr>
            <a:fld id="{0AE5F5A8-2C9A-48F1-8C4E-47DFF03B9D87}" type="slidenum">
              <a:rPr lang="en-US"/>
              <a:pPr>
                <a:defRPr/>
              </a:pPr>
              <a:t>‹#›</a:t>
            </a:fld>
            <a:endParaRPr lang="en-US"/>
          </a:p>
        </p:txBody>
      </p:sp>
      <p:sp>
        <p:nvSpPr>
          <p:cNvPr id="5" name="Rectangle 18"/>
          <p:cNvSpPr>
            <a:spLocks noGrp="1" noChangeArrowheads="1"/>
          </p:cNvSpPr>
          <p:nvPr>
            <p:ph type="dt" sz="half" idx="12"/>
          </p:nvPr>
        </p:nvSpPr>
        <p:spPr>
          <a:ln/>
        </p:spPr>
        <p:txBody>
          <a:bodyPr/>
          <a:lstStyle>
            <a:lvl1pPr>
              <a:defRPr/>
            </a:lvl1pPr>
          </a:lstStyle>
          <a:p>
            <a:pPr>
              <a:defRPr/>
            </a:pPr>
            <a:fld id="{C4B0F28C-B77C-414E-A8F9-0D8ED24582D0}" type="datetime1">
              <a:rPr lang="en-US"/>
              <a:pPr>
                <a:defRPr/>
              </a:pPr>
              <a:t>7/17/2020</a:t>
            </a:fld>
            <a:endParaRPr lang="en-US"/>
          </a:p>
        </p:txBody>
      </p:sp>
    </p:spTree>
    <p:extLst>
      <p:ext uri="{BB962C8B-B14F-4D97-AF65-F5344CB8AC3E}">
        <p14:creationId xmlns:p14="http://schemas.microsoft.com/office/powerpoint/2010/main" val="3633289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3" name="Rectangle 6"/>
          <p:cNvSpPr>
            <a:spLocks noGrp="1" noChangeArrowheads="1"/>
          </p:cNvSpPr>
          <p:nvPr>
            <p:ph type="sldNum" sz="quarter" idx="11"/>
          </p:nvPr>
        </p:nvSpPr>
        <p:spPr>
          <a:ln/>
        </p:spPr>
        <p:txBody>
          <a:bodyPr/>
          <a:lstStyle>
            <a:lvl1pPr>
              <a:defRPr/>
            </a:lvl1pPr>
          </a:lstStyle>
          <a:p>
            <a:pPr>
              <a:defRPr/>
            </a:pPr>
            <a:fld id="{BA0EF904-3C1C-41AC-90AF-8EECF441576C}" type="slidenum">
              <a:rPr lang="en-US"/>
              <a:pPr>
                <a:defRPr/>
              </a:pPr>
              <a:t>‹#›</a:t>
            </a:fld>
            <a:endParaRPr lang="en-US"/>
          </a:p>
        </p:txBody>
      </p:sp>
      <p:sp>
        <p:nvSpPr>
          <p:cNvPr id="4" name="Rectangle 18"/>
          <p:cNvSpPr>
            <a:spLocks noGrp="1" noChangeArrowheads="1"/>
          </p:cNvSpPr>
          <p:nvPr>
            <p:ph type="dt" sz="half" idx="12"/>
          </p:nvPr>
        </p:nvSpPr>
        <p:spPr>
          <a:ln/>
        </p:spPr>
        <p:txBody>
          <a:bodyPr/>
          <a:lstStyle>
            <a:lvl1pPr>
              <a:defRPr/>
            </a:lvl1pPr>
          </a:lstStyle>
          <a:p>
            <a:pPr>
              <a:defRPr/>
            </a:pPr>
            <a:fld id="{FF65FCD6-6472-4533-BB42-18B0F854A237}" type="datetime1">
              <a:rPr lang="en-US"/>
              <a:pPr>
                <a:defRPr/>
              </a:pPr>
              <a:t>7/17/2020</a:t>
            </a:fld>
            <a:endParaRPr lang="en-US"/>
          </a:p>
        </p:txBody>
      </p:sp>
    </p:spTree>
    <p:extLst>
      <p:ext uri="{BB962C8B-B14F-4D97-AF65-F5344CB8AC3E}">
        <p14:creationId xmlns:p14="http://schemas.microsoft.com/office/powerpoint/2010/main" val="1566115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204787"/>
            <a:ext cx="2256235"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2681287" y="204788"/>
            <a:ext cx="3833813"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076326"/>
            <a:ext cx="2256235"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6" name="Rectangle 6"/>
          <p:cNvSpPr>
            <a:spLocks noGrp="1" noChangeArrowheads="1"/>
          </p:cNvSpPr>
          <p:nvPr>
            <p:ph type="sldNum" sz="quarter" idx="11"/>
          </p:nvPr>
        </p:nvSpPr>
        <p:spPr>
          <a:ln/>
        </p:spPr>
        <p:txBody>
          <a:bodyPr/>
          <a:lstStyle>
            <a:lvl1pPr>
              <a:defRPr/>
            </a:lvl1pPr>
          </a:lstStyle>
          <a:p>
            <a:pPr>
              <a:defRPr/>
            </a:pPr>
            <a:fld id="{BB95AEDB-FC10-40CF-875B-D0D58CB8B4BC}"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fld id="{6BA8D3AE-AAC8-4BB6-8A37-2189A4A42F8C}" type="datetime1">
              <a:rPr lang="en-US"/>
              <a:pPr>
                <a:defRPr/>
              </a:pPr>
              <a:t>7/17/2020</a:t>
            </a:fld>
            <a:endParaRPr lang="en-US"/>
          </a:p>
        </p:txBody>
      </p:sp>
    </p:spTree>
    <p:extLst>
      <p:ext uri="{BB962C8B-B14F-4D97-AF65-F5344CB8AC3E}">
        <p14:creationId xmlns:p14="http://schemas.microsoft.com/office/powerpoint/2010/main" val="221393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0"/>
            <a:ext cx="41148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459581"/>
            <a:ext cx="41148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344216" y="4025503"/>
            <a:ext cx="41148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6" name="Rectangle 6"/>
          <p:cNvSpPr>
            <a:spLocks noGrp="1" noChangeArrowheads="1"/>
          </p:cNvSpPr>
          <p:nvPr>
            <p:ph type="sldNum" sz="quarter" idx="11"/>
          </p:nvPr>
        </p:nvSpPr>
        <p:spPr>
          <a:ln/>
        </p:spPr>
        <p:txBody>
          <a:bodyPr/>
          <a:lstStyle>
            <a:lvl1pPr>
              <a:defRPr/>
            </a:lvl1pPr>
          </a:lstStyle>
          <a:p>
            <a:pPr>
              <a:defRPr/>
            </a:pPr>
            <a:fld id="{1B44E637-3917-43D8-8F77-AEC995C34631}"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fld id="{13C6D05F-69CA-44BC-96F3-772EC4E77C66}" type="datetime1">
              <a:rPr lang="en-US"/>
              <a:pPr>
                <a:defRPr/>
              </a:pPr>
              <a:t>7/17/2020</a:t>
            </a:fld>
            <a:endParaRPr lang="en-US"/>
          </a:p>
        </p:txBody>
      </p:sp>
    </p:spTree>
    <p:extLst>
      <p:ext uri="{BB962C8B-B14F-4D97-AF65-F5344CB8AC3E}">
        <p14:creationId xmlns:p14="http://schemas.microsoft.com/office/powerpoint/2010/main" val="41083849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5" name="Rectangle 6"/>
          <p:cNvSpPr>
            <a:spLocks noGrp="1" noChangeArrowheads="1"/>
          </p:cNvSpPr>
          <p:nvPr>
            <p:ph type="sldNum" sz="quarter" idx="11"/>
          </p:nvPr>
        </p:nvSpPr>
        <p:spPr>
          <a:ln/>
        </p:spPr>
        <p:txBody>
          <a:bodyPr/>
          <a:lstStyle>
            <a:lvl1pPr>
              <a:defRPr/>
            </a:lvl1pPr>
          </a:lstStyle>
          <a:p>
            <a:pPr>
              <a:defRPr/>
            </a:pPr>
            <a:fld id="{D494F801-CA7A-469F-9C84-AA2E20721B06}"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fld id="{AF2EC6CE-EE95-415C-8EB2-FB4DA44B44E5}" type="datetime1">
              <a:rPr lang="en-US"/>
              <a:pPr>
                <a:defRPr/>
              </a:pPr>
              <a:t>7/17/2020</a:t>
            </a:fld>
            <a:endParaRPr lang="en-US"/>
          </a:p>
        </p:txBody>
      </p:sp>
    </p:spTree>
    <p:extLst>
      <p:ext uri="{BB962C8B-B14F-4D97-AF65-F5344CB8AC3E}">
        <p14:creationId xmlns:p14="http://schemas.microsoft.com/office/powerpoint/2010/main" val="1462881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3" name="Rectangle 2"/>
          <p:cNvSpPr/>
          <p:nvPr userDrawn="1"/>
        </p:nvSpPr>
        <p:spPr>
          <a:xfrm>
            <a:off x="0" y="0"/>
            <a:ext cx="6858000" cy="3429000"/>
          </a:xfrm>
          <a:prstGeom prst="rect">
            <a:avLst/>
          </a:prstGeom>
          <a:solidFill>
            <a:schemeClr val="tx1">
              <a:lumMod val="25000"/>
              <a:lumOff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7" name="Title 1"/>
          <p:cNvSpPr>
            <a:spLocks noGrp="1"/>
          </p:cNvSpPr>
          <p:nvPr>
            <p:ph type="ctrTitle" hasCustomPrompt="1"/>
          </p:nvPr>
        </p:nvSpPr>
        <p:spPr>
          <a:xfrm>
            <a:off x="308610" y="2840151"/>
            <a:ext cx="5698532" cy="383166"/>
          </a:xfrm>
          <a:prstGeom prst="rect">
            <a:avLst/>
          </a:prstGeom>
          <a:noFill/>
        </p:spPr>
        <p:txBody>
          <a:bodyPr anchor="b">
            <a:spAutoFit/>
          </a:bodyPr>
          <a:lstStyle>
            <a:lvl1pPr marL="0" indent="0" algn="l">
              <a:lnSpc>
                <a:spcPct val="90000"/>
              </a:lnSpc>
              <a:buFont typeface="Arial" panose="020B0604020202020204" pitchFamily="34" charset="0"/>
              <a:buNone/>
              <a:defRPr sz="2100" b="0" i="0"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en-GB" dirty="0"/>
              <a:t>Section Title Goes Here</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238500"/>
            <a:ext cx="6858000" cy="190500"/>
          </a:xfrm>
          <a:prstGeom prst="rect">
            <a:avLst/>
          </a:prstGeom>
        </p:spPr>
      </p:pic>
      <p:sp>
        <p:nvSpPr>
          <p:cNvPr id="11" name="Text Placeholder 10"/>
          <p:cNvSpPr>
            <a:spLocks noGrp="1"/>
          </p:cNvSpPr>
          <p:nvPr>
            <p:ph type="body" sz="quarter" idx="10"/>
          </p:nvPr>
        </p:nvSpPr>
        <p:spPr>
          <a:xfrm>
            <a:off x="308611" y="3657601"/>
            <a:ext cx="4995110" cy="333553"/>
          </a:xfrm>
          <a:prstGeom prst="rect">
            <a:avLst/>
          </a:prstGeom>
        </p:spPr>
        <p:txBody>
          <a:bodyPr>
            <a:spAutoFit/>
          </a:bodyPr>
          <a:lstStyle>
            <a:lvl1pPr marL="0" indent="0">
              <a:buNone/>
              <a:defRPr lang="en-US" sz="1650" kern="1200" dirty="0" smtClean="0">
                <a:solidFill>
                  <a:schemeClr val="tx1">
                    <a:lumMod val="75000"/>
                    <a:lumOff val="25000"/>
                  </a:schemeClr>
                </a:solidFill>
                <a:latin typeface="Arial" panose="020B0604020202020204" pitchFamily="34" charset="0"/>
                <a:ea typeface="ＭＳ Ｐゴシック"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33972964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14900" y="571500"/>
            <a:ext cx="1485900" cy="3714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71500"/>
            <a:ext cx="4343400" cy="3714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Trustees Presentation</a:t>
            </a:r>
          </a:p>
        </p:txBody>
      </p:sp>
      <p:sp>
        <p:nvSpPr>
          <p:cNvPr id="5" name="Rectangle 6"/>
          <p:cNvSpPr>
            <a:spLocks noGrp="1" noChangeArrowheads="1"/>
          </p:cNvSpPr>
          <p:nvPr>
            <p:ph type="sldNum" sz="quarter" idx="11"/>
          </p:nvPr>
        </p:nvSpPr>
        <p:spPr>
          <a:ln/>
        </p:spPr>
        <p:txBody>
          <a:bodyPr/>
          <a:lstStyle>
            <a:lvl1pPr>
              <a:defRPr/>
            </a:lvl1pPr>
          </a:lstStyle>
          <a:p>
            <a:pPr>
              <a:defRPr/>
            </a:pPr>
            <a:fld id="{0946CAC3-7C6B-49F0-98D6-A2F906CEE09F}"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fld id="{72084EE0-6DDA-423F-89BC-88214D1C2C48}" type="datetime1">
              <a:rPr lang="en-US"/>
              <a:pPr>
                <a:defRPr/>
              </a:pPr>
              <a:t>7/17/2020</a:t>
            </a:fld>
            <a:endParaRPr lang="en-US"/>
          </a:p>
        </p:txBody>
      </p:sp>
    </p:spTree>
    <p:extLst>
      <p:ext uri="{BB962C8B-B14F-4D97-AF65-F5344CB8AC3E}">
        <p14:creationId xmlns:p14="http://schemas.microsoft.com/office/powerpoint/2010/main" val="36536237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egue">
    <p:spTree>
      <p:nvGrpSpPr>
        <p:cNvPr id="1" name=""/>
        <p:cNvGrpSpPr/>
        <p:nvPr/>
      </p:nvGrpSpPr>
      <p:grpSpPr>
        <a:xfrm>
          <a:off x="0" y="0"/>
          <a:ext cx="0" cy="0"/>
          <a:chOff x="0" y="0"/>
          <a:chExt cx="0" cy="0"/>
        </a:xfrm>
      </p:grpSpPr>
      <p:sp>
        <p:nvSpPr>
          <p:cNvPr id="3" name="Rectangle 2"/>
          <p:cNvSpPr/>
          <p:nvPr userDrawn="1"/>
        </p:nvSpPr>
        <p:spPr>
          <a:xfrm>
            <a:off x="0" y="0"/>
            <a:ext cx="6858000" cy="3429000"/>
          </a:xfrm>
          <a:prstGeom prst="rect">
            <a:avLst/>
          </a:prstGeom>
          <a:solidFill>
            <a:schemeClr val="tx1">
              <a:lumMod val="25000"/>
              <a:lumOff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005073"/>
              </a:solidFill>
              <a:latin typeface="Arial" panose="020B0604020202020204" pitchFamily="34" charset="0"/>
            </a:endParaRPr>
          </a:p>
        </p:txBody>
      </p:sp>
      <p:sp>
        <p:nvSpPr>
          <p:cNvPr id="7" name="Title 1"/>
          <p:cNvSpPr>
            <a:spLocks noGrp="1"/>
          </p:cNvSpPr>
          <p:nvPr>
            <p:ph type="ctrTitle" hasCustomPrompt="1"/>
          </p:nvPr>
        </p:nvSpPr>
        <p:spPr>
          <a:xfrm>
            <a:off x="308611" y="2840135"/>
            <a:ext cx="5698532" cy="383182"/>
          </a:xfrm>
          <a:prstGeom prst="rect">
            <a:avLst/>
          </a:prstGeom>
          <a:noFill/>
        </p:spPr>
        <p:txBody>
          <a:bodyPr anchor="b">
            <a:spAutoFit/>
          </a:bodyPr>
          <a:lstStyle>
            <a:lvl1pPr marL="0" indent="0" algn="l">
              <a:lnSpc>
                <a:spcPct val="90000"/>
              </a:lnSpc>
              <a:buFont typeface="Arial" panose="020B0604020202020204" pitchFamily="34" charset="0"/>
              <a:buNone/>
              <a:defRPr sz="2100" b="0" i="0"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en-GB" dirty="0"/>
              <a:t>Section Title Goes Here</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238500"/>
            <a:ext cx="6858000" cy="190500"/>
          </a:xfrm>
          <a:prstGeom prst="rect">
            <a:avLst/>
          </a:prstGeom>
        </p:spPr>
      </p:pic>
      <p:sp>
        <p:nvSpPr>
          <p:cNvPr id="11" name="Text Placeholder 10"/>
          <p:cNvSpPr>
            <a:spLocks noGrp="1"/>
          </p:cNvSpPr>
          <p:nvPr>
            <p:ph type="body" sz="quarter" idx="10"/>
          </p:nvPr>
        </p:nvSpPr>
        <p:spPr>
          <a:xfrm>
            <a:off x="308611" y="3657602"/>
            <a:ext cx="4995110" cy="346249"/>
          </a:xfrm>
          <a:prstGeom prst="rect">
            <a:avLst/>
          </a:prstGeom>
        </p:spPr>
        <p:txBody>
          <a:bodyPr>
            <a:spAutoFit/>
          </a:bodyPr>
          <a:lstStyle>
            <a:lvl1pPr marL="0" indent="0">
              <a:buNone/>
              <a:defRPr lang="en-US" sz="1650" kern="1200" dirty="0" smtClean="0">
                <a:solidFill>
                  <a:schemeClr val="tx1">
                    <a:lumMod val="75000"/>
                    <a:lumOff val="25000"/>
                  </a:schemeClr>
                </a:solidFill>
                <a:latin typeface="Arial" panose="020B0604020202020204" pitchFamily="34" charset="0"/>
                <a:ea typeface="ＭＳ Ｐゴシック"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3649194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Half_Page_Text">
    <p:spTree>
      <p:nvGrpSpPr>
        <p:cNvPr id="1" name=""/>
        <p:cNvGrpSpPr/>
        <p:nvPr/>
      </p:nvGrpSpPr>
      <p:grpSpPr>
        <a:xfrm>
          <a:off x="0" y="0"/>
          <a:ext cx="0" cy="0"/>
          <a:chOff x="0" y="0"/>
          <a:chExt cx="0" cy="0"/>
        </a:xfrm>
      </p:grpSpPr>
      <p:sp>
        <p:nvSpPr>
          <p:cNvPr id="5" name="Rectangle 4"/>
          <p:cNvSpPr/>
          <p:nvPr userDrawn="1"/>
        </p:nvSpPr>
        <p:spPr>
          <a:xfrm>
            <a:off x="-1400" y="4741654"/>
            <a:ext cx="6859401" cy="401847"/>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4" name="Rectangle 3"/>
          <p:cNvSpPr/>
          <p:nvPr userDrawn="1"/>
        </p:nvSpPr>
        <p:spPr>
          <a:xfrm>
            <a:off x="-1400" y="1"/>
            <a:ext cx="3590523" cy="5144019"/>
          </a:xfrm>
          <a:custGeom>
            <a:avLst/>
            <a:gdLst>
              <a:gd name="connsiteX0" fmla="*/ 0 w 4580092"/>
              <a:gd name="connsiteY0" fmla="*/ 0 h 5143500"/>
              <a:gd name="connsiteX1" fmla="*/ 4580092 w 4580092"/>
              <a:gd name="connsiteY1" fmla="*/ 0 h 5143500"/>
              <a:gd name="connsiteX2" fmla="*/ 4580092 w 4580092"/>
              <a:gd name="connsiteY2" fmla="*/ 5143500 h 5143500"/>
              <a:gd name="connsiteX3" fmla="*/ 0 w 4580092"/>
              <a:gd name="connsiteY3" fmla="*/ 5143500 h 5143500"/>
              <a:gd name="connsiteX4" fmla="*/ 0 w 4580092"/>
              <a:gd name="connsiteY4" fmla="*/ 0 h 5143500"/>
              <a:gd name="connsiteX0" fmla="*/ 0 w 4580092"/>
              <a:gd name="connsiteY0" fmla="*/ 0 h 5143500"/>
              <a:gd name="connsiteX1" fmla="*/ 4580092 w 4580092"/>
              <a:gd name="connsiteY1" fmla="*/ 0 h 5143500"/>
              <a:gd name="connsiteX2" fmla="*/ 3200872 w 4580092"/>
              <a:gd name="connsiteY2" fmla="*/ 5143500 h 5143500"/>
              <a:gd name="connsiteX3" fmla="*/ 0 w 4580092"/>
              <a:gd name="connsiteY3" fmla="*/ 5143500 h 5143500"/>
              <a:gd name="connsiteX4" fmla="*/ 0 w 4580092"/>
              <a:gd name="connsiteY4" fmla="*/ 0 h 5143500"/>
              <a:gd name="connsiteX0" fmla="*/ 0 w 4785501"/>
              <a:gd name="connsiteY0" fmla="*/ 0 h 5143500"/>
              <a:gd name="connsiteX1" fmla="*/ 4785501 w 4785501"/>
              <a:gd name="connsiteY1" fmla="*/ 0 h 5143500"/>
              <a:gd name="connsiteX2" fmla="*/ 3406281 w 4785501"/>
              <a:gd name="connsiteY2" fmla="*/ 5143500 h 5143500"/>
              <a:gd name="connsiteX3" fmla="*/ 205409 w 4785501"/>
              <a:gd name="connsiteY3" fmla="*/ 5143500 h 5143500"/>
              <a:gd name="connsiteX4" fmla="*/ 0 w 4785501"/>
              <a:gd name="connsiteY4" fmla="*/ 0 h 5143500"/>
              <a:gd name="connsiteX0" fmla="*/ 6625 w 4792126"/>
              <a:gd name="connsiteY0" fmla="*/ 0 h 5143500"/>
              <a:gd name="connsiteX1" fmla="*/ 4792126 w 4792126"/>
              <a:gd name="connsiteY1" fmla="*/ 0 h 5143500"/>
              <a:gd name="connsiteX2" fmla="*/ 3412906 w 4792126"/>
              <a:gd name="connsiteY2" fmla="*/ 5143500 h 5143500"/>
              <a:gd name="connsiteX3" fmla="*/ 0 w 4792126"/>
              <a:gd name="connsiteY3" fmla="*/ 5136874 h 5143500"/>
              <a:gd name="connsiteX4" fmla="*/ 6625 w 4792126"/>
              <a:gd name="connsiteY4" fmla="*/ 0 h 5143500"/>
              <a:gd name="connsiteX0" fmla="*/ 6625 w 4792126"/>
              <a:gd name="connsiteY0" fmla="*/ 0 h 5143500"/>
              <a:gd name="connsiteX1" fmla="*/ 4792126 w 4792126"/>
              <a:gd name="connsiteY1" fmla="*/ 0 h 5143500"/>
              <a:gd name="connsiteX2" fmla="*/ 3412906 w 4792126"/>
              <a:gd name="connsiteY2" fmla="*/ 5143500 h 5143500"/>
              <a:gd name="connsiteX3" fmla="*/ 0 w 4792126"/>
              <a:gd name="connsiteY3" fmla="*/ 5141637 h 5143500"/>
              <a:gd name="connsiteX4" fmla="*/ 6625 w 4792126"/>
              <a:gd name="connsiteY4" fmla="*/ 0 h 5143500"/>
              <a:gd name="connsiteX0" fmla="*/ 83 w 4785584"/>
              <a:gd name="connsiteY0" fmla="*/ 0 h 5143500"/>
              <a:gd name="connsiteX1" fmla="*/ 4785584 w 4785584"/>
              <a:gd name="connsiteY1" fmla="*/ 0 h 5143500"/>
              <a:gd name="connsiteX2" fmla="*/ 3406364 w 4785584"/>
              <a:gd name="connsiteY2" fmla="*/ 5143500 h 5143500"/>
              <a:gd name="connsiteX3" fmla="*/ 38702 w 4785584"/>
              <a:gd name="connsiteY3" fmla="*/ 5108300 h 5143500"/>
              <a:gd name="connsiteX4" fmla="*/ 83 w 4785584"/>
              <a:gd name="connsiteY4" fmla="*/ 0 h 5143500"/>
              <a:gd name="connsiteX0" fmla="*/ 1863 w 4787364"/>
              <a:gd name="connsiteY0" fmla="*/ 0 h 5144019"/>
              <a:gd name="connsiteX1" fmla="*/ 4787364 w 4787364"/>
              <a:gd name="connsiteY1" fmla="*/ 0 h 5144019"/>
              <a:gd name="connsiteX2" fmla="*/ 3408144 w 4787364"/>
              <a:gd name="connsiteY2" fmla="*/ 5143500 h 5144019"/>
              <a:gd name="connsiteX3" fmla="*/ 0 w 4787364"/>
              <a:gd name="connsiteY3" fmla="*/ 5144019 h 5144019"/>
              <a:gd name="connsiteX4" fmla="*/ 1863 w 4787364"/>
              <a:gd name="connsiteY4" fmla="*/ 0 h 5144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7364" h="5144019">
                <a:moveTo>
                  <a:pt x="1863" y="0"/>
                </a:moveTo>
                <a:lnTo>
                  <a:pt x="4787364" y="0"/>
                </a:lnTo>
                <a:lnTo>
                  <a:pt x="3408144" y="5143500"/>
                </a:lnTo>
                <a:lnTo>
                  <a:pt x="0" y="5144019"/>
                </a:lnTo>
                <a:cubicBezTo>
                  <a:pt x="2208" y="3431728"/>
                  <a:pt x="-345" y="1712291"/>
                  <a:pt x="1863" y="0"/>
                </a:cubicBezTo>
                <a:close/>
              </a:path>
            </a:pathLst>
          </a:custGeom>
          <a:solidFill>
            <a:schemeClr val="tx1">
              <a:lumMod val="25000"/>
              <a:lumOff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25" dirty="0">
              <a:solidFill>
                <a:srgbClr val="005073"/>
              </a:solidFill>
              <a:latin typeface="Arial" panose="020B0604020202020204" pitchFamily="34" charset="0"/>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t="3809" b="5052"/>
          <a:stretch/>
        </p:blipFill>
        <p:spPr>
          <a:xfrm>
            <a:off x="2352259" y="-2381"/>
            <a:ext cx="1270397" cy="5145881"/>
          </a:xfrm>
          <a:prstGeom prst="rect">
            <a:avLst/>
          </a:prstGeom>
        </p:spPr>
      </p:pic>
      <p:sp>
        <p:nvSpPr>
          <p:cNvPr id="3" name="Title Placeholder 5"/>
          <p:cNvSpPr>
            <a:spLocks noGrp="1"/>
          </p:cNvSpPr>
          <p:nvPr>
            <p:ph type="title"/>
          </p:nvPr>
        </p:nvSpPr>
        <p:spPr bwMode="auto">
          <a:xfrm>
            <a:off x="260604" y="894136"/>
            <a:ext cx="3253931" cy="250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24" tIns="45712" rIns="91424" bIns="45712" numCol="1" anchor="ctr" anchorCtr="0" compatLnSpc="1">
            <a:prstTxWarp prst="textNoShape">
              <a:avLst/>
            </a:prstTxWarp>
            <a:spAutoFit/>
          </a:bodyPr>
          <a:lstStyle>
            <a:lvl1pPr>
              <a:defRPr lang="en-GB" sz="1200" dirty="0">
                <a:solidFill>
                  <a:schemeClr val="bg2"/>
                </a:solidFill>
                <a:ea typeface="ＭＳ Ｐゴシック" charset="0"/>
                <a:cs typeface="Tipo de letra del sistema Fina" charset="0"/>
              </a:defRPr>
            </a:lvl1pPr>
          </a:lstStyle>
          <a:p>
            <a:pPr lvl="0">
              <a:lnSpc>
                <a:spcPct val="85000"/>
              </a:lnSpc>
            </a:pPr>
            <a:r>
              <a:rPr lang="en-GB" dirty="0"/>
              <a:t>Click to edit Master title style</a:t>
            </a:r>
          </a:p>
        </p:txBody>
      </p:sp>
      <p:sp>
        <p:nvSpPr>
          <p:cNvPr id="6" name="Text Placeholder 5"/>
          <p:cNvSpPr>
            <a:spLocks noGrp="1"/>
          </p:cNvSpPr>
          <p:nvPr>
            <p:ph type="body" sz="quarter" idx="10"/>
          </p:nvPr>
        </p:nvSpPr>
        <p:spPr>
          <a:xfrm>
            <a:off x="3823098" y="531813"/>
            <a:ext cx="2663428" cy="4059237"/>
          </a:xfrm>
          <a:prstGeom prst="rect">
            <a:avLst/>
          </a:prstGeom>
        </p:spPr>
        <p:txBody>
          <a:bodyPr lIns="0" rIns="0" anchor="t" anchorCtr="0"/>
          <a:lstStyle>
            <a:lvl1pPr marL="0" indent="0">
              <a:lnSpc>
                <a:spcPct val="100000"/>
              </a:lnSpc>
              <a:buClr>
                <a:schemeClr val="tx1"/>
              </a:buClr>
              <a:buSzPct val="60000"/>
              <a:buFont typeface="Arial" panose="020B0604020202020204" pitchFamily="34" charset="0"/>
              <a:buNone/>
              <a:tabLst>
                <a:tab pos="171450" algn="l"/>
              </a:tabLst>
              <a:defRPr lang="en-US" sz="1050" kern="1200" dirty="0">
                <a:solidFill>
                  <a:schemeClr val="tx1"/>
                </a:solidFill>
                <a:latin typeface="Arial" panose="020B0604020202020204" pitchFamily="34" charset="0"/>
                <a:ea typeface="ＭＳ Ｐゴシック" charset="0"/>
                <a:cs typeface="Arial" panose="020B0604020202020204" pitchFamily="34" charset="0"/>
              </a:defRPr>
            </a:lvl1pPr>
            <a:lvl2pPr marL="259556" indent="-128588">
              <a:lnSpc>
                <a:spcPct val="100000"/>
              </a:lnSpc>
              <a:buClr>
                <a:schemeClr val="tx1"/>
              </a:buClr>
              <a:buSzPct val="60000"/>
              <a:buFont typeface="Arial" panose="020B0604020202020204" pitchFamily="34" charset="0"/>
              <a:buChar char="•"/>
              <a:defRPr lang="en-US" sz="900" kern="1200" dirty="0">
                <a:solidFill>
                  <a:schemeClr val="tx1"/>
                </a:solidFill>
                <a:latin typeface="Arial" panose="020B0604020202020204" pitchFamily="34" charset="0"/>
                <a:ea typeface="ＭＳ Ｐゴシック" charset="0"/>
                <a:cs typeface="Arial" panose="020B0604020202020204" pitchFamily="34" charset="0"/>
              </a:defRPr>
            </a:lvl2pPr>
            <a:lvl3pPr marL="342900" indent="-88106">
              <a:lnSpc>
                <a:spcPct val="100000"/>
              </a:lnSpc>
              <a:buClr>
                <a:schemeClr val="tx1"/>
              </a:buClr>
              <a:buSzPct val="60000"/>
              <a:buFont typeface="Arial" panose="020B0604020202020204" pitchFamily="34" charset="0"/>
              <a:buChar char="•"/>
              <a:defRPr lang="en-US" sz="900" kern="1200" dirty="0">
                <a:solidFill>
                  <a:schemeClr val="tx1"/>
                </a:solidFill>
                <a:latin typeface="Arial" panose="020B0604020202020204" pitchFamily="34" charset="0"/>
                <a:ea typeface="ＭＳ Ｐゴシック" charset="0"/>
                <a:cs typeface="Arial" panose="020B0604020202020204" pitchFamily="34" charset="0"/>
              </a:defRPr>
            </a:lvl3pPr>
            <a:lvl4pPr marL="431006" indent="-88106">
              <a:lnSpc>
                <a:spcPct val="100000"/>
              </a:lnSpc>
              <a:buClr>
                <a:schemeClr val="tx1"/>
              </a:buClr>
              <a:buSzPct val="60000"/>
              <a:buFont typeface="Arial" panose="020B0604020202020204" pitchFamily="34" charset="0"/>
              <a:buChar char="•"/>
              <a:tabLst/>
              <a:defRPr sz="1350"/>
            </a:lvl4pPr>
            <a:lvl5pPr marL="558404" indent="-84535">
              <a:lnSpc>
                <a:spcPct val="100000"/>
              </a:lnSpc>
              <a:buClr>
                <a:schemeClr val="tx1"/>
              </a:buClr>
              <a:buSzPct val="60000"/>
              <a:buFont typeface="Arial" panose="020B0604020202020204" pitchFamily="34" charset="0"/>
              <a:buChar char="•"/>
              <a:defRPr sz="1350"/>
            </a:lvl5pPr>
          </a:lstStyle>
          <a:p>
            <a:pPr lvl="0"/>
            <a:r>
              <a:rPr lang="en-US" dirty="0"/>
              <a:t>Click to edit Master text styles</a:t>
            </a:r>
          </a:p>
          <a:p>
            <a:pPr marL="259556" lvl="1" indent="-128588" algn="l" defTabSz="513160" rtl="0" eaLnBrk="1" fontAlgn="base" hangingPunct="1">
              <a:lnSpc>
                <a:spcPct val="100000"/>
              </a:lnSpc>
              <a:spcBef>
                <a:spcPts val="450"/>
              </a:spcBef>
              <a:spcAft>
                <a:spcPct val="0"/>
              </a:spcAft>
              <a:buClr>
                <a:schemeClr val="tx1"/>
              </a:buClr>
              <a:buSzPct val="100000"/>
              <a:buFont typeface="Symbol" panose="05050102010706020507" pitchFamily="18" charset="2"/>
              <a:buChar char="·"/>
            </a:pPr>
            <a:r>
              <a:rPr lang="en-US" dirty="0"/>
              <a:t>First level</a:t>
            </a:r>
          </a:p>
          <a:p>
            <a:pPr marL="342900" lvl="2" indent="-88106" algn="l" defTabSz="513160" rtl="0" eaLnBrk="1" fontAlgn="base" hangingPunct="1">
              <a:lnSpc>
                <a:spcPct val="100000"/>
              </a:lnSpc>
              <a:spcBef>
                <a:spcPts val="469"/>
              </a:spcBef>
              <a:spcAft>
                <a:spcPct val="0"/>
              </a:spcAft>
              <a:buClr>
                <a:schemeClr val="tx1"/>
              </a:buClr>
              <a:buSzPct val="100000"/>
              <a:buFont typeface="Wingdings" panose="05000000000000000000" pitchFamily="2" charset="2"/>
              <a:buChar char="§"/>
            </a:pPr>
            <a:r>
              <a:rPr lang="en-US" dirty="0"/>
              <a:t>Second level</a:t>
            </a:r>
          </a:p>
        </p:txBody>
      </p:sp>
      <p:sp>
        <p:nvSpPr>
          <p:cNvPr id="10" name="Slide Number Placeholder 5"/>
          <p:cNvSpPr>
            <a:spLocks noGrp="1"/>
          </p:cNvSpPr>
          <p:nvPr>
            <p:ph type="sldNum" sz="quarter" idx="12"/>
          </p:nvPr>
        </p:nvSpPr>
        <p:spPr>
          <a:xfrm>
            <a:off x="5695619" y="4964372"/>
            <a:ext cx="1062990" cy="109645"/>
          </a:xfrm>
          <a:prstGeom prst="rect">
            <a:avLst/>
          </a:prstGeom>
        </p:spPr>
        <p:txBody>
          <a:bodyPr wrap="square" lIns="0" tIns="0" rIns="0" bIns="0">
            <a:spAutoFit/>
          </a:bodyPr>
          <a:lstStyle>
            <a:lvl1pPr>
              <a:defRPr lang="en-US" sz="750" kern="1200" smtClean="0">
                <a:solidFill>
                  <a:schemeClr val="tx1">
                    <a:lumMod val="75000"/>
                    <a:lumOff val="25000"/>
                  </a:schemeClr>
                </a:solidFill>
                <a:latin typeface="Arial" panose="020B0604020202020204" pitchFamily="34" charset="0"/>
                <a:ea typeface="ＭＳ Ｐゴシック" charset="0"/>
                <a:cs typeface="CiscoSans"/>
              </a:defRPr>
            </a:lvl1pPr>
          </a:lstStyle>
          <a:p>
            <a:pPr algn="r" defTabSz="513160">
              <a:lnSpc>
                <a:spcPct val="95000"/>
              </a:lnSpc>
              <a:spcBef>
                <a:spcPts val="806"/>
              </a:spcBef>
              <a:buClr>
                <a:schemeClr val="tx2"/>
              </a:buClr>
              <a:buSzPct val="90000"/>
            </a:pPr>
            <a:fld id="{9A3BDB57-A3B2-4CBD-A5AE-076F05FE3509}" type="slidenum">
              <a:rPr lang="en-US" smtClean="0"/>
              <a:pPr algn="r" defTabSz="513160">
                <a:lnSpc>
                  <a:spcPct val="95000"/>
                </a:lnSpc>
                <a:spcBef>
                  <a:spcPts val="806"/>
                </a:spcBef>
                <a:buClr>
                  <a:schemeClr val="tx2"/>
                </a:buClr>
                <a:buSzPct val="90000"/>
              </a:pPr>
              <a:t>‹#›</a:t>
            </a:fld>
            <a:endParaRPr lang="en-US" dirty="0"/>
          </a:p>
        </p:txBody>
      </p:sp>
    </p:spTree>
    <p:extLst>
      <p:ext uri="{BB962C8B-B14F-4D97-AF65-F5344CB8AC3E}">
        <p14:creationId xmlns:p14="http://schemas.microsoft.com/office/powerpoint/2010/main" val="95740067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198" userDrawn="1">
          <p15:clr>
            <a:srgbClr val="FBAE40"/>
          </p15:clr>
        </p15:guide>
        <p15:guide id="3" orient="horz" pos="2196" userDrawn="1">
          <p15:clr>
            <a:srgbClr val="FBAE40"/>
          </p15:clr>
        </p15:guide>
        <p15:guide id="4" pos="200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Half_Page_Tex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0" y="782876"/>
            <a:ext cx="6858000" cy="1905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11710" y="786384"/>
            <a:ext cx="139304" cy="4357116"/>
          </a:xfrm>
          <a:prstGeom prst="rect">
            <a:avLst/>
          </a:prstGeom>
        </p:spPr>
      </p:pic>
      <p:sp>
        <p:nvSpPr>
          <p:cNvPr id="7" name="Rectangle 6"/>
          <p:cNvSpPr/>
          <p:nvPr userDrawn="1"/>
        </p:nvSpPr>
        <p:spPr>
          <a:xfrm>
            <a:off x="4451013" y="526250"/>
            <a:ext cx="2406988" cy="4617250"/>
          </a:xfrm>
          <a:prstGeom prst="rect">
            <a:avLst/>
          </a:prstGeom>
          <a:solidFill>
            <a:schemeClr val="tx1">
              <a:lumMod val="25000"/>
              <a:lumOff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5" name="Rectangle 4"/>
          <p:cNvSpPr/>
          <p:nvPr userDrawn="1"/>
        </p:nvSpPr>
        <p:spPr>
          <a:xfrm>
            <a:off x="-1400" y="93729"/>
            <a:ext cx="6859401" cy="401847"/>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3" name="Title Placeholder 5"/>
          <p:cNvSpPr>
            <a:spLocks noGrp="1"/>
          </p:cNvSpPr>
          <p:nvPr>
            <p:ph type="title"/>
          </p:nvPr>
        </p:nvSpPr>
        <p:spPr bwMode="auto">
          <a:xfrm>
            <a:off x="0" y="329184"/>
            <a:ext cx="6858000" cy="457200"/>
          </a:xfrm>
          <a:prstGeom prst="rect">
            <a:avLst/>
          </a:prstGeom>
          <a:solidFill>
            <a:schemeClr val="tx1">
              <a:lumMod val="75000"/>
              <a:lumOff val="25000"/>
            </a:schemeClr>
          </a:solidFill>
          <a:ln>
            <a:noFill/>
          </a:ln>
          <a:extLst>
            <a:ext uri="{FAA26D3D-D897-4be2-8F04-BA451C77F1D7}">
              <ma14:placeholderFlag xmlns:ma14="http://schemas.microsoft.com/office/mac/drawingml/2011/main" xmlns="" val="1"/>
            </a:ext>
          </a:extLst>
        </p:spPr>
        <p:txBody>
          <a:bodyPr vert="horz" wrap="square" lIns="548640" tIns="91440" rIns="91424" bIns="45712" numCol="1" anchor="ctr" anchorCtr="0" compatLnSpc="1">
            <a:prstTxWarp prst="textNoShape">
              <a:avLst/>
            </a:prstTxWarp>
          </a:bodyPr>
          <a:lstStyle>
            <a:lvl1pPr>
              <a:defRPr lang="en-GB" sz="1200" dirty="0">
                <a:solidFill>
                  <a:schemeClr val="bg2"/>
                </a:solidFill>
              </a:defRPr>
            </a:lvl1pPr>
          </a:lstStyle>
          <a:p>
            <a:pPr lvl="0"/>
            <a:r>
              <a:rPr lang="en-GB" dirty="0"/>
              <a:t>Click to edit Master title style</a:t>
            </a:r>
          </a:p>
        </p:txBody>
      </p:sp>
      <p:sp>
        <p:nvSpPr>
          <p:cNvPr id="6" name="Text Placeholder 5"/>
          <p:cNvSpPr>
            <a:spLocks noGrp="1"/>
          </p:cNvSpPr>
          <p:nvPr>
            <p:ph type="body" sz="quarter" idx="10"/>
          </p:nvPr>
        </p:nvSpPr>
        <p:spPr>
          <a:xfrm>
            <a:off x="394335" y="991975"/>
            <a:ext cx="3623310" cy="659155"/>
          </a:xfrm>
          <a:prstGeom prst="rect">
            <a:avLst/>
          </a:prstGeom>
        </p:spPr>
        <p:txBody>
          <a:bodyPr wrap="square" lIns="0" rIns="0" anchor="t" anchorCtr="0">
            <a:spAutoFit/>
          </a:bodyPr>
          <a:lstStyle>
            <a:lvl1pPr marL="0" indent="0">
              <a:lnSpc>
                <a:spcPct val="100000"/>
              </a:lnSpc>
              <a:buClr>
                <a:schemeClr val="tx1"/>
              </a:buClr>
              <a:buSzPct val="100000"/>
              <a:buFont typeface="Symbol" panose="05050102010706020507" pitchFamily="18" charset="2"/>
              <a:buNone/>
              <a:tabLst>
                <a:tab pos="171450" algn="l"/>
              </a:tabLst>
              <a:defRPr sz="1050">
                <a:latin typeface="Arial" panose="020B0604020202020204" pitchFamily="34" charset="0"/>
                <a:cs typeface="Arial" panose="020B0604020202020204" pitchFamily="34" charset="0"/>
              </a:defRPr>
            </a:lvl1pPr>
            <a:lvl2pPr marL="259556" indent="-128588">
              <a:lnSpc>
                <a:spcPct val="100000"/>
              </a:lnSpc>
              <a:buClr>
                <a:schemeClr val="tx1"/>
              </a:buClr>
              <a:buSzPct val="100000"/>
              <a:buFont typeface="Symbol" panose="05050102010706020507" pitchFamily="18" charset="2"/>
              <a:buChar char="·"/>
              <a:defRPr lang="en-US" sz="900" kern="1200" dirty="0">
                <a:solidFill>
                  <a:schemeClr val="tx1"/>
                </a:solidFill>
                <a:latin typeface="Arial" panose="020B0604020202020204" pitchFamily="34" charset="0"/>
                <a:ea typeface="ＭＳ Ｐゴシック" charset="0"/>
                <a:cs typeface="Arial" panose="020B0604020202020204" pitchFamily="34" charset="0"/>
              </a:defRPr>
            </a:lvl2pPr>
            <a:lvl3pPr marL="342900" indent="-88106">
              <a:lnSpc>
                <a:spcPct val="100000"/>
              </a:lnSpc>
              <a:buClr>
                <a:schemeClr val="tx1"/>
              </a:buClr>
              <a:buSzPct val="100000"/>
              <a:buFont typeface="Wingdings" panose="05000000000000000000" pitchFamily="2" charset="2"/>
              <a:buChar char="§"/>
              <a:defRPr sz="900">
                <a:latin typeface="Arial" panose="020B0604020202020204" pitchFamily="34" charset="0"/>
                <a:cs typeface="Arial" panose="020B0604020202020204" pitchFamily="34" charset="0"/>
              </a:defRPr>
            </a:lvl3pPr>
            <a:lvl4pPr marL="431006" indent="-88106">
              <a:lnSpc>
                <a:spcPct val="100000"/>
              </a:lnSpc>
              <a:buClr>
                <a:schemeClr val="tx1"/>
              </a:buClr>
              <a:buSzPct val="60000"/>
              <a:buFont typeface="Arial" panose="020B0604020202020204" pitchFamily="34" charset="0"/>
              <a:buChar char="•"/>
              <a:tabLst/>
              <a:defRPr sz="900"/>
            </a:lvl4pPr>
            <a:lvl5pPr marL="558404" indent="-84535">
              <a:lnSpc>
                <a:spcPct val="100000"/>
              </a:lnSpc>
              <a:buClr>
                <a:schemeClr val="tx1"/>
              </a:buClr>
              <a:buSzPct val="60000"/>
              <a:buFont typeface="Arial" panose="020B0604020202020204" pitchFamily="34" charset="0"/>
              <a:buChar char="•"/>
              <a:defRPr sz="900"/>
            </a:lvl5pPr>
          </a:lstStyle>
          <a:p>
            <a:pPr lvl="0"/>
            <a:r>
              <a:rPr lang="en-US" dirty="0"/>
              <a:t>Click to edit Master text styles</a:t>
            </a:r>
          </a:p>
          <a:p>
            <a:pPr lvl="1"/>
            <a:r>
              <a:rPr lang="en-US" dirty="0"/>
              <a:t>First level</a:t>
            </a:r>
          </a:p>
          <a:p>
            <a:pPr lvl="2"/>
            <a:r>
              <a:rPr lang="en-US" dirty="0"/>
              <a:t>Second level</a:t>
            </a:r>
          </a:p>
        </p:txBody>
      </p:sp>
      <p:sp>
        <p:nvSpPr>
          <p:cNvPr id="12" name="Text Placeholder 12"/>
          <p:cNvSpPr>
            <a:spLocks noGrp="1"/>
          </p:cNvSpPr>
          <p:nvPr>
            <p:ph type="body" sz="quarter" idx="13" hasCustomPrompt="1"/>
          </p:nvPr>
        </p:nvSpPr>
        <p:spPr>
          <a:xfrm>
            <a:off x="3284127" y="76192"/>
            <a:ext cx="3510576" cy="131574"/>
          </a:xfrm>
          <a:prstGeom prst="rect">
            <a:avLst/>
          </a:prstGeom>
        </p:spPr>
        <p:txBody>
          <a:bodyPr lIns="0" tIns="0" rIns="0" bIns="0" anchor="ctr" anchorCtr="0">
            <a:spAutoFit/>
          </a:bodyPr>
          <a:lstStyle>
            <a:lvl1pPr marL="0" indent="0" algn="r">
              <a:buNone/>
              <a:defRPr sz="900">
                <a:solidFill>
                  <a:schemeClr val="bg2"/>
                </a:solidFill>
                <a:latin typeface="Arial" panose="020B0604020202020204" pitchFamily="34" charset="0"/>
              </a:defRPr>
            </a:lvl1pPr>
            <a:lvl2pPr marL="107156" indent="0">
              <a:buNone/>
              <a:defRPr sz="900">
                <a:solidFill>
                  <a:schemeClr val="bg2"/>
                </a:solidFill>
              </a:defRPr>
            </a:lvl2pPr>
            <a:lvl3pPr marL="196453" indent="0">
              <a:buNone/>
              <a:defRPr sz="900">
                <a:solidFill>
                  <a:schemeClr val="bg2"/>
                </a:solidFill>
              </a:defRPr>
            </a:lvl3pPr>
            <a:lvl4pPr marL="250031" indent="0">
              <a:buNone/>
              <a:defRPr sz="900">
                <a:solidFill>
                  <a:schemeClr val="bg2"/>
                </a:solidFill>
              </a:defRPr>
            </a:lvl4pPr>
            <a:lvl5pPr marL="303609" indent="0">
              <a:buNone/>
              <a:defRPr sz="900">
                <a:solidFill>
                  <a:schemeClr val="bg2"/>
                </a:solidFill>
              </a:defRPr>
            </a:lvl5pPr>
          </a:lstStyle>
          <a:p>
            <a:pPr lvl="0"/>
            <a:r>
              <a:rPr lang="en-US" dirty="0"/>
              <a:t>Lesson Title</a:t>
            </a:r>
          </a:p>
        </p:txBody>
      </p:sp>
      <p:sp>
        <p:nvSpPr>
          <p:cNvPr id="17" name="Slide Number Placeholder 5"/>
          <p:cNvSpPr>
            <a:spLocks noGrp="1"/>
          </p:cNvSpPr>
          <p:nvPr>
            <p:ph type="sldNum" sz="quarter" idx="12"/>
          </p:nvPr>
        </p:nvSpPr>
        <p:spPr>
          <a:xfrm>
            <a:off x="5695619" y="4964372"/>
            <a:ext cx="1062990" cy="109645"/>
          </a:xfrm>
          <a:prstGeom prst="rect">
            <a:avLst/>
          </a:prstGeom>
        </p:spPr>
        <p:txBody>
          <a:bodyPr wrap="square" lIns="0" tIns="0" rIns="0" bIns="0">
            <a:spAutoFit/>
          </a:bodyPr>
          <a:lstStyle>
            <a:lvl1pPr>
              <a:defRPr lang="en-US" sz="750" kern="1200" smtClean="0">
                <a:solidFill>
                  <a:schemeClr val="bg2"/>
                </a:solidFill>
                <a:latin typeface="Arial" panose="020B0604020202020204" pitchFamily="34" charset="0"/>
                <a:ea typeface="ＭＳ Ｐゴシック" charset="0"/>
                <a:cs typeface="CiscoSans"/>
              </a:defRPr>
            </a:lvl1pPr>
          </a:lstStyle>
          <a:p>
            <a:pPr algn="r" defTabSz="513160">
              <a:lnSpc>
                <a:spcPct val="95000"/>
              </a:lnSpc>
              <a:spcBef>
                <a:spcPts val="806"/>
              </a:spcBef>
              <a:buClr>
                <a:schemeClr val="tx2"/>
              </a:buClr>
              <a:buSzPct val="90000"/>
            </a:pPr>
            <a:fld id="{9A3BDB57-A3B2-4CBD-A5AE-076F05FE3509}" type="slidenum">
              <a:rPr lang="en-US" smtClean="0"/>
              <a:pPr algn="r" defTabSz="513160">
                <a:lnSpc>
                  <a:spcPct val="95000"/>
                </a:lnSpc>
                <a:spcBef>
                  <a:spcPts val="806"/>
                </a:spcBef>
                <a:buClr>
                  <a:schemeClr val="tx2"/>
                </a:buClr>
                <a:buSzPct val="90000"/>
              </a:pPr>
              <a:t>‹#›</a:t>
            </a:fld>
            <a:endParaRPr lang="en-US" dirty="0"/>
          </a:p>
        </p:txBody>
      </p:sp>
    </p:spTree>
    <p:extLst>
      <p:ext uri="{BB962C8B-B14F-4D97-AF65-F5344CB8AC3E}">
        <p14:creationId xmlns:p14="http://schemas.microsoft.com/office/powerpoint/2010/main" val="529027943"/>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198" userDrawn="1">
          <p15:clr>
            <a:srgbClr val="FBAE40"/>
          </p15:clr>
        </p15:guide>
        <p15:guide id="3" orient="horz" pos="2196" userDrawn="1">
          <p15:clr>
            <a:srgbClr val="FBAE40"/>
          </p15:clr>
        </p15:guide>
        <p15:guide id="4" pos="200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3/4_Page_Tex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0" y="782876"/>
            <a:ext cx="6858000" cy="1905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86079" y="786384"/>
            <a:ext cx="139304" cy="4357116"/>
          </a:xfrm>
          <a:prstGeom prst="rect">
            <a:avLst/>
          </a:prstGeom>
        </p:spPr>
      </p:pic>
      <p:sp>
        <p:nvSpPr>
          <p:cNvPr id="7" name="Rectangle 6"/>
          <p:cNvSpPr/>
          <p:nvPr userDrawn="1"/>
        </p:nvSpPr>
        <p:spPr>
          <a:xfrm>
            <a:off x="5125383" y="526250"/>
            <a:ext cx="1732618" cy="4617250"/>
          </a:xfrm>
          <a:prstGeom prst="rect">
            <a:avLst/>
          </a:prstGeom>
          <a:solidFill>
            <a:schemeClr val="tx1">
              <a:lumMod val="25000"/>
              <a:lumOff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5" name="Rectangle 4"/>
          <p:cNvSpPr/>
          <p:nvPr userDrawn="1"/>
        </p:nvSpPr>
        <p:spPr>
          <a:xfrm>
            <a:off x="-1400" y="93729"/>
            <a:ext cx="6859401" cy="401847"/>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3" name="Title Placeholder 5"/>
          <p:cNvSpPr>
            <a:spLocks noGrp="1"/>
          </p:cNvSpPr>
          <p:nvPr>
            <p:ph type="title"/>
          </p:nvPr>
        </p:nvSpPr>
        <p:spPr bwMode="auto">
          <a:xfrm>
            <a:off x="0" y="329184"/>
            <a:ext cx="6858000" cy="457200"/>
          </a:xfrm>
          <a:prstGeom prst="rect">
            <a:avLst/>
          </a:prstGeom>
          <a:solidFill>
            <a:schemeClr val="tx1">
              <a:lumMod val="75000"/>
              <a:lumOff val="25000"/>
            </a:schemeClr>
          </a:solidFill>
          <a:ln>
            <a:noFill/>
          </a:ln>
          <a:extLst>
            <a:ext uri="{FAA26D3D-D897-4be2-8F04-BA451C77F1D7}">
              <ma14:placeholderFlag xmlns:ma14="http://schemas.microsoft.com/office/mac/drawingml/2011/main" xmlns="" val="1"/>
            </a:ext>
          </a:extLst>
        </p:spPr>
        <p:txBody>
          <a:bodyPr vert="horz" wrap="square" lIns="548640" tIns="91440" rIns="91424" bIns="45712" numCol="1" anchor="ctr" anchorCtr="0" compatLnSpc="1">
            <a:prstTxWarp prst="textNoShape">
              <a:avLst/>
            </a:prstTxWarp>
          </a:bodyPr>
          <a:lstStyle>
            <a:lvl1pPr>
              <a:defRPr lang="en-GB" sz="1200" dirty="0">
                <a:solidFill>
                  <a:schemeClr val="bg2"/>
                </a:solidFill>
              </a:defRPr>
            </a:lvl1pPr>
          </a:lstStyle>
          <a:p>
            <a:pPr lvl="0"/>
            <a:r>
              <a:rPr lang="en-GB" dirty="0"/>
              <a:t>Click to edit Master title style</a:t>
            </a:r>
          </a:p>
        </p:txBody>
      </p:sp>
      <p:sp>
        <p:nvSpPr>
          <p:cNvPr id="12" name="Text Placeholder 12"/>
          <p:cNvSpPr>
            <a:spLocks noGrp="1"/>
          </p:cNvSpPr>
          <p:nvPr>
            <p:ph type="body" sz="quarter" idx="13" hasCustomPrompt="1"/>
          </p:nvPr>
        </p:nvSpPr>
        <p:spPr>
          <a:xfrm>
            <a:off x="3284127" y="76192"/>
            <a:ext cx="3510576" cy="131574"/>
          </a:xfrm>
          <a:prstGeom prst="rect">
            <a:avLst/>
          </a:prstGeom>
        </p:spPr>
        <p:txBody>
          <a:bodyPr lIns="0" tIns="0" rIns="0" bIns="0" anchor="ctr" anchorCtr="0">
            <a:spAutoFit/>
          </a:bodyPr>
          <a:lstStyle>
            <a:lvl1pPr marL="0" indent="0" algn="r">
              <a:buNone/>
              <a:defRPr sz="900">
                <a:solidFill>
                  <a:schemeClr val="bg2"/>
                </a:solidFill>
                <a:latin typeface="Arial" panose="020B0604020202020204" pitchFamily="34" charset="0"/>
              </a:defRPr>
            </a:lvl1pPr>
            <a:lvl2pPr marL="107156" indent="0">
              <a:buNone/>
              <a:defRPr sz="900">
                <a:solidFill>
                  <a:schemeClr val="bg2"/>
                </a:solidFill>
              </a:defRPr>
            </a:lvl2pPr>
            <a:lvl3pPr marL="196453" indent="0">
              <a:buNone/>
              <a:defRPr sz="900">
                <a:solidFill>
                  <a:schemeClr val="bg2"/>
                </a:solidFill>
              </a:defRPr>
            </a:lvl3pPr>
            <a:lvl4pPr marL="250031" indent="0">
              <a:buNone/>
              <a:defRPr sz="900">
                <a:solidFill>
                  <a:schemeClr val="bg2"/>
                </a:solidFill>
              </a:defRPr>
            </a:lvl4pPr>
            <a:lvl5pPr marL="303609" indent="0">
              <a:buNone/>
              <a:defRPr sz="900">
                <a:solidFill>
                  <a:schemeClr val="bg2"/>
                </a:solidFill>
              </a:defRPr>
            </a:lvl5pPr>
          </a:lstStyle>
          <a:p>
            <a:pPr lvl="0"/>
            <a:r>
              <a:rPr lang="en-US" dirty="0"/>
              <a:t>Lesson Title</a:t>
            </a:r>
          </a:p>
        </p:txBody>
      </p:sp>
      <p:sp>
        <p:nvSpPr>
          <p:cNvPr id="13" name="Text Placeholder 5"/>
          <p:cNvSpPr>
            <a:spLocks noGrp="1"/>
          </p:cNvSpPr>
          <p:nvPr>
            <p:ph type="body" sz="quarter" idx="10"/>
          </p:nvPr>
        </p:nvSpPr>
        <p:spPr>
          <a:xfrm>
            <a:off x="394335" y="991975"/>
            <a:ext cx="3029903" cy="659155"/>
          </a:xfrm>
          <a:prstGeom prst="rect">
            <a:avLst/>
          </a:prstGeom>
        </p:spPr>
        <p:txBody>
          <a:bodyPr wrap="square" lIns="0" rIns="0" anchor="t" anchorCtr="0">
            <a:spAutoFit/>
          </a:bodyPr>
          <a:lstStyle>
            <a:lvl1pPr marL="0" indent="0">
              <a:lnSpc>
                <a:spcPct val="100000"/>
              </a:lnSpc>
              <a:buClr>
                <a:schemeClr val="tx1"/>
              </a:buClr>
              <a:buSzPct val="100000"/>
              <a:buFont typeface="Symbol" panose="05050102010706020507" pitchFamily="18" charset="2"/>
              <a:buNone/>
              <a:tabLst>
                <a:tab pos="171450" algn="l"/>
              </a:tabLst>
              <a:defRPr sz="1050">
                <a:latin typeface="Arial" panose="020B0604020202020204" pitchFamily="34" charset="0"/>
                <a:cs typeface="Arial" panose="020B0604020202020204" pitchFamily="34" charset="0"/>
              </a:defRPr>
            </a:lvl1pPr>
            <a:lvl2pPr marL="259556" indent="-128588">
              <a:lnSpc>
                <a:spcPct val="100000"/>
              </a:lnSpc>
              <a:buClr>
                <a:schemeClr val="tx1"/>
              </a:buClr>
              <a:buSzPct val="100000"/>
              <a:buFont typeface="Symbol" panose="05050102010706020507" pitchFamily="18" charset="2"/>
              <a:buChar char="·"/>
              <a:defRPr lang="en-US" sz="900" kern="1200" dirty="0">
                <a:solidFill>
                  <a:schemeClr val="tx1"/>
                </a:solidFill>
                <a:latin typeface="Arial" panose="020B0604020202020204" pitchFamily="34" charset="0"/>
                <a:ea typeface="ＭＳ Ｐゴシック" charset="0"/>
                <a:cs typeface="Arial" panose="020B0604020202020204" pitchFamily="34" charset="0"/>
              </a:defRPr>
            </a:lvl2pPr>
            <a:lvl3pPr marL="342900" indent="-88106">
              <a:lnSpc>
                <a:spcPct val="100000"/>
              </a:lnSpc>
              <a:buClr>
                <a:schemeClr val="tx1"/>
              </a:buClr>
              <a:buSzPct val="100000"/>
              <a:buFont typeface="Wingdings" panose="05000000000000000000" pitchFamily="2" charset="2"/>
              <a:buChar char="§"/>
              <a:defRPr sz="900">
                <a:latin typeface="Arial" panose="020B0604020202020204" pitchFamily="34" charset="0"/>
                <a:cs typeface="Arial" panose="020B0604020202020204" pitchFamily="34" charset="0"/>
              </a:defRPr>
            </a:lvl3pPr>
            <a:lvl4pPr marL="431006" indent="-88106">
              <a:lnSpc>
                <a:spcPct val="100000"/>
              </a:lnSpc>
              <a:buClr>
                <a:schemeClr val="tx1"/>
              </a:buClr>
              <a:buSzPct val="60000"/>
              <a:buFont typeface="Arial" panose="020B0604020202020204" pitchFamily="34" charset="0"/>
              <a:buChar char="•"/>
              <a:tabLst/>
              <a:defRPr sz="900"/>
            </a:lvl4pPr>
            <a:lvl5pPr marL="558404" indent="-84535">
              <a:lnSpc>
                <a:spcPct val="100000"/>
              </a:lnSpc>
              <a:buClr>
                <a:schemeClr val="tx1"/>
              </a:buClr>
              <a:buSzPct val="60000"/>
              <a:buFont typeface="Arial" panose="020B0604020202020204" pitchFamily="34" charset="0"/>
              <a:buChar char="•"/>
              <a:defRPr sz="900"/>
            </a:lvl5pPr>
          </a:lstStyle>
          <a:p>
            <a:pPr lvl="0"/>
            <a:r>
              <a:rPr lang="en-US" dirty="0"/>
              <a:t>Click to edit Master text styles</a:t>
            </a:r>
          </a:p>
          <a:p>
            <a:pPr lvl="1"/>
            <a:r>
              <a:rPr lang="en-US" dirty="0"/>
              <a:t>First level</a:t>
            </a:r>
          </a:p>
          <a:p>
            <a:pPr lvl="2"/>
            <a:r>
              <a:rPr lang="en-US" dirty="0"/>
              <a:t>Second level</a:t>
            </a:r>
          </a:p>
        </p:txBody>
      </p:sp>
      <p:sp>
        <p:nvSpPr>
          <p:cNvPr id="14" name="Slide Number Placeholder 5"/>
          <p:cNvSpPr>
            <a:spLocks noGrp="1"/>
          </p:cNvSpPr>
          <p:nvPr>
            <p:ph type="sldNum" sz="quarter" idx="12"/>
          </p:nvPr>
        </p:nvSpPr>
        <p:spPr>
          <a:xfrm>
            <a:off x="5695619" y="4964372"/>
            <a:ext cx="1062990" cy="109645"/>
          </a:xfrm>
          <a:prstGeom prst="rect">
            <a:avLst/>
          </a:prstGeom>
        </p:spPr>
        <p:txBody>
          <a:bodyPr wrap="square" lIns="0" tIns="0" rIns="0" bIns="0">
            <a:spAutoFit/>
          </a:bodyPr>
          <a:lstStyle>
            <a:lvl1pPr>
              <a:defRPr lang="en-US" sz="750" kern="1200" smtClean="0">
                <a:solidFill>
                  <a:schemeClr val="bg2"/>
                </a:solidFill>
                <a:latin typeface="Arial" panose="020B0604020202020204" pitchFamily="34" charset="0"/>
                <a:ea typeface="ＭＳ Ｐゴシック" charset="0"/>
                <a:cs typeface="CiscoSans"/>
              </a:defRPr>
            </a:lvl1pPr>
          </a:lstStyle>
          <a:p>
            <a:pPr algn="r" defTabSz="513160">
              <a:lnSpc>
                <a:spcPct val="95000"/>
              </a:lnSpc>
              <a:spcBef>
                <a:spcPts val="806"/>
              </a:spcBef>
              <a:buClr>
                <a:schemeClr val="tx2"/>
              </a:buClr>
              <a:buSzPct val="90000"/>
            </a:pPr>
            <a:fld id="{9A3BDB57-A3B2-4CBD-A5AE-076F05FE3509}" type="slidenum">
              <a:rPr lang="en-US" smtClean="0"/>
              <a:pPr algn="r" defTabSz="513160">
                <a:lnSpc>
                  <a:spcPct val="95000"/>
                </a:lnSpc>
                <a:spcBef>
                  <a:spcPts val="806"/>
                </a:spcBef>
                <a:buClr>
                  <a:schemeClr val="tx2"/>
                </a:buClr>
                <a:buSzPct val="90000"/>
              </a:pPr>
              <a:t>‹#›</a:t>
            </a:fld>
            <a:endParaRPr lang="en-US" dirty="0"/>
          </a:p>
        </p:txBody>
      </p:sp>
    </p:spTree>
    <p:extLst>
      <p:ext uri="{BB962C8B-B14F-4D97-AF65-F5344CB8AC3E}">
        <p14:creationId xmlns:p14="http://schemas.microsoft.com/office/powerpoint/2010/main" val="561133454"/>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198" userDrawn="1">
          <p15:clr>
            <a:srgbClr val="FBAE40"/>
          </p15:clr>
        </p15:guide>
        <p15:guide id="3" orient="horz" pos="2196" userDrawn="1">
          <p15:clr>
            <a:srgbClr val="FBAE40"/>
          </p15:clr>
        </p15:guide>
        <p15:guide id="4" pos="200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92430" y="1044343"/>
            <a:ext cx="6075045" cy="153504"/>
          </a:xfrm>
          <a:prstGeom prst="rect">
            <a:avLst/>
          </a:prstGeom>
        </p:spPr>
        <p:txBody>
          <a:bodyPr wrap="square" lIns="0" tIns="0" rIns="0" bIns="0">
            <a:spAutoFit/>
          </a:bodyPr>
          <a:lstStyle>
            <a:lvl1pPr marL="0" indent="0" algn="l" defTabSz="513160" rtl="0" eaLnBrk="1" fontAlgn="base" hangingPunct="1">
              <a:lnSpc>
                <a:spcPct val="95000"/>
              </a:lnSpc>
              <a:spcBef>
                <a:spcPts val="806"/>
              </a:spcBef>
              <a:spcAft>
                <a:spcPct val="0"/>
              </a:spcAft>
              <a:buClr>
                <a:schemeClr val="tx2"/>
              </a:buClr>
              <a:buSzPct val="90000"/>
              <a:buFont typeface="Arial" charset="0"/>
              <a:buNone/>
              <a:defRPr lang="en-GB" sz="1050" kern="1200" dirty="0">
                <a:solidFill>
                  <a:schemeClr val="tx1"/>
                </a:solidFill>
                <a:latin typeface="Arial" panose="020B0604020202020204" pitchFamily="34" charset="0"/>
                <a:ea typeface="ＭＳ Ｐゴシック" charset="0"/>
                <a:cs typeface="Arial" panose="020B0604020202020204" pitchFamily="34" charset="0"/>
              </a:defRPr>
            </a:lvl1pPr>
            <a:lvl2pPr marL="42863" indent="0" algn="l" defTabSz="513160" rtl="0" eaLnBrk="1" fontAlgn="base" hangingPunct="1">
              <a:lnSpc>
                <a:spcPct val="95000"/>
              </a:lnSpc>
              <a:spcBef>
                <a:spcPts val="806"/>
              </a:spcBef>
              <a:spcAft>
                <a:spcPct val="0"/>
              </a:spcAft>
              <a:buClr>
                <a:schemeClr val="tx2"/>
              </a:buClr>
              <a:buSzPct val="90000"/>
              <a:buFont typeface="Arial" charset="0"/>
              <a:buNone/>
              <a:defRPr lang="en-GB" sz="1050" kern="1200" dirty="0">
                <a:solidFill>
                  <a:schemeClr val="tx1"/>
                </a:solidFill>
                <a:latin typeface="+mn-lt"/>
                <a:ea typeface="ＭＳ Ｐゴシック" charset="0"/>
                <a:cs typeface="CiscoSans"/>
              </a:defRPr>
            </a:lvl2pPr>
            <a:lvl3pPr marL="42863" indent="0" algn="l" defTabSz="513160" rtl="0" eaLnBrk="1" fontAlgn="base" hangingPunct="1">
              <a:lnSpc>
                <a:spcPct val="95000"/>
              </a:lnSpc>
              <a:spcBef>
                <a:spcPts val="806"/>
              </a:spcBef>
              <a:spcAft>
                <a:spcPct val="0"/>
              </a:spcAft>
              <a:buClr>
                <a:schemeClr val="tx2"/>
              </a:buClr>
              <a:buSzPct val="90000"/>
              <a:buFont typeface="Arial" charset="0"/>
              <a:buNone/>
              <a:defRPr lang="en-GB" sz="1050" kern="1200" dirty="0">
                <a:solidFill>
                  <a:schemeClr val="tx1"/>
                </a:solidFill>
                <a:latin typeface="+mn-lt"/>
                <a:ea typeface="ＭＳ Ｐゴシック" charset="0"/>
                <a:cs typeface="CiscoSans"/>
              </a:defRPr>
            </a:lvl3pPr>
            <a:lvl4pPr marL="42863" indent="0" algn="l" defTabSz="513160" rtl="0" eaLnBrk="1" fontAlgn="base" hangingPunct="1">
              <a:lnSpc>
                <a:spcPct val="95000"/>
              </a:lnSpc>
              <a:spcBef>
                <a:spcPts val="806"/>
              </a:spcBef>
              <a:spcAft>
                <a:spcPct val="0"/>
              </a:spcAft>
              <a:buClr>
                <a:schemeClr val="tx2"/>
              </a:buClr>
              <a:buSzPct val="90000"/>
              <a:buFont typeface="Arial" charset="0"/>
              <a:buNone/>
              <a:defRPr lang="en-GB" sz="1050" kern="1200" dirty="0">
                <a:solidFill>
                  <a:schemeClr val="tx1"/>
                </a:solidFill>
                <a:latin typeface="+mn-lt"/>
                <a:ea typeface="ＭＳ Ｐゴシック" charset="0"/>
                <a:cs typeface="CiscoSans"/>
              </a:defRPr>
            </a:lvl4pPr>
            <a:lvl5pPr marL="42863" indent="0" algn="l" defTabSz="513160" rtl="0" eaLnBrk="1" fontAlgn="base" hangingPunct="1">
              <a:lnSpc>
                <a:spcPct val="95000"/>
              </a:lnSpc>
              <a:spcBef>
                <a:spcPts val="806"/>
              </a:spcBef>
              <a:spcAft>
                <a:spcPct val="0"/>
              </a:spcAft>
              <a:buClr>
                <a:schemeClr val="tx2"/>
              </a:buClr>
              <a:buSzPct val="90000"/>
              <a:buFont typeface="Arial" charset="0"/>
              <a:buNone/>
              <a:defRPr lang="en-US" sz="1050" kern="1200" dirty="0">
                <a:solidFill>
                  <a:schemeClr val="tx1"/>
                </a:solidFill>
                <a:latin typeface="+mn-lt"/>
                <a:ea typeface="ＭＳ Ｐゴシック" charset="0"/>
                <a:cs typeface="CiscoSans"/>
              </a:defRPr>
            </a:lvl5pPr>
          </a:lstStyle>
          <a:p>
            <a:pPr lvl="0"/>
            <a:r>
              <a:rPr lang="en-US" dirty="0"/>
              <a:t>Click to edit Master text styles</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0" y="782876"/>
            <a:ext cx="6858000" cy="190500"/>
          </a:xfrm>
          <a:prstGeom prst="rect">
            <a:avLst/>
          </a:prstGeom>
        </p:spPr>
      </p:pic>
      <p:sp>
        <p:nvSpPr>
          <p:cNvPr id="13" name="Title Placeholder 5"/>
          <p:cNvSpPr>
            <a:spLocks noGrp="1"/>
          </p:cNvSpPr>
          <p:nvPr>
            <p:ph type="title"/>
          </p:nvPr>
        </p:nvSpPr>
        <p:spPr bwMode="auto">
          <a:xfrm>
            <a:off x="0" y="329184"/>
            <a:ext cx="6858000" cy="457200"/>
          </a:xfrm>
          <a:prstGeom prst="rect">
            <a:avLst/>
          </a:prstGeom>
          <a:solidFill>
            <a:schemeClr val="tx1">
              <a:lumMod val="75000"/>
              <a:lumOff val="25000"/>
            </a:schemeClr>
          </a:solid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0" tIns="91440"/>
          <a:lstStyle>
            <a:lvl1pPr>
              <a:defRPr lang="en-GB" sz="1200" b="0" i="0" u="none" kern="1200" dirty="0">
                <a:solidFill>
                  <a:schemeClr val="bg2"/>
                </a:solidFill>
                <a:latin typeface="Arial" panose="020B0604020202020204" pitchFamily="34" charset="0"/>
                <a:ea typeface="Arial" panose="020B0604020202020204" pitchFamily="34" charset="0"/>
                <a:cs typeface="Arial" panose="020B0604020202020204" pitchFamily="34" charset="0"/>
              </a:defRPr>
            </a:lvl1pPr>
          </a:lstStyle>
          <a:p>
            <a:pPr lvl="0" algn="l" defTabSz="513160" rtl="0" eaLnBrk="1" fontAlgn="base" hangingPunct="1">
              <a:lnSpc>
                <a:spcPct val="80000"/>
              </a:lnSpc>
              <a:spcBef>
                <a:spcPct val="0"/>
              </a:spcBef>
              <a:spcAft>
                <a:spcPct val="0"/>
              </a:spcAft>
            </a:pPr>
            <a:r>
              <a:rPr lang="en-US" dirty="0"/>
              <a:t>Click to edit Master title style</a:t>
            </a:r>
            <a:endParaRPr lang="en-GB" dirty="0"/>
          </a:p>
        </p:txBody>
      </p:sp>
      <p:sp>
        <p:nvSpPr>
          <p:cNvPr id="10" name="Text Placeholder 12"/>
          <p:cNvSpPr>
            <a:spLocks noGrp="1"/>
          </p:cNvSpPr>
          <p:nvPr>
            <p:ph type="body" sz="quarter" idx="13" hasCustomPrompt="1"/>
          </p:nvPr>
        </p:nvSpPr>
        <p:spPr>
          <a:xfrm>
            <a:off x="3284127" y="76192"/>
            <a:ext cx="3510576" cy="131574"/>
          </a:xfrm>
          <a:prstGeom prst="rect">
            <a:avLst/>
          </a:prstGeom>
        </p:spPr>
        <p:txBody>
          <a:bodyPr lIns="0" tIns="0" rIns="0" bIns="0" anchor="ctr" anchorCtr="0">
            <a:spAutoFit/>
          </a:bodyPr>
          <a:lstStyle>
            <a:lvl1pPr marL="0" indent="0" algn="r">
              <a:buNone/>
              <a:defRPr sz="900">
                <a:solidFill>
                  <a:schemeClr val="bg2"/>
                </a:solidFill>
                <a:latin typeface="Arial" panose="020B0604020202020204" pitchFamily="34" charset="0"/>
              </a:defRPr>
            </a:lvl1pPr>
            <a:lvl2pPr marL="107156" indent="0">
              <a:buNone/>
              <a:defRPr sz="900">
                <a:solidFill>
                  <a:schemeClr val="bg2"/>
                </a:solidFill>
              </a:defRPr>
            </a:lvl2pPr>
            <a:lvl3pPr marL="196453" indent="0">
              <a:buNone/>
              <a:defRPr sz="900">
                <a:solidFill>
                  <a:schemeClr val="bg2"/>
                </a:solidFill>
              </a:defRPr>
            </a:lvl3pPr>
            <a:lvl4pPr marL="250031" indent="0">
              <a:buNone/>
              <a:defRPr sz="900">
                <a:solidFill>
                  <a:schemeClr val="bg2"/>
                </a:solidFill>
              </a:defRPr>
            </a:lvl4pPr>
            <a:lvl5pPr marL="303609" indent="0">
              <a:buNone/>
              <a:defRPr sz="900">
                <a:solidFill>
                  <a:schemeClr val="bg2"/>
                </a:solidFill>
              </a:defRPr>
            </a:lvl5pPr>
          </a:lstStyle>
          <a:p>
            <a:pPr lvl="0"/>
            <a:r>
              <a:rPr lang="en-US" dirty="0"/>
              <a:t>Lesson Title</a:t>
            </a:r>
          </a:p>
        </p:txBody>
      </p:sp>
      <p:sp>
        <p:nvSpPr>
          <p:cNvPr id="11" name="Slide Number Placeholder 5"/>
          <p:cNvSpPr>
            <a:spLocks noGrp="1"/>
          </p:cNvSpPr>
          <p:nvPr>
            <p:ph type="sldNum" sz="quarter" idx="12"/>
          </p:nvPr>
        </p:nvSpPr>
        <p:spPr>
          <a:xfrm>
            <a:off x="5695619" y="4964372"/>
            <a:ext cx="1062990" cy="109645"/>
          </a:xfrm>
          <a:prstGeom prst="rect">
            <a:avLst/>
          </a:prstGeom>
        </p:spPr>
        <p:txBody>
          <a:bodyPr wrap="square" lIns="0" tIns="0" rIns="0" bIns="0">
            <a:spAutoFit/>
          </a:bodyPr>
          <a:lstStyle>
            <a:lvl1pPr>
              <a:defRPr lang="en-US" sz="750" kern="1200" smtClean="0">
                <a:solidFill>
                  <a:schemeClr val="tx1">
                    <a:lumMod val="75000"/>
                    <a:lumOff val="25000"/>
                  </a:schemeClr>
                </a:solidFill>
                <a:latin typeface="Arial" panose="020B0604020202020204" pitchFamily="34" charset="0"/>
                <a:ea typeface="ＭＳ Ｐゴシック" charset="0"/>
                <a:cs typeface="CiscoSans"/>
              </a:defRPr>
            </a:lvl1pPr>
          </a:lstStyle>
          <a:p>
            <a:pPr algn="r" defTabSz="513160">
              <a:lnSpc>
                <a:spcPct val="95000"/>
              </a:lnSpc>
              <a:spcBef>
                <a:spcPts val="806"/>
              </a:spcBef>
              <a:buClr>
                <a:schemeClr val="tx2"/>
              </a:buClr>
              <a:buSzPct val="90000"/>
            </a:pPr>
            <a:fld id="{9A3BDB57-A3B2-4CBD-A5AE-076F05FE3509}" type="slidenum">
              <a:rPr lang="en-US" smtClean="0"/>
              <a:pPr algn="r" defTabSz="513160">
                <a:lnSpc>
                  <a:spcPct val="95000"/>
                </a:lnSpc>
                <a:spcBef>
                  <a:spcPts val="806"/>
                </a:spcBef>
                <a:buClr>
                  <a:schemeClr val="tx2"/>
                </a:buClr>
                <a:buSzPct val="90000"/>
              </a:pPr>
              <a:t>‹#›</a:t>
            </a:fld>
            <a:endParaRPr lang="en-US" dirty="0"/>
          </a:p>
        </p:txBody>
      </p:sp>
    </p:spTree>
    <p:extLst>
      <p:ext uri="{BB962C8B-B14F-4D97-AF65-F5344CB8AC3E}">
        <p14:creationId xmlns:p14="http://schemas.microsoft.com/office/powerpoint/2010/main" val="347137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Tabl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0" y="782876"/>
            <a:ext cx="6858000" cy="190500"/>
          </a:xfrm>
          <a:prstGeom prst="rect">
            <a:avLst/>
          </a:prstGeom>
        </p:spPr>
      </p:pic>
      <p:sp>
        <p:nvSpPr>
          <p:cNvPr id="5" name="Title Placeholder 5"/>
          <p:cNvSpPr>
            <a:spLocks noGrp="1"/>
          </p:cNvSpPr>
          <p:nvPr>
            <p:ph type="title"/>
          </p:nvPr>
        </p:nvSpPr>
        <p:spPr bwMode="auto">
          <a:xfrm>
            <a:off x="0" y="329184"/>
            <a:ext cx="6858000" cy="457200"/>
          </a:xfrm>
          <a:prstGeom prst="rect">
            <a:avLst/>
          </a:prstGeom>
          <a:solidFill>
            <a:schemeClr val="tx1">
              <a:lumMod val="75000"/>
              <a:lumOff val="25000"/>
            </a:schemeClr>
          </a:solid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0" tIns="91440"/>
          <a:lstStyle>
            <a:lvl1pPr>
              <a:defRPr lang="en-GB" sz="1200" b="0" i="0" u="none" kern="1200" dirty="0">
                <a:solidFill>
                  <a:schemeClr val="bg2"/>
                </a:solidFill>
                <a:latin typeface="Arial" panose="020B0604020202020204" pitchFamily="34" charset="0"/>
                <a:ea typeface="Arial" panose="020B0604020202020204" pitchFamily="34" charset="0"/>
                <a:cs typeface="Arial" panose="020B0604020202020204" pitchFamily="34" charset="0"/>
              </a:defRPr>
            </a:lvl1pPr>
          </a:lstStyle>
          <a:p>
            <a:pPr lvl="0" algn="l" defTabSz="513160" rtl="0" eaLnBrk="1" fontAlgn="base" hangingPunct="1">
              <a:lnSpc>
                <a:spcPct val="80000"/>
              </a:lnSpc>
              <a:spcBef>
                <a:spcPct val="0"/>
              </a:spcBef>
              <a:spcAft>
                <a:spcPct val="0"/>
              </a:spcAft>
            </a:pPr>
            <a:r>
              <a:rPr lang="en-US" dirty="0"/>
              <a:t>Click to edit Master title style</a:t>
            </a:r>
            <a:endParaRPr lang="en-GB" dirty="0"/>
          </a:p>
        </p:txBody>
      </p:sp>
      <p:sp>
        <p:nvSpPr>
          <p:cNvPr id="12" name="Table Placeholder 11"/>
          <p:cNvSpPr>
            <a:spLocks noGrp="1"/>
          </p:cNvSpPr>
          <p:nvPr>
            <p:ph type="tbl" sz="quarter" idx="12"/>
          </p:nvPr>
        </p:nvSpPr>
        <p:spPr>
          <a:xfrm>
            <a:off x="400050" y="1347788"/>
            <a:ext cx="6086475" cy="2658728"/>
          </a:xfrm>
          <a:prstGeom prst="rect">
            <a:avLst/>
          </a:prstGeom>
        </p:spPr>
        <p:txBody>
          <a:bodyPr lIns="91420" tIns="45710" rIns="91420" bIns="45710">
            <a:noAutofit/>
          </a:bodyPr>
          <a:lstStyle>
            <a:lvl1pPr marL="0" indent="0" algn="ctr">
              <a:buNone/>
              <a:defRPr sz="1500" baseline="0">
                <a:solidFill>
                  <a:schemeClr val="tx1"/>
                </a:solidFill>
                <a:latin typeface="Arial" panose="020B0604020202020204" pitchFamily="34" charset="0"/>
                <a:cs typeface="Arial" panose="020B0604020202020204" pitchFamily="34" charset="0"/>
              </a:defRPr>
            </a:lvl1pPr>
          </a:lstStyle>
          <a:p>
            <a:pPr lvl="0"/>
            <a:r>
              <a:rPr lang="en-US" noProof="0" dirty="0"/>
              <a:t>Click icon to add table</a:t>
            </a:r>
            <a:endParaRPr lang="en-GB" noProof="0" dirty="0"/>
          </a:p>
        </p:txBody>
      </p:sp>
      <p:sp>
        <p:nvSpPr>
          <p:cNvPr id="6" name="Text Placeholder 9"/>
          <p:cNvSpPr>
            <a:spLocks noGrp="1"/>
          </p:cNvSpPr>
          <p:nvPr>
            <p:ph type="body" sz="quarter" idx="11"/>
          </p:nvPr>
        </p:nvSpPr>
        <p:spPr>
          <a:xfrm>
            <a:off x="392430" y="1044342"/>
            <a:ext cx="5385234" cy="153504"/>
          </a:xfrm>
          <a:prstGeom prst="rect">
            <a:avLst/>
          </a:prstGeom>
        </p:spPr>
        <p:txBody>
          <a:bodyPr wrap="square" lIns="0" tIns="0" rIns="0" bIns="0">
            <a:spAutoFit/>
          </a:bodyPr>
          <a:lstStyle>
            <a:lvl1pPr>
              <a:defRPr lang="en-US" sz="1050" dirty="0">
                <a:latin typeface="Arial" panose="020B0604020202020204" pitchFamily="34" charset="0"/>
                <a:cs typeface="Arial" panose="020B0604020202020204" pitchFamily="34" charset="0"/>
              </a:defRPr>
            </a:lvl1pPr>
          </a:lstStyle>
          <a:p>
            <a:pPr marL="0" lvl="0" indent="0">
              <a:buNone/>
            </a:pPr>
            <a:r>
              <a:rPr lang="en-US" dirty="0"/>
              <a:t>Click to edit Master text styles</a:t>
            </a:r>
          </a:p>
        </p:txBody>
      </p:sp>
      <p:sp>
        <p:nvSpPr>
          <p:cNvPr id="13" name="Slide Number Placeholder 5"/>
          <p:cNvSpPr>
            <a:spLocks noGrp="1"/>
          </p:cNvSpPr>
          <p:nvPr>
            <p:ph type="sldNum" sz="quarter" idx="13"/>
          </p:nvPr>
        </p:nvSpPr>
        <p:spPr>
          <a:xfrm>
            <a:off x="5695619" y="4964372"/>
            <a:ext cx="1062990" cy="109645"/>
          </a:xfrm>
          <a:prstGeom prst="rect">
            <a:avLst/>
          </a:prstGeom>
        </p:spPr>
        <p:txBody>
          <a:bodyPr wrap="square" lIns="0" tIns="0" rIns="0" bIns="0">
            <a:spAutoFit/>
          </a:bodyPr>
          <a:lstStyle>
            <a:lvl1pPr>
              <a:defRPr lang="en-US" sz="750" kern="1200" smtClean="0">
                <a:solidFill>
                  <a:schemeClr val="tx1">
                    <a:lumMod val="75000"/>
                    <a:lumOff val="25000"/>
                  </a:schemeClr>
                </a:solidFill>
                <a:latin typeface="Arial" panose="020B0604020202020204" pitchFamily="34" charset="0"/>
                <a:ea typeface="ＭＳ Ｐゴシック" charset="0"/>
                <a:cs typeface="CiscoSans"/>
              </a:defRPr>
            </a:lvl1pPr>
          </a:lstStyle>
          <a:p>
            <a:pPr algn="r" defTabSz="513160">
              <a:lnSpc>
                <a:spcPct val="95000"/>
              </a:lnSpc>
              <a:spcBef>
                <a:spcPts val="806"/>
              </a:spcBef>
              <a:buClr>
                <a:schemeClr val="tx2"/>
              </a:buClr>
              <a:buSzPct val="90000"/>
            </a:pPr>
            <a:fld id="{9A3BDB57-A3B2-4CBD-A5AE-076F05FE3509}" type="slidenum">
              <a:rPr lang="en-US" smtClean="0"/>
              <a:pPr algn="r" defTabSz="513160">
                <a:lnSpc>
                  <a:spcPct val="95000"/>
                </a:lnSpc>
                <a:spcBef>
                  <a:spcPts val="806"/>
                </a:spcBef>
                <a:buClr>
                  <a:schemeClr val="tx2"/>
                </a:buClr>
                <a:buSzPct val="90000"/>
              </a:pPr>
              <a:t>‹#›</a:t>
            </a:fld>
            <a:endParaRPr lang="en-US" dirty="0"/>
          </a:p>
        </p:txBody>
      </p:sp>
    </p:spTree>
    <p:extLst>
      <p:ext uri="{BB962C8B-B14F-4D97-AF65-F5344CB8AC3E}">
        <p14:creationId xmlns:p14="http://schemas.microsoft.com/office/powerpoint/2010/main" val="3699119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nowledge Check Feedback">
    <p:spTree>
      <p:nvGrpSpPr>
        <p:cNvPr id="1" name=""/>
        <p:cNvGrpSpPr/>
        <p:nvPr/>
      </p:nvGrpSpPr>
      <p:grpSpPr>
        <a:xfrm>
          <a:off x="0" y="0"/>
          <a:ext cx="0" cy="0"/>
          <a:chOff x="0" y="0"/>
          <a:chExt cx="0" cy="0"/>
        </a:xfrm>
      </p:grpSpPr>
      <p:sp>
        <p:nvSpPr>
          <p:cNvPr id="35" name="Richtungspfeil 38"/>
          <p:cNvSpPr/>
          <p:nvPr userDrawn="1"/>
        </p:nvSpPr>
        <p:spPr bwMode="auto">
          <a:xfrm>
            <a:off x="854865" y="647348"/>
            <a:ext cx="2569372" cy="629007"/>
          </a:xfrm>
          <a:prstGeom prst="homePlate">
            <a:avLst/>
          </a:prstGeom>
          <a:solidFill>
            <a:schemeClr val="tx1">
              <a:lumMod val="10000"/>
              <a:lumOff val="90000"/>
            </a:schemeClr>
          </a:solidFill>
          <a:ln w="12700">
            <a:noFill/>
            <a:miter lim="800000"/>
            <a:headEnd/>
            <a:tailEnd/>
          </a:ln>
          <a:effectLst/>
        </p:spPr>
        <p:txBody>
          <a:bodyPr lIns="0" tIns="16202" rIns="0" bIns="0" anchor="t" anchorCtr="0"/>
          <a:lstStyle/>
          <a:p>
            <a:pPr algn="ctr">
              <a:spcAft>
                <a:spcPts val="338"/>
              </a:spcAft>
            </a:pPr>
            <a:endParaRPr lang="en-GB" sz="600" noProof="1">
              <a:solidFill>
                <a:srgbClr val="005073"/>
              </a:solidFill>
              <a:latin typeface="CiscoSansTT ExtraLight"/>
            </a:endParaRPr>
          </a:p>
        </p:txBody>
      </p:sp>
      <p:sp>
        <p:nvSpPr>
          <p:cNvPr id="19" name="Rounded Rectangle 18"/>
          <p:cNvSpPr/>
          <p:nvPr userDrawn="1"/>
        </p:nvSpPr>
        <p:spPr>
          <a:xfrm rot="16200000" flipH="1">
            <a:off x="3153884" y="-1629303"/>
            <a:ext cx="751433" cy="5925323"/>
          </a:xfrm>
          <a:prstGeom prst="roundRect">
            <a:avLst>
              <a:gd name="adj" fmla="val 50000"/>
            </a:avLst>
          </a:prstGeom>
          <a:solidFill>
            <a:srgbClr val="C0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20" name="Text Placeholder 17"/>
          <p:cNvSpPr>
            <a:spLocks noGrp="1"/>
          </p:cNvSpPr>
          <p:nvPr>
            <p:ph type="body" sz="quarter" idx="10"/>
          </p:nvPr>
        </p:nvSpPr>
        <p:spPr>
          <a:xfrm>
            <a:off x="1353968" y="1029383"/>
            <a:ext cx="4882896" cy="630936"/>
          </a:xfrm>
          <a:prstGeom prst="rect">
            <a:avLst/>
          </a:prstGeom>
        </p:spPr>
        <p:txBody>
          <a:bodyPr lIns="0" tIns="0" rIns="0" bIns="0" anchor="ctr" anchorCtr="0">
            <a:noAutofit/>
          </a:bodyPr>
          <a:lstStyle>
            <a:lvl1pPr marL="127397" indent="-127397">
              <a:buNone/>
              <a:defRPr kumimoji="0" lang="en-US" sz="1050" b="0" i="0" u="none" strike="noStrike" cap="none" spc="0" normalizeH="0" baseline="0" dirty="0">
                <a:ln>
                  <a:noFill/>
                </a:ln>
                <a:solidFill>
                  <a:schemeClr val="bg2"/>
                </a:solidFill>
                <a:effectLst/>
                <a:uLnTx/>
                <a:uFillTx/>
                <a:latin typeface="Arial" panose="020B0604020202020204" pitchFamily="34" charset="0"/>
                <a:ea typeface="Arial" panose="020B0604020202020204" pitchFamily="34" charset="0"/>
                <a:cs typeface="Arial" panose="020B0604020202020204" pitchFamily="34" charset="0"/>
              </a:defRPr>
            </a:lvl1pPr>
          </a:lstStyle>
          <a:p>
            <a:pPr marL="0" marR="0" lvl="0" indent="0" latinLnBrk="0">
              <a:lnSpc>
                <a:spcPct val="80000"/>
              </a:lnSpc>
              <a:spcBef>
                <a:spcPct val="0"/>
              </a:spcBef>
              <a:buClrTx/>
              <a:buSzTx/>
              <a:tabLst/>
            </a:pPr>
            <a:r>
              <a:rPr lang="en-US" dirty="0"/>
              <a:t>Click to edit Master text styles</a:t>
            </a:r>
          </a:p>
        </p:txBody>
      </p:sp>
      <p:sp>
        <p:nvSpPr>
          <p:cNvPr id="21" name="Text Placeholder 17"/>
          <p:cNvSpPr>
            <a:spLocks noGrp="1"/>
          </p:cNvSpPr>
          <p:nvPr>
            <p:ph type="body" sz="quarter" idx="12"/>
          </p:nvPr>
        </p:nvSpPr>
        <p:spPr>
          <a:xfrm>
            <a:off x="1353969" y="1833899"/>
            <a:ext cx="3243694" cy="109645"/>
          </a:xfrm>
          <a:prstGeom prst="rect">
            <a:avLst/>
          </a:prstGeom>
        </p:spPr>
        <p:txBody>
          <a:bodyPr lIns="0" tIns="0" rIns="0" bIns="0">
            <a:spAutoFit/>
          </a:bodyPr>
          <a:lstStyle>
            <a:lvl1pPr marL="0" indent="0" algn="l" defTabSz="342900" rtl="0" fontAlgn="base">
              <a:spcBef>
                <a:spcPct val="0"/>
              </a:spcBef>
              <a:spcAft>
                <a:spcPct val="0"/>
              </a:spcAft>
              <a:buNone/>
              <a:defRPr lang="en-US" sz="750" i="1" kern="1200" dirty="0">
                <a:solidFill>
                  <a:schemeClr val="tx1"/>
                </a:solidFill>
                <a:latin typeface="Arial" panose="020B0604020202020204" pitchFamily="34" charset="0"/>
                <a:ea typeface="ＭＳ Ｐゴシック" charset="0"/>
                <a:cs typeface="Arial" panose="020B0604020202020204" pitchFamily="34" charset="0"/>
              </a:defRPr>
            </a:lvl1pPr>
            <a:lvl2pPr marL="107156" indent="0">
              <a:buNone/>
              <a:defRPr lang="en-US" sz="1050" b="0" i="0" u="none" kern="1200" dirty="0" smtClean="0">
                <a:solidFill>
                  <a:schemeClr val="tx2"/>
                </a:solidFill>
                <a:latin typeface="+mj-lt"/>
                <a:ea typeface="CiscoSansTT Thin" charset="0"/>
                <a:cs typeface="CiscoSansTT Thin" charset="0"/>
              </a:defRPr>
            </a:lvl2pPr>
            <a:lvl3pPr marL="196453" indent="0">
              <a:buNone/>
              <a:defRPr lang="en-US" sz="1050" b="0" i="0" u="none" kern="1200" dirty="0" smtClean="0">
                <a:solidFill>
                  <a:schemeClr val="tx2"/>
                </a:solidFill>
                <a:latin typeface="+mj-lt"/>
                <a:ea typeface="CiscoSansTT Thin" charset="0"/>
                <a:cs typeface="CiscoSansTT Thin" charset="0"/>
              </a:defRPr>
            </a:lvl3pPr>
            <a:lvl4pPr marL="250031" indent="0">
              <a:buNone/>
              <a:defRPr lang="en-US" sz="1050" b="0" i="0" u="none" kern="1200" dirty="0" smtClean="0">
                <a:solidFill>
                  <a:schemeClr val="tx2"/>
                </a:solidFill>
                <a:latin typeface="+mj-lt"/>
                <a:ea typeface="CiscoSansTT Thin" charset="0"/>
                <a:cs typeface="CiscoSansTT Thin" charset="0"/>
              </a:defRPr>
            </a:lvl4pPr>
            <a:lvl5pPr marL="303609" indent="0">
              <a:buNone/>
              <a:defRPr lang="en-US" sz="1050" b="0" i="0" u="none" kern="1200" dirty="0">
                <a:solidFill>
                  <a:schemeClr val="tx2"/>
                </a:solidFill>
                <a:latin typeface="+mj-lt"/>
                <a:ea typeface="CiscoSansTT Thin" charset="0"/>
                <a:cs typeface="CiscoSansTT Thin" charset="0"/>
              </a:defRPr>
            </a:lvl5pPr>
          </a:lstStyle>
          <a:p>
            <a:pPr lvl="0"/>
            <a:r>
              <a:rPr lang="en-US" dirty="0"/>
              <a:t>Click to edit Master text styles</a:t>
            </a:r>
          </a:p>
        </p:txBody>
      </p:sp>
      <p:sp>
        <p:nvSpPr>
          <p:cNvPr id="22" name="Title Placeholder 5"/>
          <p:cNvSpPr>
            <a:spLocks noGrp="1"/>
          </p:cNvSpPr>
          <p:nvPr>
            <p:ph type="title"/>
          </p:nvPr>
        </p:nvSpPr>
        <p:spPr bwMode="auto">
          <a:xfrm>
            <a:off x="1353969" y="735703"/>
            <a:ext cx="2464304" cy="153504"/>
          </a:xfrm>
          <a:prstGeom prst="rect">
            <a:avLst/>
          </a:prstGeom>
          <a:extLst>
            <a:ext uri="{FAA26D3D-D897-4be2-8F04-BA451C77F1D7}">
              <ma14:placeholderFlag xmlns:ma14="http://schemas.microsoft.com/office/mac/drawingml/2011/main" xmlns="" val="1"/>
            </a:ext>
          </a:extLst>
        </p:spPr>
        <p:txBody>
          <a:bodyPr wrap="square" lIns="0" tIns="0" rIns="0" bIns="0">
            <a:spAutoFit/>
          </a:bodyPr>
          <a:lstStyle>
            <a:lvl1pPr>
              <a:defRPr lang="en-GB" sz="1050" dirty="0"/>
            </a:lvl1pPr>
          </a:lstStyle>
          <a:p>
            <a:pPr marL="0" lvl="0" indent="0">
              <a:lnSpc>
                <a:spcPct val="95000"/>
              </a:lnSpc>
              <a:spcBef>
                <a:spcPts val="806"/>
              </a:spcBef>
              <a:buClr>
                <a:schemeClr val="tx2"/>
              </a:buClr>
              <a:buSzPct val="90000"/>
              <a:buFont typeface="Arial" charset="0"/>
              <a:buNone/>
            </a:pPr>
            <a:r>
              <a:rPr lang="en-GB" dirty="0"/>
              <a:t>Click to edit Master title style</a:t>
            </a:r>
          </a:p>
        </p:txBody>
      </p:sp>
      <p:sp>
        <p:nvSpPr>
          <p:cNvPr id="23" name="Text Placeholder 12"/>
          <p:cNvSpPr>
            <a:spLocks noGrp="1"/>
          </p:cNvSpPr>
          <p:nvPr>
            <p:ph type="body" sz="quarter" idx="13" hasCustomPrompt="1"/>
          </p:nvPr>
        </p:nvSpPr>
        <p:spPr>
          <a:xfrm>
            <a:off x="3284127" y="76192"/>
            <a:ext cx="3510576" cy="131574"/>
          </a:xfrm>
          <a:prstGeom prst="rect">
            <a:avLst/>
          </a:prstGeom>
        </p:spPr>
        <p:txBody>
          <a:bodyPr lIns="0" tIns="0" rIns="0" bIns="0" anchor="ctr" anchorCtr="0">
            <a:spAutoFit/>
          </a:bodyPr>
          <a:lstStyle>
            <a:lvl1pPr marL="0" indent="0" algn="r">
              <a:buNone/>
              <a:defRPr sz="900">
                <a:solidFill>
                  <a:schemeClr val="bg2"/>
                </a:solidFill>
                <a:latin typeface="Arial" panose="020B0604020202020204" pitchFamily="34" charset="0"/>
              </a:defRPr>
            </a:lvl1pPr>
            <a:lvl2pPr marL="107156" indent="0">
              <a:buNone/>
              <a:defRPr sz="900">
                <a:solidFill>
                  <a:schemeClr val="bg2"/>
                </a:solidFill>
              </a:defRPr>
            </a:lvl2pPr>
            <a:lvl3pPr marL="196453" indent="0">
              <a:buNone/>
              <a:defRPr sz="900">
                <a:solidFill>
                  <a:schemeClr val="bg2"/>
                </a:solidFill>
              </a:defRPr>
            </a:lvl3pPr>
            <a:lvl4pPr marL="250031" indent="0">
              <a:buNone/>
              <a:defRPr sz="900">
                <a:solidFill>
                  <a:schemeClr val="bg2"/>
                </a:solidFill>
              </a:defRPr>
            </a:lvl4pPr>
            <a:lvl5pPr marL="303609" indent="0">
              <a:buNone/>
              <a:defRPr sz="900">
                <a:solidFill>
                  <a:schemeClr val="bg2"/>
                </a:solidFill>
              </a:defRPr>
            </a:lvl5pPr>
          </a:lstStyle>
          <a:p>
            <a:pPr lvl="0"/>
            <a:r>
              <a:rPr lang="en-US" dirty="0"/>
              <a:t>Lesson Title</a:t>
            </a:r>
          </a:p>
        </p:txBody>
      </p:sp>
      <p:sp>
        <p:nvSpPr>
          <p:cNvPr id="37" name="Slide Number Placeholder 5"/>
          <p:cNvSpPr>
            <a:spLocks noGrp="1"/>
          </p:cNvSpPr>
          <p:nvPr>
            <p:ph type="sldNum" sz="quarter" idx="14"/>
          </p:nvPr>
        </p:nvSpPr>
        <p:spPr>
          <a:xfrm>
            <a:off x="5695619" y="4964372"/>
            <a:ext cx="1062990" cy="109645"/>
          </a:xfrm>
          <a:prstGeom prst="rect">
            <a:avLst/>
          </a:prstGeom>
        </p:spPr>
        <p:txBody>
          <a:bodyPr wrap="square" lIns="0" tIns="0" rIns="0" bIns="0">
            <a:spAutoFit/>
          </a:bodyPr>
          <a:lstStyle>
            <a:lvl1pPr>
              <a:defRPr lang="en-US" sz="750" kern="1200" smtClean="0">
                <a:solidFill>
                  <a:schemeClr val="tx1">
                    <a:lumMod val="75000"/>
                    <a:lumOff val="25000"/>
                  </a:schemeClr>
                </a:solidFill>
                <a:latin typeface="Arial" panose="020B0604020202020204" pitchFamily="34" charset="0"/>
                <a:ea typeface="ＭＳ Ｐゴシック" charset="0"/>
                <a:cs typeface="CiscoSans"/>
              </a:defRPr>
            </a:lvl1pPr>
          </a:lstStyle>
          <a:p>
            <a:pPr algn="r" defTabSz="513160">
              <a:lnSpc>
                <a:spcPct val="95000"/>
              </a:lnSpc>
              <a:spcBef>
                <a:spcPts val="806"/>
              </a:spcBef>
              <a:buClr>
                <a:schemeClr val="tx2"/>
              </a:buClr>
              <a:buSzPct val="90000"/>
            </a:pPr>
            <a:fld id="{9A3BDB57-A3B2-4CBD-A5AE-076F05FE3509}" type="slidenum">
              <a:rPr lang="en-US" smtClean="0"/>
              <a:pPr algn="r" defTabSz="513160">
                <a:lnSpc>
                  <a:spcPct val="95000"/>
                </a:lnSpc>
                <a:spcBef>
                  <a:spcPts val="806"/>
                </a:spcBef>
                <a:buClr>
                  <a:schemeClr val="tx2"/>
                </a:buClr>
                <a:buSzPct val="90000"/>
              </a:pPr>
              <a:t>‹#›</a:t>
            </a:fld>
            <a:endParaRPr lang="en-US" dirty="0"/>
          </a:p>
        </p:txBody>
      </p:sp>
      <p:sp>
        <p:nvSpPr>
          <p:cNvPr id="24" name="Oval 23">
            <a:extLst>
              <a:ext uri="{FF2B5EF4-FFF2-40B4-BE49-F238E27FC236}">
                <a16:creationId xmlns:a16="http://schemas.microsoft.com/office/drawing/2014/main" id="{CEF77922-8644-49D4-B3A6-C7FE73D21F83}"/>
              </a:ext>
            </a:extLst>
          </p:cNvPr>
          <p:cNvSpPr/>
          <p:nvPr userDrawn="1"/>
        </p:nvSpPr>
        <p:spPr>
          <a:xfrm>
            <a:off x="427296" y="563472"/>
            <a:ext cx="864394" cy="1113855"/>
          </a:xfrm>
          <a:prstGeom prst="ellipse">
            <a:avLst/>
          </a:prstGeom>
          <a:solidFill>
            <a:schemeClr val="tx1">
              <a:lumMod val="10000"/>
              <a:lumOff val="90000"/>
            </a:schemeClr>
          </a:solidFill>
          <a:ln w="635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grpSp>
        <p:nvGrpSpPr>
          <p:cNvPr id="38" name="Group 37">
            <a:extLst>
              <a:ext uri="{FF2B5EF4-FFF2-40B4-BE49-F238E27FC236}">
                <a16:creationId xmlns:a16="http://schemas.microsoft.com/office/drawing/2014/main" id="{3A255DC2-EB92-4E42-9C00-E4D70DD73175}"/>
              </a:ext>
            </a:extLst>
          </p:cNvPr>
          <p:cNvGrpSpPr>
            <a:grpSpLocks noChangeAspect="1"/>
          </p:cNvGrpSpPr>
          <p:nvPr userDrawn="1"/>
        </p:nvGrpSpPr>
        <p:grpSpPr>
          <a:xfrm>
            <a:off x="674362" y="717740"/>
            <a:ext cx="367430" cy="788630"/>
            <a:chOff x="8085527" y="2367556"/>
            <a:chExt cx="368989" cy="593982"/>
          </a:xfrm>
        </p:grpSpPr>
        <p:sp>
          <p:nvSpPr>
            <p:cNvPr id="39" name="Freeform 530">
              <a:extLst>
                <a:ext uri="{FF2B5EF4-FFF2-40B4-BE49-F238E27FC236}">
                  <a16:creationId xmlns:a16="http://schemas.microsoft.com/office/drawing/2014/main" id="{44640994-0513-4E12-8B9A-3C5B693B9303}"/>
                </a:ext>
              </a:extLst>
            </p:cNvPr>
            <p:cNvSpPr>
              <a:spLocks noChangeAspect="1"/>
            </p:cNvSpPr>
            <p:nvPr/>
          </p:nvSpPr>
          <p:spPr bwMode="auto">
            <a:xfrm>
              <a:off x="8085527" y="2367556"/>
              <a:ext cx="368989" cy="243993"/>
            </a:xfrm>
            <a:custGeom>
              <a:avLst/>
              <a:gdLst>
                <a:gd name="T0" fmla="*/ 78 w 156"/>
                <a:gd name="T1" fmla="*/ 0 h 103"/>
                <a:gd name="T2" fmla="*/ 0 w 156"/>
                <a:gd name="T3" fmla="*/ 78 h 103"/>
                <a:gd name="T4" fmla="*/ 25 w 156"/>
                <a:gd name="T5" fmla="*/ 103 h 103"/>
                <a:gd name="T6" fmla="*/ 51 w 156"/>
                <a:gd name="T7" fmla="*/ 78 h 103"/>
                <a:gd name="T8" fmla="*/ 78 w 156"/>
                <a:gd name="T9" fmla="*/ 51 h 103"/>
                <a:gd name="T10" fmla="*/ 105 w 156"/>
                <a:gd name="T11" fmla="*/ 78 h 103"/>
                <a:gd name="T12" fmla="*/ 105 w 156"/>
                <a:gd name="T13" fmla="*/ 78 h 103"/>
                <a:gd name="T14" fmla="*/ 130 w 156"/>
                <a:gd name="T15" fmla="*/ 52 h 103"/>
                <a:gd name="T16" fmla="*/ 156 w 156"/>
                <a:gd name="T17" fmla="*/ 78 h 103"/>
                <a:gd name="T18" fmla="*/ 78 w 156"/>
                <a:gd name="T19"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03">
                  <a:moveTo>
                    <a:pt x="78" y="0"/>
                  </a:moveTo>
                  <a:cubicBezTo>
                    <a:pt x="35" y="0"/>
                    <a:pt x="0" y="35"/>
                    <a:pt x="0" y="78"/>
                  </a:cubicBezTo>
                  <a:cubicBezTo>
                    <a:pt x="0" y="92"/>
                    <a:pt x="11" y="103"/>
                    <a:pt x="25" y="103"/>
                  </a:cubicBezTo>
                  <a:cubicBezTo>
                    <a:pt x="39" y="103"/>
                    <a:pt x="51" y="92"/>
                    <a:pt x="51" y="78"/>
                  </a:cubicBezTo>
                  <a:cubicBezTo>
                    <a:pt x="51" y="63"/>
                    <a:pt x="63" y="51"/>
                    <a:pt x="78" y="51"/>
                  </a:cubicBezTo>
                  <a:cubicBezTo>
                    <a:pt x="93" y="51"/>
                    <a:pt x="105" y="63"/>
                    <a:pt x="105" y="78"/>
                  </a:cubicBezTo>
                  <a:cubicBezTo>
                    <a:pt x="105" y="78"/>
                    <a:pt x="105" y="78"/>
                    <a:pt x="105" y="78"/>
                  </a:cubicBezTo>
                  <a:cubicBezTo>
                    <a:pt x="105" y="64"/>
                    <a:pt x="116" y="52"/>
                    <a:pt x="130" y="52"/>
                  </a:cubicBezTo>
                  <a:cubicBezTo>
                    <a:pt x="144" y="52"/>
                    <a:pt x="156" y="64"/>
                    <a:pt x="156" y="78"/>
                  </a:cubicBezTo>
                  <a:cubicBezTo>
                    <a:pt x="156" y="35"/>
                    <a:pt x="121" y="0"/>
                    <a:pt x="78" y="0"/>
                  </a:cubicBezTo>
                </a:path>
              </a:pathLst>
            </a:custGeom>
            <a:solidFill>
              <a:schemeClr val="tx1">
                <a:lumMod val="50000"/>
                <a:lumOff val="50000"/>
              </a:schemeClr>
            </a:solidFill>
            <a:ln w="3175">
              <a:noFill/>
            </a:ln>
          </p:spPr>
          <p:txBody>
            <a:bodyPr vert="horz" wrap="square" lIns="91440" tIns="45720" rIns="91440" bIns="45720" numCol="1" anchor="t" anchorCtr="0" compatLnSpc="1">
              <a:prstTxWarp prst="textNoShape">
                <a:avLst/>
              </a:prstTxWarp>
            </a:bodyPr>
            <a:lstStyle/>
            <a:p>
              <a:endParaRPr lang="en-US" dirty="0">
                <a:solidFill>
                  <a:srgbClr val="282828"/>
                </a:solidFill>
              </a:endParaRPr>
            </a:p>
          </p:txBody>
        </p:sp>
        <p:sp>
          <p:nvSpPr>
            <p:cNvPr id="40" name="Oval 531">
              <a:extLst>
                <a:ext uri="{FF2B5EF4-FFF2-40B4-BE49-F238E27FC236}">
                  <a16:creationId xmlns:a16="http://schemas.microsoft.com/office/drawing/2014/main" id="{9BD96FF7-5C9F-426A-8E45-230F1E27E985}"/>
                </a:ext>
              </a:extLst>
            </p:cNvPr>
            <p:cNvSpPr>
              <a:spLocks noChangeAspect="1" noChangeArrowheads="1"/>
            </p:cNvSpPr>
            <p:nvPr/>
          </p:nvSpPr>
          <p:spPr bwMode="auto">
            <a:xfrm>
              <a:off x="8210523" y="2845542"/>
              <a:ext cx="115996" cy="115996"/>
            </a:xfrm>
            <a:prstGeom prst="ellipse">
              <a:avLst/>
            </a:prstGeom>
            <a:solidFill>
              <a:srgbClr val="C00000"/>
            </a:solidFill>
            <a:ln w="3175">
              <a:solidFill>
                <a:schemeClr val="accent5"/>
              </a:solidFill>
            </a:ln>
          </p:spPr>
          <p:txBody>
            <a:bodyPr vert="horz" wrap="square" lIns="91440" tIns="45720" rIns="91440" bIns="45720" numCol="1" anchor="t" anchorCtr="0" compatLnSpc="1">
              <a:prstTxWarp prst="textNoShape">
                <a:avLst/>
              </a:prstTxWarp>
            </a:bodyPr>
            <a:lstStyle/>
            <a:p>
              <a:endParaRPr lang="en-US" dirty="0">
                <a:solidFill>
                  <a:srgbClr val="282828"/>
                </a:solidFill>
              </a:endParaRPr>
            </a:p>
          </p:txBody>
        </p:sp>
        <p:sp>
          <p:nvSpPr>
            <p:cNvPr id="41" name="Freeform 532">
              <a:extLst>
                <a:ext uri="{FF2B5EF4-FFF2-40B4-BE49-F238E27FC236}">
                  <a16:creationId xmlns:a16="http://schemas.microsoft.com/office/drawing/2014/main" id="{3335F072-0A07-4E97-AB21-59B6E0C15957}"/>
                </a:ext>
              </a:extLst>
            </p:cNvPr>
            <p:cNvSpPr>
              <a:spLocks noChangeAspect="1"/>
            </p:cNvSpPr>
            <p:nvPr/>
          </p:nvSpPr>
          <p:spPr bwMode="auto">
            <a:xfrm>
              <a:off x="8208523" y="2551551"/>
              <a:ext cx="245992" cy="245992"/>
            </a:xfrm>
            <a:custGeom>
              <a:avLst/>
              <a:gdLst>
                <a:gd name="T0" fmla="*/ 104 w 104"/>
                <a:gd name="T1" fmla="*/ 0 h 104"/>
                <a:gd name="T2" fmla="*/ 78 w 104"/>
                <a:gd name="T3" fmla="*/ 25 h 104"/>
                <a:gd name="T4" fmla="*/ 53 w 104"/>
                <a:gd name="T5" fmla="*/ 0 h 104"/>
                <a:gd name="T6" fmla="*/ 53 w 104"/>
                <a:gd name="T7" fmla="*/ 0 h 104"/>
                <a:gd name="T8" fmla="*/ 37 w 104"/>
                <a:gd name="T9" fmla="*/ 24 h 104"/>
                <a:gd name="T10" fmla="*/ 0 w 104"/>
                <a:gd name="T11" fmla="*/ 78 h 104"/>
                <a:gd name="T12" fmla="*/ 26 w 104"/>
                <a:gd name="T13" fmla="*/ 104 h 104"/>
                <a:gd name="T14" fmla="*/ 51 w 104"/>
                <a:gd name="T15" fmla="*/ 78 h 104"/>
                <a:gd name="T16" fmla="*/ 59 w 104"/>
                <a:gd name="T17" fmla="*/ 70 h 104"/>
                <a:gd name="T18" fmla="*/ 104 w 104"/>
                <a:gd name="T19"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104">
                  <a:moveTo>
                    <a:pt x="104" y="0"/>
                  </a:moveTo>
                  <a:cubicBezTo>
                    <a:pt x="104" y="14"/>
                    <a:pt x="92" y="25"/>
                    <a:pt x="78" y="25"/>
                  </a:cubicBezTo>
                  <a:cubicBezTo>
                    <a:pt x="64" y="25"/>
                    <a:pt x="53" y="14"/>
                    <a:pt x="53" y="0"/>
                  </a:cubicBezTo>
                  <a:cubicBezTo>
                    <a:pt x="53" y="0"/>
                    <a:pt x="53" y="0"/>
                    <a:pt x="53" y="0"/>
                  </a:cubicBezTo>
                  <a:cubicBezTo>
                    <a:pt x="53" y="10"/>
                    <a:pt x="47" y="20"/>
                    <a:pt x="37" y="24"/>
                  </a:cubicBezTo>
                  <a:cubicBezTo>
                    <a:pt x="15" y="35"/>
                    <a:pt x="0" y="56"/>
                    <a:pt x="0" y="78"/>
                  </a:cubicBezTo>
                  <a:cubicBezTo>
                    <a:pt x="0" y="92"/>
                    <a:pt x="12" y="104"/>
                    <a:pt x="26" y="104"/>
                  </a:cubicBezTo>
                  <a:cubicBezTo>
                    <a:pt x="40" y="104"/>
                    <a:pt x="51" y="93"/>
                    <a:pt x="51" y="78"/>
                  </a:cubicBezTo>
                  <a:cubicBezTo>
                    <a:pt x="52" y="77"/>
                    <a:pt x="54" y="73"/>
                    <a:pt x="59" y="70"/>
                  </a:cubicBezTo>
                  <a:cubicBezTo>
                    <a:pt x="86" y="57"/>
                    <a:pt x="104" y="30"/>
                    <a:pt x="104" y="0"/>
                  </a:cubicBezTo>
                </a:path>
              </a:pathLst>
            </a:custGeom>
            <a:solidFill>
              <a:schemeClr val="tx1">
                <a:lumMod val="75000"/>
                <a:lumOff val="25000"/>
              </a:schemeClr>
            </a:solidFill>
            <a:ln w="3175">
              <a:noFill/>
            </a:ln>
          </p:spPr>
          <p:txBody>
            <a:bodyPr vert="horz" wrap="square" lIns="91440" tIns="45720" rIns="91440" bIns="45720" numCol="1" anchor="t" anchorCtr="0" compatLnSpc="1">
              <a:prstTxWarp prst="textNoShape">
                <a:avLst/>
              </a:prstTxWarp>
            </a:bodyPr>
            <a:lstStyle/>
            <a:p>
              <a:endParaRPr lang="en-US" dirty="0">
                <a:solidFill>
                  <a:srgbClr val="282828"/>
                </a:solidFill>
              </a:endParaRPr>
            </a:p>
          </p:txBody>
        </p:sp>
        <p:sp>
          <p:nvSpPr>
            <p:cNvPr id="42" name="Freeform 533">
              <a:extLst>
                <a:ext uri="{FF2B5EF4-FFF2-40B4-BE49-F238E27FC236}">
                  <a16:creationId xmlns:a16="http://schemas.microsoft.com/office/drawing/2014/main" id="{2D2289BD-795E-4BD0-808F-2E1C701092EE}"/>
                </a:ext>
              </a:extLst>
            </p:cNvPr>
            <p:cNvSpPr>
              <a:spLocks noChangeAspect="1"/>
            </p:cNvSpPr>
            <p:nvPr/>
          </p:nvSpPr>
          <p:spPr bwMode="auto">
            <a:xfrm>
              <a:off x="8333519" y="2490552"/>
              <a:ext cx="120996" cy="120996"/>
            </a:xfrm>
            <a:custGeom>
              <a:avLst/>
              <a:gdLst>
                <a:gd name="T0" fmla="*/ 25 w 51"/>
                <a:gd name="T1" fmla="*/ 0 h 51"/>
                <a:gd name="T2" fmla="*/ 0 w 51"/>
                <a:gd name="T3" fmla="*/ 26 h 51"/>
                <a:gd name="T4" fmla="*/ 0 w 51"/>
                <a:gd name="T5" fmla="*/ 26 h 51"/>
                <a:gd name="T6" fmla="*/ 0 w 51"/>
                <a:gd name="T7" fmla="*/ 26 h 51"/>
                <a:gd name="T8" fmla="*/ 25 w 51"/>
                <a:gd name="T9" fmla="*/ 51 h 51"/>
                <a:gd name="T10" fmla="*/ 51 w 51"/>
                <a:gd name="T11" fmla="*/ 26 h 51"/>
                <a:gd name="T12" fmla="*/ 51 w 51"/>
                <a:gd name="T13" fmla="*/ 26 h 51"/>
                <a:gd name="T14" fmla="*/ 51 w 51"/>
                <a:gd name="T15" fmla="*/ 26 h 51"/>
                <a:gd name="T16" fmla="*/ 25 w 51"/>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25" y="0"/>
                  </a:moveTo>
                  <a:cubicBezTo>
                    <a:pt x="11" y="0"/>
                    <a:pt x="0" y="12"/>
                    <a:pt x="0" y="26"/>
                  </a:cubicBezTo>
                  <a:cubicBezTo>
                    <a:pt x="0" y="26"/>
                    <a:pt x="0" y="26"/>
                    <a:pt x="0" y="26"/>
                  </a:cubicBezTo>
                  <a:cubicBezTo>
                    <a:pt x="0" y="26"/>
                    <a:pt x="0" y="26"/>
                    <a:pt x="0" y="26"/>
                  </a:cubicBezTo>
                  <a:cubicBezTo>
                    <a:pt x="0" y="40"/>
                    <a:pt x="11" y="51"/>
                    <a:pt x="25" y="51"/>
                  </a:cubicBezTo>
                  <a:cubicBezTo>
                    <a:pt x="39" y="51"/>
                    <a:pt x="51" y="40"/>
                    <a:pt x="51" y="26"/>
                  </a:cubicBezTo>
                  <a:cubicBezTo>
                    <a:pt x="51" y="26"/>
                    <a:pt x="51" y="26"/>
                    <a:pt x="51" y="26"/>
                  </a:cubicBezTo>
                  <a:cubicBezTo>
                    <a:pt x="51" y="26"/>
                    <a:pt x="51" y="26"/>
                    <a:pt x="51" y="26"/>
                  </a:cubicBezTo>
                  <a:cubicBezTo>
                    <a:pt x="51" y="12"/>
                    <a:pt x="39" y="0"/>
                    <a:pt x="25" y="0"/>
                  </a:cubicBezTo>
                </a:path>
              </a:pathLst>
            </a:custGeom>
            <a:solidFill>
              <a:schemeClr val="tx1">
                <a:lumMod val="90000"/>
                <a:lumOff val="10000"/>
              </a:schemeClr>
            </a:solidFill>
            <a:ln w="3175">
              <a:noFill/>
            </a:ln>
          </p:spPr>
          <p:txBody>
            <a:bodyPr vert="horz" wrap="square" lIns="91440" tIns="45720" rIns="91440" bIns="45720" numCol="1" anchor="t" anchorCtr="0" compatLnSpc="1">
              <a:prstTxWarp prst="textNoShape">
                <a:avLst/>
              </a:prstTxWarp>
            </a:bodyPr>
            <a:lstStyle/>
            <a:p>
              <a:endParaRPr lang="en-US" dirty="0">
                <a:solidFill>
                  <a:srgbClr val="282828"/>
                </a:solidFill>
              </a:endParaRPr>
            </a:p>
          </p:txBody>
        </p:sp>
      </p:grpSp>
      <p:sp>
        <p:nvSpPr>
          <p:cNvPr id="43" name="Freeform 690">
            <a:extLst>
              <a:ext uri="{FF2B5EF4-FFF2-40B4-BE49-F238E27FC236}">
                <a16:creationId xmlns:a16="http://schemas.microsoft.com/office/drawing/2014/main" id="{A8EE92A3-16C1-4662-8177-01FC2B9EB3A9}"/>
              </a:ext>
            </a:extLst>
          </p:cNvPr>
          <p:cNvSpPr>
            <a:spLocks noChangeAspect="1"/>
          </p:cNvSpPr>
          <p:nvPr userDrawn="1"/>
        </p:nvSpPr>
        <p:spPr bwMode="auto">
          <a:xfrm>
            <a:off x="5785945" y="3802273"/>
            <a:ext cx="706317" cy="897538"/>
          </a:xfrm>
          <a:custGeom>
            <a:avLst/>
            <a:gdLst>
              <a:gd name="T0" fmla="*/ 83 w 90"/>
              <a:gd name="T1" fmla="*/ 4 h 86"/>
              <a:gd name="T2" fmla="*/ 83 w 90"/>
              <a:gd name="T3" fmla="*/ 4 h 86"/>
              <a:gd name="T4" fmla="*/ 66 w 90"/>
              <a:gd name="T5" fmla="*/ 7 h 86"/>
              <a:gd name="T6" fmla="*/ 37 w 90"/>
              <a:gd name="T7" fmla="*/ 52 h 86"/>
              <a:gd name="T8" fmla="*/ 25 w 90"/>
              <a:gd name="T9" fmla="*/ 34 h 86"/>
              <a:gd name="T10" fmla="*/ 8 w 90"/>
              <a:gd name="T11" fmla="*/ 30 h 86"/>
              <a:gd name="T12" fmla="*/ 4 w 90"/>
              <a:gd name="T13" fmla="*/ 48 h 86"/>
              <a:gd name="T14" fmla="*/ 26 w 90"/>
              <a:gd name="T15" fmla="*/ 81 h 86"/>
              <a:gd name="T16" fmla="*/ 31 w 90"/>
              <a:gd name="T17" fmla="*/ 85 h 86"/>
              <a:gd name="T18" fmla="*/ 36 w 90"/>
              <a:gd name="T19" fmla="*/ 86 h 86"/>
              <a:gd name="T20" fmla="*/ 36 w 90"/>
              <a:gd name="T21" fmla="*/ 86 h 86"/>
              <a:gd name="T22" fmla="*/ 36 w 90"/>
              <a:gd name="T23" fmla="*/ 86 h 86"/>
              <a:gd name="T24" fmla="*/ 37 w 90"/>
              <a:gd name="T25" fmla="*/ 86 h 86"/>
              <a:gd name="T26" fmla="*/ 37 w 90"/>
              <a:gd name="T27" fmla="*/ 86 h 86"/>
              <a:gd name="T28" fmla="*/ 37 w 90"/>
              <a:gd name="T29" fmla="*/ 86 h 86"/>
              <a:gd name="T30" fmla="*/ 37 w 90"/>
              <a:gd name="T31" fmla="*/ 86 h 86"/>
              <a:gd name="T32" fmla="*/ 42 w 90"/>
              <a:gd name="T33" fmla="*/ 85 h 86"/>
              <a:gd name="T34" fmla="*/ 47 w 90"/>
              <a:gd name="T35" fmla="*/ 81 h 86"/>
              <a:gd name="T36" fmla="*/ 87 w 90"/>
              <a:gd name="T37" fmla="*/ 21 h 86"/>
              <a:gd name="T38" fmla="*/ 83 w 90"/>
              <a:gd name="T39" fmla="*/ 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0" h="86">
                <a:moveTo>
                  <a:pt x="83" y="4"/>
                </a:moveTo>
                <a:cubicBezTo>
                  <a:pt x="83" y="4"/>
                  <a:pt x="83" y="4"/>
                  <a:pt x="83" y="4"/>
                </a:cubicBezTo>
                <a:cubicBezTo>
                  <a:pt x="78" y="0"/>
                  <a:pt x="70" y="2"/>
                  <a:pt x="66" y="7"/>
                </a:cubicBezTo>
                <a:cubicBezTo>
                  <a:pt x="37" y="52"/>
                  <a:pt x="37" y="52"/>
                  <a:pt x="37" y="52"/>
                </a:cubicBezTo>
                <a:cubicBezTo>
                  <a:pt x="25" y="34"/>
                  <a:pt x="25" y="34"/>
                  <a:pt x="25" y="34"/>
                </a:cubicBezTo>
                <a:cubicBezTo>
                  <a:pt x="21" y="28"/>
                  <a:pt x="13" y="27"/>
                  <a:pt x="8" y="30"/>
                </a:cubicBezTo>
                <a:cubicBezTo>
                  <a:pt x="2" y="34"/>
                  <a:pt x="0" y="42"/>
                  <a:pt x="4" y="48"/>
                </a:cubicBezTo>
                <a:cubicBezTo>
                  <a:pt x="26" y="81"/>
                  <a:pt x="26" y="81"/>
                  <a:pt x="26" y="81"/>
                </a:cubicBezTo>
                <a:cubicBezTo>
                  <a:pt x="27" y="83"/>
                  <a:pt x="29" y="84"/>
                  <a:pt x="31" y="85"/>
                </a:cubicBezTo>
                <a:cubicBezTo>
                  <a:pt x="33" y="86"/>
                  <a:pt x="34" y="86"/>
                  <a:pt x="36" y="86"/>
                </a:cubicBezTo>
                <a:cubicBezTo>
                  <a:pt x="36" y="86"/>
                  <a:pt x="36" y="86"/>
                  <a:pt x="36" y="86"/>
                </a:cubicBezTo>
                <a:cubicBezTo>
                  <a:pt x="36" y="86"/>
                  <a:pt x="36" y="86"/>
                  <a:pt x="36" y="86"/>
                </a:cubicBezTo>
                <a:cubicBezTo>
                  <a:pt x="37" y="86"/>
                  <a:pt x="37" y="86"/>
                  <a:pt x="37" y="86"/>
                </a:cubicBezTo>
                <a:cubicBezTo>
                  <a:pt x="37" y="86"/>
                  <a:pt x="37" y="86"/>
                  <a:pt x="37" y="86"/>
                </a:cubicBezTo>
                <a:cubicBezTo>
                  <a:pt x="37" y="86"/>
                  <a:pt x="37" y="86"/>
                  <a:pt x="37" y="86"/>
                </a:cubicBezTo>
                <a:cubicBezTo>
                  <a:pt x="37" y="86"/>
                  <a:pt x="37" y="86"/>
                  <a:pt x="37" y="86"/>
                </a:cubicBezTo>
                <a:cubicBezTo>
                  <a:pt x="39" y="86"/>
                  <a:pt x="40" y="86"/>
                  <a:pt x="42" y="85"/>
                </a:cubicBezTo>
                <a:cubicBezTo>
                  <a:pt x="44" y="84"/>
                  <a:pt x="46" y="83"/>
                  <a:pt x="47" y="81"/>
                </a:cubicBezTo>
                <a:cubicBezTo>
                  <a:pt x="87" y="21"/>
                  <a:pt x="87" y="21"/>
                  <a:pt x="87" y="21"/>
                </a:cubicBezTo>
                <a:cubicBezTo>
                  <a:pt x="90" y="15"/>
                  <a:pt x="89" y="8"/>
                  <a:pt x="83" y="4"/>
                </a:cubicBezTo>
              </a:path>
            </a:pathLst>
          </a:custGeom>
          <a:solidFill>
            <a:schemeClr val="accent5"/>
          </a:solidFill>
          <a:ln>
            <a:noFill/>
          </a:ln>
        </p:spPr>
        <p:txBody>
          <a:bodyPr vert="horz" wrap="square" lIns="68580" tIns="34290" rIns="68580" bIns="34290" numCol="1" anchor="t" anchorCtr="0" compatLnSpc="1">
            <a:prstTxWarp prst="textNoShape">
              <a:avLst/>
            </a:prstTxWarp>
          </a:bodyPr>
          <a:lstStyle/>
          <a:p>
            <a:endParaRPr lang="en-US" dirty="0">
              <a:solidFill>
                <a:schemeClr val="accent5"/>
              </a:solidFill>
            </a:endParaRPr>
          </a:p>
        </p:txBody>
      </p:sp>
    </p:spTree>
    <p:extLst>
      <p:ext uri="{BB962C8B-B14F-4D97-AF65-F5344CB8AC3E}">
        <p14:creationId xmlns:p14="http://schemas.microsoft.com/office/powerpoint/2010/main" val="4250273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3"/>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6858000" cy="5143500"/>
          </a:xfrm>
          <a:prstGeom prst="rect">
            <a:avLst/>
          </a:prstGeom>
          <a:solidFill>
            <a:schemeClr val="tx1">
              <a:lumMod val="25000"/>
              <a:lumOff val="7500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
        <p:nvSpPr>
          <p:cNvPr id="7" name="Rectangle 6"/>
          <p:cNvSpPr/>
          <p:nvPr userDrawn="1"/>
        </p:nvSpPr>
        <p:spPr>
          <a:xfrm>
            <a:off x="0" y="0"/>
            <a:ext cx="6858000" cy="3429000"/>
          </a:xfrm>
          <a:prstGeom prst="rect">
            <a:avLst/>
          </a:prstGeom>
          <a:solidFill>
            <a:schemeClr val="tx1">
              <a:lumMod val="25000"/>
              <a:lumOff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1400" y="1714501"/>
            <a:ext cx="6858000" cy="190500"/>
          </a:xfrm>
          <a:prstGeom prst="rect">
            <a:avLst/>
          </a:prstGeom>
        </p:spPr>
      </p:pic>
      <p:sp>
        <p:nvSpPr>
          <p:cNvPr id="10" name="Rectangle 9"/>
          <p:cNvSpPr/>
          <p:nvPr userDrawn="1"/>
        </p:nvSpPr>
        <p:spPr>
          <a:xfrm rot="10800000">
            <a:off x="-1400" y="0"/>
            <a:ext cx="6859401" cy="171450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5073"/>
              </a:solidFill>
              <a:latin typeface="Arial" panose="020B0604020202020204" pitchFamily="34" charset="0"/>
            </a:endParaRPr>
          </a:p>
        </p:txBody>
      </p:sp>
    </p:spTree>
    <p:extLst>
      <p:ext uri="{BB962C8B-B14F-4D97-AF65-F5344CB8AC3E}">
        <p14:creationId xmlns:p14="http://schemas.microsoft.com/office/powerpoint/2010/main" val="3958139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6" name="Title Placeholder 5"/>
          <p:cNvSpPr>
            <a:spLocks noGrp="1"/>
          </p:cNvSpPr>
          <p:nvPr>
            <p:ph type="title"/>
          </p:nvPr>
        </p:nvSpPr>
        <p:spPr bwMode="auto">
          <a:xfrm>
            <a:off x="328324" y="341314"/>
            <a:ext cx="6259116"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24" tIns="45712" rIns="91424" bIns="45712" numCol="1" anchor="ctr" anchorCtr="0" compatLnSpc="1">
            <a:prstTxWarp prst="textNoShape">
              <a:avLst/>
            </a:prstTxWarp>
          </a:bodyPr>
          <a:lstStyle/>
          <a:p>
            <a:pPr lvl="0"/>
            <a:r>
              <a:rPr lang="en-GB" dirty="0"/>
              <a:t>Title Goes Here</a:t>
            </a:r>
          </a:p>
        </p:txBody>
      </p:sp>
      <p:pic>
        <p:nvPicPr>
          <p:cNvPr id="4" name="Google Shape;202;p27">
            <a:extLst>
              <a:ext uri="{FF2B5EF4-FFF2-40B4-BE49-F238E27FC236}">
                <a16:creationId xmlns:a16="http://schemas.microsoft.com/office/drawing/2014/main" id="{2B9CCE10-BCA5-4978-BEB5-08AD01E944F9}"/>
              </a:ext>
            </a:extLst>
          </p:cNvPr>
          <p:cNvPicPr preferRelativeResize="0">
            <a:picLocks noChangeAspect="1"/>
          </p:cNvPicPr>
          <p:nvPr userDrawn="1"/>
        </p:nvPicPr>
        <p:blipFill rotWithShape="1">
          <a:blip r:embed="rId11">
            <a:alphaModFix/>
          </a:blip>
          <a:srcRect/>
          <a:stretch/>
        </p:blipFill>
        <p:spPr>
          <a:xfrm>
            <a:off x="328324" y="4661533"/>
            <a:ext cx="614429" cy="281305"/>
          </a:xfrm>
          <a:prstGeom prst="rect">
            <a:avLst/>
          </a:prstGeom>
          <a:noFill/>
          <a:ln>
            <a:noFill/>
          </a:ln>
        </p:spPr>
      </p:pic>
    </p:spTree>
    <p:extLst>
      <p:ext uri="{BB962C8B-B14F-4D97-AF65-F5344CB8AC3E}">
        <p14:creationId xmlns:p14="http://schemas.microsoft.com/office/powerpoint/2010/main" val="2154018788"/>
      </p:ext>
    </p:extLst>
  </p:cSld>
  <p:clrMap bg1="lt1" tx1="dk1" bg2="lt2" tx2="dk2" accent1="accent1" accent2="accent2" accent3="accent3" accent4="accent4" accent5="accent5" accent6="accent6" hlink="hlink" folHlink="folHlink"/>
  <p:sldLayoutIdLst>
    <p:sldLayoutId id="2147484028" r:id="rId1"/>
    <p:sldLayoutId id="2147484029" r:id="rId2"/>
    <p:sldLayoutId id="2147484030" r:id="rId3"/>
    <p:sldLayoutId id="2147484031" r:id="rId4"/>
    <p:sldLayoutId id="2147484032" r:id="rId5"/>
    <p:sldLayoutId id="2147484033" r:id="rId6"/>
    <p:sldLayoutId id="2147484036" r:id="rId7"/>
    <p:sldLayoutId id="2147484038" r:id="rId8"/>
    <p:sldLayoutId id="2147484039" r:id="rId9"/>
  </p:sldLayoutIdLst>
  <p:hf hdr="0" ftr="0" dt="0"/>
  <p:txStyles>
    <p:titleStyle>
      <a:lvl1pPr algn="l" defTabSz="513160" rtl="0" eaLnBrk="1" fontAlgn="base" hangingPunct="1">
        <a:lnSpc>
          <a:spcPct val="80000"/>
        </a:lnSpc>
        <a:spcBef>
          <a:spcPct val="0"/>
        </a:spcBef>
        <a:spcAft>
          <a:spcPct val="0"/>
        </a:spcAft>
        <a:defRPr lang="en-US" sz="2100" b="0" i="0" u="none" kern="1200" dirty="0">
          <a:solidFill>
            <a:schemeClr val="tx1"/>
          </a:solidFill>
          <a:latin typeface="Arial" panose="020B0604020202020204" pitchFamily="34" charset="0"/>
          <a:ea typeface="Arial" panose="020B0604020202020204" pitchFamily="34" charset="0"/>
          <a:cs typeface="Arial" panose="020B0604020202020204" pitchFamily="34" charset="0"/>
        </a:defRPr>
      </a:lvl1pPr>
      <a:lvl2pPr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2pPr>
      <a:lvl3pPr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3pPr>
      <a:lvl4pPr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4pPr>
      <a:lvl5pPr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5pPr>
      <a:lvl6pPr marL="342900"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6pPr>
      <a:lvl7pPr marL="685800"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7pPr>
      <a:lvl8pPr marL="1028700"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8pPr>
      <a:lvl9pPr marL="1371600" algn="l" defTabSz="513160" rtl="0" eaLnBrk="1" fontAlgn="base" hangingPunct="1">
        <a:lnSpc>
          <a:spcPct val="80000"/>
        </a:lnSpc>
        <a:spcBef>
          <a:spcPct val="0"/>
        </a:spcBef>
        <a:spcAft>
          <a:spcPct val="0"/>
        </a:spcAft>
        <a:defRPr sz="2400">
          <a:solidFill>
            <a:srgbClr val="676767"/>
          </a:solidFill>
          <a:latin typeface="Arial" charset="0"/>
          <a:ea typeface="ＭＳ Ｐゴシック" charset="0"/>
        </a:defRPr>
      </a:lvl9pPr>
    </p:titleStyle>
    <p:bodyStyle>
      <a:lvl1pPr marL="127397" indent="-127397" algn="l" defTabSz="513160" rtl="0" eaLnBrk="1" fontAlgn="base" hangingPunct="1">
        <a:lnSpc>
          <a:spcPct val="95000"/>
        </a:lnSpc>
        <a:spcBef>
          <a:spcPts val="806"/>
        </a:spcBef>
        <a:spcAft>
          <a:spcPct val="0"/>
        </a:spcAft>
        <a:buClr>
          <a:schemeClr val="tx2"/>
        </a:buClr>
        <a:buSzPct val="90000"/>
        <a:buFont typeface="Arial" charset="0"/>
        <a:buChar char="•"/>
        <a:defRPr lang="en-US" sz="1125" kern="1200" dirty="0">
          <a:solidFill>
            <a:schemeClr val="tx1"/>
          </a:solidFill>
          <a:latin typeface="+mn-lt"/>
          <a:ea typeface="ＭＳ Ｐゴシック" charset="0"/>
          <a:cs typeface="CiscoSans"/>
        </a:defRPr>
      </a:lvl1pPr>
      <a:lvl2pPr marL="269081" indent="-161925" algn="l" defTabSz="513160" rtl="0" eaLnBrk="1" fontAlgn="base" hangingPunct="1">
        <a:lnSpc>
          <a:spcPct val="95000"/>
        </a:lnSpc>
        <a:spcBef>
          <a:spcPts val="450"/>
        </a:spcBef>
        <a:spcAft>
          <a:spcPct val="0"/>
        </a:spcAft>
        <a:buClr>
          <a:schemeClr val="tx2"/>
        </a:buClr>
        <a:buFont typeface="Arial" charset="0"/>
        <a:buChar char="•"/>
        <a:defRPr lang="en-US" sz="1050" kern="1200" dirty="0">
          <a:solidFill>
            <a:schemeClr val="tx1"/>
          </a:solidFill>
          <a:latin typeface="+mn-lt"/>
          <a:ea typeface="ＭＳ Ｐゴシック" charset="0"/>
          <a:cs typeface="CiscoSans"/>
        </a:defRPr>
      </a:lvl2pPr>
      <a:lvl3pPr marL="323850" indent="-127397" algn="l" defTabSz="513160" rtl="0" eaLnBrk="1" fontAlgn="base" hangingPunct="1">
        <a:lnSpc>
          <a:spcPct val="95000"/>
        </a:lnSpc>
        <a:spcBef>
          <a:spcPts val="469"/>
        </a:spcBef>
        <a:spcAft>
          <a:spcPct val="0"/>
        </a:spcAft>
        <a:buFont typeface="Arial" charset="0"/>
        <a:buChar char="•"/>
        <a:defRPr lang="en-US" sz="900" kern="1200" dirty="0">
          <a:solidFill>
            <a:schemeClr val="tx1"/>
          </a:solidFill>
          <a:latin typeface="+mn-lt"/>
          <a:ea typeface="ＭＳ Ｐゴシック" charset="0"/>
          <a:cs typeface="CiscoSans"/>
        </a:defRPr>
      </a:lvl3pPr>
      <a:lvl4pPr marL="377429" indent="-127397" algn="l" defTabSz="513160" rtl="0" eaLnBrk="1" fontAlgn="base" hangingPunct="1">
        <a:lnSpc>
          <a:spcPct val="95000"/>
        </a:lnSpc>
        <a:spcBef>
          <a:spcPts val="469"/>
        </a:spcBef>
        <a:spcAft>
          <a:spcPct val="0"/>
        </a:spcAft>
        <a:buFont typeface="Arial" charset="0"/>
        <a:buChar char="•"/>
        <a:defRPr lang="en-US" sz="825" kern="1200" dirty="0">
          <a:solidFill>
            <a:schemeClr val="tx1"/>
          </a:solidFill>
          <a:latin typeface="+mn-lt"/>
          <a:ea typeface="ＭＳ Ｐゴシック" charset="0"/>
          <a:cs typeface="CiscoSans"/>
        </a:defRPr>
      </a:lvl4pPr>
      <a:lvl5pPr marL="431006" indent="-127397" algn="l" defTabSz="513160" rtl="0" eaLnBrk="1" fontAlgn="base" hangingPunct="1">
        <a:lnSpc>
          <a:spcPct val="95000"/>
        </a:lnSpc>
        <a:spcBef>
          <a:spcPts val="469"/>
        </a:spcBef>
        <a:spcAft>
          <a:spcPct val="0"/>
        </a:spcAft>
        <a:buFont typeface="Arial" charset="0"/>
        <a:buChar char="•"/>
        <a:defRPr lang="en-US" sz="825" kern="1200" dirty="0">
          <a:solidFill>
            <a:schemeClr val="tx1"/>
          </a:solidFill>
          <a:latin typeface="+mn-lt"/>
          <a:ea typeface="ＭＳ Ｐゴシック" charset="0"/>
          <a:cs typeface="CiscoSans"/>
        </a:defRPr>
      </a:lvl5pPr>
      <a:lvl6pPr marL="647892" indent="-128584" algn="l" defTabSz="514333" rtl="0" eaLnBrk="1" latinLnBrk="0" hangingPunct="1">
        <a:spcBef>
          <a:spcPts val="450"/>
        </a:spcBef>
        <a:buFont typeface="Arial" pitchFamily="34" charset="0"/>
        <a:buChar char="•"/>
        <a:defRPr sz="675" kern="1200" baseline="0">
          <a:solidFill>
            <a:schemeClr val="tx1"/>
          </a:solidFill>
          <a:latin typeface="+mn-lt"/>
          <a:ea typeface="+mn-ea"/>
          <a:cs typeface="+mn-cs"/>
        </a:defRPr>
      </a:lvl6pPr>
      <a:lvl7pPr marL="701883" indent="-128567" algn="l" defTabSz="514333" rtl="0" eaLnBrk="1" latinLnBrk="0" hangingPunct="1">
        <a:spcBef>
          <a:spcPts val="450"/>
        </a:spcBef>
        <a:buFont typeface="Arial" pitchFamily="34" charset="0"/>
        <a:buChar char="•"/>
        <a:defRPr sz="600" kern="1200" baseline="0">
          <a:solidFill>
            <a:schemeClr val="tx1"/>
          </a:solidFill>
          <a:latin typeface="+mn-lt"/>
          <a:ea typeface="+mn-ea"/>
          <a:cs typeface="+mn-cs"/>
        </a:defRPr>
      </a:lvl7pPr>
      <a:lvl8pPr marL="1800165" indent="0" algn="l" defTabSz="514333" rtl="0" eaLnBrk="1" latinLnBrk="0" hangingPunct="1">
        <a:spcBef>
          <a:spcPct val="20000"/>
        </a:spcBef>
        <a:buFont typeface="Arial" pitchFamily="34" charset="0"/>
        <a:buNone/>
        <a:defRPr sz="1125" kern="1200">
          <a:solidFill>
            <a:schemeClr val="tx1"/>
          </a:solidFill>
          <a:latin typeface="+mn-lt"/>
          <a:ea typeface="+mn-ea"/>
          <a:cs typeface="+mn-cs"/>
        </a:defRPr>
      </a:lvl8pPr>
      <a:lvl9pPr marL="2185915" indent="-128584" algn="l" defTabSz="514333"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33" rtl="0" eaLnBrk="1" latinLnBrk="0" hangingPunct="1">
        <a:defRPr sz="1050" kern="1200">
          <a:solidFill>
            <a:schemeClr val="tx1"/>
          </a:solidFill>
          <a:latin typeface="+mn-lt"/>
          <a:ea typeface="+mn-ea"/>
          <a:cs typeface="+mn-cs"/>
        </a:defRPr>
      </a:lvl1pPr>
      <a:lvl2pPr marL="257165" algn="l" defTabSz="514333" rtl="0" eaLnBrk="1" latinLnBrk="0" hangingPunct="1">
        <a:defRPr sz="1050" kern="1200">
          <a:solidFill>
            <a:schemeClr val="tx1"/>
          </a:solidFill>
          <a:latin typeface="+mn-lt"/>
          <a:ea typeface="+mn-ea"/>
          <a:cs typeface="+mn-cs"/>
        </a:defRPr>
      </a:lvl2pPr>
      <a:lvl3pPr marL="514333" algn="l" defTabSz="514333" rtl="0" eaLnBrk="1" latinLnBrk="0" hangingPunct="1">
        <a:defRPr sz="1050" kern="1200">
          <a:solidFill>
            <a:schemeClr val="tx1"/>
          </a:solidFill>
          <a:latin typeface="+mn-lt"/>
          <a:ea typeface="+mn-ea"/>
          <a:cs typeface="+mn-cs"/>
        </a:defRPr>
      </a:lvl3pPr>
      <a:lvl4pPr marL="771499" algn="l" defTabSz="514333" rtl="0" eaLnBrk="1" latinLnBrk="0" hangingPunct="1">
        <a:defRPr sz="1050" kern="1200">
          <a:solidFill>
            <a:schemeClr val="tx1"/>
          </a:solidFill>
          <a:latin typeface="+mn-lt"/>
          <a:ea typeface="+mn-ea"/>
          <a:cs typeface="+mn-cs"/>
        </a:defRPr>
      </a:lvl4pPr>
      <a:lvl5pPr marL="1028666" algn="l" defTabSz="514333" rtl="0" eaLnBrk="1" latinLnBrk="0" hangingPunct="1">
        <a:defRPr sz="1050" kern="1200">
          <a:solidFill>
            <a:schemeClr val="tx1"/>
          </a:solidFill>
          <a:latin typeface="+mn-lt"/>
          <a:ea typeface="+mn-ea"/>
          <a:cs typeface="+mn-cs"/>
        </a:defRPr>
      </a:lvl5pPr>
      <a:lvl6pPr marL="1285831" algn="l" defTabSz="514333" rtl="0" eaLnBrk="1" latinLnBrk="0" hangingPunct="1">
        <a:defRPr sz="1050" kern="1200">
          <a:solidFill>
            <a:schemeClr val="tx1"/>
          </a:solidFill>
          <a:latin typeface="+mn-lt"/>
          <a:ea typeface="+mn-ea"/>
          <a:cs typeface="+mn-cs"/>
        </a:defRPr>
      </a:lvl6pPr>
      <a:lvl7pPr marL="1542999" algn="l" defTabSz="514333" rtl="0" eaLnBrk="1" latinLnBrk="0" hangingPunct="1">
        <a:defRPr sz="1050" kern="1200">
          <a:solidFill>
            <a:schemeClr val="tx1"/>
          </a:solidFill>
          <a:latin typeface="+mn-lt"/>
          <a:ea typeface="+mn-ea"/>
          <a:cs typeface="+mn-cs"/>
        </a:defRPr>
      </a:lvl7pPr>
      <a:lvl8pPr marL="1800165" algn="l" defTabSz="514333" rtl="0" eaLnBrk="1" latinLnBrk="0" hangingPunct="1">
        <a:defRPr sz="1050" kern="1200">
          <a:solidFill>
            <a:schemeClr val="tx1"/>
          </a:solidFill>
          <a:latin typeface="+mn-lt"/>
          <a:ea typeface="+mn-ea"/>
          <a:cs typeface="+mn-cs"/>
        </a:defRPr>
      </a:lvl8pPr>
      <a:lvl9pPr marL="2057333" algn="l" defTabSz="514333" rtl="0" eaLnBrk="1" latinLnBrk="0" hangingPunct="1">
        <a:defRPr sz="10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92" userDrawn="1">
          <p15:clr>
            <a:srgbClr val="F26B43"/>
          </p15:clr>
        </p15:guide>
        <p15:guide id="2" pos="252" userDrawn="1">
          <p15:clr>
            <a:srgbClr val="F26B43"/>
          </p15:clr>
        </p15:guide>
        <p15:guide id="3" pos="4086" userDrawn="1">
          <p15:clr>
            <a:srgbClr val="F26B43"/>
          </p15:clr>
        </p15:guide>
        <p15:guide id="4" orient="horz" pos="757" userDrawn="1">
          <p15:clr>
            <a:srgbClr val="F26B43"/>
          </p15:clr>
        </p15:guide>
        <p15:guide id="5" orient="horz" pos="335" userDrawn="1">
          <p15:clr>
            <a:srgbClr val="F26B43"/>
          </p15:clr>
        </p15:guide>
        <p15:guide id="6" pos="2157" userDrawn="1">
          <p15:clr>
            <a:srgbClr val="F26B43"/>
          </p15:clr>
        </p15:guide>
        <p15:guide id="7" orient="horz" pos="104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ChangeArrowheads="1"/>
          </p:cNvSpPr>
          <p:nvPr/>
        </p:nvSpPr>
        <p:spPr bwMode="auto">
          <a:xfrm>
            <a:off x="0" y="-32147"/>
            <a:ext cx="6858000" cy="260747"/>
          </a:xfrm>
          <a:prstGeom prst="rect">
            <a:avLst/>
          </a:prstGeom>
          <a:gradFill rotWithShape="0">
            <a:gsLst>
              <a:gs pos="0">
                <a:srgbClr val="333333"/>
              </a:gs>
              <a:gs pos="100000">
                <a:schemeClr val="tx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7" name="Rectangle 2"/>
          <p:cNvSpPr>
            <a:spLocks noGrp="1" noChangeArrowheads="1"/>
          </p:cNvSpPr>
          <p:nvPr>
            <p:ph type="title"/>
          </p:nvPr>
        </p:nvSpPr>
        <p:spPr bwMode="auto">
          <a:xfrm>
            <a:off x="457200" y="571500"/>
            <a:ext cx="59436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This is the title of this slide.</a:t>
            </a:r>
          </a:p>
        </p:txBody>
      </p:sp>
      <p:sp>
        <p:nvSpPr>
          <p:cNvPr id="1028" name="Rectangle 3"/>
          <p:cNvSpPr>
            <a:spLocks noGrp="1" noChangeArrowheads="1"/>
          </p:cNvSpPr>
          <p:nvPr>
            <p:ph type="body" idx="1"/>
          </p:nvPr>
        </p:nvSpPr>
        <p:spPr bwMode="auto">
          <a:xfrm>
            <a:off x="457200" y="1371600"/>
            <a:ext cx="59436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a:off x="457200" y="0"/>
            <a:ext cx="382905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900">
                <a:solidFill>
                  <a:schemeClr val="bg1"/>
                </a:solidFill>
                <a:latin typeface="Arial" charset="0"/>
              </a:defRPr>
            </a:lvl1pPr>
          </a:lstStyle>
          <a:p>
            <a:pPr>
              <a:defRPr/>
            </a:pPr>
            <a:r>
              <a:rPr lang="en-US"/>
              <a:t>Trustees Presentation</a:t>
            </a:r>
          </a:p>
        </p:txBody>
      </p:sp>
      <p:sp>
        <p:nvSpPr>
          <p:cNvPr id="1030" name="Rectangle 6"/>
          <p:cNvSpPr>
            <a:spLocks noGrp="1" noChangeArrowheads="1"/>
          </p:cNvSpPr>
          <p:nvPr>
            <p:ph type="sldNum" sz="quarter" idx="4"/>
          </p:nvPr>
        </p:nvSpPr>
        <p:spPr bwMode="auto">
          <a:xfrm>
            <a:off x="5314950" y="4427935"/>
            <a:ext cx="1085850" cy="514350"/>
          </a:xfrm>
          <a:prstGeom prst="rect">
            <a:avLst/>
          </a:prstGeom>
          <a:noFill/>
          <a:ln w="9525">
            <a:noFill/>
            <a:miter lim="800000"/>
            <a:headEnd/>
            <a:tailEnd/>
          </a:ln>
          <a:effectLst/>
        </p:spPr>
        <p:txBody>
          <a:bodyPr vert="horz" wrap="none" lIns="91440" tIns="0" rIns="91440" bIns="0" numCol="1" anchor="t" anchorCtr="0" compatLnSpc="1">
            <a:prstTxWarp prst="textNoShape">
              <a:avLst/>
            </a:prstTxWarp>
          </a:bodyPr>
          <a:lstStyle>
            <a:lvl1pPr algn="r">
              <a:defRPr sz="3300" b="1">
                <a:solidFill>
                  <a:srgbClr val="D9D9D9"/>
                </a:solidFill>
                <a:latin typeface="Arial" charset="0"/>
              </a:defRPr>
            </a:lvl1pPr>
          </a:lstStyle>
          <a:p>
            <a:pPr>
              <a:defRPr/>
            </a:pPr>
            <a:fld id="{A67C8105-A2AA-43E4-8BD2-055BBF2C4D25}" type="slidenum">
              <a:rPr lang="en-US"/>
              <a:pPr>
                <a:defRPr/>
              </a:pPr>
              <a:t>‹#›</a:t>
            </a:fld>
            <a:endParaRPr lang="en-US"/>
          </a:p>
        </p:txBody>
      </p:sp>
      <p:sp>
        <p:nvSpPr>
          <p:cNvPr id="1042" name="Rectangle 18"/>
          <p:cNvSpPr>
            <a:spLocks noGrp="1" noChangeArrowheads="1"/>
          </p:cNvSpPr>
          <p:nvPr>
            <p:ph type="dt" sz="half" idx="2"/>
          </p:nvPr>
        </p:nvSpPr>
        <p:spPr bwMode="auto">
          <a:xfrm>
            <a:off x="4972050" y="0"/>
            <a:ext cx="142875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900">
                <a:solidFill>
                  <a:srgbClr val="808080"/>
                </a:solidFill>
                <a:latin typeface="Arial" charset="0"/>
              </a:defRPr>
            </a:lvl1pPr>
          </a:lstStyle>
          <a:p>
            <a:pPr>
              <a:defRPr/>
            </a:pPr>
            <a:fld id="{15526D48-0059-41D8-B0B5-DCD5F2618225}" type="datetime1">
              <a:rPr lang="en-US"/>
              <a:pPr>
                <a:defRPr/>
              </a:pPr>
              <a:t>7/17/2020</a:t>
            </a:fld>
            <a:endParaRPr lang="en-US"/>
          </a:p>
        </p:txBody>
      </p:sp>
      <p:pic>
        <p:nvPicPr>
          <p:cNvPr id="1032"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1" y="4514851"/>
            <a:ext cx="726281" cy="326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4192598"/>
      </p:ext>
    </p:extLst>
  </p:cSld>
  <p:clrMap bg1="lt1" tx1="dk1" bg2="lt2" tx2="dk2" accent1="accent1" accent2="accent2" accent3="accent3" accent4="accent4" accent5="accent5" accent6="accent6" hlink="hlink" folHlink="folHlink"/>
  <p:sldLayoutIdLst>
    <p:sldLayoutId id="2147484049" r:id="rId1"/>
    <p:sldLayoutId id="2147484050" r:id="rId2"/>
    <p:sldLayoutId id="2147484051" r:id="rId3"/>
    <p:sldLayoutId id="2147484052" r:id="rId4"/>
    <p:sldLayoutId id="2147484053" r:id="rId5"/>
    <p:sldLayoutId id="2147484054" r:id="rId6"/>
    <p:sldLayoutId id="2147484055" r:id="rId7"/>
    <p:sldLayoutId id="2147484056" r:id="rId8"/>
    <p:sldLayoutId id="2147484057" r:id="rId9"/>
    <p:sldLayoutId id="2147484058" r:id="rId10"/>
    <p:sldLayoutId id="2147484059" r:id="rId11"/>
    <p:sldLayoutId id="2147484060" r:id="rId12"/>
  </p:sldLayoutIdLst>
  <p:hf hdr="0"/>
  <p:txStyles>
    <p:titleStyle>
      <a:lvl1pPr algn="l" rtl="0" eaLnBrk="0" fontAlgn="base" hangingPunct="0">
        <a:spcBef>
          <a:spcPct val="0"/>
        </a:spcBef>
        <a:spcAft>
          <a:spcPct val="0"/>
        </a:spcAft>
        <a:defRPr sz="2700">
          <a:solidFill>
            <a:schemeClr val="tx1"/>
          </a:solidFill>
          <a:latin typeface="+mj-lt"/>
          <a:ea typeface="+mj-ea"/>
          <a:cs typeface="+mj-cs"/>
        </a:defRPr>
      </a:lvl1pPr>
      <a:lvl2pPr algn="l" rtl="0" eaLnBrk="0" fontAlgn="base" hangingPunct="0">
        <a:spcBef>
          <a:spcPct val="0"/>
        </a:spcBef>
        <a:spcAft>
          <a:spcPct val="0"/>
        </a:spcAft>
        <a:defRPr sz="2700">
          <a:solidFill>
            <a:schemeClr val="tx1"/>
          </a:solidFill>
          <a:latin typeface="Arial" charset="0"/>
          <a:ea typeface="Osaka" pitchFamily="-64" charset="-128"/>
          <a:cs typeface="Osaka" pitchFamily="-64" charset="-128"/>
        </a:defRPr>
      </a:lvl2pPr>
      <a:lvl3pPr algn="l" rtl="0" eaLnBrk="0" fontAlgn="base" hangingPunct="0">
        <a:spcBef>
          <a:spcPct val="0"/>
        </a:spcBef>
        <a:spcAft>
          <a:spcPct val="0"/>
        </a:spcAft>
        <a:defRPr sz="2700">
          <a:solidFill>
            <a:schemeClr val="tx1"/>
          </a:solidFill>
          <a:latin typeface="Arial" charset="0"/>
          <a:ea typeface="Osaka" pitchFamily="-64" charset="-128"/>
          <a:cs typeface="Osaka" pitchFamily="-64" charset="-128"/>
        </a:defRPr>
      </a:lvl3pPr>
      <a:lvl4pPr algn="l" rtl="0" eaLnBrk="0" fontAlgn="base" hangingPunct="0">
        <a:spcBef>
          <a:spcPct val="0"/>
        </a:spcBef>
        <a:spcAft>
          <a:spcPct val="0"/>
        </a:spcAft>
        <a:defRPr sz="2700">
          <a:solidFill>
            <a:schemeClr val="tx1"/>
          </a:solidFill>
          <a:latin typeface="Arial" charset="0"/>
          <a:ea typeface="Osaka" pitchFamily="-64" charset="-128"/>
          <a:cs typeface="Osaka" pitchFamily="-64" charset="-128"/>
        </a:defRPr>
      </a:lvl4pPr>
      <a:lvl5pPr algn="l" rtl="0" eaLnBrk="0" fontAlgn="base" hangingPunct="0">
        <a:spcBef>
          <a:spcPct val="0"/>
        </a:spcBef>
        <a:spcAft>
          <a:spcPct val="0"/>
        </a:spcAft>
        <a:defRPr sz="2700">
          <a:solidFill>
            <a:schemeClr val="tx1"/>
          </a:solidFill>
          <a:latin typeface="Arial" charset="0"/>
          <a:ea typeface="Osaka" pitchFamily="-64" charset="-128"/>
          <a:cs typeface="Osaka" pitchFamily="-64" charset="-128"/>
        </a:defRPr>
      </a:lvl5pPr>
      <a:lvl6pPr marL="342900" algn="l" rtl="0" fontAlgn="base">
        <a:spcBef>
          <a:spcPct val="0"/>
        </a:spcBef>
        <a:spcAft>
          <a:spcPct val="0"/>
        </a:spcAft>
        <a:defRPr sz="2700">
          <a:solidFill>
            <a:schemeClr val="tx1"/>
          </a:solidFill>
          <a:latin typeface="Arial" charset="0"/>
          <a:ea typeface="Osaka" pitchFamily="-64" charset="-128"/>
          <a:cs typeface="Osaka" pitchFamily="-64" charset="-128"/>
        </a:defRPr>
      </a:lvl6pPr>
      <a:lvl7pPr marL="685800" algn="l" rtl="0" fontAlgn="base">
        <a:spcBef>
          <a:spcPct val="0"/>
        </a:spcBef>
        <a:spcAft>
          <a:spcPct val="0"/>
        </a:spcAft>
        <a:defRPr sz="2700">
          <a:solidFill>
            <a:schemeClr val="tx1"/>
          </a:solidFill>
          <a:latin typeface="Arial" charset="0"/>
          <a:ea typeface="Osaka" pitchFamily="-64" charset="-128"/>
          <a:cs typeface="Osaka" pitchFamily="-64" charset="-128"/>
        </a:defRPr>
      </a:lvl7pPr>
      <a:lvl8pPr marL="1028700" algn="l" rtl="0" fontAlgn="base">
        <a:spcBef>
          <a:spcPct val="0"/>
        </a:spcBef>
        <a:spcAft>
          <a:spcPct val="0"/>
        </a:spcAft>
        <a:defRPr sz="2700">
          <a:solidFill>
            <a:schemeClr val="tx1"/>
          </a:solidFill>
          <a:latin typeface="Arial" charset="0"/>
          <a:ea typeface="Osaka" pitchFamily="-64" charset="-128"/>
          <a:cs typeface="Osaka" pitchFamily="-64" charset="-128"/>
        </a:defRPr>
      </a:lvl8pPr>
      <a:lvl9pPr marL="1371600" algn="l" rtl="0" fontAlgn="base">
        <a:spcBef>
          <a:spcPct val="0"/>
        </a:spcBef>
        <a:spcAft>
          <a:spcPct val="0"/>
        </a:spcAft>
        <a:defRPr sz="2700">
          <a:solidFill>
            <a:schemeClr val="tx1"/>
          </a:solidFill>
          <a:latin typeface="Arial" charset="0"/>
          <a:ea typeface="Osaka" pitchFamily="-64" charset="-128"/>
          <a:cs typeface="Osaka" pitchFamily="-64" charset="-128"/>
        </a:defRPr>
      </a:lvl9pPr>
    </p:titleStyle>
    <p:bodyStyle>
      <a:lvl1pPr marL="257175" indent="-257175" algn="l" rtl="0" eaLnBrk="0" fontAlgn="base" hangingPunct="0">
        <a:spcBef>
          <a:spcPct val="20000"/>
        </a:spcBef>
        <a:spcAft>
          <a:spcPct val="0"/>
        </a:spcAft>
        <a:buClr>
          <a:srgbClr val="2675B4"/>
        </a:buClr>
        <a:buFont typeface="Wingdings" pitchFamily="2" charset="2"/>
        <a:buChar char="§"/>
        <a:defRPr sz="1800">
          <a:solidFill>
            <a:schemeClr val="tx1"/>
          </a:solidFill>
          <a:latin typeface="+mn-lt"/>
          <a:ea typeface="+mn-ea"/>
          <a:cs typeface="+mn-cs"/>
        </a:defRPr>
      </a:lvl1pPr>
      <a:lvl2pPr marL="557213" indent="-214313" algn="l" rtl="0" eaLnBrk="0" fontAlgn="base" hangingPunct="0">
        <a:spcBef>
          <a:spcPct val="20000"/>
        </a:spcBef>
        <a:spcAft>
          <a:spcPct val="0"/>
        </a:spcAft>
        <a:buClr>
          <a:srgbClr val="2675B4"/>
        </a:buClr>
        <a:buFont typeface="Wingdings" pitchFamily="2" charset="2"/>
        <a:buChar char="§"/>
        <a:defRPr sz="2100">
          <a:solidFill>
            <a:schemeClr val="tx1"/>
          </a:solidFill>
          <a:latin typeface="+mn-lt"/>
          <a:ea typeface="+mn-ea"/>
          <a:cs typeface="+mn-cs"/>
        </a:defRPr>
      </a:lvl2pPr>
      <a:lvl3pPr marL="857250" indent="-171450" algn="l" rtl="0" eaLnBrk="0" fontAlgn="base" hangingPunct="0">
        <a:spcBef>
          <a:spcPct val="20000"/>
        </a:spcBef>
        <a:spcAft>
          <a:spcPct val="0"/>
        </a:spcAft>
        <a:buClr>
          <a:srgbClr val="2675B4"/>
        </a:buClr>
        <a:buFont typeface="Wingdings" pitchFamily="2" charset="2"/>
        <a:buChar char="§"/>
        <a:defRPr sz="1800">
          <a:solidFill>
            <a:schemeClr val="tx1"/>
          </a:solidFill>
          <a:latin typeface="+mn-lt"/>
          <a:ea typeface="+mn-ea"/>
          <a:cs typeface="+mn-cs"/>
        </a:defRPr>
      </a:lvl3pPr>
      <a:lvl4pPr marL="1200150" indent="-171450" algn="l" rtl="0" eaLnBrk="0" fontAlgn="base" hangingPunct="0">
        <a:spcBef>
          <a:spcPct val="20000"/>
        </a:spcBef>
        <a:spcAft>
          <a:spcPct val="0"/>
        </a:spcAft>
        <a:buClr>
          <a:srgbClr val="2675B4"/>
        </a:buClr>
        <a:buFont typeface="Wingdings" pitchFamily="2" charset="2"/>
        <a:buChar char="§"/>
        <a:defRPr sz="1500">
          <a:solidFill>
            <a:schemeClr val="tx1"/>
          </a:solidFill>
          <a:latin typeface="+mn-lt"/>
          <a:ea typeface="+mn-ea"/>
          <a:cs typeface="+mn-cs"/>
        </a:defRPr>
      </a:lvl4pPr>
      <a:lvl5pPr marL="1543050" indent="-171450" algn="l" rtl="0" eaLnBrk="0" fontAlgn="base" hangingPunct="0">
        <a:spcBef>
          <a:spcPct val="20000"/>
        </a:spcBef>
        <a:spcAft>
          <a:spcPct val="0"/>
        </a:spcAft>
        <a:buClr>
          <a:srgbClr val="2675B4"/>
        </a:buClr>
        <a:buFont typeface="Wingdings" pitchFamily="2" charset="2"/>
        <a:buChar char="§"/>
        <a:defRPr sz="1500">
          <a:solidFill>
            <a:schemeClr val="tx1"/>
          </a:solidFill>
          <a:latin typeface="+mn-lt"/>
          <a:ea typeface="+mn-ea"/>
          <a:cs typeface="+mn-cs"/>
        </a:defRPr>
      </a:lvl5pPr>
      <a:lvl6pPr marL="1885950" indent="-171450" algn="l" rtl="0" fontAlgn="base">
        <a:spcBef>
          <a:spcPct val="20000"/>
        </a:spcBef>
        <a:spcAft>
          <a:spcPct val="0"/>
        </a:spcAft>
        <a:buClr>
          <a:srgbClr val="2675B4"/>
        </a:buClr>
        <a:buFont typeface="Wingdings" charset="2"/>
        <a:buChar char="§"/>
        <a:defRPr>
          <a:solidFill>
            <a:schemeClr val="tx1"/>
          </a:solidFill>
          <a:latin typeface="+mn-lt"/>
          <a:ea typeface="+mn-ea"/>
          <a:cs typeface="+mn-cs"/>
        </a:defRPr>
      </a:lvl6pPr>
      <a:lvl7pPr marL="2228850" indent="-171450" algn="l" rtl="0" fontAlgn="base">
        <a:spcBef>
          <a:spcPct val="20000"/>
        </a:spcBef>
        <a:spcAft>
          <a:spcPct val="0"/>
        </a:spcAft>
        <a:buClr>
          <a:srgbClr val="2675B4"/>
        </a:buClr>
        <a:buFont typeface="Wingdings" charset="2"/>
        <a:buChar char="§"/>
        <a:defRPr>
          <a:solidFill>
            <a:schemeClr val="tx1"/>
          </a:solidFill>
          <a:latin typeface="+mn-lt"/>
          <a:ea typeface="+mn-ea"/>
          <a:cs typeface="+mn-cs"/>
        </a:defRPr>
      </a:lvl7pPr>
      <a:lvl8pPr marL="2571750" indent="-171450" algn="l" rtl="0" fontAlgn="base">
        <a:spcBef>
          <a:spcPct val="20000"/>
        </a:spcBef>
        <a:spcAft>
          <a:spcPct val="0"/>
        </a:spcAft>
        <a:buClr>
          <a:srgbClr val="2675B4"/>
        </a:buClr>
        <a:buFont typeface="Wingdings" charset="2"/>
        <a:buChar char="§"/>
        <a:defRPr>
          <a:solidFill>
            <a:schemeClr val="tx1"/>
          </a:solidFill>
          <a:latin typeface="+mn-lt"/>
          <a:ea typeface="+mn-ea"/>
          <a:cs typeface="+mn-cs"/>
        </a:defRPr>
      </a:lvl8pPr>
      <a:lvl9pPr marL="2914650" indent="-171450" algn="l" rtl="0" fontAlgn="base">
        <a:spcBef>
          <a:spcPct val="20000"/>
        </a:spcBef>
        <a:spcAft>
          <a:spcPct val="0"/>
        </a:spcAft>
        <a:buClr>
          <a:srgbClr val="2675B4"/>
        </a:buClr>
        <a:buFont typeface="Wingdings" charset="2"/>
        <a:buChar char="§"/>
        <a:defRPr>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hyperlink" Target="https://www.bu.edu/sourcing/h2po/" TargetMode="External"/><Relationship Id="rId2" Type="http://schemas.openxmlformats.org/officeDocument/2006/relationships/hyperlink" Target="https://bu.service-now.com/fa" TargetMode="External"/><Relationship Id="rId1" Type="http://schemas.openxmlformats.org/officeDocument/2006/relationships/slideLayout" Target="../slideLayouts/slideLayout14.xml"/><Relationship Id="rId5" Type="http://schemas.openxmlformats.org/officeDocument/2006/relationships/hyperlink" Target="https://www.bu.edu/ap/ariba-guided-buying/" TargetMode="External"/><Relationship Id="rId4" Type="http://schemas.openxmlformats.org/officeDocument/2006/relationships/hyperlink" Target="https://www.bu.edu/sourcing/faq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rrow: Pentagon 7">
            <a:extLst>
              <a:ext uri="{FF2B5EF4-FFF2-40B4-BE49-F238E27FC236}">
                <a16:creationId xmlns:a16="http://schemas.microsoft.com/office/drawing/2014/main" id="{38548669-8950-4348-8817-65C86DD5ED76}"/>
              </a:ext>
            </a:extLst>
          </p:cNvPr>
          <p:cNvSpPr/>
          <p:nvPr/>
        </p:nvSpPr>
        <p:spPr>
          <a:xfrm>
            <a:off x="1" y="3118359"/>
            <a:ext cx="3708218" cy="670442"/>
          </a:xfrm>
          <a:prstGeom prst="homePlate">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rPr>
              <a:t>Common Invoice Exceptions</a:t>
            </a:r>
          </a:p>
        </p:txBody>
      </p:sp>
      <p:sp>
        <p:nvSpPr>
          <p:cNvPr id="6" name="Title 5"/>
          <p:cNvSpPr>
            <a:spLocks noGrp="1"/>
          </p:cNvSpPr>
          <p:nvPr>
            <p:ph type="ctrTitle"/>
          </p:nvPr>
        </p:nvSpPr>
        <p:spPr>
          <a:xfrm>
            <a:off x="125014" y="1542480"/>
            <a:ext cx="3932156" cy="670442"/>
          </a:xfrm>
        </p:spPr>
        <p:txBody>
          <a:bodyPr vert="horz" wrap="square" lIns="0" tIns="0" rIns="0" bIns="0" numCol="1" anchor="ctr" anchorCtr="0" compatLnSpc="1">
            <a:prstTxWarp prst="textNoShape">
              <a:avLst/>
            </a:prstTxWarp>
            <a:noAutofit/>
          </a:bodyPr>
          <a:lstStyle/>
          <a:p>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Guided </a:t>
            </a:r>
            <a:r>
              <a:rPr lang="en-US" b="1" dirty="0" err="1">
                <a:solidFill>
                  <a:srgbClr val="C00000"/>
                </a:solidFill>
                <a:latin typeface="Tahoma" panose="020B0604030504040204" pitchFamily="34" charset="0"/>
                <a:ea typeface="Tahoma" panose="020B0604030504040204" pitchFamily="34" charset="0"/>
                <a:cs typeface="Tahoma" panose="020B0604030504040204" pitchFamily="34" charset="0"/>
              </a:rPr>
              <a:t>BU</a:t>
            </a:r>
            <a:r>
              <a:rPr lang="en-US" b="1" dirty="0" err="1">
                <a:solidFill>
                  <a:schemeClr val="tx1"/>
                </a:solidFill>
                <a:latin typeface="Tahoma" panose="020B0604030504040204" pitchFamily="34" charset="0"/>
                <a:ea typeface="Tahoma" panose="020B0604030504040204" pitchFamily="34" charset="0"/>
                <a:cs typeface="Tahoma" panose="020B0604030504040204" pitchFamily="34" charset="0"/>
              </a:rPr>
              <a:t>ying</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 QRG </a:t>
            </a:r>
            <a:b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br>
            <a:b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br>
            <a:r>
              <a:rPr lang="en-US" b="1" dirty="0"/>
              <a:t>Quick Reference Guide </a:t>
            </a:r>
            <a:br>
              <a:rPr lang="en-US" b="1" dirty="0"/>
            </a:br>
            <a:endParaRPr lang="en-US" sz="1800" dirty="0">
              <a:solidFill>
                <a:schemeClr val="tx1"/>
              </a:solidFill>
            </a:endParaRPr>
          </a:p>
        </p:txBody>
      </p:sp>
    </p:spTree>
    <p:custDataLst>
      <p:tags r:id="rId1"/>
    </p:custDataLst>
    <p:extLst>
      <p:ext uri="{BB962C8B-B14F-4D97-AF65-F5344CB8AC3E}">
        <p14:creationId xmlns:p14="http://schemas.microsoft.com/office/powerpoint/2010/main" val="2357477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310" y="3824401"/>
            <a:ext cx="5698532" cy="383166"/>
          </a:xfrm>
        </p:spPr>
        <p:txBody>
          <a:bodyPr/>
          <a:lstStyle/>
          <a:p>
            <a:r>
              <a:rPr lang="en-US" dirty="0"/>
              <a:t>Common Invoice Exceptions</a:t>
            </a:r>
          </a:p>
        </p:txBody>
      </p:sp>
    </p:spTree>
    <p:extLst>
      <p:ext uri="{BB962C8B-B14F-4D97-AF65-F5344CB8AC3E}">
        <p14:creationId xmlns:p14="http://schemas.microsoft.com/office/powerpoint/2010/main" val="1035833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fld id="{9A3BDB57-A3B2-4CBD-A5AE-076F05FE3509}" type="slidenum">
              <a:rPr kumimoji="0" lang="en-US" sz="750" b="0" i="0" u="none" strike="noStrike" kern="1200" cap="none" spc="0" normalizeH="0" baseline="0" noProof="0" smtClean="0">
                <a:ln>
                  <a:noFill/>
                </a:ln>
                <a:solidFill>
                  <a:srgbClr val="282828">
                    <a:lumMod val="75000"/>
                    <a:lumOff val="25000"/>
                  </a:srgbClr>
                </a:solidFill>
                <a:effectLst/>
                <a:uLnTx/>
                <a:uFillTx/>
                <a:latin typeface="Arial" panose="020B0604020202020204" pitchFamily="34" charset="0"/>
                <a:ea typeface="ＭＳ Ｐゴシック" charset="0"/>
              </a:rPr>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t>3</a:t>
            </a:fld>
            <a:endParaRPr kumimoji="0" lang="en-US" sz="750" b="0" i="0" u="none" strike="noStrike" kern="1200" cap="none" spc="0" normalizeH="0" baseline="0" noProof="0" dirty="0">
              <a:ln>
                <a:noFill/>
              </a:ln>
              <a:solidFill>
                <a:srgbClr val="282828">
                  <a:lumMod val="75000"/>
                  <a:lumOff val="25000"/>
                </a:srgbClr>
              </a:solidFill>
              <a:effectLst/>
              <a:uLnTx/>
              <a:uFillTx/>
              <a:latin typeface="Arial" panose="020B0604020202020204" pitchFamily="34" charset="0"/>
              <a:ea typeface="ＭＳ Ｐゴシック" charset="0"/>
            </a:endParaRPr>
          </a:p>
        </p:txBody>
      </p:sp>
      <p:sp>
        <p:nvSpPr>
          <p:cNvPr id="9" name="Title 8">
            <a:extLst>
              <a:ext uri="{FF2B5EF4-FFF2-40B4-BE49-F238E27FC236}">
                <a16:creationId xmlns:a16="http://schemas.microsoft.com/office/drawing/2014/main" id="{04E0269C-E476-4D65-A388-CF3A095A8A52}"/>
              </a:ext>
            </a:extLst>
          </p:cNvPr>
          <p:cNvSpPr>
            <a:spLocks noGrp="1"/>
          </p:cNvSpPr>
          <p:nvPr>
            <p:ph type="title"/>
          </p:nvPr>
        </p:nvSpPr>
        <p:spPr/>
        <p:txBody>
          <a:bodyPr/>
          <a:lstStyle/>
          <a:p>
            <a:r>
              <a:rPr lang="en-US" dirty="0"/>
              <a:t>Invoice Exceptions</a:t>
            </a:r>
            <a:endParaRPr lang="en-US" b="1" dirty="0"/>
          </a:p>
        </p:txBody>
      </p:sp>
      <p:sp>
        <p:nvSpPr>
          <p:cNvPr id="4" name="Title 2">
            <a:extLst>
              <a:ext uri="{FF2B5EF4-FFF2-40B4-BE49-F238E27FC236}">
                <a16:creationId xmlns:a16="http://schemas.microsoft.com/office/drawing/2014/main" id="{A832B56D-C2A0-4896-B5F9-A9D241C7EB1E}"/>
              </a:ext>
            </a:extLst>
          </p:cNvPr>
          <p:cNvSpPr txBox="1">
            <a:spLocks/>
          </p:cNvSpPr>
          <p:nvPr/>
        </p:nvSpPr>
        <p:spPr>
          <a:xfrm>
            <a:off x="111533" y="880464"/>
            <a:ext cx="6647076" cy="276495"/>
          </a:xfrm>
          <a:prstGeom prst="rect">
            <a:avLst/>
          </a:prstGeom>
        </p:spPr>
        <p:txBody>
          <a:bodyPr lIns="0" tIns="0" rIns="0" bIns="0" anchor="ctr"/>
          <a:lstStyle>
            <a:defPPr>
              <a:defRPr lang="en-US"/>
            </a:defPPr>
            <a:lvl1pPr defTabSz="914400" eaLnBrk="1" latinLnBrk="0" hangingPunct="1">
              <a:lnSpc>
                <a:spcPct val="90000"/>
              </a:lnSpc>
              <a:buNone/>
              <a:defRPr sz="1200" b="0" i="0">
                <a:solidFill>
                  <a:srgbClr val="F7EC52">
                    <a:lumMod val="10000"/>
                  </a:srgbClr>
                </a:solidFill>
                <a:latin typeface="Arial" panose="020B0604020202020204" pitchFamily="34" charset="0"/>
                <a:ea typeface="+mj-ea"/>
                <a:cs typeface="Arial" panose="020B0604020202020204" pitchFamily="34" charset="0"/>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7EC52">
                    <a:lumMod val="10000"/>
                  </a:srgbClr>
                </a:solidFill>
                <a:effectLst/>
                <a:uLnTx/>
                <a:uFillTx/>
                <a:latin typeface="Arial" panose="020B0604020202020204" pitchFamily="34" charset="0"/>
                <a:ea typeface="+mj-ea"/>
                <a:cs typeface="Arial" panose="020B0604020202020204" pitchFamily="34" charset="0"/>
              </a:rPr>
              <a:t>Invoice Tolerances</a:t>
            </a:r>
          </a:p>
        </p:txBody>
      </p:sp>
      <p:sp>
        <p:nvSpPr>
          <p:cNvPr id="6" name="Rectangle 5">
            <a:extLst>
              <a:ext uri="{FF2B5EF4-FFF2-40B4-BE49-F238E27FC236}">
                <a16:creationId xmlns:a16="http://schemas.microsoft.com/office/drawing/2014/main" id="{E69E441B-90DB-42C0-9C06-AFE3FFF4CF70}"/>
              </a:ext>
            </a:extLst>
          </p:cNvPr>
          <p:cNvSpPr/>
          <p:nvPr/>
        </p:nvSpPr>
        <p:spPr>
          <a:xfrm>
            <a:off x="151993" y="1352916"/>
            <a:ext cx="6540120" cy="276495"/>
          </a:xfrm>
          <a:prstGeom prst="rect">
            <a:avLst/>
          </a:prstGeom>
          <a:solidFill>
            <a:srgbClr val="C00000"/>
          </a:solidFill>
          <a:ln w="3175" cap="flat" cmpd="sng" algn="ctr">
            <a:solidFill>
              <a:srgbClr val="FFFFFF">
                <a:lumMod val="50000"/>
              </a:srgbClr>
            </a:solidFill>
            <a:prstDash val="solid"/>
            <a:miter lim="800000"/>
          </a:ln>
          <a:effectLst/>
        </p:spPr>
        <p:txBody>
          <a:bodyPr rtlCol="0" anchor="ctr"/>
          <a:lstStyle/>
          <a:p>
            <a:pPr marL="0" marR="0" lvl="0" indent="0" algn="ctr" defTabSz="685800" rtl="0" eaLnBrk="1" fontAlgn="base" latinLnBrk="0" hangingPunct="1">
              <a:lnSpc>
                <a:spcPct val="100000"/>
              </a:lnSpc>
              <a:spcBef>
                <a:spcPct val="0"/>
              </a:spcBef>
              <a:spcAft>
                <a:spcPct val="0"/>
              </a:spcAft>
              <a:buClrTx/>
              <a:buSzTx/>
              <a:buFontTx/>
              <a:buNone/>
              <a:tabLst/>
              <a:defRPr/>
            </a:pPr>
            <a:r>
              <a:rPr kumimoji="0" lang="en-US" sz="1350" b="1" i="0" u="none" strike="noStrike" kern="0" cap="none" spc="0" normalizeH="0" baseline="0" noProof="0" dirty="0">
                <a:ln>
                  <a:noFill/>
                </a:ln>
                <a:solidFill>
                  <a:srgbClr val="FFFFFF"/>
                </a:solidFill>
                <a:effectLst/>
                <a:uLnTx/>
                <a:uFillTx/>
                <a:latin typeface="Arial" panose="020B0604020202020204" pitchFamily="34" charset="0"/>
                <a:ea typeface="ＭＳ Ｐゴシック" charset="0"/>
              </a:rPr>
              <a:t>What are Invoice Tolerances?</a:t>
            </a:r>
          </a:p>
        </p:txBody>
      </p:sp>
      <p:grpSp>
        <p:nvGrpSpPr>
          <p:cNvPr id="7" name="Group 6">
            <a:extLst>
              <a:ext uri="{FF2B5EF4-FFF2-40B4-BE49-F238E27FC236}">
                <a16:creationId xmlns:a16="http://schemas.microsoft.com/office/drawing/2014/main" id="{EDC54631-EAD0-4648-95D5-FBF35B2A73C3}"/>
              </a:ext>
            </a:extLst>
          </p:cNvPr>
          <p:cNvGrpSpPr/>
          <p:nvPr/>
        </p:nvGrpSpPr>
        <p:grpSpPr>
          <a:xfrm>
            <a:off x="210393" y="1874762"/>
            <a:ext cx="6441260" cy="2414017"/>
            <a:chOff x="107172" y="2266749"/>
            <a:chExt cx="11635982" cy="3480381"/>
          </a:xfrm>
        </p:grpSpPr>
        <p:sp>
          <p:nvSpPr>
            <p:cNvPr id="8" name="Rectangle 7">
              <a:extLst>
                <a:ext uri="{FF2B5EF4-FFF2-40B4-BE49-F238E27FC236}">
                  <a16:creationId xmlns:a16="http://schemas.microsoft.com/office/drawing/2014/main" id="{0A454225-C209-4EED-ABC7-B82FE0B54520}"/>
                </a:ext>
              </a:extLst>
            </p:cNvPr>
            <p:cNvSpPr/>
            <p:nvPr/>
          </p:nvSpPr>
          <p:spPr>
            <a:xfrm>
              <a:off x="107172" y="3768711"/>
              <a:ext cx="11338560" cy="1573439"/>
            </a:xfrm>
            <a:prstGeom prst="rect">
              <a:avLst/>
            </a:prstGeom>
            <a:noFill/>
            <a:ln w="3175" cap="flat" cmpd="sng" algn="ctr">
              <a:noFill/>
              <a:prstDash val="solid"/>
              <a:miter lim="800000"/>
            </a:ln>
            <a:effectLst/>
          </p:spPr>
          <p:txBody>
            <a:bodyPr rtlCol="0" anchor="t"/>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350" b="0" i="0" u="none" strike="noStrike" kern="0" cap="none" spc="0" normalizeH="0" baseline="0" noProof="0" dirty="0">
                <a:ln>
                  <a:noFill/>
                </a:ln>
                <a:solidFill>
                  <a:srgbClr val="E7E6E6">
                    <a:lumMod val="10000"/>
                  </a:srgbClr>
                </a:solidFill>
                <a:effectLst/>
                <a:uLnTx/>
                <a:uFillTx/>
                <a:latin typeface="Arial" panose="020B0604020202020204" pitchFamily="34" charset="0"/>
                <a:ea typeface="ＭＳ Ｐゴシック" charset="0"/>
              </a:endParaRPr>
            </a:p>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350" b="0" i="0" u="none" strike="noStrike" kern="0" cap="none" spc="0" normalizeH="0" baseline="0" noProof="0" dirty="0">
                <a:ln>
                  <a:noFill/>
                </a:ln>
                <a:solidFill>
                  <a:srgbClr val="E7E6E6">
                    <a:lumMod val="10000"/>
                  </a:srgbClr>
                </a:solidFill>
                <a:effectLst/>
                <a:uLnTx/>
                <a:uFillTx/>
                <a:latin typeface="Arial" panose="020B0604020202020204" pitchFamily="34" charset="0"/>
                <a:ea typeface="ＭＳ Ｐゴシック" charset="0"/>
              </a:endParaRPr>
            </a:p>
          </p:txBody>
        </p:sp>
        <p:grpSp>
          <p:nvGrpSpPr>
            <p:cNvPr id="10" name="Group 9">
              <a:extLst>
                <a:ext uri="{FF2B5EF4-FFF2-40B4-BE49-F238E27FC236}">
                  <a16:creationId xmlns:a16="http://schemas.microsoft.com/office/drawing/2014/main" id="{E0403F56-29BD-4AA9-8EE0-8055122AAD7E}"/>
                </a:ext>
              </a:extLst>
            </p:cNvPr>
            <p:cNvGrpSpPr/>
            <p:nvPr/>
          </p:nvGrpSpPr>
          <p:grpSpPr>
            <a:xfrm>
              <a:off x="1753151" y="2391482"/>
              <a:ext cx="9990003" cy="3355648"/>
              <a:chOff x="1742358" y="2391482"/>
              <a:chExt cx="9990003" cy="3355648"/>
            </a:xfrm>
          </p:grpSpPr>
          <p:sp>
            <p:nvSpPr>
              <p:cNvPr id="15" name="Rectangle 14">
                <a:extLst>
                  <a:ext uri="{FF2B5EF4-FFF2-40B4-BE49-F238E27FC236}">
                    <a16:creationId xmlns:a16="http://schemas.microsoft.com/office/drawing/2014/main" id="{3997785B-6A5B-4551-9CF6-9B93A4AEDBFE}"/>
                  </a:ext>
                </a:extLst>
              </p:cNvPr>
              <p:cNvSpPr/>
              <p:nvPr/>
            </p:nvSpPr>
            <p:spPr>
              <a:xfrm>
                <a:off x="1742358" y="2409605"/>
                <a:ext cx="4223941" cy="1573439"/>
              </a:xfrm>
              <a:prstGeom prst="rect">
                <a:avLst/>
              </a:prstGeom>
              <a:noFill/>
              <a:ln w="3175" cap="flat" cmpd="sng" algn="ctr">
                <a:noFill/>
                <a:prstDash val="solid"/>
                <a:miter lim="800000"/>
              </a:ln>
              <a:effectLst/>
            </p:spPr>
            <p:txBody>
              <a:bodyPr rtlCol="0" anchor="t"/>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E7E6E6">
                        <a:lumMod val="10000"/>
                      </a:srgbClr>
                    </a:solidFill>
                    <a:effectLst/>
                    <a:uLnTx/>
                    <a:uFillTx/>
                    <a:latin typeface="Arial" charset="0"/>
                    <a:ea typeface="ＭＳ Ｐゴシック" charset="0"/>
                  </a:rPr>
                  <a:t>Invoice Tolerances are set in two places – Ariba Network and Ariba Buying &amp; Invoicing.</a:t>
                </a:r>
              </a:p>
            </p:txBody>
          </p:sp>
          <p:sp>
            <p:nvSpPr>
              <p:cNvPr id="16" name="Rectangle 15">
                <a:extLst>
                  <a:ext uri="{FF2B5EF4-FFF2-40B4-BE49-F238E27FC236}">
                    <a16:creationId xmlns:a16="http://schemas.microsoft.com/office/drawing/2014/main" id="{F518DE33-50C6-4BF2-9688-17D03DA638E0}"/>
                  </a:ext>
                </a:extLst>
              </p:cNvPr>
              <p:cNvSpPr/>
              <p:nvPr/>
            </p:nvSpPr>
            <p:spPr>
              <a:xfrm>
                <a:off x="7454550" y="4173691"/>
                <a:ext cx="4180230" cy="1573439"/>
              </a:xfrm>
              <a:prstGeom prst="rect">
                <a:avLst/>
              </a:prstGeom>
              <a:noFill/>
              <a:ln w="3175" cap="flat" cmpd="sng" algn="ctr">
                <a:noFill/>
                <a:prstDash val="solid"/>
                <a:miter lim="800000"/>
              </a:ln>
              <a:effectLst/>
            </p:spPr>
            <p:txBody>
              <a:bodyPr rtlCol="0" anchor="t"/>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E7E6E6">
                        <a:lumMod val="10000"/>
                      </a:srgbClr>
                    </a:solidFill>
                    <a:effectLst/>
                    <a:uLnTx/>
                    <a:uFillTx/>
                    <a:latin typeface="Arial" charset="0"/>
                    <a:ea typeface="ＭＳ Ｐゴシック" charset="0"/>
                  </a:rPr>
                  <a:t>Tolerances errors can result in an automatic invoice reject back to the Supplier. </a:t>
                </a:r>
              </a:p>
            </p:txBody>
          </p:sp>
          <p:sp>
            <p:nvSpPr>
              <p:cNvPr id="17" name="Rectangle 16">
                <a:extLst>
                  <a:ext uri="{FF2B5EF4-FFF2-40B4-BE49-F238E27FC236}">
                    <a16:creationId xmlns:a16="http://schemas.microsoft.com/office/drawing/2014/main" id="{D6AA8E00-0EC7-4C31-AC6D-9DA3201A125B}"/>
                  </a:ext>
                </a:extLst>
              </p:cNvPr>
              <p:cNvSpPr/>
              <p:nvPr/>
            </p:nvSpPr>
            <p:spPr>
              <a:xfrm>
                <a:off x="1742358" y="4115549"/>
                <a:ext cx="4042615" cy="1573439"/>
              </a:xfrm>
              <a:prstGeom prst="rect">
                <a:avLst/>
              </a:prstGeom>
              <a:noFill/>
              <a:ln w="3175" cap="flat" cmpd="sng" algn="ctr">
                <a:noFill/>
                <a:prstDash val="solid"/>
                <a:miter lim="800000"/>
              </a:ln>
              <a:effectLst/>
            </p:spPr>
            <p:txBody>
              <a:bodyPr rtlCol="0" anchor="t"/>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E7E6E6">
                        <a:lumMod val="10000"/>
                      </a:srgbClr>
                    </a:solidFill>
                    <a:effectLst/>
                    <a:uLnTx/>
                    <a:uFillTx/>
                    <a:latin typeface="Arial" charset="0"/>
                    <a:ea typeface="ＭＳ Ｐゴシック" charset="0"/>
                  </a:rPr>
                  <a:t>There are three primary actions a user can take when handling an exception: accept, defer or reject. </a:t>
                </a:r>
              </a:p>
            </p:txBody>
          </p:sp>
          <p:sp>
            <p:nvSpPr>
              <p:cNvPr id="18" name="Rectangle 17">
                <a:extLst>
                  <a:ext uri="{FF2B5EF4-FFF2-40B4-BE49-F238E27FC236}">
                    <a16:creationId xmlns:a16="http://schemas.microsoft.com/office/drawing/2014/main" id="{A2B526BA-06F7-407C-A323-AECC9E69FBFC}"/>
                  </a:ext>
                </a:extLst>
              </p:cNvPr>
              <p:cNvSpPr/>
              <p:nvPr/>
            </p:nvSpPr>
            <p:spPr>
              <a:xfrm>
                <a:off x="7397255" y="2391482"/>
                <a:ext cx="4335106" cy="1573439"/>
              </a:xfrm>
              <a:prstGeom prst="rect">
                <a:avLst/>
              </a:prstGeom>
              <a:noFill/>
              <a:ln w="3175" cap="flat" cmpd="sng" algn="ctr">
                <a:noFill/>
                <a:prstDash val="solid"/>
                <a:miter lim="800000"/>
              </a:ln>
              <a:effectLst/>
            </p:spPr>
            <p:txBody>
              <a:bodyPr rtlCol="0" anchor="t"/>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E7E6E6">
                        <a:lumMod val="10000"/>
                      </a:srgbClr>
                    </a:solidFill>
                    <a:effectLst/>
                    <a:uLnTx/>
                    <a:uFillTx/>
                    <a:latin typeface="Arial" charset="0"/>
                    <a:ea typeface="ＭＳ Ｐゴシック" charset="0"/>
                  </a:rPr>
                  <a:t>Some exception types auto-clear when a specific action is taken (e.g. Received Quantity Variances auto-clear as additional quantities are received). </a:t>
                </a:r>
              </a:p>
            </p:txBody>
          </p:sp>
        </p:grpSp>
        <p:pic>
          <p:nvPicPr>
            <p:cNvPr id="11" name="Picture 10">
              <a:extLst>
                <a:ext uri="{FF2B5EF4-FFF2-40B4-BE49-F238E27FC236}">
                  <a16:creationId xmlns:a16="http://schemas.microsoft.com/office/drawing/2014/main" id="{8866CD53-ADD2-4655-8C4D-FB5741D58056}"/>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440668" y="2266749"/>
              <a:ext cx="1188768" cy="1038242"/>
            </a:xfrm>
            <a:prstGeom prst="rect">
              <a:avLst/>
            </a:prstGeom>
          </p:spPr>
        </p:pic>
        <p:pic>
          <p:nvPicPr>
            <p:cNvPr id="12" name="Picture 11">
              <a:extLst>
                <a:ext uri="{FF2B5EF4-FFF2-40B4-BE49-F238E27FC236}">
                  <a16:creationId xmlns:a16="http://schemas.microsoft.com/office/drawing/2014/main" id="{251B5C48-FE6A-431D-93F7-964CDE4CDBF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20749" y="4039984"/>
              <a:ext cx="1028607" cy="952414"/>
            </a:xfrm>
            <a:prstGeom prst="rect">
              <a:avLst/>
            </a:prstGeom>
          </p:spPr>
        </p:pic>
        <p:pic>
          <p:nvPicPr>
            <p:cNvPr id="13" name="Picture 12">
              <a:extLst>
                <a:ext uri="{FF2B5EF4-FFF2-40B4-BE49-F238E27FC236}">
                  <a16:creationId xmlns:a16="http://schemas.microsoft.com/office/drawing/2014/main" id="{D2E9AB48-7A17-4711-9398-6446B594B292}"/>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6106984" y="2266749"/>
              <a:ext cx="1248898" cy="1132814"/>
            </a:xfrm>
            <a:prstGeom prst="rect">
              <a:avLst/>
            </a:prstGeom>
          </p:spPr>
        </p:pic>
        <p:pic>
          <p:nvPicPr>
            <p:cNvPr id="14" name="Picture 13">
              <a:extLst>
                <a:ext uri="{FF2B5EF4-FFF2-40B4-BE49-F238E27FC236}">
                  <a16:creationId xmlns:a16="http://schemas.microsoft.com/office/drawing/2014/main" id="{0276047A-8184-491F-B273-D02C10C74CC8}"/>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6229903" y="4039984"/>
              <a:ext cx="981092" cy="952414"/>
            </a:xfrm>
            <a:prstGeom prst="rect">
              <a:avLst/>
            </a:prstGeom>
          </p:spPr>
        </p:pic>
      </p:grpSp>
    </p:spTree>
    <p:custDataLst>
      <p:tags r:id="rId1"/>
    </p:custDataLst>
    <p:extLst>
      <p:ext uri="{BB962C8B-B14F-4D97-AF65-F5344CB8AC3E}">
        <p14:creationId xmlns:p14="http://schemas.microsoft.com/office/powerpoint/2010/main" val="1675041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fld id="{9A3BDB57-A3B2-4CBD-A5AE-076F05FE3509}" type="slidenum">
              <a:rPr kumimoji="0" lang="en-US" sz="750" b="0" i="0" u="none" strike="noStrike" kern="1200" cap="none" spc="0" normalizeH="0" baseline="0" noProof="0" smtClean="0">
                <a:ln>
                  <a:noFill/>
                </a:ln>
                <a:solidFill>
                  <a:srgbClr val="282828">
                    <a:lumMod val="75000"/>
                    <a:lumOff val="25000"/>
                  </a:srgbClr>
                </a:solidFill>
                <a:effectLst/>
                <a:uLnTx/>
                <a:uFillTx/>
                <a:latin typeface="Arial" panose="020B0604020202020204" pitchFamily="34" charset="0"/>
                <a:ea typeface="ＭＳ Ｐゴシック" charset="0"/>
              </a:rPr>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t>4</a:t>
            </a:fld>
            <a:endParaRPr kumimoji="0" lang="en-US" sz="750" b="0" i="0" u="none" strike="noStrike" kern="1200" cap="none" spc="0" normalizeH="0" baseline="0" noProof="0" dirty="0">
              <a:ln>
                <a:noFill/>
              </a:ln>
              <a:solidFill>
                <a:srgbClr val="282828">
                  <a:lumMod val="75000"/>
                  <a:lumOff val="25000"/>
                </a:srgbClr>
              </a:solidFill>
              <a:effectLst/>
              <a:uLnTx/>
              <a:uFillTx/>
              <a:latin typeface="Arial" panose="020B0604020202020204" pitchFamily="34" charset="0"/>
              <a:ea typeface="ＭＳ Ｐゴシック" charset="0"/>
            </a:endParaRPr>
          </a:p>
        </p:txBody>
      </p:sp>
      <p:sp>
        <p:nvSpPr>
          <p:cNvPr id="9" name="Title 8">
            <a:extLst>
              <a:ext uri="{FF2B5EF4-FFF2-40B4-BE49-F238E27FC236}">
                <a16:creationId xmlns:a16="http://schemas.microsoft.com/office/drawing/2014/main" id="{04E0269C-E476-4D65-A388-CF3A095A8A52}"/>
              </a:ext>
            </a:extLst>
          </p:cNvPr>
          <p:cNvSpPr>
            <a:spLocks noGrp="1"/>
          </p:cNvSpPr>
          <p:nvPr>
            <p:ph type="title"/>
          </p:nvPr>
        </p:nvSpPr>
        <p:spPr/>
        <p:txBody>
          <a:bodyPr/>
          <a:lstStyle/>
          <a:p>
            <a:r>
              <a:rPr lang="en-US" dirty="0"/>
              <a:t>Common Invoice Exceptions reviewed by Requisitioner</a:t>
            </a:r>
            <a:endParaRPr lang="en-US" b="1" dirty="0"/>
          </a:p>
        </p:txBody>
      </p:sp>
      <p:graphicFrame>
        <p:nvGraphicFramePr>
          <p:cNvPr id="6" name="Table Placeholder 7">
            <a:extLst>
              <a:ext uri="{FF2B5EF4-FFF2-40B4-BE49-F238E27FC236}">
                <a16:creationId xmlns:a16="http://schemas.microsoft.com/office/drawing/2014/main" id="{E6AA0EE1-799B-4F9E-9E28-A0A9E17924DF}"/>
              </a:ext>
            </a:extLst>
          </p:cNvPr>
          <p:cNvGraphicFramePr>
            <a:graphicFrameLocks/>
          </p:cNvGraphicFramePr>
          <p:nvPr>
            <p:extLst>
              <p:ext uri="{D42A27DB-BD31-4B8C-83A1-F6EECF244321}">
                <p14:modId xmlns:p14="http://schemas.microsoft.com/office/powerpoint/2010/main" val="2141750593"/>
              </p:ext>
            </p:extLst>
          </p:nvPr>
        </p:nvGraphicFramePr>
        <p:xfrm>
          <a:off x="138708" y="810633"/>
          <a:ext cx="6580584" cy="3831483"/>
        </p:xfrm>
        <a:graphic>
          <a:graphicData uri="http://schemas.openxmlformats.org/drawingml/2006/table">
            <a:tbl>
              <a:tblPr firstRow="1" bandRow="1">
                <a:tableStyleId>{9D7B26C5-4107-4FEC-AEDC-1716B250A1EF}</a:tableStyleId>
              </a:tblPr>
              <a:tblGrid>
                <a:gridCol w="850674">
                  <a:extLst>
                    <a:ext uri="{9D8B030D-6E8A-4147-A177-3AD203B41FA5}">
                      <a16:colId xmlns:a16="http://schemas.microsoft.com/office/drawing/2014/main" val="20000"/>
                    </a:ext>
                  </a:extLst>
                </a:gridCol>
                <a:gridCol w="2614430">
                  <a:extLst>
                    <a:ext uri="{9D8B030D-6E8A-4147-A177-3AD203B41FA5}">
                      <a16:colId xmlns:a16="http://schemas.microsoft.com/office/drawing/2014/main" val="20001"/>
                    </a:ext>
                  </a:extLst>
                </a:gridCol>
                <a:gridCol w="699247">
                  <a:extLst>
                    <a:ext uri="{9D8B030D-6E8A-4147-A177-3AD203B41FA5}">
                      <a16:colId xmlns:a16="http://schemas.microsoft.com/office/drawing/2014/main" val="804031092"/>
                    </a:ext>
                  </a:extLst>
                </a:gridCol>
                <a:gridCol w="632012">
                  <a:extLst>
                    <a:ext uri="{9D8B030D-6E8A-4147-A177-3AD203B41FA5}">
                      <a16:colId xmlns:a16="http://schemas.microsoft.com/office/drawing/2014/main" val="535674716"/>
                    </a:ext>
                  </a:extLst>
                </a:gridCol>
                <a:gridCol w="758798">
                  <a:extLst>
                    <a:ext uri="{9D8B030D-6E8A-4147-A177-3AD203B41FA5}">
                      <a16:colId xmlns:a16="http://schemas.microsoft.com/office/drawing/2014/main" val="188432113"/>
                    </a:ext>
                  </a:extLst>
                </a:gridCol>
                <a:gridCol w="476410">
                  <a:extLst>
                    <a:ext uri="{9D8B030D-6E8A-4147-A177-3AD203B41FA5}">
                      <a16:colId xmlns:a16="http://schemas.microsoft.com/office/drawing/2014/main" val="2774628555"/>
                    </a:ext>
                  </a:extLst>
                </a:gridCol>
                <a:gridCol w="549013">
                  <a:extLst>
                    <a:ext uri="{9D8B030D-6E8A-4147-A177-3AD203B41FA5}">
                      <a16:colId xmlns:a16="http://schemas.microsoft.com/office/drawing/2014/main" val="264168125"/>
                    </a:ext>
                  </a:extLst>
                </a:gridCol>
              </a:tblGrid>
              <a:tr h="0">
                <a:tc>
                  <a:txBody>
                    <a:bodyPr/>
                    <a:lstStyle/>
                    <a:p>
                      <a:pPr algn="ctr" fontAlgn="b"/>
                      <a:r>
                        <a:rPr lang="en-US" sz="900" b="1" i="0" u="none" strike="noStrike" dirty="0">
                          <a:solidFill>
                            <a:schemeClr val="bg2"/>
                          </a:solidFill>
                          <a:effectLst/>
                          <a:latin typeface="Arial" panose="020B0604020202020204" pitchFamily="34" charset="0"/>
                        </a:rPr>
                        <a:t>Name</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Description</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Absolute Tolerance</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Percentage Tolerance</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Approver</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Auto Reject</a:t>
                      </a:r>
                    </a:p>
                  </a:txBody>
                  <a:tcPr marL="4763" marR="4763" marT="4763" marB="0" anchor="ctr">
                    <a:solidFill>
                      <a:srgbClr val="C00000"/>
                    </a:solidFill>
                  </a:tcPr>
                </a:tc>
                <a:tc>
                  <a:txBody>
                    <a:bodyPr/>
                    <a:lstStyle/>
                    <a:p>
                      <a:pPr marL="0" marR="0" lvl="0" indent="0" algn="ctr" defTabSz="514333" rtl="0" eaLnBrk="1" fontAlgn="b" latinLnBrk="0" hangingPunct="1">
                        <a:lnSpc>
                          <a:spcPct val="100000"/>
                        </a:lnSpc>
                        <a:spcBef>
                          <a:spcPts val="0"/>
                        </a:spcBef>
                        <a:spcAft>
                          <a:spcPts val="0"/>
                        </a:spcAft>
                        <a:buClrTx/>
                        <a:buSzTx/>
                        <a:buFontTx/>
                        <a:buNone/>
                        <a:tabLst/>
                        <a:defRPr/>
                      </a:pPr>
                      <a:r>
                        <a:rPr lang="en-US" sz="900" b="1" i="0" u="none" strike="noStrike" dirty="0">
                          <a:solidFill>
                            <a:schemeClr val="bg2"/>
                          </a:solidFill>
                          <a:effectLst/>
                          <a:latin typeface="Arial" panose="020B0604020202020204" pitchFamily="34" charset="0"/>
                        </a:rPr>
                        <a:t>Allow Req?</a:t>
                      </a:r>
                    </a:p>
                  </a:txBody>
                  <a:tcPr marL="4763" marR="4763" marT="4763" marB="0" anchor="ctr">
                    <a:solidFill>
                      <a:srgbClr val="C00000"/>
                    </a:solidFill>
                  </a:tcPr>
                </a:tc>
                <a:extLst>
                  <a:ext uri="{0D108BD9-81ED-4DB2-BD59-A6C34878D82A}">
                    <a16:rowId xmlns:a16="http://schemas.microsoft.com/office/drawing/2014/main" val="10000"/>
                  </a:ext>
                </a:extLst>
              </a:tr>
              <a:tr h="655399">
                <a:tc>
                  <a:txBody>
                    <a:bodyPr/>
                    <a:lstStyle/>
                    <a:p>
                      <a:pPr algn="l" fontAlgn="b"/>
                      <a:r>
                        <a:rPr lang="en-US" sz="900" b="0" i="0" u="none" strike="noStrike" dirty="0">
                          <a:solidFill>
                            <a:srgbClr val="000000"/>
                          </a:solidFill>
                          <a:effectLst/>
                          <a:latin typeface="+mn-lt"/>
                        </a:rPr>
                        <a:t>PO Price Variance</a:t>
                      </a:r>
                    </a:p>
                  </a:txBody>
                  <a:tcPr marL="34290" marR="34290" marT="34290" marB="34290" anchor="ctr"/>
                </a:tc>
                <a:tc>
                  <a:txBody>
                    <a:bodyPr/>
                    <a:lstStyle/>
                    <a:p>
                      <a:pPr algn="l" fontAlgn="b"/>
                      <a:r>
                        <a:rPr lang="en-US" sz="900" b="0" i="0" u="none" strike="noStrike" dirty="0">
                          <a:solidFill>
                            <a:srgbClr val="000000"/>
                          </a:solidFill>
                          <a:effectLst/>
                          <a:latin typeface="+mn-lt"/>
                        </a:rPr>
                        <a:t>The price on the invoice line item, is different from the price on the purchase order line item, and the difference is more than the tolerance set in your configuration.</a:t>
                      </a:r>
                    </a:p>
                  </a:txBody>
                  <a:tcPr marL="34290" marR="34290" marT="34290" marB="34290" anchor="ctr"/>
                </a:tc>
                <a:tc>
                  <a:txBody>
                    <a:bodyPr/>
                    <a:lstStyle/>
                    <a:p>
                      <a:pPr algn="ctr" fontAlgn="b"/>
                      <a:r>
                        <a:rPr lang="en-US" sz="900" b="0" i="0" u="none" strike="noStrike" dirty="0">
                          <a:solidFill>
                            <a:srgbClr val="000000"/>
                          </a:solidFill>
                          <a:effectLst/>
                          <a:latin typeface="+mn-lt"/>
                        </a:rPr>
                        <a:t>$100</a:t>
                      </a:r>
                    </a:p>
                  </a:txBody>
                  <a:tcPr marL="34290" marR="34290" marT="34290" marB="34290" anchor="ctr"/>
                </a:tc>
                <a:tc>
                  <a:txBody>
                    <a:bodyPr/>
                    <a:lstStyle/>
                    <a:p>
                      <a:pPr algn="ctr" fontAlgn="b"/>
                      <a:r>
                        <a:rPr lang="en-US" sz="900" b="0" i="0" u="none" strike="noStrike" dirty="0">
                          <a:solidFill>
                            <a:srgbClr val="000000"/>
                          </a:solidFill>
                          <a:effectLst/>
                          <a:latin typeface="+mn-lt"/>
                        </a:rPr>
                        <a:t>50%</a:t>
                      </a:r>
                    </a:p>
                  </a:txBody>
                  <a:tcPr marL="34290" marR="34290" marT="34290" marB="34290" anchor="ctr"/>
                </a:tc>
                <a:tc>
                  <a:txBody>
                    <a:bodyPr/>
                    <a:lstStyle/>
                    <a:p>
                      <a:pPr algn="ctr" fontAlgn="b"/>
                      <a:r>
                        <a:rPr lang="en-US" sz="900" b="0" i="0" u="none" strike="noStrike" dirty="0">
                          <a:solidFill>
                            <a:srgbClr val="000000"/>
                          </a:solidFill>
                          <a:effectLst/>
                          <a:latin typeface="+mn-lt"/>
                        </a:rPr>
                        <a:t> Requisitioner</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extLst>
                  <a:ext uri="{0D108BD9-81ED-4DB2-BD59-A6C34878D82A}">
                    <a16:rowId xmlns:a16="http://schemas.microsoft.com/office/drawing/2014/main" val="1744756928"/>
                  </a:ext>
                </a:extLst>
              </a:tr>
              <a:tr h="505778">
                <a:tc>
                  <a:txBody>
                    <a:bodyPr/>
                    <a:lstStyle/>
                    <a:p>
                      <a:pPr algn="l" fontAlgn="b"/>
                      <a:r>
                        <a:rPr lang="en-US" sz="900" b="0" i="0" u="none" strike="noStrike" dirty="0">
                          <a:solidFill>
                            <a:srgbClr val="000000"/>
                          </a:solidFill>
                          <a:effectLst/>
                          <a:latin typeface="+mn-lt"/>
                        </a:rPr>
                        <a:t>PO Catalog Price Variance</a:t>
                      </a:r>
                    </a:p>
                  </a:txBody>
                  <a:tcPr marL="34290" marR="34290" marT="34290" marB="3429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The catalog item price on the invoice line item, is different from the price on the purchase order line item, and the difference is more than the tolerance set in your configuration.</a:t>
                      </a:r>
                    </a:p>
                  </a:txBody>
                  <a:tcPr marL="34290" marR="34290" marT="34290" marB="34290" anchor="ctr"/>
                </a:tc>
                <a:tc>
                  <a:txBody>
                    <a:bodyPr/>
                    <a:lstStyle/>
                    <a:p>
                      <a:pPr algn="ctr" fontAlgn="b"/>
                      <a:r>
                        <a:rPr lang="en-US" sz="900" b="0" i="0" u="none" strike="noStrike" dirty="0">
                          <a:solidFill>
                            <a:srgbClr val="000000"/>
                          </a:solidFill>
                          <a:effectLst/>
                          <a:latin typeface="+mn-lt"/>
                        </a:rPr>
                        <a:t>$100</a:t>
                      </a:r>
                    </a:p>
                  </a:txBody>
                  <a:tcPr marL="34290" marR="34290" marT="34290" marB="34290" anchor="ctr"/>
                </a:tc>
                <a:tc>
                  <a:txBody>
                    <a:bodyPr/>
                    <a:lstStyle/>
                    <a:p>
                      <a:pPr algn="ctr" fontAlgn="b"/>
                      <a:r>
                        <a:rPr lang="en-US" sz="900" b="0" i="0" u="none" strike="noStrike" dirty="0">
                          <a:solidFill>
                            <a:srgbClr val="000000"/>
                          </a:solidFill>
                          <a:effectLst/>
                          <a:latin typeface="+mn-lt"/>
                        </a:rPr>
                        <a:t>50%</a:t>
                      </a:r>
                    </a:p>
                  </a:txBody>
                  <a:tcPr marL="34290" marR="34290" marT="34290" marB="34290" anchor="ctr"/>
                </a:tc>
                <a:tc>
                  <a:txBody>
                    <a:bodyPr/>
                    <a:lstStyle/>
                    <a:p>
                      <a:pPr algn="ctr" fontAlgn="b"/>
                      <a:r>
                        <a:rPr lang="en-US" sz="900" b="0" i="0" u="none" strike="noStrike" dirty="0">
                          <a:solidFill>
                            <a:srgbClr val="000000"/>
                          </a:solidFill>
                          <a:effectLst/>
                          <a:latin typeface="+mn-lt"/>
                        </a:rPr>
                        <a:t>Requisitioner</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extLst>
                  <a:ext uri="{0D108BD9-81ED-4DB2-BD59-A6C34878D82A}">
                    <a16:rowId xmlns:a16="http://schemas.microsoft.com/office/drawing/2014/main" val="3012426400"/>
                  </a:ext>
                </a:extLst>
              </a:tr>
              <a:tr h="457750">
                <a:tc>
                  <a:txBody>
                    <a:bodyPr/>
                    <a:lstStyle/>
                    <a:p>
                      <a:pPr algn="l" fontAlgn="b"/>
                      <a:r>
                        <a:rPr lang="en-US" sz="900" b="0" i="0" u="none" strike="noStrike" dirty="0">
                          <a:solidFill>
                            <a:srgbClr val="000000"/>
                          </a:solidFill>
                          <a:effectLst/>
                          <a:latin typeface="+mn-lt"/>
                        </a:rPr>
                        <a:t>PO Quantity Variance</a:t>
                      </a:r>
                    </a:p>
                  </a:txBody>
                  <a:tcPr marL="34290" marR="34290" marT="34290" marB="34290" anchor="ctr"/>
                </a:tc>
                <a:tc>
                  <a:txBody>
                    <a:bodyPr/>
                    <a:lstStyle/>
                    <a:p>
                      <a:pPr algn="l" fontAlgn="b"/>
                      <a:r>
                        <a:rPr lang="en-US" sz="900" b="0" i="0" u="none" strike="noStrike" dirty="0">
                          <a:solidFill>
                            <a:srgbClr val="000000"/>
                          </a:solidFill>
                          <a:effectLst/>
                          <a:latin typeface="+mn-lt"/>
                        </a:rPr>
                        <a:t>The quantity on the invoice line item, is different from the quantity on the purchase order line item, and the difference is more than the tolerance set in your configuration.</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0%</a:t>
                      </a:r>
                    </a:p>
                  </a:txBody>
                  <a:tcPr marL="34290" marR="34290" marT="34290" marB="34290" anchor="ctr"/>
                </a:tc>
                <a:tc>
                  <a:txBody>
                    <a:bodyPr/>
                    <a:lstStyle/>
                    <a:p>
                      <a:pPr algn="ctr" fontAlgn="b"/>
                      <a:r>
                        <a:rPr lang="en-US" sz="900" b="0" i="0" u="none" strike="noStrike" dirty="0">
                          <a:solidFill>
                            <a:srgbClr val="000000"/>
                          </a:solidFill>
                          <a:effectLst/>
                          <a:latin typeface="+mn-lt"/>
                        </a:rPr>
                        <a:t>Requisitioner</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extLst>
                  <a:ext uri="{0D108BD9-81ED-4DB2-BD59-A6C34878D82A}">
                    <a16:rowId xmlns:a16="http://schemas.microsoft.com/office/drawing/2014/main" val="10003"/>
                  </a:ext>
                </a:extLst>
              </a:tr>
              <a:tr h="565281">
                <a:tc>
                  <a:txBody>
                    <a:bodyPr/>
                    <a:lstStyle/>
                    <a:p>
                      <a:pPr algn="l" fontAlgn="b"/>
                      <a:r>
                        <a:rPr lang="en-US" sz="900" b="0" i="0" u="none" strike="noStrike" dirty="0">
                          <a:solidFill>
                            <a:srgbClr val="000000"/>
                          </a:solidFill>
                          <a:effectLst/>
                          <a:latin typeface="+mn-lt"/>
                        </a:rPr>
                        <a:t>PO Line Amount Variance</a:t>
                      </a:r>
                    </a:p>
                  </a:txBody>
                  <a:tcPr marL="34290" marR="34290" marT="34290" marB="34290" anchor="ctr"/>
                </a:tc>
                <a:tc>
                  <a:txBody>
                    <a:bodyPr/>
                    <a:lstStyle/>
                    <a:p>
                      <a:pPr algn="l" fontAlgn="b"/>
                      <a:r>
                        <a:rPr lang="en-US" sz="900" b="0" i="0" u="none" strike="noStrike" dirty="0">
                          <a:solidFill>
                            <a:srgbClr val="000000"/>
                          </a:solidFill>
                          <a:effectLst/>
                          <a:latin typeface="+mn-lt"/>
                        </a:rPr>
                        <a:t>Mostly applicable for amount based invoicing commodity codes mostly. When user enters the amount more than the available amount on the invoice line item.</a:t>
                      </a:r>
                    </a:p>
                  </a:txBody>
                  <a:tcPr marL="34290" marR="34290" marT="34290" marB="34290" anchor="ctr"/>
                </a:tc>
                <a:tc>
                  <a:txBody>
                    <a:bodyPr/>
                    <a:lstStyle/>
                    <a:p>
                      <a:pPr algn="ctr" fontAlgn="b"/>
                      <a:r>
                        <a:rPr lang="en-US" sz="900" b="0" i="0" u="none" strike="noStrike" dirty="0">
                          <a:solidFill>
                            <a:srgbClr val="000000"/>
                          </a:solidFill>
                          <a:effectLst/>
                          <a:latin typeface="+mn-lt"/>
                        </a:rPr>
                        <a:t>$100</a:t>
                      </a:r>
                    </a:p>
                  </a:txBody>
                  <a:tcPr marL="34290" marR="34290" marT="34290" marB="34290" anchor="ctr"/>
                </a:tc>
                <a:tc>
                  <a:txBody>
                    <a:bodyPr/>
                    <a:lstStyle/>
                    <a:p>
                      <a:pPr algn="ctr" fontAlgn="b"/>
                      <a:r>
                        <a:rPr lang="en-US" sz="900" b="0" i="0" u="none" strike="noStrike" dirty="0">
                          <a:solidFill>
                            <a:srgbClr val="000000"/>
                          </a:solidFill>
                          <a:effectLst/>
                          <a:latin typeface="+mn-lt"/>
                        </a:rPr>
                        <a:t>50%</a:t>
                      </a:r>
                    </a:p>
                  </a:txBody>
                  <a:tcPr marL="34290" marR="34290" marT="34290" marB="34290" anchor="ctr"/>
                </a:tc>
                <a:tc>
                  <a:txBody>
                    <a:bodyPr/>
                    <a:lstStyle/>
                    <a:p>
                      <a:pPr algn="ctr" fontAlgn="b"/>
                      <a:r>
                        <a:rPr lang="en-US" sz="900" b="0" i="0" u="none" strike="noStrike" dirty="0">
                          <a:solidFill>
                            <a:srgbClr val="000000"/>
                          </a:solidFill>
                          <a:effectLst/>
                          <a:latin typeface="+mn-lt"/>
                        </a:rPr>
                        <a:t>Requisitioner</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extLst>
                  <a:ext uri="{0D108BD9-81ED-4DB2-BD59-A6C34878D82A}">
                    <a16:rowId xmlns:a16="http://schemas.microsoft.com/office/drawing/2014/main" val="10004"/>
                  </a:ext>
                </a:extLst>
              </a:tr>
              <a:tr h="565281">
                <a:tc>
                  <a:txBody>
                    <a:bodyPr/>
                    <a:lstStyle/>
                    <a:p>
                      <a:pPr algn="l" fontAlgn="b"/>
                      <a:r>
                        <a:rPr lang="en-US" sz="900" b="0" i="0" u="none" strike="noStrike" dirty="0">
                          <a:solidFill>
                            <a:srgbClr val="000000"/>
                          </a:solidFill>
                          <a:effectLst/>
                          <a:latin typeface="+mn-lt"/>
                        </a:rPr>
                        <a:t>Special Handling Variance</a:t>
                      </a:r>
                    </a:p>
                  </a:txBody>
                  <a:tcPr marL="34290" marR="34290" marT="34290" marB="34290" anchor="ctr"/>
                </a:tc>
                <a:tc>
                  <a:txBody>
                    <a:bodyPr/>
                    <a:lstStyle/>
                    <a:p>
                      <a:pPr algn="l" fontAlgn="b"/>
                      <a:r>
                        <a:rPr lang="en-US" sz="900" b="0" i="0" u="none" strike="noStrike" dirty="0">
                          <a:solidFill>
                            <a:srgbClr val="000000"/>
                          </a:solidFill>
                          <a:effectLst/>
                          <a:latin typeface="+mn-lt"/>
                        </a:rPr>
                        <a:t>The handling amount on the invoice, has exceeded the tolerance specified by your organization. Further evaluation is required.</a:t>
                      </a:r>
                    </a:p>
                  </a:txBody>
                  <a:tcPr marL="34290" marR="34290" marT="34290" marB="34290" anchor="ctr"/>
                </a:tc>
                <a:tc>
                  <a:txBody>
                    <a:bodyPr/>
                    <a:lstStyle/>
                    <a:p>
                      <a:pPr algn="ctr" fontAlgn="b"/>
                      <a:r>
                        <a:rPr lang="en-US" sz="900" b="0" i="0" u="none" strike="noStrike" dirty="0">
                          <a:solidFill>
                            <a:srgbClr val="000000"/>
                          </a:solidFill>
                          <a:effectLst/>
                          <a:latin typeface="+mn-lt"/>
                        </a:rPr>
                        <a:t>$100</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Requisitioner</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544685680"/>
                  </a:ext>
                </a:extLst>
              </a:tr>
              <a:tr h="390735">
                <a:tc>
                  <a:txBody>
                    <a:bodyPr/>
                    <a:lstStyle/>
                    <a:p>
                      <a:pPr algn="l" fontAlgn="b"/>
                      <a:r>
                        <a:rPr lang="en-US" sz="900" b="0" i="0" u="none" strike="noStrike" dirty="0">
                          <a:solidFill>
                            <a:srgbClr val="000000"/>
                          </a:solidFill>
                          <a:effectLst/>
                          <a:latin typeface="+mn-lt"/>
                        </a:rPr>
                        <a:t>Shipping Variance</a:t>
                      </a:r>
                    </a:p>
                  </a:txBody>
                  <a:tcPr marL="34290" marR="34290" marT="34290" marB="34290" anchor="ctr"/>
                </a:tc>
                <a:tc>
                  <a:txBody>
                    <a:bodyPr/>
                    <a:lstStyle/>
                    <a:p>
                      <a:pPr algn="l" fontAlgn="b"/>
                      <a:r>
                        <a:rPr lang="en-US" sz="900" b="0" i="0" u="none" strike="noStrike" dirty="0">
                          <a:solidFill>
                            <a:srgbClr val="000000"/>
                          </a:solidFill>
                          <a:effectLst/>
                          <a:latin typeface="+mn-lt"/>
                        </a:rPr>
                        <a:t>The shipping amount on the invoice, has exceeded the tolerance specified by your organization. Further evaluation is required.</a:t>
                      </a:r>
                    </a:p>
                  </a:txBody>
                  <a:tcPr marL="34290" marR="34290" marT="34290" marB="34290" anchor="ctr"/>
                </a:tc>
                <a:tc>
                  <a:txBody>
                    <a:bodyPr/>
                    <a:lstStyle/>
                    <a:p>
                      <a:pPr algn="ctr" fontAlgn="b"/>
                      <a:r>
                        <a:rPr lang="en-US" sz="900" b="0" i="0" u="none" strike="noStrike" dirty="0">
                          <a:solidFill>
                            <a:srgbClr val="000000"/>
                          </a:solidFill>
                          <a:effectLst/>
                          <a:latin typeface="+mn-lt"/>
                        </a:rPr>
                        <a:t>$100</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Requisitioner</a:t>
                      </a:r>
                    </a:p>
                  </a:txBody>
                  <a:tcPr marL="34290" marR="34290" marT="34290" marB="34290" anchor="ctr"/>
                </a:tc>
                <a:tc>
                  <a:txBody>
                    <a:bodyPr/>
                    <a:lstStyle/>
                    <a:p>
                      <a:pPr algn="ctr" fontAlgn="b"/>
                      <a:r>
                        <a:rPr lang="en-US" sz="900" b="0" i="0" u="none" strike="noStrike" dirty="0">
                          <a:solidFill>
                            <a:srgbClr val="000000"/>
                          </a:solidFill>
                          <a:effectLst/>
                          <a:latin typeface="+mn-lt"/>
                        </a:rPr>
                        <a:t>No</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571906560"/>
                  </a:ext>
                </a:extLst>
              </a:tr>
            </a:tbl>
          </a:graphicData>
        </a:graphic>
      </p:graphicFrame>
    </p:spTree>
    <p:custDataLst>
      <p:tags r:id="rId1"/>
    </p:custDataLst>
    <p:extLst>
      <p:ext uri="{BB962C8B-B14F-4D97-AF65-F5344CB8AC3E}">
        <p14:creationId xmlns:p14="http://schemas.microsoft.com/office/powerpoint/2010/main" val="3863440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fld id="{9A3BDB57-A3B2-4CBD-A5AE-076F05FE3509}" type="slidenum">
              <a:rPr kumimoji="0" lang="en-US" sz="750" b="0" i="0" u="none" strike="noStrike" kern="1200" cap="none" spc="0" normalizeH="0" baseline="0" noProof="0" smtClean="0">
                <a:ln>
                  <a:noFill/>
                </a:ln>
                <a:solidFill>
                  <a:srgbClr val="282828">
                    <a:lumMod val="75000"/>
                    <a:lumOff val="25000"/>
                  </a:srgbClr>
                </a:solidFill>
                <a:effectLst/>
                <a:uLnTx/>
                <a:uFillTx/>
                <a:latin typeface="Arial" panose="020B0604020202020204" pitchFamily="34" charset="0"/>
                <a:ea typeface="ＭＳ Ｐゴシック" charset="0"/>
              </a:rPr>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t>5</a:t>
            </a:fld>
            <a:endParaRPr kumimoji="0" lang="en-US" sz="750" b="0" i="0" u="none" strike="noStrike" kern="1200" cap="none" spc="0" normalizeH="0" baseline="0" noProof="0" dirty="0">
              <a:ln>
                <a:noFill/>
              </a:ln>
              <a:solidFill>
                <a:srgbClr val="282828">
                  <a:lumMod val="75000"/>
                  <a:lumOff val="25000"/>
                </a:srgbClr>
              </a:solidFill>
              <a:effectLst/>
              <a:uLnTx/>
              <a:uFillTx/>
              <a:latin typeface="Arial" panose="020B0604020202020204" pitchFamily="34" charset="0"/>
              <a:ea typeface="ＭＳ Ｐゴシック" charset="0"/>
            </a:endParaRPr>
          </a:p>
        </p:txBody>
      </p:sp>
      <p:sp>
        <p:nvSpPr>
          <p:cNvPr id="9" name="Title 8">
            <a:extLst>
              <a:ext uri="{FF2B5EF4-FFF2-40B4-BE49-F238E27FC236}">
                <a16:creationId xmlns:a16="http://schemas.microsoft.com/office/drawing/2014/main" id="{04E0269C-E476-4D65-A388-CF3A095A8A52}"/>
              </a:ext>
            </a:extLst>
          </p:cNvPr>
          <p:cNvSpPr>
            <a:spLocks noGrp="1"/>
          </p:cNvSpPr>
          <p:nvPr>
            <p:ph type="title"/>
          </p:nvPr>
        </p:nvSpPr>
        <p:spPr/>
        <p:txBody>
          <a:bodyPr/>
          <a:lstStyle/>
          <a:p>
            <a:r>
              <a:rPr lang="en-US" dirty="0"/>
              <a:t>Auto Rejected Invoice Exceptions (1 of 3)</a:t>
            </a:r>
            <a:endParaRPr lang="en-US" b="1" dirty="0"/>
          </a:p>
        </p:txBody>
      </p:sp>
      <p:sp>
        <p:nvSpPr>
          <p:cNvPr id="4" name="Title 2">
            <a:extLst>
              <a:ext uri="{FF2B5EF4-FFF2-40B4-BE49-F238E27FC236}">
                <a16:creationId xmlns:a16="http://schemas.microsoft.com/office/drawing/2014/main" id="{EE5ED2F1-90BF-4801-8B38-2D3E312B32DF}"/>
              </a:ext>
            </a:extLst>
          </p:cNvPr>
          <p:cNvSpPr txBox="1">
            <a:spLocks/>
          </p:cNvSpPr>
          <p:nvPr/>
        </p:nvSpPr>
        <p:spPr>
          <a:xfrm>
            <a:off x="137160" y="823553"/>
            <a:ext cx="6471183" cy="276495"/>
          </a:xfrm>
          <a:prstGeom prst="rect">
            <a:avLst/>
          </a:prstGeom>
        </p:spPr>
        <p:txBody>
          <a:bodyPr lIns="0" tIns="0" rIns="0" bIns="0" anchor="ctr"/>
          <a:lstStyle>
            <a:defPPr>
              <a:defRPr lang="en-US"/>
            </a:defPPr>
            <a:lvl1pPr defTabSz="914400" eaLnBrk="1" latinLnBrk="0" hangingPunct="1">
              <a:lnSpc>
                <a:spcPct val="90000"/>
              </a:lnSpc>
              <a:buNone/>
              <a:defRPr sz="1200" b="0" i="0">
                <a:solidFill>
                  <a:srgbClr val="F7EC52">
                    <a:lumMod val="10000"/>
                  </a:srgbClr>
                </a:solidFill>
                <a:latin typeface="Arial" panose="020B0604020202020204" pitchFamily="34" charset="0"/>
                <a:ea typeface="+mj-ea"/>
                <a:cs typeface="Arial" panose="020B0604020202020204" pitchFamily="34" charset="0"/>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7EC52">
                    <a:lumMod val="10000"/>
                  </a:srgbClr>
                </a:solidFill>
                <a:effectLst/>
                <a:uLnTx/>
                <a:uFillTx/>
                <a:latin typeface="Arial" panose="020B0604020202020204" pitchFamily="34" charset="0"/>
                <a:ea typeface="+mj-ea"/>
                <a:cs typeface="Arial" panose="020B0604020202020204" pitchFamily="34" charset="0"/>
              </a:rPr>
              <a:t>Auto rejections will be sent back to supplier for </a:t>
            </a:r>
            <a:r>
              <a:rPr lang="en-US" dirty="0"/>
              <a:t>resubmission.</a:t>
            </a:r>
            <a:endParaRPr kumimoji="0" lang="en-US" sz="1200" b="0" i="0" u="none" strike="noStrike" kern="1200" cap="none" spc="0" normalizeH="0" baseline="0" noProof="0" dirty="0">
              <a:ln>
                <a:noFill/>
              </a:ln>
              <a:solidFill>
                <a:srgbClr val="F7EC52">
                  <a:lumMod val="10000"/>
                </a:srgbClr>
              </a:solidFill>
              <a:effectLst/>
              <a:uLnTx/>
              <a:uFillTx/>
              <a:latin typeface="Arial" panose="020B0604020202020204" pitchFamily="34" charset="0"/>
              <a:ea typeface="+mj-ea"/>
              <a:cs typeface="Arial" panose="020B0604020202020204" pitchFamily="34" charset="0"/>
            </a:endParaRPr>
          </a:p>
        </p:txBody>
      </p:sp>
      <p:graphicFrame>
        <p:nvGraphicFramePr>
          <p:cNvPr id="6" name="Table Placeholder 7">
            <a:extLst>
              <a:ext uri="{FF2B5EF4-FFF2-40B4-BE49-F238E27FC236}">
                <a16:creationId xmlns:a16="http://schemas.microsoft.com/office/drawing/2014/main" id="{BA1F7C44-613B-4A43-9C3B-F67F05355874}"/>
              </a:ext>
            </a:extLst>
          </p:cNvPr>
          <p:cNvGraphicFramePr>
            <a:graphicFrameLocks/>
          </p:cNvGraphicFramePr>
          <p:nvPr>
            <p:extLst>
              <p:ext uri="{D42A27DB-BD31-4B8C-83A1-F6EECF244321}">
                <p14:modId xmlns:p14="http://schemas.microsoft.com/office/powerpoint/2010/main" val="111983936"/>
              </p:ext>
            </p:extLst>
          </p:nvPr>
        </p:nvGraphicFramePr>
        <p:xfrm>
          <a:off x="137160" y="1133856"/>
          <a:ext cx="6557937" cy="2695758"/>
        </p:xfrm>
        <a:graphic>
          <a:graphicData uri="http://schemas.openxmlformats.org/drawingml/2006/table">
            <a:tbl>
              <a:tblPr firstRow="1" bandRow="1">
                <a:tableStyleId>{9D7B26C5-4107-4FEC-AEDC-1716B250A1EF}</a:tableStyleId>
              </a:tblPr>
              <a:tblGrid>
                <a:gridCol w="1091379">
                  <a:extLst>
                    <a:ext uri="{9D8B030D-6E8A-4147-A177-3AD203B41FA5}">
                      <a16:colId xmlns:a16="http://schemas.microsoft.com/office/drawing/2014/main" val="20000"/>
                    </a:ext>
                  </a:extLst>
                </a:gridCol>
                <a:gridCol w="3447988">
                  <a:extLst>
                    <a:ext uri="{9D8B030D-6E8A-4147-A177-3AD203B41FA5}">
                      <a16:colId xmlns:a16="http://schemas.microsoft.com/office/drawing/2014/main" val="20001"/>
                    </a:ext>
                  </a:extLst>
                </a:gridCol>
                <a:gridCol w="271991">
                  <a:extLst>
                    <a:ext uri="{9D8B030D-6E8A-4147-A177-3AD203B41FA5}">
                      <a16:colId xmlns:a16="http://schemas.microsoft.com/office/drawing/2014/main" val="188432113"/>
                    </a:ext>
                  </a:extLst>
                </a:gridCol>
                <a:gridCol w="1746579">
                  <a:extLst>
                    <a:ext uri="{9D8B030D-6E8A-4147-A177-3AD203B41FA5}">
                      <a16:colId xmlns:a16="http://schemas.microsoft.com/office/drawing/2014/main" val="2774628555"/>
                    </a:ext>
                  </a:extLst>
                </a:gridCol>
              </a:tblGrid>
              <a:tr h="266066">
                <a:tc>
                  <a:txBody>
                    <a:bodyPr/>
                    <a:lstStyle/>
                    <a:p>
                      <a:pPr algn="ctr" fontAlgn="b"/>
                      <a:r>
                        <a:rPr lang="en-US" sz="900" b="1" i="0" u="none" strike="noStrike" dirty="0">
                          <a:solidFill>
                            <a:schemeClr val="bg2"/>
                          </a:solidFill>
                          <a:effectLst/>
                          <a:latin typeface="Arial" panose="020B0604020202020204" pitchFamily="34" charset="0"/>
                        </a:rPr>
                        <a:t>Name</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Description</a:t>
                      </a:r>
                    </a:p>
                  </a:txBody>
                  <a:tcPr marL="4763" marR="4763" marT="4763" marB="0" anchor="ctr">
                    <a:solidFill>
                      <a:srgbClr val="C00000"/>
                    </a:solidFill>
                  </a:tcPr>
                </a:tc>
                <a:tc>
                  <a:txBody>
                    <a:bodyPr/>
                    <a:lstStyle/>
                    <a:p>
                      <a:pPr algn="ctr" fontAlgn="b"/>
                      <a:endParaRPr lang="en-US" sz="900" b="1" i="0" u="none" strike="noStrike" dirty="0">
                        <a:solidFill>
                          <a:schemeClr val="bg2"/>
                        </a:solidFill>
                        <a:effectLst/>
                        <a:latin typeface="Arial" panose="020B0604020202020204" pitchFamily="34" charset="0"/>
                      </a:endParaRP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Auto Reject</a:t>
                      </a:r>
                    </a:p>
                  </a:txBody>
                  <a:tcPr marL="4763" marR="4763" marT="4763" marB="0" anchor="ctr">
                    <a:solidFill>
                      <a:srgbClr val="C00000"/>
                    </a:solidFill>
                  </a:tcPr>
                </a:tc>
                <a:extLst>
                  <a:ext uri="{0D108BD9-81ED-4DB2-BD59-A6C34878D82A}">
                    <a16:rowId xmlns:a16="http://schemas.microsoft.com/office/drawing/2014/main" val="10000"/>
                  </a:ext>
                </a:extLst>
              </a:tr>
              <a:tr h="497710">
                <a:tc>
                  <a:txBody>
                    <a:bodyPr/>
                    <a:lstStyle/>
                    <a:p>
                      <a:pPr algn="l" fontAlgn="b"/>
                      <a:r>
                        <a:rPr lang="en-US" sz="900" b="0" i="0" u="none" strike="noStrike" dirty="0">
                          <a:solidFill>
                            <a:srgbClr val="000000"/>
                          </a:solidFill>
                          <a:effectLst/>
                          <a:latin typeface="+mn-lt"/>
                        </a:rPr>
                        <a:t>Invalid Invoice Date</a:t>
                      </a:r>
                    </a:p>
                  </a:txBody>
                  <a:tcPr marL="34290" marR="34290" marT="34290" marB="34290" anchor="ctr"/>
                </a:tc>
                <a:tc>
                  <a:txBody>
                    <a:bodyPr/>
                    <a:lstStyle/>
                    <a:p>
                      <a:pPr algn="l" fontAlgn="b"/>
                      <a:r>
                        <a:rPr lang="en-US" sz="900" b="0" i="0" u="none" strike="noStrike" dirty="0">
                          <a:solidFill>
                            <a:srgbClr val="000000"/>
                          </a:solidFill>
                          <a:effectLst/>
                          <a:latin typeface="+mn-lt"/>
                        </a:rPr>
                        <a:t>The date on the invoice is before the ordered date.</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3012426400"/>
                  </a:ext>
                </a:extLst>
              </a:tr>
              <a:tr h="457750">
                <a:tc>
                  <a:txBody>
                    <a:bodyPr/>
                    <a:lstStyle/>
                    <a:p>
                      <a:pPr algn="l" fontAlgn="b"/>
                      <a:r>
                        <a:rPr lang="en-US" sz="900" b="0" i="0" u="none" strike="noStrike" dirty="0">
                          <a:solidFill>
                            <a:srgbClr val="000000"/>
                          </a:solidFill>
                          <a:effectLst/>
                          <a:latin typeface="+mn-lt"/>
                        </a:rPr>
                        <a:t>Item Unmatched</a:t>
                      </a:r>
                    </a:p>
                  </a:txBody>
                  <a:tcPr marL="34290" marR="34290" marT="34290" marB="34290" anchor="ctr"/>
                </a:tc>
                <a:tc>
                  <a:txBody>
                    <a:bodyPr/>
                    <a:lstStyle/>
                    <a:p>
                      <a:pPr algn="l" fontAlgn="b"/>
                      <a:r>
                        <a:rPr lang="en-US" sz="900" b="0" i="0" u="none" strike="noStrike" dirty="0">
                          <a:solidFill>
                            <a:srgbClr val="000000"/>
                          </a:solidFill>
                          <a:effectLst/>
                          <a:latin typeface="+mn-lt"/>
                        </a:rPr>
                        <a:t>Ariba Invoice is unable to find a line item on the purchase order that matches the invoice line item of .</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0003"/>
                  </a:ext>
                </a:extLst>
              </a:tr>
              <a:tr h="457714">
                <a:tc>
                  <a:txBody>
                    <a:bodyPr/>
                    <a:lstStyle/>
                    <a:p>
                      <a:pPr algn="l" fontAlgn="b"/>
                      <a:r>
                        <a:rPr lang="en-US" sz="900" b="0" i="0" u="none" strike="noStrike" dirty="0">
                          <a:solidFill>
                            <a:srgbClr val="000000"/>
                          </a:solidFill>
                          <a:effectLst/>
                          <a:latin typeface="+mn-lt"/>
                        </a:rPr>
                        <a:t>Invoice currency mismatch</a:t>
                      </a:r>
                    </a:p>
                  </a:txBody>
                  <a:tcPr marL="34290" marR="34290" marT="34290" marB="34290" anchor="ctr"/>
                </a:tc>
                <a:tc>
                  <a:txBody>
                    <a:bodyPr/>
                    <a:lstStyle/>
                    <a:p>
                      <a:pPr algn="l" fontAlgn="b"/>
                      <a:r>
                        <a:rPr lang="en-US" sz="900" b="0" i="0" u="none" strike="noStrike" dirty="0">
                          <a:solidFill>
                            <a:srgbClr val="000000"/>
                          </a:solidFill>
                          <a:effectLst/>
                          <a:latin typeface="+mn-lt"/>
                        </a:rPr>
                        <a:t>The currency on the invoice does not match the currency on the purchase order.</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0004"/>
                  </a:ext>
                </a:extLst>
              </a:tr>
              <a:tr h="399298">
                <a:tc>
                  <a:txBody>
                    <a:bodyPr/>
                    <a:lstStyle/>
                    <a:p>
                      <a:pPr algn="l" fontAlgn="b"/>
                      <a:r>
                        <a:rPr lang="en-US" sz="900" b="0" i="0" u="none" strike="noStrike" dirty="0">
                          <a:solidFill>
                            <a:srgbClr val="000000"/>
                          </a:solidFill>
                          <a:effectLst/>
                          <a:latin typeface="+mn-lt"/>
                        </a:rPr>
                        <a:t>Invoice ID Maximum Character Length Exceeded</a:t>
                      </a:r>
                    </a:p>
                  </a:txBody>
                  <a:tcPr marL="34290" marR="34290" marT="34290" marB="34290" anchor="ctr"/>
                </a:tc>
                <a:tc>
                  <a:txBody>
                    <a:bodyPr/>
                    <a:lstStyle/>
                    <a:p>
                      <a:pPr algn="l" fontAlgn="b"/>
                      <a:r>
                        <a:rPr lang="en-US" sz="900" b="0" i="0" u="none" strike="noStrike" dirty="0">
                          <a:solidFill>
                            <a:srgbClr val="000000"/>
                          </a:solidFill>
                          <a:effectLst/>
                          <a:latin typeface="+mn-lt"/>
                        </a:rPr>
                        <a:t>The maximum characters for a supplier invoice number (16) has been exceeded and the Invoice will be auto-rejected.</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571906560"/>
                  </a:ext>
                </a:extLst>
              </a:tr>
              <a:tr h="399298">
                <a:tc>
                  <a:txBody>
                    <a:bodyPr/>
                    <a:lstStyle/>
                    <a:p>
                      <a:pPr algn="l" fontAlgn="b"/>
                      <a:r>
                        <a:rPr lang="en-US" sz="900" b="0" i="0" u="none" strike="noStrike" dirty="0">
                          <a:solidFill>
                            <a:srgbClr val="000000"/>
                          </a:solidFill>
                          <a:effectLst/>
                          <a:latin typeface="+mn-lt"/>
                        </a:rPr>
                        <a:t>Canceled Order</a:t>
                      </a:r>
                    </a:p>
                  </a:txBody>
                  <a:tcPr marL="34290" marR="34290" marT="34290" marB="34290" anchor="ctr"/>
                </a:tc>
                <a:tc>
                  <a:txBody>
                    <a:bodyPr/>
                    <a:lstStyle/>
                    <a:p>
                      <a:pPr algn="l" fontAlgn="b"/>
                      <a:r>
                        <a:rPr lang="en-US" sz="900" b="0" i="0" u="none" strike="noStrike" dirty="0">
                          <a:solidFill>
                            <a:srgbClr val="000000"/>
                          </a:solidFill>
                          <a:effectLst/>
                          <a:latin typeface="+mn-lt"/>
                        </a:rPr>
                        <a:t>Ariba Invoice of amount is matched to a purchase order that has been canceled.</a:t>
                      </a:r>
                    </a:p>
                  </a:txBody>
                  <a:tcPr marL="34290" marR="34290" marT="34290" marB="34290" anchor="ctr"/>
                </a:tc>
                <a:tc>
                  <a:txBody>
                    <a:bodyPr/>
                    <a:lstStyle/>
                    <a:p>
                      <a:pPr algn="ctr" fontAlgn="b"/>
                      <a:endParaRPr lang="en-US" sz="900" b="0" i="0" u="none" strike="noStrike" dirty="0">
                        <a:solidFill>
                          <a:srgbClr val="000000"/>
                        </a:solidFill>
                        <a:effectLst/>
                        <a:latin typeface="+mn-lt"/>
                      </a:endParaRP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4133487440"/>
                  </a:ext>
                </a:extLst>
              </a:tr>
            </a:tbl>
          </a:graphicData>
        </a:graphic>
      </p:graphicFrame>
    </p:spTree>
    <p:custDataLst>
      <p:tags r:id="rId1"/>
    </p:custDataLst>
    <p:extLst>
      <p:ext uri="{BB962C8B-B14F-4D97-AF65-F5344CB8AC3E}">
        <p14:creationId xmlns:p14="http://schemas.microsoft.com/office/powerpoint/2010/main" val="3698701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fld id="{9A3BDB57-A3B2-4CBD-A5AE-076F05FE3509}" type="slidenum">
              <a:rPr kumimoji="0" lang="en-US" sz="750" b="0" i="0" u="none" strike="noStrike" kern="1200" cap="none" spc="0" normalizeH="0" baseline="0" noProof="0" smtClean="0">
                <a:ln>
                  <a:noFill/>
                </a:ln>
                <a:solidFill>
                  <a:srgbClr val="282828">
                    <a:lumMod val="75000"/>
                    <a:lumOff val="25000"/>
                  </a:srgbClr>
                </a:solidFill>
                <a:effectLst/>
                <a:uLnTx/>
                <a:uFillTx/>
                <a:latin typeface="Arial" panose="020B0604020202020204" pitchFamily="34" charset="0"/>
                <a:ea typeface="ＭＳ Ｐゴシック" charset="0"/>
              </a:rPr>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t>6</a:t>
            </a:fld>
            <a:endParaRPr kumimoji="0" lang="en-US" sz="750" b="0" i="0" u="none" strike="noStrike" kern="1200" cap="none" spc="0" normalizeH="0" baseline="0" noProof="0" dirty="0">
              <a:ln>
                <a:noFill/>
              </a:ln>
              <a:solidFill>
                <a:srgbClr val="282828">
                  <a:lumMod val="75000"/>
                  <a:lumOff val="25000"/>
                </a:srgbClr>
              </a:solidFill>
              <a:effectLst/>
              <a:uLnTx/>
              <a:uFillTx/>
              <a:latin typeface="Arial" panose="020B0604020202020204" pitchFamily="34" charset="0"/>
              <a:ea typeface="ＭＳ Ｐゴシック" charset="0"/>
            </a:endParaRPr>
          </a:p>
        </p:txBody>
      </p:sp>
      <p:sp>
        <p:nvSpPr>
          <p:cNvPr id="9" name="Title 8">
            <a:extLst>
              <a:ext uri="{FF2B5EF4-FFF2-40B4-BE49-F238E27FC236}">
                <a16:creationId xmlns:a16="http://schemas.microsoft.com/office/drawing/2014/main" id="{04E0269C-E476-4D65-A388-CF3A095A8A52}"/>
              </a:ext>
            </a:extLst>
          </p:cNvPr>
          <p:cNvSpPr>
            <a:spLocks noGrp="1"/>
          </p:cNvSpPr>
          <p:nvPr>
            <p:ph type="title"/>
          </p:nvPr>
        </p:nvSpPr>
        <p:spPr/>
        <p:txBody>
          <a:bodyPr/>
          <a:lstStyle/>
          <a:p>
            <a:r>
              <a:rPr lang="en-US" dirty="0"/>
              <a:t>Auto Rejected Invoice Exceptions (2 of 3)</a:t>
            </a:r>
            <a:endParaRPr lang="en-US" b="1" dirty="0"/>
          </a:p>
        </p:txBody>
      </p:sp>
      <p:sp>
        <p:nvSpPr>
          <p:cNvPr id="4" name="Title 2">
            <a:extLst>
              <a:ext uri="{FF2B5EF4-FFF2-40B4-BE49-F238E27FC236}">
                <a16:creationId xmlns:a16="http://schemas.microsoft.com/office/drawing/2014/main" id="{58CF00A8-E0E4-4DFA-8D6C-97DDCB608517}"/>
              </a:ext>
            </a:extLst>
          </p:cNvPr>
          <p:cNvSpPr txBox="1">
            <a:spLocks/>
          </p:cNvSpPr>
          <p:nvPr/>
        </p:nvSpPr>
        <p:spPr>
          <a:xfrm>
            <a:off x="137161" y="907101"/>
            <a:ext cx="6348164" cy="168280"/>
          </a:xfrm>
          <a:prstGeom prst="rect">
            <a:avLst/>
          </a:prstGeom>
        </p:spPr>
        <p:txBody>
          <a:bodyPr lIns="0" tIns="0" rIns="0" bIns="0" anchor="ctr"/>
          <a:lstStyle>
            <a:defPPr>
              <a:defRPr lang="en-US"/>
            </a:defPPr>
            <a:lvl1pPr defTabSz="914400" eaLnBrk="1" latinLnBrk="0" hangingPunct="1">
              <a:lnSpc>
                <a:spcPct val="90000"/>
              </a:lnSpc>
              <a:buNone/>
              <a:defRPr sz="1200" b="0" i="0">
                <a:solidFill>
                  <a:srgbClr val="F7EC52">
                    <a:lumMod val="10000"/>
                  </a:srgbClr>
                </a:solidFill>
                <a:latin typeface="Arial" panose="020B0604020202020204" pitchFamily="34" charset="0"/>
                <a:ea typeface="+mj-ea"/>
                <a:cs typeface="Arial" panose="020B0604020202020204" pitchFamily="34" charset="0"/>
              </a:defRPr>
            </a:lvl1pPr>
          </a:lstStyle>
          <a:p>
            <a:pPr>
              <a:defRPr/>
            </a:pPr>
            <a:r>
              <a:rPr lang="en-US" dirty="0"/>
              <a:t>Auto rejections will be sent back to supplier for resubmission.</a:t>
            </a:r>
          </a:p>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F7EC52">
                  <a:lumMod val="10000"/>
                </a:srgbClr>
              </a:solidFill>
              <a:effectLst/>
              <a:uLnTx/>
              <a:uFillTx/>
              <a:latin typeface="Arial" panose="020B0604020202020204" pitchFamily="34" charset="0"/>
              <a:ea typeface="+mj-ea"/>
              <a:cs typeface="Arial" panose="020B0604020202020204" pitchFamily="34" charset="0"/>
            </a:endParaRPr>
          </a:p>
        </p:txBody>
      </p:sp>
      <p:graphicFrame>
        <p:nvGraphicFramePr>
          <p:cNvPr id="8" name="Table Placeholder 7">
            <a:extLst>
              <a:ext uri="{FF2B5EF4-FFF2-40B4-BE49-F238E27FC236}">
                <a16:creationId xmlns:a16="http://schemas.microsoft.com/office/drawing/2014/main" id="{0A652E7B-D89D-4260-BFDD-6490CE2F6FF8}"/>
              </a:ext>
            </a:extLst>
          </p:cNvPr>
          <p:cNvGraphicFramePr>
            <a:graphicFrameLocks/>
          </p:cNvGraphicFramePr>
          <p:nvPr/>
        </p:nvGraphicFramePr>
        <p:xfrm>
          <a:off x="137160" y="1133182"/>
          <a:ext cx="6576132" cy="3365960"/>
        </p:xfrm>
        <a:graphic>
          <a:graphicData uri="http://schemas.openxmlformats.org/drawingml/2006/table">
            <a:tbl>
              <a:tblPr firstRow="1" bandRow="1">
                <a:tableStyleId>{9D7B26C5-4107-4FEC-AEDC-1716B250A1EF}</a:tableStyleId>
              </a:tblPr>
              <a:tblGrid>
                <a:gridCol w="1213271">
                  <a:extLst>
                    <a:ext uri="{9D8B030D-6E8A-4147-A177-3AD203B41FA5}">
                      <a16:colId xmlns:a16="http://schemas.microsoft.com/office/drawing/2014/main" val="20000"/>
                    </a:ext>
                  </a:extLst>
                </a:gridCol>
                <a:gridCol w="3833083">
                  <a:extLst>
                    <a:ext uri="{9D8B030D-6E8A-4147-A177-3AD203B41FA5}">
                      <a16:colId xmlns:a16="http://schemas.microsoft.com/office/drawing/2014/main" val="20001"/>
                    </a:ext>
                  </a:extLst>
                </a:gridCol>
                <a:gridCol w="1529778">
                  <a:extLst>
                    <a:ext uri="{9D8B030D-6E8A-4147-A177-3AD203B41FA5}">
                      <a16:colId xmlns:a16="http://schemas.microsoft.com/office/drawing/2014/main" val="2774628555"/>
                    </a:ext>
                  </a:extLst>
                </a:gridCol>
              </a:tblGrid>
              <a:tr h="274832">
                <a:tc>
                  <a:txBody>
                    <a:bodyPr/>
                    <a:lstStyle/>
                    <a:p>
                      <a:pPr algn="ctr" fontAlgn="b"/>
                      <a:r>
                        <a:rPr lang="en-US" sz="900" b="1" i="0" u="none" strike="noStrike" dirty="0">
                          <a:solidFill>
                            <a:schemeClr val="bg2"/>
                          </a:solidFill>
                          <a:effectLst/>
                          <a:latin typeface="Arial" panose="020B0604020202020204" pitchFamily="34" charset="0"/>
                        </a:rPr>
                        <a:t>Name</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Description</a:t>
                      </a:r>
                    </a:p>
                  </a:txBody>
                  <a:tcPr marL="4763" marR="4763" marT="4763" marB="0" anchor="ctr">
                    <a:solidFill>
                      <a:srgbClr val="C00000"/>
                    </a:solidFill>
                  </a:tcPr>
                </a:tc>
                <a:tc>
                  <a:txBody>
                    <a:bodyPr/>
                    <a:lstStyle/>
                    <a:p>
                      <a:pPr algn="ctr" fontAlgn="b"/>
                      <a:r>
                        <a:rPr lang="en-US" sz="900" b="1" i="0" u="none" strike="noStrike" dirty="0">
                          <a:solidFill>
                            <a:schemeClr val="bg2"/>
                          </a:solidFill>
                          <a:effectLst/>
                          <a:latin typeface="Arial" panose="020B0604020202020204" pitchFamily="34" charset="0"/>
                        </a:rPr>
                        <a:t>Auto Reject</a:t>
                      </a:r>
                    </a:p>
                  </a:txBody>
                  <a:tcPr marL="4763" marR="4763" marT="4763" marB="0" anchor="ctr">
                    <a:solidFill>
                      <a:srgbClr val="C00000"/>
                    </a:solidFill>
                  </a:tcPr>
                </a:tc>
                <a:extLst>
                  <a:ext uri="{0D108BD9-81ED-4DB2-BD59-A6C34878D82A}">
                    <a16:rowId xmlns:a16="http://schemas.microsoft.com/office/drawing/2014/main" val="10000"/>
                  </a:ext>
                </a:extLst>
              </a:tr>
              <a:tr h="497710">
                <a:tc>
                  <a:txBody>
                    <a:bodyPr/>
                    <a:lstStyle/>
                    <a:p>
                      <a:pPr algn="l" fontAlgn="b"/>
                      <a:r>
                        <a:rPr lang="en-US" sz="900" b="0" i="0" u="none" strike="noStrike" dirty="0">
                          <a:solidFill>
                            <a:srgbClr val="000000"/>
                          </a:solidFill>
                          <a:effectLst/>
                          <a:latin typeface="+mn-lt"/>
                        </a:rPr>
                        <a:t>PO Closed for Invoicing</a:t>
                      </a:r>
                    </a:p>
                  </a:txBody>
                  <a:tcPr marL="34290" marR="34290" marT="34290" marB="34290" anchor="ctr"/>
                </a:tc>
                <a:tc>
                  <a:txBody>
                    <a:bodyPr/>
                    <a:lstStyle/>
                    <a:p>
                      <a:pPr algn="l" fontAlgn="b"/>
                      <a:r>
                        <a:rPr lang="en-US" sz="900" b="0" i="0" u="none" strike="noStrike" dirty="0">
                          <a:solidFill>
                            <a:srgbClr val="000000"/>
                          </a:solidFill>
                          <a:effectLst/>
                          <a:latin typeface="+mn-lt"/>
                        </a:rPr>
                        <a:t>The purchase order has been closed for invoicing.</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3012426400"/>
                  </a:ext>
                </a:extLst>
              </a:tr>
              <a:tr h="457750">
                <a:tc>
                  <a:txBody>
                    <a:bodyPr/>
                    <a:lstStyle/>
                    <a:p>
                      <a:pPr algn="l" fontAlgn="b"/>
                      <a:r>
                        <a:rPr lang="en-US" sz="900" b="0" i="0" u="none" strike="noStrike" dirty="0">
                          <a:solidFill>
                            <a:srgbClr val="000000"/>
                          </a:solidFill>
                          <a:effectLst/>
                          <a:latin typeface="+mn-lt"/>
                        </a:rPr>
                        <a:t>PO Line Closed for Invoicing</a:t>
                      </a:r>
                    </a:p>
                  </a:txBody>
                  <a:tcPr marL="34290" marR="34290" marT="34290" marB="34290" anchor="ctr"/>
                </a:tc>
                <a:tc>
                  <a:txBody>
                    <a:bodyPr/>
                    <a:lstStyle/>
                    <a:p>
                      <a:pPr algn="l" fontAlgn="b"/>
                      <a:r>
                        <a:rPr lang="en-US" sz="900" b="0" i="0" u="none" strike="noStrike" dirty="0">
                          <a:solidFill>
                            <a:srgbClr val="000000"/>
                          </a:solidFill>
                          <a:effectLst/>
                          <a:latin typeface="+mn-lt"/>
                        </a:rPr>
                        <a:t>The purchase order line has been closed for invoicing.</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0003"/>
                  </a:ext>
                </a:extLst>
              </a:tr>
              <a:tr h="457714">
                <a:tc>
                  <a:txBody>
                    <a:bodyPr/>
                    <a:lstStyle/>
                    <a:p>
                      <a:pPr algn="l" fontAlgn="b"/>
                      <a:r>
                        <a:rPr lang="en-US" sz="900" b="0" i="0" u="none" strike="noStrike" dirty="0">
                          <a:solidFill>
                            <a:srgbClr val="000000"/>
                          </a:solidFill>
                          <a:effectLst/>
                          <a:latin typeface="+mn-lt"/>
                        </a:rPr>
                        <a:t>PO Rejected for Invoicing</a:t>
                      </a:r>
                    </a:p>
                  </a:txBody>
                  <a:tcPr marL="34290" marR="34290" marT="34290" marB="34290" anchor="ctr"/>
                </a:tc>
                <a:tc>
                  <a:txBody>
                    <a:bodyPr/>
                    <a:lstStyle/>
                    <a:p>
                      <a:pPr algn="l" fontAlgn="b"/>
                      <a:r>
                        <a:rPr lang="en-US" sz="900" b="0" i="0" u="none" strike="noStrike" dirty="0">
                          <a:solidFill>
                            <a:srgbClr val="000000"/>
                          </a:solidFill>
                          <a:effectLst/>
                          <a:latin typeface="+mn-lt"/>
                        </a:rPr>
                        <a:t>The purchase order has been rejected by Ariba Network supplier while confirming the order.</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0004"/>
                  </a:ext>
                </a:extLst>
              </a:tr>
              <a:tr h="399298">
                <a:tc>
                  <a:txBody>
                    <a:bodyPr/>
                    <a:lstStyle/>
                    <a:p>
                      <a:pPr algn="l" fontAlgn="b"/>
                      <a:r>
                        <a:rPr lang="en-US" sz="900" b="0" i="0" u="none" strike="noStrike" dirty="0">
                          <a:solidFill>
                            <a:srgbClr val="000000"/>
                          </a:solidFill>
                          <a:effectLst/>
                          <a:latin typeface="+mn-lt"/>
                        </a:rPr>
                        <a:t>PO Line Rejected for Invoicing</a:t>
                      </a:r>
                    </a:p>
                  </a:txBody>
                  <a:tcPr marL="34290" marR="34290" marT="34290" marB="34290" anchor="ctr"/>
                </a:tc>
                <a:tc>
                  <a:txBody>
                    <a:bodyPr/>
                    <a:lstStyle/>
                    <a:p>
                      <a:pPr algn="l" fontAlgn="b"/>
                      <a:r>
                        <a:rPr lang="en-US" sz="900" b="0" i="0" u="none" strike="noStrike" dirty="0">
                          <a:solidFill>
                            <a:srgbClr val="000000"/>
                          </a:solidFill>
                          <a:effectLst/>
                          <a:latin typeface="+mn-lt"/>
                        </a:rPr>
                        <a:t>The purchase order line item has been rejected by Ariba Network supplier while confirming the order.</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571906560"/>
                  </a:ext>
                </a:extLst>
              </a:tr>
              <a:tr h="399298">
                <a:tc>
                  <a:txBody>
                    <a:bodyPr/>
                    <a:lstStyle/>
                    <a:p>
                      <a:pPr algn="l" fontAlgn="b"/>
                      <a:r>
                        <a:rPr lang="en-US" sz="900" b="0" i="0" u="none" strike="noStrike" dirty="0">
                          <a:solidFill>
                            <a:srgbClr val="000000"/>
                          </a:solidFill>
                          <a:effectLst/>
                          <a:latin typeface="+mn-lt"/>
                        </a:rPr>
                        <a:t>Invoice has mixed currency</a:t>
                      </a:r>
                    </a:p>
                  </a:txBody>
                  <a:tcPr marL="34290" marR="34290" marT="34290" marB="34290" anchor="ctr"/>
                </a:tc>
                <a:tc>
                  <a:txBody>
                    <a:bodyPr/>
                    <a:lstStyle/>
                    <a:p>
                      <a:pPr algn="l" fontAlgn="b"/>
                      <a:r>
                        <a:rPr lang="en-US" sz="900" b="0" i="0" u="none" strike="noStrike" dirty="0">
                          <a:solidFill>
                            <a:srgbClr val="000000"/>
                          </a:solidFill>
                          <a:effectLst/>
                          <a:latin typeface="+mn-lt"/>
                        </a:rPr>
                        <a:t>Different line items has different currency in invoice</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783050884"/>
                  </a:ext>
                </a:extLst>
              </a:tr>
              <a:tr h="399298">
                <a:tc>
                  <a:txBody>
                    <a:bodyPr/>
                    <a:lstStyle/>
                    <a:p>
                      <a:pPr algn="l" fontAlgn="b"/>
                      <a:r>
                        <a:rPr lang="en-US" sz="900" b="0" i="0" u="none" strike="noStrike" dirty="0">
                          <a:solidFill>
                            <a:srgbClr val="000000"/>
                          </a:solidFill>
                          <a:effectLst/>
                          <a:latin typeface="+mn-lt"/>
                        </a:rPr>
                        <a:t>Invoice has mixed amounts</a:t>
                      </a:r>
                    </a:p>
                  </a:txBody>
                  <a:tcPr marL="34290" marR="34290" marT="34290" marB="34290" anchor="ctr"/>
                </a:tc>
                <a:tc>
                  <a:txBody>
                    <a:bodyPr/>
                    <a:lstStyle/>
                    <a:p>
                      <a:pPr algn="l" fontAlgn="b"/>
                      <a:r>
                        <a:rPr lang="en-US" sz="900" b="0" i="0" u="none" strike="noStrike" dirty="0">
                          <a:solidFill>
                            <a:srgbClr val="000000"/>
                          </a:solidFill>
                          <a:effectLst/>
                          <a:latin typeface="+mn-lt"/>
                        </a:rPr>
                        <a:t>The line items on the invoice contain positive and negative amounts</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25035451"/>
                  </a:ext>
                </a:extLst>
              </a:tr>
              <a:tr h="399298">
                <a:tc>
                  <a:txBody>
                    <a:bodyPr/>
                    <a:lstStyle/>
                    <a:p>
                      <a:pPr algn="l" fontAlgn="b"/>
                      <a:r>
                        <a:rPr lang="en-US" sz="900" b="0" i="0" u="none" strike="noStrike" dirty="0">
                          <a:solidFill>
                            <a:srgbClr val="000000"/>
                          </a:solidFill>
                          <a:effectLst/>
                          <a:latin typeface="+mn-lt"/>
                        </a:rPr>
                        <a:t>Invoice has mathematical errors</a:t>
                      </a:r>
                    </a:p>
                  </a:txBody>
                  <a:tcPr marL="34290" marR="34290" marT="34290" marB="34290" anchor="ctr"/>
                </a:tc>
                <a:tc>
                  <a:txBody>
                    <a:bodyPr/>
                    <a:lstStyle/>
                    <a:p>
                      <a:pPr algn="l" fontAlgn="b"/>
                      <a:r>
                        <a:rPr lang="en-US" sz="900" b="0" i="0" u="none" strike="noStrike" dirty="0">
                          <a:solidFill>
                            <a:srgbClr val="000000"/>
                          </a:solidFill>
                          <a:effectLst/>
                          <a:latin typeface="+mn-lt"/>
                        </a:rPr>
                        <a:t>Amounts of invoice lines don't match to the invoice total.</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Applicable for cXML or EDI invoices if supplier's EDI configuration has issues.</a:t>
                      </a:r>
                    </a:p>
                  </a:txBody>
                  <a:tcPr marL="34290" marR="34290" marT="34290" marB="34290" anchor="ctr"/>
                </a:tc>
                <a:tc>
                  <a:txBody>
                    <a:bodyPr/>
                    <a:lstStyle/>
                    <a:p>
                      <a:pPr algn="ctr" fontAlgn="b"/>
                      <a:r>
                        <a:rPr lang="en-US" sz="900" b="0" i="0" u="none" strike="noStrike" dirty="0">
                          <a:solidFill>
                            <a:srgbClr val="000000"/>
                          </a:solidFill>
                          <a:effectLst/>
                          <a:latin typeface="+mn-lt"/>
                        </a:rPr>
                        <a:t>Yes</a:t>
                      </a:r>
                    </a:p>
                  </a:txBody>
                  <a:tcPr marL="34290" marR="34290" marT="34290" marB="34290" anchor="ctr"/>
                </a:tc>
                <a:extLst>
                  <a:ext uri="{0D108BD9-81ED-4DB2-BD59-A6C34878D82A}">
                    <a16:rowId xmlns:a16="http://schemas.microsoft.com/office/drawing/2014/main" val="1028486442"/>
                  </a:ext>
                </a:extLst>
              </a:tr>
            </a:tbl>
          </a:graphicData>
        </a:graphic>
      </p:graphicFrame>
    </p:spTree>
    <p:custDataLst>
      <p:tags r:id="rId1"/>
    </p:custDataLst>
    <p:extLst>
      <p:ext uri="{BB962C8B-B14F-4D97-AF65-F5344CB8AC3E}">
        <p14:creationId xmlns:p14="http://schemas.microsoft.com/office/powerpoint/2010/main" val="1337555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7">
            <a:extLst>
              <a:ext uri="{FF2B5EF4-FFF2-40B4-BE49-F238E27FC236}">
                <a16:creationId xmlns:a16="http://schemas.microsoft.com/office/drawing/2014/main" id="{38C237A1-208F-46B8-AE49-76B4DD98C4F7}"/>
              </a:ext>
            </a:extLst>
          </p:cNvPr>
          <p:cNvGraphicFramePr>
            <a:graphicFrameLocks/>
          </p:cNvGraphicFramePr>
          <p:nvPr/>
        </p:nvGraphicFramePr>
        <p:xfrm>
          <a:off x="137160" y="1133856"/>
          <a:ext cx="6597647" cy="1986725"/>
        </p:xfrm>
        <a:graphic>
          <a:graphicData uri="http://schemas.openxmlformats.org/drawingml/2006/table">
            <a:tbl>
              <a:tblPr firstRow="1" bandRow="1">
                <a:tableStyleId>{9D7B26C5-4107-4FEC-AEDC-1716B250A1EF}</a:tableStyleId>
              </a:tblPr>
              <a:tblGrid>
                <a:gridCol w="479591">
                  <a:extLst>
                    <a:ext uri="{9D8B030D-6E8A-4147-A177-3AD203B41FA5}">
                      <a16:colId xmlns:a16="http://schemas.microsoft.com/office/drawing/2014/main" val="20000"/>
                    </a:ext>
                  </a:extLst>
                </a:gridCol>
                <a:gridCol w="1615927">
                  <a:extLst>
                    <a:ext uri="{9D8B030D-6E8A-4147-A177-3AD203B41FA5}">
                      <a16:colId xmlns:a16="http://schemas.microsoft.com/office/drawing/2014/main" val="20001"/>
                    </a:ext>
                  </a:extLst>
                </a:gridCol>
                <a:gridCol w="2704734">
                  <a:extLst>
                    <a:ext uri="{9D8B030D-6E8A-4147-A177-3AD203B41FA5}">
                      <a16:colId xmlns:a16="http://schemas.microsoft.com/office/drawing/2014/main" val="804031092"/>
                    </a:ext>
                  </a:extLst>
                </a:gridCol>
                <a:gridCol w="1011035">
                  <a:extLst>
                    <a:ext uri="{9D8B030D-6E8A-4147-A177-3AD203B41FA5}">
                      <a16:colId xmlns:a16="http://schemas.microsoft.com/office/drawing/2014/main" val="188432113"/>
                    </a:ext>
                  </a:extLst>
                </a:gridCol>
                <a:gridCol w="786360">
                  <a:extLst>
                    <a:ext uri="{9D8B030D-6E8A-4147-A177-3AD203B41FA5}">
                      <a16:colId xmlns:a16="http://schemas.microsoft.com/office/drawing/2014/main" val="2774628555"/>
                    </a:ext>
                  </a:extLst>
                </a:gridCol>
              </a:tblGrid>
              <a:tr h="0">
                <a:tc>
                  <a:txBody>
                    <a:bodyPr/>
                    <a:lstStyle/>
                    <a:p>
                      <a:pPr marL="0" algn="ctr" defTabSz="914400" rtl="0" eaLnBrk="1" latinLnBrk="0" hangingPunct="1">
                        <a:lnSpc>
                          <a:spcPct val="106000"/>
                        </a:lnSpc>
                      </a:pPr>
                      <a:r>
                        <a:rPr lang="en-US" sz="900" b="1" kern="1200" dirty="0">
                          <a:solidFill>
                            <a:schemeClr val="bg2"/>
                          </a:solidFill>
                          <a:latin typeface="+mn-lt"/>
                          <a:ea typeface="+mn-ea"/>
                          <a:cs typeface="+mn-cs"/>
                        </a:rPr>
                        <a:t>#</a:t>
                      </a:r>
                    </a:p>
                  </a:txBody>
                  <a:tcPr marL="68735" marR="68735" marT="68580" marB="68580" anchor="ctr">
                    <a:solidFill>
                      <a:srgbClr val="C00000"/>
                    </a:solidFill>
                  </a:tcPr>
                </a:tc>
                <a:tc>
                  <a:txBody>
                    <a:bodyPr/>
                    <a:lstStyle/>
                    <a:p>
                      <a:pPr marL="0" algn="l" defTabSz="914400" rtl="0" eaLnBrk="1" latinLnBrk="0" hangingPunct="1">
                        <a:lnSpc>
                          <a:spcPct val="106000"/>
                        </a:lnSpc>
                      </a:pPr>
                      <a:r>
                        <a:rPr lang="en-US" sz="900" b="1" kern="1200" dirty="0">
                          <a:solidFill>
                            <a:schemeClr val="bg2"/>
                          </a:solidFill>
                          <a:latin typeface="+mn-lt"/>
                          <a:ea typeface="+mn-ea"/>
                          <a:cs typeface="+mn-cs"/>
                        </a:rPr>
                        <a:t>Exception</a:t>
                      </a:r>
                    </a:p>
                  </a:txBody>
                  <a:tcPr marL="68735" marR="68735" marT="68580" marB="68580" anchor="ctr">
                    <a:solidFill>
                      <a:srgbClr val="C00000"/>
                    </a:solidFill>
                  </a:tcPr>
                </a:tc>
                <a:tc>
                  <a:txBody>
                    <a:bodyPr/>
                    <a:lstStyle/>
                    <a:p>
                      <a:pPr marL="0" algn="l" defTabSz="914400" rtl="0" eaLnBrk="1" latinLnBrk="0" hangingPunct="1">
                        <a:lnSpc>
                          <a:spcPct val="106000"/>
                        </a:lnSpc>
                      </a:pPr>
                      <a:r>
                        <a:rPr lang="en-US" sz="900" b="1" kern="1200" dirty="0">
                          <a:solidFill>
                            <a:schemeClr val="bg2"/>
                          </a:solidFill>
                          <a:latin typeface="+mn-lt"/>
                          <a:ea typeface="+mn-ea"/>
                          <a:cs typeface="+mn-cs"/>
                        </a:rPr>
                        <a:t>Description</a:t>
                      </a:r>
                    </a:p>
                  </a:txBody>
                  <a:tcPr marL="68735" marR="68735" marT="68580" marB="68580" anchor="ctr">
                    <a:solidFill>
                      <a:srgbClr val="C00000"/>
                    </a:solidFill>
                  </a:tcPr>
                </a:tc>
                <a:tc>
                  <a:txBody>
                    <a:bodyPr/>
                    <a:lstStyle/>
                    <a:p>
                      <a:pPr marL="0" algn="ctr" defTabSz="914400" rtl="0" eaLnBrk="1" latinLnBrk="0" hangingPunct="1">
                        <a:lnSpc>
                          <a:spcPct val="106000"/>
                        </a:lnSpc>
                      </a:pPr>
                      <a:r>
                        <a:rPr lang="en-US" sz="900" b="1" kern="1200" dirty="0">
                          <a:solidFill>
                            <a:schemeClr val="bg2"/>
                          </a:solidFill>
                          <a:latin typeface="+mn-lt"/>
                          <a:ea typeface="+mn-ea"/>
                          <a:cs typeface="+mn-cs"/>
                        </a:rPr>
                        <a:t>Percentage</a:t>
                      </a:r>
                    </a:p>
                  </a:txBody>
                  <a:tcPr marL="68735" marR="68735" marT="68580" marB="68580" anchor="ctr">
                    <a:solidFill>
                      <a:srgbClr val="C00000"/>
                    </a:solidFill>
                  </a:tcPr>
                </a:tc>
                <a:tc>
                  <a:txBody>
                    <a:bodyPr/>
                    <a:lstStyle/>
                    <a:p>
                      <a:pPr marL="0" algn="ctr" defTabSz="914400" rtl="0" eaLnBrk="1" latinLnBrk="0" hangingPunct="1">
                        <a:lnSpc>
                          <a:spcPct val="106000"/>
                        </a:lnSpc>
                      </a:pPr>
                      <a:r>
                        <a:rPr lang="en-US" sz="900" b="1" kern="1200" dirty="0">
                          <a:solidFill>
                            <a:schemeClr val="bg2"/>
                          </a:solidFill>
                          <a:latin typeface="+mn-lt"/>
                          <a:ea typeface="+mn-ea"/>
                          <a:cs typeface="+mn-cs"/>
                        </a:rPr>
                        <a:t>Absolute</a:t>
                      </a:r>
                    </a:p>
                  </a:txBody>
                  <a:tcPr marL="68735" marR="68735" marT="68580" marB="68580" anchor="ctr">
                    <a:solidFill>
                      <a:srgbClr val="C00000"/>
                    </a:solidFill>
                  </a:tcPr>
                </a:tc>
                <a:extLst>
                  <a:ext uri="{0D108BD9-81ED-4DB2-BD59-A6C34878D82A}">
                    <a16:rowId xmlns:a16="http://schemas.microsoft.com/office/drawing/2014/main" val="10000"/>
                  </a:ext>
                </a:extLst>
              </a:tr>
              <a:tr h="497710">
                <a:tc>
                  <a:txBody>
                    <a:bodyPr/>
                    <a:lstStyle/>
                    <a:p>
                      <a:pPr algn="ctr">
                        <a:lnSpc>
                          <a:spcPct val="106000"/>
                        </a:lnSpc>
                      </a:pPr>
                      <a:r>
                        <a:rPr lang="en-US" sz="900" dirty="0">
                          <a:solidFill>
                            <a:schemeClr val="bg2">
                              <a:lumMod val="10000"/>
                            </a:schemeClr>
                          </a:solidFill>
                        </a:rPr>
                        <a:t>1</a:t>
                      </a:r>
                    </a:p>
                  </a:txBody>
                  <a:tcPr marL="68735" marR="68735" marT="68580" marB="68580" anchor="ctr"/>
                </a:tc>
                <a:tc>
                  <a:txBody>
                    <a:bodyPr/>
                    <a:lstStyle/>
                    <a:p>
                      <a:pPr algn="l" fontAlgn="b"/>
                      <a:r>
                        <a:rPr lang="en-US" sz="900" b="1" kern="1200" dirty="0">
                          <a:solidFill>
                            <a:schemeClr val="bg2">
                              <a:lumMod val="10000"/>
                            </a:schemeClr>
                          </a:solidFill>
                          <a:latin typeface="+mn-lt"/>
                          <a:ea typeface="+mn-ea"/>
                          <a:cs typeface="+mn-cs"/>
                        </a:rPr>
                        <a:t>Allow suppliers to change the unit price</a:t>
                      </a:r>
                    </a:p>
                  </a:txBody>
                  <a:tcPr marL="68580" marR="68580" marT="34290" marB="34290" anchor="ctr"/>
                </a:tc>
                <a:tc>
                  <a:txBody>
                    <a:bodyPr/>
                    <a:lstStyle/>
                    <a:p>
                      <a:pPr algn="l" fontAlgn="b"/>
                      <a:r>
                        <a:rPr lang="en-US" sz="900" kern="1200" dirty="0">
                          <a:solidFill>
                            <a:schemeClr val="bg2">
                              <a:lumMod val="10000"/>
                            </a:schemeClr>
                          </a:solidFill>
                          <a:latin typeface="+mn-lt"/>
                          <a:ea typeface="+mn-ea"/>
                          <a:cs typeface="+mn-cs"/>
                        </a:rPr>
                        <a:t>Due to variations in pricing or availability, suppliers might need to increase the unit price for an item. If you do not allow unit price changes, you can still set a price tolerance percentage that suppliers cannot exceed</a:t>
                      </a:r>
                    </a:p>
                  </a:txBody>
                  <a:tcPr marL="68580" marR="68580" marT="34290" marB="34290" anchor="ctr"/>
                </a:tc>
                <a:tc>
                  <a:txBody>
                    <a:bodyPr/>
                    <a:lstStyle/>
                    <a:p>
                      <a:pPr algn="ctr" fontAlgn="b"/>
                      <a:r>
                        <a:rPr lang="en-US" sz="900" kern="1200" dirty="0">
                          <a:solidFill>
                            <a:schemeClr val="tx1"/>
                          </a:solidFill>
                          <a:latin typeface="+mn-lt"/>
                          <a:ea typeface="+mn-ea"/>
                          <a:cs typeface="+mn-cs"/>
                        </a:rPr>
                        <a:t>75%</a:t>
                      </a:r>
                    </a:p>
                  </a:txBody>
                  <a:tcPr marL="68580" marR="68580" marT="34290" marB="34290" anchor="ctr"/>
                </a:tc>
                <a:tc>
                  <a:txBody>
                    <a:bodyPr/>
                    <a:lstStyle/>
                    <a:p>
                      <a:pPr algn="ctr" fontAlgn="b"/>
                      <a:endParaRPr lang="en-US" sz="900" kern="1200" dirty="0">
                        <a:solidFill>
                          <a:srgbClr val="DA291C"/>
                        </a:solidFill>
                        <a:latin typeface="+mn-lt"/>
                        <a:ea typeface="+mn-ea"/>
                        <a:cs typeface="+mn-cs"/>
                      </a:endParaRPr>
                    </a:p>
                  </a:txBody>
                  <a:tcPr marL="68580" marR="68580" marT="34290" marB="34290" anchor="ctr"/>
                </a:tc>
                <a:extLst>
                  <a:ext uri="{0D108BD9-81ED-4DB2-BD59-A6C34878D82A}">
                    <a16:rowId xmlns:a16="http://schemas.microsoft.com/office/drawing/2014/main" val="3012426400"/>
                  </a:ext>
                </a:extLst>
              </a:tr>
              <a:tr h="457750">
                <a:tc>
                  <a:txBody>
                    <a:bodyPr/>
                    <a:lstStyle/>
                    <a:p>
                      <a:pPr algn="ctr">
                        <a:lnSpc>
                          <a:spcPct val="106000"/>
                        </a:lnSpc>
                      </a:pPr>
                      <a:r>
                        <a:rPr lang="en-US" sz="900" dirty="0">
                          <a:solidFill>
                            <a:schemeClr val="bg2">
                              <a:lumMod val="10000"/>
                            </a:schemeClr>
                          </a:solidFill>
                        </a:rPr>
                        <a:t>2</a:t>
                      </a:r>
                    </a:p>
                  </a:txBody>
                  <a:tcPr marL="68735" marR="68735" marT="68580" marB="68580" anchor="ctr"/>
                </a:tc>
                <a:tc>
                  <a:txBody>
                    <a:bodyPr/>
                    <a:lstStyle/>
                    <a:p>
                      <a:pPr marL="0" algn="l" defTabSz="914400" rtl="0" eaLnBrk="1" fontAlgn="b" latinLnBrk="0" hangingPunct="1"/>
                      <a:r>
                        <a:rPr lang="en-US" sz="900" b="1" kern="1200" dirty="0">
                          <a:solidFill>
                            <a:schemeClr val="bg2">
                              <a:lumMod val="10000"/>
                            </a:schemeClr>
                          </a:solidFill>
                          <a:latin typeface="+mn-lt"/>
                          <a:ea typeface="+mn-ea"/>
                          <a:cs typeface="+mn-cs"/>
                        </a:rPr>
                        <a:t>Allow suppliers to increase item quantities</a:t>
                      </a:r>
                    </a:p>
                  </a:txBody>
                  <a:tcPr marL="68580" marR="68580" marT="34290" marB="34290" anchor="ctr"/>
                </a:tc>
                <a:tc>
                  <a:txBody>
                    <a:bodyPr/>
                    <a:lstStyle/>
                    <a:p>
                      <a:pPr marL="0" algn="l" defTabSz="914400" rtl="0" eaLnBrk="1" fontAlgn="b" latinLnBrk="0" hangingPunct="1"/>
                      <a:r>
                        <a:rPr lang="en-US" sz="900" kern="1200" dirty="0">
                          <a:solidFill>
                            <a:schemeClr val="bg2">
                              <a:lumMod val="10000"/>
                            </a:schemeClr>
                          </a:solidFill>
                          <a:latin typeface="+mn-lt"/>
                          <a:ea typeface="+mn-ea"/>
                          <a:cs typeface="+mn-cs"/>
                        </a:rPr>
                        <a:t>Suppliers might need to increase item quantity for best pricing or shipment, particularly for non-catalog items</a:t>
                      </a:r>
                    </a:p>
                  </a:txBody>
                  <a:tcPr marL="68580" marR="68580" marT="34290" marB="34290" anchor="ctr"/>
                </a:tc>
                <a:tc>
                  <a:txBody>
                    <a:bodyPr/>
                    <a:lstStyle/>
                    <a:p>
                      <a:pPr algn="ctr" fontAlgn="b"/>
                      <a:r>
                        <a:rPr lang="en-US" sz="900" kern="1200" dirty="0">
                          <a:solidFill>
                            <a:schemeClr val="tx1"/>
                          </a:solidFill>
                          <a:latin typeface="+mn-lt"/>
                          <a:ea typeface="+mn-ea"/>
                          <a:cs typeface="+mn-cs"/>
                        </a:rPr>
                        <a:t>10%</a:t>
                      </a:r>
                    </a:p>
                  </a:txBody>
                  <a:tcPr marL="68580" marR="68580" marT="34290" marB="34290" anchor="ctr"/>
                </a:tc>
                <a:tc>
                  <a:txBody>
                    <a:bodyPr/>
                    <a:lstStyle/>
                    <a:p>
                      <a:pPr algn="ctr" fontAlgn="b"/>
                      <a:endParaRPr lang="en-US" sz="900" kern="1200" dirty="0">
                        <a:solidFill>
                          <a:srgbClr val="DA291C"/>
                        </a:solidFill>
                        <a:latin typeface="+mn-lt"/>
                        <a:ea typeface="+mn-ea"/>
                        <a:cs typeface="+mn-cs"/>
                      </a:endParaRPr>
                    </a:p>
                  </a:txBody>
                  <a:tcPr marL="68580" marR="68580" marT="34290" marB="34290" anchor="ctr"/>
                </a:tc>
                <a:extLst>
                  <a:ext uri="{0D108BD9-81ED-4DB2-BD59-A6C34878D82A}">
                    <a16:rowId xmlns:a16="http://schemas.microsoft.com/office/drawing/2014/main" val="10003"/>
                  </a:ext>
                </a:extLst>
              </a:tr>
              <a:tr h="451774">
                <a:tc>
                  <a:txBody>
                    <a:bodyPr/>
                    <a:lstStyle/>
                    <a:p>
                      <a:pPr algn="ctr">
                        <a:lnSpc>
                          <a:spcPct val="106000"/>
                        </a:lnSpc>
                      </a:pPr>
                      <a:r>
                        <a:rPr lang="en-US" sz="900" dirty="0">
                          <a:solidFill>
                            <a:schemeClr val="bg2">
                              <a:lumMod val="10000"/>
                            </a:schemeClr>
                          </a:solidFill>
                        </a:rPr>
                        <a:t>3</a:t>
                      </a:r>
                    </a:p>
                  </a:txBody>
                  <a:tcPr marL="68735" marR="68735" marT="68580" marB="68580" anchor="ctr"/>
                </a:tc>
                <a:tc>
                  <a:txBody>
                    <a:bodyPr/>
                    <a:lstStyle/>
                    <a:p>
                      <a:pPr marL="0" algn="l" defTabSz="914400" rtl="0" eaLnBrk="1" fontAlgn="b" latinLnBrk="0" hangingPunct="1"/>
                      <a:r>
                        <a:rPr lang="en-US" sz="900" b="1" kern="1200" dirty="0">
                          <a:solidFill>
                            <a:schemeClr val="bg2">
                              <a:lumMod val="10000"/>
                            </a:schemeClr>
                          </a:solidFill>
                          <a:latin typeface="+mn-lt"/>
                          <a:ea typeface="+mn-ea"/>
                          <a:cs typeface="+mn-cs"/>
                        </a:rPr>
                        <a:t>Allow suppliers to increase line item subtotals</a:t>
                      </a:r>
                    </a:p>
                  </a:txBody>
                  <a:tcPr marL="68580" marR="68580" marT="34290" marB="34290" anchor="ctr"/>
                </a:tc>
                <a:tc>
                  <a:txBody>
                    <a:bodyPr/>
                    <a:lstStyle/>
                    <a:p>
                      <a:pPr marL="0" algn="l" defTabSz="914400" rtl="0" eaLnBrk="1" fontAlgn="b" latinLnBrk="0" hangingPunct="1"/>
                      <a:r>
                        <a:rPr lang="en-US" sz="900" kern="1200" dirty="0">
                          <a:solidFill>
                            <a:schemeClr val="bg2">
                              <a:lumMod val="10000"/>
                            </a:schemeClr>
                          </a:solidFill>
                          <a:latin typeface="+mn-lt"/>
                          <a:ea typeface="+mn-ea"/>
                          <a:cs typeface="+mn-cs"/>
                        </a:rPr>
                        <a:t>Suppliers might need to increase line item subtotals due to variations in pricing or availability</a:t>
                      </a:r>
                    </a:p>
                  </a:txBody>
                  <a:tcPr marL="68580" marR="68580" marT="34290" marB="34290" anchor="ctr"/>
                </a:tc>
                <a:tc>
                  <a:txBody>
                    <a:bodyPr/>
                    <a:lstStyle/>
                    <a:p>
                      <a:pPr algn="ctr" fontAlgn="b"/>
                      <a:r>
                        <a:rPr lang="en-US" sz="900" kern="1200" dirty="0">
                          <a:solidFill>
                            <a:schemeClr val="tx1"/>
                          </a:solidFill>
                          <a:latin typeface="+mn-lt"/>
                          <a:ea typeface="+mn-ea"/>
                          <a:cs typeface="+mn-cs"/>
                        </a:rPr>
                        <a:t>75%</a:t>
                      </a:r>
                    </a:p>
                  </a:txBody>
                  <a:tcPr marL="68580" marR="68580" marT="34290" marB="34290" anchor="ctr"/>
                </a:tc>
                <a:tc>
                  <a:txBody>
                    <a:bodyPr/>
                    <a:lstStyle/>
                    <a:p>
                      <a:pPr algn="ctr" fontAlgn="b"/>
                      <a:r>
                        <a:rPr lang="en-US" sz="900" kern="1200" dirty="0">
                          <a:solidFill>
                            <a:schemeClr val="tx1"/>
                          </a:solidFill>
                          <a:latin typeface="+mn-lt"/>
                          <a:ea typeface="+mn-ea"/>
                          <a:cs typeface="+mn-cs"/>
                        </a:rPr>
                        <a:t>$200</a:t>
                      </a:r>
                    </a:p>
                  </a:txBody>
                  <a:tcPr marL="68580" marR="68580" marT="34290" marB="34290" anchor="ct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fld id="{9A3BDB57-A3B2-4CBD-A5AE-076F05FE3509}" type="slidenum">
              <a:rPr kumimoji="0" lang="en-US" sz="750" b="0" i="0" u="none" strike="noStrike" kern="1200" cap="none" spc="0" normalizeH="0" baseline="0" noProof="0" smtClean="0">
                <a:ln>
                  <a:noFill/>
                </a:ln>
                <a:solidFill>
                  <a:srgbClr val="282828">
                    <a:lumMod val="75000"/>
                    <a:lumOff val="25000"/>
                  </a:srgbClr>
                </a:solidFill>
                <a:effectLst/>
                <a:uLnTx/>
                <a:uFillTx/>
                <a:latin typeface="Arial" panose="020B0604020202020204" pitchFamily="34" charset="0"/>
                <a:ea typeface="ＭＳ Ｐゴシック" charset="0"/>
              </a:rPr>
              <a:pPr marL="0" marR="0" lvl="0" indent="0" algn="r" defTabSz="513160" rtl="0" eaLnBrk="1" fontAlgn="base" latinLnBrk="0" hangingPunct="1">
                <a:lnSpc>
                  <a:spcPct val="95000"/>
                </a:lnSpc>
                <a:spcBef>
                  <a:spcPts val="806"/>
                </a:spcBef>
                <a:spcAft>
                  <a:spcPct val="0"/>
                </a:spcAft>
                <a:buClr>
                  <a:srgbClr val="005073"/>
                </a:buClr>
                <a:buSzPct val="90000"/>
                <a:buFontTx/>
                <a:buNone/>
                <a:tabLst/>
                <a:defRPr/>
              </a:pPr>
              <a:t>7</a:t>
            </a:fld>
            <a:endParaRPr kumimoji="0" lang="en-US" sz="750" b="0" i="0" u="none" strike="noStrike" kern="1200" cap="none" spc="0" normalizeH="0" baseline="0" noProof="0" dirty="0">
              <a:ln>
                <a:noFill/>
              </a:ln>
              <a:solidFill>
                <a:srgbClr val="282828">
                  <a:lumMod val="75000"/>
                  <a:lumOff val="25000"/>
                </a:srgbClr>
              </a:solidFill>
              <a:effectLst/>
              <a:uLnTx/>
              <a:uFillTx/>
              <a:latin typeface="Arial" panose="020B0604020202020204" pitchFamily="34" charset="0"/>
              <a:ea typeface="ＭＳ Ｐゴシック" charset="0"/>
            </a:endParaRPr>
          </a:p>
        </p:txBody>
      </p:sp>
      <p:sp>
        <p:nvSpPr>
          <p:cNvPr id="9" name="Title 8">
            <a:extLst>
              <a:ext uri="{FF2B5EF4-FFF2-40B4-BE49-F238E27FC236}">
                <a16:creationId xmlns:a16="http://schemas.microsoft.com/office/drawing/2014/main" id="{04E0269C-E476-4D65-A388-CF3A095A8A52}"/>
              </a:ext>
            </a:extLst>
          </p:cNvPr>
          <p:cNvSpPr>
            <a:spLocks noGrp="1"/>
          </p:cNvSpPr>
          <p:nvPr>
            <p:ph type="title"/>
          </p:nvPr>
        </p:nvSpPr>
        <p:spPr/>
        <p:txBody>
          <a:bodyPr/>
          <a:lstStyle/>
          <a:p>
            <a:r>
              <a:rPr lang="en-US" dirty="0"/>
              <a:t>Auto Rejected Invoice Exceptions (3 of 3)</a:t>
            </a:r>
            <a:endParaRPr lang="en-US" b="1" dirty="0"/>
          </a:p>
        </p:txBody>
      </p:sp>
      <p:sp>
        <p:nvSpPr>
          <p:cNvPr id="4" name="Title 2">
            <a:extLst>
              <a:ext uri="{FF2B5EF4-FFF2-40B4-BE49-F238E27FC236}">
                <a16:creationId xmlns:a16="http://schemas.microsoft.com/office/drawing/2014/main" id="{E8D3D4C4-27CC-462B-A0E6-6D4073DCA600}"/>
              </a:ext>
            </a:extLst>
          </p:cNvPr>
          <p:cNvSpPr txBox="1">
            <a:spLocks/>
          </p:cNvSpPr>
          <p:nvPr/>
        </p:nvSpPr>
        <p:spPr>
          <a:xfrm>
            <a:off x="137160" y="822960"/>
            <a:ext cx="6535673" cy="276495"/>
          </a:xfrm>
          <a:prstGeom prst="rect">
            <a:avLst/>
          </a:prstGeom>
        </p:spPr>
        <p:txBody>
          <a:bodyPr lIns="0" tIns="0" rIns="0" bIns="0" anchor="ctr"/>
          <a:lstStyle>
            <a:defPPr>
              <a:defRPr lang="en-US"/>
            </a:defPPr>
            <a:lvl1pPr defTabSz="914400" eaLnBrk="1" latinLnBrk="0" hangingPunct="1">
              <a:lnSpc>
                <a:spcPct val="90000"/>
              </a:lnSpc>
              <a:buNone/>
              <a:defRPr sz="1200" b="0" i="0">
                <a:solidFill>
                  <a:srgbClr val="F7EC52">
                    <a:lumMod val="10000"/>
                  </a:srgbClr>
                </a:solidFill>
                <a:latin typeface="Arial" panose="020B0604020202020204" pitchFamily="34" charset="0"/>
                <a:ea typeface="+mj-ea"/>
                <a:cs typeface="Arial" panose="020B0604020202020204" pitchFamily="34" charset="0"/>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7EC52">
                    <a:lumMod val="10000"/>
                  </a:srgbClr>
                </a:solidFill>
                <a:effectLst/>
                <a:uLnTx/>
                <a:uFillTx/>
                <a:latin typeface="Arial" panose="020B0604020202020204" pitchFamily="34" charset="0"/>
                <a:ea typeface="+mj-ea"/>
                <a:cs typeface="Arial" panose="020B0604020202020204" pitchFamily="34" charset="0"/>
              </a:rPr>
              <a:t>Following are the tolerance limits required to configure invoice exceptions on the Ariba Network</a:t>
            </a:r>
          </a:p>
        </p:txBody>
      </p:sp>
    </p:spTree>
    <p:custDataLst>
      <p:tags r:id="rId1"/>
    </p:custDataLst>
    <p:extLst>
      <p:ext uri="{BB962C8B-B14F-4D97-AF65-F5344CB8AC3E}">
        <p14:creationId xmlns:p14="http://schemas.microsoft.com/office/powerpoint/2010/main" val="129679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88981" y="285750"/>
            <a:ext cx="5743201" cy="369332"/>
          </a:xfrm>
          <a:prstGeom prst="rect">
            <a:avLst/>
          </a:prstGeom>
          <a:noFill/>
        </p:spPr>
        <p:txBody>
          <a:bodyPr wrap="square" rtlCol="0">
            <a:spAutoFit/>
          </a:bodyPr>
          <a:lstStyle/>
          <a:p>
            <a:pPr marL="0" marR="0" lvl="0" indent="0" algn="l" defTabSz="6858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Osaka" pitchFamily="-64" charset="-128"/>
              </a:rPr>
              <a:t>Additional Resources: Guides, FAQ, and Assistance</a:t>
            </a:r>
            <a:endParaRPr kumimoji="0" lang="en-US" sz="1800" b="1" i="0" u="none" strike="noStrike" kern="1200" cap="none" spc="0" normalizeH="0" baseline="0" noProof="0" dirty="0">
              <a:ln>
                <a:noFill/>
              </a:ln>
              <a:solidFill>
                <a:srgbClr val="000000"/>
              </a:solidFill>
              <a:effectLst/>
              <a:uLnTx/>
              <a:uFillTx/>
              <a:latin typeface="Arial"/>
              <a:ea typeface="Osaka" pitchFamily="-64" charset="-128"/>
            </a:endParaRPr>
          </a:p>
        </p:txBody>
      </p:sp>
      <p:sp>
        <p:nvSpPr>
          <p:cNvPr id="12" name="Content Placeholder 6"/>
          <p:cNvSpPr txBox="1">
            <a:spLocks/>
          </p:cNvSpPr>
          <p:nvPr/>
        </p:nvSpPr>
        <p:spPr bwMode="auto">
          <a:xfrm>
            <a:off x="1143000" y="2502084"/>
            <a:ext cx="4800600" cy="188121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spcBef>
                <a:spcPct val="20000"/>
              </a:spcBef>
              <a:spcAft>
                <a:spcPct val="0"/>
              </a:spcAft>
              <a:buClr>
                <a:srgbClr val="2675B4"/>
              </a:buClr>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2675B4"/>
              </a:buClr>
              <a:buFont typeface="Wingdings" pitchFamily="2" charset="2"/>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Clr>
                <a:srgbClr val="2675B4"/>
              </a:buClr>
              <a:buFont typeface="Wingdings" pitchFamily="2" charset="2"/>
              <a:buChar char="§"/>
              <a:defRPr sz="1800">
                <a:solidFill>
                  <a:schemeClr val="tx1"/>
                </a:solidFill>
                <a:latin typeface="+mn-lt"/>
                <a:ea typeface="+mn-ea"/>
                <a:cs typeface="+mn-cs"/>
              </a:defRPr>
            </a:lvl3pPr>
            <a:lvl4pPr marL="1600200" indent="-228600" algn="l" rtl="0" eaLnBrk="0" fontAlgn="base" hangingPunct="0">
              <a:spcBef>
                <a:spcPct val="20000"/>
              </a:spcBef>
              <a:spcAft>
                <a:spcPct val="0"/>
              </a:spcAft>
              <a:buClr>
                <a:srgbClr val="2675B4"/>
              </a:buClr>
              <a:buFont typeface="Wingdings" pitchFamily="2" charset="2"/>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Clr>
                <a:srgbClr val="2675B4"/>
              </a:buClr>
              <a:buFont typeface="Wingdings" pitchFamily="2" charset="2"/>
              <a:buChar char="§"/>
              <a:defRPr sz="1600">
                <a:solidFill>
                  <a:schemeClr val="tx1"/>
                </a:solidFill>
                <a:latin typeface="+mn-lt"/>
                <a:ea typeface="+mn-ea"/>
                <a:cs typeface="+mn-cs"/>
              </a:defRPr>
            </a:lvl5pPr>
            <a:lvl6pPr marL="25146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6pPr>
            <a:lvl7pPr marL="29718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7pPr>
            <a:lvl8pPr marL="34290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8pPr>
            <a:lvl9pPr marL="38862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9pPr>
          </a:lstStyle>
          <a:p>
            <a:pPr marL="0" marR="0" lvl="0" indent="0" algn="ctr" defTabSz="685800" rtl="0" eaLnBrk="0" fontAlgn="base" latinLnBrk="0" hangingPunct="0">
              <a:lnSpc>
                <a:spcPct val="100000"/>
              </a:lnSpc>
              <a:spcBef>
                <a:spcPct val="20000"/>
              </a:spcBef>
              <a:spcAft>
                <a:spcPct val="0"/>
              </a:spcAft>
              <a:buClr>
                <a:srgbClr val="2675B4"/>
              </a:buClr>
              <a:buSzTx/>
              <a:buFont typeface="Wingdings" pitchFamily="2" charset="2"/>
              <a:buNone/>
              <a:tabLst/>
              <a:defRPr/>
            </a:pPr>
            <a:r>
              <a:rPr kumimoji="0" lang="en-US" sz="1800" b="1" i="0" u="none" strike="noStrike" kern="0" cap="none" spc="0" normalizeH="0" baseline="0" noProof="0" dirty="0">
                <a:ln>
                  <a:noFill/>
                </a:ln>
                <a:solidFill>
                  <a:srgbClr val="000000"/>
                </a:solidFill>
                <a:effectLst/>
                <a:uLnTx/>
                <a:uFillTx/>
                <a:latin typeface="Arial"/>
                <a:ea typeface="Osaka"/>
              </a:rPr>
              <a:t>Contact Us</a:t>
            </a:r>
          </a:p>
          <a:p>
            <a:pPr marL="257175" marR="0" lvl="0" indent="-257175" algn="l" defTabSz="685800" rtl="0" eaLnBrk="0" fontAlgn="base" latinLnBrk="0" hangingPunct="0">
              <a:lnSpc>
                <a:spcPct val="100000"/>
              </a:lnSpc>
              <a:spcBef>
                <a:spcPct val="20000"/>
              </a:spcBef>
              <a:spcAft>
                <a:spcPct val="0"/>
              </a:spcAft>
              <a:buClr>
                <a:srgbClr val="2675B4"/>
              </a:buClr>
              <a:buSzTx/>
              <a:buFont typeface="Wingdings" pitchFamily="2" charset="2"/>
              <a:buChar char="§"/>
              <a:tabLst/>
              <a:defRPr/>
            </a:pPr>
            <a:r>
              <a:rPr kumimoji="0" lang="en-US" sz="1350" b="0" i="0" u="none" strike="noStrike" kern="1200" cap="none" spc="0" normalizeH="0" baseline="0" noProof="0" dirty="0">
                <a:ln>
                  <a:noFill/>
                </a:ln>
                <a:solidFill>
                  <a:srgbClr val="000000"/>
                </a:solidFill>
                <a:effectLst/>
                <a:uLnTx/>
                <a:uFillTx/>
                <a:latin typeface="Arial"/>
                <a:ea typeface="Osaka"/>
              </a:rPr>
              <a:t>Ordering Information: Submit a ticket to Sourcing &amp; Procurement via the </a:t>
            </a:r>
            <a:r>
              <a:rPr kumimoji="0" lang="en-US" sz="1350" b="0" i="0" u="none" strike="noStrike" kern="1200" cap="none" spc="0" normalizeH="0" baseline="0" noProof="0" dirty="0">
                <a:ln>
                  <a:noFill/>
                </a:ln>
                <a:solidFill>
                  <a:srgbClr val="000000"/>
                </a:solidFill>
                <a:effectLst/>
                <a:uLnTx/>
                <a:uFillTx/>
                <a:latin typeface="Arial"/>
                <a:ea typeface="Osaka"/>
                <a:hlinkClick r:id="rId2"/>
              </a:rPr>
              <a:t>Financial Affairs Customer Service Portal</a:t>
            </a:r>
            <a:r>
              <a:rPr kumimoji="0" lang="en-US" sz="1350" b="0" i="0" u="none" strike="noStrike" kern="1200" cap="none" spc="0" normalizeH="0" baseline="0" noProof="0" dirty="0">
                <a:ln>
                  <a:noFill/>
                </a:ln>
                <a:solidFill>
                  <a:srgbClr val="000000"/>
                </a:solidFill>
                <a:effectLst/>
                <a:uLnTx/>
                <a:uFillTx/>
                <a:latin typeface="Arial"/>
                <a:ea typeface="Osaka"/>
              </a:rPr>
              <a:t>.</a:t>
            </a:r>
          </a:p>
          <a:p>
            <a:pPr marL="257175" marR="0" lvl="0" indent="-257175" algn="l" defTabSz="685800" rtl="0" eaLnBrk="0" fontAlgn="base" latinLnBrk="0" hangingPunct="0">
              <a:lnSpc>
                <a:spcPct val="100000"/>
              </a:lnSpc>
              <a:spcBef>
                <a:spcPct val="20000"/>
              </a:spcBef>
              <a:spcAft>
                <a:spcPct val="0"/>
              </a:spcAft>
              <a:buClr>
                <a:srgbClr val="2675B4"/>
              </a:buClr>
              <a:buSzTx/>
              <a:buFont typeface="Wingdings" pitchFamily="2" charset="2"/>
              <a:buChar char="§"/>
              <a:tabLst/>
              <a:defRPr/>
            </a:pPr>
            <a:r>
              <a:rPr kumimoji="0" lang="en-US" sz="1350" b="0" i="0" u="none" strike="noStrike" kern="1200" cap="none" spc="0" normalizeH="0" baseline="0" noProof="0" dirty="0">
                <a:ln>
                  <a:noFill/>
                </a:ln>
                <a:solidFill>
                  <a:srgbClr val="000000"/>
                </a:solidFill>
                <a:effectLst/>
                <a:uLnTx/>
                <a:uFillTx/>
                <a:latin typeface="Arial"/>
                <a:ea typeface="Osaka"/>
              </a:rPr>
              <a:t>Invoice &amp; Payment Information: Submit a ticket to Accounts Payable via the </a:t>
            </a:r>
            <a:r>
              <a:rPr kumimoji="0" lang="en-US" sz="1350" b="0" i="0" u="none" strike="noStrike" kern="1200" cap="none" spc="0" normalizeH="0" baseline="0" noProof="0" dirty="0">
                <a:ln>
                  <a:noFill/>
                </a:ln>
                <a:solidFill>
                  <a:srgbClr val="000000"/>
                </a:solidFill>
                <a:effectLst/>
                <a:uLnTx/>
                <a:uFillTx/>
                <a:latin typeface="Arial"/>
                <a:ea typeface="Osaka"/>
                <a:hlinkClick r:id="rId2"/>
              </a:rPr>
              <a:t>Financial Affairs Customer Service Portal</a:t>
            </a:r>
            <a:r>
              <a:rPr kumimoji="0" lang="en-US" sz="1350" b="0" i="0" u="none" strike="noStrike" kern="1200" cap="none" spc="0" normalizeH="0" baseline="0" noProof="0" dirty="0">
                <a:ln>
                  <a:noFill/>
                </a:ln>
                <a:solidFill>
                  <a:srgbClr val="000000"/>
                </a:solidFill>
                <a:effectLst/>
                <a:uLnTx/>
                <a:uFillTx/>
                <a:latin typeface="Arial"/>
                <a:ea typeface="Osaka"/>
              </a:rPr>
              <a:t>.</a:t>
            </a:r>
          </a:p>
          <a:p>
            <a:pPr marL="257175" marR="0" lvl="0" indent="-257175" algn="l" defTabSz="685800" rtl="0" eaLnBrk="0" fontAlgn="base" latinLnBrk="0" hangingPunct="0">
              <a:lnSpc>
                <a:spcPct val="100000"/>
              </a:lnSpc>
              <a:spcBef>
                <a:spcPct val="20000"/>
              </a:spcBef>
              <a:spcAft>
                <a:spcPct val="0"/>
              </a:spcAft>
              <a:buClr>
                <a:srgbClr val="2675B4"/>
              </a:buClr>
              <a:buSzTx/>
              <a:buFont typeface="Wingdings" pitchFamily="2" charset="2"/>
              <a:buChar char="§"/>
              <a:tabLst/>
              <a:defRPr/>
            </a:pPr>
            <a:endParaRPr kumimoji="0" lang="en-US" sz="1350" b="0" i="0" u="none" strike="noStrike" kern="1200" cap="none" spc="0" normalizeH="0" baseline="0" noProof="0" dirty="0">
              <a:ln>
                <a:noFill/>
              </a:ln>
              <a:solidFill>
                <a:srgbClr val="000000"/>
              </a:solidFill>
              <a:effectLst/>
              <a:uLnTx/>
              <a:uFillTx/>
              <a:latin typeface="Arial"/>
              <a:ea typeface="Osaka"/>
            </a:endParaRPr>
          </a:p>
        </p:txBody>
      </p:sp>
      <p:sp>
        <p:nvSpPr>
          <p:cNvPr id="14" name="Content Placeholder 6"/>
          <p:cNvSpPr txBox="1">
            <a:spLocks/>
          </p:cNvSpPr>
          <p:nvPr/>
        </p:nvSpPr>
        <p:spPr bwMode="auto">
          <a:xfrm>
            <a:off x="1143001" y="868296"/>
            <a:ext cx="4800600" cy="158915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spcBef>
                <a:spcPct val="20000"/>
              </a:spcBef>
              <a:spcAft>
                <a:spcPct val="0"/>
              </a:spcAft>
              <a:buClr>
                <a:srgbClr val="2675B4"/>
              </a:buClr>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2675B4"/>
              </a:buClr>
              <a:buFont typeface="Wingdings" pitchFamily="2" charset="2"/>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Clr>
                <a:srgbClr val="2675B4"/>
              </a:buClr>
              <a:buFont typeface="Wingdings" pitchFamily="2" charset="2"/>
              <a:buChar char="§"/>
              <a:defRPr sz="1800">
                <a:solidFill>
                  <a:schemeClr val="tx1"/>
                </a:solidFill>
                <a:latin typeface="+mn-lt"/>
                <a:ea typeface="+mn-ea"/>
                <a:cs typeface="+mn-cs"/>
              </a:defRPr>
            </a:lvl3pPr>
            <a:lvl4pPr marL="1600200" indent="-228600" algn="l" rtl="0" eaLnBrk="0" fontAlgn="base" hangingPunct="0">
              <a:spcBef>
                <a:spcPct val="20000"/>
              </a:spcBef>
              <a:spcAft>
                <a:spcPct val="0"/>
              </a:spcAft>
              <a:buClr>
                <a:srgbClr val="2675B4"/>
              </a:buClr>
              <a:buFont typeface="Wingdings" pitchFamily="2" charset="2"/>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Clr>
                <a:srgbClr val="2675B4"/>
              </a:buClr>
              <a:buFont typeface="Wingdings" pitchFamily="2" charset="2"/>
              <a:buChar char="§"/>
              <a:defRPr sz="1600">
                <a:solidFill>
                  <a:schemeClr val="tx1"/>
                </a:solidFill>
                <a:latin typeface="+mn-lt"/>
                <a:ea typeface="+mn-ea"/>
                <a:cs typeface="+mn-cs"/>
              </a:defRPr>
            </a:lvl5pPr>
            <a:lvl6pPr marL="25146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6pPr>
            <a:lvl7pPr marL="29718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7pPr>
            <a:lvl8pPr marL="34290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8pPr>
            <a:lvl9pPr marL="3886200" indent="-228600" algn="l" rtl="0" fontAlgn="base">
              <a:spcBef>
                <a:spcPct val="20000"/>
              </a:spcBef>
              <a:spcAft>
                <a:spcPct val="0"/>
              </a:spcAft>
              <a:buClr>
                <a:srgbClr val="2675B4"/>
              </a:buClr>
              <a:buFont typeface="Wingdings" charset="2"/>
              <a:buChar char="§"/>
              <a:defRPr sz="1600">
                <a:solidFill>
                  <a:schemeClr val="tx1"/>
                </a:solidFill>
                <a:latin typeface="+mn-lt"/>
                <a:ea typeface="+mn-ea"/>
                <a:cs typeface="+mn-cs"/>
              </a:defRPr>
            </a:lvl9pPr>
          </a:lstStyle>
          <a:p>
            <a:pPr marL="0" marR="0" lvl="0" indent="0" algn="ctr" defTabSz="685800" rtl="0" eaLnBrk="0" fontAlgn="base" latinLnBrk="0" hangingPunct="0">
              <a:lnSpc>
                <a:spcPct val="100000"/>
              </a:lnSpc>
              <a:spcBef>
                <a:spcPct val="20000"/>
              </a:spcBef>
              <a:spcAft>
                <a:spcPct val="0"/>
              </a:spcAft>
              <a:buClr>
                <a:srgbClr val="2675B4"/>
              </a:buClr>
              <a:buSzTx/>
              <a:buFont typeface="Wingdings" pitchFamily="2" charset="2"/>
              <a:buNone/>
              <a:tabLst/>
              <a:defRPr/>
            </a:pPr>
            <a:r>
              <a:rPr kumimoji="0" lang="en-US" sz="1800" b="1" i="0" u="none" strike="noStrike" kern="1200" cap="none" spc="0" normalizeH="0" baseline="0" noProof="0" dirty="0">
                <a:ln>
                  <a:noFill/>
                </a:ln>
                <a:solidFill>
                  <a:srgbClr val="000000"/>
                </a:solidFill>
                <a:effectLst/>
                <a:uLnTx/>
                <a:uFillTx/>
                <a:latin typeface="Arial"/>
                <a:ea typeface="Osaka"/>
              </a:rPr>
              <a:t>Guides &amp; FAQs</a:t>
            </a:r>
          </a:p>
          <a:p>
            <a:pPr marL="257175" marR="0" lvl="0" indent="-257175" algn="l" defTabSz="685800" rtl="0" eaLnBrk="0" fontAlgn="base" latinLnBrk="0" hangingPunct="0">
              <a:lnSpc>
                <a:spcPct val="100000"/>
              </a:lnSpc>
              <a:spcBef>
                <a:spcPct val="20000"/>
              </a:spcBef>
              <a:spcAft>
                <a:spcPct val="0"/>
              </a:spcAft>
              <a:buClr>
                <a:srgbClr val="2675B4"/>
              </a:buClr>
              <a:buSzTx/>
              <a:buFont typeface="Wingdings" pitchFamily="2" charset="2"/>
              <a:buChar char="§"/>
              <a:tabLst/>
              <a:defRPr/>
            </a:pPr>
            <a:r>
              <a:rPr kumimoji="0" lang="en-US" sz="1350" b="0" i="0" u="none" strike="noStrike" kern="1200" cap="none" spc="0" normalizeH="0" baseline="0" noProof="0" dirty="0">
                <a:ln>
                  <a:noFill/>
                </a:ln>
                <a:solidFill>
                  <a:srgbClr val="000000"/>
                </a:solidFill>
                <a:effectLst/>
                <a:uLnTx/>
                <a:uFillTx/>
                <a:latin typeface="Arial"/>
                <a:ea typeface="Osaka"/>
                <a:hlinkClick r:id="rId3"/>
              </a:rPr>
              <a:t>How to Place Orders</a:t>
            </a:r>
            <a:endParaRPr kumimoji="0" lang="en-US" sz="1350" b="0" i="0" u="none" strike="noStrike" kern="1200" cap="none" spc="0" normalizeH="0" baseline="0" noProof="0" dirty="0">
              <a:ln>
                <a:noFill/>
              </a:ln>
              <a:solidFill>
                <a:srgbClr val="000000"/>
              </a:solidFill>
              <a:effectLst/>
              <a:uLnTx/>
              <a:uFillTx/>
              <a:latin typeface="Arial"/>
              <a:ea typeface="Osaka"/>
            </a:endParaRPr>
          </a:p>
          <a:p>
            <a:pPr marL="257175" marR="0" lvl="0" indent="-257175" algn="l" defTabSz="685800" rtl="0" eaLnBrk="0" fontAlgn="base" latinLnBrk="0" hangingPunct="0">
              <a:lnSpc>
                <a:spcPct val="100000"/>
              </a:lnSpc>
              <a:spcBef>
                <a:spcPct val="20000"/>
              </a:spcBef>
              <a:spcAft>
                <a:spcPct val="0"/>
              </a:spcAft>
              <a:buClr>
                <a:srgbClr val="2675B4"/>
              </a:buClr>
              <a:buSzTx/>
              <a:buFont typeface="Wingdings" pitchFamily="2" charset="2"/>
              <a:buChar char="§"/>
              <a:tabLst/>
              <a:defRPr/>
            </a:pPr>
            <a:r>
              <a:rPr kumimoji="0" lang="en-US" sz="1350" b="0" i="0" u="none" strike="noStrike" kern="1200" cap="none" spc="0" normalizeH="0" baseline="0" noProof="0" dirty="0">
                <a:ln>
                  <a:noFill/>
                </a:ln>
                <a:solidFill>
                  <a:srgbClr val="000000"/>
                </a:solidFill>
                <a:effectLst/>
                <a:uLnTx/>
                <a:uFillTx/>
                <a:latin typeface="Arial"/>
                <a:ea typeface="Osaka"/>
                <a:hlinkClick r:id="rId4"/>
              </a:rPr>
              <a:t>FAQs</a:t>
            </a:r>
            <a:endParaRPr kumimoji="0" lang="en-US" sz="1350" b="0" i="0" u="none" strike="noStrike" kern="1200" cap="none" spc="0" normalizeH="0" baseline="0" noProof="0" dirty="0">
              <a:ln>
                <a:noFill/>
              </a:ln>
              <a:solidFill>
                <a:srgbClr val="000000"/>
              </a:solidFill>
              <a:effectLst/>
              <a:uLnTx/>
              <a:uFillTx/>
              <a:latin typeface="Arial"/>
              <a:ea typeface="Osaka"/>
            </a:endParaRPr>
          </a:p>
          <a:p>
            <a:pPr marL="257175" marR="0" lvl="0" indent="-257175" algn="l" defTabSz="685800" rtl="0" eaLnBrk="0" fontAlgn="base" latinLnBrk="0" hangingPunct="0">
              <a:lnSpc>
                <a:spcPct val="100000"/>
              </a:lnSpc>
              <a:spcBef>
                <a:spcPct val="20000"/>
              </a:spcBef>
              <a:spcAft>
                <a:spcPct val="0"/>
              </a:spcAft>
              <a:buClr>
                <a:srgbClr val="2675B4"/>
              </a:buClr>
              <a:buSzTx/>
              <a:buFont typeface="Wingdings" pitchFamily="2" charset="2"/>
              <a:buChar char="§"/>
              <a:tabLst/>
              <a:defRPr/>
            </a:pPr>
            <a:r>
              <a:rPr kumimoji="0" lang="en-US" sz="1400" b="0" i="0" u="none" strike="noStrike" kern="1200" cap="none" spc="0" normalizeH="0" baseline="0" noProof="0" dirty="0">
                <a:ln>
                  <a:noFill/>
                </a:ln>
                <a:solidFill>
                  <a:srgbClr val="000000"/>
                </a:solidFill>
                <a:effectLst/>
                <a:uLnTx/>
                <a:uFillTx/>
                <a:latin typeface="Arial"/>
                <a:hlinkClick r:id="rId5"/>
              </a:rPr>
              <a:t>Invoice Guides and FAQ</a:t>
            </a:r>
            <a:endParaRPr kumimoji="0" lang="en-US" sz="1350" b="0" i="0" u="none" strike="noStrike" kern="1200" cap="none" spc="0" normalizeH="0" baseline="0" noProof="0" dirty="0">
              <a:ln>
                <a:noFill/>
              </a:ln>
              <a:solidFill>
                <a:srgbClr val="000000"/>
              </a:solidFill>
              <a:effectLst/>
              <a:uLnTx/>
              <a:uFillTx/>
              <a:latin typeface="Arial"/>
              <a:ea typeface="Osaka"/>
            </a:endParaRPr>
          </a:p>
        </p:txBody>
      </p:sp>
      <p:grpSp>
        <p:nvGrpSpPr>
          <p:cNvPr id="18" name="Google Shape;6486;p62"/>
          <p:cNvGrpSpPr/>
          <p:nvPr/>
        </p:nvGrpSpPr>
        <p:grpSpPr>
          <a:xfrm>
            <a:off x="6358184" y="327919"/>
            <a:ext cx="357468" cy="352675"/>
            <a:chOff x="-33645475" y="3228075"/>
            <a:chExt cx="294600" cy="290650"/>
          </a:xfrm>
          <a:solidFill>
            <a:schemeClr val="tx1"/>
          </a:solidFill>
        </p:grpSpPr>
        <p:sp>
          <p:nvSpPr>
            <p:cNvPr id="19" name="Google Shape;6487;p62"/>
            <p:cNvSpPr/>
            <p:nvPr/>
          </p:nvSpPr>
          <p:spPr>
            <a:xfrm>
              <a:off x="-33456450" y="3261925"/>
              <a:ext cx="84300" cy="85100"/>
            </a:xfrm>
            <a:custGeom>
              <a:avLst/>
              <a:gdLst/>
              <a:ahLst/>
              <a:cxnLst/>
              <a:rect l="l" t="t" r="r" b="b"/>
              <a:pathLst>
                <a:path w="3372" h="3404" extrusionOk="0">
                  <a:moveTo>
                    <a:pt x="347" y="1"/>
                  </a:moveTo>
                  <a:cubicBezTo>
                    <a:pt x="158" y="1"/>
                    <a:pt x="1" y="158"/>
                    <a:pt x="1" y="347"/>
                  </a:cubicBezTo>
                  <a:cubicBezTo>
                    <a:pt x="1" y="536"/>
                    <a:pt x="158" y="694"/>
                    <a:pt x="347" y="694"/>
                  </a:cubicBezTo>
                  <a:lnTo>
                    <a:pt x="1009" y="694"/>
                  </a:lnTo>
                  <a:cubicBezTo>
                    <a:pt x="1576" y="694"/>
                    <a:pt x="2049" y="1166"/>
                    <a:pt x="2049" y="1733"/>
                  </a:cubicBezTo>
                  <a:lnTo>
                    <a:pt x="2049" y="2269"/>
                  </a:lnTo>
                  <a:lnTo>
                    <a:pt x="1923" y="2175"/>
                  </a:lnTo>
                  <a:cubicBezTo>
                    <a:pt x="1860" y="2112"/>
                    <a:pt x="1773" y="2080"/>
                    <a:pt x="1686" y="2080"/>
                  </a:cubicBezTo>
                  <a:cubicBezTo>
                    <a:pt x="1600" y="2080"/>
                    <a:pt x="1513" y="2112"/>
                    <a:pt x="1450" y="2175"/>
                  </a:cubicBezTo>
                  <a:cubicBezTo>
                    <a:pt x="1324" y="2269"/>
                    <a:pt x="1324" y="2521"/>
                    <a:pt x="1450" y="2647"/>
                  </a:cubicBezTo>
                  <a:lnTo>
                    <a:pt x="2112" y="3309"/>
                  </a:lnTo>
                  <a:cubicBezTo>
                    <a:pt x="2175" y="3372"/>
                    <a:pt x="2269" y="3403"/>
                    <a:pt x="2360" y="3403"/>
                  </a:cubicBezTo>
                  <a:cubicBezTo>
                    <a:pt x="2450" y="3403"/>
                    <a:pt x="2537" y="3372"/>
                    <a:pt x="2584" y="3309"/>
                  </a:cubicBezTo>
                  <a:lnTo>
                    <a:pt x="3277" y="2647"/>
                  </a:lnTo>
                  <a:cubicBezTo>
                    <a:pt x="3372" y="2521"/>
                    <a:pt x="3372" y="2269"/>
                    <a:pt x="3277" y="2175"/>
                  </a:cubicBezTo>
                  <a:cubicBezTo>
                    <a:pt x="3214" y="2112"/>
                    <a:pt x="3120" y="2080"/>
                    <a:pt x="3029" y="2080"/>
                  </a:cubicBezTo>
                  <a:cubicBezTo>
                    <a:pt x="2939" y="2080"/>
                    <a:pt x="2852" y="2112"/>
                    <a:pt x="2805" y="2175"/>
                  </a:cubicBezTo>
                  <a:lnTo>
                    <a:pt x="2679" y="2269"/>
                  </a:lnTo>
                  <a:lnTo>
                    <a:pt x="2679" y="1733"/>
                  </a:lnTo>
                  <a:cubicBezTo>
                    <a:pt x="2742" y="788"/>
                    <a:pt x="1954" y="1"/>
                    <a:pt x="1009" y="1"/>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sp>
          <p:nvSpPr>
            <p:cNvPr id="20" name="Google Shape;6488;p62"/>
            <p:cNvSpPr/>
            <p:nvPr/>
          </p:nvSpPr>
          <p:spPr>
            <a:xfrm>
              <a:off x="-33575375" y="3433625"/>
              <a:ext cx="85075" cy="85100"/>
            </a:xfrm>
            <a:custGeom>
              <a:avLst/>
              <a:gdLst/>
              <a:ahLst/>
              <a:cxnLst/>
              <a:rect l="l" t="t" r="r" b="b"/>
              <a:pathLst>
                <a:path w="3403" h="3404" extrusionOk="0">
                  <a:moveTo>
                    <a:pt x="1013" y="1"/>
                  </a:moveTo>
                  <a:cubicBezTo>
                    <a:pt x="922" y="1"/>
                    <a:pt x="835" y="32"/>
                    <a:pt x="788" y="95"/>
                  </a:cubicBezTo>
                  <a:lnTo>
                    <a:pt x="127" y="757"/>
                  </a:lnTo>
                  <a:cubicBezTo>
                    <a:pt x="1" y="883"/>
                    <a:pt x="1" y="1135"/>
                    <a:pt x="127" y="1229"/>
                  </a:cubicBezTo>
                  <a:cubicBezTo>
                    <a:pt x="174" y="1292"/>
                    <a:pt x="260" y="1324"/>
                    <a:pt x="351" y="1324"/>
                  </a:cubicBezTo>
                  <a:cubicBezTo>
                    <a:pt x="442" y="1324"/>
                    <a:pt x="536" y="1292"/>
                    <a:pt x="599" y="1229"/>
                  </a:cubicBezTo>
                  <a:lnTo>
                    <a:pt x="694" y="1135"/>
                  </a:lnTo>
                  <a:lnTo>
                    <a:pt x="694" y="1671"/>
                  </a:lnTo>
                  <a:cubicBezTo>
                    <a:pt x="694" y="2616"/>
                    <a:pt x="1450" y="3372"/>
                    <a:pt x="2395" y="3372"/>
                  </a:cubicBezTo>
                  <a:lnTo>
                    <a:pt x="3057" y="3372"/>
                  </a:lnTo>
                  <a:lnTo>
                    <a:pt x="3057" y="3403"/>
                  </a:lnTo>
                  <a:cubicBezTo>
                    <a:pt x="3246" y="3403"/>
                    <a:pt x="3403" y="3246"/>
                    <a:pt x="3403" y="3057"/>
                  </a:cubicBezTo>
                  <a:cubicBezTo>
                    <a:pt x="3403" y="2868"/>
                    <a:pt x="3246" y="2710"/>
                    <a:pt x="3057" y="2710"/>
                  </a:cubicBezTo>
                  <a:lnTo>
                    <a:pt x="2363" y="2710"/>
                  </a:lnTo>
                  <a:cubicBezTo>
                    <a:pt x="1796" y="2710"/>
                    <a:pt x="1324" y="2238"/>
                    <a:pt x="1324" y="1671"/>
                  </a:cubicBezTo>
                  <a:lnTo>
                    <a:pt x="1324" y="1135"/>
                  </a:lnTo>
                  <a:lnTo>
                    <a:pt x="1450" y="1229"/>
                  </a:lnTo>
                  <a:cubicBezTo>
                    <a:pt x="1513" y="1292"/>
                    <a:pt x="1599" y="1324"/>
                    <a:pt x="1686" y="1324"/>
                  </a:cubicBezTo>
                  <a:cubicBezTo>
                    <a:pt x="1773" y="1324"/>
                    <a:pt x="1859" y="1292"/>
                    <a:pt x="1922" y="1229"/>
                  </a:cubicBezTo>
                  <a:cubicBezTo>
                    <a:pt x="2048" y="1135"/>
                    <a:pt x="2048" y="883"/>
                    <a:pt x="1922" y="757"/>
                  </a:cubicBezTo>
                  <a:lnTo>
                    <a:pt x="1261" y="95"/>
                  </a:lnTo>
                  <a:cubicBezTo>
                    <a:pt x="1198" y="32"/>
                    <a:pt x="1103" y="1"/>
                    <a:pt x="1013" y="1"/>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sp>
          <p:nvSpPr>
            <p:cNvPr id="21" name="Google Shape;6489;p62"/>
            <p:cNvSpPr/>
            <p:nvPr/>
          </p:nvSpPr>
          <p:spPr>
            <a:xfrm>
              <a:off x="-33645475" y="3228075"/>
              <a:ext cx="206375" cy="153600"/>
            </a:xfrm>
            <a:custGeom>
              <a:avLst/>
              <a:gdLst/>
              <a:ahLst/>
              <a:cxnLst/>
              <a:rect l="l" t="t" r="r" b="b"/>
              <a:pathLst>
                <a:path w="8255" h="6144" extrusionOk="0">
                  <a:moveTo>
                    <a:pt x="4191" y="0"/>
                  </a:moveTo>
                  <a:cubicBezTo>
                    <a:pt x="2300" y="0"/>
                    <a:pt x="757" y="1544"/>
                    <a:pt x="757" y="3434"/>
                  </a:cubicBezTo>
                  <a:lnTo>
                    <a:pt x="757" y="3529"/>
                  </a:lnTo>
                  <a:cubicBezTo>
                    <a:pt x="347" y="3686"/>
                    <a:pt x="95" y="4033"/>
                    <a:pt x="95" y="4474"/>
                  </a:cubicBezTo>
                  <a:lnTo>
                    <a:pt x="95" y="5135"/>
                  </a:lnTo>
                  <a:cubicBezTo>
                    <a:pt x="1" y="5671"/>
                    <a:pt x="473" y="6143"/>
                    <a:pt x="1009" y="6143"/>
                  </a:cubicBezTo>
                  <a:cubicBezTo>
                    <a:pt x="1135" y="6143"/>
                    <a:pt x="1261" y="6112"/>
                    <a:pt x="1387" y="6080"/>
                  </a:cubicBezTo>
                  <a:lnTo>
                    <a:pt x="1387" y="3403"/>
                  </a:lnTo>
                  <a:cubicBezTo>
                    <a:pt x="1387" y="1890"/>
                    <a:pt x="2647" y="630"/>
                    <a:pt x="4128" y="630"/>
                  </a:cubicBezTo>
                  <a:cubicBezTo>
                    <a:pt x="5640" y="630"/>
                    <a:pt x="6900" y="1890"/>
                    <a:pt x="6900" y="3403"/>
                  </a:cubicBezTo>
                  <a:lnTo>
                    <a:pt x="6900" y="6080"/>
                  </a:lnTo>
                  <a:cubicBezTo>
                    <a:pt x="6995" y="6112"/>
                    <a:pt x="7121" y="6143"/>
                    <a:pt x="7247" y="6143"/>
                  </a:cubicBezTo>
                  <a:cubicBezTo>
                    <a:pt x="7782" y="6143"/>
                    <a:pt x="8255" y="5671"/>
                    <a:pt x="8255" y="5135"/>
                  </a:cubicBezTo>
                  <a:lnTo>
                    <a:pt x="8255" y="4474"/>
                  </a:lnTo>
                  <a:cubicBezTo>
                    <a:pt x="8255" y="4033"/>
                    <a:pt x="8003" y="3623"/>
                    <a:pt x="7593" y="3529"/>
                  </a:cubicBezTo>
                  <a:lnTo>
                    <a:pt x="7593" y="3434"/>
                  </a:lnTo>
                  <a:cubicBezTo>
                    <a:pt x="7593" y="1544"/>
                    <a:pt x="6050" y="0"/>
                    <a:pt x="4191" y="0"/>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sp>
          <p:nvSpPr>
            <p:cNvPr id="22" name="Google Shape;6490;p62"/>
            <p:cNvSpPr/>
            <p:nvPr/>
          </p:nvSpPr>
          <p:spPr>
            <a:xfrm>
              <a:off x="-33593500" y="3279250"/>
              <a:ext cx="104775" cy="52275"/>
            </a:xfrm>
            <a:custGeom>
              <a:avLst/>
              <a:gdLst/>
              <a:ahLst/>
              <a:cxnLst/>
              <a:rect l="l" t="t" r="r" b="b"/>
              <a:pathLst>
                <a:path w="4191" h="2091" extrusionOk="0">
                  <a:moveTo>
                    <a:pt x="1734" y="1"/>
                  </a:moveTo>
                  <a:cubicBezTo>
                    <a:pt x="789" y="1"/>
                    <a:pt x="1" y="757"/>
                    <a:pt x="1" y="1702"/>
                  </a:cubicBezTo>
                  <a:lnTo>
                    <a:pt x="1" y="2049"/>
                  </a:lnTo>
                  <a:lnTo>
                    <a:pt x="1230" y="2049"/>
                  </a:lnTo>
                  <a:cubicBezTo>
                    <a:pt x="1545" y="2049"/>
                    <a:pt x="1891" y="2049"/>
                    <a:pt x="2017" y="1986"/>
                  </a:cubicBezTo>
                  <a:cubicBezTo>
                    <a:pt x="2049" y="1954"/>
                    <a:pt x="2080" y="1828"/>
                    <a:pt x="2080" y="1734"/>
                  </a:cubicBezTo>
                  <a:cubicBezTo>
                    <a:pt x="2080" y="1545"/>
                    <a:pt x="2238" y="1387"/>
                    <a:pt x="2458" y="1387"/>
                  </a:cubicBezTo>
                  <a:cubicBezTo>
                    <a:pt x="2647" y="1387"/>
                    <a:pt x="2805" y="1545"/>
                    <a:pt x="2805" y="1734"/>
                  </a:cubicBezTo>
                  <a:cubicBezTo>
                    <a:pt x="2805" y="1828"/>
                    <a:pt x="2805" y="1954"/>
                    <a:pt x="2868" y="1986"/>
                  </a:cubicBezTo>
                  <a:cubicBezTo>
                    <a:pt x="2942" y="2059"/>
                    <a:pt x="3091" y="2090"/>
                    <a:pt x="3266" y="2090"/>
                  </a:cubicBezTo>
                  <a:cubicBezTo>
                    <a:pt x="3389" y="2090"/>
                    <a:pt x="3525" y="2075"/>
                    <a:pt x="3656" y="2049"/>
                  </a:cubicBezTo>
                  <a:lnTo>
                    <a:pt x="4191" y="2049"/>
                  </a:lnTo>
                  <a:lnTo>
                    <a:pt x="4191" y="1702"/>
                  </a:lnTo>
                  <a:lnTo>
                    <a:pt x="4128" y="1702"/>
                  </a:lnTo>
                  <a:cubicBezTo>
                    <a:pt x="4128" y="757"/>
                    <a:pt x="3340" y="1"/>
                    <a:pt x="2395" y="1"/>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sp>
          <p:nvSpPr>
            <p:cNvPr id="23" name="Google Shape;6491;p62"/>
            <p:cNvSpPr/>
            <p:nvPr/>
          </p:nvSpPr>
          <p:spPr>
            <a:xfrm>
              <a:off x="-33593500" y="3341475"/>
              <a:ext cx="104775" cy="74075"/>
            </a:xfrm>
            <a:custGeom>
              <a:avLst/>
              <a:gdLst/>
              <a:ahLst/>
              <a:cxnLst/>
              <a:rect l="l" t="t" r="r" b="b"/>
              <a:pathLst>
                <a:path w="4191" h="2963" extrusionOk="0">
                  <a:moveTo>
                    <a:pt x="2395" y="1"/>
                  </a:moveTo>
                  <a:cubicBezTo>
                    <a:pt x="2080" y="253"/>
                    <a:pt x="1671" y="253"/>
                    <a:pt x="1230" y="253"/>
                  </a:cubicBezTo>
                  <a:lnTo>
                    <a:pt x="1" y="253"/>
                  </a:lnTo>
                  <a:lnTo>
                    <a:pt x="1" y="914"/>
                  </a:lnTo>
                  <a:cubicBezTo>
                    <a:pt x="1" y="2049"/>
                    <a:pt x="946" y="2962"/>
                    <a:pt x="2112" y="2962"/>
                  </a:cubicBezTo>
                  <a:cubicBezTo>
                    <a:pt x="3246" y="2962"/>
                    <a:pt x="4191" y="2049"/>
                    <a:pt x="4191" y="914"/>
                  </a:cubicBezTo>
                  <a:lnTo>
                    <a:pt x="4191" y="253"/>
                  </a:lnTo>
                  <a:lnTo>
                    <a:pt x="3466" y="253"/>
                  </a:lnTo>
                  <a:cubicBezTo>
                    <a:pt x="3088" y="253"/>
                    <a:pt x="2679" y="190"/>
                    <a:pt x="2395" y="1"/>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sp>
          <p:nvSpPr>
            <p:cNvPr id="24" name="Google Shape;6492;p62"/>
            <p:cNvSpPr/>
            <p:nvPr/>
          </p:nvSpPr>
          <p:spPr>
            <a:xfrm>
              <a:off x="-33455650" y="3381650"/>
              <a:ext cx="104775" cy="52250"/>
            </a:xfrm>
            <a:custGeom>
              <a:avLst/>
              <a:gdLst/>
              <a:ahLst/>
              <a:cxnLst/>
              <a:rect l="l" t="t" r="r" b="b"/>
              <a:pathLst>
                <a:path w="4191" h="2090" extrusionOk="0">
                  <a:moveTo>
                    <a:pt x="1702" y="0"/>
                  </a:moveTo>
                  <a:cubicBezTo>
                    <a:pt x="756" y="0"/>
                    <a:pt x="0" y="757"/>
                    <a:pt x="0" y="1702"/>
                  </a:cubicBezTo>
                  <a:lnTo>
                    <a:pt x="0" y="2048"/>
                  </a:lnTo>
                  <a:lnTo>
                    <a:pt x="1229" y="2048"/>
                  </a:lnTo>
                  <a:cubicBezTo>
                    <a:pt x="1544" y="2048"/>
                    <a:pt x="1891" y="2048"/>
                    <a:pt x="2017" y="1985"/>
                  </a:cubicBezTo>
                  <a:cubicBezTo>
                    <a:pt x="2048" y="1954"/>
                    <a:pt x="2080" y="1828"/>
                    <a:pt x="2080" y="1733"/>
                  </a:cubicBezTo>
                  <a:cubicBezTo>
                    <a:pt x="2080" y="1544"/>
                    <a:pt x="2237" y="1387"/>
                    <a:pt x="2458" y="1387"/>
                  </a:cubicBezTo>
                  <a:cubicBezTo>
                    <a:pt x="2647" y="1387"/>
                    <a:pt x="2804" y="1544"/>
                    <a:pt x="2804" y="1733"/>
                  </a:cubicBezTo>
                  <a:cubicBezTo>
                    <a:pt x="2804" y="1828"/>
                    <a:pt x="2804" y="1954"/>
                    <a:pt x="2867" y="1985"/>
                  </a:cubicBezTo>
                  <a:cubicBezTo>
                    <a:pt x="2941" y="2059"/>
                    <a:pt x="3091" y="2090"/>
                    <a:pt x="3265" y="2090"/>
                  </a:cubicBezTo>
                  <a:cubicBezTo>
                    <a:pt x="3388" y="2090"/>
                    <a:pt x="3524" y="2074"/>
                    <a:pt x="3655" y="2048"/>
                  </a:cubicBezTo>
                  <a:lnTo>
                    <a:pt x="4190" y="2048"/>
                  </a:lnTo>
                  <a:lnTo>
                    <a:pt x="4190" y="1702"/>
                  </a:lnTo>
                  <a:cubicBezTo>
                    <a:pt x="4096" y="757"/>
                    <a:pt x="3308" y="0"/>
                    <a:pt x="2363" y="0"/>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sp>
          <p:nvSpPr>
            <p:cNvPr id="25" name="Google Shape;6493;p62"/>
            <p:cNvSpPr/>
            <p:nvPr/>
          </p:nvSpPr>
          <p:spPr>
            <a:xfrm>
              <a:off x="-33456450" y="3443875"/>
              <a:ext cx="102425" cy="74850"/>
            </a:xfrm>
            <a:custGeom>
              <a:avLst/>
              <a:gdLst/>
              <a:ahLst/>
              <a:cxnLst/>
              <a:rect l="l" t="t" r="r" b="b"/>
              <a:pathLst>
                <a:path w="4097" h="2994" extrusionOk="0">
                  <a:moveTo>
                    <a:pt x="2395" y="0"/>
                  </a:moveTo>
                  <a:cubicBezTo>
                    <a:pt x="2080" y="252"/>
                    <a:pt x="1639" y="252"/>
                    <a:pt x="1230" y="252"/>
                  </a:cubicBezTo>
                  <a:lnTo>
                    <a:pt x="1" y="252"/>
                  </a:lnTo>
                  <a:lnTo>
                    <a:pt x="1" y="914"/>
                  </a:lnTo>
                  <a:cubicBezTo>
                    <a:pt x="1" y="2048"/>
                    <a:pt x="914" y="2993"/>
                    <a:pt x="2049" y="2993"/>
                  </a:cubicBezTo>
                  <a:cubicBezTo>
                    <a:pt x="3183" y="2993"/>
                    <a:pt x="4096" y="2048"/>
                    <a:pt x="4096" y="914"/>
                  </a:cubicBezTo>
                  <a:lnTo>
                    <a:pt x="4096" y="252"/>
                  </a:lnTo>
                  <a:lnTo>
                    <a:pt x="3435" y="252"/>
                  </a:lnTo>
                  <a:cubicBezTo>
                    <a:pt x="3025" y="252"/>
                    <a:pt x="2679" y="189"/>
                    <a:pt x="2395" y="0"/>
                  </a:cubicBezTo>
                  <a:close/>
                </a:path>
              </a:pathLst>
            </a:custGeom>
            <a:grpFill/>
            <a:ln>
              <a:noFill/>
            </a:ln>
          </p:spPr>
          <p:txBody>
            <a:bodyPr spcFirstLastPara="1" wrap="square" lIns="91425" tIns="91425" rIns="91425" bIns="91425" anchor="ctr" anchorCtr="0">
              <a:noAutofit/>
            </a:bodyPr>
            <a:lstStyle/>
            <a:p>
              <a:pPr marL="0" marR="0" lvl="0" indent="0" algn="l" defTabSz="914378" rtl="0" eaLnBrk="0" fontAlgn="base" latinLnBrk="0" hangingPunct="0">
                <a:lnSpc>
                  <a:spcPct val="100000"/>
                </a:lnSpc>
                <a:spcBef>
                  <a:spcPct val="0"/>
                </a:spcBef>
                <a:spcAft>
                  <a:spcPct val="0"/>
                </a:spcAft>
                <a:buClr>
                  <a:srgbClr val="000000"/>
                </a:buClr>
                <a:buSzTx/>
                <a:buFontTx/>
                <a:buNone/>
                <a:tabLst/>
                <a:defRPr/>
              </a:pPr>
              <a:endParaRPr kumimoji="0" sz="1400" b="0" i="0" u="none" strike="noStrike" kern="0" cap="none" spc="0" normalizeH="0" baseline="0" noProof="0">
                <a:ln>
                  <a:noFill/>
                </a:ln>
                <a:solidFill>
                  <a:srgbClr val="000000"/>
                </a:solidFill>
                <a:effectLst/>
                <a:uLnTx/>
                <a:uFillTx/>
                <a:latin typeface="Arial"/>
                <a:ea typeface="Osaka" pitchFamily="-64" charset="-128"/>
                <a:cs typeface="Arial"/>
                <a:sym typeface="Arial"/>
              </a:endParaRPr>
            </a:p>
          </p:txBody>
        </p:sp>
      </p:grpSp>
      <p:sp>
        <p:nvSpPr>
          <p:cNvPr id="17" name="Slide Number Placeholder 4">
            <a:extLst>
              <a:ext uri="{FF2B5EF4-FFF2-40B4-BE49-F238E27FC236}">
                <a16:creationId xmlns:a16="http://schemas.microsoft.com/office/drawing/2014/main" id="{17AF7DAF-61EC-4979-BDA6-D34148154047}"/>
              </a:ext>
            </a:extLst>
          </p:cNvPr>
          <p:cNvSpPr txBox="1">
            <a:spLocks/>
          </p:cNvSpPr>
          <p:nvPr/>
        </p:nvSpPr>
        <p:spPr bwMode="auto">
          <a:xfrm>
            <a:off x="5695619" y="4964372"/>
            <a:ext cx="1062990" cy="1096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defTabSz="457200" rtl="0" fontAlgn="base">
              <a:spcBef>
                <a:spcPct val="0"/>
              </a:spcBef>
              <a:spcAft>
                <a:spcPct val="0"/>
              </a:spcAft>
              <a:defRPr sz="900" kern="1200">
                <a:solidFill>
                  <a:srgbClr val="808080"/>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algn="r" defTabSz="513160" rtl="0" eaLnBrk="1" fontAlgn="base" latinLnBrk="0" hangingPunct="1">
              <a:lnSpc>
                <a:spcPct val="95000"/>
              </a:lnSpc>
              <a:spcBef>
                <a:spcPts val="806"/>
              </a:spcBef>
              <a:spcAft>
                <a:spcPct val="0"/>
              </a:spcAft>
              <a:buClr>
                <a:srgbClr val="000000"/>
              </a:buClr>
              <a:buSzPct val="90000"/>
              <a:buFontTx/>
              <a:buNone/>
              <a:tabLst/>
              <a:defRPr/>
            </a:pPr>
            <a:fld id="{9A3BDB57-A3B2-4CBD-A5AE-076F05FE3509}" type="slidenum">
              <a:rPr kumimoji="0" lang="en-US" sz="900" b="0" i="0" u="none" strike="noStrike" kern="1200" cap="none" spc="0" normalizeH="0" baseline="0" noProof="0" smtClean="0">
                <a:ln>
                  <a:noFill/>
                </a:ln>
                <a:solidFill>
                  <a:srgbClr val="808080"/>
                </a:solidFill>
                <a:effectLst/>
                <a:uLnTx/>
                <a:uFillTx/>
                <a:latin typeface="Arial" charset="0"/>
                <a:ea typeface="ＭＳ Ｐゴシック" charset="0"/>
              </a:rPr>
              <a:pPr marL="0" marR="0" lvl="0" indent="0" algn="r" defTabSz="513160" rtl="0" eaLnBrk="1" fontAlgn="base" latinLnBrk="0" hangingPunct="1">
                <a:lnSpc>
                  <a:spcPct val="95000"/>
                </a:lnSpc>
                <a:spcBef>
                  <a:spcPts val="806"/>
                </a:spcBef>
                <a:spcAft>
                  <a:spcPct val="0"/>
                </a:spcAft>
                <a:buClr>
                  <a:srgbClr val="000000"/>
                </a:buClr>
                <a:buSzPct val="90000"/>
                <a:buFontTx/>
                <a:buNone/>
                <a:tabLst/>
                <a:defRPr/>
              </a:pPr>
              <a:t>8</a:t>
            </a:fld>
            <a:endParaRPr kumimoji="0" lang="en-US" sz="900" b="0" i="0" u="none" strike="noStrike" kern="1200" cap="none" spc="0" normalizeH="0" baseline="0" noProof="0" dirty="0">
              <a:ln>
                <a:noFill/>
              </a:ln>
              <a:solidFill>
                <a:srgbClr val="808080"/>
              </a:solidFill>
              <a:effectLst/>
              <a:uLnTx/>
              <a:uFillTx/>
              <a:latin typeface="Arial" charset="0"/>
              <a:ea typeface="ＭＳ Ｐゴシック" charset="0"/>
            </a:endParaRPr>
          </a:p>
        </p:txBody>
      </p:sp>
    </p:spTree>
    <p:extLst>
      <p:ext uri="{BB962C8B-B14F-4D97-AF65-F5344CB8AC3E}">
        <p14:creationId xmlns:p14="http://schemas.microsoft.com/office/powerpoint/2010/main" val="42794902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ARTICULATE_DESIGN_ID_OLD_ TO BE DELETED" val="xp8qRPSy"/>
  <p:tag name="ARTICULATE_DESIGN_ID_2_BLUE THEME 2015 16X9" val="VrZXwfwF"/>
  <p:tag name="ARTICULATE_SLIDE_COUNT" val="162"/>
  <p:tag name="ARTICULATE_PROJECT_OPEN" val="0"/>
  <p:tag name="MMPROD_UIDATA" val="&lt;database version=&quot;11.0&quot;&gt;&lt;object type=&quot;1&quot; unique_id=&quot;10001&quot;&gt;&lt;object type=&quot;2&quot; unique_id=&quot;22404&quot;&gt;&lt;object type=&quot;3&quot; unique_id=&quot;1838115&quot;&gt;&lt;property id=&quot;20148&quot; value=&quot;5&quot;/&gt;&lt;property id=&quot;20300&quot; value=&quot;Slide 59 - &amp;quot;Walkthrough: Invite a Supplier for Qualification &amp;quot;&quot;/&gt;&lt;property id=&quot;20307&quot; value=&quot;499&quot;/&gt;&lt;/object&gt;&lt;object type=&quot;3&quot; unique_id=&quot;1838128&quot;&gt;&lt;property id=&quot;20148&quot; value=&quot;5&quot;/&gt;&lt;property id=&quot;20300&quot; value=&quot;Slide 1 - &amp;quot;Ariba Supplier Lifecycle &amp;amp; Performance Management&amp;quot;&quot;/&gt;&lt;property id=&quot;20307&quot; value=&quot;535&quot;/&gt;&lt;/object&gt;&lt;object type=&quot;3&quot; unique_id=&quot;1838132&quot;&gt;&lt;property id=&quot;20148&quot; value=&quot;5&quot;/&gt;&lt;property id=&quot;20300&quot; value=&quot;Slide 4 - &amp;quot;Ground Rules&amp;quot;&quot;/&gt;&lt;property id=&quot;20307&quot; value=&quot;536&quot;/&gt;&lt;/object&gt;&lt;object type=&quot;3&quot; unique_id=&quot;1838133&quot;&gt;&lt;property id=&quot;20148&quot; value=&quot;5&quot;/&gt;&lt;property id=&quot;20300&quot; value=&quot;Slide 29 - &amp;quot;Create a Supplier Request (1 of 4)&amp;quot;&quot;/&gt;&lt;property id=&quot;20307&quot; value=&quot;537&quot;/&gt;&lt;/object&gt;&lt;object type=&quot;3&quot; unique_id=&quot;1838134&quot;&gt;&lt;property id=&quot;20148&quot; value=&quot;5&quot;/&gt;&lt;property id=&quot;20300&quot; value=&quot;Slide 30 - &amp;quot;Create a Supplier Request (2 of 4)&amp;quot;&quot;/&gt;&lt;property id=&quot;20307&quot; value=&quot;538&quot;/&gt;&lt;/object&gt;&lt;object type=&quot;3&quot; unique_id=&quot;1838136&quot;&gt;&lt;property id=&quot;20148&quot; value=&quot;5&quot;/&gt;&lt;property id=&quot;20300&quot; value=&quot;Slide 33 - &amp;quot;Approve a Supplier Request (1 of 2)&amp;quot;&quot;/&gt;&lt;property id=&quot;20307&quot; value=&quot;540&quot;/&gt;&lt;/object&gt;&lt;object type=&quot;3&quot; unique_id=&quot;1838137&quot;&gt;&lt;property id=&quot;20148&quot; value=&quot;5&quot;/&gt;&lt;property id=&quot;20300&quot; value=&quot;Slide 131 - &amp;quot;Knowledge Check 5&amp;quot;&quot;/&gt;&lt;property id=&quot;20307&quot; value=&quot;551&quot;/&gt;&lt;/object&gt;&lt;object type=&quot;3&quot; unique_id=&quot;1838195&quot;&gt;&lt;property id=&quot;20148&quot; value=&quot;5&quot;/&gt;&lt;property id=&quot;20300&quot; value=&quot;Slide 167 - &amp;quot;Running Prepackaged Supplier Reports (2 of 4)&amp;quot;&quot;/&gt;&lt;property id=&quot;20307&quot; value=&quot;639&quot;/&gt;&lt;/object&gt;&lt;object type=&quot;3&quot; unique_id=&quot;1838196&quot;&gt;&lt;property id=&quot;20148&quot; value=&quot;5&quot;/&gt;&lt;property id=&quot;20300&quot; value=&quot;Slide 168 - &amp;quot;Running Prepackaged Supplier Reports (3 of 4)&amp;quot;&quot;/&gt;&lt;property id=&quot;20307&quot; value=&quot;640&quot;/&gt;&lt;/object&gt;&lt;object type=&quot;3&quot; unique_id=&quot;1838197&quot;&gt;&lt;property id=&quot;20148&quot; value=&quot;5&quot;/&gt;&lt;property id=&quot;20300&quot; value=&quot;Slide 169 - &amp;quot;Running Prepackaged Supplier Reports (4 of 4)&amp;quot;&quot;/&gt;&lt;property id=&quot;20307&quot; value=&quot;641&quot;/&gt;&lt;/object&gt;&lt;object type=&quot;3&quot; unique_id=&quot;1838199&quot;&gt;&lt;property id=&quot;20148&quot; value=&quot;5&quot;/&gt;&lt;property id=&quot;20300&quot; value=&quot;Slide 153 - &amp;quot;Walkthrough: Closing a Supplier Relationship&amp;quot;&quot;/&gt;&lt;property id=&quot;20307&quot; value=&quot;643&quot;/&gt;&lt;/object&gt;&lt;object type=&quot;3&quot; unique_id=&quot;1838200&quot;&gt;&lt;property id=&quot;20148&quot; value=&quot;5&quot;/&gt;&lt;property id=&quot;20300&quot; value=&quot;Slide 154 - &amp;quot;Closing a Supplier Relationship (1 of 8)&amp;quot;&quot;/&gt;&lt;property id=&quot;20307&quot; value=&quot;644&quot;/&gt;&lt;/object&gt;&lt;object type=&quot;3&quot; unique_id=&quot;1838201&quot;&gt;&lt;property id=&quot;20148&quot; value=&quot;5&quot;/&gt;&lt;property id=&quot;20300&quot; value=&quot;Slide 155 - &amp;quot;Closing a Supplier Relationship (2 of 8)&amp;quot;&quot;/&gt;&lt;property id=&quot;20307&quot; value=&quot;645&quot;/&gt;&lt;/object&gt;&lt;object type=&quot;3&quot; unique_id=&quot;1838202&quot;&gt;&lt;property id=&quot;20148&quot; value=&quot;5&quot;/&gt;&lt;property id=&quot;20300&quot; value=&quot;Slide 156 - &amp;quot;Closing a Supplier Relationship (3 of 8)&amp;quot;&quot;/&gt;&lt;property id=&quot;20307&quot; value=&quot;646&quot;/&gt;&lt;/object&gt;&lt;object type=&quot;3&quot; unique_id=&quot;1838203&quot;&gt;&lt;property id=&quot;20148&quot; value=&quot;5&quot;/&gt;&lt;property id=&quot;20300&quot; value=&quot;Slide 157 - &amp;quot;Closing a Supplier Relationship (4 of 8)&amp;quot;&quot;/&gt;&lt;property id=&quot;20307&quot; value=&quot;647&quot;/&gt;&lt;/object&gt;&lt;object type=&quot;3&quot; unique_id=&quot;1838204&quot;&gt;&lt;property id=&quot;20148&quot; value=&quot;5&quot;/&gt;&lt;property id=&quot;20300&quot; value=&quot;Slide 170 - &amp;quot;Lesson Summary&amp;quot;&quot;/&gt;&lt;property id=&quot;20307&quot; value=&quot;648&quot;/&gt;&lt;/object&gt;&lt;object type=&quot;3&quot; unique_id=&quot;1838207&quot;&gt;&lt;property id=&quot;20148&quot; value=&quot;5&quot;/&gt;&lt;property id=&quot;20300&quot; value=&quot;Slide 3 - &amp;quot;Introduction&amp;quot;&quot;/&gt;&lt;property id=&quot;20307&quot; value=&quot;650&quot;/&gt;&lt;/object&gt;&lt;object type=&quot;3&quot; unique_id=&quot;1838209&quot;&gt;&lt;property id=&quot;20148&quot; value=&quot;5&quot;/&gt;&lt;property id=&quot;20300&quot; value=&quot;Slide 75 - &amp;quot;Disqualify a Supplier (2 of 2)&amp;quot;&quot;/&gt;&lt;property id=&quot;20307&quot; value=&quot;652&quot;/&gt;&lt;/object&gt;&lt;object type=&quot;3&quot; unique_id=&quot;1838211&quot;&gt;&lt;property id=&quot;20148&quot; value=&quot;5&quot;/&gt;&lt;property id=&quot;20300&quot; value=&quot;Slide 87 - &amp;quot;Create a Project (4 of 5)&amp;quot;&quot;/&gt;&lt;property id=&quot;20307&quot; value=&quot;656&quot;/&gt;&lt;/object&gt;&lt;object type=&quot;3&quot; unique_id=&quot;1838212&quot;&gt;&lt;property id=&quot;20148&quot; value=&quot;5&quot;/&gt;&lt;property id=&quot;20300&quot; value=&quot;Slide 88 - &amp;quot;Create a Project (5 of 5)&amp;quot;&quot;/&gt;&lt;property id=&quot;20307&quot; value=&quot;657&quot;/&gt;&lt;/object&gt;&lt;object type=&quot;3&quot; unique_id=&quot;1838213&quot;&gt;&lt;property id=&quot;20148&quot; value=&quot;5&quot;/&gt;&lt;property id=&quot;20300&quot; value=&quot;Slide 89 - &amp;quot;Tasks Tab – Establish Supplier Goals&amp;quot;&quot;/&gt;&lt;property id=&quot;20307&quot; value=&quot;658&quot;/&gt;&lt;/object&gt;&lt;object type=&quot;3&quot; unique_id=&quot;1838214&quot;&gt;&lt;property id=&quot;20148&quot; value=&quot;5&quot;/&gt;&lt;property id=&quot;20300&quot; value=&quot;Slide 107 - &amp;quot;Tasks Tab – Manage Supplier Performance &amp;quot;&quot;/&gt;&lt;property id=&quot;20307&quot; value=&quot;660&quot;/&gt;&lt;/object&gt;&lt;object type=&quot;3&quot; unique_id=&quot;1838215&quot;&gt;&lt;property id=&quot;20148&quot; value=&quot;5&quot;/&gt;&lt;property id=&quot;20300&quot; value=&quot;Slide 116 - &amp;quot;Running the Supplier Survey (3 of 5)&amp;quot;&quot;/&gt;&lt;property id=&quot;20307&quot; value=&quot;661&quot;/&gt;&lt;/object&gt;&lt;object type=&quot;3&quot; unique_id=&quot;1838216&quot;&gt;&lt;property id=&quot;20148&quot; value=&quot;5&quot;/&gt;&lt;property id=&quot;20300&quot; value=&quot;Slide 145 - &amp;quot;Developing Supplier Action Plan (2 of 3)&amp;quot;&quot;/&gt;&lt;property id=&quot;20307&quot; value=&quot;662&quot;/&gt;&lt;/object&gt;&lt;object type=&quot;3&quot; unique_id=&quot;1838217&quot;&gt;&lt;property id=&quot;20148&quot; value=&quot;5&quot;/&gt;&lt;property id=&quot;20300&quot; value=&quot;Slide 152 - &amp;quot;Tasks Tab – End Supplier Relationship&amp;quot;&quot;/&gt;&lt;property id=&quot;20307&quot; value=&quot;663&quot;/&gt;&lt;/object&gt;&lt;object type=&quot;3&quot; unique_id=&quot;1838218&quot;&gt;&lt;property id=&quot;20148&quot; value=&quot;5&quot;/&gt;&lt;property id=&quot;20300&quot; value=&quot;Slide 165 - &amp;quot;Walkthrough: Running Prepackaged Supplier Reports&amp;quot;&quot;/&gt;&lt;property id=&quot;20307&quot; value=&quot;664&quot;/&gt;&lt;/object&gt;&lt;object type=&quot;3&quot; unique_id=&quot;1838220&quot;&gt;&lt;property id=&quot;20148&quot; value=&quot;5&quot;/&gt;&lt;property id=&quot;20300&quot; value=&quot;Slide 158 - &amp;quot;Closing a Supplier Relationship (5 of 8)&amp;quot;&quot;/&gt;&lt;property id=&quot;20307&quot; value=&quot;665&quot;/&gt;&lt;/object&gt;&lt;object type=&quot;3&quot; unique_id=&quot;1838222&quot;&gt;&lt;property id=&quot;20148&quot; value=&quot;5&quot;/&gt;&lt;property id=&quot;20300&quot; value=&quot;Slide 159 - &amp;quot;Closing a Supplier Relationship (6 of 8)&amp;quot;&quot;/&gt;&lt;property id=&quot;20307&quot; value=&quot;666&quot;/&gt;&lt;/object&gt;&lt;object type=&quot;3&quot; unique_id=&quot;1838223&quot;&gt;&lt;property id=&quot;20148&quot; value=&quot;5&quot;/&gt;&lt;property id=&quot;20300&quot; value=&quot;Slide 160 - &amp;quot;Closing a Supplier Relationship (7 of 8)&amp;quot;&quot;/&gt;&lt;property id=&quot;20307&quot; value=&quot;667&quot;/&gt;&lt;/object&gt;&lt;object type=&quot;3&quot; unique_id=&quot;1838224&quot;&gt;&lt;property id=&quot;20148&quot; value=&quot;5&quot;/&gt;&lt;property id=&quot;20300&quot; value=&quot;Slide 161 - &amp;quot;Closing a Supplier Relationship (8 of 8)&amp;quot;&quot;/&gt;&lt;property id=&quot;20307&quot; value=&quot;668&quot;/&gt;&lt;/object&gt;&lt;object type=&quot;3&quot; unique_id=&quot;1838225&quot;&gt;&lt;property id=&quot;20148&quot; value=&quot;5&quot;/&gt;&lt;property id=&quot;20300&quot; value=&quot;Slide 139 - &amp;quot;Conducting Supplier Business Review (2 of 5)&amp;quot;&quot;/&gt;&lt;property id=&quot;20307&quot; value=&quot;669&quot;/&gt;&lt;/object&gt;&lt;object type=&quot;3&quot; unique_id=&quot;1838226&quot;&gt;&lt;property id=&quot;20148&quot; value=&quot;5&quot;/&gt;&lt;property id=&quot;20300&quot; value=&quot;Slide 27 - &amp;quot;Supplier Request Overview&amp;quot;&quot;/&gt;&lt;property id=&quot;20307&quot; value=&quot;670&quot;/&gt;&lt;/object&gt;&lt;object type=&quot;3&quot; unique_id=&quot;1840563&quot;&gt;&lt;property id=&quot;20148&quot; value=&quot;5&quot;/&gt;&lt;property id=&quot;20300&quot; value=&quot;Slide 2 - &amp;quot;Course Agenda&amp;quot;&quot;/&gt;&lt;property id=&quot;20307&quot; value=&quot;674&quot;/&gt;&lt;/object&gt;&lt;object type=&quot;3&quot; unique_id=&quot;1840564&quot;&gt;&lt;property id=&quot;20148&quot; value=&quot;5&quot;/&gt;&lt;property id=&quot;20300&quot; value=&quot;Slide 5 - &amp;quot;Course Objectives&amp;quot;&quot;/&gt;&lt;property id=&quot;20307&quot; value=&quot;304&quot;/&gt;&lt;/object&gt;&lt;object type=&quot;3&quot; unique_id=&quot;1840565&quot;&gt;&lt;property id=&quot;20148&quot; value=&quot;5&quot;/&gt;&lt;property id=&quot;20300&quot; value=&quot;Slide 6 - &amp;quot;Introduction to Ariba Supplier Lifecycle &amp;amp; Performance &amp;quot;&quot;/&gt;&lt;property id=&quot;20307&quot; value=&quot;257&quot;/&gt;&lt;/object&gt;&lt;object type=&quot;3&quot; unique_id=&quot;1840566&quot;&gt;&lt;property id=&quot;20148&quot; value=&quot;5&quot;/&gt;&lt;property id=&quot;20300&quot; value=&quot;Slide 7 - &amp;quot;Lesson Objectives&amp;quot;&quot;/&gt;&lt;property id=&quot;20307&quot; value=&quot;351&quot;/&gt;&lt;/object&gt;&lt;object type=&quot;3&quot; unique_id=&quot;1840567&quot;&gt;&lt;property id=&quot;20148&quot; value=&quot;5&quot;/&gt;&lt;property id=&quot;20300&quot; value=&quot;Slide 8 - &amp;quot;Key Terms and Concepts&amp;quot;&quot;/&gt;&lt;property id=&quot;20307&quot; value=&quot;313&quot;/&gt;&lt;/object&gt;&lt;object type=&quot;3&quot; unique_id=&quot;1840568&quot;&gt;&lt;property id=&quot;20148&quot; value=&quot;5&quot;/&gt;&lt;property id=&quot;20300&quot; value=&quot;Slide 9 - &amp;quot;Supplier Lifecycle in Ariba&amp;quot;&quot;/&gt;&lt;property id=&quot;20307&quot; value=&quot;345&quot;/&gt;&lt;/object&gt;&lt;object type=&quot;3&quot; unique_id=&quot;1840569&quot;&gt;&lt;property id=&quot;20148&quot; value=&quot;5&quot;/&gt;&lt;property id=&quot;20300&quot; value=&quot;Slide 10 - &amp;quot;Lesson Summary&amp;quot;&quot;/&gt;&lt;property id=&quot;20307&quot; value=&quot;357&quot;/&gt;&lt;/object&gt;&lt;object type=&quot;3&quot; unique_id=&quot;1840570&quot;&gt;&lt;property id=&quot;20148&quot; value=&quot;5&quot;/&gt;&lt;property id=&quot;20300&quot; value=&quot;Slide 11 - &amp;quot;Ariba Supplier Lifecycle &amp;amp; Performance Navigation&amp;quot;&quot;/&gt;&lt;property id=&quot;20307&quot; value=&quot;316&quot;/&gt;&lt;/object&gt;&lt;object type=&quot;3&quot; unique_id=&quot;1840571&quot;&gt;&lt;property id=&quot;20148&quot; value=&quot;5&quot;/&gt;&lt;property id=&quot;20300&quot; value=&quot;Slide 12 - &amp;quot;Lesson Objectives&amp;quot;&quot;/&gt;&lt;property id=&quot;20307&quot; value=&quot;356&quot;/&gt;&lt;/object&gt;&lt;object type=&quot;3&quot; unique_id=&quot;1840572&quot;&gt;&lt;property id=&quot;20148&quot; value=&quot;5&quot;/&gt;&lt;property id=&quot;20300&quot; value=&quot;Slide 13 - &amp;quot;Homepage Functionality (1 of 3)&amp;quot;&quot;/&gt;&lt;property id=&quot;20307&quot; value=&quot;350&quot;/&gt;&lt;/object&gt;&lt;object type=&quot;3&quot; unique_id=&quot;1840573&quot;&gt;&lt;property id=&quot;20148&quot; value=&quot;5&quot;/&gt;&lt;property id=&quot;20300&quot; value=&quot;Slide 14 - &amp;quot;Homepage Functionality (2 of 3)&amp;quot;&quot;/&gt;&lt;property id=&quot;20307&quot; value=&quot;673&quot;/&gt;&lt;/object&gt;&lt;object type=&quot;3&quot; unique_id=&quot;1840574&quot;&gt;&lt;property id=&quot;20148&quot; value=&quot;5&quot;/&gt;&lt;property id=&quot;20300&quot; value=&quot;Slide 15 - &amp;quot;Homepage Functionality (3 of 3)&amp;quot;&quot;/&gt;&lt;property id=&quot;20307&quot; value=&quot;349&quot;/&gt;&lt;/object&gt;&lt;object type=&quot;3&quot; unique_id=&quot;1840575&quot;&gt;&lt;property id=&quot;20148&quot; value=&quot;5&quot;/&gt;&lt;property id=&quot;20300&quot; value=&quot;Slide 16 - &amp;quot;View Supplier Details (1 of 2)&amp;quot;&quot;/&gt;&lt;property id=&quot;20307&quot; value=&quot;328&quot;/&gt;&lt;/object&gt;&lt;object type=&quot;3&quot; unique_id=&quot;1840576&quot;&gt;&lt;property id=&quot;20148&quot; value=&quot;5&quot;/&gt;&lt;property id=&quot;20300&quot; value=&quot;Slide 17 - &amp;quot;View Supplier Details (2 of 2)&amp;quot;&quot;/&gt;&lt;property id=&quot;20307&quot; value=&quot;358&quot;/&gt;&lt;/object&gt;&lt;object type=&quot;3&quot; unique_id=&quot;1840579&quot;&gt;&lt;property id=&quot;20148&quot; value=&quot;5&quot;/&gt;&lt;property id=&quot;20300&quot; value=&quot;Slide 18 - &amp;quot;Exercise: Viewing a Supplier&amp;quot;&quot;/&gt;&lt;property id=&quot;20307&quot; value=&quot;352&quot;/&gt;&lt;/object&gt;&lt;object type=&quot;3&quot; unique_id=&quot;1840580&quot;&gt;&lt;property id=&quot;20148&quot; value=&quot;5&quot;/&gt;&lt;property id=&quot;20300&quot; value=&quot;Slide 19 - &amp;quot;Knowledge Check 1&amp;quot;&quot;/&gt;&lt;property id=&quot;20307&quot; value=&quot;353&quot;/&gt;&lt;/object&gt;&lt;object type=&quot;3&quot; unique_id=&quot;1840581&quot;&gt;&lt;property id=&quot;20148&quot; value=&quot;5&quot;/&gt;&lt;property id=&quot;20300&quot; value=&quot;Slide 20 - &amp;quot;Knowledge Check 1 - Answer&amp;quot;&quot;/&gt;&lt;property id=&quot;20307&quot; value=&quot;354&quot;/&gt;&lt;/object&gt;&lt;object type=&quot;3&quot; unique_id=&quot;1840582&quot;&gt;&lt;property id=&quot;20148&quot; value=&quot;5&quot;/&gt;&lt;property id=&quot;20300&quot; value=&quot;Slide 21 - &amp;quot;Lesson Summary&amp;quot;&quot;/&gt;&lt;property id=&quot;20307&quot; value=&quot;355&quot;/&gt;&lt;/object&gt;&lt;object type=&quot;3&quot; unique_id=&quot;1840583&quot;&gt;&lt;property id=&quot;20148&quot; value=&quot;5&quot;/&gt;&lt;property id=&quot;20300&quot; value=&quot;Slide 22 - &amp;quot;Supplier Request&amp;quot;&quot;/&gt;&lt;property id=&quot;20307&quot; value=&quot;332&quot;/&gt;&lt;/object&gt;&lt;object type=&quot;3&quot; unique_id=&quot;1840584&quot;&gt;&lt;property id=&quot;20148&quot; value=&quot;5&quot;/&gt;&lt;property id=&quot;20300&quot; value=&quot;Slide 23 - &amp;quot;Lesson Objectives&amp;quot;&quot;/&gt;&lt;property id=&quot;20307&quot; value=&quot;359&quot;/&gt;&lt;/object&gt;&lt;object type=&quot;3&quot; unique_id=&quot;1840585&quot;&gt;&lt;property id=&quot;20148&quot; value=&quot;5&quot;/&gt;&lt;property id=&quot;20300&quot; value=&quot;Slide 24 - &amp;quot;Supplier Onboarding Process*&amp;quot;&quot;/&gt;&lt;property id=&quot;20307&quot; value=&quot;360&quot;/&gt;&lt;/object&gt;&lt;object type=&quot;3&quot; unique_id=&quot;1840586&quot;&gt;&lt;property id=&quot;20148&quot; value=&quot;5&quot;/&gt;&lt;property id=&quot;20300&quot; value=&quot;Slide 26 - &amp;quot;Supplier Request Overview&amp;quot;&quot;/&gt;&lt;property id=&quot;20307&quot; value=&quot;418&quot;/&gt;&lt;/object&gt;&lt;object type=&quot;3&quot; unique_id=&quot;1840587&quot;&gt;&lt;property id=&quot;20148&quot; value=&quot;5&quot;/&gt;&lt;property id=&quot;20300&quot; value=&quot;Slide 28 - &amp;quot;Walkthrough: Create a Supplier Request&amp;quot;&quot;/&gt;&lt;property id=&quot;20307&quot; value=&quot;419&quot;/&gt;&lt;/object&gt;&lt;object type=&quot;3&quot; unique_id=&quot;1840588&quot;&gt;&lt;property id=&quot;20148&quot; value=&quot;5&quot;/&gt;&lt;property id=&quot;20300&quot; value=&quot;Slide 32 - &amp;quot;Create a Supplier Request (4 of 4)&amp;quot;&quot;/&gt;&lt;property id=&quot;20307&quot; value=&quot;539&quot;/&gt;&lt;/object&gt;&lt;object type=&quot;3&quot; unique_id=&quot;1840589&quot;&gt;&lt;property id=&quot;20148&quot; value=&quot;5&quot;/&gt;&lt;property id=&quot;20300&quot; value=&quot;Slide 34 - &amp;quot;Approve a Supplier Request (2 of 2)&amp;quot;&quot;/&gt;&lt;property id=&quot;20307&quot; value=&quot;541&quot;/&gt;&lt;/object&gt;&lt;object type=&quot;3&quot; unique_id=&quot;1840590&quot;&gt;&lt;property id=&quot;20148&quot; value=&quot;5&quot;/&gt;&lt;property id=&quot;20300&quot; value=&quot;Slide 35 - &amp;quot;Supplier Creation&amp;quot;&quot;/&gt;&lt;property id=&quot;20307&quot; value=&quot;542&quot;/&gt;&lt;/object&gt;&lt;object type=&quot;3&quot; unique_id=&quot;1840591&quot;&gt;&lt;property id=&quot;20148&quot; value=&quot;5&quot;/&gt;&lt;property id=&quot;20300&quot; value=&quot;Slide 36 - &amp;quot;Exercise: Requesting a Supplier&amp;quot;&quot;/&gt;&lt;property id=&quot;20307&quot; value=&quot;420&quot;/&gt;&lt;/object&gt;&lt;object type=&quot;3&quot; unique_id=&quot;1840592&quot;&gt;&lt;property id=&quot;20148&quot; value=&quot;5&quot;/&gt;&lt;property id=&quot;20300&quot; value=&quot;Slide 37 - &amp;quot;Knowledge Check 2&amp;quot;&quot;/&gt;&lt;property id=&quot;20307&quot; value=&quot;543&quot;/&gt;&lt;/object&gt;&lt;object type=&quot;3&quot; unique_id=&quot;1840593&quot;&gt;&lt;property id=&quot;20148&quot; value=&quot;5&quot;/&gt;&lt;property id=&quot;20300&quot; value=&quot;Slide 38 - &amp;quot;Knowledge Check 2 - Answer&amp;quot;&quot;/&gt;&lt;property id=&quot;20307&quot; value=&quot;544&quot;/&gt;&lt;/object&gt;&lt;object type=&quot;3&quot; unique_id=&quot;1840594&quot;&gt;&lt;property id=&quot;20148&quot; value=&quot;5&quot;/&gt;&lt;property id=&quot;20300&quot; value=&quot;Slide 39 - &amp;quot;Lesson Summary&amp;quot;&quot;/&gt;&lt;property id=&quot;20307&quot; value=&quot;370&quot;/&gt;&lt;/object&gt;&lt;object type=&quot;3&quot; unique_id=&quot;1840595&quot;&gt;&lt;property id=&quot;20148&quot; value=&quot;5&quot;/&gt;&lt;property id=&quot;20300&quot; value=&quot;Slide 40 - &amp;quot;Supplier Registration&amp;quot;&quot;/&gt;&lt;property id=&quot;20307&quot; value=&quot;340&quot;/&gt;&lt;/object&gt;&lt;object type=&quot;3&quot; unique_id=&quot;1840596&quot;&gt;&lt;property id=&quot;20148&quot; value=&quot;5&quot;/&gt;&lt;property id=&quot;20300&quot; value=&quot;Slide 41 - &amp;quot;Lesson Objectives&amp;quot;&quot;/&gt;&lt;property id=&quot;20307&quot; value=&quot;371&quot;/&gt;&lt;/object&gt;&lt;object type=&quot;3&quot; unique_id=&quot;1840597&quot;&gt;&lt;property id=&quot;20148&quot; value=&quot;5&quot;/&gt;&lt;property id=&quot;20300&quot; value=&quot;Slide 42 - &amp;quot;Supplier Registration Overview&amp;quot;&quot;/&gt;&lt;property id=&quot;20307&quot; value=&quot;584&quot;/&gt;&lt;/object&gt;&lt;object type=&quot;3&quot; unique_id=&quot;1840598&quot;&gt;&lt;property id=&quot;20148&quot; value=&quot;5&quot;/&gt;&lt;property id=&quot;20300&quot; value=&quot;Slide 43 - &amp;quot;Walkthrough: Invite a Supplier to Register &amp;quot;&quot;/&gt;&lt;property id=&quot;20307&quot; value=&quot;498&quot;/&gt;&lt;/object&gt;&lt;object type=&quot;3&quot; unique_id=&quot;1840599&quot;&gt;&lt;property id=&quot;20148&quot; value=&quot;5&quot;/&gt;&lt;property id=&quot;20300&quot; value=&quot;Slide 44 - &amp;quot;Invite a Supplier to Register (1 of 5)&amp;quot;&quot;/&gt;&lt;property id=&quot;20307&quot; value=&quot;545&quot;/&gt;&lt;/object&gt;&lt;object type=&quot;3&quot; unique_id=&quot;1840600&quot;&gt;&lt;property id=&quot;20148&quot; value=&quot;5&quot;/&gt;&lt;property id=&quot;20300&quot; value=&quot;Slide 45 - &amp;quot;Invite a Supplier to Register (2 of 5)&amp;quot;&quot;/&gt;&lt;property id=&quot;20307&quot; value=&quot;546&quot;/&gt;&lt;/object&gt;&lt;object type=&quot;3&quot; unique_id=&quot;1840601&quot;&gt;&lt;property id=&quot;20148&quot; value=&quot;5&quot;/&gt;&lt;property id=&quot;20300&quot; value=&quot;Slide 48 - &amp;quot;Invite a Supplier to Register (5 of 5)&amp;quot;&quot;/&gt;&lt;property id=&quot;20307&quot; value=&quot;547&quot;/&gt;&lt;/object&gt;&lt;object type=&quot;3&quot; unique_id=&quot;1840602&quot;&gt;&lt;property id=&quot;20148&quot; value=&quot;5&quot;/&gt;&lt;property id=&quot;20300&quot; value=&quot;Slide 49 - &amp;quot;Supplier’s Response to Registration&amp;quot;&quot;/&gt;&lt;property id=&quot;20307&quot; value=&quot;548&quot;/&gt;&lt;/object&gt;&lt;object type=&quot;3&quot; unique_id=&quot;1840603&quot;&gt;&lt;property id=&quot;20148&quot; value=&quot;5&quot;/&gt;&lt;property id=&quot;20300&quot; value=&quot;Slide 50 - &amp;quot;Approve Supplier Registration (1 of 2)&amp;quot;&quot;/&gt;&lt;property id=&quot;20307&quot; value=&quot;549&quot;/&gt;&lt;/object&gt;&lt;object type=&quot;3&quot; unique_id=&quot;1840604&quot;&gt;&lt;property id=&quot;20148&quot; value=&quot;5&quot;/&gt;&lt;property id=&quot;20300&quot; value=&quot;Slide 51 - &amp;quot;Approve Supplier Registration (2 of 2)&amp;quot;&quot;/&gt;&lt;property id=&quot;20307&quot; value=&quot;550&quot;/&gt;&lt;/object&gt;&lt;object type=&quot;3&quot; unique_id=&quot;1840605&quot;&gt;&lt;property id=&quot;20148&quot; value=&quot;5&quot;/&gt;&lt;property id=&quot;20300&quot; value=&quot;Slide 52 - &amp;quot;Exercise: Supplier Registration Process&amp;quot;&quot;/&gt;&lt;property id=&quot;20307&quot; value=&quot;382&quot;/&gt;&lt;/object&gt;&lt;object type=&quot;3&quot; unique_id=&quot;1840606&quot;&gt;&lt;property id=&quot;20148&quot; value=&quot;5&quot;/&gt;&lt;property id=&quot;20300&quot; value=&quot;Slide 53 - &amp;quot;Knowledge Check 3&amp;quot;&quot;/&gt;&lt;property id=&quot;20307&quot; value=&quot;383&quot;/&gt;&lt;/object&gt;&lt;object type=&quot;3&quot; unique_id=&quot;1840607&quot;&gt;&lt;property id=&quot;20148&quot; value=&quot;5&quot;/&gt;&lt;property id=&quot;20300&quot; value=&quot;Slide 54 - &amp;quot;Knowledge Check 3 - Answer&amp;quot;&quot;/&gt;&lt;property id=&quot;20307&quot; value=&quot;384&quot;/&gt;&lt;/object&gt;&lt;object type=&quot;3&quot; unique_id=&quot;1840608&quot;&gt;&lt;property id=&quot;20148&quot; value=&quot;5&quot;/&gt;&lt;property id=&quot;20300&quot; value=&quot;Slide 55 - &amp;quot;Lesson Summary&amp;quot;&quot;/&gt;&lt;property id=&quot;20307&quot; value=&quot;385&quot;/&gt;&lt;/object&gt;&lt;object type=&quot;3&quot; unique_id=&quot;1840609&quot;&gt;&lt;property id=&quot;20148&quot; value=&quot;5&quot;/&gt;&lt;property id=&quot;20300&quot; value=&quot;Slide 56 - &amp;quot;Supplier Qualification&amp;quot;&quot;/&gt;&lt;property id=&quot;20307&quot; value=&quot;386&quot;/&gt;&lt;/object&gt;&lt;object type=&quot;3&quot; unique_id=&quot;1840610&quot;&gt;&lt;property id=&quot;20148&quot; value=&quot;5&quot;/&gt;&lt;property id=&quot;20300&quot; value=&quot;Slide 57 - &amp;quot;Lesson Objectives&amp;quot;&quot;/&gt;&lt;property id=&quot;20307&quot; value=&quot;387&quot;/&gt;&lt;/object&gt;&lt;object type=&quot;3&quot; unique_id=&quot;1840611&quot;&gt;&lt;property id=&quot;20148&quot; value=&quot;5&quot;/&gt;&lt;property id=&quot;20300&quot; value=&quot;Slide 58 - &amp;quot;Supplier Qualification Overview&amp;quot;&quot;/&gt;&lt;property id=&quot;20307&quot; value=&quot;388&quot;/&gt;&lt;/object&gt;&lt;object type=&quot;3&quot; unique_id=&quot;1840612&quot;&gt;&lt;property id=&quot;20148&quot; value=&quot;5&quot;/&gt;&lt;property id=&quot;20300&quot; value=&quot;Slide 60 - &amp;quot;Invite a Supplier for Qualification (1 of 6)&amp;quot;&quot;/&gt;&lt;property id=&quot;20307&quot; value=&quot;389&quot;/&gt;&lt;/object&gt;&lt;object type=&quot;3&quot; unique_id=&quot;1840613&quot;&gt;&lt;property id=&quot;20148&quot; value=&quot;5&quot;/&gt;&lt;property id=&quot;20300&quot; value=&quot;Slide 61 - &amp;quot;Invite a Supplier for Qualification (2 of 6)&amp;quot;&quot;/&gt;&lt;property id=&quot;20307&quot; value=&quot;390&quot;/&gt;&lt;/object&gt;&lt;object type=&quot;3&quot; unique_id=&quot;1840614&quot;&gt;&lt;property id=&quot;20148&quot; value=&quot;5&quot;/&gt;&lt;property id=&quot;20300&quot; value=&quot;Slide 62 - &amp;quot;Invite a Supplier for Qualification (3 of 6)&amp;quot;&quot;/&gt;&lt;property id=&quot;20307&quot; value=&quot;585&quot;/&gt;&lt;/object&gt;&lt;object type=&quot;3&quot; unique_id=&quot;1840615&quot;&gt;&lt;property id=&quot;20148&quot; value=&quot;5&quot;/&gt;&lt;property id=&quot;20300&quot; value=&quot;Slide 63 - &amp;quot;Invite a Supplier for Qualification (4 of 6)&amp;quot;&quot;/&gt;&lt;property id=&quot;20307&quot; value=&quot;655&quot;/&gt;&lt;/object&gt;&lt;object type=&quot;3&quot; unique_id=&quot;1840616&quot;&gt;&lt;property id=&quot;20148&quot; value=&quot;5&quot;/&gt;&lt;property id=&quot;20300&quot; value=&quot;Slide 65 - &amp;quot;Invite a Supplier for Qualification (6 of 6)&amp;quot;&quot;/&gt;&lt;property id=&quot;20307&quot; value=&quot;586&quot;/&gt;&lt;/object&gt;&lt;object type=&quot;3&quot; unique_id=&quot;1840617&quot;&gt;&lt;property id=&quot;20148&quot; value=&quot;5&quot;/&gt;&lt;property id=&quot;20300&quot; value=&quot;Slide 66 - &amp;quot;Supplier’s Response to Qualification &amp;quot;&quot;/&gt;&lt;property id=&quot;20307&quot; value=&quot;587&quot;/&gt;&lt;/object&gt;&lt;object type=&quot;3&quot; unique_id=&quot;1840618&quot;&gt;&lt;property id=&quot;20148&quot; value=&quot;5&quot;/&gt;&lt;property id=&quot;20300&quot; value=&quot;Slide 67 - &amp;quot;Approve Supplier Qualification (1 of 3)&amp;quot;&quot;/&gt;&lt;property id=&quot;20307&quot; value=&quot;588&quot;/&gt;&lt;/object&gt;&lt;object type=&quot;3&quot; unique_id=&quot;1840619&quot;&gt;&lt;property id=&quot;20148&quot; value=&quot;5&quot;/&gt;&lt;property id=&quot;20300&quot; value=&quot;Slide 68 - &amp;quot;Approve Supplier Qualification (2 of 3) &amp;quot;&quot;/&gt;&lt;property id=&quot;20307&quot; value=&quot;589&quot;/&gt;&lt;/object&gt;&lt;object type=&quot;3&quot; unique_id=&quot;1840620&quot;&gt;&lt;property id=&quot;20148&quot; value=&quot;5&quot;/&gt;&lt;property id=&quot;20300&quot; value=&quot;Slide 69 - &amp;quot;Approve Supplier Qualification (3 of 3) &amp;quot;&quot;/&gt;&lt;property id=&quot;20307&quot; value=&quot;590&quot;/&gt;&lt;/object&gt;&lt;object type=&quot;3&quot; unique_id=&quot;1840621&quot;&gt;&lt;property id=&quot;20148&quot; value=&quot;5&quot;/&gt;&lt;property id=&quot;20300&quot; value=&quot;Slide 70 - &amp;quot;Exercise: Supplier Qualification Process&amp;quot;&quot;/&gt;&lt;property id=&quot;20307&quot; value=&quot;398&quot;/&gt;&lt;/object&gt;&lt;object type=&quot;3&quot; unique_id=&quot;1840622&quot;&gt;&lt;property id=&quot;20148&quot; value=&quot;5&quot;/&gt;&lt;property id=&quot;20300&quot; value=&quot;Slide 71 - &amp;quot;Preferred Suppliers&amp;quot;&quot;/&gt;&lt;property id=&quot;20307&quot; value=&quot;399&quot;/&gt;&lt;/object&gt;&lt;object type=&quot;3&quot; unique_id=&quot;1840632&quot;&gt;&lt;property id=&quot;20148&quot; value=&quot;5&quot;/&gt;&lt;property id=&quot;20300&quot; value=&quot;Slide 72 - &amp;quot;Supplier Disqualification&amp;quot;&quot;/&gt;&lt;property id=&quot;20307&quot; value=&quot;407&quot;/&gt;&lt;/object&gt;&lt;object type=&quot;3&quot; unique_id=&quot;1840633&quot;&gt;&lt;property id=&quot;20148&quot; value=&quot;5&quot;/&gt;&lt;property id=&quot;20300&quot; value=&quot;Slide 73 - &amp;quot;Walkthrough: Disqualify a Supplier &amp;quot;&quot;/&gt;&lt;property id=&quot;20307&quot; value=&quot;501&quot;/&gt;&lt;/object&gt;&lt;object type=&quot;3&quot; unique_id=&quot;1840634&quot;&gt;&lt;property id=&quot;20148&quot; value=&quot;5&quot;/&gt;&lt;property id=&quot;20300&quot; value=&quot;Slide 74 - &amp;quot;Disqualify a Supplier (1 of 2)&amp;quot;&quot;/&gt;&lt;property id=&quot;20307&quot; value=&quot;591&quot;/&gt;&lt;/object&gt;&lt;object type=&quot;3&quot; unique_id=&quot;1840635&quot;&gt;&lt;property id=&quot;20148&quot; value=&quot;5&quot;/&gt;&lt;property id=&quot;20300&quot; value=&quot;Slide 76 - &amp;quot;Knowledge Check 4&amp;quot;&quot;/&gt;&lt;property id=&quot;20307&quot; value=&quot;593&quot;/&gt;&lt;/object&gt;&lt;object type=&quot;3&quot; unique_id=&quot;1840636&quot;&gt;&lt;property id=&quot;20148&quot; value=&quot;5&quot;/&gt;&lt;property id=&quot;20300&quot; value=&quot;Slide 77 - &amp;quot;Knowledge Check 4 - Answer&amp;quot;&quot;/&gt;&lt;property id=&quot;20307&quot; value=&quot;594&quot;/&gt;&lt;/object&gt;&lt;object type=&quot;3&quot; unique_id=&quot;1840637&quot;&gt;&lt;property id=&quot;20148&quot; value=&quot;5&quot;/&gt;&lt;property id=&quot;20300&quot; value=&quot;Slide 78 - &amp;quot;Lesson Summary&amp;quot;&quot;/&gt;&lt;property id=&quot;20307&quot; value=&quot;413&quot;/&gt;&lt;/object&gt;&lt;object type=&quot;3&quot; unique_id=&quot;1840638&quot;&gt;&lt;property id=&quot;20148&quot; value=&quot;5&quot;/&gt;&lt;property id=&quot;20300&quot; value=&quot;Slide 79 - &amp;quot;Break&amp;quot;&quot;/&gt;&lt;property id=&quot;20307&quot; value=&quot;654&quot;/&gt;&lt;/object&gt;&lt;object type=&quot;3&quot; unique_id=&quot;1840639&quot;&gt;&lt;property id=&quot;20148&quot; value=&quot;5&quot;/&gt;&lt;property id=&quot;20300&quot; value=&quot;Slide 80 - &amp;quot;Supplier Performance Management: Surveys and Scorecards&amp;quot;&quot;/&gt;&lt;property id=&quot;20307&quot; value=&quot;416&quot;/&gt;&lt;/object&gt;&lt;object type=&quot;3&quot; unique_id=&quot;1840640&quot;&gt;&lt;property id=&quot;20148&quot; value=&quot;5&quot;/&gt;&lt;property id=&quot;20300&quot; value=&quot;Slide 81 - &amp;quot;Lesson Objectives&amp;quot;&quot;/&gt;&lt;property id=&quot;20307&quot; value=&quot;417&quot;/&gt;&lt;/object&gt;&lt;object type=&quot;3&quot; unique_id=&quot;1840641&quot;&gt;&lt;property id=&quot;20148&quot; value=&quot;5&quot;/&gt;&lt;property id=&quot;20300&quot; value=&quot;Slide 82 - &amp;quot;Supplier Performance Management Process&amp;quot;&quot;/&gt;&lt;property id=&quot;20307&quot; value=&quot;421&quot;/&gt;&lt;/object&gt;&lt;object type=&quot;3&quot; unique_id=&quot;1840642&quot;&gt;&lt;property id=&quot;20148&quot; value=&quot;5&quot;/&gt;&lt;property id=&quot;20300&quot; value=&quot;Slide 83 - &amp;quot;Walkthrough: Create a Project&amp;quot;&quot;/&gt;&lt;property id=&quot;20307&quot; value=&quot;558&quot;/&gt;&lt;/object&gt;&lt;object type=&quot;3&quot; unique_id=&quot;1840643&quot;&gt;&lt;property id=&quot;20148&quot; value=&quot;5&quot;/&gt;&lt;property id=&quot;20300&quot; value=&quot;Slide 84 - &amp;quot;Create a Project (1 of 5)&amp;quot;&quot;/&gt;&lt;property id=&quot;20307&quot; value=&quot;595&quot;/&gt;&lt;/object&gt;&lt;object type=&quot;3&quot; unique_id=&quot;1840644&quot;&gt;&lt;property id=&quot;20148&quot; value=&quot;5&quot;/&gt;&lt;property id=&quot;20300&quot; value=&quot;Slide 85 - &amp;quot;Create a Project (2 of 5)&amp;quot;&quot;/&gt;&lt;property id=&quot;20307&quot; value=&quot;596&quot;/&gt;&lt;/object&gt;&lt;object type=&quot;3&quot; unique_id=&quot;1840645&quot;&gt;&lt;property id=&quot;20148&quot; value=&quot;5&quot;/&gt;&lt;property id=&quot;20300&quot; value=&quot;Slide 86 - &amp;quot;Create a Project (3 of 5)&amp;quot;&quot;/&gt;&lt;property id=&quot;20307&quot; value=&quot;597&quot;/&gt;&lt;/object&gt;&lt;object type=&quot;3&quot; unique_id=&quot;1840646&quot;&gt;&lt;property id=&quot;20148&quot; value=&quot;5&quot;/&gt;&lt;property id=&quot;20300&quot; value=&quot;Slide 90 - &amp;quot;Begin Project Set Up (1 of 2)&amp;quot;&quot;/&gt;&lt;property id=&quot;20307&quot; value=&quot;599&quot;/&gt;&lt;/object&gt;&lt;object type=&quot;3&quot; unique_id=&quot;1840647&quot;&gt;&lt;property id=&quot;20148&quot; value=&quot;5&quot;/&gt;&lt;property id=&quot;20300&quot; value=&quot;Slide 91 - &amp;quot;Begin Project Set Up (2 of 2)&amp;quot;&quot;/&gt;&lt;property id=&quot;20307&quot; value=&quot;600&quot;/&gt;&lt;/object&gt;&lt;object type=&quot;3&quot; unique_id=&quot;1840648&quot;&gt;&lt;property id=&quot;20148&quot; value=&quot;5&quot;/&gt;&lt;property id=&quot;20300&quot; value=&quot;Slide 92 - &amp;quot;Walkthrough: Setting up the Master Scorecard&amp;quot;&quot;/&gt;&lt;property id=&quot;20307&quot; value=&quot;601&quot;/&gt;&lt;/object&gt;&lt;object type=&quot;3&quot; unique_id=&quot;1840649&quot;&gt;&lt;property id=&quot;20148&quot; value=&quot;5&quot;/&gt;&lt;property id=&quot;20300&quot; value=&quot;Slide 93 - &amp;quot;Setting up the Master Scorecard (1 of 3)&amp;quot;&quot;/&gt;&lt;property id=&quot;20307&quot; value=&quot;602&quot;/&gt;&lt;/object&gt;&lt;object type=&quot;3&quot; unique_id=&quot;1840650&quot;&gt;&lt;property id=&quot;20148&quot; value=&quot;5&quot;/&gt;&lt;property id=&quot;20300&quot; value=&quot;Slide 94 - &amp;quot;Setting up the Master Scorecard (2 of 3)&amp;quot;&quot;/&gt;&lt;property id=&quot;20307&quot; value=&quot;603&quot;/&gt;&lt;/object&gt;&lt;object type=&quot;3&quot; unique_id=&quot;1840651&quot;&gt;&lt;property id=&quot;20148&quot; value=&quot;5&quot;/&gt;&lt;property id=&quot;20300&quot; value=&quot;Slide 95 - &amp;quot;Setting up the Master Scorecard (3 of 3)&amp;quot;&quot;/&gt;&lt;property id=&quot;20307&quot; value=&quot;604&quot;/&gt;&lt;/object&gt;&lt;object type=&quot;3&quot; unique_id=&quot;1840652&quot;&gt;&lt;property id=&quot;20148&quot; value=&quot;5&quot;/&gt;&lt;property id=&quot;20300&quot; value=&quot;Slide 96 - &amp;quot;Walkthrough: Setting up the Master Survey&amp;quot;&quot;/&gt;&lt;property id=&quot;20307&quot; value=&quot;605&quot;/&gt;&lt;/object&gt;&lt;object type=&quot;3&quot; unique_id=&quot;1840653&quot;&gt;&lt;property id=&quot;20148&quot; value=&quot;5&quot;/&gt;&lt;property id=&quot;20300&quot; value=&quot;Slide 97 - &amp;quot;Setting up the Master Survey (1 of 9)&amp;quot;&quot;/&gt;&lt;property id=&quot;20307&quot; value=&quot;606&quot;/&gt;&lt;/object&gt;&lt;object type=&quot;3&quot; unique_id=&quot;1840654&quot;&gt;&lt;property id=&quot;20148&quot; value=&quot;5&quot;/&gt;&lt;property id=&quot;20300&quot; value=&quot;Slide 98 - &amp;quot;Setting up the Master Survey (2 of 9)&amp;quot;&quot;/&gt;&lt;property id=&quot;20307&quot; value=&quot;607&quot;/&gt;&lt;/object&gt;&lt;object type=&quot;3&quot; unique_id=&quot;1840655&quot;&gt;&lt;property id=&quot;20148&quot; value=&quot;5&quot;/&gt;&lt;property id=&quot;20300&quot; value=&quot;Slide 99 - &amp;quot;Setting up the Master Survey (3 of 9)&amp;quot;&quot;/&gt;&lt;property id=&quot;20307&quot; value=&quot;608&quot;/&gt;&lt;/object&gt;&lt;object type=&quot;3&quot; unique_id=&quot;1840657&quot;&gt;&lt;property id=&quot;20148&quot; value=&quot;5&quot;/&gt;&lt;property id=&quot;20300&quot; value=&quot;Slide 100 - &amp;quot;Setting up the Master Survey (4 of 9)&amp;quot;&quot;/&gt;&lt;property id=&quot;20307&quot; value=&quot;609&quot;/&gt;&lt;/object&gt;&lt;object type=&quot;3&quot; unique_id=&quot;1840658&quot;&gt;&lt;property id=&quot;20148&quot; value=&quot;5&quot;/&gt;&lt;property id=&quot;20300&quot; value=&quot;Slide 101 - &amp;quot;Setting up the Master Survey (5 of 9)&amp;quot;&quot;/&gt;&lt;property id=&quot;20307&quot; value=&quot;610&quot;/&gt;&lt;/object&gt;&lt;object type=&quot;3&quot; unique_id=&quot;1840659&quot;&gt;&lt;property id=&quot;20148&quot; value=&quot;5&quot;/&gt;&lt;property id=&quot;20300&quot; value=&quot;Slide 102 - &amp;quot;Setting up the Master Survey (6 of 9)&amp;quot;&quot;/&gt;&lt;property id=&quot;20307&quot; value=&quot;611&quot;/&gt;&lt;/object&gt;&lt;object type=&quot;3&quot; unique_id=&quot;1840660&quot;&gt;&lt;property id=&quot;20148&quot; value=&quot;5&quot;/&gt;&lt;property id=&quot;20300&quot; value=&quot;Slide 103 - &amp;quot;Setting up the Master Survey (7 of 9)&amp;quot;&quot;/&gt;&lt;property id=&quot;20307&quot; value=&quot;612&quot;/&gt;&lt;/object&gt;&lt;object type=&quot;3&quot; unique_id=&quot;1840661&quot;&gt;&lt;property id=&quot;20148&quot; value=&quot;5&quot;/&gt;&lt;property id=&quot;20300&quot; value=&quot;Slide 104 - &amp;quot;Setting up the Master Survey (8 of 9)&amp;quot;&quot;/&gt;&lt;property id=&quot;20307&quot; value=&quot;613&quot;/&gt;&lt;/object&gt;&lt;object type=&quot;3&quot; unique_id=&quot;1840662&quot;&gt;&lt;property id=&quot;20148&quot; value=&quot;5&quot;/&gt;&lt;property id=&quot;20300&quot; value=&quot;Slide 105 - &amp;quot;Setting up the Master Survey (9 of 9)&amp;quot;&quot;/&gt;&lt;property id=&quot;20307&quot; value=&quot;614&quot;/&gt;&lt;/object&gt;&lt;object type=&quot;3&quot; unique_id=&quot;1840663&quot;&gt;&lt;property id=&quot;20148&quot; value=&quot;5&quot;/&gt;&lt;property id=&quot;20300&quot; value=&quot;Slide 106 - &amp;quot;Exercise: Setting up a Master Survey and Scorecard&amp;quot;&quot;/&gt;&lt;property id=&quot;20307&quot; value=&quot;532&quot;/&gt;&lt;/object&gt;&lt;object type=&quot;3&quot; unique_id=&quot;1840664&quot;&gt;&lt;property id=&quot;20148&quot; value=&quot;5&quot;/&gt;&lt;property id=&quot;20300&quot; value=&quot;Slide 108 - &amp;quot;Walkthrough: Running Internal Stakeholder Survey&amp;quot;&quot;/&gt;&lt;property id=&quot;20307&quot; value=&quot;615&quot;/&gt;&lt;/object&gt;&lt;object type=&quot;3&quot; unique_id=&quot;1840665&quot;&gt;&lt;property id=&quot;20148&quot; value=&quot;5&quot;/&gt;&lt;property id=&quot;20300&quot; value=&quot;Slide 109 - &amp;quot;Running Internal Stakeholder Survey (1 of 2)&amp;quot;&quot;/&gt;&lt;property id=&quot;20307&quot; value=&quot;616&quot;/&gt;&lt;/object&gt;&lt;object type=&quot;3&quot; unique_id=&quot;1840666&quot;&gt;&lt;property id=&quot;20148&quot; value=&quot;5&quot;/&gt;&lt;property id=&quot;20300&quot; value=&quot;Slide 110 - &amp;quot;Running Internal Stakeholder Survey (2 of 2)&amp;quot;&quot;/&gt;&lt;property id=&quot;20307&quot; value=&quot;617&quot;/&gt;&lt;/object&gt;&lt;object type=&quot;3&quot; unique_id=&quot;1840667&quot;&gt;&lt;property id=&quot;20148&quot; value=&quot;5&quot;/&gt;&lt;property id=&quot;20300&quot; value=&quot;Slide 111 - &amp;quot;Running Internal Stakeholder Survey&amp;quot;&quot;/&gt;&lt;property id=&quot;20307&quot; value=&quot;619&quot;/&gt;&lt;/object&gt;&lt;object type=&quot;3&quot; unique_id=&quot;1840668&quot;&gt;&lt;property id=&quot;20148&quot; value=&quot;5&quot;/&gt;&lt;property id=&quot;20300&quot; value=&quot;Slide 112 - &amp;quot;Running Internal Stakeholder Survey&amp;quot;&quot;/&gt;&lt;property id=&quot;20307&quot; value=&quot;620&quot;/&gt;&lt;/object&gt;&lt;object type=&quot;3&quot; unique_id=&quot;1840669&quot;&gt;&lt;property id=&quot;20148&quot; value=&quot;5&quot;/&gt;&lt;property id=&quot;20300&quot; value=&quot;Slide 113 - &amp;quot;Walkthrough: Running the Supplier Survey&amp;quot;&quot;/&gt;&lt;property id=&quot;20307&quot; value=&quot;621&quot;/&gt;&lt;/object&gt;&lt;object type=&quot;3&quot; unique_id=&quot;1840670&quot;&gt;&lt;property id=&quot;20148&quot; value=&quot;5&quot;/&gt;&lt;property id=&quot;20300&quot; value=&quot;Slide 114 - &amp;quot;Running the Supplier Survey (1 of 5)&amp;quot;&quot;/&gt;&lt;property id=&quot;20307&quot; value=&quot;622&quot;/&gt;&lt;/object&gt;&lt;object type=&quot;3&quot; unique_id=&quot;1840671&quot;&gt;&lt;property id=&quot;20148&quot; value=&quot;5&quot;/&gt;&lt;property id=&quot;20300&quot; value=&quot;Slide 115 - &amp;quot;Running the Supplier Survey (2 of 5)&amp;quot;&quot;/&gt;&lt;property id=&quot;20307&quot; value=&quot;623&quot;/&gt;&lt;/object&gt;&lt;object type=&quot;3&quot; unique_id=&quot;1840672&quot;&gt;&lt;property id=&quot;20148&quot; value=&quot;5&quot;/&gt;&lt;property id=&quot;20300&quot; value=&quot;Slide 117 - &amp;quot;Running the Supplier Survey (4 of 5)&amp;quot;&quot;/&gt;&lt;property id=&quot;20307&quot; value=&quot;624&quot;/&gt;&lt;/object&gt;&lt;object type=&quot;3&quot; unique_id=&quot;1840673&quot;&gt;&lt;property id=&quot;20148&quot; value=&quot;5&quot;/&gt;&lt;property id=&quot;20300&quot; value=&quot;Slide 118 - &amp;quot;Running the Supplier Survey (5 of 5)&amp;quot;&quot;/&gt;&lt;property id=&quot;20307&quot; value=&quot;625&quot;/&gt;&lt;/object&gt;&lt;object type=&quot;3&quot; unique_id=&quot;1840674&quot;&gt;&lt;property id=&quot;20148&quot; value=&quot;5&quot;/&gt;&lt;property id=&quot;20300&quot; value=&quot;Slide 119 - &amp;quot;Running the Supplier Survey&amp;quot;&quot;/&gt;&lt;property id=&quot;20307&quot; value=&quot;626&quot;/&gt;&lt;/object&gt;&lt;object type=&quot;3&quot; unique_id=&quot;1840675&quot;&gt;&lt;property id=&quot;20148&quot; value=&quot;5&quot;/&gt;&lt;property id=&quot;20300&quot; value=&quot;Slide 120 - &amp;quot;Running the Supplier Survey&amp;quot;&quot;/&gt;&lt;property id=&quot;20307&quot; value=&quot;627&quot;/&gt;&lt;/object&gt;&lt;object type=&quot;3&quot; unique_id=&quot;1840676&quot;&gt;&lt;property id=&quot;20148&quot; value=&quot;5&quot;/&gt;&lt;property id=&quot;20300&quot; value=&quot;Slide 121 - &amp;quot;Exercise: Running an Internal and Supplier Survey&amp;quot;&quot;/&gt;&lt;property id=&quot;20307&quot; value=&quot;628&quot;/&gt;&lt;/object&gt;&lt;object type=&quot;3&quot; unique_id=&quot;1840677&quot;&gt;&lt;property id=&quot;20148&quot; value=&quot;5&quot;/&gt;&lt;property id=&quot;20300&quot; value=&quot;Slide 122 - &amp;quot;Walkthrough: Reviewing and Publishing Scorecard&amp;quot;&quot;/&gt;&lt;property id=&quot;20307&quot; value=&quot;629&quot;/&gt;&lt;/object&gt;&lt;object type=&quot;3&quot; unique_id=&quot;1840678&quot;&gt;&lt;property id=&quot;20148&quot; value=&quot;5&quot;/&gt;&lt;property id=&quot;20300&quot; value=&quot;Slide 123 - &amp;quot;Reviewing and Publishing Scorecard (1 of 4)&amp;quot;&quot;/&gt;&lt;property id=&quot;20307&quot; value=&quot;630&quot;/&gt;&lt;/object&gt;&lt;object type=&quot;3&quot; unique_id=&quot;1840679&quot;&gt;&lt;property id=&quot;20148&quot; value=&quot;5&quot;/&gt;&lt;property id=&quot;20300&quot; value=&quot;Slide 124 - &amp;quot;Reviewing and Publishing Scorecard (2 of 4)&amp;quot;&quot;/&gt;&lt;property id=&quot;20307&quot; value=&quot;631&quot;/&gt;&lt;/object&gt;&lt;object type=&quot;3&quot; unique_id=&quot;1840680&quot;&gt;&lt;property id=&quot;20148&quot; value=&quot;5&quot;/&gt;&lt;property id=&quot;20300&quot; value=&quot;Slide 125 - &amp;quot;Reviewing and Publishing Scorecard (3 of 4)&amp;quot;&quot;/&gt;&lt;property id=&quot;20307&quot; value=&quot;632&quot;/&gt;&lt;/object&gt;&lt;object type=&quot;3&quot; unique_id=&quot;1840681&quot;&gt;&lt;property id=&quot;20148&quot; value=&quot;5&quot;/&gt;&lt;property id=&quot;20300&quot; value=&quot;Slide 126 - &amp;quot;Reviewing and Publishing Scorecard (4 of 4)&amp;quot;&quot;/&gt;&lt;property id=&quot;20307&quot; value=&quot;633&quot;/&gt;&lt;/object&gt;&lt;object type=&quot;3&quot; unique_id=&quot;1840682&quot;&gt;&lt;property id=&quot;20148&quot; value=&quot;5&quot;/&gt;&lt;property id=&quot;20300&quot; value=&quot;Slide 127 - &amp;quot;Walkthrough: Exporting Scorecard&amp;quot;&quot;/&gt;&lt;property id=&quot;20307&quot; value=&quot;634&quot;/&gt;&lt;/object&gt;&lt;object type=&quot;3&quot; unique_id=&quot;1840683&quot;&gt;&lt;property id=&quot;20148&quot; value=&quot;5&quot;/&gt;&lt;property id=&quot;20300&quot; value=&quot;Slide 128 - &amp;quot;Exporting Scorecard (1 of 2)&amp;quot;&quot;/&gt;&lt;property id=&quot;20307&quot; value=&quot;635&quot;/&gt;&lt;/object&gt;&lt;object type=&quot;3&quot; unique_id=&quot;1840684&quot;&gt;&lt;property id=&quot;20148&quot; value=&quot;5&quot;/&gt;&lt;property id=&quot;20300&quot; value=&quot;Slide 129 - &amp;quot;Exporting Scorecard (2 of 2) &amp;quot;&quot;/&gt;&lt;property id=&quot;20307&quot; value=&quot;636&quot;/&gt;&lt;/object&gt;&lt;object type=&quot;3&quot; unique_id=&quot;1840686&quot;&gt;&lt;property id=&quot;20148&quot; value=&quot;5&quot;/&gt;&lt;property id=&quot;20300&quot; value=&quot;Slide 132 - &amp;quot;Knowledge Check 5 - Answer&amp;quot;&quot;/&gt;&lt;property id=&quot;20307&quot; value=&quot;552&quot;/&gt;&lt;/object&gt;&lt;object type=&quot;3&quot; unique_id=&quot;1840687&quot;&gt;&lt;property id=&quot;20148&quot; value=&quot;5&quot;/&gt;&lt;property id=&quot;20300&quot; value=&quot;Slide 133 - &amp;quot;Lesson Summary&amp;quot;&quot;/&gt;&lt;property id=&quot;20307&quot; value=&quot;466&quot;/&gt;&lt;/object&gt;&lt;object type=&quot;3&quot; unique_id=&quot;1840688&quot;&gt;&lt;property id=&quot;20148&quot; value=&quot;5&quot;/&gt;&lt;property id=&quot;20300&quot; value=&quot;Slide 134 - &amp;quot;Break&amp;quot;&quot;/&gt;&lt;property id=&quot;20307&quot; value=&quot;675&quot;/&gt;&lt;/object&gt;&lt;object type=&quot;3&quot; unique_id=&quot;1840689&quot;&gt;&lt;property id=&quot;20148&quot; value=&quot;5&quot;/&gt;&lt;property id=&quot;20300&quot; value=&quot;Slide 135 - &amp;quot;Supplier Performance Review&amp;quot;&quot;/&gt;&lt;property id=&quot;20307&quot; value=&quot;467&quot;/&gt;&lt;/object&gt;&lt;object type=&quot;3&quot; unique_id=&quot;1840690&quot;&gt;&lt;property id=&quot;20148&quot; value=&quot;5&quot;/&gt;&lt;property id=&quot;20300&quot; value=&quot;Slide 136 - &amp;quot;Lesson Objectives&amp;quot;&quot;/&gt;&lt;property id=&quot;20307&quot; value=&quot;468&quot;/&gt;&lt;/object&gt;&lt;object type=&quot;3&quot; unique_id=&quot;1840691&quot;&gt;&lt;property id=&quot;20148&quot; value=&quot;5&quot;/&gt;&lt;property id=&quot;20300&quot; value=&quot;Slide 137 - &amp;quot;Walkthrough: Conducting Supplier Business Review&amp;quot;&quot;/&gt;&lt;property id=&quot;20307&quot; value=&quot;576&quot;/&gt;&lt;/object&gt;&lt;object type=&quot;3&quot; unique_id=&quot;1840692&quot;&gt;&lt;property id=&quot;20148&quot; value=&quot;5&quot;/&gt;&lt;property id=&quot;20300&quot; value=&quot;Slide 138 - &amp;quot;Conducting Supplier Business Review (1 of 5)&amp;quot;&quot;/&gt;&lt;property id=&quot;20307&quot; value=&quot;577&quot;/&gt;&lt;/object&gt;&lt;object type=&quot;3&quot; unique_id=&quot;1840693&quot;&gt;&lt;property id=&quot;20148&quot; value=&quot;5&quot;/&gt;&lt;property id=&quot;20300&quot; value=&quot;Slide 142 - &amp;quot;Conducting Supplier Business Review (5 of 5)&amp;quot;&quot;/&gt;&lt;property id=&quot;20307&quot; value=&quot;578&quot;/&gt;&lt;/object&gt;&lt;object type=&quot;3&quot; unique_id=&quot;1840694&quot;&gt;&lt;property id=&quot;20148&quot; value=&quot;5&quot;/&gt;&lt;property id=&quot;20300&quot; value=&quot;Slide 143 - &amp;quot;Walkthrough: Developing Supplier Action Plan&amp;quot;&quot;/&gt;&lt;property id=&quot;20307&quot; value=&quot;579&quot;/&gt;&lt;/object&gt;&lt;object type=&quot;3&quot; unique_id=&quot;1840695&quot;&gt;&lt;property id=&quot;20148&quot; value=&quot;5&quot;/&gt;&lt;property id=&quot;20300&quot; value=&quot;Slide 144 - &amp;quot;Developing Supplier Action Plan (1 of 3)&amp;quot;&quot;/&gt;&lt;property id=&quot;20307&quot; value=&quot;580&quot;/&gt;&lt;/object&gt;&lt;object type=&quot;3&quot; unique_id=&quot;1840696&quot;&gt;&lt;property id=&quot;20148&quot; value=&quot;5&quot;/&gt;&lt;property id=&quot;20300&quot; value=&quot;Slide 146 - &amp;quot;Developing Supplier Action Plan (3 of 3)&amp;quot;&quot;/&gt;&lt;property id=&quot;20307&quot; value=&quot;581&quot;/&gt;&lt;/object&gt;&lt;object type=&quot;3&quot; unique_id=&quot;1840697&quot;&gt;&lt;property id=&quot;20148&quot; value=&quot;5&quot;/&gt;&lt;property id=&quot;20300&quot; value=&quot;Slide 147 - &amp;quot;Knowledge Check 8&amp;quot;&quot;/&gt;&lt;property id=&quot;20307&quot; value=&quot;582&quot;/&gt;&lt;/object&gt;&lt;object type=&quot;3&quot; unique_id=&quot;1840698&quot;&gt;&lt;property id=&quot;20148&quot; value=&quot;5&quot;/&gt;&lt;property id=&quot;20300&quot; value=&quot;Slide 148 - &amp;quot;Knowledge Check 8 - Answer&amp;quot;&quot;/&gt;&lt;property id=&quot;20307&quot; value=&quot;583&quot;/&gt;&lt;/object&gt;&lt;object type=&quot;3&quot; unique_id=&quot;1840699&quot;&gt;&lt;property id=&quot;20148&quot; value=&quot;5&quot;/&gt;&lt;property id=&quot;20300&quot; value=&quot;Slide 149 - &amp;quot;Lesson Summary&amp;quot;&quot;/&gt;&lt;property id=&quot;20307&quot; value=&quot;475&quot;/&gt;&lt;/object&gt;&lt;object type=&quot;3&quot; unique_id=&quot;1840700&quot;&gt;&lt;property id=&quot;20148&quot; value=&quot;5&quot;/&gt;&lt;property id=&quot;20300&quot; value=&quot;Slide 150 - &amp;quot;Closing a Supplier Relationship&amp;quot;&quot;/&gt;&lt;property id=&quot;20307&quot; value=&quot;522&quot;/&gt;&lt;/object&gt;&lt;object type=&quot;3&quot; unique_id=&quot;1840701&quot;&gt;&lt;property id=&quot;20148&quot; value=&quot;5&quot;/&gt;&lt;property id=&quot;20300&quot; value=&quot;Slide 151 - &amp;quot;Lesson Objectives&amp;quot;&quot;/&gt;&lt;property id=&quot;20307&quot; value=&quot;523&quot;/&gt;&lt;/object&gt;&lt;object type=&quot;3&quot; unique_id=&quot;1840702&quot;&gt;&lt;property id=&quot;20148&quot; value=&quot;5&quot;/&gt;&lt;property id=&quot;20300&quot; value=&quot;Slide 162 - &amp;quot;Lesson Summary&amp;quot;&quot;/&gt;&lt;property id=&quot;20307&quot; value=&quot;526&quot;/&gt;&lt;/object&gt;&lt;object type=&quot;3&quot; unique_id=&quot;1840703&quot;&gt;&lt;property id=&quot;20148&quot; value=&quot;5&quot;/&gt;&lt;property id=&quot;20300&quot; value=&quot;Slide 163 - &amp;quot;Supplier Reports&amp;quot;&quot;/&gt;&lt;property id=&quot;20307&quot; value=&quot;476&quot;/&gt;&lt;/object&gt;&lt;object type=&quot;3&quot; unique_id=&quot;1840704&quot;&gt;&lt;property id=&quot;20148&quot; value=&quot;5&quot;/&gt;&lt;property id=&quot;20300&quot; value=&quot;Slide 164 - &amp;quot;Lesson Objectives&amp;quot;&quot;/&gt;&lt;property id=&quot;20307&quot; value=&quot;477&quot;/&gt;&lt;/object&gt;&lt;object type=&quot;3&quot; unique_id=&quot;1840705&quot;&gt;&lt;property id=&quot;20148&quot; value=&quot;5&quot;/&gt;&lt;property id=&quot;20300&quot; value=&quot;Slide 166 - &amp;quot;Running Prepackaged Supplier Reports (1 of 4)&amp;quot;&quot;/&gt;&lt;property id=&quot;20307&quot; value=&quot;638&quot;/&gt;&lt;/object&gt;&lt;object type=&quot;3&quot; unique_id=&quot;1840706&quot;&gt;&lt;property id=&quot;20148&quot; value=&quot;5&quot;/&gt;&lt;property id=&quot;20300&quot; value=&quot;Slide 171 - &amp;quot;Course Summary&amp;quot;&quot;/&gt;&lt;property id=&quot;20307&quot; value=&quot;496&quot;/&gt;&lt;/object&gt;&lt;object type=&quot;3&quot; unique_id=&quot;1840707&quot;&gt;&lt;property id=&quot;20148&quot; value=&quot;5&quot;/&gt;&lt;property id=&quot;20300&quot; value=&quot;Slide 172&quot;/&gt;&lt;property id=&quot;20307&quot; value=&quot;290&quot;/&gt;&lt;/object&gt;&lt;object type=&quot;3&quot; unique_id=&quot;1843335&quot;&gt;&lt;property id=&quot;20148&quot; value=&quot;5&quot;/&gt;&lt;property id=&quot;20300&quot; value=&quot;Slide 130 - &amp;quot;Exercise: Exporting the Scorecard&amp;quot;&quot;/&gt;&lt;property id=&quot;20307&quot; value=&quot;677&quot;/&gt;&lt;/object&gt;&lt;object type=&quot;3&quot; unique_id=&quot;1844229&quot;&gt;&lt;property id=&quot;20148&quot; value=&quot;5&quot;/&gt;&lt;property id=&quot;20300&quot; value=&quot;Slide 31 - &amp;quot;Create a Supplier Request (3 of 4)&amp;quot;&quot;/&gt;&lt;property id=&quot;20307&quot; value=&quot;678&quot;/&gt;&lt;/object&gt;&lt;object type=&quot;3&quot; unique_id=&quot;1853747&quot;&gt;&lt;property id=&quot;20148&quot; value=&quot;5&quot;/&gt;&lt;property id=&quot;20300&quot; value=&quot;Slide 140 - &amp;quot;Conducting Supplier Business Review (3 of 5)&amp;quot;&quot;/&gt;&lt;property id=&quot;20307&quot; value=&quot;681&quot;/&gt;&lt;/object&gt;&lt;object type=&quot;3&quot; unique_id=&quot;1853748&quot;&gt;&lt;property id=&quot;20148&quot; value=&quot;5&quot;/&gt;&lt;property id=&quot;20300&quot; value=&quot;Slide 141 - &amp;quot;Conducting Supplier Business Review (4 of 5)&amp;quot;&quot;/&gt;&lt;property id=&quot;20307&quot; value=&quot;680&quot;/&gt;&lt;/object&gt;&lt;object type=&quot;3&quot; unique_id=&quot;1863932&quot;&gt;&lt;property id=&quot;20148&quot; value=&quot;5&quot;/&gt;&lt;property id=&quot;20300&quot; value=&quot;Slide 25 - &amp;quot;Pool of CSM Approvers&amp;quot;&quot;/&gt;&lt;property id=&quot;20307&quot; value=&quot;687&quot;/&gt;&lt;/object&gt;&lt;object type=&quot;3&quot; unique_id=&quot;1864626&quot;&gt;&lt;property id=&quot;20148&quot; value=&quot;5&quot;/&gt;&lt;property id=&quot;20300&quot; value=&quot;Slide 64 - &amp;quot;Invite a Supplier for Qualification (5 of 6)&amp;quot;&quot;/&gt;&lt;property id=&quot;20307&quot; value=&quot;688&quot;/&gt;&lt;/object&gt;&lt;object type=&quot;3&quot; unique_id=&quot;1873847&quot;&gt;&lt;property id=&quot;20148&quot; value=&quot;5&quot;/&gt;&lt;property id=&quot;20300&quot; value=&quot;Slide 46 - &amp;quot;Invite a Supplier to Register (3 of 5)&amp;quot;&quot;/&gt;&lt;property id=&quot;20307&quot; value=&quot;690&quot;/&gt;&lt;/object&gt;&lt;object type=&quot;3&quot; unique_id=&quot;1873848&quot;&gt;&lt;property id=&quot;20148&quot; value=&quot;5&quot;/&gt;&lt;property id=&quot;20300&quot; value=&quot;Slide 47 - &amp;quot;Invite a Supplier to Register (4 of 5)&amp;quot;&quot;/&gt;&lt;property id=&quot;20307&quot; value=&quot;689&quot;/&gt;&lt;/object&gt;&lt;/object&gt;&lt;object type=&quot;8&quot; unique_id=&quot;22480&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Blue theme 2015 16x9">
  <a:themeElements>
    <a:clrScheme name="Cisco White Template Colors_FINAL">
      <a:dk1>
        <a:srgbClr val="282828"/>
      </a:dk1>
      <a:lt1>
        <a:srgbClr val="005073"/>
      </a:lt1>
      <a:dk2>
        <a:srgbClr val="005073"/>
      </a:dk2>
      <a:lt2>
        <a:srgbClr val="FFFFFF"/>
      </a:lt2>
      <a:accent1>
        <a:srgbClr val="00BCEB"/>
      </a:accent1>
      <a:accent2>
        <a:srgbClr val="6EBE4A"/>
      </a:accent2>
      <a:accent3>
        <a:srgbClr val="005073"/>
      </a:accent3>
      <a:accent4>
        <a:srgbClr val="676767"/>
      </a:accent4>
      <a:accent5>
        <a:srgbClr val="FBAB18"/>
      </a:accent5>
      <a:accent6>
        <a:srgbClr val="E3241B"/>
      </a:accent6>
      <a:hlink>
        <a:srgbClr val="00BCEB"/>
      </a:hlink>
      <a:folHlink>
        <a:srgbClr val="00507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dirty="0" smtClean="0">
            <a:latin typeface="+mn-lt"/>
          </a:defRPr>
        </a:defPPr>
      </a:lstStyle>
    </a:txDef>
  </a:objectDefaults>
  <a:extraClrSchemeLst/>
  <a:extLst>
    <a:ext uri="{05A4C25C-085E-4340-85A3-A5531E510DB2}">
      <thm15:themeFamily xmlns:thm15="http://schemas.microsoft.com/office/thememl/2012/main" name="Cisco Corporate Template Prototype_Aug_2017" id="{4E692306-BB5E-4389-8512-B70B45577D04}" vid="{BDAD62F5-9CDD-42BF-A677-E02F4F07310C}"/>
    </a:ext>
  </a:ext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Osaka" pitchFamily="-64" charset="-128"/>
            <a:cs typeface="Osaka" pitchFamily="-6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Osaka" pitchFamily="-64" charset="-128"/>
            <a:cs typeface="Osaka" pitchFamily="-6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rojectStep xmlns="dbe3083c-a2b3-4781-8edf-730f35644aaa" xsi:nil="true"/>
    <MeetingDate xmlns="dbe3083c-a2b3-4781-8edf-730f35644aaa" xsi:nil="true"/>
    <ProjectPhase xmlns="dbe3083c-a2b3-4781-8edf-730f35644aaa">! Please Select Project Phase</ProjectPhas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ST PM Document" ma:contentTypeID="0x010100F53B5311B91414479F57AC71C1D799E401002F588B5482DBBF4B86547D85E207E893" ma:contentTypeVersion="12" ma:contentTypeDescription="Base Project Management document type, utilizing Prince2 project phases and steps" ma:contentTypeScope="" ma:versionID="618cf7acbde1b1fa1225c7c1fd4bae18">
  <xsd:schema xmlns:xsd="http://www.w3.org/2001/XMLSchema" xmlns:xs="http://www.w3.org/2001/XMLSchema" xmlns:p="http://schemas.microsoft.com/office/2006/metadata/properties" xmlns:ns2="dbe3083c-a2b3-4781-8edf-730f35644aaa" targetNamespace="http://schemas.microsoft.com/office/2006/metadata/properties" ma:root="true" ma:fieldsID="bb5d01d9b99813cd8bafbbabd08b2000" ns2:_="">
    <xsd:import namespace="dbe3083c-a2b3-4781-8edf-730f35644aaa"/>
    <xsd:element name="properties">
      <xsd:complexType>
        <xsd:sequence>
          <xsd:element name="documentManagement">
            <xsd:complexType>
              <xsd:all>
                <xsd:element ref="ns2:ProjectPhase"/>
                <xsd:element ref="ns2:ProjectStep" minOccurs="0"/>
                <xsd:element ref="ns2:Meeting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e3083c-a2b3-4781-8edf-730f35644aaa" elementFormDefault="qualified">
    <xsd:import namespace="http://schemas.microsoft.com/office/2006/documentManagement/types"/>
    <xsd:import namespace="http://schemas.microsoft.com/office/infopath/2007/PartnerControls"/>
    <xsd:element name="ProjectPhase" ma:index="2" ma:displayName="Project Phase" ma:default="! Please Select Project Phase" ma:description="Prince2 project phases" ma:format="Dropdown" ma:internalName="ProjectPhase" ma:readOnly="false">
      <xsd:simpleType>
        <xsd:restriction base="dms:Choice">
          <xsd:enumeration value="! Please Select Project Phase"/>
          <xsd:enumeration value="0. Project Management"/>
          <xsd:enumeration value="1. Startup"/>
          <xsd:enumeration value="2. Initiation"/>
          <xsd:enumeration value="3. Execution &amp; Control"/>
          <xsd:enumeration value="4. Closure"/>
        </xsd:restriction>
      </xsd:simpleType>
    </xsd:element>
    <xsd:element name="ProjectStep" ma:index="3" nillable="true" ma:displayName="Project Step" ma:description="Prince2 project steps - Specifying a project step is optional, but if used, the first digit of the project step should match the project phase number." ma:format="Dropdown" ma:internalName="ProjectStep" ma:readOnly="false">
      <xsd:simpleType>
        <xsd:restriction base="dms:Choice">
          <xsd:enumeration value="2.1 Requirements"/>
          <xsd:enumeration value="2.2 Vendor Selection"/>
          <xsd:enumeration value="2.3 Design"/>
          <xsd:enumeration value="2.4 Project Plan"/>
          <xsd:enumeration value="2.5 Project Approval"/>
          <xsd:enumeration value="3.1 Build"/>
          <xsd:enumeration value="3.2 Validate"/>
          <xsd:enumeration value="3.3 Go-live/Handover"/>
          <xsd:enumeration value="4.1 Project Evaluation"/>
          <xsd:enumeration value="4.2 Close Project"/>
        </xsd:restriction>
      </xsd:simpleType>
    </xsd:element>
    <xsd:element name="MeetingDate" ma:index="4" nillable="true" ma:displayName="Meeting Date" ma:description="MIGRATED Date of meeting related to this information" ma:format="DateOnly" ma:internalName="MeetingDate"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BC19E1-E4B7-4A04-BCB3-22BB5B89484C}">
  <ds:schemaRefs>
    <ds:schemaRef ds:uri="http://purl.org/dc/dcmitype/"/>
    <ds:schemaRef ds:uri="http://schemas.microsoft.com/office/2006/metadata/properties"/>
    <ds:schemaRef ds:uri="http://purl.org/dc/terms/"/>
    <ds:schemaRef ds:uri="http://www.w3.org/XML/1998/namespac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dbe3083c-a2b3-4781-8edf-730f35644aaa"/>
  </ds:schemaRefs>
</ds:datastoreItem>
</file>

<file path=customXml/itemProps2.xml><?xml version="1.0" encoding="utf-8"?>
<ds:datastoreItem xmlns:ds="http://schemas.openxmlformats.org/officeDocument/2006/customXml" ds:itemID="{63FB5441-8F3B-46E5-A6C1-58CABAD56568}">
  <ds:schemaRefs>
    <ds:schemaRef ds:uri="http://schemas.microsoft.com/sharepoint/v3/contenttype/forms"/>
  </ds:schemaRefs>
</ds:datastoreItem>
</file>

<file path=customXml/itemProps3.xml><?xml version="1.0" encoding="utf-8"?>
<ds:datastoreItem xmlns:ds="http://schemas.openxmlformats.org/officeDocument/2006/customXml" ds:itemID="{B5B640F7-DE8E-45AA-9086-F908F4FE52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e3083c-a2b3-4781-8edf-730f35644a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62150</TotalTime>
  <Words>805</Words>
  <Application>Microsoft Office PowerPoint</Application>
  <PresentationFormat>Custom</PresentationFormat>
  <Paragraphs>138</Paragraphs>
  <Slides>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CiscoSansTT ExtraLight</vt:lpstr>
      <vt:lpstr>Symbol</vt:lpstr>
      <vt:lpstr>Tahoma</vt:lpstr>
      <vt:lpstr>Wingdings</vt:lpstr>
      <vt:lpstr>2_Blue theme 2015 16x9</vt:lpstr>
      <vt:lpstr>Blank Presentation</vt:lpstr>
      <vt:lpstr>Guided BUying QRG   Quick Reference Guide  </vt:lpstr>
      <vt:lpstr>Common Invoice Exceptions</vt:lpstr>
      <vt:lpstr>Invoice Exceptions</vt:lpstr>
      <vt:lpstr>Common Invoice Exceptions reviewed by Requisitioner</vt:lpstr>
      <vt:lpstr>Auto Rejected Invoice Exceptions (1 of 3)</vt:lpstr>
      <vt:lpstr>Auto Rejected Invoice Exceptions (2 of 3)</vt:lpstr>
      <vt:lpstr>Auto Rejected Invoice Exceptions (3 of 3)</vt:lpstr>
      <vt:lpstr>PowerPoint Presentation</vt:lpstr>
    </vt:vector>
  </TitlesOfParts>
  <Company>NDS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Kaur, Simarjit</dc:creator>
  <cp:lastModifiedBy>Clachar, Olivia A</cp:lastModifiedBy>
  <cp:revision>4319</cp:revision>
  <cp:lastPrinted>2019-09-16T13:21:05Z</cp:lastPrinted>
  <dcterms:created xsi:type="dcterms:W3CDTF">2014-07-09T19:55:36Z</dcterms:created>
  <dcterms:modified xsi:type="dcterms:W3CDTF">2020-07-17T12:38:15Z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878E44ED-752E-41C7-B1D0-6958425CF81A</vt:lpwstr>
  </property>
  <property fmtid="{D5CDD505-2E9C-101B-9397-08002B2CF9AE}" pid="3" name="ArticulatePath">
    <vt:lpwstr>Cisco Ariba Supplier Lifecycle  Performance Management_04302018</vt:lpwstr>
  </property>
  <property fmtid="{D5CDD505-2E9C-101B-9397-08002B2CF9AE}" pid="4" name="ContentTypeId">
    <vt:lpwstr>0x010100F53B5311B91414479F57AC71C1D799E401002F588B5482DBBF4B86547D85E207E893</vt:lpwstr>
  </property>
</Properties>
</file>