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DADD5-FEBE-43E6-AF2C-F7661B903E7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D7ABB-1C5C-4A61-8C03-530C6521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5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0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5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7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9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EB71-0BA1-470A-BB38-BDA05DFB55E7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9C2A-BF38-48A3-96F0-7A266751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4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Networks are connections and interactions.</a:t>
            </a:r>
          </a:p>
          <a:p>
            <a:pPr marL="0" indent="0">
              <a:buNone/>
            </a:pPr>
            <a:r>
              <a:rPr lang="en-US" sz="2800" dirty="0" smtClean="0"/>
              <a:t>Networks are present in every aspect of life.</a:t>
            </a:r>
          </a:p>
          <a:p>
            <a:pPr marL="0" indent="0">
              <a:buNone/>
            </a:pPr>
            <a:r>
              <a:rPr lang="en-US" sz="2800" dirty="0" smtClean="0"/>
              <a:t>Examples include economics/social/political sciences.</a:t>
            </a:r>
          </a:p>
          <a:p>
            <a:pPr marL="0" indent="0">
              <a:buNone/>
            </a:pPr>
            <a:r>
              <a:rPr lang="en-US" sz="2800" dirty="0" smtClean="0"/>
              <a:t>Networks consist of nodes and links.</a:t>
            </a:r>
          </a:p>
          <a:p>
            <a:pPr marL="0" indent="0">
              <a:buNone/>
            </a:pPr>
            <a:r>
              <a:rPr lang="en-US" sz="2800" dirty="0" smtClean="0"/>
              <a:t>Computers are often used to study networks.</a:t>
            </a:r>
          </a:p>
          <a:p>
            <a:pPr marL="0" indent="0">
              <a:buNone/>
            </a:pPr>
            <a:r>
              <a:rPr lang="en-US" sz="2800" dirty="0" smtClean="0"/>
              <a:t>Networks can be used for making predictions.</a:t>
            </a:r>
          </a:p>
          <a:p>
            <a:pPr marL="0" indent="0">
              <a:buNone/>
            </a:pPr>
            <a:r>
              <a:rPr lang="en-US" sz="2800" dirty="0" smtClean="0"/>
              <a:t>Visualization of networks helps understanding.</a:t>
            </a:r>
          </a:p>
          <a:p>
            <a:pPr marL="0" indent="0">
              <a:buNone/>
            </a:pPr>
            <a:r>
              <a:rPr lang="en-US" sz="2800" dirty="0" smtClean="0"/>
              <a:t>Networks allows us to analyze human interactions.</a:t>
            </a:r>
          </a:p>
          <a:p>
            <a:pPr marL="0" indent="0">
              <a:buNone/>
            </a:pPr>
            <a:r>
              <a:rPr lang="en-US" sz="2800" dirty="0" smtClean="0"/>
              <a:t>Network science should be incorporated into schools.</a:t>
            </a:r>
          </a:p>
          <a:p>
            <a:pPr marL="0" indent="0">
              <a:buNone/>
            </a:pPr>
            <a:r>
              <a:rPr lang="en-US" sz="2800" dirty="0" smtClean="0"/>
              <a:t>Future of network science can include preinstalled programs and networks in media.</a:t>
            </a:r>
          </a:p>
          <a:p>
            <a:pPr marL="0" indent="0">
              <a:buNone/>
            </a:pPr>
            <a:r>
              <a:rPr lang="en-US" sz="2800" dirty="0" smtClean="0"/>
              <a:t>Networks connects various aspects of the world.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017654" y="228600"/>
            <a:ext cx="897746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New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8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Networks are everywhere.</a:t>
            </a:r>
          </a:p>
          <a:p>
            <a:pPr marL="0" indent="0">
              <a:buNone/>
            </a:pPr>
            <a:r>
              <a:rPr lang="en-US" dirty="0"/>
              <a:t>A connection between more than one person can form a link.</a:t>
            </a:r>
          </a:p>
          <a:p>
            <a:pPr marL="0" indent="0">
              <a:buNone/>
            </a:pPr>
            <a:r>
              <a:rPr lang="en-US" dirty="0" smtClean="0"/>
              <a:t>People should understand basic terminology in a network such as nodes, edges and hubs.</a:t>
            </a:r>
          </a:p>
          <a:p>
            <a:pPr marL="0" indent="0">
              <a:buNone/>
            </a:pPr>
            <a:r>
              <a:rPr lang="en-US" dirty="0"/>
              <a:t>Visualizations are the key to understanding the network.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Networks can be applied to various fields, whether through entertainment, disease spread, finding quality furniture, etc.</a:t>
            </a:r>
          </a:p>
          <a:p>
            <a:pPr marL="0" indent="0">
              <a:buNone/>
            </a:pPr>
            <a:r>
              <a:rPr lang="en-US" dirty="0" smtClean="0"/>
              <a:t>Life is hard… then you die.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228600"/>
            <a:ext cx="729688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Old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8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Networks describe how things connect &amp; interact.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The world around us can be represented as networks of interconnecting parts.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Representing networks allows them to be used as a tool.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Modeling systems as networks can help reveal and explain patterns and general principles.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Network structure can influence behavior and vice versa.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Networks help us understand similarities among systems found in our everyday life.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Networks can be represented and studied in many different ways.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952605" y="228600"/>
            <a:ext cx="1027845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Adult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8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4" t="22069" r="16876" b="10575"/>
          <a:stretch/>
        </p:blipFill>
        <p:spPr bwMode="auto">
          <a:xfrm>
            <a:off x="2354580" y="76200"/>
            <a:ext cx="4503420" cy="3348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1" t="21437" r="16774" b="12080"/>
          <a:stretch/>
        </p:blipFill>
        <p:spPr bwMode="auto">
          <a:xfrm>
            <a:off x="4630979" y="3400032"/>
            <a:ext cx="4513021" cy="330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7" t="22024" r="16913" b="12587"/>
          <a:stretch/>
        </p:blipFill>
        <p:spPr bwMode="auto">
          <a:xfrm>
            <a:off x="0" y="3454400"/>
            <a:ext cx="4504266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50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Hiroki Sayama</dc:creator>
  <cp:lastModifiedBy>Hiroki Sayama</cp:lastModifiedBy>
  <cp:revision>16</cp:revision>
  <dcterms:created xsi:type="dcterms:W3CDTF">2014-07-23T01:19:21Z</dcterms:created>
  <dcterms:modified xsi:type="dcterms:W3CDTF">2014-07-23T14:47:54Z</dcterms:modified>
</cp:coreProperties>
</file>