
<file path=[Content_Types].xml><?xml version="1.0" encoding="utf-8"?>
<Types xmlns="http://schemas.openxmlformats.org/package/2006/content-types">
  <Default Extension="xml" ContentType="application/xml"/>
  <Default Extension="jpeg" ContentType="image/jpeg"/>
  <Default Extension="bin" ContentType="application/vnd.openxmlformats-officedocument.presentationml.printerSettings"/>
  <Default Extension="png" ContentType="image/png"/>
  <Default Extension="rels" ContentType="application/vnd.openxmlformats-package.relationship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900" r:id="rId1"/>
  </p:sldMasterIdLst>
  <p:sldIdLst>
    <p:sldId id="256" r:id="rId2"/>
    <p:sldId id="267" r:id="rId3"/>
    <p:sldId id="261" r:id="rId4"/>
    <p:sldId id="258" r:id="rId5"/>
    <p:sldId id="266" r:id="rId6"/>
    <p:sldId id="260" r:id="rId7"/>
    <p:sldId id="262" r:id="rId8"/>
    <p:sldId id="259" r:id="rId9"/>
    <p:sldId id="257" r:id="rId10"/>
    <p:sldId id="265" r:id="rId11"/>
    <p:sldId id="264" r:id="rId12"/>
    <p:sldId id="263" r:id="rId13"/>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prn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36" d="100"/>
          <a:sy n="136" d="100"/>
        </p:scale>
        <p:origin x="-1056" y="-112"/>
      </p:cViewPr>
      <p:guideLst>
        <p:guide orient="horz" pos="2160"/>
        <p:guide pos="2880"/>
      </p:guideLst>
    </p:cSldViewPr>
  </p:slideViewPr>
  <p:notesTextViewPr>
    <p:cViewPr>
      <p:scale>
        <a:sx n="1" d="1"/>
        <a:sy n="1" d="1"/>
      </p:scale>
      <p:origin x="0" y="0"/>
    </p:cViewPr>
  </p:notesTextViewPr>
  <p:sorterViewPr>
    <p:cViewPr>
      <p:scale>
        <a:sx n="110" d="100"/>
        <a:sy n="110" d="100"/>
      </p:scale>
      <p:origin x="0" y="0"/>
    </p:cViewPr>
  </p:sorterViewPr>
  <p:gridSpacing cx="76200" cy="76200"/>
</p:viewPr>
</file>

<file path=ppt/_rels/presentation.xml.rels><?xml version="1.0" encoding="UTF-8" standalone="yes"?>
<Relationships xmlns="http://schemas.openxmlformats.org/package/2006/relationships"><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printerSettings" Target="printerSettings/printerSettings1.bin"/><Relationship Id="rId15" Type="http://schemas.openxmlformats.org/officeDocument/2006/relationships/presProps" Target="presProps.xml"/><Relationship Id="rId16" Type="http://schemas.openxmlformats.org/officeDocument/2006/relationships/viewProps" Target="viewProps.xml"/><Relationship Id="rId17" Type="http://schemas.openxmlformats.org/officeDocument/2006/relationships/theme" Target="theme/theme1.xml"/><Relationship Id="rId18" Type="http://schemas.openxmlformats.org/officeDocument/2006/relationships/tableStyles" Target="tableStyles.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jpeg"/><Relationship Id="rId3" Type="http://schemas.openxmlformats.org/officeDocument/2006/relationships/image" Target="../media/image4.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jpeg"/><Relationship Id="rId3" Type="http://schemas.openxmlformats.org/officeDocument/2006/relationships/image" Target="../media/image4.png"/></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jpeg"/><Relationship Id="rId3" Type="http://schemas.openxmlformats.org/officeDocument/2006/relationships/image" Target="../media/image4.png"/></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15"/>
          <p:cNvGrpSpPr/>
          <p:nvPr/>
        </p:nvGrpSpPr>
        <p:grpSpPr>
          <a:xfrm>
            <a:off x="0" y="0"/>
            <a:ext cx="9144000" cy="6858000"/>
            <a:chOff x="0" y="0"/>
            <a:chExt cx="9144000" cy="6858000"/>
          </a:xfrm>
        </p:grpSpPr>
        <p:sp>
          <p:nvSpPr>
            <p:cNvPr id="8" name="Rectangle 7"/>
            <p:cNvSpPr/>
            <p:nvPr/>
          </p:nvSpPr>
          <p:spPr>
            <a:xfrm>
              <a:off x="0" y="0"/>
              <a:ext cx="7162800" cy="6858000"/>
            </a:xfrm>
            <a:prstGeom prst="rect">
              <a:avLst/>
            </a:prstGeom>
            <a:gradFill flip="none" rotWithShape="1">
              <a:gsLst>
                <a:gs pos="0">
                  <a:srgbClr val="010101">
                    <a:alpha val="51765"/>
                  </a:srgbClr>
                </a:gs>
                <a:gs pos="60000">
                  <a:srgbClr val="FEFEFE">
                    <a:alpha val="0"/>
                  </a:srgbClr>
                </a:gs>
              </a:gsLst>
              <a:path path="circle">
                <a:fillToRect t="100000" r="100000"/>
              </a:path>
              <a:tileRect l="-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p:cNvSpPr/>
            <p:nvPr/>
          </p:nvSpPr>
          <p:spPr>
            <a:xfrm>
              <a:off x="1143000" y="0"/>
              <a:ext cx="8001000" cy="6858000"/>
            </a:xfrm>
            <a:prstGeom prst="rect">
              <a:avLst/>
            </a:prstGeom>
            <a:gradFill flip="none" rotWithShape="1">
              <a:gsLst>
                <a:gs pos="0">
                  <a:srgbClr val="010101">
                    <a:alpha val="56000"/>
                  </a:srgbClr>
                </a:gs>
                <a:gs pos="61000">
                  <a:srgbClr val="FEFEFE">
                    <a:alpha val="0"/>
                  </a:srgbClr>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0" name="Freeform 9"/>
          <p:cNvSpPr/>
          <p:nvPr/>
        </p:nvSpPr>
        <p:spPr>
          <a:xfrm rot="10800000">
            <a:off x="891821" y="5617774"/>
            <a:ext cx="7382935" cy="537210"/>
          </a:xfrm>
          <a:custGeom>
            <a:avLst/>
            <a:gdLst>
              <a:gd name="connsiteX0" fmla="*/ 0 w 7955280"/>
              <a:gd name="connsiteY0" fmla="*/ 495300 h 495300"/>
              <a:gd name="connsiteX1" fmla="*/ 169546 w 7955280"/>
              <a:gd name="connsiteY1" fmla="*/ 0 h 495300"/>
              <a:gd name="connsiteX2" fmla="*/ 7785734 w 7955280"/>
              <a:gd name="connsiteY2" fmla="*/ 0 h 495300"/>
              <a:gd name="connsiteX3" fmla="*/ 7955280 w 7955280"/>
              <a:gd name="connsiteY3" fmla="*/ 495300 h 495300"/>
              <a:gd name="connsiteX4" fmla="*/ 0 w 7955280"/>
              <a:gd name="connsiteY4" fmla="*/ 495300 h 495300"/>
              <a:gd name="connsiteX0" fmla="*/ 0 w 7955280"/>
              <a:gd name="connsiteY0" fmla="*/ 495300 h 495300"/>
              <a:gd name="connsiteX1" fmla="*/ 169546 w 7955280"/>
              <a:gd name="connsiteY1" fmla="*/ 0 h 495300"/>
              <a:gd name="connsiteX2" fmla="*/ 3966210 w 7955280"/>
              <a:gd name="connsiteY2" fmla="*/ 95250 h 495300"/>
              <a:gd name="connsiteX3" fmla="*/ 7785734 w 7955280"/>
              <a:gd name="connsiteY3" fmla="*/ 0 h 495300"/>
              <a:gd name="connsiteX4" fmla="*/ 7955280 w 7955280"/>
              <a:gd name="connsiteY4" fmla="*/ 495300 h 495300"/>
              <a:gd name="connsiteX5" fmla="*/ 0 w 7955280"/>
              <a:gd name="connsiteY5" fmla="*/ 495300 h 495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955280" h="495300">
                <a:moveTo>
                  <a:pt x="0" y="495300"/>
                </a:moveTo>
                <a:lnTo>
                  <a:pt x="169546" y="0"/>
                </a:lnTo>
                <a:lnTo>
                  <a:pt x="3966210" y="95250"/>
                </a:lnTo>
                <a:lnTo>
                  <a:pt x="7785734" y="0"/>
                </a:lnTo>
                <a:lnTo>
                  <a:pt x="7955280" y="495300"/>
                </a:lnTo>
                <a:lnTo>
                  <a:pt x="0" y="495300"/>
                </a:lnTo>
                <a:close/>
              </a:path>
            </a:pathLst>
          </a:custGeom>
          <a:gradFill flip="none" rotWithShape="1">
            <a:gsLst>
              <a:gs pos="30000">
                <a:srgbClr val="010101">
                  <a:alpha val="34000"/>
                </a:srgbClr>
              </a:gs>
              <a:gs pos="100000">
                <a:srgbClr val="010101">
                  <a:alpha val="26000"/>
                </a:srgbClr>
              </a:gs>
            </a:gsLst>
            <a:path path="circle">
              <a:fillToRect l="50000" t="50000" r="50000" b="50000"/>
            </a:path>
            <a:tileRect/>
          </a:gradFill>
          <a:ln>
            <a:noFill/>
          </a:ln>
          <a:effectLst>
            <a:softEdge rad="127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p:cNvSpPr/>
          <p:nvPr/>
        </p:nvSpPr>
        <p:spPr>
          <a:xfrm>
            <a:off x="989952" y="1016990"/>
            <a:ext cx="7179733" cy="4831643"/>
          </a:xfrm>
          <a:prstGeom prst="rect">
            <a:avLst/>
          </a:prstGeom>
          <a:solidFill>
            <a:schemeClr val="bg1">
              <a:lumMod val="75000"/>
              <a:lumOff val="25000"/>
            </a:schemeClr>
          </a:solid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p:cNvSpPr/>
          <p:nvPr/>
        </p:nvSpPr>
        <p:spPr>
          <a:xfrm>
            <a:off x="990600" y="1009650"/>
            <a:ext cx="7179733" cy="4831643"/>
          </a:xfrm>
          <a:prstGeom prst="rect">
            <a:avLst/>
          </a:prstGeom>
          <a:blipFill dpi="0" rotWithShape="1">
            <a:blip r:embed="rId2" cstate="print">
              <a:alphaModFix amt="20000"/>
              <a:grayscl/>
              <a:lum contrast="12000"/>
            </a:blip>
            <a:srcRect/>
            <a:tile tx="0" ty="0" sx="100000" sy="100000" flip="none" algn="tl"/>
          </a:blip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3" name="Picture 2" descr="C:\Users\Administrator\Desktop\Pushpin Dev\Assets\pushpinLeft.png"/>
          <p:cNvPicPr>
            <a:picLocks noChangeAspect="1" noChangeArrowheads="1"/>
          </p:cNvPicPr>
          <p:nvPr/>
        </p:nvPicPr>
        <p:blipFill>
          <a:blip r:embed="rId3" cstate="print"/>
          <a:srcRect/>
          <a:stretch>
            <a:fillRect/>
          </a:stretch>
        </p:blipFill>
        <p:spPr bwMode="auto">
          <a:xfrm rot="1435684">
            <a:off x="769521" y="702069"/>
            <a:ext cx="567831" cy="567830"/>
          </a:xfrm>
          <a:prstGeom prst="rect">
            <a:avLst/>
          </a:prstGeom>
          <a:noFill/>
        </p:spPr>
      </p:pic>
      <p:pic>
        <p:nvPicPr>
          <p:cNvPr id="14" name="Picture 2" descr="C:\Users\Administrator\Desktop\Pushpin Dev\Assets\pushpinLeft.png"/>
          <p:cNvPicPr>
            <a:picLocks noChangeAspect="1" noChangeArrowheads="1"/>
          </p:cNvPicPr>
          <p:nvPr/>
        </p:nvPicPr>
        <p:blipFill>
          <a:blip r:embed="rId3" cstate="print"/>
          <a:srcRect/>
          <a:stretch>
            <a:fillRect/>
          </a:stretch>
        </p:blipFill>
        <p:spPr bwMode="auto">
          <a:xfrm rot="4096196">
            <a:off x="7855433" y="749720"/>
            <a:ext cx="566928" cy="566928"/>
          </a:xfrm>
          <a:prstGeom prst="rect">
            <a:avLst/>
          </a:prstGeom>
          <a:noFill/>
        </p:spPr>
      </p:pic>
      <p:sp>
        <p:nvSpPr>
          <p:cNvPr id="2" name="Title 1"/>
          <p:cNvSpPr>
            <a:spLocks noGrp="1"/>
          </p:cNvSpPr>
          <p:nvPr>
            <p:ph type="ctrTitle"/>
          </p:nvPr>
        </p:nvSpPr>
        <p:spPr>
          <a:xfrm>
            <a:off x="1727201" y="1794935"/>
            <a:ext cx="5723468" cy="1828090"/>
          </a:xfrm>
        </p:spPr>
        <p:txBody>
          <a:bodyPr anchor="b">
            <a:normAutofit/>
          </a:bodyPr>
          <a:lstStyle>
            <a:lvl1pPr>
              <a:defRPr sz="4800"/>
            </a:lvl1pPr>
          </a:lstStyle>
          <a:p>
            <a:r>
              <a:rPr lang="en-US" smtClean="0"/>
              <a:t>Click to edit Master title style</a:t>
            </a:r>
            <a:endParaRPr lang="en-US"/>
          </a:p>
        </p:txBody>
      </p:sp>
      <p:sp>
        <p:nvSpPr>
          <p:cNvPr id="3" name="Subtitle 2"/>
          <p:cNvSpPr>
            <a:spLocks noGrp="1"/>
          </p:cNvSpPr>
          <p:nvPr>
            <p:ph type="subTitle" idx="1"/>
          </p:nvPr>
        </p:nvSpPr>
        <p:spPr>
          <a:xfrm>
            <a:off x="1727200" y="3736622"/>
            <a:ext cx="5712179" cy="1524000"/>
          </a:xfrm>
        </p:spPr>
        <p:txBody>
          <a:bodyPr/>
          <a:lstStyle>
            <a:lvl1pPr marL="0" indent="0" algn="ctr">
              <a:buNone/>
              <a:defRPr>
                <a:solidFill>
                  <a:schemeClr val="tx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a:xfrm>
            <a:off x="6770676" y="5357592"/>
            <a:ext cx="1213821" cy="365125"/>
          </a:xfrm>
        </p:spPr>
        <p:txBody>
          <a:bodyPr/>
          <a:lstStyle/>
          <a:p>
            <a:fld id="{F9B769A0-5F51-487F-8FF6-B8316BAB8482}" type="datetimeFigureOut">
              <a:rPr lang="en-US" smtClean="0"/>
              <a:t>7/22/14</a:t>
            </a:fld>
            <a:endParaRPr lang="en-US"/>
          </a:p>
        </p:txBody>
      </p:sp>
      <p:sp>
        <p:nvSpPr>
          <p:cNvPr id="5" name="Footer Placeholder 4"/>
          <p:cNvSpPr>
            <a:spLocks noGrp="1"/>
          </p:cNvSpPr>
          <p:nvPr>
            <p:ph type="ftr" sz="quarter" idx="11"/>
          </p:nvPr>
        </p:nvSpPr>
        <p:spPr>
          <a:xfrm>
            <a:off x="1174044" y="5357592"/>
            <a:ext cx="5034845" cy="365125"/>
          </a:xfrm>
        </p:spPr>
        <p:txBody>
          <a:bodyPr/>
          <a:lstStyle/>
          <a:p>
            <a:endParaRPr lang="en-US"/>
          </a:p>
        </p:txBody>
      </p:sp>
      <p:sp>
        <p:nvSpPr>
          <p:cNvPr id="6" name="Slide Number Placeholder 5"/>
          <p:cNvSpPr>
            <a:spLocks noGrp="1"/>
          </p:cNvSpPr>
          <p:nvPr>
            <p:ph type="sldNum" sz="quarter" idx="12"/>
          </p:nvPr>
        </p:nvSpPr>
        <p:spPr>
          <a:xfrm>
            <a:off x="6213930" y="5357592"/>
            <a:ext cx="554023" cy="365125"/>
          </a:xfrm>
        </p:spPr>
        <p:txBody>
          <a:bodyPr/>
          <a:lstStyle>
            <a:lvl1pPr algn="ctr">
              <a:defRPr/>
            </a:lvl1pPr>
          </a:lstStyle>
          <a:p>
            <a:fld id="{FA4554A0-7A0E-40BE-81F5-3F0D9D9F5CFB}" type="slidenum">
              <a:rPr lang="en-US" smtClean="0"/>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000"/>
            </a:lvl1pPr>
          </a:lstStyle>
          <a:p>
            <a:r>
              <a:rPr lang="en-US" dirty="0"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F9B769A0-5F51-487F-8FF6-B8316BAB8482}" type="datetimeFigureOut">
              <a:rPr lang="en-US" smtClean="0"/>
              <a:t>7/22/14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A4554A0-7A0E-40BE-81F5-3F0D9D9F5CFB}" type="slidenum">
              <a:rPr lang="en-US" smtClean="0"/>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444979" y="2239430"/>
            <a:ext cx="6254044" cy="1362075"/>
          </a:xfrm>
        </p:spPr>
        <p:txBody>
          <a:bodyPr anchor="b"/>
          <a:lstStyle>
            <a:lvl1pPr algn="ctr">
              <a:defRPr sz="4000" b="0" cap="none" baseline="0"/>
            </a:lvl1pPr>
          </a:lstStyle>
          <a:p>
            <a:r>
              <a:rPr lang="en-US" smtClean="0"/>
              <a:t>Click to edit Master title style</a:t>
            </a:r>
            <a:endParaRPr lang="en-US" dirty="0"/>
          </a:p>
        </p:txBody>
      </p:sp>
      <p:sp>
        <p:nvSpPr>
          <p:cNvPr id="3" name="Text Placeholder 2"/>
          <p:cNvSpPr>
            <a:spLocks noGrp="1"/>
          </p:cNvSpPr>
          <p:nvPr>
            <p:ph type="body" idx="1"/>
          </p:nvPr>
        </p:nvSpPr>
        <p:spPr>
          <a:xfrm>
            <a:off x="1456267" y="3725334"/>
            <a:ext cx="6231467" cy="1309511"/>
          </a:xfrm>
        </p:spPr>
        <p:txBody>
          <a:bodyPr anchor="t"/>
          <a:lstStyle>
            <a:lvl1pPr marL="0" indent="0" algn="ctr">
              <a:buNone/>
              <a:defRPr sz="2000">
                <a:solidFill>
                  <a:schemeClr val="tx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F9B769A0-5F51-487F-8FF6-B8316BAB8482}" type="datetimeFigureOut">
              <a:rPr lang="en-US" smtClean="0"/>
              <a:t>7/22/14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A4554A0-7A0E-40BE-81F5-3F0D9D9F5CFB}" type="slidenum">
              <a:rPr lang="en-US" smtClean="0"/>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5" name="Date Placeholder 4"/>
          <p:cNvSpPr>
            <a:spLocks noGrp="1"/>
          </p:cNvSpPr>
          <p:nvPr>
            <p:ph type="dt" sz="half" idx="10"/>
          </p:nvPr>
        </p:nvSpPr>
        <p:spPr/>
        <p:txBody>
          <a:bodyPr/>
          <a:lstStyle/>
          <a:p>
            <a:fld id="{F9B769A0-5F51-487F-8FF6-B8316BAB8482}" type="datetimeFigureOut">
              <a:rPr lang="en-US" smtClean="0"/>
              <a:t>7/22/14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A4554A0-7A0E-40BE-81F5-3F0D9D9F5CFB}" type="slidenum">
              <a:rPr lang="en-US" smtClean="0"/>
              <a:t>‹#›</a:t>
            </a:fld>
            <a:endParaRPr lang="en-US"/>
          </a:p>
        </p:txBody>
      </p:sp>
      <p:sp>
        <p:nvSpPr>
          <p:cNvPr id="9" name="Content Placeholder 8"/>
          <p:cNvSpPr>
            <a:spLocks noGrp="1"/>
          </p:cNvSpPr>
          <p:nvPr>
            <p:ph sz="quarter" idx="13"/>
          </p:nvPr>
        </p:nvSpPr>
        <p:spPr>
          <a:xfrm>
            <a:off x="1298448" y="2121407"/>
            <a:ext cx="3200400" cy="3602736"/>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1" name="Content Placeholder 10"/>
          <p:cNvSpPr>
            <a:spLocks noGrp="1"/>
          </p:cNvSpPr>
          <p:nvPr>
            <p:ph sz="quarter" idx="14"/>
          </p:nvPr>
        </p:nvSpPr>
        <p:spPr>
          <a:xfrm>
            <a:off x="4663440" y="2119313"/>
            <a:ext cx="3200400" cy="360521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1557869" y="2122312"/>
            <a:ext cx="2939521" cy="820208"/>
          </a:xfrm>
        </p:spPr>
        <p:txBody>
          <a:bodyPr anchor="b">
            <a:normAutofit/>
          </a:bodyPr>
          <a:lstStyle>
            <a:lvl1pPr marL="0" indent="0" algn="ctr">
              <a:buNone/>
              <a:defRPr sz="2000" b="1">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5" name="Text Placeholder 4"/>
          <p:cNvSpPr>
            <a:spLocks noGrp="1"/>
          </p:cNvSpPr>
          <p:nvPr>
            <p:ph type="body" sz="quarter" idx="3"/>
          </p:nvPr>
        </p:nvSpPr>
        <p:spPr>
          <a:xfrm>
            <a:off x="4910669" y="2122311"/>
            <a:ext cx="2944368" cy="822960"/>
          </a:xfrm>
        </p:spPr>
        <p:txBody>
          <a:bodyPr anchor="b">
            <a:normAutofit/>
          </a:bodyPr>
          <a:lstStyle>
            <a:lvl1pPr marL="0" indent="0" algn="ctr">
              <a:buNone/>
              <a:defRPr sz="2000" b="1">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7" name="Date Placeholder 6"/>
          <p:cNvSpPr>
            <a:spLocks noGrp="1"/>
          </p:cNvSpPr>
          <p:nvPr>
            <p:ph type="dt" sz="half" idx="10"/>
          </p:nvPr>
        </p:nvSpPr>
        <p:spPr/>
        <p:txBody>
          <a:bodyPr/>
          <a:lstStyle/>
          <a:p>
            <a:fld id="{F9B769A0-5F51-487F-8FF6-B8316BAB8482}" type="datetimeFigureOut">
              <a:rPr lang="en-US" smtClean="0"/>
              <a:t>7/22/14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FA4554A0-7A0E-40BE-81F5-3F0D9D9F5CFB}" type="slidenum">
              <a:rPr lang="en-US" smtClean="0"/>
              <a:t>‹#›</a:t>
            </a:fld>
            <a:endParaRPr lang="en-US"/>
          </a:p>
        </p:txBody>
      </p:sp>
      <p:sp>
        <p:nvSpPr>
          <p:cNvPr id="11" name="Content Placeholder 10"/>
          <p:cNvSpPr>
            <a:spLocks noGrp="1"/>
          </p:cNvSpPr>
          <p:nvPr>
            <p:ph sz="quarter" idx="13"/>
          </p:nvPr>
        </p:nvSpPr>
        <p:spPr>
          <a:xfrm>
            <a:off x="1298448" y="2944368"/>
            <a:ext cx="3227832" cy="2779776"/>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3" name="Content Placeholder 12"/>
          <p:cNvSpPr>
            <a:spLocks noGrp="1"/>
          </p:cNvSpPr>
          <p:nvPr>
            <p:ph sz="quarter" idx="14"/>
          </p:nvPr>
        </p:nvSpPr>
        <p:spPr>
          <a:xfrm>
            <a:off x="4645151" y="2944813"/>
            <a:ext cx="3227832" cy="2779776"/>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F9B769A0-5F51-487F-8FF6-B8316BAB8482}" type="datetimeFigureOut">
              <a:rPr lang="en-US" smtClean="0"/>
              <a:t>7/22/14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FA4554A0-7A0E-40BE-81F5-3F0D9D9F5CFB}" type="slidenum">
              <a:rPr lang="en-US" smtClean="0"/>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9B769A0-5F51-487F-8FF6-B8316BAB8482}" type="datetimeFigureOut">
              <a:rPr lang="en-US" smtClean="0"/>
              <a:t>7/22/14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FA4554A0-7A0E-40BE-81F5-3F0D9D9F5CFB}"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grpSp>
        <p:nvGrpSpPr>
          <p:cNvPr id="8" name="Group 15"/>
          <p:cNvGrpSpPr/>
          <p:nvPr/>
        </p:nvGrpSpPr>
        <p:grpSpPr>
          <a:xfrm>
            <a:off x="0" y="0"/>
            <a:ext cx="9144000" cy="6858000"/>
            <a:chOff x="0" y="0"/>
            <a:chExt cx="9144000" cy="6858000"/>
          </a:xfrm>
        </p:grpSpPr>
        <p:sp>
          <p:nvSpPr>
            <p:cNvPr id="9" name="Rectangle 8"/>
            <p:cNvSpPr/>
            <p:nvPr/>
          </p:nvSpPr>
          <p:spPr>
            <a:xfrm>
              <a:off x="0" y="0"/>
              <a:ext cx="7162800" cy="6858000"/>
            </a:xfrm>
            <a:prstGeom prst="rect">
              <a:avLst/>
            </a:prstGeom>
            <a:gradFill flip="none" rotWithShape="1">
              <a:gsLst>
                <a:gs pos="0">
                  <a:srgbClr val="010101">
                    <a:alpha val="51765"/>
                  </a:srgbClr>
                </a:gs>
                <a:gs pos="60000">
                  <a:srgbClr val="FEFEFE">
                    <a:alpha val="0"/>
                  </a:srgbClr>
                </a:gs>
              </a:gsLst>
              <a:path path="circle">
                <a:fillToRect t="100000" r="100000"/>
              </a:path>
              <a:tileRect l="-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p:cNvSpPr/>
            <p:nvPr/>
          </p:nvSpPr>
          <p:spPr>
            <a:xfrm>
              <a:off x="1143000" y="0"/>
              <a:ext cx="8001000" cy="6858000"/>
            </a:xfrm>
            <a:prstGeom prst="rect">
              <a:avLst/>
            </a:prstGeom>
            <a:gradFill flip="none" rotWithShape="1">
              <a:gsLst>
                <a:gs pos="0">
                  <a:srgbClr val="010101">
                    <a:alpha val="56000"/>
                  </a:srgbClr>
                </a:gs>
                <a:gs pos="61000">
                  <a:srgbClr val="FEFEFE">
                    <a:alpha val="0"/>
                  </a:srgbClr>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1" name="Freeform 10"/>
          <p:cNvSpPr/>
          <p:nvPr/>
        </p:nvSpPr>
        <p:spPr>
          <a:xfrm rot="10800000">
            <a:off x="632177" y="6058038"/>
            <a:ext cx="7721601" cy="537210"/>
          </a:xfrm>
          <a:custGeom>
            <a:avLst/>
            <a:gdLst>
              <a:gd name="connsiteX0" fmla="*/ 0 w 7955280"/>
              <a:gd name="connsiteY0" fmla="*/ 495300 h 495300"/>
              <a:gd name="connsiteX1" fmla="*/ 169546 w 7955280"/>
              <a:gd name="connsiteY1" fmla="*/ 0 h 495300"/>
              <a:gd name="connsiteX2" fmla="*/ 7785734 w 7955280"/>
              <a:gd name="connsiteY2" fmla="*/ 0 h 495300"/>
              <a:gd name="connsiteX3" fmla="*/ 7955280 w 7955280"/>
              <a:gd name="connsiteY3" fmla="*/ 495300 h 495300"/>
              <a:gd name="connsiteX4" fmla="*/ 0 w 7955280"/>
              <a:gd name="connsiteY4" fmla="*/ 495300 h 495300"/>
              <a:gd name="connsiteX0" fmla="*/ 0 w 7955280"/>
              <a:gd name="connsiteY0" fmla="*/ 495300 h 495300"/>
              <a:gd name="connsiteX1" fmla="*/ 169546 w 7955280"/>
              <a:gd name="connsiteY1" fmla="*/ 0 h 495300"/>
              <a:gd name="connsiteX2" fmla="*/ 3966210 w 7955280"/>
              <a:gd name="connsiteY2" fmla="*/ 95250 h 495300"/>
              <a:gd name="connsiteX3" fmla="*/ 7785734 w 7955280"/>
              <a:gd name="connsiteY3" fmla="*/ 0 h 495300"/>
              <a:gd name="connsiteX4" fmla="*/ 7955280 w 7955280"/>
              <a:gd name="connsiteY4" fmla="*/ 495300 h 495300"/>
              <a:gd name="connsiteX5" fmla="*/ 0 w 7955280"/>
              <a:gd name="connsiteY5" fmla="*/ 495300 h 495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955280" h="495300">
                <a:moveTo>
                  <a:pt x="0" y="495300"/>
                </a:moveTo>
                <a:lnTo>
                  <a:pt x="169546" y="0"/>
                </a:lnTo>
                <a:lnTo>
                  <a:pt x="3966210" y="95250"/>
                </a:lnTo>
                <a:lnTo>
                  <a:pt x="7785734" y="0"/>
                </a:lnTo>
                <a:lnTo>
                  <a:pt x="7955280" y="495300"/>
                </a:lnTo>
                <a:lnTo>
                  <a:pt x="0" y="495300"/>
                </a:lnTo>
                <a:close/>
              </a:path>
            </a:pathLst>
          </a:custGeom>
          <a:gradFill flip="none" rotWithShape="1">
            <a:gsLst>
              <a:gs pos="30000">
                <a:srgbClr val="010101">
                  <a:alpha val="34000"/>
                </a:srgbClr>
              </a:gs>
              <a:gs pos="100000">
                <a:srgbClr val="010101">
                  <a:alpha val="26000"/>
                </a:srgbClr>
              </a:gs>
            </a:gsLst>
            <a:path path="circle">
              <a:fillToRect l="50000" t="50000" r="50000" b="50000"/>
            </a:path>
            <a:tileRect/>
          </a:gradFill>
          <a:ln>
            <a:noFill/>
          </a:ln>
          <a:effectLst>
            <a:softEdge rad="127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p:cNvSpPr/>
          <p:nvPr/>
        </p:nvSpPr>
        <p:spPr>
          <a:xfrm rot="60000">
            <a:off x="4468872" y="605163"/>
            <a:ext cx="3788941" cy="5722296"/>
          </a:xfrm>
          <a:prstGeom prst="rect">
            <a:avLst/>
          </a:prstGeom>
          <a:solidFill>
            <a:schemeClr val="bg1"/>
          </a:solid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p:cNvSpPr/>
          <p:nvPr/>
        </p:nvSpPr>
        <p:spPr>
          <a:xfrm rot="60000">
            <a:off x="4471416" y="603504"/>
            <a:ext cx="3788941" cy="5722296"/>
          </a:xfrm>
          <a:prstGeom prst="rect">
            <a:avLst/>
          </a:prstGeom>
          <a:blipFill dpi="0" rotWithShape="1">
            <a:blip r:embed="rId2" cstate="print">
              <a:alphaModFix amt="20000"/>
              <a:grayscl/>
              <a:lum contrast="12000"/>
            </a:blip>
            <a:srcRect/>
            <a:tile tx="0" ty="0" sx="100000" sy="100000" flip="none" algn="tl"/>
          </a:blip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p:cNvSpPr/>
          <p:nvPr/>
        </p:nvSpPr>
        <p:spPr>
          <a:xfrm rot="21540000">
            <a:off x="749204" y="576868"/>
            <a:ext cx="3788941" cy="5722296"/>
          </a:xfrm>
          <a:prstGeom prst="rect">
            <a:avLst/>
          </a:prstGeom>
          <a:solidFill>
            <a:schemeClr val="bg1"/>
          </a:solid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p:cNvSpPr/>
          <p:nvPr/>
        </p:nvSpPr>
        <p:spPr>
          <a:xfrm rot="21540000">
            <a:off x="749808" y="576072"/>
            <a:ext cx="3788941" cy="5722296"/>
          </a:xfrm>
          <a:prstGeom prst="rect">
            <a:avLst/>
          </a:prstGeom>
          <a:blipFill dpi="0" rotWithShape="1">
            <a:blip r:embed="rId2" cstate="print">
              <a:alphaModFix amt="20000"/>
              <a:grayscl/>
              <a:lum contrast="12000"/>
            </a:blip>
            <a:srcRect/>
            <a:tile tx="0" ty="0" sx="100000" sy="100000" flip="none" algn="tl"/>
          </a:blip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8" name="Picture 2" descr="C:\Users\Administrator\Desktop\Pushpin Dev\Assets\pushpinLeft.png"/>
          <p:cNvPicPr>
            <a:picLocks noChangeAspect="1" noChangeArrowheads="1"/>
          </p:cNvPicPr>
          <p:nvPr/>
        </p:nvPicPr>
        <p:blipFill>
          <a:blip r:embed="rId3" cstate="print"/>
          <a:srcRect/>
          <a:stretch>
            <a:fillRect/>
          </a:stretch>
        </p:blipFill>
        <p:spPr bwMode="auto">
          <a:xfrm rot="1435684">
            <a:off x="2371106" y="293953"/>
            <a:ext cx="567831" cy="567830"/>
          </a:xfrm>
          <a:prstGeom prst="rect">
            <a:avLst/>
          </a:prstGeom>
          <a:noFill/>
        </p:spPr>
      </p:pic>
      <p:pic>
        <p:nvPicPr>
          <p:cNvPr id="19" name="Picture 2" descr="C:\Users\Administrator\Desktop\Pushpin Dev\Assets\pushpinLeft.png"/>
          <p:cNvPicPr>
            <a:picLocks noChangeAspect="1" noChangeArrowheads="1"/>
          </p:cNvPicPr>
          <p:nvPr/>
        </p:nvPicPr>
        <p:blipFill>
          <a:blip r:embed="rId3" cstate="print"/>
          <a:srcRect/>
          <a:stretch>
            <a:fillRect/>
          </a:stretch>
        </p:blipFill>
        <p:spPr bwMode="auto">
          <a:xfrm rot="4096196">
            <a:off x="6279647" y="333163"/>
            <a:ext cx="566928" cy="566928"/>
          </a:xfrm>
          <a:prstGeom prst="rect">
            <a:avLst/>
          </a:prstGeom>
          <a:noFill/>
        </p:spPr>
      </p:pic>
      <p:sp>
        <p:nvSpPr>
          <p:cNvPr id="2" name="Title 1"/>
          <p:cNvSpPr>
            <a:spLocks noGrp="1"/>
          </p:cNvSpPr>
          <p:nvPr>
            <p:ph type="title"/>
          </p:nvPr>
        </p:nvSpPr>
        <p:spPr>
          <a:xfrm rot="-60000">
            <a:off x="1108976" y="2020042"/>
            <a:ext cx="3064827" cy="1503037"/>
          </a:xfrm>
        </p:spPr>
        <p:txBody>
          <a:bodyPr anchor="b">
            <a:normAutofit/>
          </a:bodyPr>
          <a:lstStyle>
            <a:lvl1pPr algn="ctr">
              <a:defRPr sz="2400" b="0"/>
            </a:lvl1pPr>
          </a:lstStyle>
          <a:p>
            <a:r>
              <a:rPr lang="en-US" smtClean="0"/>
              <a:t>Click to edit Master title style</a:t>
            </a:r>
            <a:endParaRPr lang="en-US"/>
          </a:p>
        </p:txBody>
      </p:sp>
      <p:sp>
        <p:nvSpPr>
          <p:cNvPr id="3" name="Content Placeholder 2"/>
          <p:cNvSpPr>
            <a:spLocks noGrp="1"/>
          </p:cNvSpPr>
          <p:nvPr>
            <p:ph idx="1"/>
          </p:nvPr>
        </p:nvSpPr>
        <p:spPr>
          <a:xfrm rot="60000">
            <a:off x="4854291" y="1150993"/>
            <a:ext cx="3020792" cy="4625489"/>
          </a:xfrm>
        </p:spPr>
        <p:txBody>
          <a:bodyPr anchor="ctr"/>
          <a:lstStyle>
            <a:lvl1pPr>
              <a:defRPr sz="2200"/>
            </a:lvl1pPr>
            <a:lvl2pPr>
              <a:defRPr sz="2000"/>
            </a:lvl2pPr>
            <a:lvl3pPr>
              <a:defRPr sz="1800"/>
            </a:lvl3pPr>
            <a:lvl4pPr>
              <a:defRPr sz="1600"/>
            </a:lvl4pPr>
            <a:lvl5pPr>
              <a:defRPr sz="14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rot="-60000">
            <a:off x="1148125" y="3623748"/>
            <a:ext cx="3048891" cy="2100400"/>
          </a:xfrm>
        </p:spPr>
        <p:txBody>
          <a:bodyPr>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a:xfrm rot="60000">
            <a:off x="6341698" y="5885672"/>
            <a:ext cx="1213821" cy="365125"/>
          </a:xfrm>
        </p:spPr>
        <p:txBody>
          <a:bodyPr/>
          <a:lstStyle/>
          <a:p>
            <a:fld id="{F9B769A0-5F51-487F-8FF6-B8316BAB8482}" type="datetimeFigureOut">
              <a:rPr lang="en-US" smtClean="0"/>
              <a:t>7/22/14</a:t>
            </a:fld>
            <a:endParaRPr lang="en-US"/>
          </a:p>
        </p:txBody>
      </p:sp>
      <p:sp>
        <p:nvSpPr>
          <p:cNvPr id="6" name="Footer Placeholder 5"/>
          <p:cNvSpPr>
            <a:spLocks noGrp="1"/>
          </p:cNvSpPr>
          <p:nvPr>
            <p:ph type="ftr" sz="quarter" idx="11"/>
          </p:nvPr>
        </p:nvSpPr>
        <p:spPr>
          <a:xfrm rot="-60000">
            <a:off x="914554" y="5829261"/>
            <a:ext cx="3522607" cy="365125"/>
          </a:xfrm>
        </p:spPr>
        <p:txBody>
          <a:bodyPr/>
          <a:lstStyle/>
          <a:p>
            <a:endParaRPr lang="en-US"/>
          </a:p>
        </p:txBody>
      </p:sp>
      <p:sp>
        <p:nvSpPr>
          <p:cNvPr id="7" name="Slide Number Placeholder 6"/>
          <p:cNvSpPr>
            <a:spLocks noGrp="1"/>
          </p:cNvSpPr>
          <p:nvPr>
            <p:ph type="sldNum" sz="quarter" idx="12"/>
          </p:nvPr>
        </p:nvSpPr>
        <p:spPr>
          <a:xfrm rot="60000">
            <a:off x="7557313" y="5896961"/>
            <a:ext cx="554023" cy="365125"/>
          </a:xfrm>
        </p:spPr>
        <p:txBody>
          <a:bodyPr/>
          <a:lstStyle/>
          <a:p>
            <a:fld id="{FA4554A0-7A0E-40BE-81F5-3F0D9D9F5CFB}" type="slidenum">
              <a:rPr lang="en-US" smtClean="0"/>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grpSp>
        <p:nvGrpSpPr>
          <p:cNvPr id="8" name="Group 15"/>
          <p:cNvGrpSpPr/>
          <p:nvPr/>
        </p:nvGrpSpPr>
        <p:grpSpPr>
          <a:xfrm>
            <a:off x="0" y="0"/>
            <a:ext cx="9144000" cy="6858000"/>
            <a:chOff x="0" y="0"/>
            <a:chExt cx="9144000" cy="6858000"/>
          </a:xfrm>
        </p:grpSpPr>
        <p:sp>
          <p:nvSpPr>
            <p:cNvPr id="9" name="Rectangle 8"/>
            <p:cNvSpPr/>
            <p:nvPr/>
          </p:nvSpPr>
          <p:spPr>
            <a:xfrm>
              <a:off x="0" y="0"/>
              <a:ext cx="7162800" cy="6858000"/>
            </a:xfrm>
            <a:prstGeom prst="rect">
              <a:avLst/>
            </a:prstGeom>
            <a:gradFill flip="none" rotWithShape="1">
              <a:gsLst>
                <a:gs pos="0">
                  <a:srgbClr val="010101">
                    <a:alpha val="51765"/>
                  </a:srgbClr>
                </a:gs>
                <a:gs pos="60000">
                  <a:srgbClr val="FEFEFE">
                    <a:alpha val="0"/>
                  </a:srgbClr>
                </a:gs>
              </a:gsLst>
              <a:path path="circle">
                <a:fillToRect t="100000" r="100000"/>
              </a:path>
              <a:tileRect l="-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p:cNvSpPr/>
            <p:nvPr/>
          </p:nvSpPr>
          <p:spPr>
            <a:xfrm>
              <a:off x="1143000" y="0"/>
              <a:ext cx="8001000" cy="6858000"/>
            </a:xfrm>
            <a:prstGeom prst="rect">
              <a:avLst/>
            </a:prstGeom>
            <a:gradFill flip="none" rotWithShape="1">
              <a:gsLst>
                <a:gs pos="0">
                  <a:srgbClr val="010101">
                    <a:alpha val="56000"/>
                  </a:srgbClr>
                </a:gs>
                <a:gs pos="61000">
                  <a:srgbClr val="FEFEFE">
                    <a:alpha val="0"/>
                  </a:srgbClr>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31" name="Freeform 30"/>
          <p:cNvSpPr/>
          <p:nvPr/>
        </p:nvSpPr>
        <p:spPr>
          <a:xfrm rot="10800000">
            <a:off x="632177" y="6058038"/>
            <a:ext cx="7721601" cy="537210"/>
          </a:xfrm>
          <a:custGeom>
            <a:avLst/>
            <a:gdLst>
              <a:gd name="connsiteX0" fmla="*/ 0 w 7955280"/>
              <a:gd name="connsiteY0" fmla="*/ 495300 h 495300"/>
              <a:gd name="connsiteX1" fmla="*/ 169546 w 7955280"/>
              <a:gd name="connsiteY1" fmla="*/ 0 h 495300"/>
              <a:gd name="connsiteX2" fmla="*/ 7785734 w 7955280"/>
              <a:gd name="connsiteY2" fmla="*/ 0 h 495300"/>
              <a:gd name="connsiteX3" fmla="*/ 7955280 w 7955280"/>
              <a:gd name="connsiteY3" fmla="*/ 495300 h 495300"/>
              <a:gd name="connsiteX4" fmla="*/ 0 w 7955280"/>
              <a:gd name="connsiteY4" fmla="*/ 495300 h 495300"/>
              <a:gd name="connsiteX0" fmla="*/ 0 w 7955280"/>
              <a:gd name="connsiteY0" fmla="*/ 495300 h 495300"/>
              <a:gd name="connsiteX1" fmla="*/ 169546 w 7955280"/>
              <a:gd name="connsiteY1" fmla="*/ 0 h 495300"/>
              <a:gd name="connsiteX2" fmla="*/ 3966210 w 7955280"/>
              <a:gd name="connsiteY2" fmla="*/ 95250 h 495300"/>
              <a:gd name="connsiteX3" fmla="*/ 7785734 w 7955280"/>
              <a:gd name="connsiteY3" fmla="*/ 0 h 495300"/>
              <a:gd name="connsiteX4" fmla="*/ 7955280 w 7955280"/>
              <a:gd name="connsiteY4" fmla="*/ 495300 h 495300"/>
              <a:gd name="connsiteX5" fmla="*/ 0 w 7955280"/>
              <a:gd name="connsiteY5" fmla="*/ 495300 h 495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955280" h="495300">
                <a:moveTo>
                  <a:pt x="0" y="495300"/>
                </a:moveTo>
                <a:lnTo>
                  <a:pt x="169546" y="0"/>
                </a:lnTo>
                <a:lnTo>
                  <a:pt x="3966210" y="95250"/>
                </a:lnTo>
                <a:lnTo>
                  <a:pt x="7785734" y="0"/>
                </a:lnTo>
                <a:lnTo>
                  <a:pt x="7955280" y="495300"/>
                </a:lnTo>
                <a:lnTo>
                  <a:pt x="0" y="495300"/>
                </a:lnTo>
                <a:close/>
              </a:path>
            </a:pathLst>
          </a:custGeom>
          <a:gradFill flip="none" rotWithShape="1">
            <a:gsLst>
              <a:gs pos="30000">
                <a:srgbClr val="010101">
                  <a:alpha val="34000"/>
                </a:srgbClr>
              </a:gs>
              <a:gs pos="100000">
                <a:srgbClr val="010101">
                  <a:alpha val="26000"/>
                </a:srgbClr>
              </a:gs>
            </a:gsLst>
            <a:path path="circle">
              <a:fillToRect l="50000" t="50000" r="50000" b="50000"/>
            </a:path>
            <a:tileRect/>
          </a:gradFill>
          <a:ln>
            <a:noFill/>
          </a:ln>
          <a:effectLst>
            <a:softEdge rad="127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p:cNvSpPr/>
          <p:nvPr/>
        </p:nvSpPr>
        <p:spPr>
          <a:xfrm rot="21540000">
            <a:off x="749204" y="576868"/>
            <a:ext cx="3788941" cy="5722296"/>
          </a:xfrm>
          <a:prstGeom prst="rect">
            <a:avLst/>
          </a:prstGeom>
          <a:solidFill>
            <a:schemeClr val="bg1"/>
          </a:solid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p:cNvSpPr/>
          <p:nvPr/>
        </p:nvSpPr>
        <p:spPr>
          <a:xfrm rot="21540000">
            <a:off x="745058" y="575769"/>
            <a:ext cx="3788941" cy="5722296"/>
          </a:xfrm>
          <a:prstGeom prst="rect">
            <a:avLst/>
          </a:prstGeom>
          <a:blipFill dpi="0" rotWithShape="1">
            <a:blip r:embed="rId2" cstate="print">
              <a:alphaModFix amt="20000"/>
              <a:grayscl/>
              <a:lum contrast="12000"/>
            </a:blip>
            <a:srcRect/>
            <a:tile tx="0" ty="0" sx="100000" sy="100000" flip="none" algn="tl"/>
          </a:blip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Rectangle 28"/>
          <p:cNvSpPr/>
          <p:nvPr/>
        </p:nvSpPr>
        <p:spPr>
          <a:xfrm rot="60000">
            <a:off x="4468872" y="605163"/>
            <a:ext cx="3788941" cy="5722296"/>
          </a:xfrm>
          <a:prstGeom prst="rect">
            <a:avLst/>
          </a:prstGeom>
          <a:solidFill>
            <a:schemeClr val="bg1"/>
          </a:solid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Rectangle 29"/>
          <p:cNvSpPr/>
          <p:nvPr/>
        </p:nvSpPr>
        <p:spPr>
          <a:xfrm rot="60000">
            <a:off x="4464768" y="603920"/>
            <a:ext cx="3788941" cy="5722296"/>
          </a:xfrm>
          <a:prstGeom prst="rect">
            <a:avLst/>
          </a:prstGeom>
          <a:blipFill dpi="0" rotWithShape="1">
            <a:blip r:embed="rId2" cstate="print">
              <a:alphaModFix amt="20000"/>
              <a:grayscl/>
              <a:lum contrast="12000"/>
            </a:blip>
            <a:srcRect/>
            <a:tile tx="0" ty="0" sx="100000" sy="100000" flip="none" algn="tl"/>
          </a:blip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4" name="Picture 2" descr="C:\Users\Administrator\Desktop\Pushpin Dev\Assets\pushpinLeft.png"/>
          <p:cNvPicPr>
            <a:picLocks noChangeAspect="1" noChangeArrowheads="1"/>
          </p:cNvPicPr>
          <p:nvPr/>
        </p:nvPicPr>
        <p:blipFill>
          <a:blip r:embed="rId3" cstate="print"/>
          <a:srcRect/>
          <a:stretch>
            <a:fillRect/>
          </a:stretch>
        </p:blipFill>
        <p:spPr bwMode="auto">
          <a:xfrm rot="1435684">
            <a:off x="2371106" y="293953"/>
            <a:ext cx="567831" cy="567830"/>
          </a:xfrm>
          <a:prstGeom prst="rect">
            <a:avLst/>
          </a:prstGeom>
          <a:noFill/>
        </p:spPr>
      </p:pic>
      <p:pic>
        <p:nvPicPr>
          <p:cNvPr id="15" name="Picture 2" descr="C:\Users\Administrator\Desktop\Pushpin Dev\Assets\pushpinLeft.png"/>
          <p:cNvPicPr>
            <a:picLocks noChangeAspect="1" noChangeArrowheads="1"/>
          </p:cNvPicPr>
          <p:nvPr/>
        </p:nvPicPr>
        <p:blipFill>
          <a:blip r:embed="rId3" cstate="print"/>
          <a:srcRect/>
          <a:stretch>
            <a:fillRect/>
          </a:stretch>
        </p:blipFill>
        <p:spPr bwMode="auto">
          <a:xfrm rot="4096196">
            <a:off x="6279647" y="333163"/>
            <a:ext cx="566928" cy="566928"/>
          </a:xfrm>
          <a:prstGeom prst="rect">
            <a:avLst/>
          </a:prstGeom>
          <a:noFill/>
        </p:spPr>
      </p:pic>
      <p:sp>
        <p:nvSpPr>
          <p:cNvPr id="2" name="Title 1"/>
          <p:cNvSpPr>
            <a:spLocks noGrp="1"/>
          </p:cNvSpPr>
          <p:nvPr>
            <p:ph type="title"/>
          </p:nvPr>
        </p:nvSpPr>
        <p:spPr>
          <a:xfrm rot="-60000">
            <a:off x="1106424" y="2020824"/>
            <a:ext cx="3063240" cy="1499616"/>
          </a:xfrm>
        </p:spPr>
        <p:txBody>
          <a:bodyPr anchor="b">
            <a:normAutofit/>
          </a:bodyPr>
          <a:lstStyle>
            <a:lvl1pPr algn="ctr">
              <a:defRPr sz="2400" b="0"/>
            </a:lvl1pPr>
          </a:lstStyle>
          <a:p>
            <a:r>
              <a:rPr lang="en-US" smtClean="0"/>
              <a:t>Click to edit Master title style</a:t>
            </a:r>
            <a:endParaRPr lang="en-US" dirty="0"/>
          </a:p>
        </p:txBody>
      </p:sp>
      <p:sp>
        <p:nvSpPr>
          <p:cNvPr id="3" name="Picture Placeholder 2"/>
          <p:cNvSpPr>
            <a:spLocks noGrp="1"/>
          </p:cNvSpPr>
          <p:nvPr>
            <p:ph type="pic" idx="1"/>
          </p:nvPr>
        </p:nvSpPr>
        <p:spPr>
          <a:xfrm rot="60000">
            <a:off x="4898615" y="1207272"/>
            <a:ext cx="2913863" cy="4539412"/>
          </a:xfrm>
          <a:ln w="101600" cap="rnd">
            <a:solidFill>
              <a:srgbClr val="FFFFFF"/>
            </a:solidFill>
          </a:ln>
          <a:effectLst>
            <a:outerShdw blurRad="88900" dir="2700000" algn="tl" rotWithShape="0">
              <a:prstClr val="black">
                <a:alpha val="40000"/>
              </a:prstClr>
            </a:outerShdw>
          </a:effectLst>
        </p:spPr>
        <p:txBody>
          <a:bodyPr>
            <a:normAutofit/>
          </a:bodyPr>
          <a:lstStyle>
            <a:lvl1pPr marL="0" indent="0">
              <a:buNone/>
              <a:defRPr sz="24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a:p>
        </p:txBody>
      </p:sp>
      <p:sp>
        <p:nvSpPr>
          <p:cNvPr id="4" name="Text Placeholder 3"/>
          <p:cNvSpPr>
            <a:spLocks noGrp="1"/>
          </p:cNvSpPr>
          <p:nvPr>
            <p:ph type="body" sz="half" idx="2"/>
          </p:nvPr>
        </p:nvSpPr>
        <p:spPr>
          <a:xfrm rot="-60000">
            <a:off x="1152144" y="3621024"/>
            <a:ext cx="3044952" cy="2103120"/>
          </a:xfrm>
        </p:spPr>
        <p:txBody>
          <a:bodyPr>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a:xfrm rot="60000">
            <a:off x="6345936" y="5888737"/>
            <a:ext cx="1213821" cy="365125"/>
          </a:xfrm>
        </p:spPr>
        <p:txBody>
          <a:bodyPr/>
          <a:lstStyle/>
          <a:p>
            <a:fld id="{F9B769A0-5F51-487F-8FF6-B8316BAB8482}" type="datetimeFigureOut">
              <a:rPr lang="en-US" smtClean="0"/>
              <a:t>7/22/14</a:t>
            </a:fld>
            <a:endParaRPr lang="en-US"/>
          </a:p>
        </p:txBody>
      </p:sp>
      <p:sp>
        <p:nvSpPr>
          <p:cNvPr id="6" name="Footer Placeholder 5"/>
          <p:cNvSpPr>
            <a:spLocks noGrp="1"/>
          </p:cNvSpPr>
          <p:nvPr>
            <p:ph type="ftr" sz="quarter" idx="11"/>
          </p:nvPr>
        </p:nvSpPr>
        <p:spPr>
          <a:xfrm rot="-60000">
            <a:off x="914569" y="5831037"/>
            <a:ext cx="3319043" cy="365125"/>
          </a:xfrm>
        </p:spPr>
        <p:txBody>
          <a:bodyPr/>
          <a:lstStyle/>
          <a:p>
            <a:endParaRPr lang="en-US"/>
          </a:p>
        </p:txBody>
      </p:sp>
      <p:sp>
        <p:nvSpPr>
          <p:cNvPr id="7" name="Slide Number Placeholder 6"/>
          <p:cNvSpPr>
            <a:spLocks noGrp="1"/>
          </p:cNvSpPr>
          <p:nvPr>
            <p:ph type="sldNum" sz="quarter" idx="12"/>
          </p:nvPr>
        </p:nvSpPr>
        <p:spPr>
          <a:xfrm rot="60000">
            <a:off x="7562089" y="5900026"/>
            <a:ext cx="554023" cy="365125"/>
          </a:xfrm>
        </p:spPr>
        <p:txBody>
          <a:bodyPr/>
          <a:lstStyle/>
          <a:p>
            <a:fld id="{FA4554A0-7A0E-40BE-81F5-3F0D9D9F5CFB}" type="slidenum">
              <a:rPr lang="en-US" smtClean="0"/>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nchor="ct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F9B769A0-5F51-487F-8FF6-B8316BAB8482}" type="datetimeFigureOut">
              <a:rPr lang="en-US" smtClean="0"/>
              <a:t>7/22/14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A4554A0-7A0E-40BE-81F5-3F0D9D9F5CFB}"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1" y="925690"/>
            <a:ext cx="1430867" cy="4763911"/>
          </a:xfrm>
        </p:spPr>
        <p:txBody>
          <a:bodyPr vert="eaVert"/>
          <a:lstStyle>
            <a:lvl1pPr algn="l">
              <a:defRPr/>
            </a:lvl1pP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1298221" y="1106312"/>
            <a:ext cx="5178779" cy="4402667"/>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F9B769A0-5F51-487F-8FF6-B8316BAB8482}" type="datetimeFigureOut">
              <a:rPr lang="en-US" smtClean="0"/>
              <a:t>7/22/14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A4554A0-7A0E-40BE-81F5-3F0D9D9F5CFB}" type="slidenum">
              <a:rPr lang="en-US" smtClean="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3" Type="http://schemas.openxmlformats.org/officeDocument/2006/relationships/image" Target="../media/image3.jpeg"/><Relationship Id="rId14" Type="http://schemas.openxmlformats.org/officeDocument/2006/relationships/image" Target="../media/image4.png"/><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grpSp>
        <p:nvGrpSpPr>
          <p:cNvPr id="7" name="Group 15"/>
          <p:cNvGrpSpPr/>
          <p:nvPr/>
        </p:nvGrpSpPr>
        <p:grpSpPr>
          <a:xfrm>
            <a:off x="0" y="0"/>
            <a:ext cx="9144000" cy="6858000"/>
            <a:chOff x="0" y="0"/>
            <a:chExt cx="9144000" cy="6858000"/>
          </a:xfrm>
        </p:grpSpPr>
        <p:sp>
          <p:nvSpPr>
            <p:cNvPr id="8" name="Rectangle 7"/>
            <p:cNvSpPr/>
            <p:nvPr/>
          </p:nvSpPr>
          <p:spPr>
            <a:xfrm>
              <a:off x="0" y="0"/>
              <a:ext cx="7162800" cy="6858000"/>
            </a:xfrm>
            <a:prstGeom prst="rect">
              <a:avLst/>
            </a:prstGeom>
            <a:gradFill flip="none" rotWithShape="1">
              <a:gsLst>
                <a:gs pos="0">
                  <a:srgbClr val="010101">
                    <a:alpha val="51765"/>
                  </a:srgbClr>
                </a:gs>
                <a:gs pos="60000">
                  <a:srgbClr val="FEFEFE">
                    <a:alpha val="0"/>
                  </a:srgbClr>
                </a:gs>
              </a:gsLst>
              <a:path path="circle">
                <a:fillToRect t="100000" r="100000"/>
              </a:path>
              <a:tileRect l="-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p:cNvSpPr/>
            <p:nvPr/>
          </p:nvSpPr>
          <p:spPr>
            <a:xfrm>
              <a:off x="1143000" y="0"/>
              <a:ext cx="8001000" cy="6858000"/>
            </a:xfrm>
            <a:prstGeom prst="rect">
              <a:avLst/>
            </a:prstGeom>
            <a:gradFill flip="none" rotWithShape="1">
              <a:gsLst>
                <a:gs pos="0">
                  <a:srgbClr val="010101">
                    <a:alpha val="56000"/>
                  </a:srgbClr>
                </a:gs>
                <a:gs pos="61000">
                  <a:srgbClr val="FEFEFE">
                    <a:alpha val="0"/>
                  </a:srgbClr>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0" name="Freeform 9"/>
          <p:cNvSpPr/>
          <p:nvPr/>
        </p:nvSpPr>
        <p:spPr>
          <a:xfrm rot="10800000">
            <a:off x="628650" y="6069330"/>
            <a:ext cx="7920991" cy="537210"/>
          </a:xfrm>
          <a:custGeom>
            <a:avLst/>
            <a:gdLst>
              <a:gd name="connsiteX0" fmla="*/ 0 w 7955280"/>
              <a:gd name="connsiteY0" fmla="*/ 495300 h 495300"/>
              <a:gd name="connsiteX1" fmla="*/ 169546 w 7955280"/>
              <a:gd name="connsiteY1" fmla="*/ 0 h 495300"/>
              <a:gd name="connsiteX2" fmla="*/ 7785734 w 7955280"/>
              <a:gd name="connsiteY2" fmla="*/ 0 h 495300"/>
              <a:gd name="connsiteX3" fmla="*/ 7955280 w 7955280"/>
              <a:gd name="connsiteY3" fmla="*/ 495300 h 495300"/>
              <a:gd name="connsiteX4" fmla="*/ 0 w 7955280"/>
              <a:gd name="connsiteY4" fmla="*/ 495300 h 495300"/>
              <a:gd name="connsiteX0" fmla="*/ 0 w 7955280"/>
              <a:gd name="connsiteY0" fmla="*/ 495300 h 495300"/>
              <a:gd name="connsiteX1" fmla="*/ 169546 w 7955280"/>
              <a:gd name="connsiteY1" fmla="*/ 0 h 495300"/>
              <a:gd name="connsiteX2" fmla="*/ 3966210 w 7955280"/>
              <a:gd name="connsiteY2" fmla="*/ 95250 h 495300"/>
              <a:gd name="connsiteX3" fmla="*/ 7785734 w 7955280"/>
              <a:gd name="connsiteY3" fmla="*/ 0 h 495300"/>
              <a:gd name="connsiteX4" fmla="*/ 7955280 w 7955280"/>
              <a:gd name="connsiteY4" fmla="*/ 495300 h 495300"/>
              <a:gd name="connsiteX5" fmla="*/ 0 w 7955280"/>
              <a:gd name="connsiteY5" fmla="*/ 495300 h 495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955280" h="495300">
                <a:moveTo>
                  <a:pt x="0" y="495300"/>
                </a:moveTo>
                <a:lnTo>
                  <a:pt x="169546" y="0"/>
                </a:lnTo>
                <a:lnTo>
                  <a:pt x="3966210" y="95250"/>
                </a:lnTo>
                <a:lnTo>
                  <a:pt x="7785734" y="0"/>
                </a:lnTo>
                <a:lnTo>
                  <a:pt x="7955280" y="495300"/>
                </a:lnTo>
                <a:lnTo>
                  <a:pt x="0" y="495300"/>
                </a:lnTo>
                <a:close/>
              </a:path>
            </a:pathLst>
          </a:custGeom>
          <a:gradFill flip="none" rotWithShape="1">
            <a:gsLst>
              <a:gs pos="30000">
                <a:srgbClr val="010101">
                  <a:alpha val="34000"/>
                </a:srgbClr>
              </a:gs>
              <a:gs pos="100000">
                <a:srgbClr val="010101">
                  <a:alpha val="26000"/>
                </a:srgbClr>
              </a:gs>
            </a:gsLst>
            <a:path path="circle">
              <a:fillToRect l="50000" t="50000" r="50000" b="50000"/>
            </a:path>
            <a:tileRect/>
          </a:gradFill>
          <a:ln>
            <a:noFill/>
          </a:ln>
          <a:effectLst>
            <a:softEdge rad="127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p:cNvSpPr/>
          <p:nvPr/>
        </p:nvSpPr>
        <p:spPr>
          <a:xfrm>
            <a:off x="731520" y="575310"/>
            <a:ext cx="7696200" cy="5715000"/>
          </a:xfrm>
          <a:prstGeom prst="rect">
            <a:avLst/>
          </a:prstGeom>
          <a:solidFill>
            <a:schemeClr val="bg1">
              <a:lumMod val="75000"/>
              <a:lumOff val="25000"/>
            </a:schemeClr>
          </a:solid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p:cNvSpPr/>
          <p:nvPr/>
        </p:nvSpPr>
        <p:spPr>
          <a:xfrm>
            <a:off x="731520" y="576072"/>
            <a:ext cx="7696200" cy="5715000"/>
          </a:xfrm>
          <a:prstGeom prst="rect">
            <a:avLst/>
          </a:prstGeom>
          <a:blipFill dpi="0" rotWithShape="1">
            <a:blip r:embed="rId13" cstate="print">
              <a:alphaModFix amt="20000"/>
              <a:grayscl/>
              <a:lum contrast="12000"/>
            </a:blip>
            <a:srcRect/>
            <a:tile tx="0" ty="0" sx="100000" sy="100000" flip="none" algn="tl"/>
          </a:blip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3" name="Picture 2" descr="C:\Users\Administrator\Desktop\Pushpin Dev\Assets\pushpinLeft.png"/>
          <p:cNvPicPr>
            <a:picLocks noChangeAspect="1" noChangeArrowheads="1"/>
          </p:cNvPicPr>
          <p:nvPr/>
        </p:nvPicPr>
        <p:blipFill>
          <a:blip r:embed="rId14" cstate="print"/>
          <a:srcRect/>
          <a:stretch>
            <a:fillRect/>
          </a:stretch>
        </p:blipFill>
        <p:spPr bwMode="auto">
          <a:xfrm rot="1435684">
            <a:off x="543741" y="273091"/>
            <a:ext cx="567831" cy="567830"/>
          </a:xfrm>
          <a:prstGeom prst="rect">
            <a:avLst/>
          </a:prstGeom>
          <a:noFill/>
        </p:spPr>
      </p:pic>
      <p:pic>
        <p:nvPicPr>
          <p:cNvPr id="14" name="Picture 2" descr="C:\Users\Administrator\Desktop\Pushpin Dev\Assets\pushpinLeft.png"/>
          <p:cNvPicPr>
            <a:picLocks noChangeAspect="1" noChangeArrowheads="1"/>
          </p:cNvPicPr>
          <p:nvPr/>
        </p:nvPicPr>
        <p:blipFill>
          <a:blip r:embed="rId14" cstate="print"/>
          <a:srcRect/>
          <a:stretch>
            <a:fillRect/>
          </a:stretch>
        </p:blipFill>
        <p:spPr bwMode="auto">
          <a:xfrm rot="4096196">
            <a:off x="8115079" y="298163"/>
            <a:ext cx="566928" cy="566928"/>
          </a:xfrm>
          <a:prstGeom prst="rect">
            <a:avLst/>
          </a:prstGeom>
          <a:noFill/>
        </p:spPr>
      </p:pic>
      <p:sp>
        <p:nvSpPr>
          <p:cNvPr id="2" name="Title Placeholder 1"/>
          <p:cNvSpPr>
            <a:spLocks noGrp="1"/>
          </p:cNvSpPr>
          <p:nvPr>
            <p:ph type="title"/>
          </p:nvPr>
        </p:nvSpPr>
        <p:spPr>
          <a:xfrm>
            <a:off x="1095023" y="817582"/>
            <a:ext cx="3400777" cy="4897418"/>
          </a:xfrm>
          <a:prstGeom prst="rect">
            <a:avLst/>
          </a:prstGeom>
        </p:spPr>
        <p:txBody>
          <a:bodyPr vert="horz" lIns="91440" tIns="45720" rIns="91440" bIns="45720" rtlCol="0" anchor="ctr">
            <a:normAutofit/>
          </a:bodyPr>
          <a:lstStyle/>
          <a:p>
            <a:r>
              <a:rPr lang="en-US" dirty="0" smtClean="0"/>
              <a:t>Click to edit Master title style</a:t>
            </a:r>
            <a:endParaRPr lang="en-US" dirty="0"/>
          </a:p>
        </p:txBody>
      </p:sp>
      <p:sp>
        <p:nvSpPr>
          <p:cNvPr id="3" name="Text Placeholder 2"/>
          <p:cNvSpPr>
            <a:spLocks noGrp="1"/>
          </p:cNvSpPr>
          <p:nvPr>
            <p:ph type="body" idx="1"/>
          </p:nvPr>
        </p:nvSpPr>
        <p:spPr>
          <a:xfrm>
            <a:off x="4648200" y="838200"/>
            <a:ext cx="3382073" cy="4884869"/>
          </a:xfrm>
          <a:prstGeom prst="rect">
            <a:avLst/>
          </a:prstGeom>
        </p:spPr>
        <p:txBody>
          <a:bodyPr vert="horz" lIns="91440" tIns="45720" rIns="91440" bIns="45720" rtlCol="0" anchor="t">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6454588" y="5809152"/>
            <a:ext cx="1213821" cy="365125"/>
          </a:xfrm>
          <a:prstGeom prst="rect">
            <a:avLst/>
          </a:prstGeom>
        </p:spPr>
        <p:txBody>
          <a:bodyPr vert="horz" lIns="91440" tIns="45720" rIns="91440" bIns="45720" rtlCol="0" anchor="ctr"/>
          <a:lstStyle>
            <a:lvl1pPr algn="r">
              <a:defRPr sz="1200">
                <a:solidFill>
                  <a:schemeClr val="tx2"/>
                </a:solidFill>
                <a:latin typeface="Rage Italic" pitchFamily="66" charset="0"/>
              </a:defRPr>
            </a:lvl1pPr>
          </a:lstStyle>
          <a:p>
            <a:fld id="{F9B769A0-5F51-487F-8FF6-B8316BAB8482}" type="datetimeFigureOut">
              <a:rPr lang="en-US" smtClean="0"/>
              <a:t>7/22/14</a:t>
            </a:fld>
            <a:endParaRPr lang="en-US"/>
          </a:p>
        </p:txBody>
      </p:sp>
      <p:sp>
        <p:nvSpPr>
          <p:cNvPr id="5" name="Footer Placeholder 4"/>
          <p:cNvSpPr>
            <a:spLocks noGrp="1"/>
          </p:cNvSpPr>
          <p:nvPr>
            <p:ph type="ftr" sz="quarter" idx="3"/>
          </p:nvPr>
        </p:nvSpPr>
        <p:spPr>
          <a:xfrm>
            <a:off x="914401" y="5809152"/>
            <a:ext cx="5540188" cy="365125"/>
          </a:xfrm>
          <a:prstGeom prst="rect">
            <a:avLst/>
          </a:prstGeom>
        </p:spPr>
        <p:txBody>
          <a:bodyPr vert="horz" lIns="91440" tIns="45720" rIns="91440" bIns="45720" rtlCol="0" anchor="ctr"/>
          <a:lstStyle>
            <a:lvl1pPr algn="l">
              <a:defRPr sz="1400">
                <a:solidFill>
                  <a:schemeClr val="tx2"/>
                </a:solidFill>
                <a:latin typeface="Rage Italic" pitchFamily="66" charset="0"/>
              </a:defRPr>
            </a:lvl1pPr>
          </a:lstStyle>
          <a:p>
            <a:endParaRPr lang="en-US"/>
          </a:p>
        </p:txBody>
      </p:sp>
      <p:sp>
        <p:nvSpPr>
          <p:cNvPr id="6" name="Slide Number Placeholder 5"/>
          <p:cNvSpPr>
            <a:spLocks noGrp="1"/>
          </p:cNvSpPr>
          <p:nvPr>
            <p:ph type="sldNum" sz="quarter" idx="4"/>
          </p:nvPr>
        </p:nvSpPr>
        <p:spPr>
          <a:xfrm>
            <a:off x="7670202" y="5809152"/>
            <a:ext cx="554023" cy="365125"/>
          </a:xfrm>
          <a:prstGeom prst="rect">
            <a:avLst/>
          </a:prstGeom>
        </p:spPr>
        <p:txBody>
          <a:bodyPr vert="horz" lIns="91440" tIns="45720" rIns="91440" bIns="45720" rtlCol="0" anchor="ctr"/>
          <a:lstStyle>
            <a:lvl1pPr algn="r">
              <a:defRPr sz="1400">
                <a:solidFill>
                  <a:schemeClr val="tx2"/>
                </a:solidFill>
                <a:latin typeface="Rage Italic" pitchFamily="66" charset="0"/>
              </a:defRPr>
            </a:lvl1pPr>
          </a:lstStyle>
          <a:p>
            <a:fld id="{FA4554A0-7A0E-40BE-81F5-3F0D9D9F5CFB}"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901" r:id="rId1"/>
    <p:sldLayoutId id="2147483902" r:id="rId2"/>
    <p:sldLayoutId id="2147483903" r:id="rId3"/>
    <p:sldLayoutId id="2147483904" r:id="rId4"/>
    <p:sldLayoutId id="2147483905" r:id="rId5"/>
    <p:sldLayoutId id="2147483906" r:id="rId6"/>
    <p:sldLayoutId id="2147483907" r:id="rId7"/>
    <p:sldLayoutId id="2147483908" r:id="rId8"/>
    <p:sldLayoutId id="2147483909" r:id="rId9"/>
    <p:sldLayoutId id="2147483910" r:id="rId10"/>
    <p:sldLayoutId id="2147483911"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74320" indent="-274320" algn="l" defTabSz="914400" rtl="0" eaLnBrk="1" latinLnBrk="0" hangingPunct="1">
        <a:spcBef>
          <a:spcPct val="20000"/>
        </a:spcBef>
        <a:buClr>
          <a:schemeClr val="accent2"/>
        </a:buClr>
        <a:buSzPct val="85000"/>
        <a:buFont typeface="Brush Script MT" pitchFamily="66" charset="0"/>
        <a:buChar char="O"/>
        <a:defRPr sz="2400" kern="1200">
          <a:solidFill>
            <a:schemeClr val="tx1"/>
          </a:solidFill>
          <a:latin typeface="+mn-lt"/>
          <a:ea typeface="+mn-ea"/>
          <a:cs typeface="+mn-cs"/>
        </a:defRPr>
      </a:lvl1pPr>
      <a:lvl2pPr marL="640080" indent="-274320" algn="l" defTabSz="914400" rtl="0" eaLnBrk="1" latinLnBrk="0" hangingPunct="1">
        <a:spcBef>
          <a:spcPct val="20000"/>
        </a:spcBef>
        <a:buClr>
          <a:schemeClr val="accent2"/>
        </a:buClr>
        <a:buSzPct val="85000"/>
        <a:buFont typeface="Brush Script MT" pitchFamily="66" charset="0"/>
        <a:buChar char="O"/>
        <a:defRPr sz="2200" kern="1200">
          <a:solidFill>
            <a:schemeClr val="tx1"/>
          </a:solidFill>
          <a:latin typeface="+mn-lt"/>
          <a:ea typeface="+mn-ea"/>
          <a:cs typeface="+mn-cs"/>
        </a:defRPr>
      </a:lvl2pPr>
      <a:lvl3pPr marL="914400" indent="-228600" algn="l" defTabSz="914400" rtl="0" eaLnBrk="1" latinLnBrk="0" hangingPunct="1">
        <a:spcBef>
          <a:spcPct val="20000"/>
        </a:spcBef>
        <a:buClr>
          <a:schemeClr val="accent2"/>
        </a:buClr>
        <a:buSzPct val="85000"/>
        <a:buFont typeface="Brush Script MT" pitchFamily="66" charset="0"/>
        <a:buChar char="O"/>
        <a:defRPr sz="2000" kern="1200">
          <a:solidFill>
            <a:schemeClr val="tx1"/>
          </a:solidFill>
          <a:latin typeface="+mn-lt"/>
          <a:ea typeface="+mn-ea"/>
          <a:cs typeface="+mn-cs"/>
        </a:defRPr>
      </a:lvl3pPr>
      <a:lvl4pPr marL="1280160" indent="-228600" algn="l" defTabSz="914400" rtl="0" eaLnBrk="1" latinLnBrk="0" hangingPunct="1">
        <a:spcBef>
          <a:spcPct val="20000"/>
        </a:spcBef>
        <a:buClr>
          <a:schemeClr val="accent2"/>
        </a:buClr>
        <a:buSzPct val="85000"/>
        <a:buFont typeface="Brush Script MT" pitchFamily="66" charset="0"/>
        <a:buChar char="O"/>
        <a:defRPr sz="1800" kern="1200">
          <a:solidFill>
            <a:schemeClr val="tx1"/>
          </a:solidFill>
          <a:latin typeface="+mn-lt"/>
          <a:ea typeface="+mn-ea"/>
          <a:cs typeface="+mn-cs"/>
        </a:defRPr>
      </a:lvl4pPr>
      <a:lvl5pPr marL="1645920" indent="-228600" algn="l" defTabSz="914400" rtl="0" eaLnBrk="1" latinLnBrk="0" hangingPunct="1">
        <a:spcBef>
          <a:spcPct val="20000"/>
        </a:spcBef>
        <a:buClr>
          <a:schemeClr val="accent2"/>
        </a:buClr>
        <a:buSzPct val="85000"/>
        <a:buFont typeface="Brush Script MT" pitchFamily="66" charset="0"/>
        <a:buChar char="O"/>
        <a:defRPr sz="1600" kern="1200">
          <a:solidFill>
            <a:schemeClr val="tx1"/>
          </a:solidFill>
          <a:latin typeface="+mn-lt"/>
          <a:ea typeface="+mn-ea"/>
          <a:cs typeface="+mn-cs"/>
        </a:defRPr>
      </a:lvl5pPr>
      <a:lvl6pPr marL="2011680" indent="-228600" algn="l" defTabSz="914400" rtl="0" eaLnBrk="1" latinLnBrk="0" hangingPunct="1">
        <a:spcBef>
          <a:spcPct val="20000"/>
        </a:spcBef>
        <a:buClr>
          <a:schemeClr val="accent2"/>
        </a:buClr>
        <a:buSzPct val="85000"/>
        <a:buFont typeface="Brush Script MT" pitchFamily="66" charset="0"/>
        <a:buChar char="O"/>
        <a:defRPr sz="1600" kern="1200">
          <a:solidFill>
            <a:schemeClr val="tx1"/>
          </a:solidFill>
          <a:latin typeface="+mn-lt"/>
          <a:ea typeface="+mn-ea"/>
          <a:cs typeface="+mn-cs"/>
        </a:defRPr>
      </a:lvl6pPr>
      <a:lvl7pPr marL="2377440" indent="-228600" algn="l" defTabSz="914400" rtl="0" eaLnBrk="1" latinLnBrk="0" hangingPunct="1">
        <a:spcBef>
          <a:spcPct val="20000"/>
        </a:spcBef>
        <a:buClr>
          <a:schemeClr val="accent2"/>
        </a:buClr>
        <a:buSzPct val="85000"/>
        <a:buFont typeface="Brush Script MT" pitchFamily="66" charset="0"/>
        <a:buChar char="O"/>
        <a:defRPr sz="1600" kern="1200">
          <a:solidFill>
            <a:schemeClr val="tx1"/>
          </a:solidFill>
          <a:latin typeface="+mn-lt"/>
          <a:ea typeface="+mn-ea"/>
          <a:cs typeface="+mn-cs"/>
        </a:defRPr>
      </a:lvl7pPr>
      <a:lvl8pPr marL="2743200" indent="-228600" algn="l" defTabSz="914400" rtl="0" eaLnBrk="1" latinLnBrk="0" hangingPunct="1">
        <a:spcBef>
          <a:spcPct val="20000"/>
        </a:spcBef>
        <a:buClr>
          <a:schemeClr val="accent2"/>
        </a:buClr>
        <a:buSzPct val="85000"/>
        <a:buFont typeface="Brush Script MT" pitchFamily="66" charset="0"/>
        <a:buChar char="O"/>
        <a:defRPr sz="1600" kern="1200">
          <a:solidFill>
            <a:schemeClr val="tx1"/>
          </a:solidFill>
          <a:latin typeface="+mn-lt"/>
          <a:ea typeface="+mn-ea"/>
          <a:cs typeface="+mn-cs"/>
        </a:defRPr>
      </a:lvl8pPr>
      <a:lvl9pPr marL="3108960" indent="-228600" algn="l" defTabSz="914400" rtl="0" eaLnBrk="1" latinLnBrk="0" hangingPunct="1">
        <a:spcBef>
          <a:spcPct val="20000"/>
        </a:spcBef>
        <a:buClr>
          <a:schemeClr val="accent2"/>
        </a:buClr>
        <a:buSzPct val="85000"/>
        <a:buFont typeface="Brush Script MT" pitchFamily="66" charset="0"/>
        <a:buChar char="O"/>
        <a:defRPr sz="16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5.jpe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6.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7.jpe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8.jpe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9.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0.jpe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1.jpe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2.jpe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3.jpe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4.jpe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5.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Networks</a:t>
            </a:r>
            <a:endParaRPr lang="en-US" dirty="0"/>
          </a:p>
        </p:txBody>
      </p:sp>
      <p:sp>
        <p:nvSpPr>
          <p:cNvPr id="3" name="Subtitle 2"/>
          <p:cNvSpPr>
            <a:spLocks noGrp="1"/>
          </p:cNvSpPr>
          <p:nvPr>
            <p:ph type="subTitle" idx="1"/>
          </p:nvPr>
        </p:nvSpPr>
        <p:spPr/>
        <p:txBody>
          <a:bodyPr>
            <a:normAutofit/>
          </a:bodyPr>
          <a:lstStyle/>
          <a:p>
            <a:r>
              <a:rPr lang="en-US" dirty="0" err="1" smtClean="0"/>
              <a:t>NetSci</a:t>
            </a:r>
            <a:r>
              <a:rPr lang="en-US" dirty="0" smtClean="0"/>
              <a:t> High 2014-2015</a:t>
            </a:r>
          </a:p>
          <a:p>
            <a:r>
              <a:rPr lang="en-US" dirty="0" smtClean="0"/>
              <a:t>Student Team</a:t>
            </a:r>
            <a:endParaRPr lang="en-US" dirty="0"/>
          </a:p>
        </p:txBody>
      </p:sp>
    </p:spTree>
    <p:extLst>
      <p:ext uri="{BB962C8B-B14F-4D97-AF65-F5344CB8AC3E}">
        <p14:creationId xmlns:p14="http://schemas.microsoft.com/office/powerpoint/2010/main" val="917356906"/>
      </p:ext>
    </p:extLst>
  </p:cSld>
  <p:clrMapOvr>
    <a:masterClrMapping/>
  </p:clrMapOvr>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95023" y="817582"/>
            <a:ext cx="6982177" cy="1239818"/>
          </a:xfrm>
        </p:spPr>
        <p:txBody>
          <a:bodyPr>
            <a:normAutofit fontScale="90000"/>
          </a:bodyPr>
          <a:lstStyle/>
          <a:p>
            <a:r>
              <a:rPr lang="en-US" dirty="0" smtClean="0"/>
              <a:t>Networks are a series of connections and interactions </a:t>
            </a:r>
            <a:r>
              <a:rPr lang="en-US" dirty="0" smtClean="0"/>
              <a:t>which can </a:t>
            </a:r>
            <a:r>
              <a:rPr lang="en-US" dirty="0" smtClean="0"/>
              <a:t>be manipulated and analyzed to </a:t>
            </a:r>
            <a:r>
              <a:rPr lang="en-US" dirty="0" smtClean="0"/>
              <a:t>draw conclusions</a:t>
            </a:r>
            <a:r>
              <a:rPr lang="en-US" dirty="0"/>
              <a:t>.</a:t>
            </a:r>
            <a:endParaRPr lang="en-US" dirty="0"/>
          </a:p>
        </p:txBody>
      </p:sp>
      <p:pic>
        <p:nvPicPr>
          <p:cNvPr id="10242" name="Picture 2" descr="C:\Users\Hiroki\Desktop\IMG_1923.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676400" y="2209800"/>
            <a:ext cx="5791200" cy="379764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64619152"/>
      </p:ext>
    </p:extLst>
  </p:cSld>
  <p:clrMapOvr>
    <a:masterClrMapping/>
  </p:clrMapOvr>
  <p:timing>
    <p:tnLst>
      <p:par>
        <p:cTn xmlns:p14="http://schemas.microsoft.com/office/powerpoint/2010/mai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Networks are present in every aspect of life.</a:t>
            </a:r>
            <a:endParaRPr lang="en-US" dirty="0"/>
          </a:p>
        </p:txBody>
      </p:sp>
      <p:sp>
        <p:nvSpPr>
          <p:cNvPr id="3" name="Content Placeholder 2"/>
          <p:cNvSpPr>
            <a:spLocks noGrp="1"/>
          </p:cNvSpPr>
          <p:nvPr>
            <p:ph idx="1"/>
          </p:nvPr>
        </p:nvSpPr>
        <p:spPr/>
        <p:txBody>
          <a:bodyPr/>
          <a:lstStyle/>
          <a:p>
            <a:endParaRPr lang="en-US"/>
          </a:p>
        </p:txBody>
      </p:sp>
      <p:pic>
        <p:nvPicPr>
          <p:cNvPr id="1026" name="Picture 2" descr="C:\Users\Hiroki\Desktop\temp.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69938" y="695325"/>
            <a:ext cx="7602537" cy="54673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96373205"/>
      </p:ext>
    </p:extLst>
  </p:cSld>
  <p:clrMapOvr>
    <a:masterClrMapping/>
  </p:clrMapOvr>
  <p:timing>
    <p:tnLst>
      <p:par>
        <p:cTn xmlns:p14="http://schemas.microsoft.com/office/powerpoint/2010/mai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95023" y="817582"/>
            <a:ext cx="6982177" cy="1087418"/>
          </a:xfrm>
        </p:spPr>
        <p:txBody>
          <a:bodyPr>
            <a:normAutofit/>
          </a:bodyPr>
          <a:lstStyle/>
          <a:p>
            <a:r>
              <a:rPr lang="en-US" sz="3000" dirty="0" smtClean="0"/>
              <a:t>Examples of </a:t>
            </a:r>
            <a:r>
              <a:rPr lang="en-US" sz="3000" dirty="0" smtClean="0"/>
              <a:t>networks </a:t>
            </a:r>
            <a:r>
              <a:rPr lang="en-US" sz="3000" dirty="0" smtClean="0"/>
              <a:t>are in the </a:t>
            </a:r>
            <a:r>
              <a:rPr lang="en-US" sz="3000" dirty="0" smtClean="0"/>
              <a:t>fields of economics, social and political sciences.</a:t>
            </a:r>
            <a:endParaRPr lang="en-US" sz="3000" dirty="0"/>
          </a:p>
        </p:txBody>
      </p:sp>
      <p:pic>
        <p:nvPicPr>
          <p:cNvPr id="7170" name="Picture 2" descr="C:\Users\Hiroki\Desktop\image.jpeg"/>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l="1886" t="2963"/>
          <a:stretch/>
        </p:blipFill>
        <p:spPr bwMode="auto">
          <a:xfrm rot="16200000">
            <a:off x="2491753" y="1272552"/>
            <a:ext cx="4160495" cy="54864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12871425"/>
      </p:ext>
    </p:extLst>
  </p:cSld>
  <p:clrMapOvr>
    <a:masterClrMapping/>
  </p:clrMapOvr>
  <p:timing>
    <p:tnLst>
      <p:par>
        <p:cTn xmlns:p14="http://schemas.microsoft.com/office/powerpoint/2010/mai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95023" y="817582"/>
            <a:ext cx="7058377" cy="1163618"/>
          </a:xfrm>
        </p:spPr>
        <p:txBody>
          <a:bodyPr>
            <a:normAutofit fontScale="90000"/>
          </a:bodyPr>
          <a:lstStyle/>
          <a:p>
            <a:r>
              <a:rPr lang="en-US" dirty="0" smtClean="0"/>
              <a:t>Networks consist of nodes, which are connected by links (directed or undirected), whose degree is used to determine hubs.</a:t>
            </a:r>
            <a:endParaRPr lang="en-US" dirty="0"/>
          </a:p>
        </p:txBody>
      </p:sp>
      <p:pic>
        <p:nvPicPr>
          <p:cNvPr id="5122" name="Picture 2" descr="C:\Users\Hiroki\Desktop\20140722_161517.jpg"/>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l="8434" r="18012"/>
          <a:stretch/>
        </p:blipFill>
        <p:spPr bwMode="auto">
          <a:xfrm rot="10800000">
            <a:off x="2133601" y="2209800"/>
            <a:ext cx="5015060" cy="383522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5329212"/>
      </p:ext>
    </p:extLst>
  </p:cSld>
  <p:clrMapOvr>
    <a:masterClrMapping/>
  </p:clrMapOvr>
  <p:timing>
    <p:tnLst>
      <p:par>
        <p:cTn xmlns:p14="http://schemas.microsoft.com/office/powerpoint/2010/mai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95023" y="990600"/>
            <a:ext cx="6905977" cy="1468418"/>
          </a:xfrm>
        </p:spPr>
        <p:txBody>
          <a:bodyPr/>
          <a:lstStyle/>
          <a:p>
            <a:r>
              <a:rPr lang="en-US" dirty="0" smtClean="0"/>
              <a:t>Computer programs are often used to view and manipulate data that make up networks.</a:t>
            </a:r>
            <a:endParaRPr lang="en-US" dirty="0"/>
          </a:p>
        </p:txBody>
      </p:sp>
      <p:pic>
        <p:nvPicPr>
          <p:cNvPr id="2050"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21124" t="38391" r="18501" b="14483"/>
          <a:stretch/>
        </p:blipFill>
        <p:spPr bwMode="auto">
          <a:xfrm>
            <a:off x="762000" y="2763818"/>
            <a:ext cx="7620000" cy="323416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493839068"/>
      </p:ext>
    </p:extLst>
  </p:cSld>
  <p:clrMapOvr>
    <a:masterClrMapping/>
  </p:clrMapOvr>
  <p:timing>
    <p:tnLst>
      <p:par>
        <p:cTn xmlns:p14="http://schemas.microsoft.com/office/powerpoint/2010/mai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95023" y="817582"/>
            <a:ext cx="7134577" cy="1239818"/>
          </a:xfrm>
        </p:spPr>
        <p:txBody>
          <a:bodyPr>
            <a:normAutofit fontScale="90000"/>
          </a:bodyPr>
          <a:lstStyle/>
          <a:p>
            <a:r>
              <a:rPr lang="en-US" dirty="0" smtClean="0"/>
              <a:t>Network data can be used to come to conclusions and make predictions by identifying trends.</a:t>
            </a:r>
            <a:endParaRPr lang="en-US" dirty="0"/>
          </a:p>
        </p:txBody>
      </p:sp>
      <p:pic>
        <p:nvPicPr>
          <p:cNvPr id="3074" name="Picture 2" descr="C:\Users\Hiroki\Desktop\!cid_20140722_161009.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524000" y="2213332"/>
            <a:ext cx="6344112" cy="380646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26451377"/>
      </p:ext>
    </p:extLst>
  </p:cSld>
  <p:clrMapOvr>
    <a:masterClrMapping/>
  </p:clrMapOvr>
  <p:timing>
    <p:tnLst>
      <p:par>
        <p:cTn xmlns:p14="http://schemas.microsoft.com/office/powerpoint/2010/mai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95023" y="817582"/>
            <a:ext cx="6982177" cy="1239818"/>
          </a:xfrm>
        </p:spPr>
        <p:txBody>
          <a:bodyPr>
            <a:normAutofit fontScale="90000"/>
          </a:bodyPr>
          <a:lstStyle/>
          <a:p>
            <a:r>
              <a:rPr lang="en-US" dirty="0" smtClean="0"/>
              <a:t>Visualization of networks help create a better understanding of a specific network and can be a great tool for analysis.</a:t>
            </a:r>
            <a:endParaRPr lang="en-US" dirty="0"/>
          </a:p>
        </p:txBody>
      </p:sp>
      <p:pic>
        <p:nvPicPr>
          <p:cNvPr id="11266" name="Picture 2" descr="C:\Users\Hiroki\Desktop\photo.JPG"/>
          <p:cNvPicPr>
            <a:picLocks noChangeAspect="1" noChangeArrowheads="1"/>
          </p:cNvPicPr>
          <p:nvPr/>
        </p:nvPicPr>
        <p:blipFill rotWithShape="1">
          <a:blip r:embed="rId2">
            <a:extLst>
              <a:ext uri="{28A0092B-C50C-407E-A947-70E740481C1C}">
                <a14:useLocalDpi xmlns:a14="http://schemas.microsoft.com/office/drawing/2010/main" val="0"/>
              </a:ext>
            </a:extLst>
          </a:blip>
          <a:srcRect l="8056" r="7223" b="14722"/>
          <a:stretch/>
        </p:blipFill>
        <p:spPr bwMode="auto">
          <a:xfrm>
            <a:off x="1981200" y="2133600"/>
            <a:ext cx="5181600" cy="391168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59063994"/>
      </p:ext>
    </p:extLst>
  </p:cSld>
  <p:clrMapOvr>
    <a:masterClrMapping/>
  </p:clrMapOvr>
  <p:timing>
    <p:tnLst>
      <p:par>
        <p:cTn xmlns:p14="http://schemas.microsoft.com/office/powerpoint/2010/mai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2600" dirty="0" smtClean="0"/>
              <a:t>Networks allow us to analyze human interactions in everyday life, and see how these connections influence our choices and can help spread ideas by coming to conclusions like </a:t>
            </a:r>
            <a:r>
              <a:rPr lang="en-US" sz="2600" dirty="0" smtClean="0"/>
              <a:t>the friendship </a:t>
            </a:r>
            <a:r>
              <a:rPr lang="en-US" sz="2600" dirty="0" smtClean="0"/>
              <a:t>paradox.</a:t>
            </a:r>
            <a:endParaRPr lang="en-US" sz="2600" dirty="0"/>
          </a:p>
        </p:txBody>
      </p:sp>
      <p:pic>
        <p:nvPicPr>
          <p:cNvPr id="9218" name="Picture 2" descr="C:\Users\Hiroki\Desktop\WP_20140722_043.jpg"/>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l="21163" r="3389"/>
          <a:stretch/>
        </p:blipFill>
        <p:spPr bwMode="auto">
          <a:xfrm rot="16200000">
            <a:off x="4063057" y="1700857"/>
            <a:ext cx="4599285" cy="342900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70701681"/>
      </p:ext>
    </p:extLst>
  </p:cSld>
  <p:clrMapOvr>
    <a:masterClrMapping/>
  </p:clrMapOvr>
  <p:timing>
    <p:tnLst>
      <p:par>
        <p:cTn xmlns:p14="http://schemas.microsoft.com/office/powerpoint/2010/mai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Network </a:t>
            </a:r>
            <a:r>
              <a:rPr lang="en-US" dirty="0" smtClean="0"/>
              <a:t>science is an important </a:t>
            </a:r>
            <a:r>
              <a:rPr lang="en-US" dirty="0" smtClean="0"/>
              <a:t>area and </a:t>
            </a:r>
            <a:r>
              <a:rPr lang="en-US" dirty="0" smtClean="0"/>
              <a:t>should be incorporated into schools.</a:t>
            </a:r>
            <a:endParaRPr lang="en-US" dirty="0"/>
          </a:p>
        </p:txBody>
      </p:sp>
      <p:pic>
        <p:nvPicPr>
          <p:cNvPr id="6146" name="Picture 2" descr="C:\Users\Hiroki\Desktop\image.jpeg"/>
          <p:cNvPicPr>
            <a:picLocks noGrp="1" noChangeAspect="1" noChangeArrowheads="1"/>
          </p:cNvPicPr>
          <p:nvPr>
            <p:ph idx="1"/>
          </p:nvPr>
        </p:nvPicPr>
        <p:blipFill rotWithShape="1">
          <a:blip r:embed="rId2">
            <a:extLst>
              <a:ext uri="{28A0092B-C50C-407E-A947-70E740481C1C}">
                <a14:useLocalDpi xmlns:a14="http://schemas.microsoft.com/office/drawing/2010/main" val="0"/>
              </a:ext>
            </a:extLst>
          </a:blip>
          <a:srcRect t="5280" r="10109" b="4078"/>
          <a:stretch/>
        </p:blipFill>
        <p:spPr bwMode="auto">
          <a:xfrm>
            <a:off x="4648200" y="1052295"/>
            <a:ext cx="3581400" cy="481510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03107650"/>
      </p:ext>
    </p:extLst>
  </p:cSld>
  <p:clrMapOvr>
    <a:masterClrMapping/>
  </p:clrMapOvr>
  <p:timing>
    <p:tnLst>
      <p:par>
        <p:cTn xmlns:p14="http://schemas.microsoft.com/office/powerpoint/2010/mai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95023" y="817582"/>
            <a:ext cx="6982177" cy="1544618"/>
          </a:xfrm>
        </p:spPr>
        <p:txBody>
          <a:bodyPr/>
          <a:lstStyle/>
          <a:p>
            <a:r>
              <a:rPr lang="en-US" dirty="0" smtClean="0"/>
              <a:t>The future of network science can include pre-installed programs and networks in media.</a:t>
            </a:r>
            <a:endParaRPr lang="en-US" dirty="0"/>
          </a:p>
        </p:txBody>
      </p:sp>
      <p:pic>
        <p:nvPicPr>
          <p:cNvPr id="8194" name="Picture 2" descr="C:\Users\Hiroki\Desktop\WP_20140722_041.jpg"/>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l="8312" r="14194"/>
          <a:stretch/>
        </p:blipFill>
        <p:spPr bwMode="auto">
          <a:xfrm>
            <a:off x="2286000" y="2590517"/>
            <a:ext cx="4724400" cy="342928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41678802"/>
      </p:ext>
    </p:extLst>
  </p:cSld>
  <p:clrMapOvr>
    <a:masterClrMapping/>
  </p:clrMapOvr>
  <p:timing>
    <p:tnLst>
      <p:par>
        <p:cTn xmlns:p14="http://schemas.microsoft.com/office/powerpoint/2010/mai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95023" y="762000"/>
            <a:ext cx="6982177" cy="1239818"/>
          </a:xfrm>
        </p:spPr>
        <p:txBody>
          <a:bodyPr/>
          <a:lstStyle/>
          <a:p>
            <a:r>
              <a:rPr lang="en-US" dirty="0" smtClean="0"/>
              <a:t>Networks allow us to connect </a:t>
            </a:r>
            <a:r>
              <a:rPr lang="en-US" dirty="0" smtClean="0"/>
              <a:t>various </a:t>
            </a:r>
            <a:r>
              <a:rPr lang="en-US" dirty="0" smtClean="0"/>
              <a:t>aspects </a:t>
            </a:r>
            <a:r>
              <a:rPr lang="en-US" smtClean="0"/>
              <a:t>of </a:t>
            </a:r>
            <a:r>
              <a:rPr lang="en-US" smtClean="0"/>
              <a:t>our world</a:t>
            </a:r>
            <a:r>
              <a:rPr lang="en-US" dirty="0" smtClean="0"/>
              <a:t>.</a:t>
            </a:r>
            <a:endParaRPr lang="en-US" dirty="0"/>
          </a:p>
        </p:txBody>
      </p:sp>
      <p:pic>
        <p:nvPicPr>
          <p:cNvPr id="4098" name="Picture 2" descr="C:\Users\Hiroki\Desktop\image.jpe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905000" y="2057400"/>
            <a:ext cx="5486400" cy="41148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93513492"/>
      </p:ext>
    </p:extLst>
  </p:cSld>
  <p:clrMapOvr>
    <a:masterClrMapping/>
  </p:clrMapOvr>
  <p:timing>
    <p:tnLst>
      <p:par>
        <p:cTn xmlns:p14="http://schemas.microsoft.com/office/powerpoint/2010/mai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 Id="rId2" Type="http://schemas.openxmlformats.org/officeDocument/2006/relationships/image" Target="../media/image2.jpeg"/></Relationships>
</file>

<file path=ppt/theme/theme1.xml><?xml version="1.0" encoding="utf-8"?>
<a:theme xmlns:a="http://schemas.openxmlformats.org/drawingml/2006/main" name="Pushpin">
  <a:themeElements>
    <a:clrScheme name="Pushpin">
      <a:dk1>
        <a:sysClr val="windowText" lastClr="000000"/>
      </a:dk1>
      <a:lt1>
        <a:sysClr val="window" lastClr="FFFFFF"/>
      </a:lt1>
      <a:dk2>
        <a:srgbClr val="465E9C"/>
      </a:dk2>
      <a:lt2>
        <a:srgbClr val="CCDDEA"/>
      </a:lt2>
      <a:accent1>
        <a:srgbClr val="FDA023"/>
      </a:accent1>
      <a:accent2>
        <a:srgbClr val="AA2B1E"/>
      </a:accent2>
      <a:accent3>
        <a:srgbClr val="71685C"/>
      </a:accent3>
      <a:accent4>
        <a:srgbClr val="64A73B"/>
      </a:accent4>
      <a:accent5>
        <a:srgbClr val="EB5605"/>
      </a:accent5>
      <a:accent6>
        <a:srgbClr val="B9CA1A"/>
      </a:accent6>
      <a:hlink>
        <a:srgbClr val="D83E2C"/>
      </a:hlink>
      <a:folHlink>
        <a:srgbClr val="ED7D27"/>
      </a:folHlink>
    </a:clrScheme>
    <a:fontScheme name="Pushpin">
      <a:majorFont>
        <a:latin typeface="Constantia"/>
        <a:ea typeface=""/>
        <a:cs typeface=""/>
        <a:font script="Jpan" typeface="HGS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Franklin Gothic Book"/>
        <a:ea typeface=""/>
        <a:cs typeface=""/>
        <a:font script="Grek" typeface="Arial"/>
        <a:font script="Cyrl" typeface="Arial"/>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Pushpin">
      <a:fillStyleLst>
        <a:solidFill>
          <a:schemeClr val="phClr"/>
        </a:solidFill>
        <a:gradFill rotWithShape="1">
          <a:gsLst>
            <a:gs pos="0">
              <a:schemeClr val="phClr">
                <a:tint val="50000"/>
                <a:satMod val="180000"/>
                <a:lumMod val="100000"/>
              </a:schemeClr>
            </a:gs>
            <a:gs pos="40000">
              <a:schemeClr val="phClr">
                <a:tint val="60000"/>
                <a:satMod val="130000"/>
                <a:lumMod val="100000"/>
              </a:schemeClr>
            </a:gs>
            <a:gs pos="100000">
              <a:schemeClr val="phClr">
                <a:tint val="96000"/>
                <a:lumMod val="108000"/>
              </a:schemeClr>
            </a:gs>
          </a:gsLst>
          <a:lin ang="5400000" scaled="0"/>
        </a:gradFill>
        <a:gradFill rotWithShape="1">
          <a:gsLst>
            <a:gs pos="0">
              <a:schemeClr val="phClr"/>
            </a:gs>
            <a:gs pos="100000">
              <a:schemeClr val="phClr">
                <a:shade val="76000"/>
                <a:lumMod val="90000"/>
              </a:schemeClr>
            </a:gs>
          </a:gsLst>
          <a:lin ang="5400000" scaled="0"/>
        </a:gradFill>
      </a:fillStyleLst>
      <a:lnStyleLst>
        <a:ln w="9525" cap="flat" cmpd="sng" algn="ctr">
          <a:solidFill>
            <a:schemeClr val="phClr"/>
          </a:solidFill>
          <a:prstDash val="solid"/>
        </a:ln>
        <a:ln w="15875" cap="flat" cmpd="sng" algn="ctr">
          <a:solidFill>
            <a:schemeClr val="phClr">
              <a:shade val="80000"/>
              <a:lumMod val="90000"/>
            </a:schemeClr>
          </a:solidFill>
          <a:prstDash val="solid"/>
        </a:ln>
        <a:ln w="25400" cap="flat" cmpd="sng" algn="ctr">
          <a:solidFill>
            <a:schemeClr val="phClr"/>
          </a:solidFill>
          <a:prstDash val="solid"/>
        </a:ln>
      </a:lnStyleLst>
      <a:effectStyleLst>
        <a:effectStyle>
          <a:effectLst/>
        </a:effectStyle>
        <a:effectStyle>
          <a:effectLst>
            <a:outerShdw blurRad="38100" dist="38100" dir="4800000" sx="98000" sy="98000" rotWithShape="0">
              <a:srgbClr val="000000">
                <a:alpha val="32000"/>
              </a:srgbClr>
            </a:outerShdw>
          </a:effectLst>
        </a:effectStyle>
        <a:effectStyle>
          <a:effectLst>
            <a:outerShdw blurRad="38100" dist="38100" dir="4800000" sx="96000" sy="96000" rotWithShape="0">
              <a:srgbClr val="000000">
                <a:alpha val="40000"/>
              </a:srgbClr>
            </a:outerShdw>
          </a:effectLst>
          <a:scene3d>
            <a:camera prst="orthographicFront">
              <a:rot lat="0" lon="0" rev="0"/>
            </a:camera>
            <a:lightRig rig="threePt" dir="t">
              <a:rot lat="0" lon="0" rev="3240000"/>
            </a:lightRig>
          </a:scene3d>
          <a:sp3d>
            <a:bevelT w="28575" h="28575"/>
          </a:sp3d>
        </a:effectStyle>
      </a:effectStyleLst>
      <a:bgFillStyleLst>
        <a:solidFill>
          <a:schemeClr val="phClr">
            <a:tint val="93000"/>
          </a:schemeClr>
        </a:solidFill>
        <a:blipFill rotWithShape="1">
          <a:blip xmlns:r="http://schemas.openxmlformats.org/officeDocument/2006/relationships" r:embed="rId1">
            <a:duotone>
              <a:schemeClr val="phClr">
                <a:shade val="80000"/>
                <a:satMod val="140000"/>
                <a:lumMod val="50000"/>
              </a:schemeClr>
              <a:schemeClr val="phClr">
                <a:tint val="95000"/>
                <a:satMod val="180000"/>
                <a:lumMod val="160000"/>
              </a:schemeClr>
            </a:duotone>
          </a:blip>
          <a:stretch/>
        </a:blipFill>
        <a:blipFill rotWithShape="1">
          <a:blip xmlns:r="http://schemas.openxmlformats.org/officeDocument/2006/relationships" r:embed="rId2">
            <a:duotone>
              <a:schemeClr val="phClr">
                <a:tint val="98000"/>
                <a:shade val="90000"/>
                <a:satMod val="120000"/>
                <a:lumMod val="54000"/>
              </a:schemeClr>
              <a:schemeClr val="phClr">
                <a:tint val="80000"/>
                <a:satMod val="160000"/>
                <a:lumMod val="140000"/>
              </a:schemeClr>
            </a:duotone>
          </a:blip>
          <a:stretch/>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Pushpin</Template>
  <TotalTime>88</TotalTime>
  <Words>199</Words>
  <Application>Microsoft Macintosh PowerPoint</Application>
  <PresentationFormat>On-screen Show (4:3)</PresentationFormat>
  <Paragraphs>14</Paragraphs>
  <Slides>12</Slides>
  <Notes>0</Notes>
  <HiddenSlides>0</HiddenSlides>
  <MMClips>0</MMClips>
  <ScaleCrop>false</ScaleCrop>
  <HeadingPairs>
    <vt:vector size="4" baseType="variant">
      <vt:variant>
        <vt:lpstr>Theme</vt:lpstr>
      </vt:variant>
      <vt:variant>
        <vt:i4>1</vt:i4>
      </vt:variant>
      <vt:variant>
        <vt:lpstr>Slide Titles</vt:lpstr>
      </vt:variant>
      <vt:variant>
        <vt:i4>12</vt:i4>
      </vt:variant>
    </vt:vector>
  </HeadingPairs>
  <TitlesOfParts>
    <vt:vector size="13" baseType="lpstr">
      <vt:lpstr>Pushpin</vt:lpstr>
      <vt:lpstr>Networks</vt:lpstr>
      <vt:lpstr>Networks are a series of connections and interactions which can be manipulated and analyzed to draw conclusions.</vt:lpstr>
      <vt:lpstr>Networks are present in every aspect of life.</vt:lpstr>
      <vt:lpstr>Examples of networks are in the fields of economics, social and political sciences.</vt:lpstr>
      <vt:lpstr>Networks consist of nodes, which are connected by links (directed or undirected), whose degree is used to determine hubs.</vt:lpstr>
      <vt:lpstr>Computer programs are often used to view and manipulate data that make up networks.</vt:lpstr>
      <vt:lpstr>Network data can be used to come to conclusions and make predictions by identifying trends.</vt:lpstr>
      <vt:lpstr>Visualization of networks help create a better understanding of a specific network and can be a great tool for analysis.</vt:lpstr>
      <vt:lpstr>Networks allow us to analyze human interactions in everyday life, and see how these connections influence our choices and can help spread ideas by coming to conclusions like the friendship paradox.</vt:lpstr>
      <vt:lpstr>Network science is an important area and should be incorporated into schools.</vt:lpstr>
      <vt:lpstr>The future of network science can include pre-installed programs and networks in media.</vt:lpstr>
      <vt:lpstr>Networks allow us to connect various aspects of our world.</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Networks</dc:title>
  <dc:creator>Hiroki Sayama</dc:creator>
  <cp:lastModifiedBy>Paul Trunfio</cp:lastModifiedBy>
  <cp:revision>29</cp:revision>
  <dcterms:created xsi:type="dcterms:W3CDTF">2014-07-22T19:28:59Z</dcterms:created>
  <dcterms:modified xsi:type="dcterms:W3CDTF">2014-07-23T01:13:04Z</dcterms:modified>
</cp:coreProperties>
</file>