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F9B769A0-5F51-487F-8FF6-B8316BAB8482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A4554A0-7A0E-40BE-81F5-3F0D9D9F5C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769A0-5F51-487F-8FF6-B8316BAB8482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554A0-7A0E-40BE-81F5-3F0D9D9F5C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769A0-5F51-487F-8FF6-B8316BAB8482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554A0-7A0E-40BE-81F5-3F0D9D9F5C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769A0-5F51-487F-8FF6-B8316BAB8482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554A0-7A0E-40BE-81F5-3F0D9D9F5CF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769A0-5F51-487F-8FF6-B8316BAB8482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554A0-7A0E-40BE-81F5-3F0D9D9F5CF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769A0-5F51-487F-8FF6-B8316BAB8482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554A0-7A0E-40BE-81F5-3F0D9D9F5C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769A0-5F51-487F-8FF6-B8316BAB8482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554A0-7A0E-40BE-81F5-3F0D9D9F5C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F9B769A0-5F51-487F-8FF6-B8316BAB8482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A4554A0-7A0E-40BE-81F5-3F0D9D9F5C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F9B769A0-5F51-487F-8FF6-B8316BAB8482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A4554A0-7A0E-40BE-81F5-3F0D9D9F5C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769A0-5F51-487F-8FF6-B8316BAB8482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554A0-7A0E-40BE-81F5-3F0D9D9F5C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769A0-5F51-487F-8FF6-B8316BAB8482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554A0-7A0E-40BE-81F5-3F0D9D9F5C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3400777" cy="48974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838200"/>
            <a:ext cx="3382073" cy="48848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9B769A0-5F51-487F-8FF6-B8316BAB8482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A4554A0-7A0E-40BE-81F5-3F0D9D9F5CF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Networks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NetSci</a:t>
            </a:r>
            <a:r>
              <a:rPr lang="en-US" dirty="0" smtClean="0"/>
              <a:t> High 2013-2014</a:t>
            </a:r>
          </a:p>
          <a:p>
            <a:r>
              <a:rPr lang="en-US" dirty="0" smtClean="0"/>
              <a:t>“Old” Student 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35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62000"/>
            <a:ext cx="3172177" cy="5257800"/>
          </a:xfrm>
        </p:spPr>
        <p:txBody>
          <a:bodyPr>
            <a:noAutofit/>
          </a:bodyPr>
          <a:lstStyle/>
          <a:p>
            <a:r>
              <a:rPr lang="en-US" i="1" dirty="0" smtClean="0"/>
              <a:t>“Networks are everywhere.”</a:t>
            </a:r>
            <a:br>
              <a:rPr lang="en-US" i="1" dirty="0" smtClean="0"/>
            </a:br>
            <a:r>
              <a:rPr lang="en-US" i="1" dirty="0" smtClean="0"/>
              <a:t>-- Gandhi</a:t>
            </a:r>
            <a:endParaRPr lang="en-US" i="1" dirty="0"/>
          </a:p>
        </p:txBody>
      </p:sp>
      <p:pic>
        <p:nvPicPr>
          <p:cNvPr id="1026" name="Picture 2" descr="C:\Users\Hiroki\Desktop\network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121" y="838200"/>
            <a:ext cx="3793479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iroki\Desktop\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921" y="3212791"/>
            <a:ext cx="3742679" cy="280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70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46182"/>
            <a:ext cx="3400777" cy="2154218"/>
          </a:xfrm>
        </p:spPr>
        <p:txBody>
          <a:bodyPr>
            <a:noAutofit/>
          </a:bodyPr>
          <a:lstStyle/>
          <a:p>
            <a:r>
              <a:rPr lang="en-US" dirty="0"/>
              <a:t>A connection between more than one person can form a link.</a:t>
            </a:r>
          </a:p>
        </p:txBody>
      </p:sp>
      <p:pic>
        <p:nvPicPr>
          <p:cNvPr id="4098" name="Picture 2" descr="C:\Users\Hiroki\Desktop\post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81100"/>
            <a:ext cx="3352800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Hiroki\Desktop\IMG_20140723_09321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2" t="16470" r="12589" b="14667"/>
          <a:stretch/>
        </p:blipFill>
        <p:spPr bwMode="auto">
          <a:xfrm>
            <a:off x="1044856" y="3563217"/>
            <a:ext cx="3603344" cy="222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99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85800"/>
            <a:ext cx="7058377" cy="1220768"/>
          </a:xfrm>
        </p:spPr>
        <p:txBody>
          <a:bodyPr>
            <a:normAutofit fontScale="90000"/>
          </a:bodyPr>
          <a:lstStyle/>
          <a:p>
            <a:r>
              <a:rPr lang="en-US" dirty="0"/>
              <a:t>People should understand basic terminology in a network such as nodes, edges and hubs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2050" name="Picture 2" descr="C:\Users\Hiroki\Desktop\WIN_20140723_0924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038350"/>
            <a:ext cx="5410200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231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3095977" cy="4973618"/>
          </a:xfrm>
        </p:spPr>
        <p:txBody>
          <a:bodyPr>
            <a:normAutofit/>
          </a:bodyPr>
          <a:lstStyle/>
          <a:p>
            <a:r>
              <a:rPr lang="en-US" i="1" dirty="0" smtClean="0"/>
              <a:t>“A picture is worth 1,000 words.”</a:t>
            </a:r>
            <a:r>
              <a:rPr lang="en-US" i="1" dirty="0"/>
              <a:t> </a:t>
            </a:r>
            <a:br>
              <a:rPr lang="en-US" i="1" dirty="0"/>
            </a:br>
            <a:r>
              <a:rPr lang="en-US" i="1" dirty="0" smtClean="0"/>
              <a:t>-- Gandhi</a:t>
            </a:r>
            <a:br>
              <a:rPr lang="en-US" i="1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Visualizations are the key to understanding the network.</a:t>
            </a:r>
            <a:endParaRPr lang="en-US" dirty="0"/>
          </a:p>
        </p:txBody>
      </p:sp>
      <p:pic>
        <p:nvPicPr>
          <p:cNvPr id="3074" name="Picture 2" descr="C:\Users\Hiroki\Desktop\20140723_0927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886200"/>
            <a:ext cx="3522136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Hiroki\Desktop\image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867275" y="466725"/>
            <a:ext cx="268605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132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82177" cy="1392218"/>
          </a:xfrm>
        </p:spPr>
        <p:txBody>
          <a:bodyPr>
            <a:normAutofit fontScale="90000"/>
          </a:bodyPr>
          <a:lstStyle/>
          <a:p>
            <a:r>
              <a:rPr lang="en-US" dirty="0"/>
              <a:t>Networks can be applied to various fields, whether through entertainment, disease spread, finding quality furniture, etc.</a:t>
            </a:r>
          </a:p>
        </p:txBody>
      </p:sp>
      <p:pic>
        <p:nvPicPr>
          <p:cNvPr id="5122" name="Picture 2" descr="C:\Users\Hiroki\Desktop\image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3" t="6323" r="32660" b="27834"/>
          <a:stretch/>
        </p:blipFill>
        <p:spPr bwMode="auto">
          <a:xfrm>
            <a:off x="1524000" y="2895600"/>
            <a:ext cx="2971800" cy="252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Hiroki\Desktop\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54220" y="2801620"/>
            <a:ext cx="3677920" cy="275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290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“Life is hard… then you die.”</a:t>
            </a:r>
            <a:br>
              <a:rPr lang="en-US" i="1" dirty="0" smtClean="0"/>
            </a:br>
            <a:r>
              <a:rPr lang="en-US" i="1" dirty="0" smtClean="0"/>
              <a:t>-- Gandhi</a:t>
            </a:r>
            <a:endParaRPr lang="en-US" i="1" dirty="0"/>
          </a:p>
        </p:txBody>
      </p:sp>
      <p:pic>
        <p:nvPicPr>
          <p:cNvPr id="2050" name="Picture 2" descr="C:\Users\Hiroki\Desktop\STRUGGLE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46"/>
          <a:stretch/>
        </p:blipFill>
        <p:spPr bwMode="auto">
          <a:xfrm>
            <a:off x="4648200" y="1599010"/>
            <a:ext cx="3381375" cy="374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1695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111</TotalTime>
  <Words>80</Words>
  <Application>Microsoft Office PowerPoint</Application>
  <PresentationFormat>On-screen Show (4:3)</PresentationFormat>
  <Paragraphs>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Pushpin</vt:lpstr>
      <vt:lpstr>Networks</vt:lpstr>
      <vt:lpstr>“Networks are everywhere.” -- Gandhi</vt:lpstr>
      <vt:lpstr>A connection between more than one person can form a link.</vt:lpstr>
      <vt:lpstr>People should understand basic terminology in a network such as nodes, edges and hubs.</vt:lpstr>
      <vt:lpstr>“A picture is worth 1,000 words.”  -- Gandhi  Visualizations are the key to understanding the network.</vt:lpstr>
      <vt:lpstr>Networks can be applied to various fields, whether through entertainment, disease spread, finding quality furniture, etc.</vt:lpstr>
      <vt:lpstr>“Life is hard… then you die.” -- Gandhi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Networks</dc:title>
  <dc:creator>Hiroki Sayama</dc:creator>
  <cp:lastModifiedBy>Hiroki Sayama</cp:lastModifiedBy>
  <cp:revision>39</cp:revision>
  <dcterms:created xsi:type="dcterms:W3CDTF">2014-07-22T19:28:59Z</dcterms:created>
  <dcterms:modified xsi:type="dcterms:W3CDTF">2014-07-23T14:35:18Z</dcterms:modified>
</cp:coreProperties>
</file>