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  <p:sldMasterId id="2147483834" r:id="rId3"/>
  </p:sldMasterIdLst>
  <p:notesMasterIdLst>
    <p:notesMasterId r:id="rId7"/>
  </p:notesMasterIdLst>
  <p:handoutMasterIdLst>
    <p:handoutMasterId r:id="rId8"/>
  </p:handoutMasterIdLst>
  <p:sldIdLst>
    <p:sldId id="333" r:id="rId4"/>
    <p:sldId id="338" r:id="rId5"/>
    <p:sldId id="339" r:id="rId6"/>
  </p:sldIdLst>
  <p:sldSz cx="9144000" cy="5143500" type="screen16x9"/>
  <p:notesSz cx="9144000" cy="6858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4848"/>
    <a:srgbClr val="4444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632" autoAdjust="0"/>
  </p:normalViewPr>
  <p:slideViewPr>
    <p:cSldViewPr snapToGrid="0" snapToObjects="1">
      <p:cViewPr varScale="1">
        <p:scale>
          <a:sx n="85" d="100"/>
          <a:sy n="85" d="100"/>
        </p:scale>
        <p:origin x="120" y="6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87FB31-07D7-E84C-8BCC-F6197262C3A6}" type="datetimeFigureOut">
              <a:rPr lang="en-US" smtClean="0"/>
              <a:t>2/25/2015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31F252-8674-634A-BE1C-C14A700EA2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591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DD3678-8098-AE48-A320-7820F83C9247}" type="datetimeFigureOut">
              <a:rPr lang="en-US" smtClean="0"/>
              <a:t>2/25/2015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6B18EB-2AA9-3846-A11C-AA4949BF8D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6607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B18EB-2AA9-3846-A11C-AA4949BF8D6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4031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B18EB-2AA9-3846-A11C-AA4949BF8D6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4031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B18EB-2AA9-3846-A11C-AA4949BF8D6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4031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2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A29CC-E7E6-4B4E-BCDB-57261E8C1BC9}" type="datetimeFigureOut">
              <a:rPr lang="en-US" smtClean="0"/>
              <a:t>2/25/2015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21AE0-3E7B-7641-911D-9F89EB81C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643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A29CC-E7E6-4B4E-BCDB-57261E8C1BC9}" type="datetimeFigureOut">
              <a:rPr lang="en-US" smtClean="0"/>
              <a:t>2/25/2015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21AE0-3E7B-7641-911D-9F89EB81C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709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A29CC-E7E6-4B4E-BCDB-57261E8C1BC9}" type="datetimeFigureOut">
              <a:rPr lang="en-US" smtClean="0"/>
              <a:t>2/25/2015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21AE0-3E7B-7641-911D-9F89EB81C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363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A29CC-E7E6-4B4E-BCDB-57261E8C1BC9}" type="datetimeFigureOut">
              <a:rPr lang="en-US" smtClean="0"/>
              <a:t>2/25/2015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21AE0-3E7B-7641-911D-9F89EB81C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720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2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2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A29CC-E7E6-4B4E-BCDB-57261E8C1BC9}" type="datetimeFigureOut">
              <a:rPr lang="en-US" smtClean="0"/>
              <a:t>2/25/2015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21AE0-3E7B-7641-911D-9F89EB81C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190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A29CC-E7E6-4B4E-BCDB-57261E8C1BC9}" type="datetimeFigureOut">
              <a:rPr lang="en-US" smtClean="0"/>
              <a:t>2/25/2015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21AE0-3E7B-7641-911D-9F89EB81C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428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A29CC-E7E6-4B4E-BCDB-57261E8C1BC9}" type="datetimeFigureOut">
              <a:rPr lang="en-US" smtClean="0"/>
              <a:t>2/25/2015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21AE0-3E7B-7641-911D-9F89EB81C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984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7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91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7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A29CC-E7E6-4B4E-BCDB-57261E8C1BC9}" type="datetimeFigureOut">
              <a:rPr lang="en-US" smtClean="0"/>
              <a:t>2/25/2015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21AE0-3E7B-7641-911D-9F89EB81C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195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6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A29CC-E7E6-4B4E-BCDB-57261E8C1BC9}" type="datetimeFigureOut">
              <a:rPr lang="en-US" smtClean="0"/>
              <a:t>2/25/2015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21AE0-3E7B-7641-911D-9F89EB81C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64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A29CC-E7E6-4B4E-BCDB-57261E8C1BC9}" type="datetimeFigureOut">
              <a:rPr lang="en-US" smtClean="0"/>
              <a:t>2/25/2015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21AE0-3E7B-7641-911D-9F89EB81C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502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A29CC-E7E6-4B4E-BCDB-57261E8C1BC9}" type="datetimeFigureOut">
              <a:rPr lang="en-US" smtClean="0"/>
              <a:t>2/25/2015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21AE0-3E7B-7641-911D-9F89EB81C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664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2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A2501-AA83-714C-AB91-531C4315515F}" type="datetimeFigureOut">
              <a:rPr lang="en-US" smtClean="0"/>
              <a:t>2/25/2015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CFA40-3100-DF49-BD71-FCCE1AA4B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720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A2501-AA83-714C-AB91-531C4315515F}" type="datetimeFigureOut">
              <a:rPr lang="en-US" smtClean="0"/>
              <a:t>2/25/2015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CFA40-3100-DF49-BD71-FCCE1AA4B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242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A2501-AA83-714C-AB91-531C4315515F}" type="datetimeFigureOut">
              <a:rPr lang="en-US" smtClean="0"/>
              <a:t>2/25/2015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CFA40-3100-DF49-BD71-FCCE1AA4B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396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A2501-AA83-714C-AB91-531C4315515F}" type="datetimeFigureOut">
              <a:rPr lang="en-US" smtClean="0"/>
              <a:t>2/25/2015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CFA40-3100-DF49-BD71-FCCE1AA4B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671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2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2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A2501-AA83-714C-AB91-531C4315515F}" type="datetimeFigureOut">
              <a:rPr lang="en-US" smtClean="0"/>
              <a:t>2/25/2015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CFA40-3100-DF49-BD71-FCCE1AA4B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680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A2501-AA83-714C-AB91-531C4315515F}" type="datetimeFigureOut">
              <a:rPr lang="en-US" smtClean="0"/>
              <a:t>2/25/2015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CFA40-3100-DF49-BD71-FCCE1AA4B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812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A2501-AA83-714C-AB91-531C4315515F}" type="datetimeFigureOut">
              <a:rPr lang="en-US" smtClean="0"/>
              <a:t>2/25/2015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CFA40-3100-DF49-BD71-FCCE1AA4B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328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7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91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7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A2501-AA83-714C-AB91-531C4315515F}" type="datetimeFigureOut">
              <a:rPr lang="en-US" smtClean="0"/>
              <a:t>2/25/2015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CFA40-3100-DF49-BD71-FCCE1AA4B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650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6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A2501-AA83-714C-AB91-531C4315515F}" type="datetimeFigureOut">
              <a:rPr lang="en-US" smtClean="0"/>
              <a:t>2/25/2015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CFA40-3100-DF49-BD71-FCCE1AA4B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794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A2501-AA83-714C-AB91-531C4315515F}" type="datetimeFigureOut">
              <a:rPr lang="en-US" smtClean="0"/>
              <a:t>2/25/2015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CFA40-3100-DF49-BD71-FCCE1AA4B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131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A2501-AA83-714C-AB91-531C4315515F}" type="datetimeFigureOut">
              <a:rPr lang="en-US" smtClean="0"/>
              <a:t>2/25/2015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CFA40-3100-DF49-BD71-FCCE1AA4B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857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2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6BFDCE2-BED4-DA48-8390-FA31D8D4B499}" type="datetimeFigureOut">
              <a:rPr lang="en-US" smtClean="0"/>
              <a:pPr>
                <a:defRPr/>
              </a:pPr>
              <a:t>2/25/2015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1149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6F67BED-3F94-C344-9952-EDB643C3FFD7}" type="datetimeFigureOut">
              <a:rPr lang="en-US" smtClean="0"/>
              <a:pPr>
                <a:defRPr/>
              </a:pPr>
              <a:t>2/25/2015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A7CF64-7017-074E-A825-242AE412F5A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263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E0FB391-B725-6842-8002-6A0A142F30DB}" type="datetimeFigureOut">
              <a:rPr lang="en-US" smtClean="0"/>
              <a:pPr>
                <a:defRPr/>
              </a:pPr>
              <a:t>2/25/2015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4C9666-FAF4-0543-BBB7-76042429AAB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390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9E08F0E-F415-BE4C-ABA0-D0752AE2DD32}" type="datetimeFigureOut">
              <a:rPr lang="en-US" smtClean="0"/>
              <a:pPr>
                <a:defRPr/>
              </a:pPr>
              <a:t>2/25/2015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EE1095-E95C-E64C-9506-B4259578367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307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2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2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91781E0-B58C-9E4A-B4F9-218172F6ACB7}" type="datetimeFigureOut">
              <a:rPr lang="en-US" smtClean="0"/>
              <a:pPr>
                <a:defRPr/>
              </a:pPr>
              <a:t>2/25/2015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AAB6BB-159E-0448-B398-7B575C3A643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841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28D97D-C1B9-CB4A-AF3D-2577A0A1D071}" type="datetimeFigureOut">
              <a:rPr lang="en-US" smtClean="0"/>
              <a:pPr>
                <a:defRPr/>
              </a:pPr>
              <a:t>2/25/2015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3D4E11-E114-184B-A7B2-E95E3E42246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221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9F578E-F27C-644C-A3EB-CF12E8BB12EC}" type="datetimeFigureOut">
              <a:rPr lang="en-US" smtClean="0"/>
              <a:pPr>
                <a:defRPr/>
              </a:pPr>
              <a:t>2/25/2015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4D98A81-CDBC-A243-B5A1-9DA1A34682F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634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7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91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7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8FFEE1C-221E-3546-907C-82B6D71C01A2}" type="datetimeFigureOut">
              <a:rPr lang="en-US" smtClean="0"/>
              <a:pPr>
                <a:defRPr/>
              </a:pPr>
              <a:t>2/25/2015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087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6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D090059-E16E-A347-B167-4473B41CF0BE}" type="datetimeFigureOut">
              <a:rPr lang="en-US" smtClean="0"/>
              <a:pPr>
                <a:defRPr/>
              </a:pPr>
              <a:t>2/25/2015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4B0D7F-8AFC-C44B-B345-CE2DB2B044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296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D0E07F7-6206-0846-B750-9D75661219EC}" type="datetimeFigureOut">
              <a:rPr lang="en-US" smtClean="0"/>
              <a:pPr>
                <a:defRPr/>
              </a:pPr>
              <a:t>2/25/2015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1426B0-0081-034B-9BA3-01969753EE4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97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0FFAE5A-03B8-F54B-B318-1D0F99E43FEE}" type="datetimeFigureOut">
              <a:rPr lang="en-US" smtClean="0"/>
              <a:pPr>
                <a:defRPr/>
              </a:pPr>
              <a:t>2/25/2015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C1A309-396B-6F4D-BEC9-7B7C2B11EB5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553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BA29CC-E7E6-4B4E-BCDB-57261E8C1BC9}" type="datetimeFigureOut">
              <a:rPr lang="en-US" smtClean="0"/>
              <a:t>2/25/2015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721AE0-3E7B-7641-911D-9F89EB81C846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7343982" y="4647407"/>
            <a:ext cx="1590040" cy="381000"/>
          </a:xfrm>
          <a:prstGeom prst="rect">
            <a:avLst/>
          </a:prstGeom>
        </p:spPr>
      </p:pic>
      <p:pic>
        <p:nvPicPr>
          <p:cNvPr id="11" name="Picture 10" descr="terrace.jpg"/>
          <p:cNvPicPr>
            <a:picLocks noChangeAspect="1"/>
          </p:cNvPicPr>
          <p:nvPr userDrawn="1"/>
        </p:nvPicPr>
        <p:blipFill>
          <a:blip r:embed="rId14">
            <a:alphaModFix amt="6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" y="-8232"/>
            <a:ext cx="2777067" cy="5159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110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BU_backdrop.pn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 descr="terrace.jpg"/>
          <p:cNvPicPr>
            <a:picLocks noChangeAspect="1"/>
          </p:cNvPicPr>
          <p:nvPr userDrawn="1"/>
        </p:nvPicPr>
        <p:blipFill>
          <a:blip r:embed="rId14">
            <a:alphaModFix amt="6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" y="-8232"/>
            <a:ext cx="2777067" cy="515996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9A2501-AA83-714C-AB91-531C4315515F}" type="datetimeFigureOut">
              <a:rPr lang="en-US" smtClean="0"/>
              <a:t>2/25/2015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CFA40-3100-DF49-BD71-FCCE1AA4B243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195186" y="4660106"/>
            <a:ext cx="1590040" cy="381000"/>
          </a:xfrm>
          <a:prstGeom prst="rect">
            <a:avLst/>
          </a:prstGeom>
        </p:spPr>
      </p:pic>
      <p:pic>
        <p:nvPicPr>
          <p:cNvPr id="11" name="Picture 10" descr="Distance_Education_RGB_out.png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2090" y="4717591"/>
            <a:ext cx="2683932" cy="30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0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BA29CC-E7E6-4B4E-BCDB-57261E8C1BC9}" type="datetimeFigureOut">
              <a:rPr lang="en-US" smtClean="0"/>
              <a:t>2/25/2015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721AE0-3E7B-7641-911D-9F89EB81C846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3" descr="BU_backdrop.pn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Distance_Education_RGB_out.pn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426" y="4693324"/>
            <a:ext cx="2683932" cy="30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33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43" r:id="rId9"/>
    <p:sldLayoutId id="2147483844" r:id="rId10"/>
    <p:sldLayoutId id="214748384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9.png"/><Relationship Id="rId5" Type="http://schemas.openxmlformats.org/officeDocument/2006/relationships/hyperlink" Target="https://www.youtube.com/watch?v=9skd79sh6Cc" TargetMode="Externa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3267" y="4517262"/>
            <a:ext cx="3054386" cy="5488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25965" y="3074057"/>
            <a:ext cx="8388345" cy="2069445"/>
          </a:xfrm>
        </p:spPr>
        <p:txBody>
          <a:bodyPr>
            <a:noAutofit/>
          </a:bodyPr>
          <a:lstStyle/>
          <a:p>
            <a:pPr marL="457200" lvl="1" indent="0">
              <a:spcBef>
                <a:spcPts val="1200"/>
              </a:spcBef>
              <a:buNone/>
            </a:pPr>
            <a:endParaRPr lang="en-US" sz="2200" dirty="0" smtClean="0">
              <a:latin typeface="Whitney Medium" charset="0"/>
              <a:cs typeface="Whitney Medium" charset="0"/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59431" y="287406"/>
            <a:ext cx="8405667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600" b="1" dirty="0" smtClean="0">
                <a:latin typeface="Helvetica"/>
                <a:cs typeface="Helvetica"/>
              </a:rPr>
              <a:t>A Day in the Life: Rob Haley’s Chadwick Experience</a:t>
            </a:r>
            <a:endParaRPr lang="en-US" sz="2600" b="1" dirty="0"/>
          </a:p>
        </p:txBody>
      </p:sp>
      <p:pic>
        <p:nvPicPr>
          <p:cNvPr id="7" name="Picture 6" descr="zadofo_frz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431" y="985450"/>
            <a:ext cx="3148571" cy="17710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zshihadeh_frz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36" r="12039"/>
          <a:stretch/>
        </p:blipFill>
        <p:spPr>
          <a:xfrm>
            <a:off x="1532668" y="2614180"/>
            <a:ext cx="3135252" cy="23075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 descr="zsealy_frz.jp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19" r="12186"/>
          <a:stretch/>
        </p:blipFill>
        <p:spPr>
          <a:xfrm>
            <a:off x="4422839" y="985450"/>
            <a:ext cx="2649324" cy="19818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 descr="zcain_frz.jp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1" r="4076"/>
          <a:stretch/>
        </p:blipFill>
        <p:spPr>
          <a:xfrm>
            <a:off x="5408125" y="2903143"/>
            <a:ext cx="3356973" cy="20186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16441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3267" y="4517262"/>
            <a:ext cx="3054386" cy="5488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25117" y="4722254"/>
            <a:ext cx="5870387" cy="84249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400" dirty="0" smtClean="0">
                <a:hlinkClick r:id="rId5"/>
              </a:rPr>
              <a:t>https</a:t>
            </a:r>
            <a:r>
              <a:rPr lang="en-US" sz="1400" dirty="0">
                <a:hlinkClick r:id="rId5"/>
              </a:rPr>
              <a:t>://www.youtube.com/watch?v=</a:t>
            </a:r>
            <a:r>
              <a:rPr lang="en-US" sz="1400" dirty="0" smtClean="0">
                <a:hlinkClick r:id="rId5"/>
              </a:rPr>
              <a:t>9skd79sh6Cc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2" name="TextBox 1"/>
          <p:cNvSpPr txBox="1"/>
          <p:nvPr/>
        </p:nvSpPr>
        <p:spPr>
          <a:xfrm>
            <a:off x="359431" y="287406"/>
            <a:ext cx="8405667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600" b="1" dirty="0" smtClean="0">
                <a:latin typeface="Helvetica"/>
                <a:cs typeface="Helvetica"/>
              </a:rPr>
              <a:t>A Day in the Life: Rob Haley’s Chadwick Experience</a:t>
            </a:r>
            <a:endParaRPr lang="en-US" sz="2600" b="1" dirty="0"/>
          </a:p>
        </p:txBody>
      </p:sp>
      <p:pic>
        <p:nvPicPr>
          <p:cNvPr id="10" name="dotl_15_sp1_chadwick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8550" y="909594"/>
            <a:ext cx="6579523" cy="3697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592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129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3267" y="4517262"/>
            <a:ext cx="3054386" cy="5488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59431" y="287406"/>
            <a:ext cx="8405667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600" b="1" dirty="0" smtClean="0">
                <a:latin typeface="Helvetica"/>
                <a:cs typeface="Helvetica"/>
              </a:rPr>
              <a:t>A Day in the Life: Rob Haley’s Chadwick Experience</a:t>
            </a:r>
          </a:p>
          <a:p>
            <a:pPr algn="ctr"/>
            <a:r>
              <a:rPr lang="en-US" sz="2600" b="1" i="1" dirty="0" smtClean="0">
                <a:latin typeface="Helvetica"/>
                <a:cs typeface="Helvetica"/>
              </a:rPr>
              <a:t>Biggest Takeaways</a:t>
            </a:r>
            <a:endParaRPr lang="en-US" sz="2600" b="1" i="1" dirty="0"/>
          </a:p>
        </p:txBody>
      </p:sp>
      <p:pic>
        <p:nvPicPr>
          <p:cNvPr id="6" name="Picture 5" descr="BU_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1964" y="4040344"/>
            <a:ext cx="3863786" cy="257585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70748" y="1675265"/>
            <a:ext cx="847345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•"/>
            </a:pPr>
            <a:r>
              <a:rPr lang="en-US" sz="2400" dirty="0" smtClean="0"/>
              <a:t>Getting the Chance to Meet the Students </a:t>
            </a:r>
            <a:r>
              <a:rPr lang="en-US" sz="2400" dirty="0"/>
              <a:t>W</a:t>
            </a:r>
            <a:r>
              <a:rPr lang="en-US" sz="2400" dirty="0" smtClean="0"/>
              <a:t>e Help Each Day </a:t>
            </a:r>
          </a:p>
          <a:p>
            <a:endParaRPr lang="en-US" sz="2400" dirty="0" smtClean="0"/>
          </a:p>
          <a:p>
            <a:pPr marL="285750" indent="-285750">
              <a:buFontTx/>
              <a:buChar char="•"/>
            </a:pPr>
            <a:r>
              <a:rPr lang="en-US" sz="2400" dirty="0" smtClean="0"/>
              <a:t>Understanding the Student Experience</a:t>
            </a:r>
          </a:p>
          <a:p>
            <a:endParaRPr lang="en-US" sz="2400" dirty="0" smtClean="0"/>
          </a:p>
          <a:p>
            <a:pPr marL="285750" indent="-285750">
              <a:buFontTx/>
              <a:buChar char="•"/>
            </a:pPr>
            <a:r>
              <a:rPr lang="en-US" sz="2400" dirty="0" smtClean="0"/>
              <a:t>Allowing Prospective Students to Relate </a:t>
            </a:r>
          </a:p>
          <a:p>
            <a:pPr marL="285750" indent="-285750">
              <a:buFontTx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4455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4299</TotalTime>
  <Words>58</Words>
  <Application>Microsoft Office PowerPoint</Application>
  <PresentationFormat>On-screen Show (16:9)</PresentationFormat>
  <Paragraphs>15</Paragraphs>
  <Slides>3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ＭＳ Ｐゴシック</vt:lpstr>
      <vt:lpstr>Arial</vt:lpstr>
      <vt:lpstr>Calibri</vt:lpstr>
      <vt:lpstr>Helvetica</vt:lpstr>
      <vt:lpstr>Whitney Medium</vt:lpstr>
      <vt:lpstr>Custom Design</vt:lpstr>
      <vt:lpstr>1_Custom Design</vt:lpstr>
      <vt:lpstr>1_Office Theme</vt:lpstr>
      <vt:lpstr>PowerPoint Presentation</vt:lpstr>
      <vt:lpstr>PowerPoint Presentation</vt:lpstr>
      <vt:lpstr>PowerPoint Presentation</vt:lpstr>
    </vt:vector>
  </TitlesOfParts>
  <Company>Boston University Office of Distance Education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 Haley</dc:creator>
  <cp:lastModifiedBy>Moran, Katherine M</cp:lastModifiedBy>
  <cp:revision>200</cp:revision>
  <cp:lastPrinted>2013-04-02T15:06:35Z</cp:lastPrinted>
  <dcterms:created xsi:type="dcterms:W3CDTF">2012-10-19T13:15:10Z</dcterms:created>
  <dcterms:modified xsi:type="dcterms:W3CDTF">2015-02-25T16:43:41Z</dcterms:modified>
</cp:coreProperties>
</file>