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11/1/2016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920" y="1307592"/>
            <a:ext cx="8183880" cy="2816352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Patricia Chadwick Fellowship Award:</a:t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400" i="1" dirty="0" smtClean="0"/>
              <a:t>Survey Research and Psychometric Instrumentation in Higher Education</a:t>
            </a:r>
            <a:endParaRPr lang="en-US" sz="44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Kimberly Kuborn</a:t>
            </a:r>
          </a:p>
          <a:p>
            <a:r>
              <a:rPr lang="en-US" dirty="0" smtClean="0"/>
              <a:t>Project Report, November 4</a:t>
            </a:r>
            <a:r>
              <a:rPr lang="en-US" baseline="30000" dirty="0" smtClean="0"/>
              <a:t>th</a:t>
            </a:r>
            <a:r>
              <a:rPr lang="en-US" dirty="0" smtClean="0"/>
              <a:t>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751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I got my doctoral degree, now what?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Professional </a:t>
            </a:r>
            <a:r>
              <a:rPr lang="en-US" sz="2400" b="1" dirty="0" smtClean="0"/>
              <a:t>Development In General </a:t>
            </a:r>
          </a:p>
          <a:p>
            <a:pPr marL="0" indent="0" algn="ctr">
              <a:buNone/>
            </a:pPr>
            <a:endParaRPr lang="en-US" sz="2400" dirty="0" smtClean="0"/>
          </a:p>
          <a:p>
            <a:r>
              <a:rPr lang="en-US" sz="2400" dirty="0" smtClean="0"/>
              <a:t>The Individual </a:t>
            </a:r>
            <a:r>
              <a:rPr lang="en-US" sz="2400" dirty="0"/>
              <a:t>Development Plan (IDP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MET </a:t>
            </a:r>
            <a:r>
              <a:rPr lang="en-US" sz="2400" dirty="0"/>
              <a:t>day and night, </a:t>
            </a:r>
            <a:r>
              <a:rPr lang="en-US" sz="2400" dirty="0" smtClean="0"/>
              <a:t>abiding by a self-made “post-doc</a:t>
            </a:r>
            <a:r>
              <a:rPr lang="en-US" sz="2400" dirty="0"/>
              <a:t>” </a:t>
            </a:r>
            <a:r>
              <a:rPr lang="en-US" sz="2400" dirty="0" smtClean="0"/>
              <a:t>program everywhere </a:t>
            </a:r>
            <a:r>
              <a:rPr lang="en-US" sz="2400" dirty="0"/>
              <a:t>in </a:t>
            </a:r>
            <a:r>
              <a:rPr lang="en-US" sz="2400" dirty="0" smtClean="0"/>
              <a:t>between</a:t>
            </a:r>
          </a:p>
          <a:p>
            <a:r>
              <a:rPr lang="en-US" sz="2400" dirty="0" smtClean="0"/>
              <a:t>Creating and sticking to a research agenda</a:t>
            </a:r>
          </a:p>
          <a:p>
            <a:r>
              <a:rPr lang="en-US" sz="2400" dirty="0" smtClean="0"/>
              <a:t>Seeking mentoring</a:t>
            </a:r>
          </a:p>
          <a:p>
            <a:r>
              <a:rPr lang="en-US" sz="2400" dirty="0" smtClean="0"/>
              <a:t>Networking at conferences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7152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Keeping Busy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Research Activities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Publishing a part of my dissertation</a:t>
            </a:r>
          </a:p>
          <a:p>
            <a:r>
              <a:rPr lang="en-US" dirty="0" smtClean="0"/>
              <a:t>Reviewing instrumentation and revising the alumni learning and career outcomes survey</a:t>
            </a:r>
          </a:p>
          <a:p>
            <a:r>
              <a:rPr lang="en-US" dirty="0" smtClean="0"/>
              <a:t>Analyzing data from 2016 survey</a:t>
            </a:r>
          </a:p>
          <a:p>
            <a:r>
              <a:rPr lang="en-US" dirty="0" smtClean="0"/>
              <a:t>Focus groups, new qualitative study, IRB, transcription tools, research proposal</a:t>
            </a:r>
            <a:endParaRPr lang="en-US" dirty="0"/>
          </a:p>
          <a:p>
            <a:r>
              <a:rPr lang="en-US" dirty="0" smtClean="0"/>
              <a:t>Research on career centers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Workshops &amp; Enrichment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Taking a statistics course (spring)</a:t>
            </a:r>
          </a:p>
          <a:p>
            <a:r>
              <a:rPr lang="en-US" dirty="0" smtClean="0"/>
              <a:t>Survey Research Workshops at Conferences – AERA in April</a:t>
            </a:r>
          </a:p>
          <a:p>
            <a:r>
              <a:rPr lang="en-US" dirty="0" smtClean="0"/>
              <a:t>Possible site-visits at graduate level career development centers (spring)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885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Final Project Outcome: Sharing What I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Survey Research Workshop For Faculty, Staff, and Students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Online Repository for MET Faculty and Staff </a:t>
            </a:r>
          </a:p>
          <a:p>
            <a:pPr lvl="1"/>
            <a:r>
              <a:rPr lang="en-US" sz="2400" dirty="0" smtClean="0"/>
              <a:t>BU &amp; MET Policies and Procedures</a:t>
            </a:r>
          </a:p>
          <a:p>
            <a:pPr lvl="1"/>
            <a:r>
              <a:rPr lang="en-US" sz="2400" dirty="0" smtClean="0"/>
              <a:t>Survey Research Do’s and Don’ts</a:t>
            </a:r>
          </a:p>
          <a:p>
            <a:pPr lvl="1"/>
            <a:r>
              <a:rPr lang="en-US" sz="2400" dirty="0" smtClean="0"/>
              <a:t>Resources &amp; References</a:t>
            </a:r>
          </a:p>
          <a:p>
            <a:pPr lvl="1"/>
            <a:r>
              <a:rPr lang="en-US" sz="2400" dirty="0" smtClean="0"/>
              <a:t>Software Pointers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915338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53</TotalTime>
  <Words>179</Words>
  <Application>Microsoft Office PowerPoint</Application>
  <PresentationFormat>Widescreen</PresentationFormat>
  <Paragraphs>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Corbel</vt:lpstr>
      <vt:lpstr>Wingdings 2</vt:lpstr>
      <vt:lpstr>Frame</vt:lpstr>
      <vt:lpstr>Patricia Chadwick Fellowship Award:  Survey Research and Psychometric Instrumentation in Higher Education</vt:lpstr>
      <vt:lpstr>So I got my doctoral degree, now what? </vt:lpstr>
      <vt:lpstr>Keeping Busy  </vt:lpstr>
      <vt:lpstr>The Final Project Outcome: Sharing What I Learned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Kuborn, Kimberly J</dc:creator>
  <cp:lastModifiedBy>Moran, Katherine M</cp:lastModifiedBy>
  <cp:revision>9</cp:revision>
  <dcterms:created xsi:type="dcterms:W3CDTF">2016-11-01T15:45:07Z</dcterms:created>
  <dcterms:modified xsi:type="dcterms:W3CDTF">2016-11-01T17:31:51Z</dcterms:modified>
</cp:coreProperties>
</file>