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85"/>
  </p:normalViewPr>
  <p:slideViewPr>
    <p:cSldViewPr snapToGrid="0" snapToObjects="1">
      <p:cViewPr varScale="1">
        <p:scale>
          <a:sx n="74" d="100"/>
          <a:sy n="74" d="100"/>
        </p:scale>
        <p:origin x="4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10/17/2018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10/17/2018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utsc.utoronto.ca/culinaria/past-event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6340" y="2566235"/>
            <a:ext cx="6477000" cy="1828800"/>
          </a:xfrm>
        </p:spPr>
        <p:txBody>
          <a:bodyPr/>
          <a:lstStyle/>
          <a:p>
            <a:r>
              <a:rPr lang="en-US" dirty="0"/>
              <a:t>Building a food studies center at Met college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Megan Elias and Potter Palmer</a:t>
            </a:r>
          </a:p>
        </p:txBody>
      </p:sp>
    </p:spTree>
    <p:extLst>
      <p:ext uri="{BB962C8B-B14F-4D97-AF65-F5344CB8AC3E}">
        <p14:creationId xmlns:p14="http://schemas.microsoft.com/office/powerpoint/2010/main" val="302811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History of Food Studies at Met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1988 First Programs in Food and Wine Courses offered</a:t>
            </a:r>
          </a:p>
          <a:p>
            <a:r>
              <a:rPr lang="en-US" dirty="0"/>
              <a:t>1991 First Gastronomy Courses offered – 2 programs under common leadership</a:t>
            </a:r>
          </a:p>
          <a:p>
            <a:r>
              <a:rPr lang="en-US" dirty="0"/>
              <a:t>2012 Gastronomy Program added to Department of Applied Social Sciences at Met, Programs in Food and Wine remained separate</a:t>
            </a:r>
          </a:p>
          <a:p>
            <a:r>
              <a:rPr lang="en-US" dirty="0"/>
              <a:t>2017 proposal initiated to rejoin programs in the BU Center for Food Studies</a:t>
            </a:r>
          </a:p>
        </p:txBody>
      </p:sp>
    </p:spTree>
    <p:extLst>
      <p:ext uri="{BB962C8B-B14F-4D97-AF65-F5344CB8AC3E}">
        <p14:creationId xmlns:p14="http://schemas.microsoft.com/office/powerpoint/2010/main" val="144029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form a center?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57864"/>
            <a:ext cx="8153400" cy="4495800"/>
          </a:xfrm>
        </p:spPr>
        <p:txBody>
          <a:bodyPr/>
          <a:lstStyle/>
          <a:p>
            <a:r>
              <a:rPr lang="en-US" dirty="0"/>
              <a:t>Pool resources and planning of two dynamic programs focused on food</a:t>
            </a:r>
          </a:p>
          <a:p>
            <a:r>
              <a:rPr lang="en-US" dirty="0"/>
              <a:t>Foreground the strength of food studies at BU: integration of hands-on and academic approaches to food.</a:t>
            </a:r>
          </a:p>
          <a:p>
            <a:r>
              <a:rPr lang="en-US" dirty="0"/>
              <a:t>Create a center for scholarship and programming </a:t>
            </a:r>
          </a:p>
        </p:txBody>
      </p:sp>
    </p:spTree>
    <p:extLst>
      <p:ext uri="{BB962C8B-B14F-4D97-AF65-F5344CB8AC3E}">
        <p14:creationId xmlns:p14="http://schemas.microsoft.com/office/powerpoint/2010/main" val="2586370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10" y="228600"/>
            <a:ext cx="8484738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Existing Models for Food Studies Centers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765841"/>
            <a:ext cx="8153400" cy="4495800"/>
          </a:xfrm>
        </p:spPr>
        <p:txBody>
          <a:bodyPr/>
          <a:lstStyle/>
          <a:p>
            <a:r>
              <a:rPr lang="en-US" dirty="0"/>
              <a:t>University of Toronto, Scarborough:  </a:t>
            </a:r>
            <a:r>
              <a:rPr lang="en-US" b="1" dirty="0"/>
              <a:t>The </a:t>
            </a:r>
            <a:r>
              <a:rPr lang="en-US" b="1" dirty="0" err="1"/>
              <a:t>Culinaria</a:t>
            </a:r>
            <a:r>
              <a:rPr lang="en-US" b="1" dirty="0"/>
              <a:t> Research Centre </a:t>
            </a:r>
            <a:r>
              <a:rPr lang="en-US" dirty="0"/>
              <a:t>is a multidisciplinary initiative that blends research excellence with community engagement and student research experience. </a:t>
            </a:r>
          </a:p>
          <a:p>
            <a:r>
              <a:rPr lang="en-US" dirty="0"/>
              <a:t>Chatham University, Pittsburgh PA: The </a:t>
            </a:r>
            <a:r>
              <a:rPr lang="en-US" b="1" dirty="0"/>
              <a:t>Center for Regional Agriculture, Food, and Transformation (CRAFT)</a:t>
            </a:r>
            <a:r>
              <a:rPr lang="en-US" dirty="0"/>
              <a:t> works to transform the future of food and agriculture in Western Pennsylvania and beyond. </a:t>
            </a:r>
          </a:p>
        </p:txBody>
      </p:sp>
    </p:spTree>
    <p:extLst>
      <p:ext uri="{BB962C8B-B14F-4D97-AF65-F5344CB8AC3E}">
        <p14:creationId xmlns:p14="http://schemas.microsoft.com/office/powerpoint/2010/main" val="89715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Events at the </a:t>
            </a:r>
            <a:r>
              <a:rPr lang="en-US" dirty="0" err="1">
                <a:hlinkClick r:id="rId2"/>
              </a:rPr>
              <a:t>Culinaria</a:t>
            </a:r>
            <a:r>
              <a:rPr lang="en-US" dirty="0">
                <a:hlinkClick r:id="rId2"/>
              </a:rPr>
              <a:t> Center</a:t>
            </a:r>
            <a:endParaRPr lang="en-US" dirty="0"/>
          </a:p>
        </p:txBody>
      </p:sp>
      <p:pic>
        <p:nvPicPr>
          <p:cNvPr id="4" name="Content Placeholder 3" descr="Screen Shot 2018-10-12 at 9.34.31 PM.png"/>
          <p:cNvPicPr>
            <a:picLocks noGrp="1" noChangeAspect="1"/>
          </p:cNvPicPr>
          <p:nvPr>
            <p:ph sz="quarter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 b="12973"/>
          <a:stretch/>
        </p:blipFill>
        <p:spPr>
          <a:xfrm>
            <a:off x="410166" y="1540884"/>
            <a:ext cx="3524660" cy="2224893"/>
          </a:xfrm>
        </p:spPr>
      </p:pic>
      <p:pic>
        <p:nvPicPr>
          <p:cNvPr id="6" name="Picture 5" descr="Screen Shot 2018-10-12 at 9.39.15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220" y="2258663"/>
            <a:ext cx="2079182" cy="2224893"/>
          </a:xfrm>
          <a:prstGeom prst="rect">
            <a:avLst/>
          </a:prstGeom>
        </p:spPr>
      </p:pic>
      <p:pic>
        <p:nvPicPr>
          <p:cNvPr id="7" name="Picture 6" descr="Screen Shot 2018-10-12 at 9.38.48 P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11" y="3856559"/>
            <a:ext cx="2498429" cy="1843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7007" y="3856559"/>
            <a:ext cx="4033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Toronto Tasting with the New York Times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8601" y="5890080"/>
            <a:ext cx="213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Recipes for Historians</a:t>
            </a:r>
          </a:p>
        </p:txBody>
      </p:sp>
      <p:pic>
        <p:nvPicPr>
          <p:cNvPr id="10" name="Picture 9" descr="Screen Shot 2018-10-12 at 9.45.34 P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78" y="4336319"/>
            <a:ext cx="2936506" cy="19777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20624" y="6315391"/>
            <a:ext cx="2810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World Street Food Congress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4102" y="1540884"/>
            <a:ext cx="4827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www.utsc.utoronto.ca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culinaria</a:t>
            </a:r>
            <a:r>
              <a:rPr lang="en-US" dirty="0">
                <a:hlinkClick r:id="rId2"/>
              </a:rPr>
              <a:t>/past-events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4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Visiting the </a:t>
            </a:r>
            <a:r>
              <a:rPr lang="en-US" dirty="0" err="1"/>
              <a:t>Culinaria</a:t>
            </a:r>
            <a:r>
              <a:rPr lang="en-US" dirty="0"/>
              <a:t> Centre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Interview directors about mission and administration of Centre</a:t>
            </a:r>
          </a:p>
          <a:p>
            <a:r>
              <a:rPr lang="en-US" dirty="0"/>
              <a:t>Interview faculty about integrating curriculum and Centre events</a:t>
            </a:r>
          </a:p>
          <a:p>
            <a:r>
              <a:rPr lang="en-US" dirty="0"/>
              <a:t>Interview students about Centre as resource</a:t>
            </a:r>
          </a:p>
          <a:p>
            <a:r>
              <a:rPr lang="en-US" dirty="0"/>
              <a:t>Write report on findings and what can be applied to development of Center for Food Studies at BU.</a:t>
            </a:r>
          </a:p>
        </p:txBody>
      </p:sp>
    </p:spTree>
    <p:extLst>
      <p:ext uri="{BB962C8B-B14F-4D97-AF65-F5344CB8AC3E}">
        <p14:creationId xmlns:p14="http://schemas.microsoft.com/office/powerpoint/2010/main" val="801366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Center Connections</a:t>
            </a:r>
          </a:p>
        </p:txBody>
      </p:sp>
      <p:pic>
        <p:nvPicPr>
          <p:cNvPr id="4" name="Content Placeholder 3" descr="Toronto_skyline_(2012)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4" b="9634"/>
          <a:stretch>
            <a:fillRect/>
          </a:stretch>
        </p:blipFill>
        <p:spPr>
          <a:xfrm>
            <a:off x="5609366" y="3100502"/>
            <a:ext cx="3373568" cy="1860192"/>
          </a:xfrm>
        </p:spPr>
      </p:pic>
      <p:sp>
        <p:nvSpPr>
          <p:cNvPr id="5" name="TextBox 4"/>
          <p:cNvSpPr txBox="1"/>
          <p:nvPr/>
        </p:nvSpPr>
        <p:spPr>
          <a:xfrm>
            <a:off x="1067644" y="23925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Boston Skylin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3" y="2061310"/>
            <a:ext cx="2948172" cy="19692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34015" y="2836803"/>
            <a:ext cx="1425605" cy="733663"/>
          </a:xfrm>
          <a:prstGeom prst="leftRightArrow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2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2019</a:t>
            </a:r>
          </a:p>
        </p:txBody>
      </p:sp>
      <p:pic>
        <p:nvPicPr>
          <p:cNvPr id="4" name="Content Placeholder 3" descr="Air_Canada_Boeing_777-200LR_Toronto_takeoff.jp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5" b="8675"/>
          <a:stretch>
            <a:fillRect/>
          </a:stretch>
        </p:blipFill>
        <p:spPr>
          <a:xfrm>
            <a:off x="943986" y="1914074"/>
            <a:ext cx="7584171" cy="4181926"/>
          </a:xfrm>
        </p:spPr>
      </p:pic>
    </p:spTree>
    <p:extLst>
      <p:ext uri="{BB962C8B-B14F-4D97-AF65-F5344CB8AC3E}">
        <p14:creationId xmlns:p14="http://schemas.microsoft.com/office/powerpoint/2010/main" val="4051569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71</TotalTime>
  <Words>253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Wingdings</vt:lpstr>
      <vt:lpstr>Wingdings 2</vt:lpstr>
      <vt:lpstr>Median</vt:lpstr>
      <vt:lpstr>Building a food studies center at Met college</vt:lpstr>
      <vt:lpstr>Brief History of Food Studies at Met</vt:lpstr>
      <vt:lpstr>Why form a center?</vt:lpstr>
      <vt:lpstr>Existing Models for Food Studies Centers</vt:lpstr>
      <vt:lpstr>Events at the Culinaria Center</vt:lpstr>
      <vt:lpstr>Visiting the Culinaria Centre</vt:lpstr>
      <vt:lpstr>Food Center Connections</vt:lpstr>
      <vt:lpstr>Spring 2019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food studies center at Met college</dc:title>
  <dc:creator>Megan Elias</dc:creator>
  <cp:lastModifiedBy>Moran, Katherine M</cp:lastModifiedBy>
  <cp:revision>8</cp:revision>
  <dcterms:created xsi:type="dcterms:W3CDTF">2018-10-13T01:16:26Z</dcterms:created>
  <dcterms:modified xsi:type="dcterms:W3CDTF">2018-10-17T14:27:44Z</dcterms:modified>
</cp:coreProperties>
</file>