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eg"/>
  <Override PartName="/ppt/media/image5.JPG" ContentType="image/jpeg"/>
  <Override PartName="/ppt/media/image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4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9FABEC-93CD-D646-A1E7-CB86B2D691C6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C802209-041E-994F-BBDD-609FB3DC79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.bu.edu/bitstream/handle/2144/6062/rbox67_0003.JPG?sequence=3" TargetMode="External"/><Relationship Id="rId2" Type="http://schemas.openxmlformats.org/officeDocument/2006/relationships/hyperlink" Target="http://open.bu.edu/handle/2144/1167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hyperlink" Target="http://wordsend.org/omeka/exhibits/show/seond-try-at-pratical-patrioti/using-corn-instea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Developing a Digital Humanities Project in Gastronomy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Digital Humanities</a:t>
            </a:r>
            <a:r>
              <a:rPr lang="en-US" dirty="0"/>
              <a:t>, also known as humanities computing, is a field of study, research, teaching, and invention concerned with the intersection of computing and  the disciplines of the humanities. </a:t>
            </a:r>
          </a:p>
          <a:p>
            <a:r>
              <a:rPr lang="en-US" dirty="0"/>
              <a:t>It is methodological by nature and interdisciplinary in scope. </a:t>
            </a:r>
          </a:p>
          <a:p>
            <a:r>
              <a:rPr lang="en-US" dirty="0"/>
              <a:t>It involves investigation, analysis, synthesis and presentation of information in electronic form.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Project Goals:</a:t>
            </a:r>
          </a:p>
          <a:p>
            <a:pPr lvl="1"/>
            <a:r>
              <a:rPr lang="en-US" dirty="0" smtClean="0"/>
              <a:t>Digitize and preserve an archive of personal recipe collections</a:t>
            </a:r>
          </a:p>
          <a:p>
            <a:pPr lvl="1"/>
            <a:r>
              <a:rPr lang="en-US" dirty="0" smtClean="0"/>
              <a:t>Learn how digital humanities methods can be used to study the collection and demonstrate this to other students and scholars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Chadwick Fellowship allowed me to attend the Digital Humanities 2013 Conference at the University of Nebraska in July, 2013. Some of the many presentations and workshops I attended included: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Textual Analysis</a:t>
            </a:r>
          </a:p>
          <a:p>
            <a:pPr lvl="1"/>
            <a:r>
              <a:rPr lang="en-US" dirty="0" smtClean="0"/>
              <a:t>Crowd</a:t>
            </a:r>
            <a:r>
              <a:rPr lang="en-US" dirty="0"/>
              <a:t>-sourcing </a:t>
            </a:r>
            <a:endParaRPr lang="en-US" dirty="0" smtClean="0"/>
          </a:p>
          <a:p>
            <a:pPr lvl="1"/>
            <a:r>
              <a:rPr lang="en-US" dirty="0" smtClean="0"/>
              <a:t>Mapping </a:t>
            </a:r>
            <a:r>
              <a:rPr lang="en-US" dirty="0"/>
              <a:t>and Visualization </a:t>
            </a:r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Grant</a:t>
            </a:r>
            <a:r>
              <a:rPr lang="en-US" dirty="0"/>
              <a:t>-writing for Digital Humanities projects and funding </a:t>
            </a:r>
            <a:r>
              <a:rPr lang="en-US" dirty="0" smtClean="0"/>
              <a:t>sources</a:t>
            </a:r>
          </a:p>
          <a:p>
            <a:pPr lvl="1"/>
            <a:r>
              <a:rPr lang="en-US" dirty="0" smtClean="0"/>
              <a:t>Gained </a:t>
            </a:r>
            <a:r>
              <a:rPr lang="en-US" dirty="0"/>
              <a:t>familiarity with the wide range of projects where these methods are employed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582" y="4002093"/>
            <a:ext cx="2438319" cy="7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Personal Recipe Collections as Sources for Gastronomy Research: The case for a digitized archive</a:t>
            </a:r>
            <a:endParaRPr lang="en-US" sz="2800" dirty="0"/>
          </a:p>
        </p:txBody>
      </p:sp>
      <p:pic>
        <p:nvPicPr>
          <p:cNvPr id="5" name="Content Placeholder 4" descr="boxes and notebook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6" r="1590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70718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Valuable primary sources that documents “everyday cuisine”</a:t>
            </a:r>
          </a:p>
          <a:p>
            <a:r>
              <a:rPr lang="en-US" dirty="0" smtClean="0"/>
              <a:t>Often are the sole surviving written record of a woman’s life - a personal archive</a:t>
            </a:r>
          </a:p>
          <a:p>
            <a:r>
              <a:rPr lang="en-US" dirty="0" smtClean="0"/>
              <a:t>Unlike cookbooks, recipe boxes are rarely collected by libraries or archives.</a:t>
            </a:r>
          </a:p>
          <a:p>
            <a:r>
              <a:rPr lang="en-US" dirty="0" smtClean="0"/>
              <a:t>While there are a number of easily accessed digital collections of cookbooks and restaurant menus, there is no comparable digital collection of personal recipe collections.</a:t>
            </a:r>
          </a:p>
          <a:p>
            <a:r>
              <a:rPr lang="en-US" dirty="0" smtClean="0"/>
              <a:t>Compliments MET leadership in the field of Food Studies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17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Project Outcomes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38399"/>
            <a:ext cx="3886200" cy="3881802"/>
          </a:xfrm>
        </p:spPr>
        <p:txBody>
          <a:bodyPr>
            <a:normAutofit fontScale="62500" lnSpcReduction="20000"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dirty="0" smtClean="0"/>
              <a:t>29 Recipe boxes and scrapbooks digitized by Mugar Library</a:t>
            </a:r>
          </a:p>
          <a:p>
            <a:pPr lvl="0"/>
            <a:r>
              <a:rPr lang="en-US" dirty="0" smtClean="0"/>
              <a:t>Collection freely available in the Institutional Repository,  </a:t>
            </a:r>
            <a:r>
              <a:rPr lang="en-US" dirty="0" smtClean="0">
                <a:hlinkClick r:id="rId2"/>
              </a:rPr>
              <a:t>OpenBU </a:t>
            </a:r>
            <a:endParaRPr lang="en-US" dirty="0" smtClean="0"/>
          </a:p>
          <a:p>
            <a:pPr lvl="0"/>
            <a:r>
              <a:rPr lang="en-US" dirty="0" smtClean="0"/>
              <a:t>Students in MET Gastronomy course “Cookbooks and History” currently using this resource</a:t>
            </a:r>
          </a:p>
          <a:p>
            <a:pPr lvl="0"/>
            <a:r>
              <a:rPr lang="en-US" dirty="0" smtClean="0"/>
              <a:t>View a </a:t>
            </a:r>
            <a:r>
              <a:rPr lang="en-US" dirty="0" smtClean="0">
                <a:hlinkClick r:id="rId3"/>
              </a:rPr>
              <a:t>Sample image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hlinkClick r:id="rId4"/>
              </a:rPr>
              <a:t>Sample project </a:t>
            </a:r>
            <a:r>
              <a:rPr lang="en-US" dirty="0" smtClean="0"/>
              <a:t>under development using Omeka digital exhibit software</a:t>
            </a:r>
          </a:p>
          <a:p>
            <a:r>
              <a:rPr lang="en-US" dirty="0" smtClean="0"/>
              <a:t>Omeka allows for display of items; items classified using Dublin Core metadata terms </a:t>
            </a:r>
          </a:p>
          <a:p>
            <a:r>
              <a:rPr lang="en-US" dirty="0" smtClean="0"/>
              <a:t>Recipes can be transcribed and are searchable for titles, ingredients, and methods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457200" y="1599910"/>
            <a:ext cx="4040188" cy="6397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</a:t>
            </a:r>
            <a:r>
              <a:rPr lang="en-US" dirty="0" smtClean="0"/>
              <a:t>ccess to the collection</a:t>
            </a:r>
          </a:p>
          <a:p>
            <a:pPr lvl="0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735806" y="1609459"/>
            <a:ext cx="3886200" cy="640080"/>
          </a:xfrm>
        </p:spPr>
        <p:txBody>
          <a:bodyPr>
            <a:normAutofit/>
          </a:bodyPr>
          <a:lstStyle/>
          <a:p>
            <a:r>
              <a:rPr lang="en-US" dirty="0" smtClean="0"/>
              <a:t>Demonstrated use of the collection</a:t>
            </a:r>
          </a:p>
          <a:p>
            <a:endParaRPr lang="en-US" dirty="0">
              <a:hlinkClick r:id="rId4"/>
            </a:endParaRPr>
          </a:p>
        </p:txBody>
      </p:sp>
      <p:pic>
        <p:nvPicPr>
          <p:cNvPr id="8" name="Picture 7" descr="P1000488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8659"/>
          <a:stretch/>
        </p:blipFill>
        <p:spPr>
          <a:xfrm>
            <a:off x="1034301" y="2438400"/>
            <a:ext cx="1855338" cy="1445550"/>
          </a:xfrm>
          <a:prstGeom prst="rect">
            <a:avLst/>
          </a:prstGeom>
        </p:spPr>
      </p:pic>
      <p:pic>
        <p:nvPicPr>
          <p:cNvPr id="3" name="Picture 2" descr="Omeka 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015" y="5225801"/>
            <a:ext cx="2986891" cy="93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382</TotalTime>
  <Words>332</Words>
  <Application>Microsoft Office PowerPoint</Application>
  <PresentationFormat>On-screen Show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Tw Cen MT</vt:lpstr>
      <vt:lpstr>Wingdings</vt:lpstr>
      <vt:lpstr>Wingdings 2</vt:lpstr>
      <vt:lpstr>Median</vt:lpstr>
      <vt:lpstr>Developing a Digital Humanities Project in Gastronomy</vt:lpstr>
      <vt:lpstr>Personal Recipe Collections as Sources for Gastronomy Research: The case for a digitized archive</vt:lpstr>
      <vt:lpstr>              Project Outcomes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Develping a Digital Humanities Project in Gastronomy</dc:title>
  <dc:creator>Barbara Rotger</dc:creator>
  <cp:lastModifiedBy>Moran, Katherine M</cp:lastModifiedBy>
  <cp:revision>19</cp:revision>
  <dcterms:created xsi:type="dcterms:W3CDTF">2015-02-22T13:45:33Z</dcterms:created>
  <dcterms:modified xsi:type="dcterms:W3CDTF">2015-02-25T16:41:06Z</dcterms:modified>
</cp:coreProperties>
</file>