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80" r:id="rId3"/>
    <p:sldId id="267" r:id="rId4"/>
    <p:sldId id="263" r:id="rId5"/>
    <p:sldId id="264" r:id="rId6"/>
    <p:sldId id="265" r:id="rId7"/>
    <p:sldId id="266" r:id="rId8"/>
    <p:sldId id="261" r:id="rId9"/>
    <p:sldId id="257" r:id="rId10"/>
    <p:sldId id="259" r:id="rId11"/>
    <p:sldId id="260" r:id="rId12"/>
    <p:sldId id="273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9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0DAED-4451-454B-99E4-15B4ABFA015D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BD11E-846F-4E63-81E4-05DCCB986F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0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BD11E-846F-4E63-81E4-05DCCB986F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9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DB620F8-0814-4AE2-BCE6-15056A1FF15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CE8B7C7-7C56-48CB-9E33-49BF0BF5DB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20F8-0814-4AE2-BCE6-15056A1FF15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B7C7-7C56-48CB-9E33-49BF0BF5DB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20F8-0814-4AE2-BCE6-15056A1FF15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B7C7-7C56-48CB-9E33-49BF0BF5DB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DB620F8-0814-4AE2-BCE6-15056A1FF15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B7C7-7C56-48CB-9E33-49BF0BF5DB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DB620F8-0814-4AE2-BCE6-15056A1FF15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CE8B7C7-7C56-48CB-9E33-49BF0BF5DB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DB620F8-0814-4AE2-BCE6-15056A1FF15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CE8B7C7-7C56-48CB-9E33-49BF0BF5DB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DB620F8-0814-4AE2-BCE6-15056A1FF15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CE8B7C7-7C56-48CB-9E33-49BF0BF5DBF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20F8-0814-4AE2-BCE6-15056A1FF15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B7C7-7C56-48CB-9E33-49BF0BF5DB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DB620F8-0814-4AE2-BCE6-15056A1FF15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CE8B7C7-7C56-48CB-9E33-49BF0BF5DB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DB620F8-0814-4AE2-BCE6-15056A1FF15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CE8B7C7-7C56-48CB-9E33-49BF0BF5DBF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DB620F8-0814-4AE2-BCE6-15056A1FF15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CE8B7C7-7C56-48CB-9E33-49BF0BF5DBF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DB620F8-0814-4AE2-BCE6-15056A1FF15F}" type="datetimeFigureOut">
              <a:rPr lang="en-US" smtClean="0"/>
              <a:t>7/26/2012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CE8B7C7-7C56-48CB-9E33-49BF0BF5DBFF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Robots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Monét, Nitika, and Liz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4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Communicating with Kismet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125112" cy="40514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talk to Kismet, you have to wear a microphone; Kismet also has microphones in his ears. </a:t>
            </a:r>
          </a:p>
          <a:p>
            <a:r>
              <a:rPr lang="en-US" sz="2400" dirty="0" smtClean="0"/>
              <a:t>The microphones are used for recognizing your tone of voice. </a:t>
            </a:r>
          </a:p>
          <a:p>
            <a:r>
              <a:rPr lang="en-US" sz="2400" dirty="0" smtClean="0"/>
              <a:t>Kismet’s features were made so that he could interact with humans naturally. </a:t>
            </a:r>
          </a:p>
          <a:p>
            <a:pPr lvl="1"/>
            <a:r>
              <a:rPr lang="en-US" sz="2000" dirty="0" smtClean="0"/>
              <a:t>For example, if you are standing too close to him, it will back away. </a:t>
            </a:r>
            <a:endParaRPr lang="en-US" sz="2000" dirty="0"/>
          </a:p>
        </p:txBody>
      </p:sp>
      <p:pic>
        <p:nvPicPr>
          <p:cNvPr id="2050" name="Picture 2" descr="http://www.pbs.org/wgbh/nova/assets/img/posters/friendly-robots-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81549"/>
            <a:ext cx="30670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xpressions-lips2.jpg (567×55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92377"/>
            <a:ext cx="2621096" cy="256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50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Making Kismet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125112" cy="5867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Kismet was created to look as lifelike as possible.  To do this, cartoon animators were asked to help.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He was also made to have a real presence. </a:t>
            </a:r>
          </a:p>
          <a:p>
            <a:pPr lvl="1"/>
            <a:r>
              <a:rPr lang="en-US" sz="2400" dirty="0" smtClean="0"/>
              <a:t>This impacts many people on an emotional level. </a:t>
            </a:r>
          </a:p>
          <a:p>
            <a:r>
              <a:rPr lang="en-US" sz="2400" dirty="0" smtClean="0"/>
              <a:t>Kismet learns by trial and error. At first, Kismet won’t be good at a task, but he will remember his mistakes and get better.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85" y="2362200"/>
            <a:ext cx="4686300" cy="173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98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8229600" cy="1399032"/>
          </a:xfrm>
        </p:spPr>
        <p:txBody>
          <a:bodyPr/>
          <a:lstStyle/>
          <a:p>
            <a:pPr algn="ctr"/>
            <a:r>
              <a:rPr lang="en-US" dirty="0" smtClean="0"/>
              <a:t>NEXI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4648200" cy="278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2133600" cy="318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00400"/>
            <a:ext cx="254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9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new experimental robot that can show facial expressions. </a:t>
            </a:r>
          </a:p>
          <a:p>
            <a:r>
              <a:rPr lang="en-US" sz="2400" dirty="0" smtClean="0"/>
              <a:t>She is aimed to do a lot of tasks as a personal robot and human-robot teamwork.</a:t>
            </a:r>
          </a:p>
          <a:p>
            <a:r>
              <a:rPr lang="en-US" sz="2400" dirty="0" smtClean="0"/>
              <a:t>She was created by the MIT Media Lab’s Personal Robots Group, a group leaded by Media Lab’s Cynthia Breazeal, who also created Kismet.</a:t>
            </a:r>
          </a:p>
          <a:p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16203"/>
            <a:ext cx="2831537" cy="188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15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Nexi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The group was also collaborated with Prof. Rod Grupen </a:t>
            </a:r>
            <a:r>
              <a:rPr lang="en-US" sz="2400" dirty="0" smtClean="0"/>
              <a:t>from </a:t>
            </a:r>
            <a:r>
              <a:rPr lang="en-US" sz="2400" dirty="0"/>
              <a:t>the University of </a:t>
            </a:r>
            <a:r>
              <a:rPr lang="en-US" sz="2400" dirty="0" smtClean="0"/>
              <a:t>Massachusetts-Amherst </a:t>
            </a:r>
            <a:r>
              <a:rPr lang="en-US" sz="2400" dirty="0"/>
              <a:t>and two MIT robotic spin-off companies.</a:t>
            </a:r>
          </a:p>
          <a:p>
            <a:pPr lvl="0"/>
            <a:r>
              <a:rPr lang="en-US" sz="2400" dirty="0" smtClean="0"/>
              <a:t>She </a:t>
            </a:r>
            <a:r>
              <a:rPr lang="en-US" sz="2400" dirty="0"/>
              <a:t>is in a class of robots known as “MDS” abbreviated from Mobile/Dextrous/Social.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3733800" cy="250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67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Nexi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Unlike Kismet, Nexi has arms with detailed expressive </a:t>
            </a:r>
            <a:r>
              <a:rPr lang="en-US" sz="2400" dirty="0" smtClean="0"/>
              <a:t>abilities </a:t>
            </a:r>
            <a:r>
              <a:rPr lang="en-US" sz="2400" dirty="0"/>
              <a:t>and also an upper </a:t>
            </a:r>
            <a:r>
              <a:rPr lang="en-US" sz="2400" dirty="0" smtClean="0"/>
              <a:t>body.</a:t>
            </a:r>
          </a:p>
          <a:p>
            <a:pPr lvl="0"/>
            <a:r>
              <a:rPr lang="en-US" sz="2400" dirty="0" smtClean="0"/>
              <a:t>Her head can move at human-like speeds.</a:t>
            </a:r>
          </a:p>
          <a:p>
            <a:pPr lvl="0"/>
            <a:r>
              <a:rPr lang="en-US" sz="2400" dirty="0" smtClean="0"/>
              <a:t>Examples of her facial expressions are gazing, eyebrows, and eyelids.</a:t>
            </a:r>
          </a:p>
          <a:p>
            <a:pPr lvl="0"/>
            <a:r>
              <a:rPr lang="en-US" sz="2400" dirty="0" smtClean="0"/>
              <a:t>Her </a:t>
            </a:r>
            <a:r>
              <a:rPr lang="en-US" sz="2400" dirty="0"/>
              <a:t>hands are used to handle objects, which are able to pick up a 10 pound object </a:t>
            </a:r>
            <a:r>
              <a:rPr lang="en-US" sz="2400" dirty="0" smtClean="0"/>
              <a:t>together.</a:t>
            </a:r>
          </a:p>
          <a:p>
            <a:pPr lvl="0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96" y="4800600"/>
            <a:ext cx="3935104" cy="178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4976799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Some of the possible facial expressions Nexi can show.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5710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Nexi Anatomy cont’d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Her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/>
              <a:t>eyes (video cameras), ears (an arrangement </a:t>
            </a:r>
            <a:r>
              <a:rPr lang="en-US" sz="2400"/>
              <a:t>of </a:t>
            </a:r>
            <a:r>
              <a:rPr lang="en-US" sz="2400" smtClean="0"/>
              <a:t>microphones), </a:t>
            </a:r>
            <a:r>
              <a:rPr lang="en-US" sz="2400" dirty="0"/>
              <a:t>a 3-D infrared camera, and a laser rangefinder to support real-time tracking of objects, people, voices, and indoor </a:t>
            </a:r>
            <a:r>
              <a:rPr lang="en-US" sz="2400" dirty="0" smtClean="0"/>
              <a:t>navigation.</a:t>
            </a:r>
            <a:endParaRPr lang="en-US" sz="2400" dirty="0"/>
          </a:p>
          <a:p>
            <a:pPr lvl="0"/>
            <a:r>
              <a:rPr lang="en-US" sz="2400" dirty="0" smtClean="0"/>
              <a:t>She </a:t>
            </a:r>
            <a:r>
              <a:rPr lang="en-US" sz="2400" dirty="0"/>
              <a:t>currently uses a set of supportive wheels to operate as a stable platform during its early stage of </a:t>
            </a:r>
            <a:r>
              <a:rPr lang="en-US" sz="2400" dirty="0" smtClean="0"/>
              <a:t>development.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4709503"/>
            <a:ext cx="2209799" cy="20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34268"/>
            <a:ext cx="4419600" cy="213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0235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Robots of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When we think of the Robots of the Future we picture:</a:t>
            </a:r>
          </a:p>
          <a:p>
            <a:pPr lvl="1"/>
            <a:r>
              <a:rPr lang="en-US" sz="1600" dirty="0" smtClean="0"/>
              <a:t>Medical robots</a:t>
            </a:r>
          </a:p>
          <a:p>
            <a:pPr lvl="2"/>
            <a:r>
              <a:rPr lang="en-US" sz="1400" dirty="0" smtClean="0"/>
              <a:t>In nursing homes and hospitals</a:t>
            </a:r>
          </a:p>
          <a:p>
            <a:pPr lvl="2"/>
            <a:r>
              <a:rPr lang="en-US" sz="1400" dirty="0" smtClean="0"/>
              <a:t>Home caretakers for the sick</a:t>
            </a:r>
          </a:p>
          <a:p>
            <a:pPr lvl="1"/>
            <a:r>
              <a:rPr lang="en-US" sz="1600" dirty="0" smtClean="0"/>
              <a:t>Household Robots</a:t>
            </a:r>
          </a:p>
          <a:p>
            <a:pPr lvl="2"/>
            <a:r>
              <a:rPr lang="en-US" sz="1400" dirty="0" smtClean="0"/>
              <a:t>Cleaning robots</a:t>
            </a:r>
          </a:p>
          <a:p>
            <a:pPr lvl="2"/>
            <a:r>
              <a:rPr lang="en-US" sz="1400" dirty="0" smtClean="0"/>
              <a:t>Babysitting</a:t>
            </a:r>
          </a:p>
          <a:p>
            <a:pPr lvl="1"/>
            <a:r>
              <a:rPr lang="en-US" sz="1600" dirty="0" smtClean="0"/>
              <a:t> Construction Robots</a:t>
            </a:r>
          </a:p>
          <a:p>
            <a:pPr lvl="2"/>
            <a:r>
              <a:rPr lang="en-US" sz="1400" dirty="0" smtClean="0"/>
              <a:t>Home/Buildings</a:t>
            </a:r>
          </a:p>
          <a:p>
            <a:pPr lvl="1"/>
            <a:r>
              <a:rPr lang="en-US" sz="1600" dirty="0" smtClean="0"/>
              <a:t>Security Robots</a:t>
            </a:r>
          </a:p>
          <a:p>
            <a:pPr lvl="2"/>
            <a:r>
              <a:rPr lang="en-US" sz="1400" dirty="0" smtClean="0"/>
              <a:t>Guarding important objects or people </a:t>
            </a:r>
          </a:p>
          <a:p>
            <a:pPr lvl="2"/>
            <a:r>
              <a:rPr lang="en-US" sz="1400" dirty="0" smtClean="0"/>
              <a:t>Like the police</a:t>
            </a:r>
          </a:p>
          <a:p>
            <a:pPr lvl="1"/>
            <a:r>
              <a:rPr lang="en-US" sz="1600" dirty="0" smtClean="0"/>
              <a:t>Robot Transportation</a:t>
            </a:r>
          </a:p>
          <a:p>
            <a:pPr lvl="2"/>
            <a:r>
              <a:rPr lang="en-US" sz="1400" dirty="0" smtClean="0"/>
              <a:t>Robot cars and busses</a:t>
            </a:r>
          </a:p>
          <a:p>
            <a:pPr marL="537210" lvl="1" indent="0">
              <a:buNone/>
            </a:pPr>
            <a:endParaRPr lang="en-US" sz="1600" dirty="0" smtClean="0"/>
          </a:p>
          <a:p>
            <a:pPr lvl="1"/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3279913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1128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of Future Robots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Some people might have a negative output of the ideas of robots. They might think that Robots will eventually take over the world. And that Robots are due to the laziness of humans.</a:t>
            </a:r>
          </a:p>
          <a:p>
            <a:pPr marL="64008" indent="0">
              <a:buNone/>
            </a:pPr>
            <a:endParaRPr lang="en-US" sz="2400" dirty="0" smtClean="0"/>
          </a:p>
          <a:p>
            <a:r>
              <a:rPr lang="en-US" sz="2400" dirty="0" smtClean="0"/>
              <a:t>Also the prices of some robots might be very expensive at first but eventually as they become more popular the price will decrease.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11317"/>
            <a:ext cx="3453245" cy="143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8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Creation Of Lego Robots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Our robots were made out of Legos. </a:t>
            </a:r>
          </a:p>
          <a:p>
            <a:r>
              <a:rPr lang="en-US" sz="2800" dirty="0" smtClean="0"/>
              <a:t>We attached:</a:t>
            </a:r>
          </a:p>
          <a:p>
            <a:pPr lvl="1"/>
            <a:r>
              <a:rPr lang="en-US" sz="2400" dirty="0" smtClean="0"/>
              <a:t>Wheels</a:t>
            </a:r>
          </a:p>
          <a:p>
            <a:pPr lvl="1"/>
            <a:r>
              <a:rPr lang="en-US" sz="2400" dirty="0" smtClean="0"/>
              <a:t>A light sensor</a:t>
            </a:r>
          </a:p>
          <a:p>
            <a:pPr lvl="1"/>
            <a:r>
              <a:rPr lang="en-US" sz="2400" dirty="0" smtClean="0"/>
              <a:t>A motor</a:t>
            </a:r>
          </a:p>
          <a:p>
            <a:pPr marL="537210" lvl="1" indent="0">
              <a:buNone/>
            </a:pPr>
            <a:endParaRPr lang="en-US" sz="2400" dirty="0"/>
          </a:p>
          <a:p>
            <a:pPr marL="537210" lvl="1" indent="0">
              <a:buNone/>
            </a:pPr>
            <a:r>
              <a:rPr lang="en-US" sz="2400" dirty="0" smtClean="0"/>
              <a:t>We programmed our robots using NQC. </a:t>
            </a:r>
          </a:p>
          <a:p>
            <a:pPr marL="537210" lvl="1" indent="0">
              <a:buNone/>
            </a:pPr>
            <a:endParaRPr lang="en-US" sz="2400" dirty="0"/>
          </a:p>
          <a:p>
            <a:pPr marL="537210" lvl="1" indent="0">
              <a:buNone/>
            </a:pPr>
            <a:r>
              <a:rPr lang="en-US" sz="2400" dirty="0" smtClean="0"/>
              <a:t>We also had a tournament to present our robots. However, most malfunctioned.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326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Robot??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 </a:t>
            </a:r>
            <a:r>
              <a:rPr lang="en-US" b="1" dirty="0"/>
              <a:t>robot</a:t>
            </a:r>
            <a:r>
              <a:rPr lang="en-US" dirty="0"/>
              <a:t> is a machine or a computer program which seems to have a life of its own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social robot </a:t>
            </a:r>
            <a:r>
              <a:rPr lang="en-US" dirty="0" smtClean="0"/>
              <a:t>is a robot that interacts and communicates with humans.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0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Lego Robot Pictures</a:t>
            </a:r>
            <a:endParaRPr lang="en-US" dirty="0"/>
          </a:p>
        </p:txBody>
      </p:sp>
      <p:pic>
        <p:nvPicPr>
          <p:cNvPr id="9218" name="Picture 2" descr="C:\Users\engart21\Downloads\phot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31" y="15240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6931" y="368114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View</a:t>
            </a:r>
            <a:endParaRPr lang="en-US" dirty="0"/>
          </a:p>
        </p:txBody>
      </p:sp>
      <p:pic>
        <p:nvPicPr>
          <p:cNvPr id="9219" name="Picture 3" descr="C:\Users\engart21\Downloads\phot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324" y="1564225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6787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  <p:pic>
        <p:nvPicPr>
          <p:cNvPr id="9220" name="Picture 4" descr="C:\Users\engart21\Downloads\photo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20" y="4343400"/>
            <a:ext cx="2553435" cy="19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44166" y="638568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Bird’s Eye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3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399032"/>
          </a:xfrm>
        </p:spPr>
        <p:txBody>
          <a:bodyPr/>
          <a:lstStyle/>
          <a:p>
            <a:pPr algn="ctr"/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END!!!!!!!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Thanks for watching </a:t>
            </a:r>
            <a:r>
              <a:rPr lang="en-US" sz="2000" dirty="0" smtClean="0">
                <a:sym typeface="Wingdings" pitchFamily="2" charset="2"/>
              </a:rPr>
              <a:t>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/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1300" dirty="0" smtClean="0">
                <a:sym typeface="Wingdings" pitchFamily="2" charset="2"/>
              </a:rPr>
              <a:t>Copyright:  Monét, Nitika, and Liz. If you try to steal our powerpoint, we will find you and destroy you.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68604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399032"/>
          </a:xfrm>
        </p:spPr>
        <p:txBody>
          <a:bodyPr/>
          <a:lstStyle/>
          <a:p>
            <a:pPr algn="ctr"/>
            <a:r>
              <a:rPr lang="en-US" dirty="0" smtClean="0"/>
              <a:t>LEONARDO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2661313" cy="266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7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body of Leonardo was finished in 2002. It was created by the Personal Robots Group of MIT.</a:t>
            </a:r>
          </a:p>
          <a:p>
            <a:r>
              <a:rPr lang="en-US" dirty="0" smtClean="0"/>
              <a:t>Leonardo was designed so he can learn from natural human interactions.</a:t>
            </a:r>
          </a:p>
          <a:p>
            <a:r>
              <a:rPr lang="en-US" dirty="0" smtClean="0"/>
              <a:t>The main point to build this robot was to make a social robot.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88384"/>
            <a:ext cx="4038600" cy="359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5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r="6731"/>
          <a:stretch>
            <a:fillRect/>
          </a:stretch>
        </p:blipFill>
        <p:spPr>
          <a:xfrm>
            <a:off x="1600200" y="457200"/>
            <a:ext cx="5486400" cy="3965575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828800" y="5181600"/>
            <a:ext cx="5486400" cy="11430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Leo has a few different facial Expressions to show people the way he feels to enhance the interactions with humans. These are a couple of his many expressions. </a:t>
            </a:r>
          </a:p>
        </p:txBody>
      </p:sp>
    </p:spTree>
    <p:extLst>
      <p:ext uri="{BB962C8B-B14F-4D97-AF65-F5344CB8AC3E}">
        <p14:creationId xmlns:p14="http://schemas.microsoft.com/office/powerpoint/2010/main" val="412427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>
            <a:fillRect/>
          </a:stretch>
        </p:blipFill>
        <p:spPr>
          <a:xfrm>
            <a:off x="1138237" y="373966"/>
            <a:ext cx="6634163" cy="4963214"/>
          </a:xfrm>
        </p:spPr>
      </p:pic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>
          <a:xfrm>
            <a:off x="1524000" y="5410200"/>
            <a:ext cx="5562600" cy="1143000"/>
          </a:xfrm>
        </p:spPr>
        <p:txBody>
          <a:bodyPr>
            <a:noAutofit/>
          </a:bodyPr>
          <a:lstStyle/>
          <a:p>
            <a:r>
              <a:rPr lang="en-US" sz="1600" dirty="0" smtClean="0"/>
              <a:t>A very important part of Leonardo is his communication with humans. When he is instructed to do a task he can perform it with a human partner. He is one of the most expressive robots today.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770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2895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characteristics of Leo are:</a:t>
            </a:r>
          </a:p>
          <a:p>
            <a:pPr lvl="1"/>
            <a:r>
              <a:rPr lang="en-US" sz="2400" dirty="0" smtClean="0"/>
              <a:t>Brown fur</a:t>
            </a:r>
          </a:p>
          <a:p>
            <a:pPr lvl="1"/>
            <a:r>
              <a:rPr lang="en-US" sz="2400" dirty="0" smtClean="0"/>
              <a:t>Big eyes he uses to memorize the faces of new people or things he interacts with.</a:t>
            </a:r>
          </a:p>
          <a:p>
            <a:pPr lvl="1"/>
            <a:r>
              <a:rPr lang="en-US" sz="2400" dirty="0" smtClean="0"/>
              <a:t>Although </a:t>
            </a:r>
            <a:r>
              <a:rPr lang="en-US" sz="2400" dirty="0"/>
              <a:t>L</a:t>
            </a:r>
            <a:r>
              <a:rPr lang="en-US" sz="2400" dirty="0" smtClean="0"/>
              <a:t>eo doesn’t walk he does make slight gestures.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20" y="3581400"/>
            <a:ext cx="3701935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25" y="3200400"/>
            <a:ext cx="2059562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6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KISMET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18197"/>
            <a:ext cx="2667000" cy="230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6755"/>
            <a:ext cx="38862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429" y="4636755"/>
            <a:ext cx="3432571" cy="217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44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Kismet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Kismet is a robotic head that interacts with humans through facial expressions, head positions, and tone of voice. </a:t>
            </a:r>
          </a:p>
          <a:p>
            <a:r>
              <a:rPr lang="en-US" sz="2400" dirty="0" smtClean="0"/>
              <a:t>Kismet’s features include: </a:t>
            </a:r>
          </a:p>
          <a:p>
            <a:pPr lvl="1"/>
            <a:r>
              <a:rPr lang="en-US" sz="2400" dirty="0" smtClean="0"/>
              <a:t>Big blue eyes</a:t>
            </a:r>
          </a:p>
          <a:p>
            <a:pPr lvl="1"/>
            <a:r>
              <a:rPr lang="en-US" sz="2400" dirty="0" smtClean="0"/>
              <a:t>Big lips</a:t>
            </a:r>
          </a:p>
          <a:p>
            <a:pPr lvl="1"/>
            <a:r>
              <a:rPr lang="en-US" sz="2400" dirty="0" smtClean="0"/>
              <a:t>Ears</a:t>
            </a:r>
          </a:p>
          <a:p>
            <a:pPr lvl="1"/>
            <a:r>
              <a:rPr lang="en-US" sz="2400" dirty="0" smtClean="0"/>
              <a:t>Eyebrows</a:t>
            </a:r>
            <a:endParaRPr lang="en-US" sz="2400" dirty="0"/>
          </a:p>
          <a:p>
            <a:r>
              <a:rPr lang="en-US" sz="2400" dirty="0" smtClean="0"/>
              <a:t>The eyes are sensors that allow Kismet to take in information from its environment. Then, Kismet can communicate through emotions (such as happiness or disgust).</a:t>
            </a:r>
          </a:p>
          <a:p>
            <a:pPr marL="457200" lvl="1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AutoShape 6" descr="data:image/jpeg;base64,/9j/4AAQSkZJRgABAQAAAQABAAD/2wCEAAkGBhQSERQUExQWFRUWGBgVGBgXGBwcFRwYHRcXIBwcGhwdHCceGB0kGhwfHy8gJCctLCwsGB8yNTAqNSYtLCkBCQoKDgwOGg8PGiwfHyQqKSkpKSosKSkpKSwsKSkpLCwpKSkpKSwpLCkpKSksLCwpKSkpLCksKSksKSkpLCwpKf/AABEIAJ4AoAMBIgACEQEDEQH/xAAcAAACAgMBAQAAAAAAAAAAAAAGBwQFAgMIAQD/xABIEAACAQEGAwMFDAgFBAMAAAABAgMRAAQFEiExBxNBBiJRFDJhcbEIIzM1VHN0gZGTstIXGCVCU5Kh0RZSYsHwFSQ0Y4LC8f/EABgBAAMBAQAAAAAAAAAAAAAAAAABAgME/8QAIxEAAwEAAgMAAQUBAAAAAAAAAAECERIhAzFBMiJRYXGxQv/aAAwDAQACEQMRAD8AlcWeJl9uF+EN3dFTlI9GjVjmJaup9Vgr9OmK/wAWL7pLXfGPCvKcbjiDqmaCPVvW+g8T6LQsX4JyQQpMt7iZD5xZWXKKVFPOzailPTZ6h8XmmA4v41y1k0KNWjCBSDSldh0raM3HDFQaGSMEdDCoP2WMMCvDwxQm8Z35zNCiQiPkqUYKSADrUn6x0tNn7OyFnX/tRE4ldomynNKH0LaZyQAK0IFRbBeStfKS3M/GCd24n468ckgChIlzuzQKoy1A0qO8ddhatPHTFf4sX3K2PsYRZDJAEminii5plWReWcqgkFT3StDT02EezvB5r7JK8t6QKtc/KUswkzNVRWikAjcE+Friqf5LBUp/5LzsFxRv16S/mZ0JgurzR0jUUcHQnxHosKfpzxT+LF9ytrLsbhK3WXGoVfOI7lKtSKGtRUEbAjY0srhbVYS1gw4ONmLOwRHjZmNABCpJPgLey8aMXXzmVfXAB7Raj7H4VPreIsgpVRWhfpmZAdAy1Gp8dLNFLiHQXVlZmikjF4N5XNG1XGisDqSfN0obY3dKul0Ukmv5AePjdizGiyRk+AhUn2W3z8X8aRcz0VahatdwBmIJA1G9AfssYYZh/KHlE4hmAhIna7KvMJEhAoVyqFAIFQK6HXSwp2ywCRove2fkSZZY47wayKxDEBKE07gPnU08bHJ70ugyc79kH9OeK/xYvuVsU9v+Kd/uiXAwugM91SaSsamrkmpFdh6LJax5xZ+Dwr6BF7TbUg+PHTFv4kev/pX+1t8nGfGVVWJUK4zKeQtCKkVBpqKgj6rFfZ+DDr1gUcU0kLzpG5WpCyJICcv+rKNATsRbzBi8SRNeXGWV2hjhjUCFMjZW7tNsxGmpO9LZXVL8VppMz9YHHjriv8SP7lf7WvLnxBx+SJ5e4qKhkq0SAsB0Ubknpp0sQf4Rl74MNzAYSSFWytW8CVspLH3ymULUAhdNrY41g0crSwhXivccSzNMlQhdFBIFW0BB2oASN9LJ1T/Ff2CUr2BC8bsXKswdCq0zEQLQV2qaUFirhXxTv9/xFLveHQxlJGIWNVNVWo1Gu9vsUxa43PBZrnOS94lMoflrQtOHrmLaiimg3Og0sJcCPjmP5uX8BtqZk7j45GLKRoRBGR68zWpLrxQvfNiN4byiKMsTCaKj1BBzUGviPC1zx/8AjUfMR+17LW1oNfoa2CcXW5ktIsqupJXnEBWBPfUlCVYg0r6B4WJYUB5F5CXdUQStTykFgXqe8OXmboaD67IiCYqaj1fVZi4fgx8jaRrtzCMtJ+dEsaggEVDMCD6COlsalr0beNw/yLjG+JuWFYwihFkJyCcszJVqKe4PewdhXoB0sC452+nnlEkX/a0QIVhYgMa1LN4km1HiUxMjioIDMBQ1FAx2Ph1+y0StrlddmdNb16GHwumZlxZmJZmuMxJO5JOpPjar4adnob3fMs7IsaLnozABjmAC6nXetPRax4UfB4r9Al9osA2oSePR3cSuIEF35d2gSGaRaF2AAVQKFVUoQKmlCNqWrOzfb1rwl3in5ISNtHmeUhcrAgnvUalKCutlLa17OIXmC5lXrV65K1GjEagHbS00v2Klpv8AV6GovaVbkEEb3WQh3kzRvNkFc57xFCa1PdpTUb2p+z/FEeXjnxxyRSOwd2DMwqWylQx7oFaa/umlqniHDJEQkggRqIckCSBMrA94l9KnQada2A62mU/pVuE1xGFxgwOCKWKaBY4xMHzJHotVI71K6VDAaad3a2ji18HhX0CL2mwKTY64t/B4V9Ai9ptoRTTfSwEuzGLpdrwkkiGSIVEkYbLnUg6V6a0P1WYuA8V0VmSOBxHlZlTOnvbgsS8bMjZTl09YFlJW2663kowI/wD0dRaWhIfN3ueYXe8rdwIlEz1e8IWo+Y98ZMzCuux3162p8Z4nBYFj5dEEh7pnDO8YL9w0jBEYIoAfAb2A7nf7pyTzBIZOhq1a+g5qH6xYfv17znQUAFNTU79fT/a0JG1pJbpYdqu0vlkiOIkhCoFyoTlJqSWNerHf1WKOA/xxF83L+A2XlbMLgN8cRfNy/gNtDAncf/jUfMR+17LW3Sfb/g//ANTvXlHlPK7ix5eVm2J1rnHj4WDv0DRVocQI77R/AUAZVLGvvugoDrak0IUMFMwqKioqPEWZX6SYYopruLhGyk0YGaTK+XSpFPDwNrZOBEBy0xRDn833te9vt79rsdvA28HAyEjMMTQrr3+WuUUKg1PO3qwsPGCFl2mZWvLsiBFOXRala5RXf02qqWc/6CYyQP8Aqi1K5wOWtSn+b4bzdN9rexcA4mIC4krFhmUCJSSPEAS6j02fQAvwp+DxX6BL7RYAFui+zHBnyNL2BeuYbxd3gFYsoXN+9o5r6rCw9zjN8sj+7b+9p6AT1LW/Z/HZLoXeIqHKgDMisPOGlGBG1jpeBxzODfUUJUM7RMIwVpUZi1Adev1Wyl4HZSoOIQVcVHdPm0JzedotAe9tZ6gBnF+3d4vcUiTNGQQoUCKNf3hXULXYWEyh8LNdOBFctMRu5zVy0HnZd6d7WnWm1vY+A5JXLiF3JauWgrmpvTva09Fj9ICmKGx1xb+Dwr6BF7TYoPuc5vlkf3bf3tf9seC8l9W5qt4RPJrul3NUJzFeoodBZPPgznW2Sb62bt99zxJEjO99jCrvSJidSAANdySBbXDwBcrU32OPxEkbKw1pqC21euxsdAVMPa+4QpJGcNDkhQWM517vSqVXTTQ2D+0rI05McYjUhe6CSB3R1NmMvAqtaYndjQZjp0018/bbW2UfApn2xKA7kaHUDcjv6geNl0AorMPgP8cRfNy/gNiG7e53kkUMl+hdTsyoSD6iGobE3D/gxLh19S8teEkCq65QhB7y03Js3gDMvOLQxnLJLGjUrRnVTT1E2H57tc2LMLxCrs8j5w8WfvoVpWtaCtfqsm+Pw/ao+Yj9rWW1B4WWAdQx3KBSR5ZCUy61ePMzc131NaqKkajU618bZ3G5XZQhe+RM4VAaPGF7vJoAK/8AqAr6bIPA+whvMTMJog9AyoO9pmIbPTzKdNDW2E3Du9LmoqEqTlTMolkUbvGh7zp/qA6G2a8kttaVwrNw6BGHXPNU3qE9zLQvGdaMK6tQaHantNpFyS7Ruj+WRkqCDWSPvHvUqc2wzGg6ePigMV4e8i68xpF5hdqDaMoF1AYjV69PCwlJDSuxoSKjazi5v0wqXPs7LgxeF65Jo2yjM1HU0HiaHQem2v8AxBdvlEP3qf3tzpwoHveK/QJfaLAQX0WvCTqq9Q3d2dvLY1LVoQ8QYVINGYHM4FNK7A720Nh11yBPLI8uQqRniqTy3QGtajutsNKj0mvPnZPBYJ2bnuaDurHGpaUsRowAB7qnU+NLEGL8LUhynnhF1L8xBmVQpNVVdXPoGw3tk/JKri/ZfB5o6JLlczLzDeYtSSVLxkUJYgDvUFMx6eFs7rBdkaM+WR1Qk/CR6itQvnaKPDX6rJvBOEwlZqyGRdGUxAAmOg1YMCUbXzTYZ7a4RHBeHCI0VT8C6EFABTc+cCRUH0mwvJLrigcNLWdT/wCILt8oh+9T+9tk2LwpTNNGuYZlzOoqPEVOo9NuMqegWP8AiqPe8K+gRe021wg6Cv8Ait3kRlF6iUnqJIz9oJow6EHobUktxuxUL5bGBQhgGioe8WAUV7gBOwtyzl9FjDCuH4nhqs8fO0cqO8ojI0LFR3WzWi6mFtFTLr0PZ7rd2d817hEZKFVDx/uxIlSa16HTa2y83O6OznyuMB+ZmAkjFcwbStdhmP8Aytef5uG95BZfeswJyoXAkdQacxEOpTfX0G1neewMN2hc3gyFmUKkmSkCudQ1QSWGhGtN7TXklZ37GvG2P7CL9dYI8gvMJ1LE8xBUn0Zv97WV3xiGRsqTRu3grqT9gNuNZosrEaGhpUbHXcWPOBo/bEXzc34LakErj98aD5iP2vYd7Kdh7xehzuRI8Aziq6ZnCmijWu9NQLEfH341X5iP2vaN+luSO5i7XZOUEUIhWgoOrf5s5Ota9bBUyn7YZ9n8JaGJ4bubsCsjmZZ1BZYASFaooXFAwNda2kxtB5RAOVMZSk8MbEgKFBbXI2uo8ToLKTDO1t6EobyiUFlZc2eh1qd/XrTrZjXPGc92Scx32SSMMGl5hMNTXzjQEAV6EbWwqZT7RrE1fou8SWXkOjzxG6spijTlpzjMBTIRl0owarV2prYB7TcNLxkMl2u1I1BchWqSgrkcBiWYshqfSNrU+PdsZmAUyTFsxfM0zGgqRQL0PprtTTqdWBcSL7dVZUlZq7F2Y09Wu3o2tcrF0Q5WtUW/Cn4PFfoEvtFr/hz2FwyeKs7c5iNWEpVEJGxUUII8TWtLVHDq/tOcXlemd7jKWIAAJqNaDSy7WUgEAkA7iuh9dtESnK1NDsw7B7tBkvCKou5LxxvF8MUyiMSEAguRLRtvTa0kwloYwrjy3uyEyTZsmVkzKi1JZgcutP8APpWlkFHKdqnbTU/0pY67BX5WmymKGUtGFpO+WPahNT1p7bRSwqFyf7DFiwwXy7KHTyZpVU5owe5kHmuCwNCDp17orakxaO7lGnLRiGNVSRZMhvEsagxsVGpBLAtoa7Hewt20vohlC8q7AICqolJIxUfaTr1sCXicuxY0qSToABUmu3Syjsfkni/ejJ4jX3Cmu0YuUUIOytGCJRTU5qnbUb1JJ9Fq/ir8HhX0CL2mwCbMLia4C4QWGYC4wkjxFdraJYQ3ufDR2W4V3qaJb00OeFgSqZsrvocppoctda1rY87O4e0EbQwSQrkdzKs0eYiCpCshAq+gZSCSdrAV+4t3l4GhjzRZhlzCQkhRsF0GU+kWocL7QzrJXnyiqMteawPU7g136eNoqeXsvEniY2mju7SojXWQtKk8YZmoMoZicyGtK767bWlX+5FRIxmJu8kRu8N3q2bmhQMtKUGVlJLVoRS1NcsQz3VbwLvenaMEGbnuY6mvnCtTSvT0a6WX+MdqpWomeUsrFizTSHq2gUmi6GlfRbOc9Iu/HUrX/oeYXg+F3S8SLiEMUcgUGGN2ZkZCzZWY1ILEAan7LQeG00LdoveERIws4UJXIaKdVr0srZrwzmrszGlO8STTw12FjvgYf2xF83N+C22GG9Erj/8AGg+Yj9r2WtmVx+H7VHzEftey2y2ok+Bs1sK7Hu1ykYNiCFVQ+TxkhHJUVyZh3vE+nTpZVqLX8/bW+d5UvU4Q005reHr8bDQ9KvGrq0c8isjRmuYI1SyhtQCSKmgO/rtBtOxW9mWTOWLEgCrEk6ADc72h5LNSwD3hSfe8V+gS+0WArH3Coe94r9Al9osBAWQHwNjLh72ZN6Z80CzR5kBqwUgitSDnUkZTsN6jelg5RaQl5ohXxZWr6gwp/X+lqwQb8R+x/kuflRRRwK+ZSHzSkHu96sjGg00AFak9LL60wXyqOpBJcrr10PptGyf8pZKWPTClj7ir8HhX0CL2mwGU/wCUsecVR73hX0CL2myaAABbJa7D/m1vKWyTQ2eCGvcewTtc5H5d/DqEpAjssbmney1jbr49etlljF1aOaRXQxnMTlNdATUCp1NAaV9Fps/aWclws8wVjWgkcAD1VtCxO8c2RnrvTetdFA3+qyUsekKx/wADPjiL5ub8FgPJ6bHvA0ftiL5ub8FhrBD+xbsZcr1JzLxdopXoFzOtTQbC0I8MsM+QwfyWHu3/ABjGGXoXc3Yy+9rJm5mXcnSmU+Fhr9ZVfkR++H5LT2Mvr32SuKSzMMPiMQV0SsY5ZkQA1qDm1Oddv3RbGfs5cUbK2HXUsGK5QrZpDmce9+rKK16taj/WSX5Cfvh+S0eT3QkTOJDh9XXYmXUb/wCj1/bYALcC7IXKdlDYfdAuVmYqpNe8AMtDQb618LEX6M8M+RQfyWXSe6OrSlwY10FJa1PgO5bw+6UHyE/fD8ljQwaFw7EXKASCK6xIJEMb5VpmQ7qfEWi/oxwz5FB/JYY7KcaRfVvRF1KeTQNePhAc2X93zRT12ov1kR8iP3w/JY7APb9w2w5Y3ZLhAzhWKjJuwBoN+psL3vsxh0EJdLtDOdNHip38jsVDLlFTlpl1K7dQLVY90cDtcWPX4UbfyW8/WQX5Efvh+SwBef4QueYqtwurDOVBdD+9LOF20oFjHp1sQYfw8w2SKNzcYAXRWIy7FlBp/WwLH7orMaLcGJ8BLU/ZktIxDj88DBZcPZGKq4BmFcrCoJ7umnQ62N+DwOjwzwz5FB/LaVf+xFynEYlusTiJRGmZa5UGyjwFlj+sivyI/fD8liTtZxfFyiuchuxfyqLnAcymXRNPN187f0WBFbdux9xGQrdYZi1eYrKKI+ZsoqF0DAHQ/wCUH177p2ew93RfILr3stRkOZqtICU1IKrlrWpG9qX9Y9fkR++H5bYj3Q6g5/ICCwC15u4BJA8zpU/bZ9gWl1wK5ZDnw+7d2OPUr3ixEerLUUDFjQ6DTe0mLs/cKVbDrsPekloFJIrlzZtaqBU7jpv0tSfrHr8iP3w/JbbD7oUvmK3B2CDM1Ja5VFKk9zQVO/psAWknZ+5ZJJEw+6FFcRglSBQk98kkALQD6zYx7P8AY65w8ueG6RQy5N0GozDUV/pZa/rHr8ib70fktf8AYbjMMRvi3YXYxZlds3MzeaK7ZRZdgLf3QfxqPmI/a9gHBbg0syhYnlAILInnFaiuvSu1fTZm8aLgs2Nxo7rGhgjLOxAAUF66nSvha+vt8wO53WLuZT3QDCVeZwDWrMDRgSNa9eln8LUvNIOF3eOQK15u8WafW7w8oVKqKDM5FQxK5dQNV62jwdgBkH7PbucqRWLnO7M/eRm1jZVB2Veg1tvwXiLdGqrI5MQDQvyVaSMMRnGsgDUZiQTtXY0tdRB43WV0vvJF385gACc9QamWgYDQDc6WwUKfRXJ17KvGroyyO+HytW7uqvAVRY6lsoCHSneqC3j1sncZubRzOrLl1zAZg3dOoow0bTqLN/HeIUKrGeS4EgLynlxo8zrlKsaOaLqTTbvei0e7cQMHe6yRtc0WlQFlGaQrTTK6jNmr6RTxtcSp9C110wc4SfB4r9Al9otp7IcKrziEQlRkjU1yF6kNTfzfN+vwtO4ZlP2vygwTyGXKG84Co0PjTxsP9mu398uEbR3eTKjEsQVDa0pUV2+q2hKxewkwHsjerneeUYouazPGshOcKqr3+7UCjIa6kGlbX3/S4L1GrwXYTFWYkFQqF0iYoGWtZAag5aio3Olh7DOIMKQpIxmN+DF2lKqyEjMF6itVYg2LLjj8N8KR3aGZTlaTlRIiIS0bhmJ5lSK0ArQCgpvbCvGuXL6WrfHiYRYIl1jllmu3k6skbM0DFX5rUGRV/cA8ATudrDfaXspNeJEVJkMcmWSJ5qK1Hr3C+5oKmlOhsU3PGFuUUMM8U7uVYPE6xkuBWmZWk7tKBgdzrqa2Ese7fxOJ1eJmmOZInBVViKllTKF0ICErT1ddbOYXLfonTzPhp4h8KThkMcom5qkhGqApzkHzRU1Gh9NpfFr/AMTBvon+0NgC+YtNKqrJK7hfNDMTT7T/AFsw+KUWa7YIu2a6ga7aiG239kZvSFxc7m8rhI1LMa0A9A+wes2aHZaCPlGO8eT3eKPMuSWtebpnOc6GoArStBlNrnDI8JudwYSxjMFytKCrTSFh3gp6V2y7AWp7jxFuhmZBEzwGrqkkSsySKKKwq9D3AARoDT7cvLCtYapV432TG7HCRjluKNFJzS8hPfGVQEEbg+9AkbUPid7TZ7ndxd2ijnWOcpUw8hmDRgVykKveBUVrWmlbewo05gvSJeni5sju7ZADmQBq0eiLUZq7eq0bGe3caQsVjfR+WZSIc3JLDNChDFiKEqCenXS2b8aeb3gcnPoVWN4PJCczqqhiQAjAhSP3TTY011sV8DPjiL5ub8FiTAOJ9wOcSXVQ7IpLzEOruAQSag5dKbWgcMZoH7QK13AWNo5jlUEKDkNQubULbo+EOHnIge6D+NR8xH7Xss62ZnuhPjUfMR+17LKzIJ1xvmQ1pupU6n7d+ljE8wxqCbywIplzy0X01y5aeo0sD3IKXQPXJmGalK0rrSugNLNG9duLgbq10aK+OOYTQyRgBhpoQvmjanhaanTSPK5WIWN+vId2YClaCg6e20Wtp2NogvEojBCB2CgmpADHqNDaDSzRDevRh8JPg8V+gS+0WBAbHfCT4PFfoEvtFgQWpCPrX3Zy8OXAHMAUDMYgS4FabKQTrahFijsXf7vAXlnM4oVUGDJXUk/vbglaadLJpP2VNuXqN3a3u6p5QUqFzXhCrEkE0AYk9DtYSrY/7d47cr7zpolvHNopzSFAmrAaKKkda62ACLKZS9Du3b1nlmVxa/8AEwb6J/tFZa2ZXFv/AMTBvon+0NmQLYG2UcpUgjpbC31mGsYGASHyZg92vkrMAUaE+8gGm4G9g7GiwlZXFCppQ0JFQDqRY/wXtjcLtd3geO9tnjVWAePIQQp7ulVO2utgXtFyTKDArIhRTldgzfWQB/wWhSk9w1ry3SxsqxY/4GfHEXzc34LAFj/gX8cRfNzfgtTMgp4ycPL9fcQEt2gMicpErnQagtUUZgetgX9DGLfJD95F+e3VdLfUsaByZe+FeJxZc10erEhQpRiaCp0Vidutt7cKMU1JgFRuTLEKE+NX0Prt07iOErM8TOARGWND1JWg+y1LeOxdebSQDmMSSVJOUkkg1anXQqBtSxyA5/PCTFWJ/wC2zHr77ETr49/S3p4N4r8kP88X57dLYLhIgVhoWYglgKE0VQK+O39bWVLNUxYIfh3w4v8AdkxATQFDNdJIo++hzOSKDRjT67CQ4OYr8kP3kf57dS0t9Sy0ZyrJwoxJWytdqHKW1kjApUCtc9NzbKHhhiRBCwgjNlPvsXnDp5++u3pt0nieCCaRHJFFpVStQaOG/wBrVKdiQAgzghGzeaw6RgnusKsCmhPRjp1scgELHwsxTYQDXSnNi1p/89aWwThXiLNlF3BamagliOlSK6P426BXscuaJqiiLlIowqasajKw1OahrWtPtl4L2d5D5syt3Cnm0oM9RQ1JpvvU+mz5Cw54PB7FPkh+8j/PY24icP79ebvhiQwF2gu/LkGdBlakemrCux28LO6lvqWTegco33hZiUQBe6tqcooyMSaE7KxOwJ+q2cfCrESARdxQgMPfYvNNKHz9jW3S+O4T5QqL3e62ejglTQEUIBB6+Nqv/B9cuZ1YDJWqd40CAqTXWOi6L0NN6WOQzn9uFOJmpMANKVPNi0HSvf09FvI+GOJOobkAgqGFZYh3ehoXqBboI9jwHkZWWrPnAZWK6NXK65spUdKAdPrwh7FgBQXUquX9zVsvLqrGuqUTRehO+lnyYCDThHiTbXavqliP/wB/DWxjwp4d3+54lHNeIDHGEkBbMh1K0GisTvZv4Nggu9aEd5VGgpqC5r9jAfVa1pYdN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531" y="2971800"/>
            <a:ext cx="2133600" cy="212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2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768</Words>
  <Application>Microsoft Office PowerPoint</Application>
  <PresentationFormat>On-screen Show (4:3)</PresentationFormat>
  <Paragraphs>96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Verve</vt:lpstr>
      <vt:lpstr>Robots</vt:lpstr>
      <vt:lpstr>What is a Robot??</vt:lpstr>
      <vt:lpstr>LEONARDO</vt:lpstr>
      <vt:lpstr>Leonardo</vt:lpstr>
      <vt:lpstr>PowerPoint Presentation</vt:lpstr>
      <vt:lpstr>PowerPoint Presentation</vt:lpstr>
      <vt:lpstr>PowerPoint Presentation</vt:lpstr>
      <vt:lpstr>KISMET</vt:lpstr>
      <vt:lpstr>Kismet</vt:lpstr>
      <vt:lpstr>Communicating with Kismet</vt:lpstr>
      <vt:lpstr>Making Kismet</vt:lpstr>
      <vt:lpstr>NEXI</vt:lpstr>
      <vt:lpstr>Nexi</vt:lpstr>
      <vt:lpstr>Nexi cont’d</vt:lpstr>
      <vt:lpstr>Nexi Anatomy</vt:lpstr>
      <vt:lpstr>Nexi Anatomy cont’d </vt:lpstr>
      <vt:lpstr>Robots of the Future</vt:lpstr>
      <vt:lpstr>Outcome of Future Robots</vt:lpstr>
      <vt:lpstr>Creation Of Lego Robots</vt:lpstr>
      <vt:lpstr>Our Lego Robot Pictures</vt:lpstr>
      <vt:lpstr>ANY QUESTIONS?</vt:lpstr>
      <vt:lpstr>THE END!!!!!!!  Thanks for watching   Copyright:  Monét, Nitika, and Liz. If you try to steal our powerpoint, we will find you and destroy you.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Robots</dc:title>
  <dc:creator>Administrator</dc:creator>
  <cp:lastModifiedBy>Administrator</cp:lastModifiedBy>
  <cp:revision>30</cp:revision>
  <dcterms:created xsi:type="dcterms:W3CDTF">2012-07-25T13:18:24Z</dcterms:created>
  <dcterms:modified xsi:type="dcterms:W3CDTF">2012-07-26T17:29:49Z</dcterms:modified>
</cp:coreProperties>
</file>