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5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6922EE-B454-406A-9C2B-D69BDA63AFDF}">
          <p14:sldIdLst>
            <p14:sldId id="256"/>
            <p14:sldId id="257"/>
            <p14:sldId id="259"/>
            <p14:sldId id="260"/>
            <p14:sldId id="262"/>
            <p14:sldId id="258"/>
            <p14:sldId id="261"/>
            <p14:sldId id="265"/>
            <p14:sldId id="266"/>
            <p14:sldId id="264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26" d="100"/>
          <a:sy n="126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E772A0-86F1-4D1E-9392-D15345B6480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DD8FCA-1109-456E-BA23-811B20606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u.edu/leed/contribu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eatures/factfiles/tb_facts/en/index5.html" TargetMode="External"/><Relationship Id="rId2" Type="http://schemas.openxmlformats.org/officeDocument/2006/relationships/hyperlink" Target="http://www.who.int/mediacentre/factsheets/fs094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features/factfiles/hiv/facts/en/index2.html" TargetMode="External"/><Relationship Id="rId4" Type="http://schemas.openxmlformats.org/officeDocument/2006/relationships/hyperlink" Target="http://www.who.int/features/factfiles/tuberculosis/en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BXfhE69N1E&amp;feature=player_detail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Ibrahim, Naomi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Aliyah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Jackson, and Alicia Walker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9159" y="3048000"/>
            <a:ext cx="3829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Humanitarian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Work 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Global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Health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6128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If you want to help, here is one of many websites where you can give simple ideas to make a big difference.</a:t>
            </a:r>
          </a:p>
          <a:p>
            <a:r>
              <a:rPr lang="en-US" sz="2000" dirty="0" smtClean="0">
                <a:hlinkClick r:id="rId2"/>
              </a:rPr>
              <a:t>www.bu.edu/leed/contribute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33440" y="1066800"/>
            <a:ext cx="53046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Getting Involved: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the Web</a:t>
            </a:r>
            <a:endParaRPr 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://povertyaction.edublogs.org/files/2010/06/Helping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1568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wbtZLza5SIk/S6uF-luUejI/AAAAAAAACgE/SvjlCMMdUkM/s1600/Red-Cross1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3139"/>
            <a:ext cx="2801294" cy="18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orldsavvy.org/files/Program%20WAC%2008%20v8%20Folder/Links/Global%20Health%20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065"/>
            <a:ext cx="1889864" cy="23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842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066800"/>
            <a:ext cx="530465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Getting Involved: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Closer to Home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Volunteer!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-at soup kitchens, shelters, and 	anywhere else to help less fortunate</a:t>
            </a:r>
          </a:p>
          <a:p>
            <a:r>
              <a:rPr lang="en-US" sz="2000" dirty="0" smtClean="0"/>
              <a:t>Donate!</a:t>
            </a:r>
          </a:p>
          <a:p>
            <a:pPr marL="68580" indent="0">
              <a:buNone/>
            </a:pPr>
            <a:r>
              <a:rPr lang="en-US" sz="2000" dirty="0" smtClean="0"/>
              <a:t>	-food, clothes, old phones, and books</a:t>
            </a:r>
          </a:p>
          <a:p>
            <a:r>
              <a:rPr lang="en-US" sz="2000" dirty="0" smtClean="0"/>
              <a:t>Educate!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-yourself and others about the status 	of global 	health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67369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http://www.who.int/mediacentre/factsheets/fs094/en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www.who.int/features/factfiles/tb_facts/en/index5.html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www.who.int/features/factfiles/tuberculosis/en/index.html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http://www.who.int/features/factfiles/hiv/facts/en/index2.html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2525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Sources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5472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Professor Muhammad </a:t>
            </a:r>
            <a:r>
              <a:rPr lang="en-US" sz="2000" dirty="0" err="1" smtClean="0"/>
              <a:t>Zaman</a:t>
            </a:r>
            <a:r>
              <a:rPr lang="en-US" sz="2000" dirty="0" smtClean="0"/>
              <a:t> was a guest speaker</a:t>
            </a:r>
          </a:p>
          <a:p>
            <a:endParaRPr lang="en-US" sz="2000" dirty="0" smtClean="0"/>
          </a:p>
          <a:p>
            <a:r>
              <a:rPr lang="en-US" sz="2000" dirty="0" smtClean="0"/>
              <a:t>LEED (Lab for Engineering Education &amp; Development)</a:t>
            </a:r>
          </a:p>
          <a:p>
            <a:endParaRPr lang="en-US" sz="2000" dirty="0" smtClean="0"/>
          </a:p>
          <a:p>
            <a:r>
              <a:rPr lang="en-US" sz="2000" dirty="0" smtClean="0"/>
              <a:t>His presentation was about advances in technology to help decrease the number of preventable deaths in third world countries.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1898000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39333" y="1105845"/>
            <a:ext cx="45047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Our Inspiration</a:t>
            </a:r>
            <a:endParaRPr lang="en-US" sz="48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6799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visiblelightcomm.com/wp-content/uploads/2011/06/World-Health-Organisation-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70412"/>
            <a:ext cx="134635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-g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893904"/>
            <a:ext cx="2362200" cy="524933"/>
          </a:xfrm>
          <a:prstGeom prst="rect">
            <a:avLst/>
          </a:prstGeom>
        </p:spPr>
      </p:pic>
      <p:pic>
        <p:nvPicPr>
          <p:cNvPr id="8" name="Picture 7" descr="cghd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5893902"/>
            <a:ext cx="2667000" cy="524933"/>
          </a:xfrm>
          <a:prstGeom prst="rect">
            <a:avLst/>
          </a:prstGeom>
        </p:spPr>
      </p:pic>
      <p:pic>
        <p:nvPicPr>
          <p:cNvPr id="2054" name="Picture 6" descr="http://jamesjpn.net/wp-content/uploads/2012/07/un-log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400"/>
            <a:ext cx="1295400" cy="10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0568"/>
            <a:ext cx="7158317" cy="449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 parts of Africa, 20% of babies born will die within the first 72 hours of life.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Why?</a:t>
            </a:r>
          </a:p>
          <a:p>
            <a:pPr marL="6858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-No/limited electricity</a:t>
            </a:r>
          </a:p>
          <a:p>
            <a:pPr marL="6858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-Refrigeration for vaccines</a:t>
            </a:r>
          </a:p>
          <a:p>
            <a:pPr marL="6858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-Safe and clean drinking water </a:t>
            </a:r>
          </a:p>
          <a:p>
            <a:pPr marL="6858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-No hospitals and trained medical faculty </a:t>
            </a:r>
          </a:p>
          <a:p>
            <a:pPr marL="6858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-Pneumonia is often undetectable without 	technology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097" y="914400"/>
            <a:ext cx="26965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Statistics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1956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G4_UnderFiveMortality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732700" cy="5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25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Statistics </a:t>
            </a:r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Continued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4038600"/>
          </a:xfrm>
        </p:spPr>
        <p:txBody>
          <a:bodyPr>
            <a:norm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eople at risk of malaria</a:t>
            </a:r>
          </a:p>
          <a:p>
            <a:r>
              <a:rPr lang="en-US" sz="2000" dirty="0" smtClean="0"/>
              <a:t>Malaria casualties in 2010</a:t>
            </a:r>
          </a:p>
          <a:p>
            <a:r>
              <a:rPr lang="en-US" sz="2000" dirty="0" smtClean="0"/>
              <a:t>Tuberculosis in 2008</a:t>
            </a:r>
          </a:p>
          <a:p>
            <a:r>
              <a:rPr lang="en-US" sz="2000" dirty="0" smtClean="0"/>
              <a:t>About </a:t>
            </a:r>
            <a:r>
              <a:rPr lang="en-US" sz="2000" dirty="0"/>
              <a:t>80% of reported TB cases occurred in 22 countries in </a:t>
            </a:r>
            <a:r>
              <a:rPr lang="en-US" sz="2000" dirty="0" smtClean="0"/>
              <a:t>2010</a:t>
            </a:r>
          </a:p>
          <a:p>
            <a:r>
              <a:rPr lang="en-US" sz="2000" dirty="0" smtClean="0"/>
              <a:t>HIV/AIDS around the world</a:t>
            </a:r>
          </a:p>
          <a:p>
            <a:r>
              <a:rPr lang="en-US" sz="2000" dirty="0" smtClean="0"/>
              <a:t>34 million people live with HIV/AIDS worldwide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72491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NASONIC X800 Mobile Cell Phone Batte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298" r="96468">
                        <a14:foregroundMark x1="7947" y1="56471" x2="7947" y2="56471"/>
                        <a14:foregroundMark x1="96468" y1="51176" x2="96468" y2="51176"/>
                        <a14:foregroundMark x1="5298" y1="49118" x2="5298" y2="4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9" y="4802667"/>
            <a:ext cx="2329572" cy="1748466"/>
          </a:xfrm>
          <a:prstGeom prst="rect">
            <a:avLst/>
          </a:prstGeom>
          <a:noFill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77" y="2286000"/>
            <a:ext cx="6777317" cy="3508977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Old cell phone batteries to a mobile pulse-</a:t>
            </a:r>
            <a:r>
              <a:rPr lang="en-US" sz="2000" dirty="0" err="1" smtClean="0"/>
              <a:t>oximeter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This device allows medical professionals to easily test and give access to medication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rcRect l="-18187" r="-18187"/>
          <a:stretch>
            <a:fillRect/>
          </a:stretch>
        </p:blipFill>
        <p:spPr>
          <a:xfrm>
            <a:off x="6098519" y="4874706"/>
            <a:ext cx="3017142" cy="16593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32407" y="1066799"/>
            <a:ext cx="8294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Connection to Engineering: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Pneumonia</a:t>
            </a:r>
            <a:endParaRPr 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33800" y="5257800"/>
            <a:ext cx="1828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68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www.youtube.com/watch?v=mBXfhE69N1E&amp;feature=player_detailpage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08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does it do? </a:t>
            </a:r>
          </a:p>
          <a:p>
            <a:r>
              <a:rPr lang="en-US" sz="2000" dirty="0" smtClean="0"/>
              <a:t>Helps prevent counterfeit drug problems and resistance due to inauthentic drugs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14400"/>
            <a:ext cx="7153834" cy="12562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0539" y="914400"/>
            <a:ext cx="8294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Connection to Engineering: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Malaria</a:t>
            </a:r>
            <a:endParaRPr 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Pharma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4" y="4191000"/>
            <a:ext cx="28956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640352" y="4076701"/>
            <a:ext cx="3064922" cy="2438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71066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u.edu/leed/files/2010/11/trueb-nicar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4999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u.edu/leed/files/2010/11/gra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94152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3260" y="685800"/>
            <a:ext cx="5295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Pictures: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Professor </a:t>
            </a:r>
            <a:r>
              <a:rPr lang="en-US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Zaman</a:t>
            </a:r>
            <a:r>
              <a:rPr lang="en-US" sz="3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his lab</a:t>
            </a:r>
            <a:endParaRPr 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4" name="Picture 6" descr="http://www.bu.edu/leed/files/2010/11/IMG_0285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094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604</TotalTime>
  <Words>229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PowerPoint Presentation</vt:lpstr>
      <vt:lpstr>PowerPoint Presentation</vt:lpstr>
      <vt:lpstr>PowerPoint Presentation</vt:lpstr>
      <vt:lpstr>Statistics Continued</vt:lpstr>
      <vt:lpstr>PowerPoint Presentation</vt:lpstr>
      <vt:lpstr> </vt:lpstr>
      <vt:lpstr>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Humanitarian Work and Global Health</dc:title>
  <dc:creator>Artemis, 25</dc:creator>
  <cp:lastModifiedBy>Artemis, 25</cp:lastModifiedBy>
  <cp:revision>50</cp:revision>
  <dcterms:created xsi:type="dcterms:W3CDTF">2012-07-25T13:28:11Z</dcterms:created>
  <dcterms:modified xsi:type="dcterms:W3CDTF">2012-07-26T18:32:59Z</dcterms:modified>
</cp:coreProperties>
</file>