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22F6"/>
    <a:srgbClr val="2B95ED"/>
    <a:srgbClr val="71E9A7"/>
    <a:srgbClr val="29DB58"/>
    <a:srgbClr val="497EE9"/>
    <a:srgbClr val="E15151"/>
    <a:srgbClr val="6B6BE3"/>
    <a:srgbClr val="9966FF"/>
    <a:srgbClr val="FF212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DD2B-E3FE-4285-B9D2-47815D4FCFC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C9A4-F326-4F06-85B2-62F8FD68C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youtube.com/watch?v=7tD1KlTkunM&amp;feature=player_embedd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17180" cy="147002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73B90"/>
                </a:solidFill>
                <a:latin typeface="Broadway" pitchFamily="82" charset="0"/>
              </a:rPr>
              <a:t>What’s our decision? 	Computer Vision!!! O.o</a:t>
            </a:r>
            <a:endParaRPr lang="en-US" dirty="0">
              <a:solidFill>
                <a:srgbClr val="F73B90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638800"/>
            <a:ext cx="7696200" cy="86142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FFFF"/>
                </a:solidFill>
                <a:latin typeface="Curlz MT" pitchFamily="82" charset="0"/>
              </a:rPr>
              <a:t>By: Honney Thomas, Faria Kader &amp; Sarah Tran</a:t>
            </a:r>
            <a:endParaRPr lang="en-US" sz="3200" b="1" dirty="0">
              <a:solidFill>
                <a:srgbClr val="00FFFF"/>
              </a:solidFill>
              <a:latin typeface="Curlz MT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567238" cy="40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4636"/>
            <a:ext cx="7125113" cy="92447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B6BE3"/>
                </a:solidFill>
                <a:latin typeface="Algerian" pitchFamily="82" charset="0"/>
              </a:rPr>
              <a:t>Professor Betke</a:t>
            </a:r>
            <a:endParaRPr lang="en-US" sz="4800" b="1" dirty="0">
              <a:solidFill>
                <a:srgbClr val="6B6BE3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331527" cy="405143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5F22F6"/>
                </a:solidFill>
                <a:latin typeface="Castellar" pitchFamily="18" charset="0"/>
              </a:rPr>
              <a:t>Lastly, we want to say thank you to Mrs. Betke for providing us with so much information about computer vision. </a:t>
            </a:r>
          </a:p>
          <a:p>
            <a:endParaRPr lang="en-US" sz="2000" b="1" dirty="0" smtClean="0">
              <a:solidFill>
                <a:srgbClr val="5F22F6"/>
              </a:solidFill>
              <a:latin typeface="Castellar" pitchFamily="18" charset="0"/>
            </a:endParaRPr>
          </a:p>
          <a:p>
            <a:r>
              <a:rPr lang="en-US" sz="2000" b="1" dirty="0">
                <a:solidFill>
                  <a:srgbClr val="5F22F6"/>
                </a:solidFill>
                <a:latin typeface="Castellar" pitchFamily="18" charset="0"/>
              </a:rPr>
              <a:t>She was the one that motivated us to do this presentation. </a:t>
            </a:r>
            <a:endParaRPr lang="en-US" sz="2000" b="1" dirty="0" smtClean="0">
              <a:solidFill>
                <a:srgbClr val="5F22F6"/>
              </a:solidFill>
              <a:latin typeface="Castellar" pitchFamily="18" charset="0"/>
            </a:endParaRPr>
          </a:p>
          <a:p>
            <a:endParaRPr lang="en-US" sz="2000" b="1" dirty="0" smtClean="0">
              <a:solidFill>
                <a:srgbClr val="5F22F6"/>
              </a:solidFill>
              <a:latin typeface="Castellar" pitchFamily="18" charset="0"/>
            </a:endParaRPr>
          </a:p>
          <a:p>
            <a:r>
              <a:rPr lang="en-US" sz="2000" b="1" dirty="0" smtClean="0">
                <a:solidFill>
                  <a:srgbClr val="5F22F6"/>
                </a:solidFill>
                <a:latin typeface="Castellar" pitchFamily="18" charset="0"/>
              </a:rPr>
              <a:t>Her presentation was really interesting and we learned so much from her. We also thank her for providing us with quotes and helping us with our slides too.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934"/>
            <a:ext cx="2590800" cy="38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E9A7"/>
                </a:solidFill>
                <a:latin typeface="Broadway" pitchFamily="82" charset="0"/>
              </a:rPr>
              <a:t>Thanks For Listening/Watching ! :D</a:t>
            </a:r>
            <a:endParaRPr lang="en-US" dirty="0">
              <a:solidFill>
                <a:srgbClr val="71E9A7"/>
              </a:solidFill>
              <a:latin typeface="Broadway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705600" cy="5029201"/>
          </a:xfrm>
        </p:spPr>
      </p:pic>
    </p:spTree>
    <p:extLst>
      <p:ext uri="{BB962C8B-B14F-4D97-AF65-F5344CB8AC3E}">
        <p14:creationId xmlns:p14="http://schemas.microsoft.com/office/powerpoint/2010/main" val="42689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roadway" pitchFamily="82" charset="0"/>
              </a:rPr>
              <a:t>What is Computer Vision?</a:t>
            </a:r>
            <a:endParaRPr lang="en-US" dirty="0"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125112" cy="3505200"/>
          </a:xfrm>
        </p:spPr>
        <p:txBody>
          <a:bodyPr/>
          <a:lstStyle/>
          <a:p>
            <a:r>
              <a:rPr lang="en-US" dirty="0" smtClean="0">
                <a:solidFill>
                  <a:srgbClr val="5F22F6"/>
                </a:solidFill>
                <a:latin typeface="Elephant" pitchFamily="18" charset="0"/>
              </a:rPr>
              <a:t>Computer Vision “is a discipline that studies how to reconstruct, interpret and understand a 3D scene from it’s 2D images in terms of the properties of the structures present in the scene</a:t>
            </a:r>
            <a:r>
              <a:rPr lang="en-US" dirty="0">
                <a:solidFill>
                  <a:srgbClr val="5F22F6"/>
                </a:solidFill>
                <a:latin typeface="Elephant" pitchFamily="18" charset="0"/>
              </a:rPr>
              <a:t>”. </a:t>
            </a:r>
            <a:endParaRPr lang="en-US" dirty="0" smtClean="0">
              <a:solidFill>
                <a:srgbClr val="5F22F6"/>
              </a:solidFill>
              <a:latin typeface="Elephant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F22F6"/>
                </a:solidFill>
                <a:latin typeface="Elephant" pitchFamily="18" charset="0"/>
              </a:rPr>
              <a:t>-Robert Fisher</a:t>
            </a:r>
            <a:r>
              <a:rPr lang="en-US" dirty="0">
                <a:solidFill>
                  <a:srgbClr val="5F22F6"/>
                </a:solidFill>
                <a:latin typeface="Elephant" pitchFamily="18" charset="0"/>
              </a:rPr>
              <a:t>, Ken Dawson-Howe, Andrew Fitzgibbon, Craig </a:t>
            </a:r>
            <a:r>
              <a:rPr lang="en-US" dirty="0" smtClean="0">
                <a:solidFill>
                  <a:srgbClr val="5F22F6"/>
                </a:solidFill>
                <a:latin typeface="Elephant" pitchFamily="18" charset="0"/>
              </a:rPr>
              <a:t>Robertson, Emanuele </a:t>
            </a:r>
            <a:r>
              <a:rPr lang="en-US" dirty="0">
                <a:solidFill>
                  <a:srgbClr val="5F22F6"/>
                </a:solidFill>
                <a:latin typeface="Elephant" pitchFamily="18" charset="0"/>
              </a:rPr>
              <a:t>Trucco, Wiley, 2005</a:t>
            </a:r>
            <a:r>
              <a:rPr lang="en-US" dirty="0" smtClean="0">
                <a:solidFill>
                  <a:srgbClr val="5F22F6"/>
                </a:solidFill>
                <a:latin typeface="Elephant" pitchFamily="18" charset="0"/>
              </a:rPr>
              <a:t>.</a:t>
            </a:r>
          </a:p>
          <a:p>
            <a:r>
              <a:rPr lang="en-US" dirty="0">
                <a:solidFill>
                  <a:srgbClr val="5F22F6"/>
                </a:solidFill>
                <a:latin typeface="Elephant" pitchFamily="18" charset="0"/>
              </a:rPr>
              <a:t>Computer vision systems analyze images and video automatically and determine what the computer "sees" or "recognizes</a:t>
            </a:r>
            <a:r>
              <a:rPr lang="en-US" dirty="0" smtClean="0">
                <a:solidFill>
                  <a:srgbClr val="5F22F6"/>
                </a:solidFill>
                <a:latin typeface="Elephant" pitchFamily="18" charset="0"/>
              </a:rPr>
              <a:t>.” -</a:t>
            </a:r>
            <a:r>
              <a:rPr lang="en-US" dirty="0">
                <a:solidFill>
                  <a:srgbClr val="5F22F6"/>
                </a:solidFill>
                <a:latin typeface="Elephant" pitchFamily="18" charset="0"/>
              </a:rPr>
              <a:t>Margrit Betke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Using Computer Vision: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3600" dirty="0" smtClean="0"/>
              <a:t>Facial Expression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faces allows the devices to identify the presence of faces apart from the task of recognizing them.</a:t>
            </a:r>
          </a:p>
          <a:p>
            <a:r>
              <a:rPr lang="en-US" dirty="0" smtClean="0"/>
              <a:t>In this video Masha, a college student, is experimenting  on how the computer judges our face and tells our mood by the color of the dragon on the screen. </a:t>
            </a:r>
          </a:p>
          <a:p>
            <a:r>
              <a:rPr lang="en-US" baseline="-25000" dirty="0" smtClean="0">
                <a:hlinkClick r:id="rId2"/>
              </a:rPr>
              <a:t>http</a:t>
            </a:r>
            <a:r>
              <a:rPr lang="en-US" baseline="-25000" dirty="0">
                <a:hlinkClick r:id="rId2"/>
              </a:rPr>
              <a:t>://</a:t>
            </a:r>
            <a:r>
              <a:rPr lang="en-US" baseline="-25000" dirty="0" smtClean="0">
                <a:hlinkClick r:id="rId2"/>
              </a:rPr>
              <a:t>www.youtube.com/watch?v=7tD1KlTkunM&amp;feature=player_embedded</a:t>
            </a:r>
            <a:endParaRPr lang="en-US" baseline="-250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24400"/>
            <a:ext cx="3913632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4564993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Computer Vision: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Facial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177" y="1752600"/>
            <a:ext cx="7125112" cy="107963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Here are pictures of people and their expressions. As you can see, below the faces, the camera can sense where the main features change in the face.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69718"/>
            <a:ext cx="2962719" cy="34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9966FF"/>
                </a:solidFill>
                <a:latin typeface="Algerian" pitchFamily="82" charset="0"/>
              </a:rPr>
              <a:t>Camera Mouse  </a:t>
            </a:r>
            <a:endParaRPr lang="en-US" sz="4000" dirty="0">
              <a:solidFill>
                <a:srgbClr val="9966FF"/>
              </a:solidFill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74">
            <a:off x="6318973" y="326948"/>
            <a:ext cx="2362200" cy="155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86" y="4153904"/>
            <a:ext cx="3276600" cy="2459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725">
            <a:off x="4519601" y="216994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514600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8502" y="914400"/>
            <a:ext cx="426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sz="1600" dirty="0" smtClean="0"/>
              <a:t> The Camera Mouse can detect your head’s motions and move along on the computer screen.</a:t>
            </a:r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endParaRPr lang="en-US" sz="1600" dirty="0" smtClean="0"/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sz="1600" dirty="0" smtClean="0"/>
              <a:t>“</a:t>
            </a:r>
            <a:r>
              <a:rPr lang="en-US" sz="1600" dirty="0"/>
              <a:t>Instead of using a mouse, a webcam or built-in camera looks at you and tracks a spot on your face. If you move your head to the left, the mouse moves to the left. If you hold the pointer over the spot, a click is issued. Anything you can do with a mouse, you can do with Camera Mouse</a:t>
            </a:r>
            <a:r>
              <a:rPr lang="en-US" sz="1600" dirty="0" smtClean="0"/>
              <a:t>.” – Professor Gips</a:t>
            </a:r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endParaRPr lang="en-US" sz="1600" dirty="0" smtClean="0"/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sz="1600" dirty="0"/>
              <a:t> June 2007, </a:t>
            </a:r>
            <a:r>
              <a:rPr lang="en-US" sz="1600" i="1" dirty="0"/>
              <a:t>Camera Mouse </a:t>
            </a:r>
            <a:r>
              <a:rPr lang="en-US" sz="1600" dirty="0"/>
              <a:t>was made available free of charge through Internet </a:t>
            </a:r>
            <a:r>
              <a:rPr lang="en-US" sz="1600" dirty="0" smtClean="0"/>
              <a:t>download.</a:t>
            </a:r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endParaRPr lang="en-US" sz="1600" dirty="0" smtClean="0"/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sz="1600" dirty="0" smtClean="0"/>
              <a:t>According </a:t>
            </a:r>
            <a:r>
              <a:rPr lang="en-US" sz="1600" dirty="0"/>
              <a:t>to Gips, 100,000 copies were downloaded in the first 31 months; in the year following that, another 100,000. More recently </a:t>
            </a:r>
            <a:r>
              <a:rPr lang="en-US" sz="1600" dirty="0" smtClean="0"/>
              <a:t>is that100,000 </a:t>
            </a:r>
            <a:r>
              <a:rPr lang="en-US" sz="1600" dirty="0"/>
              <a:t>were downloaded in just one month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050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572000" cy="924475"/>
          </a:xfrm>
        </p:spPr>
        <p:txBody>
          <a:bodyPr/>
          <a:lstStyle/>
          <a:p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Eagle Eyes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56" y="19522"/>
            <a:ext cx="4114800" cy="2438401"/>
          </a:xfrm>
        </p:spPr>
      </p:pic>
      <p:sp>
        <p:nvSpPr>
          <p:cNvPr id="5" name="TextBox 4"/>
          <p:cNvSpPr txBox="1"/>
          <p:nvPr/>
        </p:nvSpPr>
        <p:spPr>
          <a:xfrm>
            <a:off x="120068" y="1044759"/>
            <a:ext cx="4909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i="1" dirty="0"/>
              <a:t>Eagle Eyes </a:t>
            </a:r>
            <a:r>
              <a:rPr lang="en-US" dirty="0"/>
              <a:t>allows </a:t>
            </a:r>
            <a:r>
              <a:rPr lang="en-US" dirty="0" smtClean="0"/>
              <a:t>people </a:t>
            </a:r>
            <a:r>
              <a:rPr lang="en-US" dirty="0"/>
              <a:t>who can only move their eyes to use the computer by having five electrodes attached to their head in spots that </a:t>
            </a:r>
            <a:r>
              <a:rPr lang="en-US" dirty="0" smtClean="0"/>
              <a:t>can see </a:t>
            </a:r>
            <a:r>
              <a:rPr lang="en-US" dirty="0"/>
              <a:t>head and eye movement. </a:t>
            </a:r>
            <a:endParaRPr lang="en-US" i="1" dirty="0" smtClean="0"/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i="1" dirty="0"/>
              <a:t>“Eagle Eyes </a:t>
            </a:r>
            <a:r>
              <a:rPr lang="en-US" dirty="0"/>
              <a:t>and </a:t>
            </a:r>
            <a:r>
              <a:rPr lang="en-US" i="1" dirty="0"/>
              <a:t>Camera Mouse</a:t>
            </a:r>
            <a:r>
              <a:rPr lang="en-US" dirty="0"/>
              <a:t> do more than provide the disabled a means to access and use the computer; they now have a means of communicating and connecting that their body has denied from them for years</a:t>
            </a:r>
            <a:r>
              <a:rPr lang="en-US" dirty="0" smtClean="0"/>
              <a:t>.”</a:t>
            </a:r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0"/>
            <a:ext cx="312420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78" y="2762250"/>
            <a:ext cx="41110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125113" cy="924475"/>
          </a:xfrm>
        </p:spPr>
        <p:txBody>
          <a:bodyPr/>
          <a:lstStyle/>
          <a:p>
            <a:r>
              <a:rPr lang="en-US" sz="3600" dirty="0" smtClean="0">
                <a:solidFill>
                  <a:srgbClr val="FF2121"/>
                </a:solidFill>
                <a:latin typeface="Forte" pitchFamily="66" charset="0"/>
              </a:rPr>
              <a:t>Computer Vision to the rescue !!</a:t>
            </a:r>
            <a:endParaRPr lang="en-US" sz="3600" dirty="0">
              <a:solidFill>
                <a:srgbClr val="FF2121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5705"/>
            <a:ext cx="7125112" cy="4051437"/>
          </a:xfrm>
        </p:spPr>
        <p:txBody>
          <a:bodyPr>
            <a:normAutofit/>
          </a:bodyPr>
          <a:lstStyle/>
          <a:p>
            <a:r>
              <a:rPr lang="en-US" dirty="0" smtClean="0"/>
              <a:t>Computer Vision can also be used to help people in need</a:t>
            </a:r>
          </a:p>
          <a:p>
            <a:r>
              <a:rPr lang="en-US" dirty="0" smtClean="0"/>
              <a:t>Such as those who can’t use certain body parts to communicate.</a:t>
            </a:r>
          </a:p>
          <a:p>
            <a:r>
              <a:rPr lang="en-US" dirty="0" smtClean="0"/>
              <a:t>Jordan, </a:t>
            </a:r>
            <a:r>
              <a:rPr lang="en-US" dirty="0"/>
              <a:t>t</a:t>
            </a:r>
            <a:r>
              <a:rPr lang="en-US" dirty="0" smtClean="0"/>
              <a:t>he girl above, can’t communicate using her hands to move the mouse on a computer. But with the Camera Mouse that recognizes where she wants to click on she can move the mouse where she wants using her head.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1371600"/>
            <a:ext cx="1981200" cy="17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64039"/>
            <a:ext cx="1741298" cy="170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5" y="1364039"/>
            <a:ext cx="1752600" cy="1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: Speaking with Eyes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25112" cy="4051437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computer senses your eyes and notices the eye movements. When someone blinks the computer would click something. </a:t>
            </a:r>
          </a:p>
          <a:p>
            <a:r>
              <a:rPr lang="en-US" dirty="0" smtClean="0"/>
              <a:t>Looking into the side, or raising eyebrows are some ways to communicate with your eyes in the computer. </a:t>
            </a:r>
          </a:p>
          <a:p>
            <a:r>
              <a:rPr lang="en-US" dirty="0" smtClean="0"/>
              <a:t>There’s also the eye gaze detection that detects where you are trying to move to.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" y="4267200"/>
            <a:ext cx="3009900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85" y="4114800"/>
            <a:ext cx="2438400" cy="2646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3048000" cy="2862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0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 smtClean="0"/>
              <a:t>Facebook tagging ! \(^_^\)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125112" cy="3039398"/>
          </a:xfrm>
        </p:spPr>
        <p:txBody>
          <a:bodyPr/>
          <a:lstStyle/>
          <a:p>
            <a:r>
              <a:rPr lang="en-US" dirty="0" smtClean="0"/>
              <a:t>Facebook also has face recognition.</a:t>
            </a:r>
          </a:p>
          <a:p>
            <a:r>
              <a:rPr lang="en-US" dirty="0" smtClean="0"/>
              <a:t>It scans you and your friends</a:t>
            </a:r>
            <a:r>
              <a:rPr lang="en-US" dirty="0"/>
              <a:t>' photos for recognizable </a:t>
            </a:r>
            <a:r>
              <a:rPr lang="en-US" dirty="0" smtClean="0"/>
              <a:t>faces </a:t>
            </a:r>
            <a:r>
              <a:rPr lang="en-US" dirty="0"/>
              <a:t>and </a:t>
            </a:r>
            <a:r>
              <a:rPr lang="en-US" dirty="0" smtClean="0"/>
              <a:t>suggests nametags </a:t>
            </a:r>
            <a:r>
              <a:rPr lang="en-US" dirty="0"/>
              <a:t>for the faces by matching them with </a:t>
            </a:r>
            <a:r>
              <a:rPr lang="en-US" dirty="0" smtClean="0"/>
              <a:t>their profile </a:t>
            </a:r>
            <a:r>
              <a:rPr lang="en-US" dirty="0"/>
              <a:t>photos and other tagged </a:t>
            </a:r>
            <a:r>
              <a:rPr lang="en-US" dirty="0" smtClean="0"/>
              <a:t>photos.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05200"/>
            <a:ext cx="4724400" cy="32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590</TotalTime>
  <Words>528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 What’s our decision?  Computer Vision!!! O.o</vt:lpstr>
      <vt:lpstr>What is Computer Vision?</vt:lpstr>
      <vt:lpstr> Using Computer Vision:        Facial Expression</vt:lpstr>
      <vt:lpstr>Using Computer Vision:           Facial Expressions</vt:lpstr>
      <vt:lpstr>Camera Mouse  </vt:lpstr>
      <vt:lpstr>Eagle Eyes </vt:lpstr>
      <vt:lpstr>Computer Vision to the rescue !!</vt:lpstr>
      <vt:lpstr>Computer Vision : Speaking with Eyes </vt:lpstr>
      <vt:lpstr>Facebook tagging ! \(^_^\) </vt:lpstr>
      <vt:lpstr>Professor Betke</vt:lpstr>
      <vt:lpstr>Thanks For Listening/Watching ! :D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Artemis, 23</dc:creator>
  <cp:lastModifiedBy>Artemis, 23</cp:lastModifiedBy>
  <cp:revision>27</cp:revision>
  <cp:lastPrinted>2012-07-26T14:31:32Z</cp:lastPrinted>
  <dcterms:created xsi:type="dcterms:W3CDTF">2012-07-25T13:45:35Z</dcterms:created>
  <dcterms:modified xsi:type="dcterms:W3CDTF">2012-07-26T18:21:14Z</dcterms:modified>
</cp:coreProperties>
</file>