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59" r:id="rId4"/>
    <p:sldId id="258" r:id="rId5"/>
    <p:sldId id="260" r:id="rId6"/>
    <p:sldId id="261" r:id="rId7"/>
    <p:sldId id="263" r:id="rId8"/>
    <p:sldId id="262" r:id="rId9"/>
    <p:sldId id="26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A9EE26-CAD9-4D3C-9A8E-F78975F6DF22}" type="datetimeFigureOut">
              <a:rPr lang="en-US" smtClean="0"/>
              <a:t>7/26/2012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89E4E4F-A5F3-46C9-A9EB-B87BFE2F4529}" type="slidenum">
              <a:rPr lang="en-US" smtClean="0"/>
              <a:t>‹#›</a:t>
            </a:fld>
            <a:endParaRPr lang="en-US"/>
          </a:p>
        </p:txBody>
      </p:sp>
    </p:spTree>
    <p:extLst>
      <p:ext uri="{BB962C8B-B14F-4D97-AF65-F5344CB8AC3E}">
        <p14:creationId xmlns:p14="http://schemas.microsoft.com/office/powerpoint/2010/main" val="3635380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fld id="{E89E4E4F-A5F3-46C9-A9EB-B87BFE2F4529}" type="slidenum">
              <a:rPr lang="en-US" smtClean="0"/>
              <a:t>1</a:t>
            </a:fld>
            <a:endParaRPr lang="en-US"/>
          </a:p>
        </p:txBody>
      </p:sp>
    </p:spTree>
    <p:extLst>
      <p:ext uri="{BB962C8B-B14F-4D97-AF65-F5344CB8AC3E}">
        <p14:creationId xmlns:p14="http://schemas.microsoft.com/office/powerpoint/2010/main" val="417236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t>
            </a:r>
            <a:endParaRPr lang="en-US" dirty="0"/>
          </a:p>
        </p:txBody>
      </p:sp>
      <p:sp>
        <p:nvSpPr>
          <p:cNvPr id="4" name="Slide Number Placeholder 3"/>
          <p:cNvSpPr>
            <a:spLocks noGrp="1"/>
          </p:cNvSpPr>
          <p:nvPr>
            <p:ph type="sldNum" sz="quarter" idx="10"/>
          </p:nvPr>
        </p:nvSpPr>
        <p:spPr/>
        <p:txBody>
          <a:bodyPr/>
          <a:lstStyle/>
          <a:p>
            <a:fld id="{E89E4E4F-A5F3-46C9-A9EB-B87BFE2F4529}" type="slidenum">
              <a:rPr lang="en-US" smtClean="0"/>
              <a:t>2</a:t>
            </a:fld>
            <a:endParaRPr lang="en-US"/>
          </a:p>
        </p:txBody>
      </p:sp>
    </p:spTree>
    <p:extLst>
      <p:ext uri="{BB962C8B-B14F-4D97-AF65-F5344CB8AC3E}">
        <p14:creationId xmlns:p14="http://schemas.microsoft.com/office/powerpoint/2010/main" val="3796106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Alissah</a:t>
            </a:r>
            <a:endParaRPr lang="en-US" dirty="0"/>
          </a:p>
        </p:txBody>
      </p:sp>
      <p:sp>
        <p:nvSpPr>
          <p:cNvPr id="4" name="Slide Number Placeholder 3"/>
          <p:cNvSpPr>
            <a:spLocks noGrp="1"/>
          </p:cNvSpPr>
          <p:nvPr>
            <p:ph type="sldNum" sz="quarter" idx="10"/>
          </p:nvPr>
        </p:nvSpPr>
        <p:spPr/>
        <p:txBody>
          <a:bodyPr/>
          <a:lstStyle/>
          <a:p>
            <a:fld id="{E89E4E4F-A5F3-46C9-A9EB-B87BFE2F4529}" type="slidenum">
              <a:rPr lang="en-US" smtClean="0"/>
              <a:t>3</a:t>
            </a:fld>
            <a:endParaRPr lang="en-US"/>
          </a:p>
        </p:txBody>
      </p:sp>
    </p:spTree>
    <p:extLst>
      <p:ext uri="{BB962C8B-B14F-4D97-AF65-F5344CB8AC3E}">
        <p14:creationId xmlns:p14="http://schemas.microsoft.com/office/powerpoint/2010/main" val="375461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Jiajia</a:t>
            </a:r>
            <a:endParaRPr lang="en-US" dirty="0"/>
          </a:p>
        </p:txBody>
      </p:sp>
      <p:sp>
        <p:nvSpPr>
          <p:cNvPr id="4" name="Slide Number Placeholder 3"/>
          <p:cNvSpPr>
            <a:spLocks noGrp="1"/>
          </p:cNvSpPr>
          <p:nvPr>
            <p:ph type="sldNum" sz="quarter" idx="10"/>
          </p:nvPr>
        </p:nvSpPr>
        <p:spPr/>
        <p:txBody>
          <a:bodyPr/>
          <a:lstStyle/>
          <a:p>
            <a:fld id="{E89E4E4F-A5F3-46C9-A9EB-B87BFE2F4529}" type="slidenum">
              <a:rPr lang="en-US" smtClean="0"/>
              <a:t>4</a:t>
            </a:fld>
            <a:endParaRPr lang="en-US"/>
          </a:p>
        </p:txBody>
      </p:sp>
    </p:spTree>
    <p:extLst>
      <p:ext uri="{BB962C8B-B14F-4D97-AF65-F5344CB8AC3E}">
        <p14:creationId xmlns:p14="http://schemas.microsoft.com/office/powerpoint/2010/main" val="2431004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t>
            </a:r>
          </a:p>
          <a:p>
            <a:endParaRPr lang="en-US" dirty="0"/>
          </a:p>
        </p:txBody>
      </p:sp>
      <p:sp>
        <p:nvSpPr>
          <p:cNvPr id="4" name="Slide Number Placeholder 3"/>
          <p:cNvSpPr>
            <a:spLocks noGrp="1"/>
          </p:cNvSpPr>
          <p:nvPr>
            <p:ph type="sldNum" sz="quarter" idx="10"/>
          </p:nvPr>
        </p:nvSpPr>
        <p:spPr/>
        <p:txBody>
          <a:bodyPr/>
          <a:lstStyle/>
          <a:p>
            <a:fld id="{E89E4E4F-A5F3-46C9-A9EB-B87BFE2F4529}" type="slidenum">
              <a:rPr lang="en-US" smtClean="0"/>
              <a:t>5</a:t>
            </a:fld>
            <a:endParaRPr lang="en-US"/>
          </a:p>
        </p:txBody>
      </p:sp>
    </p:spTree>
    <p:extLst>
      <p:ext uri="{BB962C8B-B14F-4D97-AF65-F5344CB8AC3E}">
        <p14:creationId xmlns:p14="http://schemas.microsoft.com/office/powerpoint/2010/main" val="113784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Jiajia</a:t>
            </a:r>
            <a:endParaRPr lang="en-US" dirty="0"/>
          </a:p>
        </p:txBody>
      </p:sp>
      <p:sp>
        <p:nvSpPr>
          <p:cNvPr id="4" name="Slide Number Placeholder 3"/>
          <p:cNvSpPr>
            <a:spLocks noGrp="1"/>
          </p:cNvSpPr>
          <p:nvPr>
            <p:ph type="sldNum" sz="quarter" idx="10"/>
          </p:nvPr>
        </p:nvSpPr>
        <p:spPr/>
        <p:txBody>
          <a:bodyPr/>
          <a:lstStyle/>
          <a:p>
            <a:fld id="{E89E4E4F-A5F3-46C9-A9EB-B87BFE2F4529}" type="slidenum">
              <a:rPr lang="en-US" smtClean="0"/>
              <a:t>6</a:t>
            </a:fld>
            <a:endParaRPr lang="en-US"/>
          </a:p>
        </p:txBody>
      </p:sp>
    </p:spTree>
    <p:extLst>
      <p:ext uri="{BB962C8B-B14F-4D97-AF65-F5344CB8AC3E}">
        <p14:creationId xmlns:p14="http://schemas.microsoft.com/office/powerpoint/2010/main" val="421404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Alissah</a:t>
            </a:r>
            <a:endParaRPr lang="en-US" dirty="0"/>
          </a:p>
        </p:txBody>
      </p:sp>
      <p:sp>
        <p:nvSpPr>
          <p:cNvPr id="4" name="Slide Number Placeholder 3"/>
          <p:cNvSpPr>
            <a:spLocks noGrp="1"/>
          </p:cNvSpPr>
          <p:nvPr>
            <p:ph type="sldNum" sz="quarter" idx="10"/>
          </p:nvPr>
        </p:nvSpPr>
        <p:spPr/>
        <p:txBody>
          <a:bodyPr/>
          <a:lstStyle/>
          <a:p>
            <a:fld id="{E89E4E4F-A5F3-46C9-A9EB-B87BFE2F4529}" type="slidenum">
              <a:rPr lang="en-US" smtClean="0"/>
              <a:t>7</a:t>
            </a:fld>
            <a:endParaRPr lang="en-US"/>
          </a:p>
        </p:txBody>
      </p:sp>
    </p:spTree>
    <p:extLst>
      <p:ext uri="{BB962C8B-B14F-4D97-AF65-F5344CB8AC3E}">
        <p14:creationId xmlns:p14="http://schemas.microsoft.com/office/powerpoint/2010/main" val="147902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t>
            </a:r>
            <a:endParaRPr lang="en-US" dirty="0"/>
          </a:p>
        </p:txBody>
      </p:sp>
      <p:sp>
        <p:nvSpPr>
          <p:cNvPr id="4" name="Slide Number Placeholder 3"/>
          <p:cNvSpPr>
            <a:spLocks noGrp="1"/>
          </p:cNvSpPr>
          <p:nvPr>
            <p:ph type="sldNum" sz="quarter" idx="10"/>
          </p:nvPr>
        </p:nvSpPr>
        <p:spPr/>
        <p:txBody>
          <a:bodyPr/>
          <a:lstStyle/>
          <a:p>
            <a:fld id="{E89E4E4F-A5F3-46C9-A9EB-B87BFE2F4529}" type="slidenum">
              <a:rPr lang="en-US" smtClean="0"/>
              <a:t>8</a:t>
            </a:fld>
            <a:endParaRPr lang="en-US"/>
          </a:p>
        </p:txBody>
      </p:sp>
    </p:spTree>
    <p:extLst>
      <p:ext uri="{BB962C8B-B14F-4D97-AF65-F5344CB8AC3E}">
        <p14:creationId xmlns:p14="http://schemas.microsoft.com/office/powerpoint/2010/main" val="28370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endParaRPr lang="en-US" dirty="0"/>
          </a:p>
        </p:txBody>
      </p:sp>
      <p:sp>
        <p:nvSpPr>
          <p:cNvPr id="4" name="Slide Number Placeholder 3"/>
          <p:cNvSpPr>
            <a:spLocks noGrp="1"/>
          </p:cNvSpPr>
          <p:nvPr>
            <p:ph type="sldNum" sz="quarter" idx="10"/>
          </p:nvPr>
        </p:nvSpPr>
        <p:spPr/>
        <p:txBody>
          <a:bodyPr/>
          <a:lstStyle/>
          <a:p>
            <a:fld id="{E89E4E4F-A5F3-46C9-A9EB-B87BFE2F4529}" type="slidenum">
              <a:rPr lang="en-US" smtClean="0"/>
              <a:t>9</a:t>
            </a:fld>
            <a:endParaRPr lang="en-US"/>
          </a:p>
        </p:txBody>
      </p:sp>
    </p:spTree>
    <p:extLst>
      <p:ext uri="{BB962C8B-B14F-4D97-AF65-F5344CB8AC3E}">
        <p14:creationId xmlns:p14="http://schemas.microsoft.com/office/powerpoint/2010/main" val="300626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0375822-8FB9-485B-B647-249FDE44D8DA}" type="datetimeFigureOut">
              <a:rPr lang="en-US" smtClean="0"/>
              <a:t>7/26/2012</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F298C95-A8B8-4956-AA29-07C4E2AB87D0}"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75822-8FB9-485B-B647-249FDE44D8DA}"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98C95-A8B8-4956-AA29-07C4E2AB87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75822-8FB9-485B-B647-249FDE44D8DA}"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98C95-A8B8-4956-AA29-07C4E2AB87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375822-8FB9-485B-B647-249FDE44D8DA}"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98C95-A8B8-4956-AA29-07C4E2AB87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75822-8FB9-485B-B647-249FDE44D8DA}" type="datetimeFigureOut">
              <a:rPr lang="en-US" smtClean="0"/>
              <a:t>7/26/2012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298C95-A8B8-4956-AA29-07C4E2AB87D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0375822-8FB9-485B-B647-249FDE44D8DA}" type="datetimeFigureOut">
              <a:rPr lang="en-US" smtClean="0"/>
              <a:t>7/26/2012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298C95-A8B8-4956-AA29-07C4E2AB87D0}"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375822-8FB9-485B-B647-249FDE44D8DA}" type="datetimeFigureOut">
              <a:rPr lang="en-US" smtClean="0"/>
              <a:t>7/26/2012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298C95-A8B8-4956-AA29-07C4E2AB87D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375822-8FB9-485B-B647-249FDE44D8DA}" type="datetimeFigureOut">
              <a:rPr lang="en-US" smtClean="0"/>
              <a:t>7/26/2012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298C95-A8B8-4956-AA29-07C4E2AB87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75822-8FB9-485B-B647-249FDE44D8DA}" type="datetimeFigureOut">
              <a:rPr lang="en-US" smtClean="0"/>
              <a:t>7/26/2012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298C95-A8B8-4956-AA29-07C4E2AB87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0375822-8FB9-485B-B647-249FDE44D8DA}" type="datetimeFigureOut">
              <a:rPr lang="en-US" smtClean="0"/>
              <a:t>7/26/2012</a:t>
            </a:fld>
            <a:endParaRPr lang="en-US"/>
          </a:p>
        </p:txBody>
      </p:sp>
      <p:sp>
        <p:nvSpPr>
          <p:cNvPr id="7" name="Slide Number Placeholder 6"/>
          <p:cNvSpPr>
            <a:spLocks noGrp="1"/>
          </p:cNvSpPr>
          <p:nvPr>
            <p:ph type="sldNum" sz="quarter" idx="12"/>
          </p:nvPr>
        </p:nvSpPr>
        <p:spPr/>
        <p:txBody>
          <a:bodyPr/>
          <a:lstStyle/>
          <a:p>
            <a:fld id="{6F298C95-A8B8-4956-AA29-07C4E2AB87D0}"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75822-8FB9-485B-B647-249FDE44D8DA}" type="datetimeFigureOut">
              <a:rPr lang="en-US" smtClean="0"/>
              <a:t>7/26/2012</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F298C95-A8B8-4956-AA29-07C4E2AB87D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0375822-8FB9-485B-B647-249FDE44D8DA}" type="datetimeFigureOut">
              <a:rPr lang="en-US" smtClean="0"/>
              <a:t>7/26/2012</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F298C95-A8B8-4956-AA29-07C4E2AB87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tmp"/><Relationship Id="rId5" Type="http://schemas.openxmlformats.org/officeDocument/2006/relationships/image" Target="../media/image8.png"/><Relationship Id="rId4" Type="http://schemas.openxmlformats.org/officeDocument/2006/relationships/image" Target="../media/image7.tm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 Inventor- Artemis 2012</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Jiajia</a:t>
            </a:r>
            <a:r>
              <a:rPr lang="en-US" dirty="0" smtClean="0"/>
              <a:t> Liang, </a:t>
            </a:r>
            <a:r>
              <a:rPr lang="en-US" dirty="0" err="1" smtClean="0"/>
              <a:t>Alissah</a:t>
            </a:r>
            <a:r>
              <a:rPr lang="en-US" dirty="0" smtClean="0"/>
              <a:t> </a:t>
            </a:r>
            <a:r>
              <a:rPr lang="en-US" dirty="0" err="1" smtClean="0"/>
              <a:t>Sillah</a:t>
            </a:r>
            <a:r>
              <a:rPr lang="en-US" dirty="0" smtClean="0"/>
              <a:t>, and Samantha Rivera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667000"/>
            <a:ext cx="4025720" cy="2362200"/>
          </a:xfrm>
          <a:prstGeom prst="rect">
            <a:avLst/>
          </a:prstGeom>
        </p:spPr>
      </p:pic>
    </p:spTree>
    <p:extLst>
      <p:ext uri="{BB962C8B-B14F-4D97-AF65-F5344CB8AC3E}">
        <p14:creationId xmlns:p14="http://schemas.microsoft.com/office/powerpoint/2010/main" val="3987886200"/>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1066800"/>
          </a:xfrm>
        </p:spPr>
        <p:txBody>
          <a:bodyPr/>
          <a:lstStyle/>
          <a:p>
            <a:pPr algn="ctr"/>
            <a:r>
              <a:rPr lang="en-US" dirty="0" smtClean="0"/>
              <a:t>About App Inventor</a:t>
            </a:r>
            <a:endParaRPr lang="en-US" dirty="0"/>
          </a:p>
        </p:txBody>
      </p:sp>
      <p:sp>
        <p:nvSpPr>
          <p:cNvPr id="6" name="Content Placeholder 5"/>
          <p:cNvSpPr>
            <a:spLocks noGrp="1"/>
          </p:cNvSpPr>
          <p:nvPr>
            <p:ph idx="1"/>
          </p:nvPr>
        </p:nvSpPr>
        <p:spPr>
          <a:xfrm>
            <a:off x="1043492" y="2209800"/>
            <a:ext cx="6777317" cy="3962400"/>
          </a:xfrm>
        </p:spPr>
        <p:txBody>
          <a:bodyPr>
            <a:normAutofit/>
          </a:bodyPr>
          <a:lstStyle/>
          <a:p>
            <a:r>
              <a:rPr lang="en-US" sz="1800" dirty="0" smtClean="0"/>
              <a:t>App inventor was originally owned and was started by Google in 2010, but was shut down the same year. Luckily MIT restarted it in early may of this year and even though it is called MIT app inventor it still very much involves Google.</a:t>
            </a:r>
          </a:p>
          <a:p>
            <a:r>
              <a:rPr lang="en-US" sz="1800" dirty="0" smtClean="0"/>
              <a:t>MIT’s App </a:t>
            </a:r>
            <a:r>
              <a:rPr lang="en-US" sz="1800" dirty="0"/>
              <a:t>I</a:t>
            </a:r>
            <a:r>
              <a:rPr lang="en-US" sz="1800" dirty="0" smtClean="0"/>
              <a:t>nventor is more of a “grown-up version” of MIT’s first programming tool Scratch.</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267200"/>
            <a:ext cx="1905000" cy="19050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4276017"/>
            <a:ext cx="2095500" cy="20955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7719" y="4172397"/>
            <a:ext cx="3124200" cy="2212975"/>
          </a:xfrm>
          <a:prstGeom prst="rect">
            <a:avLst/>
          </a:prstGeom>
        </p:spPr>
      </p:pic>
    </p:spTree>
    <p:extLst>
      <p:ext uri="{BB962C8B-B14F-4D97-AF65-F5344CB8AC3E}">
        <p14:creationId xmlns:p14="http://schemas.microsoft.com/office/powerpoint/2010/main" val="268963255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914400"/>
          </a:xfrm>
        </p:spPr>
        <p:txBody>
          <a:bodyPr/>
          <a:lstStyle/>
          <a:p>
            <a:pPr algn="ctr"/>
            <a:r>
              <a:rPr lang="en-US" dirty="0" smtClean="0"/>
              <a:t>Class Project- Paint Me</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624761"/>
            <a:ext cx="2542346" cy="2642438"/>
          </a:xfr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710219"/>
            <a:ext cx="1957604" cy="2271179"/>
          </a:xfrm>
          <a:prstGeom prst="rect">
            <a:avLst/>
          </a:prstGeom>
        </p:spPr>
      </p:pic>
      <p:pic>
        <p:nvPicPr>
          <p:cNvPr id="6" name="Picture 5"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4999" y="4320717"/>
            <a:ext cx="2900805" cy="2013113"/>
          </a:xfrm>
          <a:prstGeom prst="rect">
            <a:avLst/>
          </a:prstGeom>
        </p:spPr>
      </p:pic>
      <p:pic>
        <p:nvPicPr>
          <p:cNvPr id="7" name="Picture 6" descr="5554:&lt;build&g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1447800"/>
            <a:ext cx="1608689" cy="3307083"/>
          </a:xfrm>
          <a:prstGeom prst="rect">
            <a:avLst/>
          </a:prstGeom>
        </p:spPr>
      </p:pic>
      <p:sp>
        <p:nvSpPr>
          <p:cNvPr id="9" name="TextBox 8"/>
          <p:cNvSpPr txBox="1"/>
          <p:nvPr/>
        </p:nvSpPr>
        <p:spPr>
          <a:xfrm>
            <a:off x="5105400" y="4004069"/>
            <a:ext cx="1676400" cy="954107"/>
          </a:xfrm>
          <a:prstGeom prst="rect">
            <a:avLst/>
          </a:prstGeom>
          <a:noFill/>
        </p:spPr>
        <p:txBody>
          <a:bodyPr wrap="square" rtlCol="0">
            <a:spAutoFit/>
          </a:bodyPr>
          <a:lstStyle/>
          <a:p>
            <a:r>
              <a:rPr lang="en-US" sz="1400" dirty="0" smtClean="0"/>
              <a:t>You could also take a picture and draw on that!</a:t>
            </a:r>
            <a:endParaRPr lang="en-US" sz="1400" dirty="0"/>
          </a:p>
        </p:txBody>
      </p:sp>
      <p:cxnSp>
        <p:nvCxnSpPr>
          <p:cNvPr id="18" name="Straight Arrow Connector 17"/>
          <p:cNvCxnSpPr/>
          <p:nvPr/>
        </p:nvCxnSpPr>
        <p:spPr>
          <a:xfrm flipV="1">
            <a:off x="6477000" y="2209800"/>
            <a:ext cx="6096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27883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Our Project- Ladybug Chase</a:t>
            </a:r>
            <a:endParaRPr lang="en-US" dirty="0"/>
          </a:p>
        </p:txBody>
      </p:sp>
      <p:sp>
        <p:nvSpPr>
          <p:cNvPr id="3" name="Content Placeholder 2"/>
          <p:cNvSpPr>
            <a:spLocks noGrp="1"/>
          </p:cNvSpPr>
          <p:nvPr>
            <p:ph idx="1"/>
          </p:nvPr>
        </p:nvSpPr>
        <p:spPr>
          <a:xfrm>
            <a:off x="1066800" y="2362200"/>
            <a:ext cx="6777317" cy="3508977"/>
          </a:xfrm>
        </p:spPr>
        <p:txBody>
          <a:bodyPr>
            <a:normAutofit/>
          </a:bodyPr>
          <a:lstStyle/>
          <a:p>
            <a:r>
              <a:rPr lang="en-US" dirty="0" smtClean="0"/>
              <a:t>We worked on Ladybug Chase, which is a game designed to have the ladybug   eat aphids     while avoiding being eaten by a frog</a:t>
            </a:r>
          </a:p>
          <a:p>
            <a:r>
              <a:rPr lang="en-US" dirty="0" smtClean="0"/>
              <a:t>Objective: The controller will tilt the phone to control the ladybug. There will be an energy bar indicating when the ladybug will be starved. The lady bug will chase &amp; eat the aphids while avoiding the frog.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492" y="3505200"/>
            <a:ext cx="379721" cy="3797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352" y="3180345"/>
            <a:ext cx="304762" cy="30476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4765" y="2837802"/>
            <a:ext cx="342543" cy="342543"/>
          </a:xfrm>
          <a:prstGeom prst="rect">
            <a:avLst/>
          </a:prstGeom>
        </p:spPr>
      </p:pic>
    </p:spTree>
    <p:extLst>
      <p:ext uri="{BB962C8B-B14F-4D97-AF65-F5344CB8AC3E}">
        <p14:creationId xmlns:p14="http://schemas.microsoft.com/office/powerpoint/2010/main" val="14906652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How We Made </a:t>
            </a:r>
            <a:r>
              <a:rPr lang="en-US" sz="3200" dirty="0"/>
              <a:t>L</a:t>
            </a:r>
            <a:r>
              <a:rPr lang="en-US" sz="3200" dirty="0" smtClean="0"/>
              <a:t>adybug </a:t>
            </a:r>
            <a:r>
              <a:rPr lang="en-US" sz="3200" dirty="0"/>
              <a:t>C</a:t>
            </a:r>
            <a:r>
              <a:rPr lang="en-US" sz="3200" dirty="0" smtClean="0"/>
              <a:t>hase</a:t>
            </a:r>
            <a:endParaRPr lang="en-US" sz="32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133601"/>
            <a:ext cx="5366352" cy="3124200"/>
          </a:xfrm>
        </p:spPr>
      </p:pic>
      <p:sp>
        <p:nvSpPr>
          <p:cNvPr id="7" name="TextBox 6"/>
          <p:cNvSpPr txBox="1"/>
          <p:nvPr/>
        </p:nvSpPr>
        <p:spPr>
          <a:xfrm>
            <a:off x="6248400" y="2209800"/>
            <a:ext cx="2362200" cy="2308324"/>
          </a:xfrm>
          <a:prstGeom prst="rect">
            <a:avLst/>
          </a:prstGeom>
          <a:noFill/>
        </p:spPr>
        <p:txBody>
          <a:bodyPr wrap="square" rtlCol="0">
            <a:spAutoFit/>
          </a:bodyPr>
          <a:lstStyle/>
          <a:p>
            <a:r>
              <a:rPr lang="en-US" sz="1200" dirty="0" smtClean="0"/>
              <a:t>On the app inventor website we started a new project named </a:t>
            </a:r>
            <a:r>
              <a:rPr lang="en-US" sz="1200" dirty="0" err="1" smtClean="0"/>
              <a:t>LadybugChase</a:t>
            </a:r>
            <a:r>
              <a:rPr lang="en-US" sz="1200" dirty="0" smtClean="0"/>
              <a:t> and added Ladybug, Clock and </a:t>
            </a:r>
            <a:r>
              <a:rPr lang="en-US" sz="1200" dirty="0" err="1" smtClean="0"/>
              <a:t>OrientationSensor</a:t>
            </a:r>
            <a:r>
              <a:rPr lang="en-US" sz="1200" dirty="0" smtClean="0"/>
              <a:t> from downloads to the components. We then modified the properties of the components from the default to what we wanted and started working in the blocks editor.</a:t>
            </a:r>
            <a:endParaRPr lang="en-US" sz="1200" dirty="0"/>
          </a:p>
        </p:txBody>
      </p:sp>
    </p:spTree>
    <p:extLst>
      <p:ext uri="{BB962C8B-B14F-4D97-AF65-F5344CB8AC3E}">
        <p14:creationId xmlns:p14="http://schemas.microsoft.com/office/powerpoint/2010/main" val="207051545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How We Made Ladybug Chase(2)</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25" y="2286000"/>
            <a:ext cx="5029199" cy="4038599"/>
          </a:xfrm>
          <a:prstGeom prst="rect">
            <a:avLst/>
          </a:prstGeom>
        </p:spPr>
      </p:pic>
      <p:sp>
        <p:nvSpPr>
          <p:cNvPr id="6" name="Content Placeholder 5"/>
          <p:cNvSpPr>
            <a:spLocks noGrp="1"/>
          </p:cNvSpPr>
          <p:nvPr>
            <p:ph idx="1"/>
          </p:nvPr>
        </p:nvSpPr>
        <p:spPr>
          <a:xfrm>
            <a:off x="6096000" y="2209800"/>
            <a:ext cx="2286000" cy="3810000"/>
          </a:xfrm>
        </p:spPr>
        <p:txBody>
          <a:bodyPr>
            <a:normAutofit/>
          </a:bodyPr>
          <a:lstStyle/>
          <a:p>
            <a:pPr marL="68580" indent="0">
              <a:buNone/>
            </a:pPr>
            <a:r>
              <a:rPr lang="en-US" sz="1200" dirty="0" smtClean="0"/>
              <a:t>After opening the blocks editor we started adding blocks that were going to be controlling what happens during the game including how the frog, ladybug and aphid were going to move and what would happen when they died.</a:t>
            </a:r>
            <a:endParaRPr lang="en-US" sz="1200" dirty="0"/>
          </a:p>
        </p:txBody>
      </p:sp>
    </p:spTree>
    <p:extLst>
      <p:ext uri="{BB962C8B-B14F-4D97-AF65-F5344CB8AC3E}">
        <p14:creationId xmlns:p14="http://schemas.microsoft.com/office/powerpoint/2010/main" val="334657653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We Made Ladybug Chase(3)</a:t>
            </a:r>
            <a:endParaRPr lang="en-US" sz="32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2286000"/>
            <a:ext cx="1677918" cy="3508375"/>
          </a:xfrm>
        </p:spPr>
      </p:pic>
      <p:sp>
        <p:nvSpPr>
          <p:cNvPr id="6" name="TextBox 5"/>
          <p:cNvSpPr txBox="1"/>
          <p:nvPr/>
        </p:nvSpPr>
        <p:spPr>
          <a:xfrm>
            <a:off x="2667000" y="3419554"/>
            <a:ext cx="4114800" cy="1015663"/>
          </a:xfrm>
          <a:prstGeom prst="rect">
            <a:avLst/>
          </a:prstGeom>
          <a:noFill/>
        </p:spPr>
        <p:txBody>
          <a:bodyPr wrap="square" rtlCol="0">
            <a:spAutoFit/>
          </a:bodyPr>
          <a:lstStyle/>
          <a:p>
            <a:r>
              <a:rPr lang="en-US" sz="1200" dirty="0" smtClean="0"/>
              <a:t>Finally we opened an emulator which is like an android phone but on the computer, and we connected the blocks editor to it. This made the game show up on the “phone” and we got to play it</a:t>
            </a:r>
            <a:r>
              <a:rPr lang="en-US" sz="1200" dirty="0" smtClean="0"/>
              <a:t>. This process took us approximately 5 hours.</a:t>
            </a:r>
            <a:endParaRPr lang="en-US" sz="1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251993"/>
            <a:ext cx="1828800" cy="361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22418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About App Inventor</a:t>
            </a:r>
            <a:endParaRPr lang="en-US" dirty="0"/>
          </a:p>
        </p:txBody>
      </p:sp>
      <p:sp>
        <p:nvSpPr>
          <p:cNvPr id="3" name="Content Placeholder 2"/>
          <p:cNvSpPr>
            <a:spLocks noGrp="1"/>
          </p:cNvSpPr>
          <p:nvPr>
            <p:ph idx="1"/>
          </p:nvPr>
        </p:nvSpPr>
        <p:spPr/>
        <p:txBody>
          <a:bodyPr>
            <a:normAutofit/>
          </a:bodyPr>
          <a:lstStyle/>
          <a:p>
            <a:r>
              <a:rPr lang="en-US" sz="1800" dirty="0"/>
              <a:t>App Inventor is a program that people can use to make their own apps for android. The program was designed to let people with little to no programming experience be able </a:t>
            </a:r>
            <a:r>
              <a:rPr lang="en-US" sz="1800" dirty="0" smtClean="0"/>
              <a:t>to make their own apps.</a:t>
            </a:r>
            <a:endParaRPr lang="en-US" sz="1800" dirty="0"/>
          </a:p>
          <a:p>
            <a:r>
              <a:rPr lang="en-US" sz="1800" dirty="0"/>
              <a:t>App Inventor also provides free tutorials for getting started and if you’re needing help.</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4163063"/>
            <a:ext cx="1981200" cy="2341418"/>
          </a:xfrm>
          <a:prstGeom prst="rect">
            <a:avLst/>
          </a:prstGeom>
        </p:spPr>
      </p:pic>
    </p:spTree>
    <p:extLst>
      <p:ext uri="{BB962C8B-B14F-4D97-AF65-F5344CB8AC3E}">
        <p14:creationId xmlns:p14="http://schemas.microsoft.com/office/powerpoint/2010/main" val="78920239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for Listening!</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5486400" cy="414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77000" y="3352800"/>
            <a:ext cx="2057400" cy="523220"/>
          </a:xfrm>
          <a:prstGeom prst="rect">
            <a:avLst/>
          </a:prstGeom>
          <a:noFill/>
        </p:spPr>
        <p:txBody>
          <a:bodyPr wrap="square" rtlCol="0">
            <a:spAutoFit/>
          </a:bodyPr>
          <a:lstStyle/>
          <a:p>
            <a:r>
              <a:rPr lang="en-US" sz="1400" dirty="0" smtClean="0"/>
              <a:t>From: Samantha, </a:t>
            </a:r>
            <a:r>
              <a:rPr lang="en-US" sz="1400" dirty="0" err="1" smtClean="0"/>
              <a:t>Alissah</a:t>
            </a:r>
            <a:r>
              <a:rPr lang="en-US" sz="1400" dirty="0" smtClean="0"/>
              <a:t>, and </a:t>
            </a:r>
            <a:r>
              <a:rPr lang="en-US" sz="1400" dirty="0" err="1" smtClean="0"/>
              <a:t>Jiajia</a:t>
            </a:r>
            <a:endParaRPr lang="en-US" sz="1400" dirty="0"/>
          </a:p>
        </p:txBody>
      </p:sp>
    </p:spTree>
    <p:extLst>
      <p:ext uri="{BB962C8B-B14F-4D97-AF65-F5344CB8AC3E}">
        <p14:creationId xmlns:p14="http://schemas.microsoft.com/office/powerpoint/2010/main" val="324940358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635</TotalTime>
  <Words>411</Words>
  <Application>Microsoft Office PowerPoint</Application>
  <PresentationFormat>On-screen Show (4:3)</PresentationFormat>
  <Paragraphs>39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Austin</vt:lpstr>
      <vt:lpstr>App Inventor- Artemis 2012</vt:lpstr>
      <vt:lpstr>About App Inventor</vt:lpstr>
      <vt:lpstr>Class Project- Paint Me</vt:lpstr>
      <vt:lpstr>Our Project- Ladybug Chase</vt:lpstr>
      <vt:lpstr>How We Made Ladybug Chase</vt:lpstr>
      <vt:lpstr>How We Made Ladybug Chase(2)</vt:lpstr>
      <vt:lpstr>How We Made Ladybug Chase(3)</vt:lpstr>
      <vt:lpstr>More About App Inventor</vt:lpstr>
      <vt:lpstr>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 Inventor- Artemis 2012</dc:title>
  <dc:creator>Artemis, 02</dc:creator>
  <cp:lastModifiedBy>Artemis, 02</cp:lastModifiedBy>
  <cp:revision>27</cp:revision>
  <cp:lastPrinted>2012-07-26T16:54:59Z</cp:lastPrinted>
  <dcterms:created xsi:type="dcterms:W3CDTF">2012-07-25T13:33:31Z</dcterms:created>
  <dcterms:modified xsi:type="dcterms:W3CDTF">2012-07-26T18:21:22Z</dcterms:modified>
</cp:coreProperties>
</file>