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5143500" cx="9144000"/>
  <p:notesSz cx="6858000" cy="9144000"/>
  <p:embeddedFontLst>
    <p:embeddedFont>
      <p:font typeface="Quantico"/>
      <p:regular r:id="rId23"/>
      <p:bold r:id="rId24"/>
      <p:italic r:id="rId25"/>
      <p:boldItalic r:id="rId26"/>
    </p:embeddedFont>
    <p:embeddedFont>
      <p:font typeface="Source Code Pro"/>
      <p:regular r:id="rId27"/>
      <p:bold r:id="rId28"/>
      <p:italic r:id="rId29"/>
      <p:boldItalic r:id="rId30"/>
    </p:embeddedFont>
    <p:embeddedFont>
      <p:font typeface="Denk One"/>
      <p:regular r:id="rId31"/>
    </p:embeddedFont>
    <p:embeddedFont>
      <p:font typeface="PT Sans"/>
      <p:regular r:id="rId32"/>
      <p:bold r:id="rId33"/>
      <p:italic r:id="rId34"/>
      <p:boldItalic r:id="rId35"/>
    </p:embeddedFont>
    <p:embeddedFont>
      <p:font typeface="Fira Sans Extra Condensed"/>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734BE8D-8290-466D-A9A4-4C6B905636C2}">
  <a:tblStyle styleId="{B734BE8D-8290-466D-A9A4-4C6B905636C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Quantico-bold.fntdata"/><Relationship Id="rId23" Type="http://schemas.openxmlformats.org/officeDocument/2006/relationships/font" Target="fonts/Quantic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Quantico-boldItalic.fntdata"/><Relationship Id="rId25" Type="http://schemas.openxmlformats.org/officeDocument/2006/relationships/font" Target="fonts/Quantico-italic.fntdata"/><Relationship Id="rId28" Type="http://schemas.openxmlformats.org/officeDocument/2006/relationships/font" Target="fonts/SourceCodePro-bold.fntdata"/><Relationship Id="rId27" Type="http://schemas.openxmlformats.org/officeDocument/2006/relationships/font" Target="fonts/SourceCodePro-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SourceCodePro-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DenkOne-regular.fntdata"/><Relationship Id="rId30" Type="http://schemas.openxmlformats.org/officeDocument/2006/relationships/font" Target="fonts/SourceCodePro-boldItalic.fntdata"/><Relationship Id="rId11" Type="http://schemas.openxmlformats.org/officeDocument/2006/relationships/slide" Target="slides/slide5.xml"/><Relationship Id="rId33" Type="http://schemas.openxmlformats.org/officeDocument/2006/relationships/font" Target="fonts/PTSans-bold.fntdata"/><Relationship Id="rId10" Type="http://schemas.openxmlformats.org/officeDocument/2006/relationships/slide" Target="slides/slide4.xml"/><Relationship Id="rId32" Type="http://schemas.openxmlformats.org/officeDocument/2006/relationships/font" Target="fonts/PTSans-regular.fntdata"/><Relationship Id="rId13" Type="http://schemas.openxmlformats.org/officeDocument/2006/relationships/slide" Target="slides/slide7.xml"/><Relationship Id="rId35" Type="http://schemas.openxmlformats.org/officeDocument/2006/relationships/font" Target="fonts/PTSans-boldItalic.fntdata"/><Relationship Id="rId12" Type="http://schemas.openxmlformats.org/officeDocument/2006/relationships/slide" Target="slides/slide6.xml"/><Relationship Id="rId34" Type="http://schemas.openxmlformats.org/officeDocument/2006/relationships/font" Target="fonts/PTSans-italic.fntdata"/><Relationship Id="rId15" Type="http://schemas.openxmlformats.org/officeDocument/2006/relationships/slide" Target="slides/slide9.xml"/><Relationship Id="rId37" Type="http://schemas.openxmlformats.org/officeDocument/2006/relationships/font" Target="fonts/FiraSansExtraCondensed-bold.fntdata"/><Relationship Id="rId14" Type="http://schemas.openxmlformats.org/officeDocument/2006/relationships/slide" Target="slides/slide8.xml"/><Relationship Id="rId36" Type="http://schemas.openxmlformats.org/officeDocument/2006/relationships/font" Target="fonts/FiraSansExtraCondensed-regular.fntdata"/><Relationship Id="rId17" Type="http://schemas.openxmlformats.org/officeDocument/2006/relationships/slide" Target="slides/slide11.xml"/><Relationship Id="rId39" Type="http://schemas.openxmlformats.org/officeDocument/2006/relationships/font" Target="fonts/FiraSansExtraCondensed-boldItalic.fntdata"/><Relationship Id="rId16" Type="http://schemas.openxmlformats.org/officeDocument/2006/relationships/slide" Target="slides/slide10.xml"/><Relationship Id="rId38" Type="http://schemas.openxmlformats.org/officeDocument/2006/relationships/font" Target="fonts/FiraSansExtraCondense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5fcedf203b_4_6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5fcedf203b_4_6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5fcedf203b_4_8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5fcedf203b_4_8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Anvi</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5fcedf203b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5fcedf203b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karen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5fcedf203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25fcedf203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ANVI</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25fcedf203b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25fcedf203b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olivia</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5fcedf203b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5fcedf203b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olivia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5fcedf203b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25fcedf203b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Anvi</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5fcedf203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5fcedf203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Karen</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5fcedf203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25fcedf203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olivia</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5fcedf203b_2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25fcedf203b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Karen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5fcedf203b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25fcedf203b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olivia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5fcedf203b_4_8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25fcedf203b_4_8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anvi</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25fcedf203b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25fcedf203b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Karen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5fcedf203b_4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25fcedf203b_4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Anvi</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25fcedf203b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25fcedf203b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olivia</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2600b3b7c9c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2600b3b7c9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1789400" y="1309975"/>
            <a:ext cx="4148400" cy="16779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5200"/>
              <a:buNone/>
              <a:defRPr sz="36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5169200" y="3772200"/>
            <a:ext cx="3043800" cy="5286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200"/>
              <a:buNone/>
              <a:defRPr sz="15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 name="Google Shape;11;p2"/>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
        <p:nvSpPr>
          <p:cNvPr id="12" name="Google Shape;12;p2"/>
          <p:cNvSpPr/>
          <p:nvPr/>
        </p:nvSpPr>
        <p:spPr>
          <a:xfrm>
            <a:off x="11575" y="0"/>
            <a:ext cx="3048600" cy="41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3059300" y="0"/>
            <a:ext cx="6084600" cy="4149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1045150" y="1866000"/>
            <a:ext cx="3943500" cy="8256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48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 name="Google Shape;16;p3"/>
          <p:cNvSpPr txBox="1"/>
          <p:nvPr>
            <p:ph hasCustomPrompt="1" idx="2" type="title"/>
          </p:nvPr>
        </p:nvSpPr>
        <p:spPr>
          <a:xfrm>
            <a:off x="5590076" y="1551675"/>
            <a:ext cx="2225100" cy="1511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9600"/>
              <a:buNone/>
              <a:defRPr sz="90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17" name="Google Shape;17;p3"/>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
        <p:nvSpPr>
          <p:cNvPr id="18" name="Google Shape;18;p3"/>
          <p:cNvSpPr/>
          <p:nvPr/>
        </p:nvSpPr>
        <p:spPr>
          <a:xfrm>
            <a:off x="11575" y="0"/>
            <a:ext cx="3048600" cy="41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a:off x="3059300" y="0"/>
            <a:ext cx="6084600" cy="4149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grpSp>
        <p:nvGrpSpPr>
          <p:cNvPr id="21" name="Google Shape;21;p4"/>
          <p:cNvGrpSpPr/>
          <p:nvPr/>
        </p:nvGrpSpPr>
        <p:grpSpPr>
          <a:xfrm>
            <a:off x="396500" y="170424"/>
            <a:ext cx="8360126" cy="4398447"/>
            <a:chOff x="1054783" y="1029605"/>
            <a:chExt cx="7587010" cy="3902100"/>
          </a:xfrm>
        </p:grpSpPr>
        <p:sp>
          <p:nvSpPr>
            <p:cNvPr id="22" name="Google Shape;22;p4"/>
            <p:cNvSpPr/>
            <p:nvPr/>
          </p:nvSpPr>
          <p:spPr>
            <a:xfrm>
              <a:off x="1054793" y="1029605"/>
              <a:ext cx="7587000" cy="3902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4"/>
            <p:cNvSpPr/>
            <p:nvPr/>
          </p:nvSpPr>
          <p:spPr>
            <a:xfrm>
              <a:off x="1054783" y="1029605"/>
              <a:ext cx="7587000" cy="226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 name="Google Shape;24;p4"/>
          <p:cNvSpPr txBox="1"/>
          <p:nvPr>
            <p:ph type="title"/>
          </p:nvPr>
        </p:nvSpPr>
        <p:spPr>
          <a:xfrm>
            <a:off x="719988" y="459128"/>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sp>
        <p:nvSpPr>
          <p:cNvPr id="25" name="Google Shape;25;p4"/>
          <p:cNvSpPr txBox="1"/>
          <p:nvPr>
            <p:ph idx="1" type="body"/>
          </p:nvPr>
        </p:nvSpPr>
        <p:spPr>
          <a:xfrm>
            <a:off x="720000" y="1238200"/>
            <a:ext cx="7704000" cy="3810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AutoNum type="arabicPeriod"/>
              <a:defRPr/>
            </a:lvl1pPr>
            <a:lvl2pPr indent="-304800" lvl="1" marL="914400">
              <a:spcBef>
                <a:spcPts val="0"/>
              </a:spcBef>
              <a:spcAft>
                <a:spcPts val="0"/>
              </a:spcAft>
              <a:buSzPts val="1200"/>
              <a:buAutoNum type="alphaLcPeriod"/>
              <a:defRPr/>
            </a:lvl2pPr>
            <a:lvl3pPr indent="-304800" lvl="2" marL="1371600">
              <a:spcBef>
                <a:spcPts val="0"/>
              </a:spcBef>
              <a:spcAft>
                <a:spcPts val="0"/>
              </a:spcAft>
              <a:buSzPts val="1200"/>
              <a:buAutoNum type="romanLcPeriod"/>
              <a:defRPr/>
            </a:lvl3pPr>
            <a:lvl4pPr indent="-304800" lvl="3" marL="1828800">
              <a:spcBef>
                <a:spcPts val="0"/>
              </a:spcBef>
              <a:spcAft>
                <a:spcPts val="0"/>
              </a:spcAft>
              <a:buSzPts val="1200"/>
              <a:buAutoNum type="arabicPeriod"/>
              <a:defRPr/>
            </a:lvl4pPr>
            <a:lvl5pPr indent="-304800" lvl="4" marL="2286000">
              <a:spcBef>
                <a:spcPts val="0"/>
              </a:spcBef>
              <a:spcAft>
                <a:spcPts val="0"/>
              </a:spcAft>
              <a:buSzPts val="1200"/>
              <a:buAutoNum type="alphaLcPeriod"/>
              <a:defRPr/>
            </a:lvl5pPr>
            <a:lvl6pPr indent="-304800" lvl="5" marL="2743200">
              <a:spcBef>
                <a:spcPts val="0"/>
              </a:spcBef>
              <a:spcAft>
                <a:spcPts val="0"/>
              </a:spcAft>
              <a:buSzPts val="1200"/>
              <a:buAutoNum type="romanLcPeriod"/>
              <a:defRPr/>
            </a:lvl6pPr>
            <a:lvl7pPr indent="-304800" lvl="6" marL="3200400">
              <a:spcBef>
                <a:spcPts val="0"/>
              </a:spcBef>
              <a:spcAft>
                <a:spcPts val="0"/>
              </a:spcAft>
              <a:buSzPts val="1200"/>
              <a:buAutoNum type="arabicPeriod"/>
              <a:defRPr/>
            </a:lvl7pPr>
            <a:lvl8pPr indent="-304800" lvl="7" marL="3657600">
              <a:spcBef>
                <a:spcPts val="0"/>
              </a:spcBef>
              <a:spcAft>
                <a:spcPts val="0"/>
              </a:spcAft>
              <a:buSzPts val="1200"/>
              <a:buAutoNum type="alphaLcPeriod"/>
              <a:defRPr/>
            </a:lvl8pPr>
            <a:lvl9pPr indent="-304800" lvl="8" marL="4114800">
              <a:spcBef>
                <a:spcPts val="0"/>
              </a:spcBef>
              <a:spcAft>
                <a:spcPts val="0"/>
              </a:spcAft>
              <a:buSzPts val="1200"/>
              <a:buAutoNum type="romanLcPeriod"/>
              <a:defRPr/>
            </a:lvl9pPr>
          </a:lstStyle>
          <a:p/>
        </p:txBody>
      </p:sp>
      <p:sp>
        <p:nvSpPr>
          <p:cNvPr id="26" name="Google Shape;26;p4"/>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7" name="Shape 27"/>
        <p:cNvGrpSpPr/>
        <p:nvPr/>
      </p:nvGrpSpPr>
      <p:grpSpPr>
        <a:xfrm>
          <a:off x="0" y="0"/>
          <a:ext cx="0" cy="0"/>
          <a:chOff x="0" y="0"/>
          <a:chExt cx="0" cy="0"/>
        </a:xfrm>
      </p:grpSpPr>
      <p:grpSp>
        <p:nvGrpSpPr>
          <p:cNvPr id="28" name="Google Shape;28;p5"/>
          <p:cNvGrpSpPr/>
          <p:nvPr/>
        </p:nvGrpSpPr>
        <p:grpSpPr>
          <a:xfrm>
            <a:off x="396500" y="170424"/>
            <a:ext cx="8360126" cy="4398447"/>
            <a:chOff x="1054783" y="1029605"/>
            <a:chExt cx="7587010" cy="3902100"/>
          </a:xfrm>
        </p:grpSpPr>
        <p:sp>
          <p:nvSpPr>
            <p:cNvPr id="29" name="Google Shape;29;p5"/>
            <p:cNvSpPr/>
            <p:nvPr/>
          </p:nvSpPr>
          <p:spPr>
            <a:xfrm>
              <a:off x="1054793" y="1029605"/>
              <a:ext cx="7587000" cy="3902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5"/>
            <p:cNvSpPr/>
            <p:nvPr/>
          </p:nvSpPr>
          <p:spPr>
            <a:xfrm>
              <a:off x="1054783" y="1029605"/>
              <a:ext cx="7587000" cy="226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 name="Google Shape;31;p5"/>
          <p:cNvSpPr txBox="1"/>
          <p:nvPr>
            <p:ph idx="1" type="subTitle"/>
          </p:nvPr>
        </p:nvSpPr>
        <p:spPr>
          <a:xfrm>
            <a:off x="807625" y="2775700"/>
            <a:ext cx="3415800" cy="149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2" name="Google Shape;32;p5"/>
          <p:cNvSpPr txBox="1"/>
          <p:nvPr>
            <p:ph idx="2" type="subTitle"/>
          </p:nvPr>
        </p:nvSpPr>
        <p:spPr>
          <a:xfrm>
            <a:off x="4922022" y="2775700"/>
            <a:ext cx="3415800" cy="149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3" name="Google Shape;33;p5"/>
          <p:cNvSpPr txBox="1"/>
          <p:nvPr>
            <p:ph idx="3" type="subTitle"/>
          </p:nvPr>
        </p:nvSpPr>
        <p:spPr>
          <a:xfrm>
            <a:off x="807630" y="2403350"/>
            <a:ext cx="3415800" cy="4218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000"/>
              <a:buFont typeface="Arial"/>
              <a:buNone/>
              <a:defRPr sz="2200">
                <a:latin typeface="Quantico"/>
                <a:ea typeface="Quantico"/>
                <a:cs typeface="Quantico"/>
                <a:sym typeface="Quantico"/>
              </a:defRPr>
            </a:lvl1pPr>
            <a:lvl2pPr lvl="1" rtl="0" algn="ctr">
              <a:lnSpc>
                <a:spcPct val="100000"/>
              </a:lnSpc>
              <a:spcBef>
                <a:spcPts val="0"/>
              </a:spcBef>
              <a:spcAft>
                <a:spcPts val="0"/>
              </a:spcAft>
              <a:buClr>
                <a:schemeClr val="dk1"/>
              </a:buClr>
              <a:buSzPts val="2000"/>
              <a:buFont typeface="Arial"/>
              <a:buNone/>
              <a:defRPr sz="2000">
                <a:solidFill>
                  <a:schemeClr val="dk1"/>
                </a:solidFill>
                <a:latin typeface="Arial"/>
                <a:ea typeface="Arial"/>
                <a:cs typeface="Arial"/>
                <a:sym typeface="Arial"/>
              </a:defRPr>
            </a:lvl2pPr>
            <a:lvl3pPr lvl="2" rtl="0" algn="ctr">
              <a:lnSpc>
                <a:spcPct val="100000"/>
              </a:lnSpc>
              <a:spcBef>
                <a:spcPts val="0"/>
              </a:spcBef>
              <a:spcAft>
                <a:spcPts val="0"/>
              </a:spcAft>
              <a:buClr>
                <a:schemeClr val="dk1"/>
              </a:buClr>
              <a:buSzPts val="2000"/>
              <a:buFont typeface="Arial"/>
              <a:buNone/>
              <a:defRPr sz="2000">
                <a:solidFill>
                  <a:schemeClr val="dk1"/>
                </a:solidFill>
                <a:latin typeface="Arial"/>
                <a:ea typeface="Arial"/>
                <a:cs typeface="Arial"/>
                <a:sym typeface="Arial"/>
              </a:defRPr>
            </a:lvl3pPr>
            <a:lvl4pPr lvl="3" rtl="0" algn="ctr">
              <a:lnSpc>
                <a:spcPct val="100000"/>
              </a:lnSpc>
              <a:spcBef>
                <a:spcPts val="0"/>
              </a:spcBef>
              <a:spcAft>
                <a:spcPts val="0"/>
              </a:spcAft>
              <a:buClr>
                <a:schemeClr val="dk1"/>
              </a:buClr>
              <a:buSzPts val="2000"/>
              <a:buFont typeface="Arial"/>
              <a:buNone/>
              <a:defRPr sz="2000">
                <a:solidFill>
                  <a:schemeClr val="dk1"/>
                </a:solidFill>
                <a:latin typeface="Arial"/>
                <a:ea typeface="Arial"/>
                <a:cs typeface="Arial"/>
                <a:sym typeface="Arial"/>
              </a:defRPr>
            </a:lvl4pPr>
            <a:lvl5pPr lvl="4" rtl="0" algn="ctr">
              <a:lnSpc>
                <a:spcPct val="100000"/>
              </a:lnSpc>
              <a:spcBef>
                <a:spcPts val="0"/>
              </a:spcBef>
              <a:spcAft>
                <a:spcPts val="0"/>
              </a:spcAft>
              <a:buClr>
                <a:schemeClr val="dk1"/>
              </a:buClr>
              <a:buSzPts val="2000"/>
              <a:buFont typeface="Arial"/>
              <a:buNone/>
              <a:defRPr sz="2000">
                <a:solidFill>
                  <a:schemeClr val="dk1"/>
                </a:solidFill>
                <a:latin typeface="Arial"/>
                <a:ea typeface="Arial"/>
                <a:cs typeface="Arial"/>
                <a:sym typeface="Arial"/>
              </a:defRPr>
            </a:lvl5pPr>
            <a:lvl6pPr lvl="5" rtl="0" algn="ctr">
              <a:lnSpc>
                <a:spcPct val="100000"/>
              </a:lnSpc>
              <a:spcBef>
                <a:spcPts val="0"/>
              </a:spcBef>
              <a:spcAft>
                <a:spcPts val="0"/>
              </a:spcAft>
              <a:buClr>
                <a:schemeClr val="dk1"/>
              </a:buClr>
              <a:buSzPts val="2000"/>
              <a:buFont typeface="Arial"/>
              <a:buNone/>
              <a:defRPr sz="2000">
                <a:solidFill>
                  <a:schemeClr val="dk1"/>
                </a:solidFill>
                <a:latin typeface="Arial"/>
                <a:ea typeface="Arial"/>
                <a:cs typeface="Arial"/>
                <a:sym typeface="Arial"/>
              </a:defRPr>
            </a:lvl6pPr>
            <a:lvl7pPr lvl="6" rtl="0" algn="ctr">
              <a:lnSpc>
                <a:spcPct val="100000"/>
              </a:lnSpc>
              <a:spcBef>
                <a:spcPts val="0"/>
              </a:spcBef>
              <a:spcAft>
                <a:spcPts val="0"/>
              </a:spcAft>
              <a:buClr>
                <a:schemeClr val="dk1"/>
              </a:buClr>
              <a:buSzPts val="2000"/>
              <a:buFont typeface="Arial"/>
              <a:buNone/>
              <a:defRPr sz="2000">
                <a:solidFill>
                  <a:schemeClr val="dk1"/>
                </a:solidFill>
                <a:latin typeface="Arial"/>
                <a:ea typeface="Arial"/>
                <a:cs typeface="Arial"/>
                <a:sym typeface="Arial"/>
              </a:defRPr>
            </a:lvl7pPr>
            <a:lvl8pPr lvl="7" rtl="0" algn="ctr">
              <a:lnSpc>
                <a:spcPct val="100000"/>
              </a:lnSpc>
              <a:spcBef>
                <a:spcPts val="0"/>
              </a:spcBef>
              <a:spcAft>
                <a:spcPts val="0"/>
              </a:spcAft>
              <a:buClr>
                <a:schemeClr val="dk1"/>
              </a:buClr>
              <a:buSzPts val="2000"/>
              <a:buFont typeface="Arial"/>
              <a:buNone/>
              <a:defRPr sz="2000">
                <a:solidFill>
                  <a:schemeClr val="dk1"/>
                </a:solidFill>
                <a:latin typeface="Arial"/>
                <a:ea typeface="Arial"/>
                <a:cs typeface="Arial"/>
                <a:sym typeface="Arial"/>
              </a:defRPr>
            </a:lvl8pPr>
            <a:lvl9pPr lvl="8" rtl="0" algn="ctr">
              <a:lnSpc>
                <a:spcPct val="100000"/>
              </a:lnSpc>
              <a:spcBef>
                <a:spcPts val="0"/>
              </a:spcBef>
              <a:spcAft>
                <a:spcPts val="0"/>
              </a:spcAft>
              <a:buClr>
                <a:schemeClr val="dk1"/>
              </a:buClr>
              <a:buSzPts val="2000"/>
              <a:buFont typeface="Arial"/>
              <a:buNone/>
              <a:defRPr sz="2000">
                <a:solidFill>
                  <a:schemeClr val="dk1"/>
                </a:solidFill>
                <a:latin typeface="Arial"/>
                <a:ea typeface="Arial"/>
                <a:cs typeface="Arial"/>
                <a:sym typeface="Arial"/>
              </a:defRPr>
            </a:lvl9pPr>
          </a:lstStyle>
          <a:p/>
        </p:txBody>
      </p:sp>
      <p:sp>
        <p:nvSpPr>
          <p:cNvPr id="34" name="Google Shape;34;p5"/>
          <p:cNvSpPr txBox="1"/>
          <p:nvPr>
            <p:ph idx="4" type="subTitle"/>
          </p:nvPr>
        </p:nvSpPr>
        <p:spPr>
          <a:xfrm>
            <a:off x="4922022" y="2403350"/>
            <a:ext cx="3415800" cy="4218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000"/>
              <a:buFont typeface="Arial"/>
              <a:buNone/>
              <a:defRPr sz="2200">
                <a:latin typeface="Quantico"/>
                <a:ea typeface="Quantico"/>
                <a:cs typeface="Quantico"/>
                <a:sym typeface="Quantico"/>
              </a:defRPr>
            </a:lvl1pPr>
            <a:lvl2pPr lvl="1" rtl="0" algn="ctr">
              <a:lnSpc>
                <a:spcPct val="100000"/>
              </a:lnSpc>
              <a:spcBef>
                <a:spcPts val="0"/>
              </a:spcBef>
              <a:spcAft>
                <a:spcPts val="0"/>
              </a:spcAft>
              <a:buClr>
                <a:schemeClr val="dk1"/>
              </a:buClr>
              <a:buSzPts val="2000"/>
              <a:buFont typeface="Arial"/>
              <a:buNone/>
              <a:defRPr sz="2000">
                <a:solidFill>
                  <a:schemeClr val="dk1"/>
                </a:solidFill>
                <a:latin typeface="Arial"/>
                <a:ea typeface="Arial"/>
                <a:cs typeface="Arial"/>
                <a:sym typeface="Arial"/>
              </a:defRPr>
            </a:lvl2pPr>
            <a:lvl3pPr lvl="2" rtl="0" algn="ctr">
              <a:lnSpc>
                <a:spcPct val="100000"/>
              </a:lnSpc>
              <a:spcBef>
                <a:spcPts val="0"/>
              </a:spcBef>
              <a:spcAft>
                <a:spcPts val="0"/>
              </a:spcAft>
              <a:buClr>
                <a:schemeClr val="dk1"/>
              </a:buClr>
              <a:buSzPts val="2000"/>
              <a:buFont typeface="Arial"/>
              <a:buNone/>
              <a:defRPr sz="2000">
                <a:solidFill>
                  <a:schemeClr val="dk1"/>
                </a:solidFill>
                <a:latin typeface="Arial"/>
                <a:ea typeface="Arial"/>
                <a:cs typeface="Arial"/>
                <a:sym typeface="Arial"/>
              </a:defRPr>
            </a:lvl3pPr>
            <a:lvl4pPr lvl="3" rtl="0" algn="ctr">
              <a:lnSpc>
                <a:spcPct val="100000"/>
              </a:lnSpc>
              <a:spcBef>
                <a:spcPts val="0"/>
              </a:spcBef>
              <a:spcAft>
                <a:spcPts val="0"/>
              </a:spcAft>
              <a:buClr>
                <a:schemeClr val="dk1"/>
              </a:buClr>
              <a:buSzPts val="2000"/>
              <a:buFont typeface="Arial"/>
              <a:buNone/>
              <a:defRPr sz="2000">
                <a:solidFill>
                  <a:schemeClr val="dk1"/>
                </a:solidFill>
                <a:latin typeface="Arial"/>
                <a:ea typeface="Arial"/>
                <a:cs typeface="Arial"/>
                <a:sym typeface="Arial"/>
              </a:defRPr>
            </a:lvl4pPr>
            <a:lvl5pPr lvl="4" rtl="0" algn="ctr">
              <a:lnSpc>
                <a:spcPct val="100000"/>
              </a:lnSpc>
              <a:spcBef>
                <a:spcPts val="0"/>
              </a:spcBef>
              <a:spcAft>
                <a:spcPts val="0"/>
              </a:spcAft>
              <a:buClr>
                <a:schemeClr val="dk1"/>
              </a:buClr>
              <a:buSzPts val="2000"/>
              <a:buFont typeface="Arial"/>
              <a:buNone/>
              <a:defRPr sz="2000">
                <a:solidFill>
                  <a:schemeClr val="dk1"/>
                </a:solidFill>
                <a:latin typeface="Arial"/>
                <a:ea typeface="Arial"/>
                <a:cs typeface="Arial"/>
                <a:sym typeface="Arial"/>
              </a:defRPr>
            </a:lvl5pPr>
            <a:lvl6pPr lvl="5" rtl="0" algn="ctr">
              <a:lnSpc>
                <a:spcPct val="100000"/>
              </a:lnSpc>
              <a:spcBef>
                <a:spcPts val="0"/>
              </a:spcBef>
              <a:spcAft>
                <a:spcPts val="0"/>
              </a:spcAft>
              <a:buClr>
                <a:schemeClr val="dk1"/>
              </a:buClr>
              <a:buSzPts val="2000"/>
              <a:buFont typeface="Arial"/>
              <a:buNone/>
              <a:defRPr sz="2000">
                <a:solidFill>
                  <a:schemeClr val="dk1"/>
                </a:solidFill>
                <a:latin typeface="Arial"/>
                <a:ea typeface="Arial"/>
                <a:cs typeface="Arial"/>
                <a:sym typeface="Arial"/>
              </a:defRPr>
            </a:lvl6pPr>
            <a:lvl7pPr lvl="6" rtl="0" algn="ctr">
              <a:lnSpc>
                <a:spcPct val="100000"/>
              </a:lnSpc>
              <a:spcBef>
                <a:spcPts val="0"/>
              </a:spcBef>
              <a:spcAft>
                <a:spcPts val="0"/>
              </a:spcAft>
              <a:buClr>
                <a:schemeClr val="dk1"/>
              </a:buClr>
              <a:buSzPts val="2000"/>
              <a:buFont typeface="Arial"/>
              <a:buNone/>
              <a:defRPr sz="2000">
                <a:solidFill>
                  <a:schemeClr val="dk1"/>
                </a:solidFill>
                <a:latin typeface="Arial"/>
                <a:ea typeface="Arial"/>
                <a:cs typeface="Arial"/>
                <a:sym typeface="Arial"/>
              </a:defRPr>
            </a:lvl7pPr>
            <a:lvl8pPr lvl="7" rtl="0" algn="ctr">
              <a:lnSpc>
                <a:spcPct val="100000"/>
              </a:lnSpc>
              <a:spcBef>
                <a:spcPts val="0"/>
              </a:spcBef>
              <a:spcAft>
                <a:spcPts val="0"/>
              </a:spcAft>
              <a:buClr>
                <a:schemeClr val="dk1"/>
              </a:buClr>
              <a:buSzPts val="2000"/>
              <a:buFont typeface="Arial"/>
              <a:buNone/>
              <a:defRPr sz="2000">
                <a:solidFill>
                  <a:schemeClr val="dk1"/>
                </a:solidFill>
                <a:latin typeface="Arial"/>
                <a:ea typeface="Arial"/>
                <a:cs typeface="Arial"/>
                <a:sym typeface="Arial"/>
              </a:defRPr>
            </a:lvl8pPr>
            <a:lvl9pPr lvl="8" rtl="0" algn="ctr">
              <a:lnSpc>
                <a:spcPct val="100000"/>
              </a:lnSpc>
              <a:spcBef>
                <a:spcPts val="0"/>
              </a:spcBef>
              <a:spcAft>
                <a:spcPts val="0"/>
              </a:spcAft>
              <a:buClr>
                <a:schemeClr val="dk1"/>
              </a:buClr>
              <a:buSzPts val="2000"/>
              <a:buFont typeface="Arial"/>
              <a:buNone/>
              <a:defRPr sz="2000">
                <a:solidFill>
                  <a:schemeClr val="dk1"/>
                </a:solidFill>
                <a:latin typeface="Arial"/>
                <a:ea typeface="Arial"/>
                <a:cs typeface="Arial"/>
                <a:sym typeface="Arial"/>
              </a:defRPr>
            </a:lvl9pPr>
          </a:lstStyle>
          <a:p/>
        </p:txBody>
      </p:sp>
      <p:sp>
        <p:nvSpPr>
          <p:cNvPr id="35" name="Google Shape;35;p5"/>
          <p:cNvSpPr txBox="1"/>
          <p:nvPr>
            <p:ph type="title"/>
          </p:nvPr>
        </p:nvSpPr>
        <p:spPr>
          <a:xfrm>
            <a:off x="719988" y="459128"/>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p:txBody>
      </p:sp>
      <p:sp>
        <p:nvSpPr>
          <p:cNvPr id="36" name="Google Shape;36;p5"/>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7" name="Shape 37"/>
        <p:cNvGrpSpPr/>
        <p:nvPr/>
      </p:nvGrpSpPr>
      <p:grpSpPr>
        <a:xfrm>
          <a:off x="0" y="0"/>
          <a:ext cx="0" cy="0"/>
          <a:chOff x="0" y="0"/>
          <a:chExt cx="0" cy="0"/>
        </a:xfrm>
      </p:grpSpPr>
      <p:grpSp>
        <p:nvGrpSpPr>
          <p:cNvPr id="38" name="Google Shape;38;p6"/>
          <p:cNvGrpSpPr/>
          <p:nvPr/>
        </p:nvGrpSpPr>
        <p:grpSpPr>
          <a:xfrm>
            <a:off x="396500" y="170424"/>
            <a:ext cx="8360126" cy="4398447"/>
            <a:chOff x="1054783" y="1029605"/>
            <a:chExt cx="7587010" cy="3902100"/>
          </a:xfrm>
        </p:grpSpPr>
        <p:sp>
          <p:nvSpPr>
            <p:cNvPr id="39" name="Google Shape;39;p6"/>
            <p:cNvSpPr/>
            <p:nvPr/>
          </p:nvSpPr>
          <p:spPr>
            <a:xfrm>
              <a:off x="1054793" y="1029605"/>
              <a:ext cx="7587000" cy="3902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6"/>
            <p:cNvSpPr/>
            <p:nvPr/>
          </p:nvSpPr>
          <p:spPr>
            <a:xfrm>
              <a:off x="1054783" y="1029605"/>
              <a:ext cx="7587000" cy="226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6"/>
          <p:cNvSpPr txBox="1"/>
          <p:nvPr>
            <p:ph type="title"/>
          </p:nvPr>
        </p:nvSpPr>
        <p:spPr>
          <a:xfrm>
            <a:off x="719988" y="459128"/>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p:txBody>
      </p:sp>
      <p:sp>
        <p:nvSpPr>
          <p:cNvPr id="42" name="Google Shape;42;p6"/>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3" name="Shape 43"/>
        <p:cNvGrpSpPr/>
        <p:nvPr/>
      </p:nvGrpSpPr>
      <p:grpSpPr>
        <a:xfrm>
          <a:off x="0" y="0"/>
          <a:ext cx="0" cy="0"/>
          <a:chOff x="0" y="0"/>
          <a:chExt cx="0" cy="0"/>
        </a:xfrm>
      </p:grpSpPr>
      <p:grpSp>
        <p:nvGrpSpPr>
          <p:cNvPr id="44" name="Google Shape;44;p7"/>
          <p:cNvGrpSpPr/>
          <p:nvPr/>
        </p:nvGrpSpPr>
        <p:grpSpPr>
          <a:xfrm>
            <a:off x="396500" y="170424"/>
            <a:ext cx="8360126" cy="4398447"/>
            <a:chOff x="1054783" y="1029605"/>
            <a:chExt cx="7587010" cy="3902100"/>
          </a:xfrm>
        </p:grpSpPr>
        <p:sp>
          <p:nvSpPr>
            <p:cNvPr id="45" name="Google Shape;45;p7"/>
            <p:cNvSpPr/>
            <p:nvPr/>
          </p:nvSpPr>
          <p:spPr>
            <a:xfrm>
              <a:off x="1054793" y="1029605"/>
              <a:ext cx="7587000" cy="3902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7"/>
            <p:cNvSpPr/>
            <p:nvPr/>
          </p:nvSpPr>
          <p:spPr>
            <a:xfrm>
              <a:off x="1054783" y="1029605"/>
              <a:ext cx="7587000" cy="226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7"/>
          <p:cNvSpPr txBox="1"/>
          <p:nvPr>
            <p:ph type="title"/>
          </p:nvPr>
        </p:nvSpPr>
        <p:spPr>
          <a:xfrm>
            <a:off x="720000" y="475500"/>
            <a:ext cx="7704000" cy="557700"/>
          </a:xfrm>
          <a:prstGeom prst="rect">
            <a:avLst/>
          </a:prstGeom>
        </p:spPr>
        <p:txBody>
          <a:bodyPr anchorCtr="0" anchor="t" bIns="91425" lIns="91425" spcFirstLastPara="1" rIns="91425" wrap="square" tIns="91425">
            <a:noAutofit/>
          </a:bodyPr>
          <a:lstStyle>
            <a:lvl1pPr lvl="0" rtl="0">
              <a:spcBef>
                <a:spcPts val="0"/>
              </a:spcBef>
              <a:spcAft>
                <a:spcPts val="0"/>
              </a:spcAft>
              <a:buSzPts val="3300"/>
              <a:buNone/>
              <a:defRPr sz="3200"/>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p:txBody>
      </p:sp>
      <p:sp>
        <p:nvSpPr>
          <p:cNvPr id="48" name="Google Shape;48;p7"/>
          <p:cNvSpPr txBox="1"/>
          <p:nvPr>
            <p:ph idx="1" type="body"/>
          </p:nvPr>
        </p:nvSpPr>
        <p:spPr>
          <a:xfrm>
            <a:off x="720000" y="1244275"/>
            <a:ext cx="3692400" cy="29556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chemeClr val="accent4"/>
              </a:buClr>
              <a:buSzPts val="1200"/>
              <a:buAutoNum type="arabicPeriod"/>
              <a:defRPr/>
            </a:lvl1pPr>
            <a:lvl2pPr indent="-304800" lvl="1" marL="914400" rtl="0">
              <a:spcBef>
                <a:spcPts val="0"/>
              </a:spcBef>
              <a:spcAft>
                <a:spcPts val="0"/>
              </a:spcAft>
              <a:buClr>
                <a:srgbClr val="E76A28"/>
              </a:buClr>
              <a:buSzPts val="1200"/>
              <a:buFont typeface="Nunito Light"/>
              <a:buAutoNum type="alphaLcPeriod"/>
              <a:defRPr/>
            </a:lvl2pPr>
            <a:lvl3pPr indent="-304800" lvl="2" marL="1371600" rtl="0">
              <a:spcBef>
                <a:spcPts val="0"/>
              </a:spcBef>
              <a:spcAft>
                <a:spcPts val="0"/>
              </a:spcAft>
              <a:buClr>
                <a:srgbClr val="E76A28"/>
              </a:buClr>
              <a:buSzPts val="1200"/>
              <a:buFont typeface="Nunito Light"/>
              <a:buAutoNum type="romanLcPeriod"/>
              <a:defRPr sz="1300"/>
            </a:lvl3pPr>
            <a:lvl4pPr indent="-304800" lvl="3" marL="1828800" rtl="0">
              <a:spcBef>
                <a:spcPts val="0"/>
              </a:spcBef>
              <a:spcAft>
                <a:spcPts val="0"/>
              </a:spcAft>
              <a:buClr>
                <a:srgbClr val="E76A28"/>
              </a:buClr>
              <a:buSzPts val="1200"/>
              <a:buFont typeface="Nunito Light"/>
              <a:buAutoNum type="arabicPeriod"/>
              <a:defRPr sz="1300"/>
            </a:lvl4pPr>
            <a:lvl5pPr indent="-304800" lvl="4" marL="2286000" rtl="0">
              <a:spcBef>
                <a:spcPts val="0"/>
              </a:spcBef>
              <a:spcAft>
                <a:spcPts val="0"/>
              </a:spcAft>
              <a:buClr>
                <a:srgbClr val="E76A28"/>
              </a:buClr>
              <a:buSzPts val="1200"/>
              <a:buFont typeface="Nunito Light"/>
              <a:buAutoNum type="alphaLcPeriod"/>
              <a:defRPr sz="1300"/>
            </a:lvl5pPr>
            <a:lvl6pPr indent="-304800" lvl="5" marL="2743200" rtl="0">
              <a:spcBef>
                <a:spcPts val="0"/>
              </a:spcBef>
              <a:spcAft>
                <a:spcPts val="0"/>
              </a:spcAft>
              <a:buClr>
                <a:srgbClr val="999999"/>
              </a:buClr>
              <a:buSzPts val="1200"/>
              <a:buFont typeface="Nunito Light"/>
              <a:buAutoNum type="romanLcPeriod"/>
              <a:defRPr sz="1300"/>
            </a:lvl6pPr>
            <a:lvl7pPr indent="-304800" lvl="6" marL="3200400" rtl="0">
              <a:spcBef>
                <a:spcPts val="0"/>
              </a:spcBef>
              <a:spcAft>
                <a:spcPts val="0"/>
              </a:spcAft>
              <a:buClr>
                <a:srgbClr val="999999"/>
              </a:buClr>
              <a:buSzPts val="1200"/>
              <a:buFont typeface="Nunito Light"/>
              <a:buAutoNum type="arabicPeriod"/>
              <a:defRPr sz="1300"/>
            </a:lvl7pPr>
            <a:lvl8pPr indent="-304800" lvl="7" marL="3657600" rtl="0">
              <a:spcBef>
                <a:spcPts val="0"/>
              </a:spcBef>
              <a:spcAft>
                <a:spcPts val="0"/>
              </a:spcAft>
              <a:buClr>
                <a:srgbClr val="999999"/>
              </a:buClr>
              <a:buSzPts val="1200"/>
              <a:buFont typeface="Nunito Light"/>
              <a:buAutoNum type="alphaLcPeriod"/>
              <a:defRPr sz="1300"/>
            </a:lvl8pPr>
            <a:lvl9pPr indent="-304800" lvl="8" marL="4114800" rtl="0">
              <a:spcBef>
                <a:spcPts val="0"/>
              </a:spcBef>
              <a:spcAft>
                <a:spcPts val="0"/>
              </a:spcAft>
              <a:buClr>
                <a:srgbClr val="999999"/>
              </a:buClr>
              <a:buSzPts val="1200"/>
              <a:buFont typeface="Nunito Light"/>
              <a:buAutoNum type="romanLcPeriod"/>
              <a:defRPr sz="1300"/>
            </a:lvl9pPr>
          </a:lstStyle>
          <a:p/>
        </p:txBody>
      </p:sp>
      <p:sp>
        <p:nvSpPr>
          <p:cNvPr id="49" name="Google Shape;49;p7"/>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0" name="Shape 50"/>
        <p:cNvGrpSpPr/>
        <p:nvPr/>
      </p:nvGrpSpPr>
      <p:grpSpPr>
        <a:xfrm>
          <a:off x="0" y="0"/>
          <a:ext cx="0" cy="0"/>
          <a:chOff x="0" y="0"/>
          <a:chExt cx="0" cy="0"/>
        </a:xfrm>
      </p:grpSpPr>
      <p:grpSp>
        <p:nvGrpSpPr>
          <p:cNvPr id="51" name="Google Shape;51;p8"/>
          <p:cNvGrpSpPr/>
          <p:nvPr/>
        </p:nvGrpSpPr>
        <p:grpSpPr>
          <a:xfrm>
            <a:off x="396500" y="170424"/>
            <a:ext cx="8360126" cy="4398447"/>
            <a:chOff x="1054783" y="1029605"/>
            <a:chExt cx="7587010" cy="3902100"/>
          </a:xfrm>
        </p:grpSpPr>
        <p:sp>
          <p:nvSpPr>
            <p:cNvPr id="52" name="Google Shape;52;p8"/>
            <p:cNvSpPr/>
            <p:nvPr/>
          </p:nvSpPr>
          <p:spPr>
            <a:xfrm>
              <a:off x="1054793" y="1029605"/>
              <a:ext cx="7587000" cy="3902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a:off x="1054783" y="1029605"/>
              <a:ext cx="7587000" cy="226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 name="Google Shape;54;p8"/>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
        <p:nvSpPr>
          <p:cNvPr id="55" name="Google Shape;55;p8"/>
          <p:cNvSpPr txBox="1"/>
          <p:nvPr>
            <p:ph type="title"/>
          </p:nvPr>
        </p:nvSpPr>
        <p:spPr>
          <a:xfrm>
            <a:off x="2801700" y="1918054"/>
            <a:ext cx="5622300" cy="24732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000"/>
              <a:buNone/>
              <a:defRPr sz="72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6" name="Shape 56"/>
        <p:cNvGrpSpPr/>
        <p:nvPr/>
      </p:nvGrpSpPr>
      <p:grpSpPr>
        <a:xfrm>
          <a:off x="0" y="0"/>
          <a:ext cx="0" cy="0"/>
          <a:chOff x="0" y="0"/>
          <a:chExt cx="0" cy="0"/>
        </a:xfrm>
      </p:grpSpPr>
      <p:grpSp>
        <p:nvGrpSpPr>
          <p:cNvPr id="57" name="Google Shape;57;p9"/>
          <p:cNvGrpSpPr/>
          <p:nvPr/>
        </p:nvGrpSpPr>
        <p:grpSpPr>
          <a:xfrm>
            <a:off x="396500" y="170424"/>
            <a:ext cx="8360126" cy="4398447"/>
            <a:chOff x="1054783" y="1029605"/>
            <a:chExt cx="7587010" cy="3902100"/>
          </a:xfrm>
        </p:grpSpPr>
        <p:sp>
          <p:nvSpPr>
            <p:cNvPr id="58" name="Google Shape;58;p9"/>
            <p:cNvSpPr/>
            <p:nvPr/>
          </p:nvSpPr>
          <p:spPr>
            <a:xfrm>
              <a:off x="1054793" y="1029605"/>
              <a:ext cx="7587000" cy="3902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9"/>
            <p:cNvSpPr/>
            <p:nvPr/>
          </p:nvSpPr>
          <p:spPr>
            <a:xfrm>
              <a:off x="1054783" y="1029605"/>
              <a:ext cx="7587000" cy="226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9"/>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
        <p:nvSpPr>
          <p:cNvPr id="61" name="Google Shape;61;p9"/>
          <p:cNvSpPr txBox="1"/>
          <p:nvPr>
            <p:ph type="title"/>
          </p:nvPr>
        </p:nvSpPr>
        <p:spPr>
          <a:xfrm rot="515">
            <a:off x="2406900" y="1623064"/>
            <a:ext cx="6006600" cy="6030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600"/>
              <a:buNon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2" name="Google Shape;62;p9"/>
          <p:cNvSpPr txBox="1"/>
          <p:nvPr>
            <p:ph idx="1" type="subTitle"/>
          </p:nvPr>
        </p:nvSpPr>
        <p:spPr>
          <a:xfrm>
            <a:off x="3658200" y="2303046"/>
            <a:ext cx="4755300" cy="1472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3" name="Shape 63"/>
        <p:cNvGrpSpPr/>
        <p:nvPr/>
      </p:nvGrpSpPr>
      <p:grpSpPr>
        <a:xfrm>
          <a:off x="0" y="0"/>
          <a:ext cx="0" cy="0"/>
          <a:chOff x="0" y="0"/>
          <a:chExt cx="0" cy="0"/>
        </a:xfrm>
      </p:grpSpPr>
      <p:grpSp>
        <p:nvGrpSpPr>
          <p:cNvPr id="64" name="Google Shape;64;p10"/>
          <p:cNvGrpSpPr/>
          <p:nvPr/>
        </p:nvGrpSpPr>
        <p:grpSpPr>
          <a:xfrm>
            <a:off x="396500" y="170424"/>
            <a:ext cx="8360126" cy="4398447"/>
            <a:chOff x="1054783" y="1029605"/>
            <a:chExt cx="7587010" cy="3902100"/>
          </a:xfrm>
        </p:grpSpPr>
        <p:sp>
          <p:nvSpPr>
            <p:cNvPr id="65" name="Google Shape;65;p10"/>
            <p:cNvSpPr/>
            <p:nvPr/>
          </p:nvSpPr>
          <p:spPr>
            <a:xfrm>
              <a:off x="1054793" y="1029605"/>
              <a:ext cx="7587000" cy="3902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0"/>
            <p:cNvSpPr/>
            <p:nvPr/>
          </p:nvSpPr>
          <p:spPr>
            <a:xfrm>
              <a:off x="1054783" y="1029605"/>
              <a:ext cx="7587000" cy="226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 name="Google Shape;67;p10"/>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
        <p:nvSpPr>
          <p:cNvPr id="68" name="Google Shape;68;p10"/>
          <p:cNvSpPr txBox="1"/>
          <p:nvPr>
            <p:ph type="title"/>
          </p:nvPr>
        </p:nvSpPr>
        <p:spPr>
          <a:xfrm>
            <a:off x="720000" y="2233875"/>
            <a:ext cx="7704000" cy="6153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300"/>
              <a:buNone/>
              <a:defRPr sz="3000"/>
            </a:lvl1pPr>
            <a:lvl2pPr lvl="1" rtl="0" algn="ctr">
              <a:spcBef>
                <a:spcPts val="0"/>
              </a:spcBef>
              <a:spcAft>
                <a:spcPts val="0"/>
              </a:spcAft>
              <a:buSzPts val="3300"/>
              <a:buNone/>
              <a:defRPr/>
            </a:lvl2pPr>
            <a:lvl3pPr lvl="2" rtl="0" algn="ctr">
              <a:spcBef>
                <a:spcPts val="0"/>
              </a:spcBef>
              <a:spcAft>
                <a:spcPts val="0"/>
              </a:spcAft>
              <a:buSzPts val="3300"/>
              <a:buNone/>
              <a:defRPr/>
            </a:lvl3pPr>
            <a:lvl4pPr lvl="3" rtl="0" algn="ctr">
              <a:spcBef>
                <a:spcPts val="0"/>
              </a:spcBef>
              <a:spcAft>
                <a:spcPts val="0"/>
              </a:spcAft>
              <a:buSzPts val="3300"/>
              <a:buNone/>
              <a:defRPr/>
            </a:lvl4pPr>
            <a:lvl5pPr lvl="4" rtl="0" algn="ctr">
              <a:spcBef>
                <a:spcPts val="0"/>
              </a:spcBef>
              <a:spcAft>
                <a:spcPts val="0"/>
              </a:spcAft>
              <a:buSzPts val="3300"/>
              <a:buNone/>
              <a:defRPr/>
            </a:lvl5pPr>
            <a:lvl6pPr lvl="5" rtl="0" algn="ctr">
              <a:spcBef>
                <a:spcPts val="0"/>
              </a:spcBef>
              <a:spcAft>
                <a:spcPts val="0"/>
              </a:spcAft>
              <a:buSzPts val="3300"/>
              <a:buNone/>
              <a:defRPr/>
            </a:lvl6pPr>
            <a:lvl7pPr lvl="6" rtl="0" algn="ctr">
              <a:spcBef>
                <a:spcPts val="0"/>
              </a:spcBef>
              <a:spcAft>
                <a:spcPts val="0"/>
              </a:spcAft>
              <a:buSzPts val="3300"/>
              <a:buNone/>
              <a:defRPr/>
            </a:lvl7pPr>
            <a:lvl8pPr lvl="7" rtl="0" algn="ctr">
              <a:spcBef>
                <a:spcPts val="0"/>
              </a:spcBef>
              <a:spcAft>
                <a:spcPts val="0"/>
              </a:spcAft>
              <a:buSzPts val="3300"/>
              <a:buNone/>
              <a:defRPr/>
            </a:lvl8pPr>
            <a:lvl9pPr lvl="8" rtl="0" algn="ctr">
              <a:spcBef>
                <a:spcPts val="0"/>
              </a:spcBef>
              <a:spcAft>
                <a:spcPts val="0"/>
              </a:spcAft>
              <a:buSzPts val="33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9" name="Shape 69"/>
        <p:cNvGrpSpPr/>
        <p:nvPr/>
      </p:nvGrpSpPr>
      <p:grpSpPr>
        <a:xfrm>
          <a:off x="0" y="0"/>
          <a:ext cx="0" cy="0"/>
          <a:chOff x="0" y="0"/>
          <a:chExt cx="0" cy="0"/>
        </a:xfrm>
      </p:grpSpPr>
      <p:sp>
        <p:nvSpPr>
          <p:cNvPr id="70" name="Google Shape;70;p11"/>
          <p:cNvSpPr txBox="1"/>
          <p:nvPr>
            <p:ph hasCustomPrompt="1" type="title"/>
          </p:nvPr>
        </p:nvSpPr>
        <p:spPr>
          <a:xfrm>
            <a:off x="3030250" y="1291525"/>
            <a:ext cx="4711500" cy="1198200"/>
          </a:xfrm>
          <a:prstGeom prst="rect">
            <a:avLst/>
          </a:prstGeom>
        </p:spPr>
        <p:txBody>
          <a:bodyPr anchorCtr="0" anchor="b" bIns="91425" lIns="91425" spcFirstLastPara="1" rIns="91425" wrap="square" tIns="91425">
            <a:noAutofit/>
          </a:bodyPr>
          <a:lstStyle>
            <a:lvl1pPr lvl="0" rtl="0">
              <a:spcBef>
                <a:spcPts val="0"/>
              </a:spcBef>
              <a:spcAft>
                <a:spcPts val="0"/>
              </a:spcAft>
              <a:buSzPts val="9600"/>
              <a:buNone/>
              <a:defRPr sz="66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71" name="Google Shape;71;p11"/>
          <p:cNvSpPr txBox="1"/>
          <p:nvPr>
            <p:ph idx="1" type="subTitle"/>
          </p:nvPr>
        </p:nvSpPr>
        <p:spPr>
          <a:xfrm>
            <a:off x="4173275" y="3581850"/>
            <a:ext cx="3169800" cy="67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72" name="Google Shape;72;p11"/>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
        <p:nvSpPr>
          <p:cNvPr id="73" name="Google Shape;73;p11"/>
          <p:cNvSpPr/>
          <p:nvPr/>
        </p:nvSpPr>
        <p:spPr>
          <a:xfrm>
            <a:off x="11575" y="0"/>
            <a:ext cx="3048600" cy="41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a:off x="3059300" y="0"/>
            <a:ext cx="6084600" cy="4149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75" name="Shape 7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2">
    <p:spTree>
      <p:nvGrpSpPr>
        <p:cNvPr id="76" name="Shape 76"/>
        <p:cNvGrpSpPr/>
        <p:nvPr/>
      </p:nvGrpSpPr>
      <p:grpSpPr>
        <a:xfrm>
          <a:off x="0" y="0"/>
          <a:ext cx="0" cy="0"/>
          <a:chOff x="0" y="0"/>
          <a:chExt cx="0" cy="0"/>
        </a:xfrm>
      </p:grpSpPr>
      <p:grpSp>
        <p:nvGrpSpPr>
          <p:cNvPr id="77" name="Google Shape;77;p13"/>
          <p:cNvGrpSpPr/>
          <p:nvPr/>
        </p:nvGrpSpPr>
        <p:grpSpPr>
          <a:xfrm>
            <a:off x="396500" y="170424"/>
            <a:ext cx="8360126" cy="4398447"/>
            <a:chOff x="1054783" y="1029605"/>
            <a:chExt cx="7587010" cy="3902100"/>
          </a:xfrm>
        </p:grpSpPr>
        <p:sp>
          <p:nvSpPr>
            <p:cNvPr id="78" name="Google Shape;78;p13"/>
            <p:cNvSpPr/>
            <p:nvPr/>
          </p:nvSpPr>
          <p:spPr>
            <a:xfrm>
              <a:off x="1054793" y="1029605"/>
              <a:ext cx="7587000" cy="3902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p:cNvSpPr/>
            <p:nvPr/>
          </p:nvSpPr>
          <p:spPr>
            <a:xfrm>
              <a:off x="1054783" y="1029605"/>
              <a:ext cx="7587000" cy="226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 name="Google Shape;80;p13"/>
          <p:cNvSpPr txBox="1"/>
          <p:nvPr>
            <p:ph type="ctrTitle"/>
          </p:nvPr>
        </p:nvSpPr>
        <p:spPr>
          <a:xfrm>
            <a:off x="1114016" y="1879714"/>
            <a:ext cx="3065100" cy="4041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2"/>
              </a:buClr>
              <a:buSzPts val="2000"/>
              <a:buNone/>
              <a:defRPr sz="2200"/>
            </a:lvl1pPr>
            <a:lvl2pPr lvl="1"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2pPr>
            <a:lvl3pPr lvl="2"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3pPr>
            <a:lvl4pPr lvl="3"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4pPr>
            <a:lvl5pPr lvl="4"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5pPr>
            <a:lvl6pPr lvl="5"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6pPr>
            <a:lvl7pPr lvl="6"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7pPr>
            <a:lvl8pPr lvl="7"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8pPr>
            <a:lvl9pPr lvl="8"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9pPr>
          </a:lstStyle>
          <a:p/>
        </p:txBody>
      </p:sp>
      <p:sp>
        <p:nvSpPr>
          <p:cNvPr id="81" name="Google Shape;81;p13"/>
          <p:cNvSpPr txBox="1"/>
          <p:nvPr>
            <p:ph hasCustomPrompt="1" idx="2" type="title"/>
          </p:nvPr>
        </p:nvSpPr>
        <p:spPr>
          <a:xfrm>
            <a:off x="1113997" y="1269525"/>
            <a:ext cx="1298700" cy="6102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3000"/>
            </a:lvl1pPr>
            <a:lvl2pPr lvl="1"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2pPr>
            <a:lvl3pPr lvl="2"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3pPr>
            <a:lvl4pPr lvl="3"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4pPr>
            <a:lvl5pPr lvl="4"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5pPr>
            <a:lvl6pPr lvl="5"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6pPr>
            <a:lvl7pPr lvl="6"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7pPr>
            <a:lvl8pPr lvl="7"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8pPr>
            <a:lvl9pPr lvl="8"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9pPr>
          </a:lstStyle>
          <a:p>
            <a:r>
              <a:t>xx%</a:t>
            </a:r>
          </a:p>
        </p:txBody>
      </p:sp>
      <p:sp>
        <p:nvSpPr>
          <p:cNvPr id="82" name="Google Shape;82;p13"/>
          <p:cNvSpPr txBox="1"/>
          <p:nvPr>
            <p:ph idx="3" type="ctrTitle"/>
          </p:nvPr>
        </p:nvSpPr>
        <p:spPr>
          <a:xfrm>
            <a:off x="1114008" y="2892814"/>
            <a:ext cx="3065100" cy="4041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2"/>
              </a:buClr>
              <a:buSzPts val="2000"/>
              <a:buNone/>
              <a:defRPr sz="2200"/>
            </a:lvl1pPr>
            <a:lvl2pPr lvl="1"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2pPr>
            <a:lvl3pPr lvl="2"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3pPr>
            <a:lvl4pPr lvl="3"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4pPr>
            <a:lvl5pPr lvl="4"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5pPr>
            <a:lvl6pPr lvl="5"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6pPr>
            <a:lvl7pPr lvl="6"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7pPr>
            <a:lvl8pPr lvl="7"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8pPr>
            <a:lvl9pPr lvl="8"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9pPr>
          </a:lstStyle>
          <a:p/>
        </p:txBody>
      </p:sp>
      <p:sp>
        <p:nvSpPr>
          <p:cNvPr id="83" name="Google Shape;83;p13"/>
          <p:cNvSpPr txBox="1"/>
          <p:nvPr>
            <p:ph hasCustomPrompt="1" idx="4" type="title"/>
          </p:nvPr>
        </p:nvSpPr>
        <p:spPr>
          <a:xfrm>
            <a:off x="1113997" y="2283824"/>
            <a:ext cx="1298700" cy="6102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3000"/>
            </a:lvl1pPr>
            <a:lvl2pPr lvl="1"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2pPr>
            <a:lvl3pPr lvl="2"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3pPr>
            <a:lvl4pPr lvl="3"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4pPr>
            <a:lvl5pPr lvl="4"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5pPr>
            <a:lvl6pPr lvl="5"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6pPr>
            <a:lvl7pPr lvl="6"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7pPr>
            <a:lvl8pPr lvl="7"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8pPr>
            <a:lvl9pPr lvl="8"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9pPr>
          </a:lstStyle>
          <a:p>
            <a:r>
              <a:t>xx%</a:t>
            </a:r>
          </a:p>
        </p:txBody>
      </p:sp>
      <p:sp>
        <p:nvSpPr>
          <p:cNvPr id="84" name="Google Shape;84;p13"/>
          <p:cNvSpPr txBox="1"/>
          <p:nvPr>
            <p:ph idx="5" type="ctrTitle"/>
          </p:nvPr>
        </p:nvSpPr>
        <p:spPr>
          <a:xfrm>
            <a:off x="1114107" y="3908761"/>
            <a:ext cx="3065100" cy="4041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2"/>
              </a:buClr>
              <a:buSzPts val="2000"/>
              <a:buNone/>
              <a:defRPr sz="2200"/>
            </a:lvl1pPr>
            <a:lvl2pPr lvl="1"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2pPr>
            <a:lvl3pPr lvl="2"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3pPr>
            <a:lvl4pPr lvl="3"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4pPr>
            <a:lvl5pPr lvl="4"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5pPr>
            <a:lvl6pPr lvl="5"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6pPr>
            <a:lvl7pPr lvl="6"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7pPr>
            <a:lvl8pPr lvl="7"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8pPr>
            <a:lvl9pPr lvl="8"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9pPr>
          </a:lstStyle>
          <a:p/>
        </p:txBody>
      </p:sp>
      <p:sp>
        <p:nvSpPr>
          <p:cNvPr id="85" name="Google Shape;85;p13"/>
          <p:cNvSpPr txBox="1"/>
          <p:nvPr>
            <p:ph hasCustomPrompt="1" idx="6" type="title"/>
          </p:nvPr>
        </p:nvSpPr>
        <p:spPr>
          <a:xfrm>
            <a:off x="1113998" y="3298125"/>
            <a:ext cx="1298700" cy="6090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3000"/>
            </a:lvl1pPr>
            <a:lvl2pPr lvl="1"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2pPr>
            <a:lvl3pPr lvl="2"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3pPr>
            <a:lvl4pPr lvl="3"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4pPr>
            <a:lvl5pPr lvl="4"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5pPr>
            <a:lvl6pPr lvl="5"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6pPr>
            <a:lvl7pPr lvl="6"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7pPr>
            <a:lvl8pPr lvl="7"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8pPr>
            <a:lvl9pPr lvl="8"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9pPr>
          </a:lstStyle>
          <a:p>
            <a:r>
              <a:t>xx%</a:t>
            </a:r>
          </a:p>
        </p:txBody>
      </p:sp>
      <p:sp>
        <p:nvSpPr>
          <p:cNvPr id="86" name="Google Shape;86;p13"/>
          <p:cNvSpPr txBox="1"/>
          <p:nvPr>
            <p:ph hasCustomPrompt="1" idx="7" type="title"/>
          </p:nvPr>
        </p:nvSpPr>
        <p:spPr>
          <a:xfrm>
            <a:off x="4965997" y="1270125"/>
            <a:ext cx="1298700" cy="6090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SzPts val="3600"/>
              <a:buNone/>
              <a:defRPr sz="3000"/>
            </a:lvl1pPr>
            <a:lvl2pPr lvl="1"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2pPr>
            <a:lvl3pPr lvl="2"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3pPr>
            <a:lvl4pPr lvl="3"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4pPr>
            <a:lvl5pPr lvl="4"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5pPr>
            <a:lvl6pPr lvl="5"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6pPr>
            <a:lvl7pPr lvl="6"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7pPr>
            <a:lvl8pPr lvl="7"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8pPr>
            <a:lvl9pPr lvl="8"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9pPr>
          </a:lstStyle>
          <a:p>
            <a:r>
              <a:t>xx%</a:t>
            </a:r>
          </a:p>
        </p:txBody>
      </p:sp>
      <p:sp>
        <p:nvSpPr>
          <p:cNvPr id="87" name="Google Shape;87;p13"/>
          <p:cNvSpPr txBox="1"/>
          <p:nvPr>
            <p:ph idx="8" type="ctrTitle"/>
          </p:nvPr>
        </p:nvSpPr>
        <p:spPr>
          <a:xfrm>
            <a:off x="4966007" y="1879725"/>
            <a:ext cx="3065100" cy="4041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lt2"/>
              </a:buClr>
              <a:buSzPts val="2000"/>
              <a:buNone/>
              <a:defRPr sz="2200"/>
            </a:lvl1pPr>
            <a:lvl2pPr lvl="1"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2pPr>
            <a:lvl3pPr lvl="2"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3pPr>
            <a:lvl4pPr lvl="3"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4pPr>
            <a:lvl5pPr lvl="4"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5pPr>
            <a:lvl6pPr lvl="5"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6pPr>
            <a:lvl7pPr lvl="6"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7pPr>
            <a:lvl8pPr lvl="7"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8pPr>
            <a:lvl9pPr lvl="8"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9pPr>
          </a:lstStyle>
          <a:p/>
        </p:txBody>
      </p:sp>
      <p:sp>
        <p:nvSpPr>
          <p:cNvPr id="88" name="Google Shape;88;p13"/>
          <p:cNvSpPr txBox="1"/>
          <p:nvPr>
            <p:ph idx="9" type="title"/>
          </p:nvPr>
        </p:nvSpPr>
        <p:spPr>
          <a:xfrm>
            <a:off x="719988" y="459128"/>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p:txBody>
      </p:sp>
      <p:sp>
        <p:nvSpPr>
          <p:cNvPr id="89" name="Google Shape;89;p13"/>
          <p:cNvSpPr txBox="1"/>
          <p:nvPr>
            <p:ph idx="13" type="ctrTitle"/>
          </p:nvPr>
        </p:nvSpPr>
        <p:spPr>
          <a:xfrm>
            <a:off x="4966007" y="2892814"/>
            <a:ext cx="3065100" cy="4041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2"/>
              </a:buClr>
              <a:buSzPts val="2000"/>
              <a:buNone/>
              <a:defRPr sz="2200"/>
            </a:lvl1pPr>
            <a:lvl2pPr lvl="1"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2pPr>
            <a:lvl3pPr lvl="2"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3pPr>
            <a:lvl4pPr lvl="3"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4pPr>
            <a:lvl5pPr lvl="4"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5pPr>
            <a:lvl6pPr lvl="5"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6pPr>
            <a:lvl7pPr lvl="6"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7pPr>
            <a:lvl8pPr lvl="7"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8pPr>
            <a:lvl9pPr lvl="8"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9pPr>
          </a:lstStyle>
          <a:p/>
        </p:txBody>
      </p:sp>
      <p:sp>
        <p:nvSpPr>
          <p:cNvPr id="90" name="Google Shape;90;p13"/>
          <p:cNvSpPr txBox="1"/>
          <p:nvPr>
            <p:ph hasCustomPrompt="1" idx="14" type="title"/>
          </p:nvPr>
        </p:nvSpPr>
        <p:spPr>
          <a:xfrm>
            <a:off x="4965997" y="2283824"/>
            <a:ext cx="1298700" cy="6090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3000"/>
            </a:lvl1pPr>
            <a:lvl2pPr lvl="1"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2pPr>
            <a:lvl3pPr lvl="2"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3pPr>
            <a:lvl4pPr lvl="3"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4pPr>
            <a:lvl5pPr lvl="4"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5pPr>
            <a:lvl6pPr lvl="5"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6pPr>
            <a:lvl7pPr lvl="6"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7pPr>
            <a:lvl8pPr lvl="7"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8pPr>
            <a:lvl9pPr lvl="8"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9pPr>
          </a:lstStyle>
          <a:p>
            <a:r>
              <a:t>xx%</a:t>
            </a:r>
          </a:p>
        </p:txBody>
      </p:sp>
      <p:sp>
        <p:nvSpPr>
          <p:cNvPr id="91" name="Google Shape;91;p13"/>
          <p:cNvSpPr txBox="1"/>
          <p:nvPr>
            <p:ph hasCustomPrompt="1" idx="15" type="title"/>
          </p:nvPr>
        </p:nvSpPr>
        <p:spPr>
          <a:xfrm>
            <a:off x="4965997" y="3298125"/>
            <a:ext cx="1298700" cy="6090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SzPts val="3600"/>
              <a:buNone/>
              <a:defRPr sz="3000"/>
            </a:lvl1pPr>
            <a:lvl2pPr lvl="1"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2pPr>
            <a:lvl3pPr lvl="2"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3pPr>
            <a:lvl4pPr lvl="3"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4pPr>
            <a:lvl5pPr lvl="4"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5pPr>
            <a:lvl6pPr lvl="5"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6pPr>
            <a:lvl7pPr lvl="6"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7pPr>
            <a:lvl8pPr lvl="7"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8pPr>
            <a:lvl9pPr lvl="8" rtl="0" algn="r">
              <a:spcBef>
                <a:spcPts val="0"/>
              </a:spcBef>
              <a:spcAft>
                <a:spcPts val="0"/>
              </a:spcAft>
              <a:buSzPts val="3600"/>
              <a:buFont typeface="Fira Sans Extra Condensed"/>
              <a:buNone/>
              <a:defRPr b="0" sz="3600">
                <a:latin typeface="Fira Sans Extra Condensed"/>
                <a:ea typeface="Fira Sans Extra Condensed"/>
                <a:cs typeface="Fira Sans Extra Condensed"/>
                <a:sym typeface="Fira Sans Extra Condensed"/>
              </a:defRPr>
            </a:lvl9pPr>
          </a:lstStyle>
          <a:p>
            <a:r>
              <a:t>xx%</a:t>
            </a:r>
          </a:p>
        </p:txBody>
      </p:sp>
      <p:sp>
        <p:nvSpPr>
          <p:cNvPr id="92" name="Google Shape;92;p13"/>
          <p:cNvSpPr txBox="1"/>
          <p:nvPr>
            <p:ph idx="16" type="ctrTitle"/>
          </p:nvPr>
        </p:nvSpPr>
        <p:spPr>
          <a:xfrm>
            <a:off x="4966007" y="3908750"/>
            <a:ext cx="3065100" cy="4041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lt2"/>
              </a:buClr>
              <a:buSzPts val="2000"/>
              <a:buNone/>
              <a:defRPr sz="2200"/>
            </a:lvl1pPr>
            <a:lvl2pPr lvl="1"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2pPr>
            <a:lvl3pPr lvl="2"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3pPr>
            <a:lvl4pPr lvl="3"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4pPr>
            <a:lvl5pPr lvl="4"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5pPr>
            <a:lvl6pPr lvl="5"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6pPr>
            <a:lvl7pPr lvl="6"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7pPr>
            <a:lvl8pPr lvl="7"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8pPr>
            <a:lvl9pPr lvl="8" rtl="0">
              <a:spcBef>
                <a:spcPts val="0"/>
              </a:spcBef>
              <a:spcAft>
                <a:spcPts val="0"/>
              </a:spcAft>
              <a:buClr>
                <a:schemeClr val="lt2"/>
              </a:buClr>
              <a:buSzPts val="2000"/>
              <a:buFont typeface="Denk One"/>
              <a:buNone/>
              <a:defRPr sz="2000">
                <a:solidFill>
                  <a:schemeClr val="lt2"/>
                </a:solidFill>
                <a:latin typeface="Denk One"/>
                <a:ea typeface="Denk One"/>
                <a:cs typeface="Denk One"/>
                <a:sym typeface="Denk One"/>
              </a:defRPr>
            </a:lvl9pPr>
          </a:lstStyle>
          <a:p/>
        </p:txBody>
      </p:sp>
      <p:sp>
        <p:nvSpPr>
          <p:cNvPr id="93" name="Google Shape;93;p13"/>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2_1_1_1_1_1_1">
    <p:spTree>
      <p:nvGrpSpPr>
        <p:cNvPr id="94" name="Shape 94"/>
        <p:cNvGrpSpPr/>
        <p:nvPr/>
      </p:nvGrpSpPr>
      <p:grpSpPr>
        <a:xfrm>
          <a:off x="0" y="0"/>
          <a:ext cx="0" cy="0"/>
          <a:chOff x="0" y="0"/>
          <a:chExt cx="0" cy="0"/>
        </a:xfrm>
      </p:grpSpPr>
      <p:grpSp>
        <p:nvGrpSpPr>
          <p:cNvPr id="95" name="Google Shape;95;p14"/>
          <p:cNvGrpSpPr/>
          <p:nvPr/>
        </p:nvGrpSpPr>
        <p:grpSpPr>
          <a:xfrm>
            <a:off x="396500" y="170424"/>
            <a:ext cx="8360126" cy="4398447"/>
            <a:chOff x="1054783" y="1029605"/>
            <a:chExt cx="7587010" cy="3902100"/>
          </a:xfrm>
        </p:grpSpPr>
        <p:sp>
          <p:nvSpPr>
            <p:cNvPr id="96" name="Google Shape;96;p14"/>
            <p:cNvSpPr/>
            <p:nvPr/>
          </p:nvSpPr>
          <p:spPr>
            <a:xfrm>
              <a:off x="1054793" y="1029605"/>
              <a:ext cx="7587000" cy="3902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4"/>
            <p:cNvSpPr/>
            <p:nvPr/>
          </p:nvSpPr>
          <p:spPr>
            <a:xfrm>
              <a:off x="1054783" y="1029605"/>
              <a:ext cx="7587000" cy="226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 name="Google Shape;98;p14"/>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
        <p:nvSpPr>
          <p:cNvPr id="99" name="Google Shape;99;p14"/>
          <p:cNvSpPr txBox="1"/>
          <p:nvPr>
            <p:ph idx="1" type="body"/>
          </p:nvPr>
        </p:nvSpPr>
        <p:spPr>
          <a:xfrm>
            <a:off x="720000" y="1355450"/>
            <a:ext cx="3453900" cy="16233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chemeClr val="lt2"/>
              </a:buClr>
              <a:buSzPts val="1200"/>
              <a:buFont typeface="Anaheim"/>
              <a:buChar char="●"/>
              <a:defRPr sz="1200"/>
            </a:lvl1pPr>
            <a:lvl2pPr indent="-304800" lvl="1" marL="914400" rtl="0">
              <a:spcBef>
                <a:spcPts val="0"/>
              </a:spcBef>
              <a:spcAft>
                <a:spcPts val="0"/>
              </a:spcAft>
              <a:buClr>
                <a:srgbClr val="434343"/>
              </a:buClr>
              <a:buSzPts val="1200"/>
              <a:buFont typeface="Anaheim"/>
              <a:buChar char="○"/>
              <a:defRPr/>
            </a:lvl2pPr>
            <a:lvl3pPr indent="-304800" lvl="2" marL="1371600" rtl="0">
              <a:spcBef>
                <a:spcPts val="0"/>
              </a:spcBef>
              <a:spcAft>
                <a:spcPts val="0"/>
              </a:spcAft>
              <a:buClr>
                <a:srgbClr val="434343"/>
              </a:buClr>
              <a:buSzPts val="1200"/>
              <a:buFont typeface="Anaheim"/>
              <a:buChar char="■"/>
              <a:defRPr/>
            </a:lvl3pPr>
            <a:lvl4pPr indent="-304800" lvl="3" marL="1828800" rtl="0">
              <a:spcBef>
                <a:spcPts val="0"/>
              </a:spcBef>
              <a:spcAft>
                <a:spcPts val="0"/>
              </a:spcAft>
              <a:buClr>
                <a:srgbClr val="434343"/>
              </a:buClr>
              <a:buSzPts val="1200"/>
              <a:buFont typeface="Anaheim"/>
              <a:buChar char="●"/>
              <a:defRPr/>
            </a:lvl4pPr>
            <a:lvl5pPr indent="-304800" lvl="4" marL="2286000" rtl="0">
              <a:spcBef>
                <a:spcPts val="0"/>
              </a:spcBef>
              <a:spcAft>
                <a:spcPts val="0"/>
              </a:spcAft>
              <a:buClr>
                <a:srgbClr val="434343"/>
              </a:buClr>
              <a:buSzPts val="1200"/>
              <a:buFont typeface="Anaheim"/>
              <a:buChar char="○"/>
              <a:defRPr/>
            </a:lvl5pPr>
            <a:lvl6pPr indent="-304800" lvl="5" marL="2743200" rtl="0">
              <a:spcBef>
                <a:spcPts val="0"/>
              </a:spcBef>
              <a:spcAft>
                <a:spcPts val="0"/>
              </a:spcAft>
              <a:buClr>
                <a:srgbClr val="434343"/>
              </a:buClr>
              <a:buSzPts val="1200"/>
              <a:buFont typeface="Anaheim"/>
              <a:buChar char="■"/>
              <a:defRPr/>
            </a:lvl6pPr>
            <a:lvl7pPr indent="-304800" lvl="6" marL="3200400" rtl="0">
              <a:spcBef>
                <a:spcPts val="0"/>
              </a:spcBef>
              <a:spcAft>
                <a:spcPts val="0"/>
              </a:spcAft>
              <a:buClr>
                <a:srgbClr val="434343"/>
              </a:buClr>
              <a:buSzPts val="1200"/>
              <a:buFont typeface="Anaheim"/>
              <a:buChar char="●"/>
              <a:defRPr/>
            </a:lvl7pPr>
            <a:lvl8pPr indent="-304800" lvl="7" marL="3657600" rtl="0">
              <a:spcBef>
                <a:spcPts val="0"/>
              </a:spcBef>
              <a:spcAft>
                <a:spcPts val="0"/>
              </a:spcAft>
              <a:buClr>
                <a:srgbClr val="434343"/>
              </a:buClr>
              <a:buSzPts val="1200"/>
              <a:buFont typeface="Anaheim"/>
              <a:buChar char="○"/>
              <a:defRPr/>
            </a:lvl8pPr>
            <a:lvl9pPr indent="-304800" lvl="8" marL="4114800" rtl="0">
              <a:spcBef>
                <a:spcPts val="0"/>
              </a:spcBef>
              <a:spcAft>
                <a:spcPts val="0"/>
              </a:spcAft>
              <a:buClr>
                <a:srgbClr val="434343"/>
              </a:buClr>
              <a:buSzPts val="1200"/>
              <a:buFont typeface="Anaheim"/>
              <a:buChar char="■"/>
              <a:defRPr/>
            </a:lvl9pPr>
          </a:lstStyle>
          <a:p/>
        </p:txBody>
      </p:sp>
      <p:sp>
        <p:nvSpPr>
          <p:cNvPr id="100" name="Google Shape;100;p14"/>
          <p:cNvSpPr txBox="1"/>
          <p:nvPr>
            <p:ph type="title"/>
          </p:nvPr>
        </p:nvSpPr>
        <p:spPr>
          <a:xfrm>
            <a:off x="719988" y="459128"/>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0">
    <p:spTree>
      <p:nvGrpSpPr>
        <p:cNvPr id="101" name="Shape 101"/>
        <p:cNvGrpSpPr/>
        <p:nvPr/>
      </p:nvGrpSpPr>
      <p:grpSpPr>
        <a:xfrm>
          <a:off x="0" y="0"/>
          <a:ext cx="0" cy="0"/>
          <a:chOff x="0" y="0"/>
          <a:chExt cx="0" cy="0"/>
        </a:xfrm>
      </p:grpSpPr>
      <p:grpSp>
        <p:nvGrpSpPr>
          <p:cNvPr id="102" name="Google Shape;102;p15"/>
          <p:cNvGrpSpPr/>
          <p:nvPr/>
        </p:nvGrpSpPr>
        <p:grpSpPr>
          <a:xfrm>
            <a:off x="396500" y="170424"/>
            <a:ext cx="8360126" cy="4398447"/>
            <a:chOff x="1054783" y="1029605"/>
            <a:chExt cx="7587010" cy="3902100"/>
          </a:xfrm>
        </p:grpSpPr>
        <p:sp>
          <p:nvSpPr>
            <p:cNvPr id="103" name="Google Shape;103;p15"/>
            <p:cNvSpPr/>
            <p:nvPr/>
          </p:nvSpPr>
          <p:spPr>
            <a:xfrm>
              <a:off x="1054793" y="1029605"/>
              <a:ext cx="7587000" cy="3902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5"/>
            <p:cNvSpPr/>
            <p:nvPr/>
          </p:nvSpPr>
          <p:spPr>
            <a:xfrm>
              <a:off x="1054783" y="1029605"/>
              <a:ext cx="7587000" cy="226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5" name="Google Shape;105;p15"/>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
        <p:nvSpPr>
          <p:cNvPr id="106" name="Google Shape;106;p15"/>
          <p:cNvSpPr txBox="1"/>
          <p:nvPr>
            <p:ph idx="1" type="body"/>
          </p:nvPr>
        </p:nvSpPr>
        <p:spPr>
          <a:xfrm>
            <a:off x="720000" y="1357275"/>
            <a:ext cx="4209600" cy="24927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chemeClr val="lt2"/>
              </a:buClr>
              <a:buSzPts val="1200"/>
              <a:buFont typeface="Anaheim"/>
              <a:buChar char="●"/>
              <a:defRPr/>
            </a:lvl1pPr>
            <a:lvl2pPr indent="-304800" lvl="1" marL="914400" rtl="0">
              <a:spcBef>
                <a:spcPts val="0"/>
              </a:spcBef>
              <a:spcAft>
                <a:spcPts val="0"/>
              </a:spcAft>
              <a:buClr>
                <a:srgbClr val="434343"/>
              </a:buClr>
              <a:buSzPts val="1200"/>
              <a:buFont typeface="Anaheim"/>
              <a:buChar char="○"/>
              <a:defRPr/>
            </a:lvl2pPr>
            <a:lvl3pPr indent="-304800" lvl="2" marL="1371600" rtl="0">
              <a:spcBef>
                <a:spcPts val="0"/>
              </a:spcBef>
              <a:spcAft>
                <a:spcPts val="0"/>
              </a:spcAft>
              <a:buClr>
                <a:srgbClr val="434343"/>
              </a:buClr>
              <a:buSzPts val="1200"/>
              <a:buFont typeface="Anaheim"/>
              <a:buChar char="■"/>
              <a:defRPr/>
            </a:lvl3pPr>
            <a:lvl4pPr indent="-304800" lvl="3" marL="1828800" rtl="0">
              <a:spcBef>
                <a:spcPts val="0"/>
              </a:spcBef>
              <a:spcAft>
                <a:spcPts val="0"/>
              </a:spcAft>
              <a:buClr>
                <a:srgbClr val="434343"/>
              </a:buClr>
              <a:buSzPts val="1200"/>
              <a:buFont typeface="Anaheim"/>
              <a:buChar char="●"/>
              <a:defRPr/>
            </a:lvl4pPr>
            <a:lvl5pPr indent="-304800" lvl="4" marL="2286000" rtl="0">
              <a:spcBef>
                <a:spcPts val="0"/>
              </a:spcBef>
              <a:spcAft>
                <a:spcPts val="0"/>
              </a:spcAft>
              <a:buClr>
                <a:srgbClr val="434343"/>
              </a:buClr>
              <a:buSzPts val="1200"/>
              <a:buFont typeface="Anaheim"/>
              <a:buChar char="○"/>
              <a:defRPr/>
            </a:lvl5pPr>
            <a:lvl6pPr indent="-304800" lvl="5" marL="2743200" rtl="0">
              <a:spcBef>
                <a:spcPts val="0"/>
              </a:spcBef>
              <a:spcAft>
                <a:spcPts val="0"/>
              </a:spcAft>
              <a:buClr>
                <a:srgbClr val="434343"/>
              </a:buClr>
              <a:buSzPts val="1200"/>
              <a:buFont typeface="Anaheim"/>
              <a:buChar char="■"/>
              <a:defRPr/>
            </a:lvl6pPr>
            <a:lvl7pPr indent="-304800" lvl="6" marL="3200400" rtl="0">
              <a:spcBef>
                <a:spcPts val="0"/>
              </a:spcBef>
              <a:spcAft>
                <a:spcPts val="0"/>
              </a:spcAft>
              <a:buClr>
                <a:srgbClr val="434343"/>
              </a:buClr>
              <a:buSzPts val="1200"/>
              <a:buFont typeface="Anaheim"/>
              <a:buChar char="●"/>
              <a:defRPr/>
            </a:lvl7pPr>
            <a:lvl8pPr indent="-304800" lvl="7" marL="3657600" rtl="0">
              <a:spcBef>
                <a:spcPts val="0"/>
              </a:spcBef>
              <a:spcAft>
                <a:spcPts val="0"/>
              </a:spcAft>
              <a:buClr>
                <a:srgbClr val="434343"/>
              </a:buClr>
              <a:buSzPts val="1200"/>
              <a:buFont typeface="Anaheim"/>
              <a:buChar char="○"/>
              <a:defRPr/>
            </a:lvl8pPr>
            <a:lvl9pPr indent="-304800" lvl="8" marL="4114800" rtl="0">
              <a:spcBef>
                <a:spcPts val="0"/>
              </a:spcBef>
              <a:spcAft>
                <a:spcPts val="0"/>
              </a:spcAft>
              <a:buClr>
                <a:srgbClr val="434343"/>
              </a:buClr>
              <a:buSzPts val="1200"/>
              <a:buFont typeface="Anaheim"/>
              <a:buChar char="■"/>
              <a:defRPr/>
            </a:lvl9pPr>
          </a:lstStyle>
          <a:p/>
        </p:txBody>
      </p:sp>
      <p:sp>
        <p:nvSpPr>
          <p:cNvPr id="107" name="Google Shape;107;p15"/>
          <p:cNvSpPr txBox="1"/>
          <p:nvPr>
            <p:ph type="title"/>
          </p:nvPr>
        </p:nvSpPr>
        <p:spPr>
          <a:xfrm>
            <a:off x="719988" y="459128"/>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3">
    <p:spTree>
      <p:nvGrpSpPr>
        <p:cNvPr id="108" name="Shape 108"/>
        <p:cNvGrpSpPr/>
        <p:nvPr/>
      </p:nvGrpSpPr>
      <p:grpSpPr>
        <a:xfrm>
          <a:off x="0" y="0"/>
          <a:ext cx="0" cy="0"/>
          <a:chOff x="0" y="0"/>
          <a:chExt cx="0" cy="0"/>
        </a:xfrm>
      </p:grpSpPr>
      <p:grpSp>
        <p:nvGrpSpPr>
          <p:cNvPr id="109" name="Google Shape;109;p16"/>
          <p:cNvGrpSpPr/>
          <p:nvPr/>
        </p:nvGrpSpPr>
        <p:grpSpPr>
          <a:xfrm>
            <a:off x="396500" y="170424"/>
            <a:ext cx="8360126" cy="4398447"/>
            <a:chOff x="1054783" y="1029605"/>
            <a:chExt cx="7587010" cy="3902100"/>
          </a:xfrm>
        </p:grpSpPr>
        <p:sp>
          <p:nvSpPr>
            <p:cNvPr id="110" name="Google Shape;110;p16"/>
            <p:cNvSpPr/>
            <p:nvPr/>
          </p:nvSpPr>
          <p:spPr>
            <a:xfrm>
              <a:off x="1054793" y="1029605"/>
              <a:ext cx="7587000" cy="3902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6"/>
            <p:cNvSpPr/>
            <p:nvPr/>
          </p:nvSpPr>
          <p:spPr>
            <a:xfrm>
              <a:off x="1054783" y="1029605"/>
              <a:ext cx="7587000" cy="226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2" name="Google Shape;112;p16"/>
          <p:cNvSpPr txBox="1"/>
          <p:nvPr>
            <p:ph type="title"/>
          </p:nvPr>
        </p:nvSpPr>
        <p:spPr>
          <a:xfrm>
            <a:off x="720000" y="1448625"/>
            <a:ext cx="2257200" cy="402300"/>
          </a:xfrm>
          <a:prstGeom prst="rect">
            <a:avLst/>
          </a:prstGeom>
        </p:spPr>
        <p:txBody>
          <a:bodyPr anchorCtr="0" anchor="b" bIns="91425" lIns="91425" spcFirstLastPara="1" rIns="91425" wrap="square" tIns="91425">
            <a:noAutofit/>
          </a:bodyPr>
          <a:lstStyle>
            <a:lvl1pPr lvl="0" rtl="0">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113" name="Google Shape;113;p16"/>
          <p:cNvSpPr txBox="1"/>
          <p:nvPr>
            <p:ph idx="1" type="subTitle"/>
          </p:nvPr>
        </p:nvSpPr>
        <p:spPr>
          <a:xfrm>
            <a:off x="720176" y="1807975"/>
            <a:ext cx="2257200" cy="203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14" name="Google Shape;114;p16"/>
          <p:cNvSpPr txBox="1"/>
          <p:nvPr>
            <p:ph idx="2" type="title"/>
          </p:nvPr>
        </p:nvSpPr>
        <p:spPr>
          <a:xfrm>
            <a:off x="3491775" y="1448625"/>
            <a:ext cx="2257500" cy="390000"/>
          </a:xfrm>
          <a:prstGeom prst="rect">
            <a:avLst/>
          </a:prstGeom>
        </p:spPr>
        <p:txBody>
          <a:bodyPr anchorCtr="0" anchor="b" bIns="91425" lIns="91425" spcFirstLastPara="1" rIns="91425" wrap="square" tIns="91425">
            <a:noAutofit/>
          </a:bodyPr>
          <a:lstStyle>
            <a:lvl1pPr lvl="0" rtl="0">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115" name="Google Shape;115;p16"/>
          <p:cNvSpPr txBox="1"/>
          <p:nvPr>
            <p:ph idx="3" type="subTitle"/>
          </p:nvPr>
        </p:nvSpPr>
        <p:spPr>
          <a:xfrm>
            <a:off x="3491950" y="1807325"/>
            <a:ext cx="2257500" cy="203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16" name="Google Shape;116;p16"/>
          <p:cNvSpPr txBox="1"/>
          <p:nvPr>
            <p:ph idx="4" type="title"/>
          </p:nvPr>
        </p:nvSpPr>
        <p:spPr>
          <a:xfrm>
            <a:off x="6162250" y="1448625"/>
            <a:ext cx="2257500" cy="390000"/>
          </a:xfrm>
          <a:prstGeom prst="rect">
            <a:avLst/>
          </a:prstGeom>
        </p:spPr>
        <p:txBody>
          <a:bodyPr anchorCtr="0" anchor="b" bIns="91425" lIns="91425" spcFirstLastPara="1" rIns="91425" wrap="square" tIns="91425">
            <a:noAutofit/>
          </a:bodyPr>
          <a:lstStyle>
            <a:lvl1pPr lvl="0" rtl="0">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117" name="Google Shape;117;p16"/>
          <p:cNvSpPr txBox="1"/>
          <p:nvPr>
            <p:ph idx="5" type="subTitle"/>
          </p:nvPr>
        </p:nvSpPr>
        <p:spPr>
          <a:xfrm>
            <a:off x="6162250" y="1808000"/>
            <a:ext cx="2257500" cy="203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18" name="Google Shape;118;p16"/>
          <p:cNvSpPr txBox="1"/>
          <p:nvPr>
            <p:ph idx="6" type="title"/>
          </p:nvPr>
        </p:nvSpPr>
        <p:spPr>
          <a:xfrm>
            <a:off x="719988" y="459128"/>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p:txBody>
      </p:sp>
      <p:sp>
        <p:nvSpPr>
          <p:cNvPr id="119" name="Google Shape;119;p16"/>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4">
    <p:spTree>
      <p:nvGrpSpPr>
        <p:cNvPr id="120" name="Shape 120"/>
        <p:cNvGrpSpPr/>
        <p:nvPr/>
      </p:nvGrpSpPr>
      <p:grpSpPr>
        <a:xfrm>
          <a:off x="0" y="0"/>
          <a:ext cx="0" cy="0"/>
          <a:chOff x="0" y="0"/>
          <a:chExt cx="0" cy="0"/>
        </a:xfrm>
      </p:grpSpPr>
      <p:grpSp>
        <p:nvGrpSpPr>
          <p:cNvPr id="121" name="Google Shape;121;p17"/>
          <p:cNvGrpSpPr/>
          <p:nvPr/>
        </p:nvGrpSpPr>
        <p:grpSpPr>
          <a:xfrm>
            <a:off x="396500" y="170424"/>
            <a:ext cx="8360126" cy="4398447"/>
            <a:chOff x="1054783" y="1029605"/>
            <a:chExt cx="7587010" cy="3902100"/>
          </a:xfrm>
        </p:grpSpPr>
        <p:sp>
          <p:nvSpPr>
            <p:cNvPr id="122" name="Google Shape;122;p17"/>
            <p:cNvSpPr/>
            <p:nvPr/>
          </p:nvSpPr>
          <p:spPr>
            <a:xfrm>
              <a:off x="1054793" y="1029605"/>
              <a:ext cx="7587000" cy="3902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7"/>
            <p:cNvSpPr/>
            <p:nvPr/>
          </p:nvSpPr>
          <p:spPr>
            <a:xfrm>
              <a:off x="1054783" y="1029605"/>
              <a:ext cx="7587000" cy="226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 name="Google Shape;124;p17"/>
          <p:cNvSpPr txBox="1"/>
          <p:nvPr>
            <p:ph type="title"/>
          </p:nvPr>
        </p:nvSpPr>
        <p:spPr>
          <a:xfrm>
            <a:off x="717350" y="1295950"/>
            <a:ext cx="3728400" cy="405900"/>
          </a:xfrm>
          <a:prstGeom prst="rect">
            <a:avLst/>
          </a:prstGeom>
        </p:spPr>
        <p:txBody>
          <a:bodyPr anchorCtr="0" anchor="b" bIns="91425" lIns="91425" spcFirstLastPara="1" rIns="91425" wrap="square" tIns="91425">
            <a:noAutofit/>
          </a:bodyPr>
          <a:lstStyle>
            <a:lvl1pPr lvl="0" rtl="0">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125" name="Google Shape;125;p17"/>
          <p:cNvSpPr txBox="1"/>
          <p:nvPr>
            <p:ph idx="1" type="subTitle"/>
          </p:nvPr>
        </p:nvSpPr>
        <p:spPr>
          <a:xfrm>
            <a:off x="717350" y="1651849"/>
            <a:ext cx="3728400" cy="101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6" name="Google Shape;126;p17"/>
          <p:cNvSpPr txBox="1"/>
          <p:nvPr>
            <p:ph idx="2" type="title"/>
          </p:nvPr>
        </p:nvSpPr>
        <p:spPr>
          <a:xfrm>
            <a:off x="4691091" y="1295950"/>
            <a:ext cx="3728400" cy="405900"/>
          </a:xfrm>
          <a:prstGeom prst="rect">
            <a:avLst/>
          </a:prstGeom>
        </p:spPr>
        <p:txBody>
          <a:bodyPr anchorCtr="0" anchor="b" bIns="91425" lIns="91425" spcFirstLastPara="1" rIns="91425" wrap="square" tIns="91425">
            <a:noAutofit/>
          </a:bodyPr>
          <a:lstStyle>
            <a:lvl1pPr lvl="0" rtl="0">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127" name="Google Shape;127;p17"/>
          <p:cNvSpPr txBox="1"/>
          <p:nvPr>
            <p:ph idx="3" type="subTitle"/>
          </p:nvPr>
        </p:nvSpPr>
        <p:spPr>
          <a:xfrm>
            <a:off x="4691095" y="1651851"/>
            <a:ext cx="3728400" cy="101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8" name="Google Shape;128;p17"/>
          <p:cNvSpPr txBox="1"/>
          <p:nvPr>
            <p:ph idx="4" type="title"/>
          </p:nvPr>
        </p:nvSpPr>
        <p:spPr>
          <a:xfrm>
            <a:off x="717350" y="2865407"/>
            <a:ext cx="3728400" cy="405900"/>
          </a:xfrm>
          <a:prstGeom prst="rect">
            <a:avLst/>
          </a:prstGeom>
        </p:spPr>
        <p:txBody>
          <a:bodyPr anchorCtr="0" anchor="b" bIns="91425" lIns="91425" spcFirstLastPara="1" rIns="91425" wrap="square" tIns="91425">
            <a:noAutofit/>
          </a:bodyPr>
          <a:lstStyle>
            <a:lvl1pPr lvl="0" rtl="0">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129" name="Google Shape;129;p17"/>
          <p:cNvSpPr txBox="1"/>
          <p:nvPr>
            <p:ph idx="5" type="subTitle"/>
          </p:nvPr>
        </p:nvSpPr>
        <p:spPr>
          <a:xfrm>
            <a:off x="717350" y="3220675"/>
            <a:ext cx="3728400" cy="101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30" name="Google Shape;130;p17"/>
          <p:cNvSpPr txBox="1"/>
          <p:nvPr>
            <p:ph idx="6" type="title"/>
          </p:nvPr>
        </p:nvSpPr>
        <p:spPr>
          <a:xfrm>
            <a:off x="4691091" y="2865413"/>
            <a:ext cx="3728400" cy="405900"/>
          </a:xfrm>
          <a:prstGeom prst="rect">
            <a:avLst/>
          </a:prstGeom>
        </p:spPr>
        <p:txBody>
          <a:bodyPr anchorCtr="0" anchor="b" bIns="91425" lIns="91425" spcFirstLastPara="1" rIns="91425" wrap="square" tIns="91425">
            <a:noAutofit/>
          </a:bodyPr>
          <a:lstStyle>
            <a:lvl1pPr lvl="0" rtl="0">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131" name="Google Shape;131;p17"/>
          <p:cNvSpPr txBox="1"/>
          <p:nvPr>
            <p:ph idx="7" type="subTitle"/>
          </p:nvPr>
        </p:nvSpPr>
        <p:spPr>
          <a:xfrm>
            <a:off x="4691095" y="3220676"/>
            <a:ext cx="3728400" cy="101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32" name="Google Shape;132;p17"/>
          <p:cNvSpPr txBox="1"/>
          <p:nvPr>
            <p:ph idx="8" type="title"/>
          </p:nvPr>
        </p:nvSpPr>
        <p:spPr>
          <a:xfrm>
            <a:off x="719988" y="459128"/>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p:txBody>
      </p:sp>
      <p:sp>
        <p:nvSpPr>
          <p:cNvPr id="133" name="Google Shape;133;p17"/>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5">
    <p:spTree>
      <p:nvGrpSpPr>
        <p:cNvPr id="134" name="Shape 134"/>
        <p:cNvGrpSpPr/>
        <p:nvPr/>
      </p:nvGrpSpPr>
      <p:grpSpPr>
        <a:xfrm>
          <a:off x="0" y="0"/>
          <a:ext cx="0" cy="0"/>
          <a:chOff x="0" y="0"/>
          <a:chExt cx="0" cy="0"/>
        </a:xfrm>
      </p:grpSpPr>
      <p:grpSp>
        <p:nvGrpSpPr>
          <p:cNvPr id="135" name="Google Shape;135;p18"/>
          <p:cNvGrpSpPr/>
          <p:nvPr/>
        </p:nvGrpSpPr>
        <p:grpSpPr>
          <a:xfrm>
            <a:off x="396500" y="170424"/>
            <a:ext cx="8360126" cy="4398447"/>
            <a:chOff x="1054783" y="1029605"/>
            <a:chExt cx="7587010" cy="3902100"/>
          </a:xfrm>
        </p:grpSpPr>
        <p:sp>
          <p:nvSpPr>
            <p:cNvPr id="136" name="Google Shape;136;p18"/>
            <p:cNvSpPr/>
            <p:nvPr/>
          </p:nvSpPr>
          <p:spPr>
            <a:xfrm>
              <a:off x="1054793" y="1029605"/>
              <a:ext cx="7587000" cy="3902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8"/>
            <p:cNvSpPr/>
            <p:nvPr/>
          </p:nvSpPr>
          <p:spPr>
            <a:xfrm>
              <a:off x="1054783" y="1029605"/>
              <a:ext cx="7587000" cy="226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 name="Google Shape;138;p18"/>
          <p:cNvSpPr txBox="1"/>
          <p:nvPr>
            <p:ph type="title"/>
          </p:nvPr>
        </p:nvSpPr>
        <p:spPr>
          <a:xfrm>
            <a:off x="724350" y="953007"/>
            <a:ext cx="2563200" cy="738000"/>
          </a:xfrm>
          <a:prstGeom prst="rect">
            <a:avLst/>
          </a:prstGeom>
        </p:spPr>
        <p:txBody>
          <a:bodyPr anchorCtr="0" anchor="b" bIns="91425" lIns="91425" spcFirstLastPara="1" rIns="91425" wrap="square" tIns="91425">
            <a:noAutofit/>
          </a:bodyPr>
          <a:lstStyle>
            <a:lvl1pPr lvl="0" rtl="0">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139" name="Google Shape;139;p18"/>
          <p:cNvSpPr txBox="1"/>
          <p:nvPr>
            <p:ph idx="1" type="subTitle"/>
          </p:nvPr>
        </p:nvSpPr>
        <p:spPr>
          <a:xfrm>
            <a:off x="724350" y="1650487"/>
            <a:ext cx="2563200" cy="107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0" name="Google Shape;140;p18"/>
          <p:cNvSpPr txBox="1"/>
          <p:nvPr>
            <p:ph idx="2" type="title"/>
          </p:nvPr>
        </p:nvSpPr>
        <p:spPr>
          <a:xfrm>
            <a:off x="3290800" y="961215"/>
            <a:ext cx="2563200" cy="738000"/>
          </a:xfrm>
          <a:prstGeom prst="rect">
            <a:avLst/>
          </a:prstGeom>
        </p:spPr>
        <p:txBody>
          <a:bodyPr anchorCtr="0" anchor="b" bIns="91425" lIns="91425" spcFirstLastPara="1" rIns="91425" wrap="square" tIns="91425">
            <a:noAutofit/>
          </a:bodyPr>
          <a:lstStyle>
            <a:lvl1pPr lvl="0" rtl="0">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141" name="Google Shape;141;p18"/>
          <p:cNvSpPr txBox="1"/>
          <p:nvPr>
            <p:ph idx="3" type="subTitle"/>
          </p:nvPr>
        </p:nvSpPr>
        <p:spPr>
          <a:xfrm>
            <a:off x="3290800" y="1650487"/>
            <a:ext cx="2563200" cy="108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2" name="Google Shape;142;p18"/>
          <p:cNvSpPr txBox="1"/>
          <p:nvPr>
            <p:ph idx="4" type="title"/>
          </p:nvPr>
        </p:nvSpPr>
        <p:spPr>
          <a:xfrm>
            <a:off x="724350" y="2741296"/>
            <a:ext cx="2563200" cy="738000"/>
          </a:xfrm>
          <a:prstGeom prst="rect">
            <a:avLst/>
          </a:prstGeom>
        </p:spPr>
        <p:txBody>
          <a:bodyPr anchorCtr="0" anchor="b" bIns="91425" lIns="91425" spcFirstLastPara="1" rIns="91425" wrap="square" tIns="91425">
            <a:noAutofit/>
          </a:bodyPr>
          <a:lstStyle>
            <a:lvl1pPr lvl="0" rtl="0">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143" name="Google Shape;143;p18"/>
          <p:cNvSpPr txBox="1"/>
          <p:nvPr>
            <p:ph idx="5" type="subTitle"/>
          </p:nvPr>
        </p:nvSpPr>
        <p:spPr>
          <a:xfrm>
            <a:off x="724350" y="3436046"/>
            <a:ext cx="2563200" cy="108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4" name="Google Shape;144;p18"/>
          <p:cNvSpPr txBox="1"/>
          <p:nvPr>
            <p:ph idx="6" type="title"/>
          </p:nvPr>
        </p:nvSpPr>
        <p:spPr>
          <a:xfrm>
            <a:off x="3290793" y="2741302"/>
            <a:ext cx="2563200" cy="738000"/>
          </a:xfrm>
          <a:prstGeom prst="rect">
            <a:avLst/>
          </a:prstGeom>
        </p:spPr>
        <p:txBody>
          <a:bodyPr anchorCtr="0" anchor="b" bIns="91425" lIns="91425" spcFirstLastPara="1" rIns="91425" wrap="square" tIns="91425">
            <a:noAutofit/>
          </a:bodyPr>
          <a:lstStyle>
            <a:lvl1pPr lvl="0" rtl="0">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145" name="Google Shape;145;p18"/>
          <p:cNvSpPr txBox="1"/>
          <p:nvPr>
            <p:ph idx="7" type="subTitle"/>
          </p:nvPr>
        </p:nvSpPr>
        <p:spPr>
          <a:xfrm>
            <a:off x="3290793" y="3436048"/>
            <a:ext cx="2563200" cy="108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6" name="Google Shape;146;p18"/>
          <p:cNvSpPr txBox="1"/>
          <p:nvPr>
            <p:ph idx="8" type="title"/>
          </p:nvPr>
        </p:nvSpPr>
        <p:spPr>
          <a:xfrm>
            <a:off x="5852375" y="961215"/>
            <a:ext cx="2563200" cy="738000"/>
          </a:xfrm>
          <a:prstGeom prst="rect">
            <a:avLst/>
          </a:prstGeom>
        </p:spPr>
        <p:txBody>
          <a:bodyPr anchorCtr="0" anchor="b" bIns="91425" lIns="91425" spcFirstLastPara="1" rIns="91425" wrap="square" tIns="91425">
            <a:noAutofit/>
          </a:bodyPr>
          <a:lstStyle>
            <a:lvl1pPr lvl="0" rtl="0">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147" name="Google Shape;147;p18"/>
          <p:cNvSpPr txBox="1"/>
          <p:nvPr>
            <p:ph idx="9" type="subTitle"/>
          </p:nvPr>
        </p:nvSpPr>
        <p:spPr>
          <a:xfrm>
            <a:off x="5852377" y="1650487"/>
            <a:ext cx="2563200" cy="108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8" name="Google Shape;148;p18"/>
          <p:cNvSpPr txBox="1"/>
          <p:nvPr>
            <p:ph idx="13" type="title"/>
          </p:nvPr>
        </p:nvSpPr>
        <p:spPr>
          <a:xfrm>
            <a:off x="5852375" y="2741298"/>
            <a:ext cx="2563200" cy="738000"/>
          </a:xfrm>
          <a:prstGeom prst="rect">
            <a:avLst/>
          </a:prstGeom>
        </p:spPr>
        <p:txBody>
          <a:bodyPr anchorCtr="0" anchor="b" bIns="91425" lIns="91425" spcFirstLastPara="1" rIns="91425" wrap="square" tIns="91425">
            <a:noAutofit/>
          </a:bodyPr>
          <a:lstStyle>
            <a:lvl1pPr lvl="0" rtl="0">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149" name="Google Shape;149;p18"/>
          <p:cNvSpPr txBox="1"/>
          <p:nvPr>
            <p:ph idx="14" type="subTitle"/>
          </p:nvPr>
        </p:nvSpPr>
        <p:spPr>
          <a:xfrm>
            <a:off x="5852378" y="3436047"/>
            <a:ext cx="2563200" cy="108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0" name="Google Shape;150;p18"/>
          <p:cNvSpPr txBox="1"/>
          <p:nvPr>
            <p:ph idx="15" type="title"/>
          </p:nvPr>
        </p:nvSpPr>
        <p:spPr>
          <a:xfrm>
            <a:off x="719988" y="459128"/>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p:txBody>
      </p:sp>
      <p:sp>
        <p:nvSpPr>
          <p:cNvPr id="151" name="Google Shape;151;p18"/>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6">
    <p:spTree>
      <p:nvGrpSpPr>
        <p:cNvPr id="152" name="Shape 152"/>
        <p:cNvGrpSpPr/>
        <p:nvPr/>
      </p:nvGrpSpPr>
      <p:grpSpPr>
        <a:xfrm>
          <a:off x="0" y="0"/>
          <a:ext cx="0" cy="0"/>
          <a:chOff x="0" y="0"/>
          <a:chExt cx="0" cy="0"/>
        </a:xfrm>
      </p:grpSpPr>
      <p:grpSp>
        <p:nvGrpSpPr>
          <p:cNvPr id="153" name="Google Shape;153;p19"/>
          <p:cNvGrpSpPr/>
          <p:nvPr/>
        </p:nvGrpSpPr>
        <p:grpSpPr>
          <a:xfrm>
            <a:off x="396500" y="170424"/>
            <a:ext cx="8360126" cy="4398447"/>
            <a:chOff x="1054783" y="1029605"/>
            <a:chExt cx="7587010" cy="3902100"/>
          </a:xfrm>
        </p:grpSpPr>
        <p:sp>
          <p:nvSpPr>
            <p:cNvPr id="154" name="Google Shape;154;p19"/>
            <p:cNvSpPr/>
            <p:nvPr/>
          </p:nvSpPr>
          <p:spPr>
            <a:xfrm>
              <a:off x="1054793" y="1029605"/>
              <a:ext cx="7587000" cy="3902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9"/>
            <p:cNvSpPr/>
            <p:nvPr/>
          </p:nvSpPr>
          <p:spPr>
            <a:xfrm>
              <a:off x="1054783" y="1029605"/>
              <a:ext cx="7587000" cy="226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6" name="Google Shape;156;p19"/>
          <p:cNvSpPr txBox="1"/>
          <p:nvPr>
            <p:ph hasCustomPrompt="1" type="title"/>
          </p:nvPr>
        </p:nvSpPr>
        <p:spPr>
          <a:xfrm>
            <a:off x="1252403" y="1022536"/>
            <a:ext cx="4190700" cy="7335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SzPts val="6000"/>
              <a:buNone/>
              <a:defRPr sz="42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57" name="Google Shape;157;p19"/>
          <p:cNvSpPr txBox="1"/>
          <p:nvPr>
            <p:ph idx="1" type="subTitle"/>
          </p:nvPr>
        </p:nvSpPr>
        <p:spPr>
          <a:xfrm>
            <a:off x="1252403" y="1620161"/>
            <a:ext cx="4190700" cy="3846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Font typeface="PT Sans"/>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Font typeface="PT Sans"/>
              <a:buNone/>
              <a:defRPr>
                <a:latin typeface="PT Sans"/>
                <a:ea typeface="PT Sans"/>
                <a:cs typeface="PT Sans"/>
                <a:sym typeface="PT Sans"/>
              </a:defRPr>
            </a:lvl4pPr>
            <a:lvl5pPr lvl="4" rtl="0" algn="ctr">
              <a:lnSpc>
                <a:spcPct val="100000"/>
              </a:lnSpc>
              <a:spcBef>
                <a:spcPts val="0"/>
              </a:spcBef>
              <a:spcAft>
                <a:spcPts val="0"/>
              </a:spcAft>
              <a:buSzPts val="1200"/>
              <a:buFont typeface="PT Sans"/>
              <a:buNone/>
              <a:defRPr>
                <a:latin typeface="PT Sans"/>
                <a:ea typeface="PT Sans"/>
                <a:cs typeface="PT Sans"/>
                <a:sym typeface="PT Sans"/>
              </a:defRPr>
            </a:lvl5pPr>
            <a:lvl6pPr lvl="5" rtl="0" algn="ctr">
              <a:lnSpc>
                <a:spcPct val="100000"/>
              </a:lnSpc>
              <a:spcBef>
                <a:spcPts val="0"/>
              </a:spcBef>
              <a:spcAft>
                <a:spcPts val="0"/>
              </a:spcAft>
              <a:buSzPts val="1200"/>
              <a:buFont typeface="PT Sans"/>
              <a:buNone/>
              <a:defRPr>
                <a:latin typeface="PT Sans"/>
                <a:ea typeface="PT Sans"/>
                <a:cs typeface="PT Sans"/>
                <a:sym typeface="PT Sans"/>
              </a:defRPr>
            </a:lvl6pPr>
            <a:lvl7pPr lvl="6" rtl="0" algn="ctr">
              <a:lnSpc>
                <a:spcPct val="100000"/>
              </a:lnSpc>
              <a:spcBef>
                <a:spcPts val="0"/>
              </a:spcBef>
              <a:spcAft>
                <a:spcPts val="0"/>
              </a:spcAft>
              <a:buSzPts val="1200"/>
              <a:buFont typeface="PT Sans"/>
              <a:buNone/>
              <a:defRPr>
                <a:latin typeface="PT Sans"/>
                <a:ea typeface="PT Sans"/>
                <a:cs typeface="PT Sans"/>
                <a:sym typeface="PT Sans"/>
              </a:defRPr>
            </a:lvl7pPr>
            <a:lvl8pPr lvl="7" rtl="0" algn="ctr">
              <a:lnSpc>
                <a:spcPct val="100000"/>
              </a:lnSpc>
              <a:spcBef>
                <a:spcPts val="0"/>
              </a:spcBef>
              <a:spcAft>
                <a:spcPts val="0"/>
              </a:spcAft>
              <a:buSzPts val="1200"/>
              <a:buFont typeface="PT Sans"/>
              <a:buNone/>
              <a:defRPr>
                <a:latin typeface="PT Sans"/>
                <a:ea typeface="PT Sans"/>
                <a:cs typeface="PT Sans"/>
                <a:sym typeface="PT Sans"/>
              </a:defRPr>
            </a:lvl8pPr>
            <a:lvl9pPr lvl="8" rtl="0" algn="ctr">
              <a:lnSpc>
                <a:spcPct val="100000"/>
              </a:lnSpc>
              <a:spcBef>
                <a:spcPts val="0"/>
              </a:spcBef>
              <a:spcAft>
                <a:spcPts val="0"/>
              </a:spcAft>
              <a:buSzPts val="1200"/>
              <a:buFont typeface="PT Sans"/>
              <a:buNone/>
              <a:defRPr>
                <a:latin typeface="PT Sans"/>
                <a:ea typeface="PT Sans"/>
                <a:cs typeface="PT Sans"/>
                <a:sym typeface="PT Sans"/>
              </a:defRPr>
            </a:lvl9pPr>
          </a:lstStyle>
          <a:p/>
        </p:txBody>
      </p:sp>
      <p:sp>
        <p:nvSpPr>
          <p:cNvPr id="158" name="Google Shape;158;p19"/>
          <p:cNvSpPr txBox="1"/>
          <p:nvPr>
            <p:ph hasCustomPrompt="1" idx="2" type="title"/>
          </p:nvPr>
        </p:nvSpPr>
        <p:spPr>
          <a:xfrm>
            <a:off x="1252403" y="2080661"/>
            <a:ext cx="4190700" cy="7335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SzPts val="6000"/>
              <a:buNone/>
              <a:defRPr sz="42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59" name="Google Shape;159;p19"/>
          <p:cNvSpPr txBox="1"/>
          <p:nvPr>
            <p:ph idx="3" type="subTitle"/>
          </p:nvPr>
        </p:nvSpPr>
        <p:spPr>
          <a:xfrm>
            <a:off x="1252403" y="2678261"/>
            <a:ext cx="4190700" cy="3846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Font typeface="PT Sans"/>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Font typeface="PT Sans"/>
              <a:buNone/>
              <a:defRPr>
                <a:latin typeface="PT Sans"/>
                <a:ea typeface="PT Sans"/>
                <a:cs typeface="PT Sans"/>
                <a:sym typeface="PT Sans"/>
              </a:defRPr>
            </a:lvl4pPr>
            <a:lvl5pPr lvl="4" rtl="0" algn="ctr">
              <a:lnSpc>
                <a:spcPct val="100000"/>
              </a:lnSpc>
              <a:spcBef>
                <a:spcPts val="0"/>
              </a:spcBef>
              <a:spcAft>
                <a:spcPts val="0"/>
              </a:spcAft>
              <a:buSzPts val="1200"/>
              <a:buFont typeface="PT Sans"/>
              <a:buNone/>
              <a:defRPr>
                <a:latin typeface="PT Sans"/>
                <a:ea typeface="PT Sans"/>
                <a:cs typeface="PT Sans"/>
                <a:sym typeface="PT Sans"/>
              </a:defRPr>
            </a:lvl5pPr>
            <a:lvl6pPr lvl="5" rtl="0" algn="ctr">
              <a:lnSpc>
                <a:spcPct val="100000"/>
              </a:lnSpc>
              <a:spcBef>
                <a:spcPts val="0"/>
              </a:spcBef>
              <a:spcAft>
                <a:spcPts val="0"/>
              </a:spcAft>
              <a:buSzPts val="1200"/>
              <a:buFont typeface="PT Sans"/>
              <a:buNone/>
              <a:defRPr>
                <a:latin typeface="PT Sans"/>
                <a:ea typeface="PT Sans"/>
                <a:cs typeface="PT Sans"/>
                <a:sym typeface="PT Sans"/>
              </a:defRPr>
            </a:lvl6pPr>
            <a:lvl7pPr lvl="6" rtl="0" algn="ctr">
              <a:lnSpc>
                <a:spcPct val="100000"/>
              </a:lnSpc>
              <a:spcBef>
                <a:spcPts val="0"/>
              </a:spcBef>
              <a:spcAft>
                <a:spcPts val="0"/>
              </a:spcAft>
              <a:buSzPts val="1200"/>
              <a:buFont typeface="PT Sans"/>
              <a:buNone/>
              <a:defRPr>
                <a:latin typeface="PT Sans"/>
                <a:ea typeface="PT Sans"/>
                <a:cs typeface="PT Sans"/>
                <a:sym typeface="PT Sans"/>
              </a:defRPr>
            </a:lvl7pPr>
            <a:lvl8pPr lvl="7" rtl="0" algn="ctr">
              <a:lnSpc>
                <a:spcPct val="100000"/>
              </a:lnSpc>
              <a:spcBef>
                <a:spcPts val="0"/>
              </a:spcBef>
              <a:spcAft>
                <a:spcPts val="0"/>
              </a:spcAft>
              <a:buSzPts val="1200"/>
              <a:buFont typeface="PT Sans"/>
              <a:buNone/>
              <a:defRPr>
                <a:latin typeface="PT Sans"/>
                <a:ea typeface="PT Sans"/>
                <a:cs typeface="PT Sans"/>
                <a:sym typeface="PT Sans"/>
              </a:defRPr>
            </a:lvl8pPr>
            <a:lvl9pPr lvl="8" rtl="0" algn="ctr">
              <a:lnSpc>
                <a:spcPct val="100000"/>
              </a:lnSpc>
              <a:spcBef>
                <a:spcPts val="0"/>
              </a:spcBef>
              <a:spcAft>
                <a:spcPts val="0"/>
              </a:spcAft>
              <a:buSzPts val="1200"/>
              <a:buFont typeface="PT Sans"/>
              <a:buNone/>
              <a:defRPr>
                <a:latin typeface="PT Sans"/>
                <a:ea typeface="PT Sans"/>
                <a:cs typeface="PT Sans"/>
                <a:sym typeface="PT Sans"/>
              </a:defRPr>
            </a:lvl9pPr>
          </a:lstStyle>
          <a:p/>
        </p:txBody>
      </p:sp>
      <p:sp>
        <p:nvSpPr>
          <p:cNvPr id="160" name="Google Shape;160;p19"/>
          <p:cNvSpPr txBox="1"/>
          <p:nvPr>
            <p:ph hasCustomPrompt="1" idx="4" type="title"/>
          </p:nvPr>
        </p:nvSpPr>
        <p:spPr>
          <a:xfrm>
            <a:off x="1252404" y="3138786"/>
            <a:ext cx="4190700" cy="7335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SzPts val="6000"/>
              <a:buNone/>
              <a:defRPr sz="42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61" name="Google Shape;161;p19"/>
          <p:cNvSpPr txBox="1"/>
          <p:nvPr>
            <p:ph idx="5" type="subTitle"/>
          </p:nvPr>
        </p:nvSpPr>
        <p:spPr>
          <a:xfrm>
            <a:off x="1252404" y="3736386"/>
            <a:ext cx="4190700" cy="3846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Font typeface="PT Sans"/>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Font typeface="PT Sans"/>
              <a:buNone/>
              <a:defRPr>
                <a:latin typeface="PT Sans"/>
                <a:ea typeface="PT Sans"/>
                <a:cs typeface="PT Sans"/>
                <a:sym typeface="PT Sans"/>
              </a:defRPr>
            </a:lvl4pPr>
            <a:lvl5pPr lvl="4" rtl="0" algn="ctr">
              <a:lnSpc>
                <a:spcPct val="100000"/>
              </a:lnSpc>
              <a:spcBef>
                <a:spcPts val="0"/>
              </a:spcBef>
              <a:spcAft>
                <a:spcPts val="0"/>
              </a:spcAft>
              <a:buSzPts val="1200"/>
              <a:buFont typeface="PT Sans"/>
              <a:buNone/>
              <a:defRPr>
                <a:latin typeface="PT Sans"/>
                <a:ea typeface="PT Sans"/>
                <a:cs typeface="PT Sans"/>
                <a:sym typeface="PT Sans"/>
              </a:defRPr>
            </a:lvl5pPr>
            <a:lvl6pPr lvl="5" rtl="0" algn="ctr">
              <a:lnSpc>
                <a:spcPct val="100000"/>
              </a:lnSpc>
              <a:spcBef>
                <a:spcPts val="0"/>
              </a:spcBef>
              <a:spcAft>
                <a:spcPts val="0"/>
              </a:spcAft>
              <a:buSzPts val="1200"/>
              <a:buFont typeface="PT Sans"/>
              <a:buNone/>
              <a:defRPr>
                <a:latin typeface="PT Sans"/>
                <a:ea typeface="PT Sans"/>
                <a:cs typeface="PT Sans"/>
                <a:sym typeface="PT Sans"/>
              </a:defRPr>
            </a:lvl6pPr>
            <a:lvl7pPr lvl="6" rtl="0" algn="ctr">
              <a:lnSpc>
                <a:spcPct val="100000"/>
              </a:lnSpc>
              <a:spcBef>
                <a:spcPts val="0"/>
              </a:spcBef>
              <a:spcAft>
                <a:spcPts val="0"/>
              </a:spcAft>
              <a:buSzPts val="1200"/>
              <a:buFont typeface="PT Sans"/>
              <a:buNone/>
              <a:defRPr>
                <a:latin typeface="PT Sans"/>
                <a:ea typeface="PT Sans"/>
                <a:cs typeface="PT Sans"/>
                <a:sym typeface="PT Sans"/>
              </a:defRPr>
            </a:lvl7pPr>
            <a:lvl8pPr lvl="7" rtl="0" algn="ctr">
              <a:lnSpc>
                <a:spcPct val="100000"/>
              </a:lnSpc>
              <a:spcBef>
                <a:spcPts val="0"/>
              </a:spcBef>
              <a:spcAft>
                <a:spcPts val="0"/>
              </a:spcAft>
              <a:buSzPts val="1200"/>
              <a:buFont typeface="PT Sans"/>
              <a:buNone/>
              <a:defRPr>
                <a:latin typeface="PT Sans"/>
                <a:ea typeface="PT Sans"/>
                <a:cs typeface="PT Sans"/>
                <a:sym typeface="PT Sans"/>
              </a:defRPr>
            </a:lvl8pPr>
            <a:lvl9pPr lvl="8" rtl="0" algn="ctr">
              <a:lnSpc>
                <a:spcPct val="100000"/>
              </a:lnSpc>
              <a:spcBef>
                <a:spcPts val="0"/>
              </a:spcBef>
              <a:spcAft>
                <a:spcPts val="0"/>
              </a:spcAft>
              <a:buSzPts val="1200"/>
              <a:buFont typeface="PT Sans"/>
              <a:buNone/>
              <a:defRPr>
                <a:latin typeface="PT Sans"/>
                <a:ea typeface="PT Sans"/>
                <a:cs typeface="PT Sans"/>
                <a:sym typeface="PT Sans"/>
              </a:defRPr>
            </a:lvl9pPr>
          </a:lstStyle>
          <a:p/>
        </p:txBody>
      </p:sp>
      <p:sp>
        <p:nvSpPr>
          <p:cNvPr id="162" name="Google Shape;162;p19"/>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7">
    <p:spTree>
      <p:nvGrpSpPr>
        <p:cNvPr id="163" name="Shape 163"/>
        <p:cNvGrpSpPr/>
        <p:nvPr/>
      </p:nvGrpSpPr>
      <p:grpSpPr>
        <a:xfrm>
          <a:off x="0" y="0"/>
          <a:ext cx="0" cy="0"/>
          <a:chOff x="0" y="0"/>
          <a:chExt cx="0" cy="0"/>
        </a:xfrm>
      </p:grpSpPr>
      <p:grpSp>
        <p:nvGrpSpPr>
          <p:cNvPr id="164" name="Google Shape;164;p20"/>
          <p:cNvGrpSpPr/>
          <p:nvPr/>
        </p:nvGrpSpPr>
        <p:grpSpPr>
          <a:xfrm>
            <a:off x="396500" y="170424"/>
            <a:ext cx="8360126" cy="4398447"/>
            <a:chOff x="1054783" y="1029605"/>
            <a:chExt cx="7587010" cy="3902100"/>
          </a:xfrm>
        </p:grpSpPr>
        <p:sp>
          <p:nvSpPr>
            <p:cNvPr id="165" name="Google Shape;165;p20"/>
            <p:cNvSpPr/>
            <p:nvPr/>
          </p:nvSpPr>
          <p:spPr>
            <a:xfrm>
              <a:off x="1054793" y="1029605"/>
              <a:ext cx="7587000" cy="3902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0"/>
            <p:cNvSpPr/>
            <p:nvPr/>
          </p:nvSpPr>
          <p:spPr>
            <a:xfrm>
              <a:off x="1054783" y="1029605"/>
              <a:ext cx="7587000" cy="226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7" name="Google Shape;167;p20"/>
          <p:cNvSpPr txBox="1"/>
          <p:nvPr>
            <p:ph type="title"/>
          </p:nvPr>
        </p:nvSpPr>
        <p:spPr>
          <a:xfrm>
            <a:off x="719988" y="459128"/>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p:txBody>
      </p:sp>
      <p:sp>
        <p:nvSpPr>
          <p:cNvPr id="168" name="Google Shape;168;p20"/>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8">
    <p:spTree>
      <p:nvGrpSpPr>
        <p:cNvPr id="169" name="Shape 169"/>
        <p:cNvGrpSpPr/>
        <p:nvPr/>
      </p:nvGrpSpPr>
      <p:grpSpPr>
        <a:xfrm>
          <a:off x="0" y="0"/>
          <a:ext cx="0" cy="0"/>
          <a:chOff x="0" y="0"/>
          <a:chExt cx="0" cy="0"/>
        </a:xfrm>
      </p:grpSpPr>
      <p:grpSp>
        <p:nvGrpSpPr>
          <p:cNvPr id="170" name="Google Shape;170;p21"/>
          <p:cNvGrpSpPr/>
          <p:nvPr/>
        </p:nvGrpSpPr>
        <p:grpSpPr>
          <a:xfrm>
            <a:off x="772525" y="726625"/>
            <a:ext cx="6578100" cy="3438300"/>
            <a:chOff x="772525" y="726625"/>
            <a:chExt cx="6578100" cy="3438300"/>
          </a:xfrm>
        </p:grpSpPr>
        <p:sp>
          <p:nvSpPr>
            <p:cNvPr id="171" name="Google Shape;171;p21"/>
            <p:cNvSpPr/>
            <p:nvPr/>
          </p:nvSpPr>
          <p:spPr>
            <a:xfrm>
              <a:off x="772525" y="726625"/>
              <a:ext cx="6578100" cy="34383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1"/>
            <p:cNvSpPr/>
            <p:nvPr/>
          </p:nvSpPr>
          <p:spPr>
            <a:xfrm>
              <a:off x="772525" y="726625"/>
              <a:ext cx="6578100" cy="2553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3" name="Google Shape;173;p21"/>
          <p:cNvGrpSpPr/>
          <p:nvPr/>
        </p:nvGrpSpPr>
        <p:grpSpPr>
          <a:xfrm>
            <a:off x="4924175" y="2984325"/>
            <a:ext cx="3447300" cy="1584600"/>
            <a:chOff x="4924175" y="3441525"/>
            <a:chExt cx="3447300" cy="1584600"/>
          </a:xfrm>
        </p:grpSpPr>
        <p:sp>
          <p:nvSpPr>
            <p:cNvPr id="174" name="Google Shape;174;p21"/>
            <p:cNvSpPr/>
            <p:nvPr/>
          </p:nvSpPr>
          <p:spPr>
            <a:xfrm>
              <a:off x="4924175" y="3441525"/>
              <a:ext cx="3447300" cy="1584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1"/>
            <p:cNvSpPr/>
            <p:nvPr/>
          </p:nvSpPr>
          <p:spPr>
            <a:xfrm>
              <a:off x="4924175" y="3441525"/>
              <a:ext cx="3447300" cy="2553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6" name="Google Shape;176;p21"/>
          <p:cNvSpPr txBox="1"/>
          <p:nvPr>
            <p:ph type="ctrTitle"/>
          </p:nvPr>
        </p:nvSpPr>
        <p:spPr>
          <a:xfrm>
            <a:off x="1697375" y="1229575"/>
            <a:ext cx="3294600" cy="997800"/>
          </a:xfrm>
          <a:prstGeom prst="rect">
            <a:avLst/>
          </a:prstGeom>
        </p:spPr>
        <p:txBody>
          <a:bodyPr anchorCtr="0" anchor="t" bIns="91425" lIns="91425" spcFirstLastPara="1" rIns="91425" wrap="square" tIns="91425">
            <a:noAutofit/>
          </a:bodyPr>
          <a:lstStyle>
            <a:lvl1pPr lvl="0" rtl="0">
              <a:spcBef>
                <a:spcPts val="0"/>
              </a:spcBef>
              <a:spcAft>
                <a:spcPts val="0"/>
              </a:spcAft>
              <a:buSzPts val="5200"/>
              <a:buNone/>
              <a:defRPr sz="6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77" name="Google Shape;177;p21"/>
          <p:cNvSpPr txBox="1"/>
          <p:nvPr>
            <p:ph idx="1" type="subTitle"/>
          </p:nvPr>
        </p:nvSpPr>
        <p:spPr>
          <a:xfrm>
            <a:off x="1697375" y="2291627"/>
            <a:ext cx="3294600" cy="99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78" name="Google Shape;178;p21"/>
          <p:cNvSpPr txBox="1"/>
          <p:nvPr/>
        </p:nvSpPr>
        <p:spPr>
          <a:xfrm>
            <a:off x="5017075" y="3285800"/>
            <a:ext cx="3294600" cy="8259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b="1" lang="en" sz="1000">
                <a:solidFill>
                  <a:schemeClr val="dk1"/>
                </a:solidFill>
                <a:latin typeface="Source Code Pro"/>
                <a:ea typeface="Source Code Pro"/>
                <a:cs typeface="Source Code Pro"/>
                <a:sym typeface="Source Code Pro"/>
              </a:rPr>
              <a:t>CREDITS:</a:t>
            </a:r>
            <a:r>
              <a:rPr lang="en" sz="1000">
                <a:solidFill>
                  <a:schemeClr val="dk1"/>
                </a:solidFill>
                <a:latin typeface="Source Code Pro"/>
                <a:ea typeface="Source Code Pro"/>
                <a:cs typeface="Source Code Pro"/>
                <a:sym typeface="Source Code Pro"/>
              </a:rPr>
              <a:t> This presentation template was created by </a:t>
            </a:r>
            <a:r>
              <a:rPr b="1" lang="en" sz="1000" u="sng">
                <a:solidFill>
                  <a:schemeClr val="dk1"/>
                </a:solidFill>
                <a:latin typeface="Source Code Pro"/>
                <a:ea typeface="Source Code Pro"/>
                <a:cs typeface="Source Code Pro"/>
                <a:sym typeface="Source Code Pro"/>
                <a:hlinkClick r:id="rId2">
                  <a:extLst>
                    <a:ext uri="{A12FA001-AC4F-418D-AE19-62706E023703}">
                      <ahyp:hlinkClr val="tx"/>
                    </a:ext>
                  </a:extLst>
                </a:hlinkClick>
              </a:rPr>
              <a:t>Slidesgo</a:t>
            </a:r>
            <a:r>
              <a:rPr lang="en" sz="1000">
                <a:solidFill>
                  <a:schemeClr val="dk1"/>
                </a:solidFill>
                <a:latin typeface="Source Code Pro"/>
                <a:ea typeface="Source Code Pro"/>
                <a:cs typeface="Source Code Pro"/>
                <a:sym typeface="Source Code Pro"/>
              </a:rPr>
              <a:t>, and includes icons by </a:t>
            </a:r>
            <a:r>
              <a:rPr b="1" lang="en" sz="1000" u="sng">
                <a:solidFill>
                  <a:schemeClr val="dk1"/>
                </a:solidFill>
                <a:latin typeface="Source Code Pro"/>
                <a:ea typeface="Source Code Pro"/>
                <a:cs typeface="Source Code Pro"/>
                <a:sym typeface="Source Code Pro"/>
                <a:hlinkClick r:id="rId3">
                  <a:extLst>
                    <a:ext uri="{A12FA001-AC4F-418D-AE19-62706E023703}">
                      <ahyp:hlinkClr val="tx"/>
                    </a:ext>
                  </a:extLst>
                </a:hlinkClick>
              </a:rPr>
              <a:t>Flaticon</a:t>
            </a:r>
            <a:r>
              <a:rPr lang="en" sz="1000">
                <a:solidFill>
                  <a:schemeClr val="dk1"/>
                </a:solidFill>
                <a:latin typeface="Source Code Pro"/>
                <a:ea typeface="Source Code Pro"/>
                <a:cs typeface="Source Code Pro"/>
                <a:sym typeface="Source Code Pro"/>
              </a:rPr>
              <a:t>, and infographics &amp; images by </a:t>
            </a:r>
            <a:r>
              <a:rPr b="1" lang="en" sz="1000" u="sng">
                <a:solidFill>
                  <a:schemeClr val="dk1"/>
                </a:solidFill>
                <a:latin typeface="Source Code Pro"/>
                <a:ea typeface="Source Code Pro"/>
                <a:cs typeface="Source Code Pro"/>
                <a:sym typeface="Source Code Pro"/>
                <a:hlinkClick r:id="rId4">
                  <a:extLst>
                    <a:ext uri="{A12FA001-AC4F-418D-AE19-62706E023703}">
                      <ahyp:hlinkClr val="tx"/>
                    </a:ext>
                  </a:extLst>
                </a:hlinkClick>
              </a:rPr>
              <a:t>Freepik</a:t>
            </a:r>
            <a:r>
              <a:rPr lang="en" sz="1000" u="sng">
                <a:solidFill>
                  <a:schemeClr val="dk1"/>
                </a:solidFill>
                <a:latin typeface="Source Code Pro"/>
                <a:ea typeface="Source Code Pro"/>
                <a:cs typeface="Source Code Pro"/>
                <a:sym typeface="Source Code Pro"/>
              </a:rPr>
              <a:t> </a:t>
            </a:r>
            <a:endParaRPr b="1" sz="1000" u="sng">
              <a:solidFill>
                <a:schemeClr val="dk1"/>
              </a:solidFill>
              <a:latin typeface="Source Code Pro"/>
              <a:ea typeface="Source Code Pro"/>
              <a:cs typeface="Source Code Pro"/>
              <a:sym typeface="Source Code Pro"/>
            </a:endParaRPr>
          </a:p>
        </p:txBody>
      </p:sp>
      <p:sp>
        <p:nvSpPr>
          <p:cNvPr id="179" name="Google Shape;179;p21"/>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
        <p:nvSpPr>
          <p:cNvPr id="180" name="Google Shape;180;p21"/>
          <p:cNvSpPr/>
          <p:nvPr/>
        </p:nvSpPr>
        <p:spPr>
          <a:xfrm>
            <a:off x="11575" y="0"/>
            <a:ext cx="3048600" cy="41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1"/>
          <p:cNvSpPr/>
          <p:nvPr/>
        </p:nvSpPr>
        <p:spPr>
          <a:xfrm>
            <a:off x="3059300" y="0"/>
            <a:ext cx="6084600" cy="4149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4">
    <p:spTree>
      <p:nvGrpSpPr>
        <p:cNvPr id="182" name="Shape 182"/>
        <p:cNvGrpSpPr/>
        <p:nvPr/>
      </p:nvGrpSpPr>
      <p:grpSpPr>
        <a:xfrm>
          <a:off x="0" y="0"/>
          <a:ext cx="0" cy="0"/>
          <a:chOff x="0" y="0"/>
          <a:chExt cx="0" cy="0"/>
        </a:xfrm>
      </p:grpSpPr>
      <p:grpSp>
        <p:nvGrpSpPr>
          <p:cNvPr id="183" name="Google Shape;183;p22"/>
          <p:cNvGrpSpPr/>
          <p:nvPr/>
        </p:nvGrpSpPr>
        <p:grpSpPr>
          <a:xfrm>
            <a:off x="772525" y="726625"/>
            <a:ext cx="6578100" cy="3438300"/>
            <a:chOff x="772525" y="726625"/>
            <a:chExt cx="6578100" cy="3438300"/>
          </a:xfrm>
        </p:grpSpPr>
        <p:sp>
          <p:nvSpPr>
            <p:cNvPr id="184" name="Google Shape;184;p22"/>
            <p:cNvSpPr/>
            <p:nvPr/>
          </p:nvSpPr>
          <p:spPr>
            <a:xfrm>
              <a:off x="772525" y="726625"/>
              <a:ext cx="6578100" cy="34383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2"/>
            <p:cNvSpPr/>
            <p:nvPr/>
          </p:nvSpPr>
          <p:spPr>
            <a:xfrm>
              <a:off x="772525" y="726625"/>
              <a:ext cx="6578100" cy="2553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6" name="Google Shape;186;p22"/>
          <p:cNvGrpSpPr/>
          <p:nvPr/>
        </p:nvGrpSpPr>
        <p:grpSpPr>
          <a:xfrm>
            <a:off x="4924175" y="2984325"/>
            <a:ext cx="3447300" cy="1584600"/>
            <a:chOff x="4924175" y="3441525"/>
            <a:chExt cx="3447300" cy="1584600"/>
          </a:xfrm>
        </p:grpSpPr>
        <p:sp>
          <p:nvSpPr>
            <p:cNvPr id="187" name="Google Shape;187;p22"/>
            <p:cNvSpPr/>
            <p:nvPr/>
          </p:nvSpPr>
          <p:spPr>
            <a:xfrm>
              <a:off x="4924175" y="3441525"/>
              <a:ext cx="3447300" cy="1584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2"/>
            <p:cNvSpPr/>
            <p:nvPr/>
          </p:nvSpPr>
          <p:spPr>
            <a:xfrm>
              <a:off x="4924175" y="3441525"/>
              <a:ext cx="3447300" cy="2553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9" name="Google Shape;189;p22"/>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grpSp>
        <p:nvGrpSpPr>
          <p:cNvPr id="190" name="Google Shape;190;p22"/>
          <p:cNvGrpSpPr/>
          <p:nvPr/>
        </p:nvGrpSpPr>
        <p:grpSpPr>
          <a:xfrm>
            <a:off x="11575" y="0"/>
            <a:ext cx="9132325" cy="414900"/>
            <a:chOff x="11575" y="0"/>
            <a:chExt cx="9132325" cy="414900"/>
          </a:xfrm>
        </p:grpSpPr>
        <p:sp>
          <p:nvSpPr>
            <p:cNvPr id="191" name="Google Shape;191;p22"/>
            <p:cNvSpPr/>
            <p:nvPr/>
          </p:nvSpPr>
          <p:spPr>
            <a:xfrm>
              <a:off x="11575" y="0"/>
              <a:ext cx="3048600" cy="41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2"/>
            <p:cNvSpPr/>
            <p:nvPr/>
          </p:nvSpPr>
          <p:spPr>
            <a:xfrm>
              <a:off x="3059300" y="0"/>
              <a:ext cx="6084600" cy="4149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4_1">
    <p:spTree>
      <p:nvGrpSpPr>
        <p:cNvPr id="193" name="Shape 193"/>
        <p:cNvGrpSpPr/>
        <p:nvPr/>
      </p:nvGrpSpPr>
      <p:grpSpPr>
        <a:xfrm>
          <a:off x="0" y="0"/>
          <a:ext cx="0" cy="0"/>
          <a:chOff x="0" y="0"/>
          <a:chExt cx="0" cy="0"/>
        </a:xfrm>
      </p:grpSpPr>
      <p:grpSp>
        <p:nvGrpSpPr>
          <p:cNvPr id="194" name="Google Shape;194;p23"/>
          <p:cNvGrpSpPr/>
          <p:nvPr/>
        </p:nvGrpSpPr>
        <p:grpSpPr>
          <a:xfrm>
            <a:off x="396500" y="170424"/>
            <a:ext cx="8360126" cy="4398447"/>
            <a:chOff x="1054783" y="1029605"/>
            <a:chExt cx="7587010" cy="3902100"/>
          </a:xfrm>
        </p:grpSpPr>
        <p:sp>
          <p:nvSpPr>
            <p:cNvPr id="195" name="Google Shape;195;p23"/>
            <p:cNvSpPr/>
            <p:nvPr/>
          </p:nvSpPr>
          <p:spPr>
            <a:xfrm>
              <a:off x="1054793" y="1029605"/>
              <a:ext cx="7587000" cy="3902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3"/>
            <p:cNvSpPr/>
            <p:nvPr/>
          </p:nvSpPr>
          <p:spPr>
            <a:xfrm>
              <a:off x="1054783" y="1029605"/>
              <a:ext cx="7587000" cy="226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7" name="Google Shape;197;p23"/>
          <p:cNvSpPr txBox="1"/>
          <p:nvPr/>
        </p:nvSpPr>
        <p:spPr>
          <a:xfrm>
            <a:off x="344300" y="4753684"/>
            <a:ext cx="8478600" cy="18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Source Code Pro"/>
                <a:ea typeface="Source Code Pro"/>
                <a:cs typeface="Source Code Pro"/>
                <a:sym typeface="Source Code Pro"/>
              </a:rPr>
              <a:t>1 0 1 1   0 1 1   0 1   1 0 1 1 0 0 1   1 0   1 1 0 1 1   0 1 1   0 1   1 1 0 1 1 0   1 1 0 1 1 1   1 1 0 1 </a:t>
            </a:r>
            <a:endParaRPr sz="1000">
              <a:solidFill>
                <a:schemeClr val="dk1"/>
              </a:solidFill>
              <a:latin typeface="Source Code Pro"/>
              <a:ea typeface="Source Code Pro"/>
              <a:cs typeface="Source Code Pro"/>
              <a:sym typeface="Source Code Pro"/>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23" Type="http://schemas.openxmlformats.org/officeDocument/2006/relationships/theme" Target="../theme/theme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20000" y="463800"/>
            <a:ext cx="77040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300"/>
              <a:buFont typeface="Quantico"/>
              <a:buNone/>
              <a:defRPr sz="3300">
                <a:solidFill>
                  <a:schemeClr val="dk1"/>
                </a:solidFill>
                <a:latin typeface="Quantico"/>
                <a:ea typeface="Quantico"/>
                <a:cs typeface="Quantico"/>
                <a:sym typeface="Quantico"/>
              </a:defRPr>
            </a:lvl1pPr>
            <a:lvl2pPr lvl="1">
              <a:spcBef>
                <a:spcPts val="0"/>
              </a:spcBef>
              <a:spcAft>
                <a:spcPts val="0"/>
              </a:spcAft>
              <a:buClr>
                <a:schemeClr val="dk1"/>
              </a:buClr>
              <a:buSzPts val="3300"/>
              <a:buFont typeface="Quantico"/>
              <a:buNone/>
              <a:defRPr b="1" sz="3300">
                <a:solidFill>
                  <a:schemeClr val="dk1"/>
                </a:solidFill>
                <a:latin typeface="Quantico"/>
                <a:ea typeface="Quantico"/>
                <a:cs typeface="Quantico"/>
                <a:sym typeface="Quantico"/>
              </a:defRPr>
            </a:lvl2pPr>
            <a:lvl3pPr lvl="2">
              <a:spcBef>
                <a:spcPts val="0"/>
              </a:spcBef>
              <a:spcAft>
                <a:spcPts val="0"/>
              </a:spcAft>
              <a:buClr>
                <a:schemeClr val="dk1"/>
              </a:buClr>
              <a:buSzPts val="3300"/>
              <a:buFont typeface="Quantico"/>
              <a:buNone/>
              <a:defRPr b="1" sz="3300">
                <a:solidFill>
                  <a:schemeClr val="dk1"/>
                </a:solidFill>
                <a:latin typeface="Quantico"/>
                <a:ea typeface="Quantico"/>
                <a:cs typeface="Quantico"/>
                <a:sym typeface="Quantico"/>
              </a:defRPr>
            </a:lvl3pPr>
            <a:lvl4pPr lvl="3">
              <a:spcBef>
                <a:spcPts val="0"/>
              </a:spcBef>
              <a:spcAft>
                <a:spcPts val="0"/>
              </a:spcAft>
              <a:buClr>
                <a:schemeClr val="dk1"/>
              </a:buClr>
              <a:buSzPts val="3300"/>
              <a:buFont typeface="Quantico"/>
              <a:buNone/>
              <a:defRPr b="1" sz="3300">
                <a:solidFill>
                  <a:schemeClr val="dk1"/>
                </a:solidFill>
                <a:latin typeface="Quantico"/>
                <a:ea typeface="Quantico"/>
                <a:cs typeface="Quantico"/>
                <a:sym typeface="Quantico"/>
              </a:defRPr>
            </a:lvl4pPr>
            <a:lvl5pPr lvl="4">
              <a:spcBef>
                <a:spcPts val="0"/>
              </a:spcBef>
              <a:spcAft>
                <a:spcPts val="0"/>
              </a:spcAft>
              <a:buClr>
                <a:schemeClr val="dk1"/>
              </a:buClr>
              <a:buSzPts val="3300"/>
              <a:buFont typeface="Quantico"/>
              <a:buNone/>
              <a:defRPr b="1" sz="3300">
                <a:solidFill>
                  <a:schemeClr val="dk1"/>
                </a:solidFill>
                <a:latin typeface="Quantico"/>
                <a:ea typeface="Quantico"/>
                <a:cs typeface="Quantico"/>
                <a:sym typeface="Quantico"/>
              </a:defRPr>
            </a:lvl5pPr>
            <a:lvl6pPr lvl="5">
              <a:spcBef>
                <a:spcPts val="0"/>
              </a:spcBef>
              <a:spcAft>
                <a:spcPts val="0"/>
              </a:spcAft>
              <a:buClr>
                <a:schemeClr val="dk1"/>
              </a:buClr>
              <a:buSzPts val="3300"/>
              <a:buFont typeface="Quantico"/>
              <a:buNone/>
              <a:defRPr b="1" sz="3300">
                <a:solidFill>
                  <a:schemeClr val="dk1"/>
                </a:solidFill>
                <a:latin typeface="Quantico"/>
                <a:ea typeface="Quantico"/>
                <a:cs typeface="Quantico"/>
                <a:sym typeface="Quantico"/>
              </a:defRPr>
            </a:lvl6pPr>
            <a:lvl7pPr lvl="6">
              <a:spcBef>
                <a:spcPts val="0"/>
              </a:spcBef>
              <a:spcAft>
                <a:spcPts val="0"/>
              </a:spcAft>
              <a:buClr>
                <a:schemeClr val="dk1"/>
              </a:buClr>
              <a:buSzPts val="3300"/>
              <a:buFont typeface="Quantico"/>
              <a:buNone/>
              <a:defRPr b="1" sz="3300">
                <a:solidFill>
                  <a:schemeClr val="dk1"/>
                </a:solidFill>
                <a:latin typeface="Quantico"/>
                <a:ea typeface="Quantico"/>
                <a:cs typeface="Quantico"/>
                <a:sym typeface="Quantico"/>
              </a:defRPr>
            </a:lvl7pPr>
            <a:lvl8pPr lvl="7">
              <a:spcBef>
                <a:spcPts val="0"/>
              </a:spcBef>
              <a:spcAft>
                <a:spcPts val="0"/>
              </a:spcAft>
              <a:buClr>
                <a:schemeClr val="dk1"/>
              </a:buClr>
              <a:buSzPts val="3300"/>
              <a:buFont typeface="Quantico"/>
              <a:buNone/>
              <a:defRPr b="1" sz="3300">
                <a:solidFill>
                  <a:schemeClr val="dk1"/>
                </a:solidFill>
                <a:latin typeface="Quantico"/>
                <a:ea typeface="Quantico"/>
                <a:cs typeface="Quantico"/>
                <a:sym typeface="Quantico"/>
              </a:defRPr>
            </a:lvl8pPr>
            <a:lvl9pPr lvl="8">
              <a:spcBef>
                <a:spcPts val="0"/>
              </a:spcBef>
              <a:spcAft>
                <a:spcPts val="0"/>
              </a:spcAft>
              <a:buClr>
                <a:schemeClr val="dk1"/>
              </a:buClr>
              <a:buSzPts val="3300"/>
              <a:buFont typeface="Quantico"/>
              <a:buNone/>
              <a:defRPr b="1" sz="3300">
                <a:solidFill>
                  <a:schemeClr val="dk1"/>
                </a:solidFill>
                <a:latin typeface="Quantico"/>
                <a:ea typeface="Quantico"/>
                <a:cs typeface="Quantico"/>
                <a:sym typeface="Quantico"/>
              </a:defRPr>
            </a:lvl9pPr>
          </a:lstStyle>
          <a:p/>
        </p:txBody>
      </p:sp>
      <p:sp>
        <p:nvSpPr>
          <p:cNvPr id="7" name="Google Shape;7;p1"/>
          <p:cNvSpPr txBox="1"/>
          <p:nvPr>
            <p:ph idx="1" type="body"/>
          </p:nvPr>
        </p:nvSpPr>
        <p:spPr>
          <a:xfrm>
            <a:off x="720000" y="1152475"/>
            <a:ext cx="77040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Source Code Pro"/>
              <a:buChar char="●"/>
              <a:defRPr sz="1200">
                <a:solidFill>
                  <a:schemeClr val="dk1"/>
                </a:solidFill>
                <a:latin typeface="Source Code Pro"/>
                <a:ea typeface="Source Code Pro"/>
                <a:cs typeface="Source Code Pro"/>
                <a:sym typeface="Source Code Pro"/>
              </a:defRPr>
            </a:lvl1pPr>
            <a:lvl2pPr indent="-304800" lvl="1" marL="914400">
              <a:lnSpc>
                <a:spcPct val="100000"/>
              </a:lnSpc>
              <a:spcBef>
                <a:spcPts val="0"/>
              </a:spcBef>
              <a:spcAft>
                <a:spcPts val="0"/>
              </a:spcAft>
              <a:buClr>
                <a:schemeClr val="dk1"/>
              </a:buClr>
              <a:buSzPts val="1200"/>
              <a:buFont typeface="Source Code Pro"/>
              <a:buChar char="○"/>
              <a:defRPr sz="1200">
                <a:solidFill>
                  <a:schemeClr val="dk1"/>
                </a:solidFill>
                <a:latin typeface="Source Code Pro"/>
                <a:ea typeface="Source Code Pro"/>
                <a:cs typeface="Source Code Pro"/>
                <a:sym typeface="Source Code Pro"/>
              </a:defRPr>
            </a:lvl2pPr>
            <a:lvl3pPr indent="-304800" lvl="2" marL="1371600">
              <a:lnSpc>
                <a:spcPct val="100000"/>
              </a:lnSpc>
              <a:spcBef>
                <a:spcPts val="0"/>
              </a:spcBef>
              <a:spcAft>
                <a:spcPts val="0"/>
              </a:spcAft>
              <a:buClr>
                <a:schemeClr val="dk1"/>
              </a:buClr>
              <a:buSzPts val="1200"/>
              <a:buFont typeface="Source Code Pro"/>
              <a:buChar char="■"/>
              <a:defRPr sz="1200">
                <a:solidFill>
                  <a:schemeClr val="dk1"/>
                </a:solidFill>
                <a:latin typeface="Source Code Pro"/>
                <a:ea typeface="Source Code Pro"/>
                <a:cs typeface="Source Code Pro"/>
                <a:sym typeface="Source Code Pro"/>
              </a:defRPr>
            </a:lvl3pPr>
            <a:lvl4pPr indent="-304800" lvl="3" marL="1828800">
              <a:lnSpc>
                <a:spcPct val="100000"/>
              </a:lnSpc>
              <a:spcBef>
                <a:spcPts val="0"/>
              </a:spcBef>
              <a:spcAft>
                <a:spcPts val="0"/>
              </a:spcAft>
              <a:buClr>
                <a:schemeClr val="dk1"/>
              </a:buClr>
              <a:buSzPts val="1200"/>
              <a:buFont typeface="Source Code Pro"/>
              <a:buChar char="●"/>
              <a:defRPr sz="1200">
                <a:solidFill>
                  <a:schemeClr val="dk1"/>
                </a:solidFill>
                <a:latin typeface="Source Code Pro"/>
                <a:ea typeface="Source Code Pro"/>
                <a:cs typeface="Source Code Pro"/>
                <a:sym typeface="Source Code Pro"/>
              </a:defRPr>
            </a:lvl4pPr>
            <a:lvl5pPr indent="-304800" lvl="4" marL="2286000">
              <a:lnSpc>
                <a:spcPct val="100000"/>
              </a:lnSpc>
              <a:spcBef>
                <a:spcPts val="0"/>
              </a:spcBef>
              <a:spcAft>
                <a:spcPts val="0"/>
              </a:spcAft>
              <a:buClr>
                <a:schemeClr val="dk1"/>
              </a:buClr>
              <a:buSzPts val="1200"/>
              <a:buFont typeface="Source Code Pro"/>
              <a:buChar char="○"/>
              <a:defRPr sz="1200">
                <a:solidFill>
                  <a:schemeClr val="dk1"/>
                </a:solidFill>
                <a:latin typeface="Source Code Pro"/>
                <a:ea typeface="Source Code Pro"/>
                <a:cs typeface="Source Code Pro"/>
                <a:sym typeface="Source Code Pro"/>
              </a:defRPr>
            </a:lvl5pPr>
            <a:lvl6pPr indent="-304800" lvl="5" marL="2743200">
              <a:lnSpc>
                <a:spcPct val="100000"/>
              </a:lnSpc>
              <a:spcBef>
                <a:spcPts val="0"/>
              </a:spcBef>
              <a:spcAft>
                <a:spcPts val="0"/>
              </a:spcAft>
              <a:buClr>
                <a:schemeClr val="dk1"/>
              </a:buClr>
              <a:buSzPts val="1200"/>
              <a:buFont typeface="Source Code Pro"/>
              <a:buChar char="■"/>
              <a:defRPr sz="1200">
                <a:solidFill>
                  <a:schemeClr val="dk1"/>
                </a:solidFill>
                <a:latin typeface="Source Code Pro"/>
                <a:ea typeface="Source Code Pro"/>
                <a:cs typeface="Source Code Pro"/>
                <a:sym typeface="Source Code Pro"/>
              </a:defRPr>
            </a:lvl6pPr>
            <a:lvl7pPr indent="-304800" lvl="6" marL="3200400">
              <a:lnSpc>
                <a:spcPct val="100000"/>
              </a:lnSpc>
              <a:spcBef>
                <a:spcPts val="0"/>
              </a:spcBef>
              <a:spcAft>
                <a:spcPts val="0"/>
              </a:spcAft>
              <a:buClr>
                <a:schemeClr val="dk1"/>
              </a:buClr>
              <a:buSzPts val="1200"/>
              <a:buFont typeface="Source Code Pro"/>
              <a:buChar char="●"/>
              <a:defRPr sz="1200">
                <a:solidFill>
                  <a:schemeClr val="dk1"/>
                </a:solidFill>
                <a:latin typeface="Source Code Pro"/>
                <a:ea typeface="Source Code Pro"/>
                <a:cs typeface="Source Code Pro"/>
                <a:sym typeface="Source Code Pro"/>
              </a:defRPr>
            </a:lvl7pPr>
            <a:lvl8pPr indent="-304800" lvl="7" marL="3657600">
              <a:lnSpc>
                <a:spcPct val="100000"/>
              </a:lnSpc>
              <a:spcBef>
                <a:spcPts val="0"/>
              </a:spcBef>
              <a:spcAft>
                <a:spcPts val="0"/>
              </a:spcAft>
              <a:buClr>
                <a:schemeClr val="dk1"/>
              </a:buClr>
              <a:buSzPts val="1200"/>
              <a:buFont typeface="Source Code Pro"/>
              <a:buChar char="○"/>
              <a:defRPr sz="1200">
                <a:solidFill>
                  <a:schemeClr val="dk1"/>
                </a:solidFill>
                <a:latin typeface="Source Code Pro"/>
                <a:ea typeface="Source Code Pro"/>
                <a:cs typeface="Source Code Pro"/>
                <a:sym typeface="Source Code Pro"/>
              </a:defRPr>
            </a:lvl8pPr>
            <a:lvl9pPr indent="-304800" lvl="8" marL="4114800">
              <a:lnSpc>
                <a:spcPct val="100000"/>
              </a:lnSpc>
              <a:spcBef>
                <a:spcPts val="0"/>
              </a:spcBef>
              <a:spcAft>
                <a:spcPts val="0"/>
              </a:spcAft>
              <a:buClr>
                <a:schemeClr val="dk1"/>
              </a:buClr>
              <a:buSzPts val="1200"/>
              <a:buFont typeface="Source Code Pro"/>
              <a:buChar char="■"/>
              <a:defRPr sz="1200">
                <a:solidFill>
                  <a:schemeClr val="dk1"/>
                </a:solidFill>
                <a:latin typeface="Source Code Pro"/>
                <a:ea typeface="Source Code Pro"/>
                <a:cs typeface="Source Code Pro"/>
                <a:sym typeface="Source Code Pr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mc:AlternateContent>
    <mc:Choice Requires="p14">
      <p:transition spd="slow" p14:dur="1000">
        <p14:gallery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7.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1" name="Shape 201"/>
        <p:cNvGrpSpPr/>
        <p:nvPr/>
      </p:nvGrpSpPr>
      <p:grpSpPr>
        <a:xfrm>
          <a:off x="0" y="0"/>
          <a:ext cx="0" cy="0"/>
          <a:chOff x="0" y="0"/>
          <a:chExt cx="0" cy="0"/>
        </a:xfrm>
      </p:grpSpPr>
      <p:grpSp>
        <p:nvGrpSpPr>
          <p:cNvPr id="202" name="Google Shape;202;p24"/>
          <p:cNvGrpSpPr/>
          <p:nvPr/>
        </p:nvGrpSpPr>
        <p:grpSpPr>
          <a:xfrm>
            <a:off x="772524" y="726655"/>
            <a:ext cx="4025139" cy="2675341"/>
            <a:chOff x="772525" y="726625"/>
            <a:chExt cx="6578100" cy="3438300"/>
          </a:xfrm>
        </p:grpSpPr>
        <p:sp>
          <p:nvSpPr>
            <p:cNvPr id="203" name="Google Shape;203;p24"/>
            <p:cNvSpPr/>
            <p:nvPr/>
          </p:nvSpPr>
          <p:spPr>
            <a:xfrm>
              <a:off x="772525" y="726625"/>
              <a:ext cx="6578100" cy="34383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4"/>
            <p:cNvSpPr/>
            <p:nvPr/>
          </p:nvSpPr>
          <p:spPr>
            <a:xfrm>
              <a:off x="772525" y="726625"/>
              <a:ext cx="6578100" cy="2553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5" name="Google Shape;205;p24"/>
          <p:cNvGrpSpPr/>
          <p:nvPr/>
        </p:nvGrpSpPr>
        <p:grpSpPr>
          <a:xfrm>
            <a:off x="4924175" y="3517725"/>
            <a:ext cx="3447300" cy="962400"/>
            <a:chOff x="4924175" y="3441525"/>
            <a:chExt cx="3447300" cy="962400"/>
          </a:xfrm>
        </p:grpSpPr>
        <p:sp>
          <p:nvSpPr>
            <p:cNvPr id="206" name="Google Shape;206;p24"/>
            <p:cNvSpPr/>
            <p:nvPr/>
          </p:nvSpPr>
          <p:spPr>
            <a:xfrm>
              <a:off x="4924175" y="3441525"/>
              <a:ext cx="3447300" cy="9624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4"/>
            <p:cNvSpPr/>
            <p:nvPr/>
          </p:nvSpPr>
          <p:spPr>
            <a:xfrm>
              <a:off x="4924175" y="3441525"/>
              <a:ext cx="3447300" cy="2553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8" name="Google Shape;208;p24"/>
          <p:cNvSpPr txBox="1"/>
          <p:nvPr>
            <p:ph type="ctrTitle"/>
          </p:nvPr>
        </p:nvSpPr>
        <p:spPr>
          <a:xfrm>
            <a:off x="855950" y="980100"/>
            <a:ext cx="3807900" cy="9405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5600"/>
              <a:t>Python</a:t>
            </a:r>
            <a:endParaRPr sz="5600">
              <a:solidFill>
                <a:schemeClr val="accent2"/>
              </a:solidFill>
            </a:endParaRPr>
          </a:p>
        </p:txBody>
      </p:sp>
      <p:sp>
        <p:nvSpPr>
          <p:cNvPr id="209" name="Google Shape;209;p24"/>
          <p:cNvSpPr txBox="1"/>
          <p:nvPr>
            <p:ph idx="1" type="subTitle"/>
          </p:nvPr>
        </p:nvSpPr>
        <p:spPr>
          <a:xfrm>
            <a:off x="5169200" y="3772200"/>
            <a:ext cx="3043800" cy="528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Karen, Anvi, and </a:t>
            </a:r>
            <a:r>
              <a:rPr lang="en"/>
              <a:t>Olivia</a:t>
            </a:r>
            <a:endParaRPr/>
          </a:p>
        </p:txBody>
      </p:sp>
      <p:pic>
        <p:nvPicPr>
          <p:cNvPr id="210" name="Google Shape;210;p24"/>
          <p:cNvPicPr preferRelativeResize="0"/>
          <p:nvPr/>
        </p:nvPicPr>
        <p:blipFill>
          <a:blip r:embed="rId4">
            <a:alphaModFix/>
          </a:blip>
          <a:stretch>
            <a:fillRect/>
          </a:stretch>
        </p:blipFill>
        <p:spPr>
          <a:xfrm>
            <a:off x="2043412" y="1920600"/>
            <a:ext cx="1432975" cy="1432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1000"/>
                                        <p:tgtEl>
                                          <p:spTgt spid="202"/>
                                        </p:tgtEl>
                                      </p:cBhvr>
                                    </p:animEffect>
                                  </p:childTnLst>
                                </p:cTn>
                              </p:par>
                              <p:par>
                                <p:cTn fill="hold" nodeType="with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2000"/>
                                        <p:tgtEl>
                                          <p:spTgt spid="208"/>
                                        </p:tgtEl>
                                      </p:cBhvr>
                                    </p:animEffect>
                                  </p:childTnLst>
                                </p:cTn>
                              </p:par>
                              <p:par>
                                <p:cTn fill="hold" nodeType="withEffect" presetClass="entr" presetID="23" presetSubtype="16">
                                  <p:stCondLst>
                                    <p:cond delay="0"/>
                                  </p:stCondLst>
                                  <p:childTnLst>
                                    <p:set>
                                      <p:cBhvr>
                                        <p:cTn dur="1" fill="hold">
                                          <p:stCondLst>
                                            <p:cond delay="0"/>
                                          </p:stCondLst>
                                        </p:cTn>
                                        <p:tgtEl>
                                          <p:spTgt spid="210"/>
                                        </p:tgtEl>
                                        <p:attrNameLst>
                                          <p:attrName>style.visibility</p:attrName>
                                        </p:attrNameLst>
                                      </p:cBhvr>
                                      <p:to>
                                        <p:strVal val="visible"/>
                                      </p:to>
                                    </p:set>
                                    <p:anim calcmode="lin" valueType="num">
                                      <p:cBhvr additive="base">
                                        <p:cTn dur="1000"/>
                                        <p:tgtEl>
                                          <p:spTgt spid="210"/>
                                        </p:tgtEl>
                                        <p:attrNameLst>
                                          <p:attrName>ppt_w</p:attrName>
                                        </p:attrNameLst>
                                      </p:cBhvr>
                                      <p:tavLst>
                                        <p:tav fmla="" tm="0">
                                          <p:val>
                                            <p:strVal val="0"/>
                                          </p:val>
                                        </p:tav>
                                        <p:tav fmla="" tm="100000">
                                          <p:val>
                                            <p:strVal val="#ppt_w"/>
                                          </p:val>
                                        </p:tav>
                                      </p:tavLst>
                                    </p:anim>
                                    <p:anim calcmode="lin" valueType="num">
                                      <p:cBhvr additive="base">
                                        <p:cTn dur="1000"/>
                                        <p:tgtEl>
                                          <p:spTgt spid="210"/>
                                        </p:tgtEl>
                                        <p:attrNameLst>
                                          <p:attrName>ppt_h</p:attrName>
                                        </p:attrNameLst>
                                      </p:cBhvr>
                                      <p:tavLst>
                                        <p:tav fmla="" tm="0">
                                          <p:val>
                                            <p:strVal val="0"/>
                                          </p:val>
                                        </p:tav>
                                        <p:tav fmla="" tm="100000">
                                          <p:val>
                                            <p:strVal val="#ppt_h"/>
                                          </p:val>
                                        </p:tav>
                                      </p:tavLst>
                                    </p:anim>
                                  </p:childTnLst>
                                </p:cTn>
                              </p:par>
                              <p:par>
                                <p:cTn fill="hold" nodeType="withEffect" presetClass="entr" presetID="2" presetSubtype="2">
                                  <p:stCondLst>
                                    <p:cond delay="0"/>
                                  </p:stCondLst>
                                  <p:childTnLst>
                                    <p:set>
                                      <p:cBhvr>
                                        <p:cTn dur="1" fill="hold">
                                          <p:stCondLst>
                                            <p:cond delay="0"/>
                                          </p:stCondLst>
                                        </p:cTn>
                                        <p:tgtEl>
                                          <p:spTgt spid="205"/>
                                        </p:tgtEl>
                                        <p:attrNameLst>
                                          <p:attrName>style.visibility</p:attrName>
                                        </p:attrNameLst>
                                      </p:cBhvr>
                                      <p:to>
                                        <p:strVal val="visible"/>
                                      </p:to>
                                    </p:set>
                                    <p:anim calcmode="lin" valueType="num">
                                      <p:cBhvr additive="base">
                                        <p:cTn dur="500"/>
                                        <p:tgtEl>
                                          <p:spTgt spid="205"/>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209"/>
                                        </p:tgtEl>
                                        <p:attrNameLst>
                                          <p:attrName>style.visibility</p:attrName>
                                        </p:attrNameLst>
                                      </p:cBhvr>
                                      <p:to>
                                        <p:strVal val="visible"/>
                                      </p:to>
                                    </p:set>
                                    <p:anim calcmode="lin" valueType="num">
                                      <p:cBhvr additive="base">
                                        <p:cTn dur="1000"/>
                                        <p:tgtEl>
                                          <p:spTgt spid="20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5"/>
          <p:cNvSpPr txBox="1"/>
          <p:nvPr>
            <p:ph type="title"/>
          </p:nvPr>
        </p:nvSpPr>
        <p:spPr>
          <a:xfrm>
            <a:off x="719988" y="459128"/>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Python?</a:t>
            </a:r>
            <a:endParaRPr/>
          </a:p>
        </p:txBody>
      </p:sp>
      <p:sp>
        <p:nvSpPr>
          <p:cNvPr id="216" name="Google Shape;216;p25"/>
          <p:cNvSpPr txBox="1"/>
          <p:nvPr>
            <p:ph idx="1" type="body"/>
          </p:nvPr>
        </p:nvSpPr>
        <p:spPr>
          <a:xfrm>
            <a:off x="647100" y="1237375"/>
            <a:ext cx="7920300" cy="26076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200"/>
              <a:t>Python is a </a:t>
            </a:r>
            <a:r>
              <a:rPr lang="en" sz="2200"/>
              <a:t>computer programming language that is used to code both hardware and software. It was first launched in 1991 by Guido van Rossum, and is still in use today. It is easy to learn and popular for beginners.</a:t>
            </a:r>
            <a:endParaRPr sz="2200"/>
          </a:p>
        </p:txBody>
      </p:sp>
      <p:sp>
        <p:nvSpPr>
          <p:cNvPr id="217" name="Google Shape;217;p25"/>
          <p:cNvSpPr txBox="1"/>
          <p:nvPr/>
        </p:nvSpPr>
        <p:spPr>
          <a:xfrm>
            <a:off x="720000" y="3956925"/>
            <a:ext cx="7704000" cy="39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450">
                <a:solidFill>
                  <a:schemeClr val="dk1"/>
                </a:solidFill>
                <a:latin typeface="Source Code Pro"/>
                <a:ea typeface="Source Code Pro"/>
                <a:cs typeface="Source Code Pro"/>
                <a:sym typeface="Source Code Pro"/>
              </a:rPr>
              <a:t>A snake walks into a bar. The bartender says, “How did you do that?”</a:t>
            </a:r>
            <a:endParaRPr>
              <a:solidFill>
                <a:schemeClr val="dk1"/>
              </a:solidFill>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215"/>
                                        </p:tgtEl>
                                        <p:attrNameLst>
                                          <p:attrName>style.visibility</p:attrName>
                                        </p:attrNameLst>
                                      </p:cBhvr>
                                      <p:to>
                                        <p:strVal val="visible"/>
                                      </p:to>
                                    </p:set>
                                    <p:anim calcmode="lin" valueType="num">
                                      <p:cBhvr additive="base">
                                        <p:cTn dur="700"/>
                                        <p:tgtEl>
                                          <p:spTgt spid="215"/>
                                        </p:tgtEl>
                                        <p:attrNameLst>
                                          <p:attrName>ppt_y</p:attrName>
                                        </p:attrNameLst>
                                      </p:cBhvr>
                                      <p:tavLst>
                                        <p:tav fmla="" tm="0">
                                          <p:val>
                                            <p:strVal val="#ppt_y-1"/>
                                          </p:val>
                                        </p:tav>
                                        <p:tav fmla="" tm="100000">
                                          <p:val>
                                            <p:strVal val="#ppt_y"/>
                                          </p:val>
                                        </p:tav>
                                      </p:tavLst>
                                    </p:anim>
                                  </p:childTnLst>
                                </p:cTn>
                              </p:par>
                            </p:childTnLst>
                          </p:cTn>
                        </p:par>
                        <p:par>
                          <p:cTn fill="hold">
                            <p:stCondLst>
                              <p:cond delay="700"/>
                            </p:stCondLst>
                            <p:childTnLst>
                              <p:par>
                                <p:cTn fill="hold" nodeType="after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1000"/>
                                        <p:tgtEl>
                                          <p:spTgt spid="216"/>
                                        </p:tgtEl>
                                      </p:cBhvr>
                                    </p:animEffect>
                                  </p:childTnLst>
                                </p:cTn>
                              </p:par>
                              <p:par>
                                <p:cTn fill="hold" nodeType="withEffect" presetClass="entr" presetID="2" presetSubtype="4">
                                  <p:stCondLst>
                                    <p:cond delay="0"/>
                                  </p:stCondLst>
                                  <p:childTnLst>
                                    <p:set>
                                      <p:cBhvr>
                                        <p:cTn dur="1" fill="hold">
                                          <p:stCondLst>
                                            <p:cond delay="0"/>
                                          </p:stCondLst>
                                        </p:cTn>
                                        <p:tgtEl>
                                          <p:spTgt spid="217"/>
                                        </p:tgtEl>
                                        <p:attrNameLst>
                                          <p:attrName>style.visibility</p:attrName>
                                        </p:attrNameLst>
                                      </p:cBhvr>
                                      <p:to>
                                        <p:strVal val="visible"/>
                                      </p:to>
                                    </p:set>
                                    <p:anim calcmode="lin" valueType="num">
                                      <p:cBhvr additive="base">
                                        <p:cTn dur="3000"/>
                                        <p:tgtEl>
                                          <p:spTgt spid="21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6"/>
          <p:cNvSpPr txBox="1"/>
          <p:nvPr>
            <p:ph type="title"/>
          </p:nvPr>
        </p:nvSpPr>
        <p:spPr>
          <a:xfrm>
            <a:off x="719988" y="459128"/>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 Basics of Python</a:t>
            </a:r>
            <a:endParaRPr/>
          </a:p>
        </p:txBody>
      </p:sp>
      <p:sp>
        <p:nvSpPr>
          <p:cNvPr id="223" name="Google Shape;223;p26"/>
          <p:cNvSpPr txBox="1"/>
          <p:nvPr>
            <p:ph idx="1" type="body"/>
          </p:nvPr>
        </p:nvSpPr>
        <p:spPr>
          <a:xfrm>
            <a:off x="1078800" y="1152000"/>
            <a:ext cx="6986400" cy="29313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Case sensitive: capitals and lowercase letters are </a:t>
            </a:r>
            <a:r>
              <a:rPr b="1" lang="en" sz="1600"/>
              <a:t>different</a:t>
            </a:r>
            <a:endParaRPr b="1" sz="1600"/>
          </a:p>
          <a:p>
            <a:pPr indent="-330200" lvl="0" marL="457200" rtl="0" algn="l">
              <a:spcBef>
                <a:spcPts val="0"/>
              </a:spcBef>
              <a:spcAft>
                <a:spcPts val="0"/>
              </a:spcAft>
              <a:buSzPts val="1600"/>
              <a:buChar char="-"/>
            </a:pPr>
            <a:r>
              <a:rPr lang="en" sz="1600"/>
              <a:t>print function: prints out the enclosed text</a:t>
            </a:r>
            <a:endParaRPr sz="1600"/>
          </a:p>
          <a:p>
            <a:pPr indent="-330200" lvl="1" marL="914400" rtl="0" algn="l">
              <a:spcBef>
                <a:spcPts val="0"/>
              </a:spcBef>
              <a:spcAft>
                <a:spcPts val="0"/>
              </a:spcAft>
              <a:buSzPts val="1600"/>
              <a:buChar char="-"/>
            </a:pPr>
            <a:r>
              <a:rPr lang="en" sz="1600"/>
              <a:t>ex: </a:t>
            </a:r>
            <a:endParaRPr sz="1600"/>
          </a:p>
          <a:p>
            <a:pPr indent="-330200" lvl="2" marL="1371600" rtl="0" algn="l">
              <a:spcBef>
                <a:spcPts val="0"/>
              </a:spcBef>
              <a:spcAft>
                <a:spcPts val="0"/>
              </a:spcAft>
              <a:buSzPts val="1600"/>
              <a:buChar char="-"/>
            </a:pPr>
            <a:r>
              <a:rPr lang="en" sz="1600"/>
              <a:t>input: print(“welcome to artemis”)</a:t>
            </a:r>
            <a:endParaRPr sz="1600"/>
          </a:p>
          <a:p>
            <a:pPr indent="-330200" lvl="2" marL="1371600" rtl="0" algn="l">
              <a:spcBef>
                <a:spcPts val="0"/>
              </a:spcBef>
              <a:spcAft>
                <a:spcPts val="0"/>
              </a:spcAft>
              <a:buSzPts val="1600"/>
              <a:buChar char="-"/>
            </a:pPr>
            <a:r>
              <a:rPr lang="en" sz="1600"/>
              <a:t>Output: welcome to artemis</a:t>
            </a:r>
            <a:endParaRPr sz="1600"/>
          </a:p>
          <a:p>
            <a:pPr indent="-330200" lvl="0" marL="457200" rtl="0" algn="l">
              <a:spcBef>
                <a:spcPts val="0"/>
              </a:spcBef>
              <a:spcAft>
                <a:spcPts val="0"/>
              </a:spcAft>
              <a:buSzPts val="1600"/>
              <a:buChar char="-"/>
            </a:pPr>
            <a:r>
              <a:rPr lang="en" sz="1600"/>
              <a:t>Loops:</a:t>
            </a:r>
            <a:endParaRPr sz="1600"/>
          </a:p>
          <a:p>
            <a:pPr indent="-330200" lvl="1" marL="914400" rtl="0" algn="l">
              <a:spcBef>
                <a:spcPts val="0"/>
              </a:spcBef>
              <a:spcAft>
                <a:spcPts val="0"/>
              </a:spcAft>
              <a:buSzPts val="1600"/>
              <a:buChar char="-"/>
            </a:pPr>
            <a:r>
              <a:rPr lang="en" sz="1600">
                <a:solidFill>
                  <a:srgbClr val="B65FCF"/>
                </a:solidFill>
              </a:rPr>
              <a:t>for</a:t>
            </a:r>
            <a:r>
              <a:rPr lang="en" sz="1600"/>
              <a:t> x in </a:t>
            </a:r>
            <a:r>
              <a:rPr lang="en" sz="1600">
                <a:solidFill>
                  <a:srgbClr val="B65FCF"/>
                </a:solidFill>
              </a:rPr>
              <a:t>range</a:t>
            </a:r>
            <a:r>
              <a:rPr lang="en" sz="1600"/>
              <a:t> (_)</a:t>
            </a:r>
            <a:endParaRPr sz="1600"/>
          </a:p>
          <a:p>
            <a:pPr indent="-330200" lvl="1" marL="914400" rtl="0" algn="l">
              <a:spcBef>
                <a:spcPts val="0"/>
              </a:spcBef>
              <a:spcAft>
                <a:spcPts val="0"/>
              </a:spcAft>
              <a:buSzPts val="1600"/>
              <a:buChar char="-"/>
            </a:pPr>
            <a:r>
              <a:rPr lang="en" sz="1600"/>
              <a:t>times = input()</a:t>
            </a:r>
            <a:endParaRPr sz="1600"/>
          </a:p>
          <a:p>
            <a:pPr indent="-330200" lvl="1" marL="914400" rtl="0" algn="l">
              <a:spcBef>
                <a:spcPts val="0"/>
              </a:spcBef>
              <a:spcAft>
                <a:spcPts val="0"/>
              </a:spcAft>
              <a:buSzPts val="1600"/>
              <a:buChar char="-"/>
            </a:pPr>
            <a:r>
              <a:rPr lang="en" sz="1600"/>
              <a:t>while</a:t>
            </a:r>
            <a:endParaRPr sz="1600"/>
          </a:p>
          <a:p>
            <a:pPr indent="-330200" lvl="0" marL="457200" rtl="0" algn="l">
              <a:spcBef>
                <a:spcPts val="0"/>
              </a:spcBef>
              <a:spcAft>
                <a:spcPts val="0"/>
              </a:spcAft>
              <a:buSzPts val="1600"/>
              <a:buChar char="-"/>
            </a:pPr>
            <a:r>
              <a:rPr lang="en" sz="1600">
                <a:solidFill>
                  <a:srgbClr val="B65FCF"/>
                </a:solidFill>
              </a:rPr>
              <a:t>if</a:t>
            </a:r>
            <a:r>
              <a:rPr lang="en" sz="1600"/>
              <a:t>, </a:t>
            </a:r>
            <a:r>
              <a:rPr lang="en" sz="1600">
                <a:solidFill>
                  <a:srgbClr val="B65FCF"/>
                </a:solidFill>
              </a:rPr>
              <a:t>while</a:t>
            </a:r>
            <a:r>
              <a:rPr lang="en" sz="1600"/>
              <a:t>, </a:t>
            </a:r>
            <a:r>
              <a:rPr lang="en" sz="1600">
                <a:solidFill>
                  <a:srgbClr val="B65FCF"/>
                </a:solidFill>
              </a:rPr>
              <a:t>then</a:t>
            </a:r>
            <a:r>
              <a:rPr lang="en" sz="1600"/>
              <a:t>, </a:t>
            </a:r>
            <a:r>
              <a:rPr lang="en" sz="1600">
                <a:solidFill>
                  <a:srgbClr val="B65FCF"/>
                </a:solidFill>
              </a:rPr>
              <a:t>elif</a:t>
            </a:r>
            <a:r>
              <a:rPr lang="en" sz="1600"/>
              <a:t>, </a:t>
            </a:r>
            <a:r>
              <a:rPr lang="en" sz="1600">
                <a:solidFill>
                  <a:srgbClr val="B65FCF"/>
                </a:solidFill>
              </a:rPr>
              <a:t>else</a:t>
            </a:r>
            <a:r>
              <a:rPr lang="en" sz="1600"/>
              <a:t> statements</a:t>
            </a:r>
            <a:endParaRPr sz="1600"/>
          </a:p>
        </p:txBody>
      </p:sp>
      <p:sp>
        <p:nvSpPr>
          <p:cNvPr id="224" name="Google Shape;224;p26"/>
          <p:cNvSpPr txBox="1"/>
          <p:nvPr/>
        </p:nvSpPr>
        <p:spPr>
          <a:xfrm>
            <a:off x="996988" y="4158125"/>
            <a:ext cx="4595700" cy="26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Source Code Pro"/>
                <a:ea typeface="Source Code Pro"/>
                <a:cs typeface="Source Code Pro"/>
                <a:sym typeface="Source Code Pro"/>
              </a:rPr>
              <a:t>Why is Voldemort so good with computers?</a:t>
            </a:r>
            <a:endParaRPr>
              <a:solidFill>
                <a:schemeClr val="dk1"/>
              </a:solidFill>
              <a:latin typeface="Source Code Pro"/>
              <a:ea typeface="Source Code Pro"/>
              <a:cs typeface="Source Code Pro"/>
              <a:sym typeface="Source Code Pro"/>
            </a:endParaRPr>
          </a:p>
        </p:txBody>
      </p:sp>
      <p:sp>
        <p:nvSpPr>
          <p:cNvPr id="225" name="Google Shape;225;p26"/>
          <p:cNvSpPr txBox="1"/>
          <p:nvPr/>
        </p:nvSpPr>
        <p:spPr>
          <a:xfrm>
            <a:off x="5562213" y="4158125"/>
            <a:ext cx="2584800" cy="38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Source Code Pro"/>
                <a:ea typeface="Source Code Pro"/>
                <a:cs typeface="Source Code Pro"/>
                <a:sym typeface="Source Code Pro"/>
              </a:rPr>
              <a:t>He’s fluent in Python.</a:t>
            </a:r>
            <a:endParaRPr>
              <a:solidFill>
                <a:schemeClr val="dk1"/>
              </a:solidFill>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222"/>
                                        </p:tgtEl>
                                        <p:attrNameLst>
                                          <p:attrName>style.visibility</p:attrName>
                                        </p:attrNameLst>
                                      </p:cBhvr>
                                      <p:to>
                                        <p:strVal val="visible"/>
                                      </p:to>
                                    </p:set>
                                    <p:anim calcmode="lin" valueType="num">
                                      <p:cBhvr additive="base">
                                        <p:cTn dur="700"/>
                                        <p:tgtEl>
                                          <p:spTgt spid="222"/>
                                        </p:tgtEl>
                                        <p:attrNameLst>
                                          <p:attrName>ppt_y</p:attrName>
                                        </p:attrNameLst>
                                      </p:cBhvr>
                                      <p:tavLst>
                                        <p:tav fmla="" tm="0">
                                          <p:val>
                                            <p:strVal val="#ppt_y-1"/>
                                          </p:val>
                                        </p:tav>
                                        <p:tav fmla="" tm="100000">
                                          <p:val>
                                            <p:strVal val="#ppt_y"/>
                                          </p:val>
                                        </p:tav>
                                      </p:tavLst>
                                    </p:anim>
                                  </p:childTnLst>
                                </p:cTn>
                              </p:par>
                            </p:childTnLst>
                          </p:cTn>
                        </p:par>
                        <p:par>
                          <p:cTn fill="hold">
                            <p:stCondLst>
                              <p:cond delay="700"/>
                            </p:stCondLst>
                            <p:childTnLst>
                              <p:par>
                                <p:cTn fill="hold" nodeType="after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1500"/>
                                        <p:tgtEl>
                                          <p:spTgt spid="223"/>
                                        </p:tgtEl>
                                      </p:cBhvr>
                                    </p:animEffect>
                                  </p:childTnLst>
                                </p:cTn>
                              </p:par>
                              <p:par>
                                <p:cTn fill="hold" nodeType="withEffect" presetClass="entr" presetID="2" presetSubtype="4">
                                  <p:stCondLst>
                                    <p:cond delay="0"/>
                                  </p:stCondLst>
                                  <p:childTnLst>
                                    <p:set>
                                      <p:cBhvr>
                                        <p:cTn dur="1" fill="hold">
                                          <p:stCondLst>
                                            <p:cond delay="0"/>
                                          </p:stCondLst>
                                        </p:cTn>
                                        <p:tgtEl>
                                          <p:spTgt spid="224"/>
                                        </p:tgtEl>
                                        <p:attrNameLst>
                                          <p:attrName>style.visibility</p:attrName>
                                        </p:attrNameLst>
                                      </p:cBhvr>
                                      <p:to>
                                        <p:strVal val="visible"/>
                                      </p:to>
                                    </p:set>
                                    <p:anim calcmode="lin" valueType="num">
                                      <p:cBhvr additive="base">
                                        <p:cTn dur="2000"/>
                                        <p:tgtEl>
                                          <p:spTgt spid="224"/>
                                        </p:tgtEl>
                                        <p:attrNameLst>
                                          <p:attrName>ppt_y</p:attrName>
                                        </p:attrNameLst>
                                      </p:cBhvr>
                                      <p:tavLst>
                                        <p:tav fmla="" tm="0">
                                          <p:val>
                                            <p:strVal val="#ppt_y+1"/>
                                          </p:val>
                                        </p:tav>
                                        <p:tav fmla="" tm="100000">
                                          <p:val>
                                            <p:strVal val="#ppt_y"/>
                                          </p:val>
                                        </p:tav>
                                      </p:tavLst>
                                    </p:anim>
                                  </p:childTnLst>
                                </p:cTn>
                              </p:par>
                            </p:childTnLst>
                          </p:cTn>
                        </p:par>
                        <p:par>
                          <p:cTn fill="hold">
                            <p:stCondLst>
                              <p:cond delay="2700"/>
                            </p:stCondLst>
                            <p:childTnLst>
                              <p:par>
                                <p:cTn fill="hold" nodeType="afterEffect" presetClass="entr" presetID="2" presetSubtype="4">
                                  <p:stCondLst>
                                    <p:cond delay="0"/>
                                  </p:stCondLst>
                                  <p:childTnLst>
                                    <p:set>
                                      <p:cBhvr>
                                        <p:cTn dur="1" fill="hold">
                                          <p:stCondLst>
                                            <p:cond delay="0"/>
                                          </p:stCondLst>
                                        </p:cTn>
                                        <p:tgtEl>
                                          <p:spTgt spid="225"/>
                                        </p:tgtEl>
                                        <p:attrNameLst>
                                          <p:attrName>style.visibility</p:attrName>
                                        </p:attrNameLst>
                                      </p:cBhvr>
                                      <p:to>
                                        <p:strVal val="visible"/>
                                      </p:to>
                                    </p:set>
                                    <p:anim calcmode="lin" valueType="num">
                                      <p:cBhvr additive="base">
                                        <p:cTn dur="5000"/>
                                        <p:tgtEl>
                                          <p:spTgt spid="22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7"/>
          <p:cNvSpPr txBox="1"/>
          <p:nvPr>
            <p:ph type="title"/>
          </p:nvPr>
        </p:nvSpPr>
        <p:spPr>
          <a:xfrm>
            <a:off x="719988" y="459128"/>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Strings, Integers and Floats</a:t>
            </a:r>
            <a:endParaRPr/>
          </a:p>
        </p:txBody>
      </p:sp>
      <p:sp>
        <p:nvSpPr>
          <p:cNvPr id="231" name="Google Shape;231;p27"/>
          <p:cNvSpPr txBox="1"/>
          <p:nvPr>
            <p:ph idx="1" type="body"/>
          </p:nvPr>
        </p:nvSpPr>
        <p:spPr>
          <a:xfrm>
            <a:off x="474375" y="1162325"/>
            <a:ext cx="2850300" cy="1667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457200" rtl="0" algn="l">
              <a:spcBef>
                <a:spcPts val="0"/>
              </a:spcBef>
              <a:spcAft>
                <a:spcPts val="0"/>
              </a:spcAft>
              <a:buNone/>
            </a:pPr>
            <a:r>
              <a:rPr b="1" lang="en"/>
              <a:t>“</a:t>
            </a:r>
            <a:r>
              <a:rPr b="1" lang="en"/>
              <a:t>Strings”:</a:t>
            </a:r>
            <a:endParaRPr b="1"/>
          </a:p>
          <a:p>
            <a:pPr indent="-304800" lvl="0" marL="457200" rtl="0" algn="l">
              <a:spcBef>
                <a:spcPts val="0"/>
              </a:spcBef>
              <a:spcAft>
                <a:spcPts val="0"/>
              </a:spcAft>
              <a:buSzPts val="1200"/>
              <a:buChar char="-"/>
            </a:pPr>
            <a:r>
              <a:rPr lang="en"/>
              <a:t>c</a:t>
            </a:r>
            <a:r>
              <a:rPr lang="en"/>
              <a:t>ollection of characters</a:t>
            </a:r>
            <a:endParaRPr b="1"/>
          </a:p>
          <a:p>
            <a:pPr indent="-304800" lvl="0" marL="457200" rtl="0" algn="l">
              <a:spcBef>
                <a:spcPts val="0"/>
              </a:spcBef>
              <a:spcAft>
                <a:spcPts val="0"/>
              </a:spcAft>
              <a:buSzPts val="1200"/>
              <a:buChar char="-"/>
            </a:pPr>
            <a:r>
              <a:rPr lang="en"/>
              <a:t>Python notation: str</a:t>
            </a:r>
            <a:endParaRPr/>
          </a:p>
          <a:p>
            <a:pPr indent="-304800" lvl="0" marL="457200" rtl="0" algn="l">
              <a:spcBef>
                <a:spcPts val="0"/>
              </a:spcBef>
              <a:spcAft>
                <a:spcPts val="0"/>
              </a:spcAft>
              <a:buSzPts val="1200"/>
              <a:buChar char="-"/>
            </a:pPr>
            <a:r>
              <a:rPr lang="en"/>
              <a:t>Surrounded by quotes</a:t>
            </a:r>
            <a:endParaRPr/>
          </a:p>
          <a:p>
            <a:pPr indent="0" lvl="0" marL="0" rtl="0" algn="l">
              <a:spcBef>
                <a:spcPts val="0"/>
              </a:spcBef>
              <a:spcAft>
                <a:spcPts val="0"/>
              </a:spcAft>
              <a:buNone/>
            </a:pPr>
            <a:r>
              <a:t/>
            </a:r>
            <a:endParaRPr/>
          </a:p>
        </p:txBody>
      </p:sp>
      <p:sp>
        <p:nvSpPr>
          <p:cNvPr id="232" name="Google Shape;232;p27"/>
          <p:cNvSpPr txBox="1"/>
          <p:nvPr>
            <p:ph idx="1" type="body"/>
          </p:nvPr>
        </p:nvSpPr>
        <p:spPr>
          <a:xfrm>
            <a:off x="3322650" y="1162325"/>
            <a:ext cx="2447400" cy="1667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457200" rtl="0" algn="l">
              <a:spcBef>
                <a:spcPts val="0"/>
              </a:spcBef>
              <a:spcAft>
                <a:spcPts val="0"/>
              </a:spcAft>
              <a:buNone/>
            </a:pPr>
            <a:r>
              <a:rPr b="1" lang="en"/>
              <a:t>Integers</a:t>
            </a:r>
            <a:r>
              <a:rPr b="1" lang="en"/>
              <a:t>:</a:t>
            </a:r>
            <a:endParaRPr b="1"/>
          </a:p>
          <a:p>
            <a:pPr indent="-304800" lvl="0" marL="457200" rtl="0" algn="l">
              <a:spcBef>
                <a:spcPts val="0"/>
              </a:spcBef>
              <a:spcAft>
                <a:spcPts val="0"/>
              </a:spcAft>
              <a:buSzPts val="1200"/>
              <a:buChar char="-"/>
            </a:pPr>
            <a:r>
              <a:rPr lang="en"/>
              <a:t>Whole numbers</a:t>
            </a:r>
            <a:endParaRPr/>
          </a:p>
          <a:p>
            <a:pPr indent="-304800" lvl="0" marL="457200" rtl="0" algn="l">
              <a:spcBef>
                <a:spcPts val="0"/>
              </a:spcBef>
              <a:spcAft>
                <a:spcPts val="0"/>
              </a:spcAft>
              <a:buSzPts val="1200"/>
              <a:buChar char="-"/>
            </a:pPr>
            <a:r>
              <a:rPr lang="en"/>
              <a:t>Python notation: int(_)</a:t>
            </a:r>
            <a:endParaRPr/>
          </a:p>
          <a:p>
            <a:pPr indent="0" lvl="0" marL="457200" rtl="0" algn="l">
              <a:spcBef>
                <a:spcPts val="0"/>
              </a:spcBef>
              <a:spcAft>
                <a:spcPts val="0"/>
              </a:spcAft>
              <a:buNone/>
            </a:pPr>
            <a:r>
              <a:t/>
            </a:r>
            <a:endParaRPr/>
          </a:p>
        </p:txBody>
      </p:sp>
      <p:sp>
        <p:nvSpPr>
          <p:cNvPr id="233" name="Google Shape;233;p27"/>
          <p:cNvSpPr txBox="1"/>
          <p:nvPr>
            <p:ph idx="1" type="body"/>
          </p:nvPr>
        </p:nvSpPr>
        <p:spPr>
          <a:xfrm>
            <a:off x="5770050" y="1162325"/>
            <a:ext cx="2899500" cy="1667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457200" rtl="0" algn="l">
              <a:spcBef>
                <a:spcPts val="0"/>
              </a:spcBef>
              <a:spcAft>
                <a:spcPts val="0"/>
              </a:spcAft>
              <a:buNone/>
            </a:pPr>
            <a:r>
              <a:rPr b="1" lang="en"/>
              <a:t>Floats</a:t>
            </a:r>
            <a:r>
              <a:rPr b="1" lang="en"/>
              <a:t>:</a:t>
            </a:r>
            <a:endParaRPr b="1"/>
          </a:p>
          <a:p>
            <a:pPr indent="-304800" lvl="0" marL="457200" rtl="0" algn="l">
              <a:spcBef>
                <a:spcPts val="0"/>
              </a:spcBef>
              <a:spcAft>
                <a:spcPts val="0"/>
              </a:spcAft>
              <a:buSzPts val="1200"/>
              <a:buChar char="-"/>
            </a:pPr>
            <a:r>
              <a:rPr lang="en"/>
              <a:t>Fractions, decimals, whole numbers</a:t>
            </a:r>
            <a:endParaRPr/>
          </a:p>
          <a:p>
            <a:pPr indent="-304800" lvl="0" marL="457200" rtl="0" algn="l">
              <a:spcBef>
                <a:spcPts val="0"/>
              </a:spcBef>
              <a:spcAft>
                <a:spcPts val="0"/>
              </a:spcAft>
              <a:buSzPts val="1200"/>
              <a:buChar char="-"/>
            </a:pPr>
            <a:r>
              <a:rPr lang="en"/>
              <a:t>Floats put into integers will round down to become integers</a:t>
            </a:r>
            <a:endParaRPr/>
          </a:p>
          <a:p>
            <a:pPr indent="0" lvl="0" marL="457200" rtl="0" algn="l">
              <a:spcBef>
                <a:spcPts val="0"/>
              </a:spcBef>
              <a:spcAft>
                <a:spcPts val="0"/>
              </a:spcAft>
              <a:buNone/>
            </a:pPr>
            <a:r>
              <a:t/>
            </a:r>
            <a:endParaRPr/>
          </a:p>
        </p:txBody>
      </p:sp>
      <p:sp>
        <p:nvSpPr>
          <p:cNvPr id="234" name="Google Shape;234;p27"/>
          <p:cNvSpPr txBox="1"/>
          <p:nvPr>
            <p:ph idx="1" type="body"/>
          </p:nvPr>
        </p:nvSpPr>
        <p:spPr>
          <a:xfrm>
            <a:off x="474375" y="2046675"/>
            <a:ext cx="2850300" cy="7830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457200" rtl="0" algn="l">
              <a:spcBef>
                <a:spcPts val="0"/>
              </a:spcBef>
              <a:spcAft>
                <a:spcPts val="0"/>
              </a:spcAft>
              <a:buNone/>
            </a:pPr>
            <a:r>
              <a:rPr lang="en"/>
              <a:t>str → int</a:t>
            </a:r>
            <a:endParaRPr/>
          </a:p>
          <a:p>
            <a:pPr indent="0" lvl="0" marL="457200" rtl="0" algn="l">
              <a:spcBef>
                <a:spcPts val="0"/>
              </a:spcBef>
              <a:spcAft>
                <a:spcPts val="0"/>
              </a:spcAft>
              <a:buNone/>
            </a:pPr>
            <a:r>
              <a:rPr lang="en"/>
              <a:t>input: num = “10”</a:t>
            </a:r>
            <a:endParaRPr/>
          </a:p>
          <a:p>
            <a:pPr indent="0" lvl="0" marL="457200" rtl="0" algn="l">
              <a:spcBef>
                <a:spcPts val="0"/>
              </a:spcBef>
              <a:spcAft>
                <a:spcPts val="0"/>
              </a:spcAft>
              <a:buNone/>
            </a:pPr>
            <a:r>
              <a:rPr lang="en"/>
              <a:t>output: int(num) →</a:t>
            </a:r>
            <a:r>
              <a:rPr lang="en"/>
              <a:t> 10</a:t>
            </a:r>
            <a:endParaRPr/>
          </a:p>
        </p:txBody>
      </p:sp>
      <p:sp>
        <p:nvSpPr>
          <p:cNvPr id="235" name="Google Shape;235;p27"/>
          <p:cNvSpPr txBox="1"/>
          <p:nvPr>
            <p:ph idx="1" type="body"/>
          </p:nvPr>
        </p:nvSpPr>
        <p:spPr>
          <a:xfrm>
            <a:off x="3322650" y="2046750"/>
            <a:ext cx="2447400" cy="7830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457200" rtl="0" algn="l">
              <a:spcBef>
                <a:spcPts val="0"/>
              </a:spcBef>
              <a:spcAft>
                <a:spcPts val="0"/>
              </a:spcAft>
              <a:buNone/>
            </a:pPr>
            <a:r>
              <a:rPr lang="en"/>
              <a:t>int </a:t>
            </a:r>
            <a:r>
              <a:rPr lang="en"/>
              <a:t>→ str</a:t>
            </a:r>
            <a:endParaRPr/>
          </a:p>
          <a:p>
            <a:pPr indent="0" lvl="0" marL="457200" rtl="0" algn="l">
              <a:spcBef>
                <a:spcPts val="0"/>
              </a:spcBef>
              <a:spcAft>
                <a:spcPts val="0"/>
              </a:spcAft>
              <a:buNone/>
            </a:pPr>
            <a:r>
              <a:rPr lang="en"/>
              <a:t>input: x = 10</a:t>
            </a:r>
            <a:endParaRPr/>
          </a:p>
          <a:p>
            <a:pPr indent="0" lvl="0" marL="457200" rtl="0" algn="l">
              <a:spcBef>
                <a:spcPts val="0"/>
              </a:spcBef>
              <a:spcAft>
                <a:spcPts val="0"/>
              </a:spcAft>
              <a:buNone/>
            </a:pPr>
            <a:r>
              <a:rPr lang="en"/>
              <a:t>output: str (x) → ?</a:t>
            </a:r>
            <a:endParaRPr/>
          </a:p>
        </p:txBody>
      </p:sp>
      <p:sp>
        <p:nvSpPr>
          <p:cNvPr id="236" name="Google Shape;236;p27"/>
          <p:cNvSpPr txBox="1"/>
          <p:nvPr>
            <p:ph idx="1" type="body"/>
          </p:nvPr>
        </p:nvSpPr>
        <p:spPr>
          <a:xfrm>
            <a:off x="2999250" y="2960225"/>
            <a:ext cx="2935200" cy="14196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a:t>Concatenating Strings:</a:t>
            </a:r>
            <a:endParaRPr b="1"/>
          </a:p>
          <a:p>
            <a:pPr indent="0" lvl="0" marL="0" rtl="0" algn="ctr">
              <a:spcBef>
                <a:spcPts val="0"/>
              </a:spcBef>
              <a:spcAft>
                <a:spcPts val="0"/>
              </a:spcAft>
              <a:buNone/>
            </a:pPr>
            <a:r>
              <a:t/>
            </a:r>
            <a:endParaRPr/>
          </a:p>
          <a:p>
            <a:pPr indent="0" lvl="0" marL="0" rtl="0" algn="ctr">
              <a:spcBef>
                <a:spcPts val="0"/>
              </a:spcBef>
              <a:spcAft>
                <a:spcPts val="0"/>
              </a:spcAft>
              <a:buNone/>
            </a:pPr>
            <a:r>
              <a:rPr lang="en"/>
              <a:t>Combine strings using </a:t>
            </a:r>
            <a:r>
              <a:rPr b="1" lang="en"/>
              <a:t>+</a:t>
            </a:r>
            <a:endParaRPr b="1"/>
          </a:p>
          <a:p>
            <a:pPr indent="0" lvl="0" marL="0" rtl="0" algn="ctr">
              <a:spcBef>
                <a:spcPts val="0"/>
              </a:spcBef>
              <a:spcAft>
                <a:spcPts val="0"/>
              </a:spcAft>
              <a:buNone/>
            </a:pPr>
            <a:r>
              <a:t/>
            </a:r>
            <a:endParaRPr b="1"/>
          </a:p>
          <a:p>
            <a:pPr indent="0" lvl="0" marL="0" rtl="0" algn="ctr">
              <a:spcBef>
                <a:spcPts val="0"/>
              </a:spcBef>
              <a:spcAft>
                <a:spcPts val="0"/>
              </a:spcAft>
              <a:buNone/>
            </a:pPr>
            <a:r>
              <a:rPr lang="en">
                <a:solidFill>
                  <a:srgbClr val="B65FCF"/>
                </a:solidFill>
              </a:rPr>
              <a:t>print</a:t>
            </a:r>
            <a:r>
              <a:rPr lang="en"/>
              <a:t>(</a:t>
            </a:r>
            <a:r>
              <a:rPr lang="en">
                <a:solidFill>
                  <a:srgbClr val="A4EAFF"/>
                </a:solidFill>
              </a:rPr>
              <a:t>“Hello ”</a:t>
            </a:r>
            <a:r>
              <a:rPr lang="en"/>
              <a:t> </a:t>
            </a:r>
            <a:r>
              <a:rPr lang="en">
                <a:solidFill>
                  <a:srgbClr val="999999"/>
                </a:solidFill>
              </a:rPr>
              <a:t>+</a:t>
            </a:r>
            <a:r>
              <a:rPr lang="en"/>
              <a:t> </a:t>
            </a:r>
            <a:r>
              <a:rPr lang="en">
                <a:solidFill>
                  <a:srgbClr val="A4EAFF"/>
                </a:solidFill>
              </a:rPr>
              <a:t>“world”</a:t>
            </a:r>
            <a:r>
              <a:rPr lang="en"/>
              <a:t>)</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Prints Hello world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230"/>
                                        </p:tgtEl>
                                        <p:attrNameLst>
                                          <p:attrName>style.visibility</p:attrName>
                                        </p:attrNameLst>
                                      </p:cBhvr>
                                      <p:to>
                                        <p:strVal val="visible"/>
                                      </p:to>
                                    </p:set>
                                    <p:anim calcmode="lin" valueType="num">
                                      <p:cBhvr additive="base">
                                        <p:cTn dur="500"/>
                                        <p:tgtEl>
                                          <p:spTgt spid="230"/>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2" presetSubtype="8">
                                  <p:stCondLst>
                                    <p:cond delay="0"/>
                                  </p:stCondLst>
                                  <p:childTnLst>
                                    <p:set>
                                      <p:cBhvr>
                                        <p:cTn dur="1" fill="hold">
                                          <p:stCondLst>
                                            <p:cond delay="0"/>
                                          </p:stCondLst>
                                        </p:cTn>
                                        <p:tgtEl>
                                          <p:spTgt spid="231"/>
                                        </p:tgtEl>
                                        <p:attrNameLst>
                                          <p:attrName>style.visibility</p:attrName>
                                        </p:attrNameLst>
                                      </p:cBhvr>
                                      <p:to>
                                        <p:strVal val="visible"/>
                                      </p:to>
                                    </p:set>
                                    <p:anim calcmode="lin" valueType="num">
                                      <p:cBhvr additive="base">
                                        <p:cTn dur="700"/>
                                        <p:tgtEl>
                                          <p:spTgt spid="231"/>
                                        </p:tgtEl>
                                        <p:attrNameLst>
                                          <p:attrName>ppt_x</p:attrName>
                                        </p:attrNameLst>
                                      </p:cBhvr>
                                      <p:tavLst>
                                        <p:tav fmla="" tm="0">
                                          <p:val>
                                            <p:strVal val="#ppt_x-1"/>
                                          </p:val>
                                        </p:tav>
                                        <p:tav fmla="" tm="100000">
                                          <p:val>
                                            <p:strVal val="#ppt_x"/>
                                          </p:val>
                                        </p:tav>
                                      </p:tavLst>
                                    </p:anim>
                                  </p:childTnLst>
                                </p:cTn>
                              </p:par>
                            </p:childTnLst>
                          </p:cTn>
                        </p:par>
                        <p:par>
                          <p:cTn fill="hold">
                            <p:stCondLst>
                              <p:cond delay="1200"/>
                            </p:stCondLst>
                            <p:childTnLst>
                              <p:par>
                                <p:cTn fill="hold" nodeType="after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1500"/>
                                        <p:tgtEl>
                                          <p:spTgt spid="234"/>
                                        </p:tgtEl>
                                      </p:cBhvr>
                                    </p:animEffect>
                                  </p:childTnLst>
                                </p:cTn>
                              </p:par>
                              <p:par>
                                <p:cTn fill="hold" nodeType="withEffect" presetClass="entr" presetID="2" presetSubtype="2">
                                  <p:stCondLst>
                                    <p:cond delay="0"/>
                                  </p:stCondLst>
                                  <p:childTnLst>
                                    <p:set>
                                      <p:cBhvr>
                                        <p:cTn dur="1" fill="hold">
                                          <p:stCondLst>
                                            <p:cond delay="0"/>
                                          </p:stCondLst>
                                        </p:cTn>
                                        <p:tgtEl>
                                          <p:spTgt spid="233"/>
                                        </p:tgtEl>
                                        <p:attrNameLst>
                                          <p:attrName>style.visibility</p:attrName>
                                        </p:attrNameLst>
                                      </p:cBhvr>
                                      <p:to>
                                        <p:strVal val="visible"/>
                                      </p:to>
                                    </p:set>
                                    <p:anim calcmode="lin" valueType="num">
                                      <p:cBhvr additive="base">
                                        <p:cTn dur="700"/>
                                        <p:tgtEl>
                                          <p:spTgt spid="23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1">
                                  <p:stCondLst>
                                    <p:cond delay="0"/>
                                  </p:stCondLst>
                                  <p:childTnLst>
                                    <p:set>
                                      <p:cBhvr>
                                        <p:cTn dur="1" fill="hold">
                                          <p:stCondLst>
                                            <p:cond delay="0"/>
                                          </p:stCondLst>
                                        </p:cTn>
                                        <p:tgtEl>
                                          <p:spTgt spid="232"/>
                                        </p:tgtEl>
                                        <p:attrNameLst>
                                          <p:attrName>style.visibility</p:attrName>
                                        </p:attrNameLst>
                                      </p:cBhvr>
                                      <p:to>
                                        <p:strVal val="visible"/>
                                      </p:to>
                                    </p:set>
                                    <p:anim calcmode="lin" valueType="num">
                                      <p:cBhvr additive="base">
                                        <p:cTn dur="700"/>
                                        <p:tgtEl>
                                          <p:spTgt spid="23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235"/>
                                        </p:tgtEl>
                                        <p:attrNameLst>
                                          <p:attrName>style.visibility</p:attrName>
                                        </p:attrNameLst>
                                      </p:cBhvr>
                                      <p:to>
                                        <p:strVal val="visible"/>
                                      </p:to>
                                    </p:set>
                                    <p:anim calcmode="lin" valueType="num">
                                      <p:cBhvr additive="base">
                                        <p:cTn dur="1000"/>
                                        <p:tgtEl>
                                          <p:spTgt spid="2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6"/>
                                        </p:tgtEl>
                                        <p:attrNameLst>
                                          <p:attrName>style.visibility</p:attrName>
                                        </p:attrNameLst>
                                      </p:cBhvr>
                                      <p:to>
                                        <p:strVal val="visible"/>
                                      </p:to>
                                    </p:set>
                                    <p:anim calcmode="lin" valueType="num">
                                      <p:cBhvr additive="base">
                                        <p:cTn dur="700"/>
                                        <p:tgtEl>
                                          <p:spTgt spid="23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8"/>
          <p:cNvSpPr txBox="1"/>
          <p:nvPr>
            <p:ph type="title"/>
          </p:nvPr>
        </p:nvSpPr>
        <p:spPr>
          <a:xfrm>
            <a:off x="719988" y="459128"/>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Labelling Strings</a:t>
            </a:r>
            <a:endParaRPr/>
          </a:p>
        </p:txBody>
      </p:sp>
      <p:graphicFrame>
        <p:nvGraphicFramePr>
          <p:cNvPr id="242" name="Google Shape;242;p28"/>
          <p:cNvGraphicFramePr/>
          <p:nvPr/>
        </p:nvGraphicFramePr>
        <p:xfrm>
          <a:off x="952500" y="1276350"/>
          <a:ext cx="3000000" cy="3000000"/>
        </p:xfrm>
        <a:graphic>
          <a:graphicData uri="http://schemas.openxmlformats.org/drawingml/2006/table">
            <a:tbl>
              <a:tblPr>
                <a:noFill/>
                <a:tableStyleId>{B734BE8D-8290-466D-A9A4-4C6B905636C2}</a:tableStyleId>
              </a:tblPr>
              <a:tblGrid>
                <a:gridCol w="1206500"/>
                <a:gridCol w="1206500"/>
                <a:gridCol w="1206500"/>
                <a:gridCol w="1206500"/>
                <a:gridCol w="1206500"/>
                <a:gridCol w="1206500"/>
              </a:tblGrid>
              <a:tr h="381000">
                <a:tc>
                  <a:txBody>
                    <a:bodyPr/>
                    <a:lstStyle/>
                    <a:p>
                      <a:pPr indent="0" lvl="0" marL="0" rtl="0" algn="ctr">
                        <a:spcBef>
                          <a:spcPts val="0"/>
                        </a:spcBef>
                        <a:spcAft>
                          <a:spcPts val="0"/>
                        </a:spcAft>
                        <a:buNone/>
                      </a:pPr>
                      <a:r>
                        <a:rPr lang="en" sz="2500">
                          <a:solidFill>
                            <a:srgbClr val="6BDDFF"/>
                          </a:solidFill>
                          <a:latin typeface="Source Code Pro"/>
                          <a:ea typeface="Source Code Pro"/>
                          <a:cs typeface="Source Code Pro"/>
                          <a:sym typeface="Source Code Pro"/>
                        </a:rPr>
                        <a:t>s</a:t>
                      </a:r>
                      <a:endParaRPr sz="2500">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500">
                          <a:solidFill>
                            <a:srgbClr val="6BDDFF"/>
                          </a:solidFill>
                          <a:latin typeface="Source Code Pro"/>
                          <a:ea typeface="Source Code Pro"/>
                          <a:cs typeface="Source Code Pro"/>
                          <a:sym typeface="Source Code Pro"/>
                        </a:rPr>
                        <a:t>t</a:t>
                      </a:r>
                      <a:endParaRPr sz="2500">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500">
                          <a:solidFill>
                            <a:srgbClr val="6BDDFF"/>
                          </a:solidFill>
                          <a:latin typeface="Source Code Pro"/>
                          <a:ea typeface="Source Code Pro"/>
                          <a:cs typeface="Source Code Pro"/>
                          <a:sym typeface="Source Code Pro"/>
                        </a:rPr>
                        <a:t>r</a:t>
                      </a:r>
                      <a:endParaRPr sz="2500">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500">
                          <a:solidFill>
                            <a:srgbClr val="6BDDFF"/>
                          </a:solidFill>
                          <a:latin typeface="Source Code Pro"/>
                          <a:ea typeface="Source Code Pro"/>
                          <a:cs typeface="Source Code Pro"/>
                          <a:sym typeface="Source Code Pro"/>
                        </a:rPr>
                        <a:t>i</a:t>
                      </a:r>
                      <a:endParaRPr sz="2500">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500">
                          <a:solidFill>
                            <a:srgbClr val="6BDDFF"/>
                          </a:solidFill>
                          <a:latin typeface="Source Code Pro"/>
                          <a:ea typeface="Source Code Pro"/>
                          <a:cs typeface="Source Code Pro"/>
                          <a:sym typeface="Source Code Pro"/>
                        </a:rPr>
                        <a:t>n</a:t>
                      </a:r>
                      <a:endParaRPr sz="2500">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500">
                          <a:solidFill>
                            <a:srgbClr val="6BDDFF"/>
                          </a:solidFill>
                          <a:latin typeface="Source Code Pro"/>
                          <a:ea typeface="Source Code Pro"/>
                          <a:cs typeface="Source Code Pro"/>
                          <a:sym typeface="Source Code Pro"/>
                        </a:rPr>
                        <a:t>g</a:t>
                      </a:r>
                      <a:endParaRPr sz="2500">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2500">
                          <a:solidFill>
                            <a:srgbClr val="FFFFFF"/>
                          </a:solidFill>
                          <a:latin typeface="Source Code Pro"/>
                          <a:ea typeface="Source Code Pro"/>
                          <a:cs typeface="Source Code Pro"/>
                          <a:sym typeface="Source Code Pro"/>
                        </a:rPr>
                        <a:t>0</a:t>
                      </a:r>
                      <a:endParaRPr sz="2500">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500">
                          <a:solidFill>
                            <a:srgbClr val="FFFFFF"/>
                          </a:solidFill>
                          <a:latin typeface="Source Code Pro"/>
                          <a:ea typeface="Source Code Pro"/>
                          <a:cs typeface="Source Code Pro"/>
                          <a:sym typeface="Source Code Pro"/>
                        </a:rPr>
                        <a:t>1</a:t>
                      </a:r>
                      <a:endParaRPr sz="2500">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500">
                          <a:solidFill>
                            <a:srgbClr val="FFFFFF"/>
                          </a:solidFill>
                          <a:latin typeface="Source Code Pro"/>
                          <a:ea typeface="Source Code Pro"/>
                          <a:cs typeface="Source Code Pro"/>
                          <a:sym typeface="Source Code Pro"/>
                        </a:rPr>
                        <a:t>2</a:t>
                      </a:r>
                      <a:endParaRPr sz="2500">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500">
                          <a:solidFill>
                            <a:srgbClr val="FFFFFF"/>
                          </a:solidFill>
                          <a:latin typeface="Source Code Pro"/>
                          <a:ea typeface="Source Code Pro"/>
                          <a:cs typeface="Source Code Pro"/>
                          <a:sym typeface="Source Code Pro"/>
                        </a:rPr>
                        <a:t>3</a:t>
                      </a:r>
                      <a:endParaRPr sz="2500">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500">
                          <a:solidFill>
                            <a:srgbClr val="FFFFFF"/>
                          </a:solidFill>
                          <a:latin typeface="Source Code Pro"/>
                          <a:ea typeface="Source Code Pro"/>
                          <a:cs typeface="Source Code Pro"/>
                          <a:sym typeface="Source Code Pro"/>
                        </a:rPr>
                        <a:t>4</a:t>
                      </a:r>
                      <a:endParaRPr sz="2500">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500">
                          <a:solidFill>
                            <a:srgbClr val="FFFFFF"/>
                          </a:solidFill>
                          <a:latin typeface="Source Code Pro"/>
                          <a:ea typeface="Source Code Pro"/>
                          <a:cs typeface="Source Code Pro"/>
                          <a:sym typeface="Source Code Pro"/>
                        </a:rPr>
                        <a:t>5</a:t>
                      </a:r>
                      <a:endParaRPr sz="2500">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43" name="Google Shape;243;p28"/>
          <p:cNvSpPr txBox="1"/>
          <p:nvPr>
            <p:ph idx="1" type="body"/>
          </p:nvPr>
        </p:nvSpPr>
        <p:spPr>
          <a:xfrm>
            <a:off x="5442475" y="2935500"/>
            <a:ext cx="3097800" cy="1026900"/>
          </a:xfrm>
          <a:prstGeom prst="rect">
            <a:avLst/>
          </a:prstGeom>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500"/>
              <a:t>print(“string”(2)) → r</a:t>
            </a:r>
            <a:endParaRPr sz="1500"/>
          </a:p>
          <a:p>
            <a:pPr indent="0" lvl="0" marL="0" rtl="0" algn="l">
              <a:spcBef>
                <a:spcPts val="0"/>
              </a:spcBef>
              <a:spcAft>
                <a:spcPts val="0"/>
              </a:spcAft>
              <a:buNone/>
            </a:pPr>
            <a:r>
              <a:rPr lang="en" sz="1500"/>
              <a:t>input:</a:t>
            </a:r>
            <a:r>
              <a:rPr lang="en" sz="1500"/>
              <a:t> </a:t>
            </a:r>
            <a:r>
              <a:rPr lang="en" sz="1500"/>
              <a:t>x</a:t>
            </a:r>
            <a:r>
              <a:rPr lang="en" sz="1500"/>
              <a:t> = string</a:t>
            </a:r>
            <a:endParaRPr sz="1500"/>
          </a:p>
          <a:p>
            <a:pPr indent="0" lvl="0" marL="0" rtl="0" algn="l">
              <a:spcBef>
                <a:spcPts val="0"/>
              </a:spcBef>
              <a:spcAft>
                <a:spcPts val="0"/>
              </a:spcAft>
              <a:buNone/>
            </a:pPr>
            <a:r>
              <a:rPr lang="en" sz="1500"/>
              <a:t>p</a:t>
            </a:r>
            <a:r>
              <a:rPr lang="en" sz="1500"/>
              <a:t>rint (x[4]) → n</a:t>
            </a:r>
            <a:endParaRPr sz="1500"/>
          </a:p>
          <a:p>
            <a:pPr indent="0" lvl="0" marL="0" rtl="0" algn="l">
              <a:spcBef>
                <a:spcPts val="0"/>
              </a:spcBef>
              <a:spcAft>
                <a:spcPts val="0"/>
              </a:spcAft>
              <a:buNone/>
            </a:pPr>
            <a:r>
              <a:t/>
            </a:r>
            <a:endParaRPr sz="1500"/>
          </a:p>
        </p:txBody>
      </p:sp>
      <p:sp>
        <p:nvSpPr>
          <p:cNvPr id="244" name="Google Shape;244;p28"/>
          <p:cNvSpPr txBox="1"/>
          <p:nvPr>
            <p:ph idx="1" type="body"/>
          </p:nvPr>
        </p:nvSpPr>
        <p:spPr>
          <a:xfrm>
            <a:off x="603750" y="2935500"/>
            <a:ext cx="3399900" cy="1026900"/>
          </a:xfrm>
          <a:prstGeom prst="rect">
            <a:avLst/>
          </a:prstGeom>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500"/>
              <a:t>input: x = ‘string’</a:t>
            </a:r>
            <a:endParaRPr sz="1500"/>
          </a:p>
          <a:p>
            <a:pPr indent="0" lvl="0" marL="0" rtl="0" algn="l">
              <a:spcBef>
                <a:spcPts val="0"/>
              </a:spcBef>
              <a:spcAft>
                <a:spcPts val="0"/>
              </a:spcAft>
              <a:buNone/>
            </a:pPr>
            <a:r>
              <a:rPr lang="en" sz="1500"/>
              <a:t>y = x[0] +x[3] + x[4] + x[5]</a:t>
            </a:r>
            <a:endParaRPr sz="1500"/>
          </a:p>
          <a:p>
            <a:pPr indent="0" lvl="0" marL="0" rtl="0" algn="l">
              <a:spcBef>
                <a:spcPts val="0"/>
              </a:spcBef>
              <a:spcAft>
                <a:spcPts val="0"/>
              </a:spcAft>
              <a:buNone/>
            </a:pPr>
            <a:r>
              <a:rPr lang="en" sz="1500"/>
              <a:t>p</a:t>
            </a:r>
            <a:r>
              <a:rPr lang="en" sz="1500"/>
              <a:t>rint (x) → string</a:t>
            </a:r>
            <a:endParaRPr sz="1500"/>
          </a:p>
          <a:p>
            <a:pPr indent="0" lvl="0" marL="0" rtl="0" algn="l">
              <a:spcBef>
                <a:spcPts val="0"/>
              </a:spcBef>
              <a:spcAft>
                <a:spcPts val="0"/>
              </a:spcAft>
              <a:buNone/>
            </a:pPr>
            <a:r>
              <a:rPr lang="en" sz="1500"/>
              <a:t>p</a:t>
            </a:r>
            <a:r>
              <a:rPr lang="en" sz="1500"/>
              <a:t>rint (y) → sing</a:t>
            </a:r>
            <a:endParaRPr sz="1500"/>
          </a:p>
          <a:p>
            <a:pPr indent="0" lvl="0" marL="0" rtl="0" algn="l">
              <a:spcBef>
                <a:spcPts val="0"/>
              </a:spcBef>
              <a:spcAft>
                <a:spcPts val="0"/>
              </a:spcAft>
              <a:buNone/>
            </a:pPr>
            <a:r>
              <a:t/>
            </a:r>
            <a:endParaRPr sz="1500"/>
          </a:p>
        </p:txBody>
      </p:sp>
      <p:pic>
        <p:nvPicPr>
          <p:cNvPr id="245" name="Google Shape;245;p28"/>
          <p:cNvPicPr preferRelativeResize="0"/>
          <p:nvPr/>
        </p:nvPicPr>
        <p:blipFill rotWithShape="1">
          <a:blip r:embed="rId3">
            <a:alphaModFix/>
          </a:blip>
          <a:srcRect b="18280" l="0" r="0" t="0"/>
          <a:stretch/>
        </p:blipFill>
        <p:spPr>
          <a:xfrm>
            <a:off x="4027650" y="2764275"/>
            <a:ext cx="1390825" cy="1369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241"/>
                                        </p:tgtEl>
                                        <p:attrNameLst>
                                          <p:attrName>style.visibility</p:attrName>
                                        </p:attrNameLst>
                                      </p:cBhvr>
                                      <p:to>
                                        <p:strVal val="visible"/>
                                      </p:to>
                                    </p:set>
                                    <p:anim calcmode="lin" valueType="num">
                                      <p:cBhvr additive="base">
                                        <p:cTn dur="500"/>
                                        <p:tgtEl>
                                          <p:spTgt spid="241"/>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1000"/>
                                        <p:tgtEl>
                                          <p:spTgt spid="242"/>
                                        </p:tgtEl>
                                      </p:cBhvr>
                                    </p:animEffect>
                                  </p:childTnLst>
                                </p:cTn>
                              </p:par>
                              <p:par>
                                <p:cTn fill="hold" nodeType="withEffect" presetClass="entr" presetID="2" presetSubtype="2">
                                  <p:stCondLst>
                                    <p:cond delay="0"/>
                                  </p:stCondLst>
                                  <p:childTnLst>
                                    <p:set>
                                      <p:cBhvr>
                                        <p:cTn dur="1" fill="hold">
                                          <p:stCondLst>
                                            <p:cond delay="0"/>
                                          </p:stCondLst>
                                        </p:cTn>
                                        <p:tgtEl>
                                          <p:spTgt spid="244"/>
                                        </p:tgtEl>
                                        <p:attrNameLst>
                                          <p:attrName>style.visibility</p:attrName>
                                        </p:attrNameLst>
                                      </p:cBhvr>
                                      <p:to>
                                        <p:strVal val="visible"/>
                                      </p:to>
                                    </p:set>
                                    <p:anim calcmode="lin" valueType="num">
                                      <p:cBhvr additive="base">
                                        <p:cTn dur="1000"/>
                                        <p:tgtEl>
                                          <p:spTgt spid="24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243"/>
                                        </p:tgtEl>
                                        <p:attrNameLst>
                                          <p:attrName>style.visibility</p:attrName>
                                        </p:attrNameLst>
                                      </p:cBhvr>
                                      <p:to>
                                        <p:strVal val="visible"/>
                                      </p:to>
                                    </p:set>
                                    <p:anim calcmode="lin" valueType="num">
                                      <p:cBhvr additive="base">
                                        <p:cTn dur="1000"/>
                                        <p:tgtEl>
                                          <p:spTgt spid="243"/>
                                        </p:tgtEl>
                                        <p:attrNameLst>
                                          <p:attrName>ppt_x</p:attrName>
                                        </p:attrNameLst>
                                      </p:cBhvr>
                                      <p:tavLst>
                                        <p:tav fmla="" tm="0">
                                          <p:val>
                                            <p:strVal val="#ppt_x-1"/>
                                          </p:val>
                                        </p:tav>
                                        <p:tav fmla="" tm="100000">
                                          <p:val>
                                            <p:strVal val="#ppt_x"/>
                                          </p:val>
                                        </p:tav>
                                      </p:tavLst>
                                    </p:anim>
                                  </p:childTnLst>
                                </p:cTn>
                              </p:par>
                            </p:childTnLst>
                          </p:cTn>
                        </p:par>
                        <p:par>
                          <p:cTn fill="hold">
                            <p:stCondLst>
                              <p:cond delay="1500"/>
                            </p:stCondLst>
                            <p:childTnLst>
                              <p:par>
                                <p:cTn fill="hold" nodeType="afterEffect" presetClass="entr" presetID="2" presetSubtype="4">
                                  <p:stCondLst>
                                    <p:cond delay="0"/>
                                  </p:stCondLst>
                                  <p:childTnLst>
                                    <p:set>
                                      <p:cBhvr>
                                        <p:cTn dur="1" fill="hold">
                                          <p:stCondLst>
                                            <p:cond delay="0"/>
                                          </p:stCondLst>
                                        </p:cTn>
                                        <p:tgtEl>
                                          <p:spTgt spid="245"/>
                                        </p:tgtEl>
                                        <p:attrNameLst>
                                          <p:attrName>style.visibility</p:attrName>
                                        </p:attrNameLst>
                                      </p:cBhvr>
                                      <p:to>
                                        <p:strVal val="visible"/>
                                      </p:to>
                                    </p:set>
                                    <p:anim calcmode="lin" valueType="num">
                                      <p:cBhvr additive="base">
                                        <p:cTn dur="5000"/>
                                        <p:tgtEl>
                                          <p:spTgt spid="24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9"/>
          <p:cNvSpPr txBox="1"/>
          <p:nvPr>
            <p:ph type="title"/>
          </p:nvPr>
        </p:nvSpPr>
        <p:spPr>
          <a:xfrm>
            <a:off x="545550" y="474350"/>
            <a:ext cx="8052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More Efficient Ways of Labelling Strings</a:t>
            </a:r>
            <a:endParaRPr/>
          </a:p>
        </p:txBody>
      </p:sp>
      <p:sp>
        <p:nvSpPr>
          <p:cNvPr id="251" name="Google Shape;251;p29"/>
          <p:cNvSpPr txBox="1"/>
          <p:nvPr>
            <p:ph idx="1" type="body"/>
          </p:nvPr>
        </p:nvSpPr>
        <p:spPr>
          <a:xfrm>
            <a:off x="3975200" y="2206163"/>
            <a:ext cx="4494900" cy="22272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250"/>
              <a:t>If the colon is on the right side of the number, the string runs until the end.</a:t>
            </a:r>
            <a:endParaRPr sz="1250"/>
          </a:p>
          <a:p>
            <a:pPr indent="0" lvl="0" marL="0" rtl="0" algn="ctr">
              <a:spcBef>
                <a:spcPts val="0"/>
              </a:spcBef>
              <a:spcAft>
                <a:spcPts val="0"/>
              </a:spcAft>
              <a:buNone/>
            </a:pPr>
            <a:r>
              <a:t/>
            </a:r>
            <a:endParaRPr sz="1250"/>
          </a:p>
          <a:p>
            <a:pPr indent="0" lvl="0" marL="0" rtl="0" algn="ctr">
              <a:spcBef>
                <a:spcPts val="0"/>
              </a:spcBef>
              <a:spcAft>
                <a:spcPts val="0"/>
              </a:spcAft>
              <a:buNone/>
            </a:pPr>
            <a:r>
              <a:rPr lang="en" sz="1250"/>
              <a:t>If the colon is on the left side of the number, the string starts at the beginning and runs until the number before the given number.</a:t>
            </a:r>
            <a:endParaRPr sz="1250"/>
          </a:p>
          <a:p>
            <a:pPr indent="0" lvl="0" marL="0" rtl="0" algn="ctr">
              <a:spcBef>
                <a:spcPts val="0"/>
              </a:spcBef>
              <a:spcAft>
                <a:spcPts val="0"/>
              </a:spcAft>
              <a:buNone/>
            </a:pPr>
            <a:r>
              <a:t/>
            </a:r>
            <a:endParaRPr sz="1250"/>
          </a:p>
          <a:p>
            <a:pPr indent="0" lvl="0" marL="0" rtl="0" algn="ctr">
              <a:spcBef>
                <a:spcPts val="0"/>
              </a:spcBef>
              <a:spcAft>
                <a:spcPts val="0"/>
              </a:spcAft>
              <a:buNone/>
            </a:pPr>
            <a:r>
              <a:rPr lang="en" sz="1250"/>
              <a:t>If the colon in between 2 numbers, the code runs from the first number up to but not including the last bracketed number.</a:t>
            </a:r>
            <a:endParaRPr sz="1250"/>
          </a:p>
          <a:p>
            <a:pPr indent="0" lvl="0" marL="0" rtl="0" algn="ctr">
              <a:spcBef>
                <a:spcPts val="0"/>
              </a:spcBef>
              <a:spcAft>
                <a:spcPts val="0"/>
              </a:spcAft>
              <a:buNone/>
            </a:pPr>
            <a:r>
              <a:t/>
            </a:r>
            <a:endParaRPr sz="1250"/>
          </a:p>
          <a:p>
            <a:pPr indent="0" lvl="0" marL="0" rtl="0" algn="ctr">
              <a:spcBef>
                <a:spcPts val="0"/>
              </a:spcBef>
              <a:spcAft>
                <a:spcPts val="0"/>
              </a:spcAft>
              <a:buNone/>
            </a:pPr>
            <a:r>
              <a:t/>
            </a:r>
            <a:endParaRPr sz="1250"/>
          </a:p>
        </p:txBody>
      </p:sp>
      <p:sp>
        <p:nvSpPr>
          <p:cNvPr id="252" name="Google Shape;252;p29"/>
          <p:cNvSpPr txBox="1"/>
          <p:nvPr>
            <p:ph idx="1" type="body"/>
          </p:nvPr>
        </p:nvSpPr>
        <p:spPr>
          <a:xfrm>
            <a:off x="673888" y="2474213"/>
            <a:ext cx="3123900" cy="16911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2000"/>
              <a:t>input:</a:t>
            </a:r>
            <a:r>
              <a:rPr lang="en" sz="2000"/>
              <a:t> x = ‘string’</a:t>
            </a:r>
            <a:endParaRPr sz="2000"/>
          </a:p>
          <a:p>
            <a:pPr indent="0" lvl="0" marL="0" rtl="0" algn="l">
              <a:spcBef>
                <a:spcPts val="0"/>
              </a:spcBef>
              <a:spcAft>
                <a:spcPts val="0"/>
              </a:spcAft>
              <a:buNone/>
            </a:pPr>
            <a:r>
              <a:rPr lang="en" sz="2000"/>
              <a:t>x[0] +x[3:] → sing</a:t>
            </a:r>
            <a:endParaRPr sz="2000"/>
          </a:p>
          <a:p>
            <a:pPr indent="0" lvl="0" marL="0" rtl="0" algn="l">
              <a:spcBef>
                <a:spcPts val="0"/>
              </a:spcBef>
              <a:spcAft>
                <a:spcPts val="0"/>
              </a:spcAft>
              <a:buNone/>
            </a:pPr>
            <a:r>
              <a:rPr lang="en" sz="2000"/>
              <a:t>x [0:3] → str</a:t>
            </a:r>
            <a:endParaRPr sz="2000"/>
          </a:p>
          <a:p>
            <a:pPr indent="0" lvl="0" marL="0" rtl="0" algn="l">
              <a:spcBef>
                <a:spcPts val="0"/>
              </a:spcBef>
              <a:spcAft>
                <a:spcPts val="0"/>
              </a:spcAft>
              <a:buNone/>
            </a:pPr>
            <a:r>
              <a:rPr lang="en" sz="2000"/>
              <a:t>x [:4] → stri</a:t>
            </a:r>
            <a:endParaRPr sz="2000"/>
          </a:p>
          <a:p>
            <a:pPr indent="0" lvl="0" marL="0" rtl="0" algn="l">
              <a:spcBef>
                <a:spcPts val="0"/>
              </a:spcBef>
              <a:spcAft>
                <a:spcPts val="0"/>
              </a:spcAft>
              <a:buNone/>
            </a:pPr>
            <a:r>
              <a:rPr lang="en" sz="2000"/>
              <a:t>x [2:] → ring</a:t>
            </a:r>
            <a:endParaRPr sz="2000"/>
          </a:p>
          <a:p>
            <a:pPr indent="0" lvl="0" marL="0" rtl="0" algn="l">
              <a:spcBef>
                <a:spcPts val="0"/>
              </a:spcBef>
              <a:spcAft>
                <a:spcPts val="0"/>
              </a:spcAft>
              <a:buNone/>
            </a:pPr>
            <a:r>
              <a:t/>
            </a:r>
            <a:endParaRPr sz="2000"/>
          </a:p>
        </p:txBody>
      </p:sp>
      <p:graphicFrame>
        <p:nvGraphicFramePr>
          <p:cNvPr id="253" name="Google Shape;253;p29"/>
          <p:cNvGraphicFramePr/>
          <p:nvPr/>
        </p:nvGraphicFramePr>
        <p:xfrm>
          <a:off x="956663" y="1167338"/>
          <a:ext cx="3000000" cy="3000000"/>
        </p:xfrm>
        <a:graphic>
          <a:graphicData uri="http://schemas.openxmlformats.org/drawingml/2006/table">
            <a:tbl>
              <a:tblPr>
                <a:noFill/>
                <a:tableStyleId>{B734BE8D-8290-466D-A9A4-4C6B905636C2}</a:tableStyleId>
              </a:tblPr>
              <a:tblGrid>
                <a:gridCol w="1206500"/>
                <a:gridCol w="1206500"/>
                <a:gridCol w="1206500"/>
                <a:gridCol w="1206500"/>
                <a:gridCol w="1206500"/>
                <a:gridCol w="1206500"/>
              </a:tblGrid>
              <a:tr h="381000">
                <a:tc>
                  <a:txBody>
                    <a:bodyPr/>
                    <a:lstStyle/>
                    <a:p>
                      <a:pPr indent="0" lvl="0" marL="0" rtl="0" algn="ctr">
                        <a:spcBef>
                          <a:spcPts val="0"/>
                        </a:spcBef>
                        <a:spcAft>
                          <a:spcPts val="0"/>
                        </a:spcAft>
                        <a:buNone/>
                      </a:pPr>
                      <a:r>
                        <a:rPr lang="en" sz="2000">
                          <a:solidFill>
                            <a:srgbClr val="6BDDFF"/>
                          </a:solidFill>
                          <a:latin typeface="Source Code Pro"/>
                          <a:ea typeface="Source Code Pro"/>
                          <a:cs typeface="Source Code Pro"/>
                          <a:sym typeface="Source Code Pro"/>
                        </a:rPr>
                        <a:t>s</a:t>
                      </a:r>
                      <a:endParaRPr sz="2000">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000">
                          <a:solidFill>
                            <a:srgbClr val="6BDDFF"/>
                          </a:solidFill>
                          <a:latin typeface="Source Code Pro"/>
                          <a:ea typeface="Source Code Pro"/>
                          <a:cs typeface="Source Code Pro"/>
                          <a:sym typeface="Source Code Pro"/>
                        </a:rPr>
                        <a:t>t</a:t>
                      </a:r>
                      <a:endParaRPr sz="2000">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000">
                          <a:solidFill>
                            <a:srgbClr val="6BDDFF"/>
                          </a:solidFill>
                          <a:latin typeface="Source Code Pro"/>
                          <a:ea typeface="Source Code Pro"/>
                          <a:cs typeface="Source Code Pro"/>
                          <a:sym typeface="Source Code Pro"/>
                        </a:rPr>
                        <a:t>r</a:t>
                      </a:r>
                      <a:endParaRPr sz="2000">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000">
                          <a:solidFill>
                            <a:srgbClr val="6BDDFF"/>
                          </a:solidFill>
                          <a:latin typeface="Source Code Pro"/>
                          <a:ea typeface="Source Code Pro"/>
                          <a:cs typeface="Source Code Pro"/>
                          <a:sym typeface="Source Code Pro"/>
                        </a:rPr>
                        <a:t>i</a:t>
                      </a:r>
                      <a:endParaRPr sz="2000">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000">
                          <a:solidFill>
                            <a:srgbClr val="6BDDFF"/>
                          </a:solidFill>
                          <a:latin typeface="Source Code Pro"/>
                          <a:ea typeface="Source Code Pro"/>
                          <a:cs typeface="Source Code Pro"/>
                          <a:sym typeface="Source Code Pro"/>
                        </a:rPr>
                        <a:t>n</a:t>
                      </a:r>
                      <a:endParaRPr sz="2000">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000">
                          <a:solidFill>
                            <a:srgbClr val="6BDDFF"/>
                          </a:solidFill>
                          <a:latin typeface="Source Code Pro"/>
                          <a:ea typeface="Source Code Pro"/>
                          <a:cs typeface="Source Code Pro"/>
                          <a:sym typeface="Source Code Pro"/>
                        </a:rPr>
                        <a:t>g</a:t>
                      </a:r>
                      <a:endParaRPr sz="2000">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2000">
                          <a:solidFill>
                            <a:srgbClr val="FFFFFF"/>
                          </a:solidFill>
                          <a:latin typeface="Source Code Pro"/>
                          <a:ea typeface="Source Code Pro"/>
                          <a:cs typeface="Source Code Pro"/>
                          <a:sym typeface="Source Code Pro"/>
                        </a:rPr>
                        <a:t>0</a:t>
                      </a:r>
                      <a:endParaRPr sz="2000">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000">
                          <a:solidFill>
                            <a:srgbClr val="FFFFFF"/>
                          </a:solidFill>
                          <a:latin typeface="Source Code Pro"/>
                          <a:ea typeface="Source Code Pro"/>
                          <a:cs typeface="Source Code Pro"/>
                          <a:sym typeface="Source Code Pro"/>
                        </a:rPr>
                        <a:t>1</a:t>
                      </a:r>
                      <a:endParaRPr sz="2000">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000">
                          <a:solidFill>
                            <a:srgbClr val="FFFFFF"/>
                          </a:solidFill>
                          <a:latin typeface="Source Code Pro"/>
                          <a:ea typeface="Source Code Pro"/>
                          <a:cs typeface="Source Code Pro"/>
                          <a:sym typeface="Source Code Pro"/>
                        </a:rPr>
                        <a:t>2</a:t>
                      </a:r>
                      <a:endParaRPr sz="2000">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000">
                          <a:solidFill>
                            <a:srgbClr val="FFFFFF"/>
                          </a:solidFill>
                          <a:latin typeface="Source Code Pro"/>
                          <a:ea typeface="Source Code Pro"/>
                          <a:cs typeface="Source Code Pro"/>
                          <a:sym typeface="Source Code Pro"/>
                        </a:rPr>
                        <a:t>3</a:t>
                      </a:r>
                      <a:endParaRPr sz="2000">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000">
                          <a:solidFill>
                            <a:srgbClr val="FFFFFF"/>
                          </a:solidFill>
                          <a:latin typeface="Source Code Pro"/>
                          <a:ea typeface="Source Code Pro"/>
                          <a:cs typeface="Source Code Pro"/>
                          <a:sym typeface="Source Code Pro"/>
                        </a:rPr>
                        <a:t>4</a:t>
                      </a:r>
                      <a:endParaRPr sz="2000">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000">
                          <a:solidFill>
                            <a:srgbClr val="FFFFFF"/>
                          </a:solidFill>
                          <a:latin typeface="Source Code Pro"/>
                          <a:ea typeface="Source Code Pro"/>
                          <a:cs typeface="Source Code Pro"/>
                          <a:sym typeface="Source Code Pro"/>
                        </a:rPr>
                        <a:t>5</a:t>
                      </a:r>
                      <a:endParaRPr sz="2000">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250"/>
                                        </p:tgtEl>
                                        <p:attrNameLst>
                                          <p:attrName>style.visibility</p:attrName>
                                        </p:attrNameLst>
                                      </p:cBhvr>
                                      <p:to>
                                        <p:strVal val="visible"/>
                                      </p:to>
                                    </p:set>
                                    <p:anim calcmode="lin" valueType="num">
                                      <p:cBhvr additive="base">
                                        <p:cTn dur="500"/>
                                        <p:tgtEl>
                                          <p:spTgt spid="250"/>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1000"/>
                                        <p:tgtEl>
                                          <p:spTgt spid="253"/>
                                        </p:tgtEl>
                                      </p:cBhvr>
                                    </p:animEffect>
                                  </p:childTnLst>
                                </p:cTn>
                              </p:par>
                              <p:par>
                                <p:cTn fill="hold" nodeType="withEffect" presetClass="entr" presetID="2" presetSubtype="2">
                                  <p:stCondLst>
                                    <p:cond delay="0"/>
                                  </p:stCondLst>
                                  <p:childTnLst>
                                    <p:set>
                                      <p:cBhvr>
                                        <p:cTn dur="1" fill="hold">
                                          <p:stCondLst>
                                            <p:cond delay="0"/>
                                          </p:stCondLst>
                                        </p:cTn>
                                        <p:tgtEl>
                                          <p:spTgt spid="251"/>
                                        </p:tgtEl>
                                        <p:attrNameLst>
                                          <p:attrName>style.visibility</p:attrName>
                                        </p:attrNameLst>
                                      </p:cBhvr>
                                      <p:to>
                                        <p:strVal val="visible"/>
                                      </p:to>
                                    </p:set>
                                    <p:anim calcmode="lin" valueType="num">
                                      <p:cBhvr additive="base">
                                        <p:cTn dur="1000"/>
                                        <p:tgtEl>
                                          <p:spTgt spid="251"/>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252"/>
                                        </p:tgtEl>
                                        <p:attrNameLst>
                                          <p:attrName>style.visibility</p:attrName>
                                        </p:attrNameLst>
                                      </p:cBhvr>
                                      <p:to>
                                        <p:strVal val="visible"/>
                                      </p:to>
                                    </p:set>
                                    <p:anim calcmode="lin" valueType="num">
                                      <p:cBhvr additive="base">
                                        <p:cTn dur="1000"/>
                                        <p:tgtEl>
                                          <p:spTgt spid="252"/>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0"/>
          <p:cNvSpPr txBox="1"/>
          <p:nvPr>
            <p:ph type="title"/>
          </p:nvPr>
        </p:nvSpPr>
        <p:spPr>
          <a:xfrm>
            <a:off x="720000" y="459122"/>
            <a:ext cx="7704000" cy="112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More Efficient Ways of Labelling Strings: Negative Indices</a:t>
            </a:r>
            <a:endParaRPr/>
          </a:p>
        </p:txBody>
      </p:sp>
      <p:sp>
        <p:nvSpPr>
          <p:cNvPr id="259" name="Google Shape;259;p30"/>
          <p:cNvSpPr txBox="1"/>
          <p:nvPr>
            <p:ph idx="1" type="body"/>
          </p:nvPr>
        </p:nvSpPr>
        <p:spPr>
          <a:xfrm>
            <a:off x="1126438" y="2943625"/>
            <a:ext cx="3075300" cy="13443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600"/>
              <a:t>Negative indices can be used to find the last letter in a very long string without counting all the components. </a:t>
            </a:r>
            <a:endParaRPr sz="1600"/>
          </a:p>
        </p:txBody>
      </p:sp>
      <p:graphicFrame>
        <p:nvGraphicFramePr>
          <p:cNvPr id="260" name="Google Shape;260;p30"/>
          <p:cNvGraphicFramePr/>
          <p:nvPr/>
        </p:nvGraphicFramePr>
        <p:xfrm>
          <a:off x="952500" y="1820175"/>
          <a:ext cx="3000000" cy="3000000"/>
        </p:xfrm>
        <a:graphic>
          <a:graphicData uri="http://schemas.openxmlformats.org/drawingml/2006/table">
            <a:tbl>
              <a:tblPr>
                <a:noFill/>
                <a:tableStyleId>{B734BE8D-8290-466D-A9A4-4C6B905636C2}</a:tableStyleId>
              </a:tblPr>
              <a:tblGrid>
                <a:gridCol w="1206500"/>
                <a:gridCol w="1206500"/>
                <a:gridCol w="1206500"/>
                <a:gridCol w="1206500"/>
                <a:gridCol w="1206500"/>
                <a:gridCol w="1206500"/>
              </a:tblGrid>
              <a:tr h="381000">
                <a:tc>
                  <a:txBody>
                    <a:bodyPr/>
                    <a:lstStyle/>
                    <a:p>
                      <a:pPr indent="0" lvl="0" marL="0" rtl="0" algn="ctr">
                        <a:spcBef>
                          <a:spcPts val="0"/>
                        </a:spcBef>
                        <a:spcAft>
                          <a:spcPts val="0"/>
                        </a:spcAft>
                        <a:buNone/>
                      </a:pPr>
                      <a:r>
                        <a:rPr lang="en">
                          <a:solidFill>
                            <a:srgbClr val="6BDDFF"/>
                          </a:solidFill>
                          <a:latin typeface="Source Code Pro"/>
                          <a:ea typeface="Source Code Pro"/>
                          <a:cs typeface="Source Code Pro"/>
                          <a:sym typeface="Source Code Pro"/>
                        </a:rPr>
                        <a:t>s</a:t>
                      </a:r>
                      <a:endParaRPr>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6BDDFF"/>
                          </a:solidFill>
                          <a:latin typeface="Source Code Pro"/>
                          <a:ea typeface="Source Code Pro"/>
                          <a:cs typeface="Source Code Pro"/>
                          <a:sym typeface="Source Code Pro"/>
                        </a:rPr>
                        <a:t>t</a:t>
                      </a:r>
                      <a:endParaRPr>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6BDDFF"/>
                          </a:solidFill>
                          <a:latin typeface="Source Code Pro"/>
                          <a:ea typeface="Source Code Pro"/>
                          <a:cs typeface="Source Code Pro"/>
                          <a:sym typeface="Source Code Pro"/>
                        </a:rPr>
                        <a:t>r</a:t>
                      </a:r>
                      <a:endParaRPr>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6BDDFF"/>
                          </a:solidFill>
                          <a:latin typeface="Source Code Pro"/>
                          <a:ea typeface="Source Code Pro"/>
                          <a:cs typeface="Source Code Pro"/>
                          <a:sym typeface="Source Code Pro"/>
                        </a:rPr>
                        <a:t>i</a:t>
                      </a:r>
                      <a:endParaRPr>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6BDDFF"/>
                          </a:solidFill>
                          <a:latin typeface="Source Code Pro"/>
                          <a:ea typeface="Source Code Pro"/>
                          <a:cs typeface="Source Code Pro"/>
                          <a:sym typeface="Source Code Pro"/>
                        </a:rPr>
                        <a:t>n</a:t>
                      </a:r>
                      <a:endParaRPr>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6BDDFF"/>
                          </a:solidFill>
                          <a:latin typeface="Source Code Pro"/>
                          <a:ea typeface="Source Code Pro"/>
                          <a:cs typeface="Source Code Pro"/>
                          <a:sym typeface="Source Code Pro"/>
                        </a:rPr>
                        <a:t>g</a:t>
                      </a:r>
                      <a:endParaRPr>
                        <a:solidFill>
                          <a:srgbClr val="6BDD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a:solidFill>
                            <a:srgbClr val="FFFFFF"/>
                          </a:solidFill>
                          <a:latin typeface="Source Code Pro"/>
                          <a:ea typeface="Source Code Pro"/>
                          <a:cs typeface="Source Code Pro"/>
                          <a:sym typeface="Source Code Pro"/>
                        </a:rPr>
                        <a:t>-6</a:t>
                      </a:r>
                      <a:endParaRPr>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FFFFFF"/>
                          </a:solidFill>
                          <a:latin typeface="Source Code Pro"/>
                          <a:ea typeface="Source Code Pro"/>
                          <a:cs typeface="Source Code Pro"/>
                          <a:sym typeface="Source Code Pro"/>
                        </a:rPr>
                        <a:t>-5</a:t>
                      </a:r>
                      <a:endParaRPr>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FFFFFF"/>
                          </a:solidFill>
                          <a:latin typeface="Source Code Pro"/>
                          <a:ea typeface="Source Code Pro"/>
                          <a:cs typeface="Source Code Pro"/>
                          <a:sym typeface="Source Code Pro"/>
                        </a:rPr>
                        <a:t>-4</a:t>
                      </a:r>
                      <a:endParaRPr>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FFFFFF"/>
                          </a:solidFill>
                          <a:latin typeface="Source Code Pro"/>
                          <a:ea typeface="Source Code Pro"/>
                          <a:cs typeface="Source Code Pro"/>
                          <a:sym typeface="Source Code Pro"/>
                        </a:rPr>
                        <a:t>-3</a:t>
                      </a:r>
                      <a:endParaRPr>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FFFFFF"/>
                          </a:solidFill>
                          <a:latin typeface="Source Code Pro"/>
                          <a:ea typeface="Source Code Pro"/>
                          <a:cs typeface="Source Code Pro"/>
                          <a:sym typeface="Source Code Pro"/>
                        </a:rPr>
                        <a:t>-2</a:t>
                      </a:r>
                      <a:endParaRPr>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FFFFFF"/>
                          </a:solidFill>
                          <a:latin typeface="Source Code Pro"/>
                          <a:ea typeface="Source Code Pro"/>
                          <a:cs typeface="Source Code Pro"/>
                          <a:sym typeface="Source Code Pro"/>
                        </a:rPr>
                        <a:t>-1</a:t>
                      </a:r>
                      <a:endParaRPr>
                        <a:solidFill>
                          <a:srgbClr val="FFFFFF"/>
                        </a:solidFill>
                        <a:latin typeface="Source Code Pro"/>
                        <a:ea typeface="Source Code Pro"/>
                        <a:cs typeface="Source Code Pro"/>
                        <a:sym typeface="Source Code Pr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pic>
        <p:nvPicPr>
          <p:cNvPr id="261" name="Google Shape;261;p30"/>
          <p:cNvPicPr preferRelativeResize="0"/>
          <p:nvPr/>
        </p:nvPicPr>
        <p:blipFill rotWithShape="1">
          <a:blip r:embed="rId3">
            <a:alphaModFix/>
          </a:blip>
          <a:srcRect b="0" l="0" r="0" t="9264"/>
          <a:stretch/>
        </p:blipFill>
        <p:spPr>
          <a:xfrm>
            <a:off x="5010663" y="2751200"/>
            <a:ext cx="3006900" cy="2046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258"/>
                                        </p:tgtEl>
                                        <p:attrNameLst>
                                          <p:attrName>style.visibility</p:attrName>
                                        </p:attrNameLst>
                                      </p:cBhvr>
                                      <p:to>
                                        <p:strVal val="visible"/>
                                      </p:to>
                                    </p:set>
                                    <p:anim calcmode="lin" valueType="num">
                                      <p:cBhvr additive="base">
                                        <p:cTn dur="500"/>
                                        <p:tgtEl>
                                          <p:spTgt spid="258"/>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1000"/>
                                        <p:tgtEl>
                                          <p:spTgt spid="260"/>
                                        </p:tgtEl>
                                      </p:cBhvr>
                                    </p:animEffect>
                                  </p:childTnLst>
                                </p:cTn>
                              </p:par>
                              <p:par>
                                <p:cTn fill="hold" nodeType="withEffect" presetClass="entr" presetID="2" presetSubtype="4">
                                  <p:stCondLst>
                                    <p:cond delay="0"/>
                                  </p:stCondLst>
                                  <p:childTnLst>
                                    <p:set>
                                      <p:cBhvr>
                                        <p:cTn dur="1" fill="hold">
                                          <p:stCondLst>
                                            <p:cond delay="0"/>
                                          </p:stCondLst>
                                        </p:cTn>
                                        <p:tgtEl>
                                          <p:spTgt spid="259"/>
                                        </p:tgtEl>
                                        <p:attrNameLst>
                                          <p:attrName>style.visibility</p:attrName>
                                        </p:attrNameLst>
                                      </p:cBhvr>
                                      <p:to>
                                        <p:strVal val="visible"/>
                                      </p:to>
                                    </p:set>
                                    <p:anim calcmode="lin" valueType="num">
                                      <p:cBhvr additive="base">
                                        <p:cTn dur="1000"/>
                                        <p:tgtEl>
                                          <p:spTgt spid="259"/>
                                        </p:tgtEl>
                                        <p:attrNameLst>
                                          <p:attrName>ppt_y</p:attrName>
                                        </p:attrNameLst>
                                      </p:cBhvr>
                                      <p:tavLst>
                                        <p:tav fmla="" tm="0">
                                          <p:val>
                                            <p:strVal val="#ppt_y+1"/>
                                          </p:val>
                                        </p:tav>
                                        <p:tav fmla="" tm="100000">
                                          <p:val>
                                            <p:strVal val="#ppt_y"/>
                                          </p:val>
                                        </p:tav>
                                      </p:tavLst>
                                    </p:anim>
                                  </p:childTnLst>
                                </p:cTn>
                              </p:par>
                            </p:childTnLst>
                          </p:cTn>
                        </p:par>
                        <p:par>
                          <p:cTn fill="hold">
                            <p:stCondLst>
                              <p:cond delay="1500"/>
                            </p:stCondLst>
                            <p:childTnLst>
                              <p:par>
                                <p:cTn fill="hold" nodeType="afterEffect" presetClass="entr" presetID="23" presetSubtype="16">
                                  <p:stCondLst>
                                    <p:cond delay="0"/>
                                  </p:stCondLst>
                                  <p:childTnLst>
                                    <p:set>
                                      <p:cBhvr>
                                        <p:cTn dur="1" fill="hold">
                                          <p:stCondLst>
                                            <p:cond delay="0"/>
                                          </p:stCondLst>
                                        </p:cTn>
                                        <p:tgtEl>
                                          <p:spTgt spid="261"/>
                                        </p:tgtEl>
                                        <p:attrNameLst>
                                          <p:attrName>style.visibility</p:attrName>
                                        </p:attrNameLst>
                                      </p:cBhvr>
                                      <p:to>
                                        <p:strVal val="visible"/>
                                      </p:to>
                                    </p:set>
                                    <p:anim calcmode="lin" valueType="num">
                                      <p:cBhvr additive="base">
                                        <p:cTn dur="5000"/>
                                        <p:tgtEl>
                                          <p:spTgt spid="261"/>
                                        </p:tgtEl>
                                        <p:attrNameLst>
                                          <p:attrName>ppt_w</p:attrName>
                                        </p:attrNameLst>
                                      </p:cBhvr>
                                      <p:tavLst>
                                        <p:tav fmla="" tm="0">
                                          <p:val>
                                            <p:strVal val="0"/>
                                          </p:val>
                                        </p:tav>
                                        <p:tav fmla="" tm="100000">
                                          <p:val>
                                            <p:strVal val="#ppt_w"/>
                                          </p:val>
                                        </p:tav>
                                      </p:tavLst>
                                    </p:anim>
                                    <p:anim calcmode="lin" valueType="num">
                                      <p:cBhvr additive="base">
                                        <p:cTn dur="5000"/>
                                        <p:tgtEl>
                                          <p:spTgt spid="261"/>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1"/>
          <p:cNvSpPr txBox="1"/>
          <p:nvPr>
            <p:ph type="title"/>
          </p:nvPr>
        </p:nvSpPr>
        <p:spPr>
          <a:xfrm>
            <a:off x="719988" y="459128"/>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 a procedure or routine</a:t>
            </a:r>
            <a:endParaRPr/>
          </a:p>
        </p:txBody>
      </p:sp>
      <p:sp>
        <p:nvSpPr>
          <p:cNvPr id="267" name="Google Shape;267;p31"/>
          <p:cNvSpPr txBox="1"/>
          <p:nvPr>
            <p:ph idx="1" type="body"/>
          </p:nvPr>
        </p:nvSpPr>
        <p:spPr>
          <a:xfrm>
            <a:off x="720043" y="1162650"/>
            <a:ext cx="7703700" cy="1388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400"/>
              <a:t>Built - in</a:t>
            </a:r>
            <a:endParaRPr sz="1400"/>
          </a:p>
          <a:p>
            <a:pPr indent="-317500" lvl="0" marL="457200" rtl="0" algn="l">
              <a:spcBef>
                <a:spcPts val="0"/>
              </a:spcBef>
              <a:spcAft>
                <a:spcPts val="0"/>
              </a:spcAft>
              <a:buSzPts val="1400"/>
              <a:buChar char="-"/>
            </a:pPr>
            <a:r>
              <a:rPr lang="en" sz="1400"/>
              <a:t>Premade</a:t>
            </a:r>
            <a:endParaRPr sz="1400"/>
          </a:p>
          <a:p>
            <a:pPr indent="-317500" lvl="0" marL="457200" rtl="0" algn="l">
              <a:spcBef>
                <a:spcPts val="0"/>
              </a:spcBef>
              <a:spcAft>
                <a:spcPts val="0"/>
              </a:spcAft>
              <a:buSzPts val="1400"/>
              <a:buChar char="-"/>
            </a:pPr>
            <a:r>
              <a:rPr lang="en" sz="1400"/>
              <a:t>Give commands</a:t>
            </a:r>
            <a:endParaRPr sz="1400"/>
          </a:p>
          <a:p>
            <a:pPr indent="-317500" lvl="0" marL="457200" rtl="0" algn="l">
              <a:spcBef>
                <a:spcPts val="0"/>
              </a:spcBef>
              <a:spcAft>
                <a:spcPts val="0"/>
              </a:spcAft>
              <a:buSzPts val="1400"/>
              <a:buChar char="-"/>
            </a:pPr>
            <a:r>
              <a:rPr lang="en" sz="1400"/>
              <a:t>Use strings</a:t>
            </a:r>
            <a:endParaRPr sz="1400"/>
          </a:p>
          <a:p>
            <a:pPr indent="0" lvl="0" marL="0" rtl="0" algn="l">
              <a:spcBef>
                <a:spcPts val="0"/>
              </a:spcBef>
              <a:spcAft>
                <a:spcPts val="0"/>
              </a:spcAft>
              <a:buNone/>
            </a:pPr>
            <a:r>
              <a:rPr lang="en" sz="1400"/>
              <a:t>Ex: print function</a:t>
            </a:r>
            <a:endParaRPr sz="1400"/>
          </a:p>
          <a:p>
            <a:pPr indent="0" lvl="0" marL="0" rtl="0" algn="l">
              <a:spcBef>
                <a:spcPts val="0"/>
              </a:spcBef>
              <a:spcAft>
                <a:spcPts val="0"/>
              </a:spcAft>
              <a:buNone/>
            </a:pPr>
            <a:r>
              <a:rPr lang="en" sz="1400"/>
              <a:t>General syntax: function_name (value that the function operates on)</a:t>
            </a:r>
            <a:endParaRPr sz="1400"/>
          </a:p>
        </p:txBody>
      </p:sp>
      <p:sp>
        <p:nvSpPr>
          <p:cNvPr id="268" name="Google Shape;268;p31"/>
          <p:cNvSpPr txBox="1"/>
          <p:nvPr>
            <p:ph idx="1" type="body"/>
          </p:nvPr>
        </p:nvSpPr>
        <p:spPr>
          <a:xfrm>
            <a:off x="719850" y="2675475"/>
            <a:ext cx="7703700" cy="16986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400"/>
              <a:t>User-defined</a:t>
            </a:r>
            <a:endParaRPr sz="1400"/>
          </a:p>
          <a:p>
            <a:pPr indent="-317500" lvl="0" marL="457200" rtl="0" algn="l">
              <a:spcBef>
                <a:spcPts val="0"/>
              </a:spcBef>
              <a:spcAft>
                <a:spcPts val="0"/>
              </a:spcAft>
              <a:buSzPts val="1400"/>
              <a:buChar char="-"/>
            </a:pPr>
            <a:r>
              <a:rPr lang="en" sz="1400"/>
              <a:t>Made and defined by user</a:t>
            </a:r>
            <a:endParaRPr sz="1400"/>
          </a:p>
          <a:p>
            <a:pPr indent="-317500" lvl="0" marL="457200" rtl="0" algn="l">
              <a:spcBef>
                <a:spcPts val="0"/>
              </a:spcBef>
              <a:spcAft>
                <a:spcPts val="0"/>
              </a:spcAft>
              <a:buSzPts val="1400"/>
              <a:buChar char="-"/>
            </a:pPr>
            <a:r>
              <a:rPr lang="en" sz="1400"/>
              <a:t>Contains built-in functions</a:t>
            </a:r>
            <a:endParaRPr sz="1400"/>
          </a:p>
          <a:p>
            <a:pPr indent="-317500" lvl="0" marL="457200" rtl="0" algn="l">
              <a:spcBef>
                <a:spcPts val="0"/>
              </a:spcBef>
              <a:spcAft>
                <a:spcPts val="0"/>
              </a:spcAft>
              <a:buSzPts val="1400"/>
              <a:buChar char="-"/>
            </a:pPr>
            <a:r>
              <a:rPr lang="en" sz="1400"/>
              <a:t>User gives the computer the commands</a:t>
            </a:r>
            <a:endParaRPr sz="1400"/>
          </a:p>
          <a:p>
            <a:pPr indent="0" lvl="0" marL="0" rtl="0" algn="l">
              <a:spcBef>
                <a:spcPts val="0"/>
              </a:spcBef>
              <a:spcAft>
                <a:spcPts val="0"/>
              </a:spcAft>
              <a:buNone/>
            </a:pPr>
            <a:r>
              <a:rPr lang="en" sz="1400"/>
              <a:t>Defining a function:</a:t>
            </a:r>
            <a:endParaRPr sz="1400"/>
          </a:p>
          <a:p>
            <a:pPr indent="0" lvl="0" marL="0" rtl="0" algn="l">
              <a:spcBef>
                <a:spcPts val="0"/>
              </a:spcBef>
              <a:spcAft>
                <a:spcPts val="0"/>
              </a:spcAft>
              <a:buNone/>
            </a:pPr>
            <a:r>
              <a:rPr lang="en" sz="1400">
                <a:solidFill>
                  <a:srgbClr val="B65FCF"/>
                </a:solidFill>
              </a:rPr>
              <a:t>d</a:t>
            </a:r>
            <a:r>
              <a:rPr lang="en" sz="1400">
                <a:solidFill>
                  <a:srgbClr val="B65FCF"/>
                </a:solidFill>
              </a:rPr>
              <a:t>ef</a:t>
            </a:r>
            <a:r>
              <a:rPr lang="en" sz="1400"/>
              <a:t> </a:t>
            </a:r>
            <a:r>
              <a:rPr lang="en" sz="1400">
                <a:solidFill>
                  <a:srgbClr val="FF9900"/>
                </a:solidFill>
              </a:rPr>
              <a:t>function</a:t>
            </a:r>
            <a:r>
              <a:rPr lang="en" sz="1400"/>
              <a:t>():</a:t>
            </a:r>
            <a:endParaRPr sz="1400"/>
          </a:p>
          <a:p>
            <a:pPr indent="0" lvl="0" marL="0" rtl="0" algn="l">
              <a:spcBef>
                <a:spcPts val="0"/>
              </a:spcBef>
              <a:spcAft>
                <a:spcPts val="0"/>
              </a:spcAft>
              <a:buNone/>
            </a:pPr>
            <a:r>
              <a:rPr lang="en" sz="1400"/>
              <a:t>	</a:t>
            </a:r>
            <a:r>
              <a:rPr lang="en" sz="1400">
                <a:solidFill>
                  <a:srgbClr val="B65FCF"/>
                </a:solidFill>
              </a:rPr>
              <a:t>p</a:t>
            </a:r>
            <a:r>
              <a:rPr lang="en" sz="1400">
                <a:solidFill>
                  <a:srgbClr val="B65FCF"/>
                </a:solidFill>
              </a:rPr>
              <a:t>rint</a:t>
            </a:r>
            <a:r>
              <a:rPr lang="en" sz="1400"/>
              <a:t>(</a:t>
            </a:r>
            <a:r>
              <a:rPr lang="en" sz="1400">
                <a:solidFill>
                  <a:srgbClr val="A4EAFF"/>
                </a:solidFill>
              </a:rPr>
              <a:t>“This is how to define a function”</a:t>
            </a:r>
            <a:r>
              <a:rPr lang="en" sz="1400"/>
              <a:t>)</a:t>
            </a:r>
            <a:endParaRPr sz="1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266"/>
                                        </p:tgtEl>
                                        <p:attrNameLst>
                                          <p:attrName>style.visibility</p:attrName>
                                        </p:attrNameLst>
                                      </p:cBhvr>
                                      <p:to>
                                        <p:strVal val="visible"/>
                                      </p:to>
                                    </p:set>
                                    <p:anim calcmode="lin" valueType="num">
                                      <p:cBhvr additive="base">
                                        <p:cTn dur="500"/>
                                        <p:tgtEl>
                                          <p:spTgt spid="266"/>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2" presetSubtype="1">
                                  <p:stCondLst>
                                    <p:cond delay="0"/>
                                  </p:stCondLst>
                                  <p:childTnLst>
                                    <p:set>
                                      <p:cBhvr>
                                        <p:cTn dur="1" fill="hold">
                                          <p:stCondLst>
                                            <p:cond delay="0"/>
                                          </p:stCondLst>
                                        </p:cTn>
                                        <p:tgtEl>
                                          <p:spTgt spid="268"/>
                                        </p:tgtEl>
                                        <p:attrNameLst>
                                          <p:attrName>style.visibility</p:attrName>
                                        </p:attrNameLst>
                                      </p:cBhvr>
                                      <p:to>
                                        <p:strVal val="visible"/>
                                      </p:to>
                                    </p:set>
                                    <p:anim calcmode="lin" valueType="num">
                                      <p:cBhvr additive="base">
                                        <p:cTn dur="1000"/>
                                        <p:tgtEl>
                                          <p:spTgt spid="26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7"/>
                                        </p:tgtEl>
                                        <p:attrNameLst>
                                          <p:attrName>style.visibility</p:attrName>
                                        </p:attrNameLst>
                                      </p:cBhvr>
                                      <p:to>
                                        <p:strVal val="visible"/>
                                      </p:to>
                                    </p:set>
                                    <p:anim calcmode="lin" valueType="num">
                                      <p:cBhvr additive="base">
                                        <p:cTn dur="1000"/>
                                        <p:tgtEl>
                                          <p:spTgt spid="26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2"/>
          <p:cNvSpPr txBox="1"/>
          <p:nvPr>
            <p:ph type="title"/>
          </p:nvPr>
        </p:nvSpPr>
        <p:spPr>
          <a:xfrm>
            <a:off x="719988" y="68566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Math Operations</a:t>
            </a:r>
            <a:endParaRPr/>
          </a:p>
        </p:txBody>
      </p:sp>
      <p:sp>
        <p:nvSpPr>
          <p:cNvPr id="274" name="Google Shape;274;p32"/>
          <p:cNvSpPr txBox="1"/>
          <p:nvPr>
            <p:ph idx="1" type="body"/>
          </p:nvPr>
        </p:nvSpPr>
        <p:spPr>
          <a:xfrm>
            <a:off x="720000" y="1540950"/>
            <a:ext cx="7704000" cy="27429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Addition</a:t>
            </a:r>
            <a:r>
              <a:rPr lang="en"/>
              <a:t>: to add 2 numbers, use a plus(+)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Subtraction: to subtract 2 numbers, use a minus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Multiplication: to multiply 2 numbers, use a star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Division: for an integer result, use a double slash to </a:t>
            </a:r>
            <a:endParaRPr/>
          </a:p>
          <a:p>
            <a:pPr indent="0" lvl="0" marL="0" rtl="0" algn="l">
              <a:spcBef>
                <a:spcPts val="0"/>
              </a:spcBef>
              <a:spcAft>
                <a:spcPts val="0"/>
              </a:spcAft>
              <a:buNone/>
            </a:pPr>
            <a:r>
              <a:rPr lang="en"/>
              <a:t>truncate</a:t>
            </a:r>
            <a:r>
              <a:rPr lang="en"/>
              <a:t> the number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a float result, use a single slash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Exponents: to apply exponents, use a double star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Remainder: to see a remainder, use the percent symbol (%)</a:t>
            </a:r>
            <a:endParaRPr/>
          </a:p>
          <a:p>
            <a:pPr indent="0" lvl="0" marL="0" rtl="0" algn="l">
              <a:spcBef>
                <a:spcPts val="0"/>
              </a:spcBef>
              <a:spcAft>
                <a:spcPts val="0"/>
              </a:spcAft>
              <a:buNone/>
            </a:pPr>
            <a:r>
              <a:t/>
            </a:r>
            <a:endParaRPr/>
          </a:p>
        </p:txBody>
      </p:sp>
      <p:pic>
        <p:nvPicPr>
          <p:cNvPr id="275" name="Google Shape;275;p32"/>
          <p:cNvPicPr preferRelativeResize="0"/>
          <p:nvPr/>
        </p:nvPicPr>
        <p:blipFill>
          <a:blip r:embed="rId3">
            <a:alphaModFix/>
          </a:blip>
          <a:stretch>
            <a:fillRect/>
          </a:stretch>
        </p:blipFill>
        <p:spPr>
          <a:xfrm>
            <a:off x="6193500" y="942150"/>
            <a:ext cx="2343500" cy="28088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273"/>
                                        </p:tgtEl>
                                        <p:attrNameLst>
                                          <p:attrName>style.visibility</p:attrName>
                                        </p:attrNameLst>
                                      </p:cBhvr>
                                      <p:to>
                                        <p:strVal val="visible"/>
                                      </p:to>
                                    </p:set>
                                    <p:anim calcmode="lin" valueType="num">
                                      <p:cBhvr additive="base">
                                        <p:cTn dur="500"/>
                                        <p:tgtEl>
                                          <p:spTgt spid="273"/>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1000"/>
                                        <p:tgtEl>
                                          <p:spTgt spid="274"/>
                                        </p:tgtEl>
                                      </p:cBhvr>
                                    </p:animEffect>
                                  </p:childTnLst>
                                </p:cTn>
                              </p:par>
                              <p:par>
                                <p:cTn fill="hold" nodeType="withEffect" presetClass="entr" presetID="2" presetSubtype="2">
                                  <p:stCondLst>
                                    <p:cond delay="0"/>
                                  </p:stCondLst>
                                  <p:childTnLst>
                                    <p:set>
                                      <p:cBhvr>
                                        <p:cTn dur="1" fill="hold">
                                          <p:stCondLst>
                                            <p:cond delay="0"/>
                                          </p:stCondLst>
                                        </p:cTn>
                                        <p:tgtEl>
                                          <p:spTgt spid="275"/>
                                        </p:tgtEl>
                                        <p:attrNameLst>
                                          <p:attrName>style.visibility</p:attrName>
                                        </p:attrNameLst>
                                      </p:cBhvr>
                                      <p:to>
                                        <p:strVal val="visible"/>
                                      </p:to>
                                    </p:set>
                                    <p:anim calcmode="lin" valueType="num">
                                      <p:cBhvr additive="base">
                                        <p:cTn dur="4000"/>
                                        <p:tgtEl>
                                          <p:spTgt spid="275"/>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3"/>
          <p:cNvSpPr txBox="1"/>
          <p:nvPr>
            <p:ph type="title"/>
          </p:nvPr>
        </p:nvSpPr>
        <p:spPr>
          <a:xfrm>
            <a:off x="719988" y="459128"/>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Caesar Cipher</a:t>
            </a:r>
            <a:endParaRPr/>
          </a:p>
        </p:txBody>
      </p:sp>
      <p:sp>
        <p:nvSpPr>
          <p:cNvPr id="281" name="Google Shape;281;p33"/>
          <p:cNvSpPr txBox="1"/>
          <p:nvPr/>
        </p:nvSpPr>
        <p:spPr>
          <a:xfrm>
            <a:off x="720000" y="1233400"/>
            <a:ext cx="3000000" cy="32325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304800" lvl="0" marL="457200" rtl="0" algn="l">
              <a:spcBef>
                <a:spcPts val="0"/>
              </a:spcBef>
              <a:spcAft>
                <a:spcPts val="0"/>
              </a:spcAft>
              <a:buClr>
                <a:schemeClr val="dk1"/>
              </a:buClr>
              <a:buSzPts val="1200"/>
              <a:buFont typeface="Source Code Pro"/>
              <a:buChar char="-"/>
            </a:pPr>
            <a:r>
              <a:rPr lang="en" sz="1200">
                <a:solidFill>
                  <a:schemeClr val="dk1"/>
                </a:solidFill>
                <a:latin typeface="Source Code Pro"/>
                <a:ea typeface="Source Code Pro"/>
                <a:cs typeface="Source Code Pro"/>
                <a:sym typeface="Source Code Pro"/>
              </a:rPr>
              <a:t>Was used for secret military communications</a:t>
            </a:r>
            <a:endParaRPr sz="1200">
              <a:solidFill>
                <a:schemeClr val="dk1"/>
              </a:solidFill>
              <a:latin typeface="Source Code Pro"/>
              <a:ea typeface="Source Code Pro"/>
              <a:cs typeface="Source Code Pro"/>
              <a:sym typeface="Source Code Pro"/>
            </a:endParaRPr>
          </a:p>
          <a:p>
            <a:pPr indent="-304800" lvl="0" marL="457200" rtl="0" algn="l">
              <a:spcBef>
                <a:spcPts val="0"/>
              </a:spcBef>
              <a:spcAft>
                <a:spcPts val="0"/>
              </a:spcAft>
              <a:buClr>
                <a:schemeClr val="dk1"/>
              </a:buClr>
              <a:buSzPts val="1200"/>
              <a:buFont typeface="Source Code Pro"/>
              <a:buChar char="-"/>
            </a:pPr>
            <a:r>
              <a:rPr lang="en" sz="1200">
                <a:solidFill>
                  <a:schemeClr val="dk1"/>
                </a:solidFill>
                <a:latin typeface="Source Code Pro"/>
                <a:ea typeface="Source Code Pro"/>
                <a:cs typeface="Source Code Pro"/>
                <a:sym typeface="Source Code Pro"/>
              </a:rPr>
              <a:t>Has 25 encryptions - AA is neutral</a:t>
            </a:r>
            <a:endParaRPr sz="1200">
              <a:solidFill>
                <a:schemeClr val="dk1"/>
              </a:solidFill>
              <a:latin typeface="Source Code Pro"/>
              <a:ea typeface="Source Code Pro"/>
              <a:cs typeface="Source Code Pro"/>
              <a:sym typeface="Source Code Pro"/>
            </a:endParaRPr>
          </a:p>
          <a:p>
            <a:pPr indent="0" lvl="0" marL="0" rtl="0" algn="l">
              <a:spcBef>
                <a:spcPts val="0"/>
              </a:spcBef>
              <a:spcAft>
                <a:spcPts val="0"/>
              </a:spcAft>
              <a:buNone/>
            </a:pPr>
            <a:r>
              <a:t/>
            </a:r>
            <a:endParaRPr sz="1200">
              <a:solidFill>
                <a:schemeClr val="dk1"/>
              </a:solidFill>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1200">
                <a:solidFill>
                  <a:schemeClr val="dk1"/>
                </a:solidFill>
                <a:latin typeface="Source Code Pro"/>
                <a:ea typeface="Source Code Pro"/>
                <a:cs typeface="Source Code Pro"/>
                <a:sym typeface="Source Code Pro"/>
              </a:rPr>
              <a:t>Caesar’s cipher is a spinning wheel with an inner and outer circle that each contain the 26 letters of the alphabet. To encode or decode, the wheel is rotated clockwise a certain amount based on the given shift, changing the letters.</a:t>
            </a:r>
            <a:endParaRPr sz="1200">
              <a:solidFill>
                <a:schemeClr val="dk1"/>
              </a:solidFill>
              <a:latin typeface="Source Code Pro"/>
              <a:ea typeface="Source Code Pro"/>
              <a:cs typeface="Source Code Pro"/>
              <a:sym typeface="Source Code Pro"/>
            </a:endParaRPr>
          </a:p>
        </p:txBody>
      </p:sp>
      <p:sp>
        <p:nvSpPr>
          <p:cNvPr id="282" name="Google Shape;282;p33"/>
          <p:cNvSpPr txBox="1"/>
          <p:nvPr/>
        </p:nvSpPr>
        <p:spPr>
          <a:xfrm>
            <a:off x="4732875" y="770913"/>
            <a:ext cx="3000000" cy="9234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200">
                <a:solidFill>
                  <a:schemeClr val="dk1"/>
                </a:solidFill>
                <a:latin typeface="Source Code Pro"/>
                <a:ea typeface="Source Code Pro"/>
                <a:cs typeface="Source Code Pro"/>
                <a:sym typeface="Source Code Pro"/>
              </a:rPr>
              <a:t>To encode: inside → out</a:t>
            </a:r>
            <a:endParaRPr sz="1200">
              <a:solidFill>
                <a:schemeClr val="dk1"/>
              </a:solidFill>
              <a:latin typeface="Source Code Pro"/>
              <a:ea typeface="Source Code Pro"/>
              <a:cs typeface="Source Code Pro"/>
              <a:sym typeface="Source Code Pro"/>
            </a:endParaRPr>
          </a:p>
          <a:p>
            <a:pPr indent="0" lvl="0" marL="0" rtl="0" algn="l">
              <a:lnSpc>
                <a:spcPct val="150000"/>
              </a:lnSpc>
              <a:spcBef>
                <a:spcPts val="0"/>
              </a:spcBef>
              <a:spcAft>
                <a:spcPts val="0"/>
              </a:spcAft>
              <a:buNone/>
            </a:pPr>
            <a:r>
              <a:t/>
            </a:r>
            <a:endParaRPr sz="1200">
              <a:solidFill>
                <a:schemeClr val="dk1"/>
              </a:solidFill>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1200">
                <a:solidFill>
                  <a:schemeClr val="dk1"/>
                </a:solidFill>
                <a:latin typeface="Source Code Pro"/>
                <a:ea typeface="Source Code Pro"/>
                <a:cs typeface="Source Code Pro"/>
                <a:sym typeface="Source Code Pro"/>
              </a:rPr>
              <a:t>To decode: outside → in</a:t>
            </a:r>
            <a:endParaRPr sz="1200">
              <a:solidFill>
                <a:schemeClr val="dk1"/>
              </a:solidFill>
              <a:latin typeface="Source Code Pro"/>
              <a:ea typeface="Source Code Pro"/>
              <a:cs typeface="Source Code Pro"/>
              <a:sym typeface="Source Code Pro"/>
            </a:endParaRPr>
          </a:p>
        </p:txBody>
      </p:sp>
      <p:grpSp>
        <p:nvGrpSpPr>
          <p:cNvPr id="283" name="Google Shape;283;p33"/>
          <p:cNvGrpSpPr/>
          <p:nvPr/>
        </p:nvGrpSpPr>
        <p:grpSpPr>
          <a:xfrm>
            <a:off x="3888725" y="1769406"/>
            <a:ext cx="2550600" cy="2549700"/>
            <a:chOff x="5356975" y="1791731"/>
            <a:chExt cx="2550600" cy="2549700"/>
          </a:xfrm>
        </p:grpSpPr>
        <p:grpSp>
          <p:nvGrpSpPr>
            <p:cNvPr id="284" name="Google Shape;284;p33"/>
            <p:cNvGrpSpPr/>
            <p:nvPr/>
          </p:nvGrpSpPr>
          <p:grpSpPr>
            <a:xfrm>
              <a:off x="5418775" y="1852800"/>
              <a:ext cx="2426900" cy="2426900"/>
              <a:chOff x="5019425" y="1858450"/>
              <a:chExt cx="2426900" cy="2426900"/>
            </a:xfrm>
          </p:grpSpPr>
          <p:sp>
            <p:nvSpPr>
              <p:cNvPr id="285" name="Google Shape;285;p33"/>
              <p:cNvSpPr/>
              <p:nvPr/>
            </p:nvSpPr>
            <p:spPr>
              <a:xfrm>
                <a:off x="5048025" y="1902200"/>
                <a:ext cx="2369700" cy="23394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6" name="Google Shape;286;p33"/>
              <p:cNvPicPr preferRelativeResize="0"/>
              <p:nvPr/>
            </p:nvPicPr>
            <p:blipFill>
              <a:blip r:embed="rId3">
                <a:alphaModFix/>
              </a:blip>
              <a:stretch>
                <a:fillRect/>
              </a:stretch>
            </p:blipFill>
            <p:spPr>
              <a:xfrm>
                <a:off x="5019425" y="1858450"/>
                <a:ext cx="2426900" cy="2426900"/>
              </a:xfrm>
              <a:prstGeom prst="rect">
                <a:avLst/>
              </a:prstGeom>
              <a:noFill/>
              <a:ln>
                <a:noFill/>
              </a:ln>
            </p:spPr>
          </p:pic>
        </p:grpSp>
        <p:sp>
          <p:nvSpPr>
            <p:cNvPr id="287" name="Google Shape;287;p33"/>
            <p:cNvSpPr/>
            <p:nvPr/>
          </p:nvSpPr>
          <p:spPr>
            <a:xfrm>
              <a:off x="5725775" y="2167750"/>
              <a:ext cx="1812900" cy="17970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8" name="Google Shape;288;p33"/>
            <p:cNvPicPr preferRelativeResize="0"/>
            <p:nvPr/>
          </p:nvPicPr>
          <p:blipFill rotWithShape="1">
            <a:blip r:embed="rId3">
              <a:alphaModFix/>
            </a:blip>
            <a:srcRect b="13098" l="13117" r="12183" t="12854"/>
            <a:stretch/>
          </p:blipFill>
          <p:spPr>
            <a:xfrm rot="2533437">
              <a:off x="5725619" y="2167886"/>
              <a:ext cx="1813311" cy="1797389"/>
            </a:xfrm>
            <a:prstGeom prst="ellipse">
              <a:avLst/>
            </a:prstGeom>
            <a:noFill/>
            <a:ln>
              <a:noFill/>
            </a:ln>
          </p:spPr>
        </p:pic>
      </p:grpSp>
      <p:pic>
        <p:nvPicPr>
          <p:cNvPr id="289" name="Google Shape;289;p33"/>
          <p:cNvPicPr preferRelativeResize="0"/>
          <p:nvPr/>
        </p:nvPicPr>
        <p:blipFill>
          <a:blip r:embed="rId4">
            <a:alphaModFix/>
          </a:blip>
          <a:stretch>
            <a:fillRect/>
          </a:stretch>
        </p:blipFill>
        <p:spPr>
          <a:xfrm>
            <a:off x="6591725" y="1899175"/>
            <a:ext cx="2174950" cy="2174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280"/>
                                        </p:tgtEl>
                                        <p:attrNameLst>
                                          <p:attrName>style.visibility</p:attrName>
                                        </p:attrNameLst>
                                      </p:cBhvr>
                                      <p:to>
                                        <p:strVal val="visible"/>
                                      </p:to>
                                    </p:set>
                                    <p:anim calcmode="lin" valueType="num">
                                      <p:cBhvr additive="base">
                                        <p:cTn dur="500"/>
                                        <p:tgtEl>
                                          <p:spTgt spid="28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0"/>
                                  </p:stCondLst>
                                  <p:childTnLst>
                                    <p:set>
                                      <p:cBhvr>
                                        <p:cTn dur="1" fill="hold">
                                          <p:stCondLst>
                                            <p:cond delay="0"/>
                                          </p:stCondLst>
                                        </p:cTn>
                                        <p:tgtEl>
                                          <p:spTgt spid="281"/>
                                        </p:tgtEl>
                                        <p:attrNameLst>
                                          <p:attrName>style.visibility</p:attrName>
                                        </p:attrNameLst>
                                      </p:cBhvr>
                                      <p:to>
                                        <p:strVal val="visible"/>
                                      </p:to>
                                    </p:set>
                                    <p:anim calcmode="lin" valueType="num">
                                      <p:cBhvr additive="base">
                                        <p:cTn dur="1000"/>
                                        <p:tgtEl>
                                          <p:spTgt spid="281"/>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ntr" presetID="2" presetSubtype="4">
                                  <p:stCondLst>
                                    <p:cond delay="0"/>
                                  </p:stCondLst>
                                  <p:childTnLst>
                                    <p:set>
                                      <p:cBhvr>
                                        <p:cTn dur="1" fill="hold">
                                          <p:stCondLst>
                                            <p:cond delay="0"/>
                                          </p:stCondLst>
                                        </p:cTn>
                                        <p:tgtEl>
                                          <p:spTgt spid="282"/>
                                        </p:tgtEl>
                                        <p:attrNameLst>
                                          <p:attrName>style.visibility</p:attrName>
                                        </p:attrNameLst>
                                      </p:cBhvr>
                                      <p:to>
                                        <p:strVal val="visible"/>
                                      </p:to>
                                    </p:set>
                                    <p:anim calcmode="lin" valueType="num">
                                      <p:cBhvr additive="base">
                                        <p:cTn dur="1000"/>
                                        <p:tgtEl>
                                          <p:spTgt spid="28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283"/>
                                        </p:tgtEl>
                                        <p:attrNameLst>
                                          <p:attrName>style.visibility</p:attrName>
                                        </p:attrNameLst>
                                      </p:cBhvr>
                                      <p:to>
                                        <p:strVal val="visible"/>
                                      </p:to>
                                    </p:set>
                                    <p:anim calcmode="lin" valueType="num">
                                      <p:cBhvr additive="base">
                                        <p:cTn dur="1000"/>
                                        <p:tgtEl>
                                          <p:spTgt spid="28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2">
                                  <p:stCondLst>
                                    <p:cond delay="0"/>
                                  </p:stCondLst>
                                  <p:childTnLst>
                                    <p:set>
                                      <p:cBhvr>
                                        <p:cTn dur="1" fill="hold">
                                          <p:stCondLst>
                                            <p:cond delay="0"/>
                                          </p:stCondLst>
                                        </p:cTn>
                                        <p:tgtEl>
                                          <p:spTgt spid="289"/>
                                        </p:tgtEl>
                                        <p:attrNameLst>
                                          <p:attrName>style.visibility</p:attrName>
                                        </p:attrNameLst>
                                      </p:cBhvr>
                                      <p:to>
                                        <p:strVal val="visible"/>
                                      </p:to>
                                    </p:set>
                                    <p:anim calcmode="lin" valueType="num">
                                      <p:cBhvr additive="base">
                                        <p:cTn dur="3000"/>
                                        <p:tgtEl>
                                          <p:spTgt spid="28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4"/>
          <p:cNvSpPr txBox="1"/>
          <p:nvPr>
            <p:ph type="title"/>
          </p:nvPr>
        </p:nvSpPr>
        <p:spPr>
          <a:xfrm>
            <a:off x="719988" y="459128"/>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Ord and Chr Functions</a:t>
            </a:r>
            <a:endParaRPr/>
          </a:p>
        </p:txBody>
      </p:sp>
      <p:sp>
        <p:nvSpPr>
          <p:cNvPr id="295" name="Google Shape;295;p34"/>
          <p:cNvSpPr txBox="1"/>
          <p:nvPr>
            <p:ph idx="1" type="body"/>
          </p:nvPr>
        </p:nvSpPr>
        <p:spPr>
          <a:xfrm>
            <a:off x="720000" y="1644600"/>
            <a:ext cx="2665200" cy="18543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Ord: ASCII → decimal number</a:t>
            </a:r>
            <a:endParaRPr/>
          </a:p>
          <a:p>
            <a:pPr indent="0" lvl="0" marL="0" rtl="0" algn="l">
              <a:spcBef>
                <a:spcPts val="0"/>
              </a:spcBef>
              <a:spcAft>
                <a:spcPts val="0"/>
              </a:spcAft>
              <a:buNone/>
            </a:pPr>
            <a:r>
              <a:rPr lang="en"/>
              <a:t>Chr: </a:t>
            </a:r>
            <a:r>
              <a:rPr lang="en"/>
              <a:t>decimal</a:t>
            </a:r>
            <a:r>
              <a:rPr lang="en"/>
              <a:t> number → ASCII</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 ord(‘a’) = 97</a:t>
            </a:r>
            <a:endParaRPr/>
          </a:p>
          <a:p>
            <a:pPr indent="0" lvl="0" marL="0" rtl="0" algn="l">
              <a:spcBef>
                <a:spcPts val="0"/>
              </a:spcBef>
              <a:spcAft>
                <a:spcPts val="0"/>
              </a:spcAft>
              <a:buNone/>
            </a:pPr>
            <a:r>
              <a:rPr lang="en"/>
              <a:t>	</a:t>
            </a:r>
            <a:r>
              <a:rPr lang="en"/>
              <a:t>c</a:t>
            </a:r>
            <a:r>
              <a:rPr lang="en"/>
              <a:t>hr(97) = ‘a’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These functions are very useful for cyphers in code.</a:t>
            </a:r>
            <a:endParaRPr/>
          </a:p>
        </p:txBody>
      </p:sp>
      <p:sp>
        <p:nvSpPr>
          <p:cNvPr id="296" name="Google Shape;296;p34"/>
          <p:cNvSpPr/>
          <p:nvPr/>
        </p:nvSpPr>
        <p:spPr>
          <a:xfrm>
            <a:off x="3671350" y="1142425"/>
            <a:ext cx="4939800" cy="3289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7" name="Google Shape;297;p34"/>
          <p:cNvPicPr preferRelativeResize="0"/>
          <p:nvPr/>
        </p:nvPicPr>
        <p:blipFill>
          <a:blip r:embed="rId3">
            <a:alphaModFix/>
          </a:blip>
          <a:stretch>
            <a:fillRect/>
          </a:stretch>
        </p:blipFill>
        <p:spPr>
          <a:xfrm>
            <a:off x="3716950" y="1140250"/>
            <a:ext cx="4841354" cy="3219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294"/>
                                        </p:tgtEl>
                                        <p:attrNameLst>
                                          <p:attrName>style.visibility</p:attrName>
                                        </p:attrNameLst>
                                      </p:cBhvr>
                                      <p:to>
                                        <p:strVal val="visible"/>
                                      </p:to>
                                    </p:set>
                                    <p:anim calcmode="lin" valueType="num">
                                      <p:cBhvr additive="base">
                                        <p:cTn dur="500"/>
                                        <p:tgtEl>
                                          <p:spTgt spid="294"/>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2" presetSubtype="4">
                                  <p:stCondLst>
                                    <p:cond delay="0"/>
                                  </p:stCondLst>
                                  <p:childTnLst>
                                    <p:set>
                                      <p:cBhvr>
                                        <p:cTn dur="1" fill="hold">
                                          <p:stCondLst>
                                            <p:cond delay="0"/>
                                          </p:stCondLst>
                                        </p:cTn>
                                        <p:tgtEl>
                                          <p:spTgt spid="295"/>
                                        </p:tgtEl>
                                        <p:attrNameLst>
                                          <p:attrName>style.visibility</p:attrName>
                                        </p:attrNameLst>
                                      </p:cBhvr>
                                      <p:to>
                                        <p:strVal val="visible"/>
                                      </p:to>
                                    </p:set>
                                    <p:anim calcmode="lin" valueType="num">
                                      <p:cBhvr additive="base">
                                        <p:cTn dur="1000"/>
                                        <p:tgtEl>
                                          <p:spTgt spid="29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297"/>
                                        </p:tgtEl>
                                        <p:attrNameLst>
                                          <p:attrName>style.visibility</p:attrName>
                                        </p:attrNameLst>
                                      </p:cBhvr>
                                      <p:to>
                                        <p:strVal val="visible"/>
                                      </p:to>
                                    </p:set>
                                    <p:anim calcmode="lin" valueType="num">
                                      <p:cBhvr additive="base">
                                        <p:cTn dur="1000"/>
                                        <p:tgtEl>
                                          <p:spTgt spid="29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296"/>
                                        </p:tgtEl>
                                        <p:attrNameLst>
                                          <p:attrName>style.visibility</p:attrName>
                                        </p:attrNameLst>
                                      </p:cBhvr>
                                      <p:to>
                                        <p:strVal val="visible"/>
                                      </p:to>
                                    </p:set>
                                    <p:anim calcmode="lin" valueType="num">
                                      <p:cBhvr additive="base">
                                        <p:cTn dur="1000"/>
                                        <p:tgtEl>
                                          <p:spTgt spid="29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5"/>
          <p:cNvSpPr txBox="1"/>
          <p:nvPr>
            <p:ph type="title"/>
          </p:nvPr>
        </p:nvSpPr>
        <p:spPr>
          <a:xfrm>
            <a:off x="719988" y="382928"/>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Dictionaries</a:t>
            </a:r>
            <a:endParaRPr/>
          </a:p>
        </p:txBody>
      </p:sp>
      <p:sp>
        <p:nvSpPr>
          <p:cNvPr id="303" name="Google Shape;303;p35"/>
          <p:cNvSpPr txBox="1"/>
          <p:nvPr>
            <p:ph idx="1" type="body"/>
          </p:nvPr>
        </p:nvSpPr>
        <p:spPr>
          <a:xfrm>
            <a:off x="720000" y="1009600"/>
            <a:ext cx="7923600" cy="10068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t>Dictionaries in python contain many key value pairs, which are functions that link two elements together. Dictionary elements are not accessed using numbers, but a value can be found in </a:t>
            </a:r>
            <a:r>
              <a:rPr lang="en"/>
              <a:t>a </a:t>
            </a:r>
            <a:r>
              <a:rPr lang="en"/>
              <a:t>dictionary by typing in the key value with square brackets.</a:t>
            </a:r>
            <a:endParaRPr/>
          </a:p>
        </p:txBody>
      </p:sp>
      <p:grpSp>
        <p:nvGrpSpPr>
          <p:cNvPr id="304" name="Google Shape;304;p35"/>
          <p:cNvGrpSpPr/>
          <p:nvPr/>
        </p:nvGrpSpPr>
        <p:grpSpPr>
          <a:xfrm>
            <a:off x="1515888" y="2086050"/>
            <a:ext cx="2540749" cy="2264525"/>
            <a:chOff x="1202175" y="2221750"/>
            <a:chExt cx="2540749" cy="2264525"/>
          </a:xfrm>
        </p:grpSpPr>
        <p:pic>
          <p:nvPicPr>
            <p:cNvPr id="305" name="Google Shape;305;p35"/>
            <p:cNvPicPr preferRelativeResize="0"/>
            <p:nvPr/>
          </p:nvPicPr>
          <p:blipFill rotWithShape="1">
            <a:blip r:embed="rId3">
              <a:alphaModFix/>
            </a:blip>
            <a:srcRect b="0" l="0" r="61538" t="0"/>
            <a:stretch/>
          </p:blipFill>
          <p:spPr>
            <a:xfrm>
              <a:off x="1270050" y="2571750"/>
              <a:ext cx="2472874" cy="1914525"/>
            </a:xfrm>
            <a:prstGeom prst="rect">
              <a:avLst/>
            </a:prstGeom>
            <a:noFill/>
            <a:ln cap="flat" cmpd="sng" w="9525">
              <a:solidFill>
                <a:schemeClr val="dk1"/>
              </a:solidFill>
              <a:prstDash val="solid"/>
              <a:round/>
              <a:headEnd len="sm" w="sm" type="none"/>
              <a:tailEnd len="sm" w="sm" type="none"/>
            </a:ln>
          </p:spPr>
        </p:pic>
        <p:sp>
          <p:nvSpPr>
            <p:cNvPr id="306" name="Google Shape;306;p35"/>
            <p:cNvSpPr txBox="1"/>
            <p:nvPr/>
          </p:nvSpPr>
          <p:spPr>
            <a:xfrm>
              <a:off x="1202175" y="2221750"/>
              <a:ext cx="1917300" cy="23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Source Code Pro"/>
                  <a:ea typeface="Source Code Pro"/>
                  <a:cs typeface="Source Code Pro"/>
                  <a:sym typeface="Source Code Pro"/>
                </a:rPr>
                <a:t>Input:</a:t>
              </a:r>
              <a:endParaRPr sz="1200">
                <a:solidFill>
                  <a:schemeClr val="dk1"/>
                </a:solidFill>
                <a:latin typeface="Source Code Pro"/>
                <a:ea typeface="Source Code Pro"/>
                <a:cs typeface="Source Code Pro"/>
                <a:sym typeface="Source Code Pro"/>
              </a:endParaRPr>
            </a:p>
          </p:txBody>
        </p:sp>
      </p:grpSp>
      <p:grpSp>
        <p:nvGrpSpPr>
          <p:cNvPr id="307" name="Google Shape;307;p35"/>
          <p:cNvGrpSpPr/>
          <p:nvPr/>
        </p:nvGrpSpPr>
        <p:grpSpPr>
          <a:xfrm>
            <a:off x="4973437" y="2086050"/>
            <a:ext cx="2654675" cy="1635875"/>
            <a:chOff x="4659724" y="2221750"/>
            <a:chExt cx="2654675" cy="1635875"/>
          </a:xfrm>
        </p:grpSpPr>
        <p:pic>
          <p:nvPicPr>
            <p:cNvPr id="308" name="Google Shape;308;p35"/>
            <p:cNvPicPr preferRelativeResize="0"/>
            <p:nvPr/>
          </p:nvPicPr>
          <p:blipFill rotWithShape="1">
            <a:blip r:embed="rId4">
              <a:alphaModFix/>
            </a:blip>
            <a:srcRect b="0" l="0" r="58710" t="0"/>
            <a:stretch/>
          </p:blipFill>
          <p:spPr>
            <a:xfrm>
              <a:off x="4659724" y="2571750"/>
              <a:ext cx="2654675" cy="1285875"/>
            </a:xfrm>
            <a:prstGeom prst="rect">
              <a:avLst/>
            </a:prstGeom>
            <a:noFill/>
            <a:ln cap="flat" cmpd="sng" w="9525">
              <a:solidFill>
                <a:schemeClr val="dk1"/>
              </a:solidFill>
              <a:prstDash val="solid"/>
              <a:round/>
              <a:headEnd len="sm" w="sm" type="none"/>
              <a:tailEnd len="sm" w="sm" type="none"/>
            </a:ln>
          </p:spPr>
        </p:pic>
        <p:sp>
          <p:nvSpPr>
            <p:cNvPr id="309" name="Google Shape;309;p35"/>
            <p:cNvSpPr txBox="1"/>
            <p:nvPr/>
          </p:nvSpPr>
          <p:spPr>
            <a:xfrm>
              <a:off x="4659725" y="2221750"/>
              <a:ext cx="1917300" cy="23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Source Code Pro"/>
                  <a:ea typeface="Source Code Pro"/>
                  <a:cs typeface="Source Code Pro"/>
                  <a:sym typeface="Source Code Pro"/>
                </a:rPr>
                <a:t>Out</a:t>
              </a:r>
              <a:r>
                <a:rPr lang="en" sz="1200">
                  <a:solidFill>
                    <a:schemeClr val="dk1"/>
                  </a:solidFill>
                  <a:latin typeface="Source Code Pro"/>
                  <a:ea typeface="Source Code Pro"/>
                  <a:cs typeface="Source Code Pro"/>
                  <a:sym typeface="Source Code Pro"/>
                </a:rPr>
                <a:t>put:</a:t>
              </a:r>
              <a:endParaRPr sz="1200">
                <a:solidFill>
                  <a:schemeClr val="dk1"/>
                </a:solidFill>
                <a:latin typeface="Source Code Pro"/>
                <a:ea typeface="Source Code Pro"/>
                <a:cs typeface="Source Code Pro"/>
                <a:sym typeface="Source Code Pro"/>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302"/>
                                        </p:tgtEl>
                                        <p:attrNameLst>
                                          <p:attrName>style.visibility</p:attrName>
                                        </p:attrNameLst>
                                      </p:cBhvr>
                                      <p:to>
                                        <p:strVal val="visible"/>
                                      </p:to>
                                    </p:set>
                                    <p:anim calcmode="lin" valueType="num">
                                      <p:cBhvr additive="base">
                                        <p:cTn dur="500"/>
                                        <p:tgtEl>
                                          <p:spTgt spid="302"/>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2" presetSubtype="4">
                                  <p:stCondLst>
                                    <p:cond delay="0"/>
                                  </p:stCondLst>
                                  <p:childTnLst>
                                    <p:set>
                                      <p:cBhvr>
                                        <p:cTn dur="1" fill="hold">
                                          <p:stCondLst>
                                            <p:cond delay="0"/>
                                          </p:stCondLst>
                                        </p:cTn>
                                        <p:tgtEl>
                                          <p:spTgt spid="303"/>
                                        </p:tgtEl>
                                        <p:attrNameLst>
                                          <p:attrName>style.visibility</p:attrName>
                                        </p:attrNameLst>
                                      </p:cBhvr>
                                      <p:to>
                                        <p:strVal val="visible"/>
                                      </p:to>
                                    </p:set>
                                    <p:anim calcmode="lin" valueType="num">
                                      <p:cBhvr additive="base">
                                        <p:cTn dur="1000"/>
                                        <p:tgtEl>
                                          <p:spTgt spid="303"/>
                                        </p:tgtEl>
                                        <p:attrNameLst>
                                          <p:attrName>ppt_y</p:attrName>
                                        </p:attrNameLst>
                                      </p:cBhvr>
                                      <p:tavLst>
                                        <p:tav fmla="" tm="0">
                                          <p:val>
                                            <p:strVal val="#ppt_y+1"/>
                                          </p:val>
                                        </p:tav>
                                        <p:tav fmla="" tm="100000">
                                          <p:val>
                                            <p:strVal val="#ppt_y"/>
                                          </p:val>
                                        </p:tav>
                                      </p:tavLst>
                                    </p:anim>
                                  </p:childTnLst>
                                </p:cTn>
                              </p:par>
                            </p:childTnLst>
                          </p:cTn>
                        </p:par>
                        <p:par>
                          <p:cTn fill="hold">
                            <p:stCondLst>
                              <p:cond delay="1500"/>
                            </p:stCondLst>
                            <p:childTnLst>
                              <p:par>
                                <p:cTn fill="hold" nodeType="afterEffect" presetClass="entr" presetID="2" presetSubtype="2">
                                  <p:stCondLst>
                                    <p:cond delay="0"/>
                                  </p:stCondLst>
                                  <p:childTnLst>
                                    <p:set>
                                      <p:cBhvr>
                                        <p:cTn dur="1" fill="hold">
                                          <p:stCondLst>
                                            <p:cond delay="0"/>
                                          </p:stCondLst>
                                        </p:cTn>
                                        <p:tgtEl>
                                          <p:spTgt spid="304"/>
                                        </p:tgtEl>
                                        <p:attrNameLst>
                                          <p:attrName>style.visibility</p:attrName>
                                        </p:attrNameLst>
                                      </p:cBhvr>
                                      <p:to>
                                        <p:strVal val="visible"/>
                                      </p:to>
                                    </p:set>
                                    <p:anim calcmode="lin" valueType="num">
                                      <p:cBhvr additive="base">
                                        <p:cTn dur="1000"/>
                                        <p:tgtEl>
                                          <p:spTgt spid="30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307"/>
                                        </p:tgtEl>
                                        <p:attrNameLst>
                                          <p:attrName>style.visibility</p:attrName>
                                        </p:attrNameLst>
                                      </p:cBhvr>
                                      <p:to>
                                        <p:strVal val="visible"/>
                                      </p:to>
                                    </p:set>
                                    <p:anim calcmode="lin" valueType="num">
                                      <p:cBhvr additive="base">
                                        <p:cTn dur="1000"/>
                                        <p:tgtEl>
                                          <p:spTgt spid="307"/>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36"/>
          <p:cNvSpPr txBox="1"/>
          <p:nvPr>
            <p:ph type="title"/>
          </p:nvPr>
        </p:nvSpPr>
        <p:spPr>
          <a:xfrm>
            <a:off x="719988" y="63209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Variables</a:t>
            </a:r>
            <a:endParaRPr/>
          </a:p>
        </p:txBody>
      </p:sp>
      <p:sp>
        <p:nvSpPr>
          <p:cNvPr id="315" name="Google Shape;315;p36"/>
          <p:cNvSpPr txBox="1"/>
          <p:nvPr>
            <p:ph idx="1" type="body"/>
          </p:nvPr>
        </p:nvSpPr>
        <p:spPr>
          <a:xfrm>
            <a:off x="720000" y="1519763"/>
            <a:ext cx="7704000" cy="2771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A changeable data item stored under a name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Example: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rgbClr val="E76A28"/>
                </a:solidFill>
              </a:rPr>
              <a:t>greeting</a:t>
            </a:r>
            <a:r>
              <a:rPr lang="en">
                <a:solidFill>
                  <a:srgbClr val="9E9E9E"/>
                </a:solidFill>
              </a:rPr>
              <a:t>=</a:t>
            </a:r>
            <a:r>
              <a:rPr lang="en">
                <a:solidFill>
                  <a:srgbClr val="6BDDFF"/>
                </a:solidFill>
              </a:rPr>
              <a:t>"Hello"</a:t>
            </a:r>
            <a:endParaRPr>
              <a:solidFill>
                <a:srgbClr val="6BDDFF"/>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“greeting” is the name of the variable with the string value “</a:t>
            </a:r>
            <a:r>
              <a:rPr lang="en">
                <a:solidFill>
                  <a:srgbClr val="6BDDFF"/>
                </a:solidFill>
              </a:rPr>
              <a:t>Hello</a:t>
            </a: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rgbClr val="E76A28"/>
                </a:solidFill>
              </a:rPr>
              <a:t>greeting</a:t>
            </a:r>
            <a:r>
              <a:rPr lang="en">
                <a:solidFill>
                  <a:srgbClr val="9E9E9E"/>
                </a:solidFill>
              </a:rPr>
              <a:t>=</a:t>
            </a:r>
            <a:r>
              <a:rPr lang="en">
                <a:solidFill>
                  <a:srgbClr val="6BDDFF"/>
                </a:solidFill>
              </a:rPr>
              <a:t>"Hi"</a:t>
            </a:r>
            <a:endParaRPr>
              <a:solidFill>
                <a:srgbClr val="6BDDFF"/>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The value of “greeting” changes to “</a:t>
            </a:r>
            <a:r>
              <a:rPr lang="en">
                <a:solidFill>
                  <a:srgbClr val="6BDDFF"/>
                </a:solidFill>
              </a:rPr>
              <a:t>Hi</a:t>
            </a:r>
            <a:r>
              <a:rPr lang="en"/>
              <a:t>”</a:t>
            </a:r>
            <a:endParaRPr/>
          </a:p>
        </p:txBody>
      </p:sp>
      <p:pic>
        <p:nvPicPr>
          <p:cNvPr id="316" name="Google Shape;316;p36"/>
          <p:cNvPicPr preferRelativeResize="0"/>
          <p:nvPr/>
        </p:nvPicPr>
        <p:blipFill rotWithShape="1">
          <a:blip r:embed="rId3">
            <a:alphaModFix/>
          </a:blip>
          <a:srcRect b="12489" l="0" r="0" t="30111"/>
          <a:stretch/>
        </p:blipFill>
        <p:spPr>
          <a:xfrm>
            <a:off x="6064850" y="317975"/>
            <a:ext cx="2511550" cy="21614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314"/>
                                        </p:tgtEl>
                                        <p:attrNameLst>
                                          <p:attrName>style.visibility</p:attrName>
                                        </p:attrNameLst>
                                      </p:cBhvr>
                                      <p:to>
                                        <p:strVal val="visible"/>
                                      </p:to>
                                    </p:set>
                                    <p:anim calcmode="lin" valueType="num">
                                      <p:cBhvr additive="base">
                                        <p:cTn dur="500"/>
                                        <p:tgtEl>
                                          <p:spTgt spid="314"/>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15"/>
                                        </p:tgtEl>
                                        <p:attrNameLst>
                                          <p:attrName>style.visibility</p:attrName>
                                        </p:attrNameLst>
                                      </p:cBhvr>
                                      <p:to>
                                        <p:strVal val="visible"/>
                                      </p:to>
                                    </p:set>
                                    <p:animEffect filter="fade" transition="in">
                                      <p:cBhvr>
                                        <p:cTn dur="1000"/>
                                        <p:tgtEl>
                                          <p:spTgt spid="315"/>
                                        </p:tgtEl>
                                      </p:cBhvr>
                                    </p:animEffect>
                                  </p:childTnLst>
                                </p:cTn>
                              </p:par>
                              <p:par>
                                <p:cTn fill="hold" nodeType="withEffect" presetClass="entr" presetID="2" presetSubtype="1">
                                  <p:stCondLst>
                                    <p:cond delay="0"/>
                                  </p:stCondLst>
                                  <p:childTnLst>
                                    <p:set>
                                      <p:cBhvr>
                                        <p:cTn dur="1" fill="hold">
                                          <p:stCondLst>
                                            <p:cond delay="0"/>
                                          </p:stCondLst>
                                        </p:cTn>
                                        <p:tgtEl>
                                          <p:spTgt spid="316"/>
                                        </p:tgtEl>
                                        <p:attrNameLst>
                                          <p:attrName>style.visibility</p:attrName>
                                        </p:attrNameLst>
                                      </p:cBhvr>
                                      <p:to>
                                        <p:strVal val="visible"/>
                                      </p:to>
                                    </p:set>
                                    <p:anim calcmode="lin" valueType="num">
                                      <p:cBhvr additive="base">
                                        <p:cTn dur="5000"/>
                                        <p:tgtEl>
                                          <p:spTgt spid="31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37"/>
          <p:cNvSpPr txBox="1"/>
          <p:nvPr>
            <p:ph type="title"/>
          </p:nvPr>
        </p:nvSpPr>
        <p:spPr>
          <a:xfrm>
            <a:off x="719988" y="459128"/>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Python with Turtle</a:t>
            </a:r>
            <a:endParaRPr/>
          </a:p>
        </p:txBody>
      </p:sp>
      <p:sp>
        <p:nvSpPr>
          <p:cNvPr id="322" name="Google Shape;322;p37"/>
          <p:cNvSpPr txBox="1"/>
          <p:nvPr>
            <p:ph idx="1" type="body"/>
          </p:nvPr>
        </p:nvSpPr>
        <p:spPr>
          <a:xfrm>
            <a:off x="720000" y="1238200"/>
            <a:ext cx="6576000" cy="6810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Turtle is a pre-installed </a:t>
            </a:r>
            <a:r>
              <a:rPr lang="en"/>
              <a:t>python</a:t>
            </a:r>
            <a:r>
              <a:rPr lang="en"/>
              <a:t> library that enables users to create graphics by providing them with a canvas.</a:t>
            </a:r>
            <a:endParaRPr/>
          </a:p>
        </p:txBody>
      </p:sp>
      <p:grpSp>
        <p:nvGrpSpPr>
          <p:cNvPr id="323" name="Google Shape;323;p37"/>
          <p:cNvGrpSpPr/>
          <p:nvPr/>
        </p:nvGrpSpPr>
        <p:grpSpPr>
          <a:xfrm>
            <a:off x="720000" y="1973350"/>
            <a:ext cx="4800400" cy="2309213"/>
            <a:chOff x="720000" y="1973350"/>
            <a:chExt cx="4800400" cy="2309213"/>
          </a:xfrm>
        </p:grpSpPr>
        <p:pic>
          <p:nvPicPr>
            <p:cNvPr id="324" name="Google Shape;324;p37"/>
            <p:cNvPicPr preferRelativeResize="0"/>
            <p:nvPr/>
          </p:nvPicPr>
          <p:blipFill>
            <a:blip r:embed="rId3">
              <a:alphaModFix/>
            </a:blip>
            <a:stretch>
              <a:fillRect/>
            </a:stretch>
          </p:blipFill>
          <p:spPr>
            <a:xfrm>
              <a:off x="796000" y="2377563"/>
              <a:ext cx="4724400" cy="1905000"/>
            </a:xfrm>
            <a:prstGeom prst="rect">
              <a:avLst/>
            </a:prstGeom>
            <a:noFill/>
            <a:ln>
              <a:noFill/>
            </a:ln>
          </p:spPr>
        </p:pic>
        <p:sp>
          <p:nvSpPr>
            <p:cNvPr id="325" name="Google Shape;325;p37"/>
            <p:cNvSpPr txBox="1"/>
            <p:nvPr/>
          </p:nvSpPr>
          <p:spPr>
            <a:xfrm>
              <a:off x="720000" y="1973350"/>
              <a:ext cx="1413300" cy="5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Source Code Pro"/>
                  <a:ea typeface="Source Code Pro"/>
                  <a:cs typeface="Source Code Pro"/>
                  <a:sym typeface="Source Code Pro"/>
                </a:rPr>
                <a:t>Input</a:t>
              </a:r>
              <a:r>
                <a:rPr lang="en" sz="1200">
                  <a:solidFill>
                    <a:schemeClr val="dk1"/>
                  </a:solidFill>
                  <a:latin typeface="Source Code Pro"/>
                  <a:ea typeface="Source Code Pro"/>
                  <a:cs typeface="Source Code Pro"/>
                  <a:sym typeface="Source Code Pro"/>
                </a:rPr>
                <a:t>:</a:t>
              </a:r>
              <a:endParaRPr sz="1200">
                <a:solidFill>
                  <a:schemeClr val="dk1"/>
                </a:solidFill>
                <a:latin typeface="Source Code Pro"/>
                <a:ea typeface="Source Code Pro"/>
                <a:cs typeface="Source Code Pro"/>
                <a:sym typeface="Source Code Pro"/>
              </a:endParaRPr>
            </a:p>
          </p:txBody>
        </p:sp>
      </p:grpSp>
      <p:grpSp>
        <p:nvGrpSpPr>
          <p:cNvPr id="326" name="Google Shape;326;p37"/>
          <p:cNvGrpSpPr/>
          <p:nvPr/>
        </p:nvGrpSpPr>
        <p:grpSpPr>
          <a:xfrm>
            <a:off x="5838350" y="1919050"/>
            <a:ext cx="2361217" cy="2476363"/>
            <a:chOff x="5838350" y="1919050"/>
            <a:chExt cx="2361217" cy="2476363"/>
          </a:xfrm>
        </p:grpSpPr>
        <p:pic>
          <p:nvPicPr>
            <p:cNvPr id="327" name="Google Shape;327;p37"/>
            <p:cNvPicPr preferRelativeResize="0"/>
            <p:nvPr/>
          </p:nvPicPr>
          <p:blipFill>
            <a:blip r:embed="rId4">
              <a:alphaModFix/>
            </a:blip>
            <a:stretch>
              <a:fillRect/>
            </a:stretch>
          </p:blipFill>
          <p:spPr>
            <a:xfrm>
              <a:off x="5838350" y="2264738"/>
              <a:ext cx="2361217" cy="2130675"/>
            </a:xfrm>
            <a:prstGeom prst="rect">
              <a:avLst/>
            </a:prstGeom>
            <a:noFill/>
            <a:ln>
              <a:noFill/>
            </a:ln>
          </p:spPr>
        </p:pic>
        <p:sp>
          <p:nvSpPr>
            <p:cNvPr id="328" name="Google Shape;328;p37"/>
            <p:cNvSpPr txBox="1"/>
            <p:nvPr/>
          </p:nvSpPr>
          <p:spPr>
            <a:xfrm>
              <a:off x="5838350" y="1919050"/>
              <a:ext cx="1337400" cy="1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Source Code Pro"/>
                  <a:ea typeface="Source Code Pro"/>
                  <a:cs typeface="Source Code Pro"/>
                  <a:sym typeface="Source Code Pro"/>
                </a:rPr>
                <a:t>Output:</a:t>
              </a:r>
              <a:endParaRPr sz="1000">
                <a:solidFill>
                  <a:schemeClr val="dk1"/>
                </a:solidFill>
                <a:latin typeface="Source Code Pro"/>
                <a:ea typeface="Source Code Pro"/>
                <a:cs typeface="Source Code Pro"/>
                <a:sym typeface="Source Code Pro"/>
              </a:endParaRPr>
            </a:p>
          </p:txBody>
        </p:sp>
      </p:grpSp>
      <p:pic>
        <p:nvPicPr>
          <p:cNvPr id="329" name="Google Shape;329;p37"/>
          <p:cNvPicPr preferRelativeResize="0"/>
          <p:nvPr/>
        </p:nvPicPr>
        <p:blipFill rotWithShape="1">
          <a:blip r:embed="rId5">
            <a:alphaModFix/>
          </a:blip>
          <a:srcRect b="0" l="21546" r="20123" t="0"/>
          <a:stretch/>
        </p:blipFill>
        <p:spPr>
          <a:xfrm>
            <a:off x="4829900" y="459125"/>
            <a:ext cx="804150" cy="764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321"/>
                                        </p:tgtEl>
                                        <p:attrNameLst>
                                          <p:attrName>style.visibility</p:attrName>
                                        </p:attrNameLst>
                                      </p:cBhvr>
                                      <p:to>
                                        <p:strVal val="visible"/>
                                      </p:to>
                                    </p:set>
                                    <p:anim calcmode="lin" valueType="num">
                                      <p:cBhvr additive="base">
                                        <p:cTn dur="500"/>
                                        <p:tgtEl>
                                          <p:spTgt spid="3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329"/>
                                        </p:tgtEl>
                                        <p:attrNameLst>
                                          <p:attrName>style.visibility</p:attrName>
                                        </p:attrNameLst>
                                      </p:cBhvr>
                                      <p:to>
                                        <p:strVal val="visible"/>
                                      </p:to>
                                    </p:set>
                                    <p:anim calcmode="lin" valueType="num">
                                      <p:cBhvr additive="base">
                                        <p:cTn dur="600"/>
                                        <p:tgtEl>
                                          <p:spTgt spid="329"/>
                                        </p:tgtEl>
                                        <p:attrNameLst>
                                          <p:attrName>ppt_y</p:attrName>
                                        </p:attrNameLst>
                                      </p:cBhvr>
                                      <p:tavLst>
                                        <p:tav fmla="" tm="0">
                                          <p:val>
                                            <p:strVal val="#ppt_y-1"/>
                                          </p:val>
                                        </p:tav>
                                        <p:tav fmla="" tm="100000">
                                          <p:val>
                                            <p:strVal val="#ppt_y"/>
                                          </p:val>
                                        </p:tav>
                                      </p:tavLst>
                                    </p:anim>
                                  </p:childTnLst>
                                </p:cTn>
                              </p:par>
                            </p:childTnLst>
                          </p:cTn>
                        </p:par>
                        <p:par>
                          <p:cTn fill="hold">
                            <p:stCondLst>
                              <p:cond delay="600"/>
                            </p:stCondLst>
                            <p:childTnLst>
                              <p:par>
                                <p:cTn fill="hold" nodeType="afterEffect" presetClass="entr" presetID="10" presetSubtype="0">
                                  <p:stCondLst>
                                    <p:cond delay="0"/>
                                  </p:stCondLst>
                                  <p:childTnLst>
                                    <p:set>
                                      <p:cBhvr>
                                        <p:cTn dur="1" fill="hold">
                                          <p:stCondLst>
                                            <p:cond delay="0"/>
                                          </p:stCondLst>
                                        </p:cTn>
                                        <p:tgtEl>
                                          <p:spTgt spid="322"/>
                                        </p:tgtEl>
                                        <p:attrNameLst>
                                          <p:attrName>style.visibility</p:attrName>
                                        </p:attrNameLst>
                                      </p:cBhvr>
                                      <p:to>
                                        <p:strVal val="visible"/>
                                      </p:to>
                                    </p:set>
                                    <p:animEffect filter="fade" transition="in">
                                      <p:cBhvr>
                                        <p:cTn dur="1000"/>
                                        <p:tgtEl>
                                          <p:spTgt spid="322"/>
                                        </p:tgtEl>
                                      </p:cBhvr>
                                    </p:animEffect>
                                  </p:childTnLst>
                                </p:cTn>
                              </p:par>
                            </p:childTnLst>
                          </p:cTn>
                        </p:par>
                        <p:par>
                          <p:cTn fill="hold">
                            <p:stCondLst>
                              <p:cond delay="1600"/>
                            </p:stCondLst>
                            <p:childTnLst>
                              <p:par>
                                <p:cTn fill="hold" nodeType="afterEffect" presetClass="entr" presetID="2" presetSubtype="8">
                                  <p:stCondLst>
                                    <p:cond delay="0"/>
                                  </p:stCondLst>
                                  <p:childTnLst>
                                    <p:set>
                                      <p:cBhvr>
                                        <p:cTn dur="1" fill="hold">
                                          <p:stCondLst>
                                            <p:cond delay="0"/>
                                          </p:stCondLst>
                                        </p:cTn>
                                        <p:tgtEl>
                                          <p:spTgt spid="323"/>
                                        </p:tgtEl>
                                        <p:attrNameLst>
                                          <p:attrName>style.visibility</p:attrName>
                                        </p:attrNameLst>
                                      </p:cBhvr>
                                      <p:to>
                                        <p:strVal val="visible"/>
                                      </p:to>
                                    </p:set>
                                    <p:anim calcmode="lin" valueType="num">
                                      <p:cBhvr additive="base">
                                        <p:cTn dur="1000"/>
                                        <p:tgtEl>
                                          <p:spTgt spid="323"/>
                                        </p:tgtEl>
                                        <p:attrNameLst>
                                          <p:attrName>ppt_x</p:attrName>
                                        </p:attrNameLst>
                                      </p:cBhvr>
                                      <p:tavLst>
                                        <p:tav fmla="" tm="0">
                                          <p:val>
                                            <p:strVal val="#ppt_x-1"/>
                                          </p:val>
                                        </p:tav>
                                        <p:tav fmla="" tm="100000">
                                          <p:val>
                                            <p:strVal val="#ppt_x"/>
                                          </p:val>
                                        </p:tav>
                                      </p:tavLst>
                                    </p:anim>
                                  </p:childTnLst>
                                </p:cTn>
                              </p:par>
                            </p:childTnLst>
                          </p:cTn>
                        </p:par>
                        <p:par>
                          <p:cTn fill="hold">
                            <p:stCondLst>
                              <p:cond delay="2600"/>
                            </p:stCondLst>
                            <p:childTnLst>
                              <p:par>
                                <p:cTn fill="hold" nodeType="afterEffect" presetClass="entr" presetID="2" presetSubtype="8">
                                  <p:stCondLst>
                                    <p:cond delay="0"/>
                                  </p:stCondLst>
                                  <p:childTnLst>
                                    <p:set>
                                      <p:cBhvr>
                                        <p:cTn dur="1" fill="hold">
                                          <p:stCondLst>
                                            <p:cond delay="0"/>
                                          </p:stCondLst>
                                        </p:cTn>
                                        <p:tgtEl>
                                          <p:spTgt spid="326"/>
                                        </p:tgtEl>
                                        <p:attrNameLst>
                                          <p:attrName>style.visibility</p:attrName>
                                        </p:attrNameLst>
                                      </p:cBhvr>
                                      <p:to>
                                        <p:strVal val="visible"/>
                                      </p:to>
                                    </p:set>
                                    <p:anim calcmode="lin" valueType="num">
                                      <p:cBhvr additive="base">
                                        <p:cTn dur="1000"/>
                                        <p:tgtEl>
                                          <p:spTgt spid="326"/>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8"/>
          <p:cNvSpPr txBox="1"/>
          <p:nvPr>
            <p:ph type="title"/>
          </p:nvPr>
        </p:nvSpPr>
        <p:spPr>
          <a:xfrm>
            <a:off x="719988" y="459128"/>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Microbits with Python</a:t>
            </a:r>
            <a:endParaRPr/>
          </a:p>
        </p:txBody>
      </p:sp>
      <p:sp>
        <p:nvSpPr>
          <p:cNvPr id="335" name="Google Shape;335;p38"/>
          <p:cNvSpPr txBox="1"/>
          <p:nvPr>
            <p:ph idx="1" type="body"/>
          </p:nvPr>
        </p:nvSpPr>
        <p:spPr>
          <a:xfrm>
            <a:off x="720000" y="1130650"/>
            <a:ext cx="2681700" cy="16611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Python can also run programs on hardware like microbits. Using a small board with lights, python can be coded to play rock paper scissors, flip a coin, or act as a magic 8 ball. </a:t>
            </a:r>
            <a:endParaRPr/>
          </a:p>
        </p:txBody>
      </p:sp>
      <p:sp>
        <p:nvSpPr>
          <p:cNvPr id="336" name="Google Shape;336;p38"/>
          <p:cNvSpPr txBox="1"/>
          <p:nvPr/>
        </p:nvSpPr>
        <p:spPr>
          <a:xfrm>
            <a:off x="4048400" y="1100650"/>
            <a:ext cx="3936900" cy="32841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solidFill>
                <a:schemeClr val="dk1"/>
              </a:solidFill>
              <a:latin typeface="Source Code Pro"/>
              <a:ea typeface="Source Code Pro"/>
              <a:cs typeface="Source Code Pro"/>
              <a:sym typeface="Source Code Pro"/>
            </a:endParaRPr>
          </a:p>
          <a:p>
            <a:pPr indent="0" lvl="0" marL="0" rtl="0" algn="l">
              <a:lnSpc>
                <a:spcPct val="115000"/>
              </a:lnSpc>
              <a:spcBef>
                <a:spcPts val="0"/>
              </a:spcBef>
              <a:spcAft>
                <a:spcPts val="0"/>
              </a:spcAft>
              <a:buNone/>
            </a:pPr>
            <a:r>
              <a:rPr lang="en" sz="1200">
                <a:solidFill>
                  <a:schemeClr val="dk1"/>
                </a:solidFill>
                <a:latin typeface="Source Code Pro"/>
                <a:ea typeface="Source Code Pro"/>
                <a:cs typeface="Source Code Pro"/>
                <a:sym typeface="Source Code Pro"/>
              </a:rPr>
              <a:t>from microbit </a:t>
            </a:r>
            <a:r>
              <a:rPr lang="en" sz="1200">
                <a:solidFill>
                  <a:srgbClr val="A4EAFF"/>
                </a:solidFill>
                <a:latin typeface="Source Code Pro"/>
                <a:ea typeface="Source Code Pro"/>
                <a:cs typeface="Source Code Pro"/>
                <a:sym typeface="Source Code Pro"/>
              </a:rPr>
              <a:t>import </a:t>
            </a:r>
            <a:r>
              <a:rPr lang="en" sz="1200">
                <a:solidFill>
                  <a:schemeClr val="dk1"/>
                </a:solidFill>
                <a:latin typeface="Source Code Pro"/>
                <a:ea typeface="Source Code Pro"/>
                <a:cs typeface="Source Code Pro"/>
                <a:sym typeface="Source Code Pro"/>
              </a:rPr>
              <a:t>*</a:t>
            </a:r>
            <a:endParaRPr sz="1200">
              <a:solidFill>
                <a:schemeClr val="dk1"/>
              </a:solidFill>
              <a:latin typeface="Source Code Pro"/>
              <a:ea typeface="Source Code Pro"/>
              <a:cs typeface="Source Code Pro"/>
              <a:sym typeface="Source Code Pro"/>
            </a:endParaRPr>
          </a:p>
          <a:p>
            <a:pPr indent="0" lvl="0" marL="0" rtl="0" algn="l">
              <a:lnSpc>
                <a:spcPct val="115000"/>
              </a:lnSpc>
              <a:spcBef>
                <a:spcPts val="0"/>
              </a:spcBef>
              <a:spcAft>
                <a:spcPts val="0"/>
              </a:spcAft>
              <a:buNone/>
            </a:pPr>
            <a:r>
              <a:rPr lang="en" sz="1200">
                <a:solidFill>
                  <a:srgbClr val="A4EAFF"/>
                </a:solidFill>
                <a:latin typeface="Source Code Pro"/>
                <a:ea typeface="Source Code Pro"/>
                <a:cs typeface="Source Code Pro"/>
                <a:sym typeface="Source Code Pro"/>
              </a:rPr>
              <a:t>import </a:t>
            </a:r>
            <a:r>
              <a:rPr lang="en" sz="1200">
                <a:solidFill>
                  <a:schemeClr val="dk1"/>
                </a:solidFill>
                <a:latin typeface="Source Code Pro"/>
                <a:ea typeface="Source Code Pro"/>
                <a:cs typeface="Source Code Pro"/>
                <a:sym typeface="Source Code Pro"/>
              </a:rPr>
              <a:t>random</a:t>
            </a:r>
            <a:endParaRPr sz="1200">
              <a:solidFill>
                <a:schemeClr val="dk1"/>
              </a:solidFill>
              <a:latin typeface="Source Code Pro"/>
              <a:ea typeface="Source Code Pro"/>
              <a:cs typeface="Source Code Pro"/>
              <a:sym typeface="Source Code Pro"/>
            </a:endParaRPr>
          </a:p>
          <a:p>
            <a:pPr indent="0" lvl="0" marL="0" rtl="0" algn="l">
              <a:lnSpc>
                <a:spcPct val="115000"/>
              </a:lnSpc>
              <a:spcBef>
                <a:spcPts val="0"/>
              </a:spcBef>
              <a:spcAft>
                <a:spcPts val="0"/>
              </a:spcAft>
              <a:buNone/>
            </a:pPr>
            <a:r>
              <a:t/>
            </a:r>
            <a:endParaRPr sz="1200">
              <a:solidFill>
                <a:schemeClr val="dk1"/>
              </a:solidFill>
              <a:latin typeface="Source Code Pro"/>
              <a:ea typeface="Source Code Pro"/>
              <a:cs typeface="Source Code Pro"/>
              <a:sym typeface="Source Code Pro"/>
            </a:endParaRPr>
          </a:p>
          <a:p>
            <a:pPr indent="0" lvl="0" marL="0" rtl="0" algn="l">
              <a:lnSpc>
                <a:spcPct val="115000"/>
              </a:lnSpc>
              <a:spcBef>
                <a:spcPts val="0"/>
              </a:spcBef>
              <a:spcAft>
                <a:spcPts val="0"/>
              </a:spcAft>
              <a:buNone/>
            </a:pPr>
            <a:r>
              <a:rPr lang="en" sz="1200">
                <a:solidFill>
                  <a:schemeClr val="dk1"/>
                </a:solidFill>
                <a:latin typeface="Source Code Pro"/>
                <a:ea typeface="Source Code Pro"/>
                <a:cs typeface="Source Code Pro"/>
                <a:sym typeface="Source Code Pro"/>
              </a:rPr>
              <a:t>while </a:t>
            </a:r>
            <a:r>
              <a:rPr lang="en" sz="1200">
                <a:solidFill>
                  <a:srgbClr val="FF9900"/>
                </a:solidFill>
                <a:latin typeface="Source Code Pro"/>
                <a:ea typeface="Source Code Pro"/>
                <a:cs typeface="Source Code Pro"/>
                <a:sym typeface="Source Code Pro"/>
              </a:rPr>
              <a:t>True</a:t>
            </a:r>
            <a:r>
              <a:rPr lang="en" sz="1200">
                <a:solidFill>
                  <a:schemeClr val="dk1"/>
                </a:solidFill>
                <a:latin typeface="Source Code Pro"/>
                <a:ea typeface="Source Code Pro"/>
                <a:cs typeface="Source Code Pro"/>
                <a:sym typeface="Source Code Pro"/>
              </a:rPr>
              <a:t>:</a:t>
            </a:r>
            <a:endParaRPr sz="1200">
              <a:solidFill>
                <a:schemeClr val="dk1"/>
              </a:solidFill>
              <a:latin typeface="Source Code Pro"/>
              <a:ea typeface="Source Code Pro"/>
              <a:cs typeface="Source Code Pro"/>
              <a:sym typeface="Source Code Pro"/>
            </a:endParaRPr>
          </a:p>
          <a:p>
            <a:pPr indent="0" lvl="0" marL="0" rtl="0" algn="l">
              <a:lnSpc>
                <a:spcPct val="115000"/>
              </a:lnSpc>
              <a:spcBef>
                <a:spcPts val="0"/>
              </a:spcBef>
              <a:spcAft>
                <a:spcPts val="0"/>
              </a:spcAft>
              <a:buNone/>
            </a:pPr>
            <a:r>
              <a:rPr lang="en" sz="1200">
                <a:solidFill>
                  <a:schemeClr val="dk1"/>
                </a:solidFill>
                <a:latin typeface="Source Code Pro"/>
                <a:ea typeface="Source Code Pro"/>
                <a:cs typeface="Source Code Pro"/>
                <a:sym typeface="Source Code Pro"/>
              </a:rPr>
              <a:t>    </a:t>
            </a:r>
            <a:r>
              <a:rPr lang="en" sz="1200">
                <a:solidFill>
                  <a:schemeClr val="lt2"/>
                </a:solidFill>
                <a:latin typeface="Source Code Pro"/>
                <a:ea typeface="Source Code Pro"/>
                <a:cs typeface="Source Code Pro"/>
                <a:sym typeface="Source Code Pro"/>
              </a:rPr>
              <a:t>if </a:t>
            </a:r>
            <a:r>
              <a:rPr lang="en" sz="1200">
                <a:solidFill>
                  <a:schemeClr val="dk1"/>
                </a:solidFill>
                <a:latin typeface="Source Code Pro"/>
                <a:ea typeface="Source Code Pro"/>
                <a:cs typeface="Source Code Pro"/>
                <a:sym typeface="Source Code Pro"/>
              </a:rPr>
              <a:t>button_a.was_pressed():</a:t>
            </a:r>
            <a:endParaRPr sz="1200">
              <a:solidFill>
                <a:schemeClr val="dk1"/>
              </a:solidFill>
              <a:latin typeface="Source Code Pro"/>
              <a:ea typeface="Source Code Pro"/>
              <a:cs typeface="Source Code Pro"/>
              <a:sym typeface="Source Code Pro"/>
            </a:endParaRPr>
          </a:p>
          <a:p>
            <a:pPr indent="0" lvl="0" marL="0" rtl="0" algn="l">
              <a:lnSpc>
                <a:spcPct val="115000"/>
              </a:lnSpc>
              <a:spcBef>
                <a:spcPts val="0"/>
              </a:spcBef>
              <a:spcAft>
                <a:spcPts val="0"/>
              </a:spcAft>
              <a:buNone/>
            </a:pPr>
            <a:r>
              <a:rPr lang="en" sz="1200">
                <a:solidFill>
                  <a:schemeClr val="dk1"/>
                </a:solidFill>
                <a:latin typeface="Source Code Pro"/>
                <a:ea typeface="Source Code Pro"/>
                <a:cs typeface="Source Code Pro"/>
                <a:sym typeface="Source Code Pro"/>
              </a:rPr>
              <a:t>        </a:t>
            </a:r>
            <a:r>
              <a:rPr lang="en" sz="1200">
                <a:solidFill>
                  <a:schemeClr val="dk1"/>
                </a:solidFill>
                <a:latin typeface="Source Code Pro"/>
                <a:ea typeface="Source Code Pro"/>
                <a:cs typeface="Source Code Pro"/>
                <a:sym typeface="Source Code Pro"/>
              </a:rPr>
              <a:t>rand</a:t>
            </a:r>
            <a:r>
              <a:rPr lang="en" sz="1200">
                <a:solidFill>
                  <a:schemeClr val="dk1"/>
                </a:solidFill>
                <a:latin typeface="Source Code Pro"/>
                <a:ea typeface="Source Code Pro"/>
                <a:cs typeface="Source Code Pro"/>
                <a:sym typeface="Source Code Pro"/>
              </a:rPr>
              <a:t> = random.randint(</a:t>
            </a:r>
            <a:r>
              <a:rPr lang="en" sz="1200">
                <a:solidFill>
                  <a:srgbClr val="6AA84F"/>
                </a:solidFill>
                <a:latin typeface="Source Code Pro"/>
                <a:ea typeface="Source Code Pro"/>
                <a:cs typeface="Source Code Pro"/>
                <a:sym typeface="Source Code Pro"/>
              </a:rPr>
              <a:t>0, 1</a:t>
            </a:r>
            <a:r>
              <a:rPr lang="en" sz="1200">
                <a:solidFill>
                  <a:schemeClr val="dk1"/>
                </a:solidFill>
                <a:latin typeface="Source Code Pro"/>
                <a:ea typeface="Source Code Pro"/>
                <a:cs typeface="Source Code Pro"/>
                <a:sym typeface="Source Code Pro"/>
              </a:rPr>
              <a:t>)</a:t>
            </a:r>
            <a:endParaRPr sz="1200">
              <a:solidFill>
                <a:schemeClr val="dk1"/>
              </a:solidFill>
              <a:latin typeface="Source Code Pro"/>
              <a:ea typeface="Source Code Pro"/>
              <a:cs typeface="Source Code Pro"/>
              <a:sym typeface="Source Code Pro"/>
            </a:endParaRPr>
          </a:p>
          <a:p>
            <a:pPr indent="0" lvl="0" marL="0" rtl="0" algn="l">
              <a:lnSpc>
                <a:spcPct val="115000"/>
              </a:lnSpc>
              <a:spcBef>
                <a:spcPts val="0"/>
              </a:spcBef>
              <a:spcAft>
                <a:spcPts val="0"/>
              </a:spcAft>
              <a:buNone/>
            </a:pPr>
            <a:r>
              <a:rPr lang="en" sz="1200">
                <a:solidFill>
                  <a:schemeClr val="dk1"/>
                </a:solidFill>
                <a:latin typeface="Source Code Pro"/>
                <a:ea typeface="Source Code Pro"/>
                <a:cs typeface="Source Code Pro"/>
                <a:sym typeface="Source Code Pro"/>
              </a:rPr>
              <a:t>        </a:t>
            </a:r>
            <a:r>
              <a:rPr lang="en" sz="1200">
                <a:solidFill>
                  <a:schemeClr val="lt2"/>
                </a:solidFill>
                <a:latin typeface="Source Code Pro"/>
                <a:ea typeface="Source Code Pro"/>
                <a:cs typeface="Source Code Pro"/>
                <a:sym typeface="Source Code Pro"/>
              </a:rPr>
              <a:t>if </a:t>
            </a:r>
            <a:r>
              <a:rPr lang="en" sz="1200">
                <a:solidFill>
                  <a:schemeClr val="dk1"/>
                </a:solidFill>
                <a:latin typeface="Source Code Pro"/>
                <a:ea typeface="Source Code Pro"/>
                <a:cs typeface="Source Code Pro"/>
                <a:sym typeface="Source Code Pro"/>
              </a:rPr>
              <a:t>rand == </a:t>
            </a:r>
            <a:r>
              <a:rPr lang="en" sz="1200">
                <a:solidFill>
                  <a:srgbClr val="6AA84F"/>
                </a:solidFill>
                <a:latin typeface="Source Code Pro"/>
                <a:ea typeface="Source Code Pro"/>
                <a:cs typeface="Source Code Pro"/>
                <a:sym typeface="Source Code Pro"/>
              </a:rPr>
              <a:t>1</a:t>
            </a:r>
            <a:r>
              <a:rPr lang="en" sz="1200">
                <a:solidFill>
                  <a:schemeClr val="dk1"/>
                </a:solidFill>
                <a:latin typeface="Source Code Pro"/>
                <a:ea typeface="Source Code Pro"/>
                <a:cs typeface="Source Code Pro"/>
                <a:sym typeface="Source Code Pro"/>
              </a:rPr>
              <a:t>:</a:t>
            </a:r>
            <a:endParaRPr sz="1200">
              <a:solidFill>
                <a:schemeClr val="dk1"/>
              </a:solidFill>
              <a:latin typeface="Source Code Pro"/>
              <a:ea typeface="Source Code Pro"/>
              <a:cs typeface="Source Code Pro"/>
              <a:sym typeface="Source Code Pro"/>
            </a:endParaRPr>
          </a:p>
          <a:p>
            <a:pPr indent="0" lvl="0" marL="0" rtl="0" algn="l">
              <a:lnSpc>
                <a:spcPct val="115000"/>
              </a:lnSpc>
              <a:spcBef>
                <a:spcPts val="0"/>
              </a:spcBef>
              <a:spcAft>
                <a:spcPts val="0"/>
              </a:spcAft>
              <a:buNone/>
            </a:pPr>
            <a:r>
              <a:rPr lang="en" sz="1200">
                <a:solidFill>
                  <a:schemeClr val="dk1"/>
                </a:solidFill>
                <a:latin typeface="Source Code Pro"/>
                <a:ea typeface="Source Code Pro"/>
                <a:cs typeface="Source Code Pro"/>
                <a:sym typeface="Source Code Pro"/>
              </a:rPr>
              <a:t>            display.show(Image.SAD)</a:t>
            </a:r>
            <a:endParaRPr sz="1200">
              <a:solidFill>
                <a:schemeClr val="dk1"/>
              </a:solidFill>
              <a:latin typeface="Source Code Pro"/>
              <a:ea typeface="Source Code Pro"/>
              <a:cs typeface="Source Code Pro"/>
              <a:sym typeface="Source Code Pro"/>
            </a:endParaRPr>
          </a:p>
          <a:p>
            <a:pPr indent="0" lvl="0" marL="0" rtl="0" algn="l">
              <a:lnSpc>
                <a:spcPct val="115000"/>
              </a:lnSpc>
              <a:spcBef>
                <a:spcPts val="0"/>
              </a:spcBef>
              <a:spcAft>
                <a:spcPts val="0"/>
              </a:spcAft>
              <a:buNone/>
            </a:pPr>
            <a:r>
              <a:rPr lang="en" sz="1200">
                <a:solidFill>
                  <a:schemeClr val="dk1"/>
                </a:solidFill>
                <a:latin typeface="Source Code Pro"/>
                <a:ea typeface="Source Code Pro"/>
                <a:cs typeface="Source Code Pro"/>
                <a:sym typeface="Source Code Pro"/>
              </a:rPr>
              <a:t>            sleep(</a:t>
            </a:r>
            <a:r>
              <a:rPr lang="en" sz="1200">
                <a:solidFill>
                  <a:srgbClr val="6AA84F"/>
                </a:solidFill>
                <a:latin typeface="Source Code Pro"/>
                <a:ea typeface="Source Code Pro"/>
                <a:cs typeface="Source Code Pro"/>
                <a:sym typeface="Source Code Pro"/>
              </a:rPr>
              <a:t>500</a:t>
            </a:r>
            <a:r>
              <a:rPr lang="en" sz="1200">
                <a:solidFill>
                  <a:schemeClr val="dk1"/>
                </a:solidFill>
                <a:latin typeface="Source Code Pro"/>
                <a:ea typeface="Source Code Pro"/>
                <a:cs typeface="Source Code Pro"/>
                <a:sym typeface="Source Code Pro"/>
              </a:rPr>
              <a:t>)</a:t>
            </a:r>
            <a:endParaRPr sz="1200">
              <a:solidFill>
                <a:schemeClr val="dk1"/>
              </a:solidFill>
              <a:latin typeface="Source Code Pro"/>
              <a:ea typeface="Source Code Pro"/>
              <a:cs typeface="Source Code Pro"/>
              <a:sym typeface="Source Code Pro"/>
            </a:endParaRPr>
          </a:p>
          <a:p>
            <a:pPr indent="0" lvl="0" marL="0" rtl="0" algn="l">
              <a:lnSpc>
                <a:spcPct val="115000"/>
              </a:lnSpc>
              <a:spcBef>
                <a:spcPts val="0"/>
              </a:spcBef>
              <a:spcAft>
                <a:spcPts val="0"/>
              </a:spcAft>
              <a:buNone/>
            </a:pPr>
            <a:r>
              <a:rPr lang="en" sz="1200">
                <a:solidFill>
                  <a:schemeClr val="dk1"/>
                </a:solidFill>
                <a:latin typeface="Source Code Pro"/>
                <a:ea typeface="Source Code Pro"/>
                <a:cs typeface="Source Code Pro"/>
                <a:sym typeface="Source Code Pro"/>
              </a:rPr>
              <a:t>            display.clear()</a:t>
            </a:r>
            <a:endParaRPr sz="1200">
              <a:solidFill>
                <a:schemeClr val="dk1"/>
              </a:solidFill>
              <a:latin typeface="Source Code Pro"/>
              <a:ea typeface="Source Code Pro"/>
              <a:cs typeface="Source Code Pro"/>
              <a:sym typeface="Source Code Pro"/>
            </a:endParaRPr>
          </a:p>
          <a:p>
            <a:pPr indent="0" lvl="0" marL="0" rtl="0" algn="l">
              <a:lnSpc>
                <a:spcPct val="115000"/>
              </a:lnSpc>
              <a:spcBef>
                <a:spcPts val="0"/>
              </a:spcBef>
              <a:spcAft>
                <a:spcPts val="0"/>
              </a:spcAft>
              <a:buNone/>
            </a:pPr>
            <a:r>
              <a:rPr lang="en" sz="1200">
                <a:solidFill>
                  <a:schemeClr val="dk1"/>
                </a:solidFill>
                <a:latin typeface="Source Code Pro"/>
                <a:ea typeface="Source Code Pro"/>
                <a:cs typeface="Source Code Pro"/>
                <a:sym typeface="Source Code Pro"/>
              </a:rPr>
              <a:t>        </a:t>
            </a:r>
            <a:r>
              <a:rPr lang="en" sz="1200">
                <a:solidFill>
                  <a:schemeClr val="lt2"/>
                </a:solidFill>
                <a:latin typeface="Source Code Pro"/>
                <a:ea typeface="Source Code Pro"/>
                <a:cs typeface="Source Code Pro"/>
                <a:sym typeface="Source Code Pro"/>
              </a:rPr>
              <a:t>else</a:t>
            </a:r>
            <a:r>
              <a:rPr lang="en" sz="1200">
                <a:solidFill>
                  <a:schemeClr val="dk1"/>
                </a:solidFill>
                <a:latin typeface="Source Code Pro"/>
                <a:ea typeface="Source Code Pro"/>
                <a:cs typeface="Source Code Pro"/>
                <a:sym typeface="Source Code Pro"/>
              </a:rPr>
              <a:t>:</a:t>
            </a:r>
            <a:endParaRPr sz="1200">
              <a:solidFill>
                <a:schemeClr val="dk1"/>
              </a:solidFill>
              <a:latin typeface="Source Code Pro"/>
              <a:ea typeface="Source Code Pro"/>
              <a:cs typeface="Source Code Pro"/>
              <a:sym typeface="Source Code Pro"/>
            </a:endParaRPr>
          </a:p>
          <a:p>
            <a:pPr indent="0" lvl="0" marL="0" rtl="0" algn="l">
              <a:lnSpc>
                <a:spcPct val="115000"/>
              </a:lnSpc>
              <a:spcBef>
                <a:spcPts val="0"/>
              </a:spcBef>
              <a:spcAft>
                <a:spcPts val="0"/>
              </a:spcAft>
              <a:buNone/>
            </a:pPr>
            <a:r>
              <a:rPr lang="en" sz="1200">
                <a:solidFill>
                  <a:schemeClr val="dk1"/>
                </a:solidFill>
                <a:latin typeface="Source Code Pro"/>
                <a:ea typeface="Source Code Pro"/>
                <a:cs typeface="Source Code Pro"/>
                <a:sym typeface="Source Code Pro"/>
              </a:rPr>
              <a:t>            display.show(Image.HAPPY)</a:t>
            </a:r>
            <a:endParaRPr sz="1200">
              <a:solidFill>
                <a:schemeClr val="dk1"/>
              </a:solidFill>
              <a:latin typeface="Source Code Pro"/>
              <a:ea typeface="Source Code Pro"/>
              <a:cs typeface="Source Code Pro"/>
              <a:sym typeface="Source Code Pro"/>
            </a:endParaRPr>
          </a:p>
          <a:p>
            <a:pPr indent="0" lvl="0" marL="0" rtl="0" algn="l">
              <a:lnSpc>
                <a:spcPct val="115000"/>
              </a:lnSpc>
              <a:spcBef>
                <a:spcPts val="0"/>
              </a:spcBef>
              <a:spcAft>
                <a:spcPts val="0"/>
              </a:spcAft>
              <a:buNone/>
            </a:pPr>
            <a:r>
              <a:rPr lang="en" sz="1200">
                <a:solidFill>
                  <a:schemeClr val="dk1"/>
                </a:solidFill>
                <a:latin typeface="Source Code Pro"/>
                <a:ea typeface="Source Code Pro"/>
                <a:cs typeface="Source Code Pro"/>
                <a:sym typeface="Source Code Pro"/>
              </a:rPr>
              <a:t>            sleep(</a:t>
            </a:r>
            <a:r>
              <a:rPr lang="en" sz="1200">
                <a:solidFill>
                  <a:srgbClr val="6AA84F"/>
                </a:solidFill>
                <a:latin typeface="Source Code Pro"/>
                <a:ea typeface="Source Code Pro"/>
                <a:cs typeface="Source Code Pro"/>
                <a:sym typeface="Source Code Pro"/>
              </a:rPr>
              <a:t>500</a:t>
            </a:r>
            <a:r>
              <a:rPr lang="en" sz="1200">
                <a:solidFill>
                  <a:schemeClr val="dk1"/>
                </a:solidFill>
                <a:latin typeface="Source Code Pro"/>
                <a:ea typeface="Source Code Pro"/>
                <a:cs typeface="Source Code Pro"/>
                <a:sym typeface="Source Code Pro"/>
              </a:rPr>
              <a:t>)</a:t>
            </a:r>
            <a:endParaRPr sz="1200">
              <a:solidFill>
                <a:schemeClr val="dk1"/>
              </a:solidFill>
              <a:latin typeface="Source Code Pro"/>
              <a:ea typeface="Source Code Pro"/>
              <a:cs typeface="Source Code Pro"/>
              <a:sym typeface="Source Code Pro"/>
            </a:endParaRPr>
          </a:p>
          <a:p>
            <a:pPr indent="0" lvl="0" marL="0" rtl="0" algn="l">
              <a:lnSpc>
                <a:spcPct val="115000"/>
              </a:lnSpc>
              <a:spcBef>
                <a:spcPts val="0"/>
              </a:spcBef>
              <a:spcAft>
                <a:spcPts val="0"/>
              </a:spcAft>
              <a:buNone/>
            </a:pPr>
            <a:r>
              <a:rPr lang="en" sz="1200">
                <a:solidFill>
                  <a:schemeClr val="dk1"/>
                </a:solidFill>
                <a:latin typeface="Source Code Pro"/>
                <a:ea typeface="Source Code Pro"/>
                <a:cs typeface="Source Code Pro"/>
                <a:sym typeface="Source Code Pro"/>
              </a:rPr>
              <a:t>            display.clear()</a:t>
            </a:r>
            <a:endParaRPr sz="1200">
              <a:solidFill>
                <a:schemeClr val="dk1"/>
              </a:solidFill>
              <a:latin typeface="Source Code Pro"/>
              <a:ea typeface="Source Code Pro"/>
              <a:cs typeface="Source Code Pro"/>
              <a:sym typeface="Source Code Pro"/>
            </a:endParaRPr>
          </a:p>
        </p:txBody>
      </p:sp>
      <p:pic>
        <p:nvPicPr>
          <p:cNvPr id="337" name="Google Shape;337;p38"/>
          <p:cNvPicPr preferRelativeResize="0"/>
          <p:nvPr/>
        </p:nvPicPr>
        <p:blipFill>
          <a:blip r:embed="rId3">
            <a:alphaModFix/>
          </a:blip>
          <a:stretch>
            <a:fillRect/>
          </a:stretch>
        </p:blipFill>
        <p:spPr>
          <a:xfrm>
            <a:off x="1279949" y="3029049"/>
            <a:ext cx="1561800" cy="1279500"/>
          </a:xfrm>
          <a:prstGeom prst="roundRect">
            <a:avLst>
              <a:gd fmla="val 16667" name="adj"/>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334"/>
                                        </p:tgtEl>
                                        <p:attrNameLst>
                                          <p:attrName>style.visibility</p:attrName>
                                        </p:attrNameLst>
                                      </p:cBhvr>
                                      <p:to>
                                        <p:strVal val="visible"/>
                                      </p:to>
                                    </p:set>
                                    <p:anim calcmode="lin" valueType="num">
                                      <p:cBhvr additive="base">
                                        <p:cTn dur="500"/>
                                        <p:tgtEl>
                                          <p:spTgt spid="334"/>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2" presetSubtype="2">
                                  <p:stCondLst>
                                    <p:cond delay="0"/>
                                  </p:stCondLst>
                                  <p:childTnLst>
                                    <p:set>
                                      <p:cBhvr>
                                        <p:cTn dur="1" fill="hold">
                                          <p:stCondLst>
                                            <p:cond delay="0"/>
                                          </p:stCondLst>
                                        </p:cTn>
                                        <p:tgtEl>
                                          <p:spTgt spid="335"/>
                                        </p:tgtEl>
                                        <p:attrNameLst>
                                          <p:attrName>style.visibility</p:attrName>
                                        </p:attrNameLst>
                                      </p:cBhvr>
                                      <p:to>
                                        <p:strVal val="visible"/>
                                      </p:to>
                                    </p:set>
                                    <p:anim calcmode="lin" valueType="num">
                                      <p:cBhvr additive="base">
                                        <p:cTn dur="1000"/>
                                        <p:tgtEl>
                                          <p:spTgt spid="335"/>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336"/>
                                        </p:tgtEl>
                                        <p:attrNameLst>
                                          <p:attrName>style.visibility</p:attrName>
                                        </p:attrNameLst>
                                      </p:cBhvr>
                                      <p:to>
                                        <p:strVal val="visible"/>
                                      </p:to>
                                    </p:set>
                                    <p:anim calcmode="lin" valueType="num">
                                      <p:cBhvr additive="base">
                                        <p:cTn dur="1000"/>
                                        <p:tgtEl>
                                          <p:spTgt spid="336"/>
                                        </p:tgtEl>
                                        <p:attrNameLst>
                                          <p:attrName>ppt_x</p:attrName>
                                        </p:attrNameLst>
                                      </p:cBhvr>
                                      <p:tavLst>
                                        <p:tav fmla="" tm="0">
                                          <p:val>
                                            <p:strVal val="#ppt_x-1"/>
                                          </p:val>
                                        </p:tav>
                                        <p:tav fmla="" tm="100000">
                                          <p:val>
                                            <p:strVal val="#ppt_x"/>
                                          </p:val>
                                        </p:tav>
                                      </p:tavLst>
                                    </p:anim>
                                  </p:childTnLst>
                                </p:cTn>
                              </p:par>
                            </p:childTnLst>
                          </p:cTn>
                        </p:par>
                        <p:par>
                          <p:cTn fill="hold">
                            <p:stCondLst>
                              <p:cond delay="1500"/>
                            </p:stCondLst>
                            <p:childTnLst>
                              <p:par>
                                <p:cTn fill="hold" nodeType="afterEffect" presetClass="entr" presetID="23" presetSubtype="16">
                                  <p:stCondLst>
                                    <p:cond delay="0"/>
                                  </p:stCondLst>
                                  <p:childTnLst>
                                    <p:set>
                                      <p:cBhvr>
                                        <p:cTn dur="1" fill="hold">
                                          <p:stCondLst>
                                            <p:cond delay="0"/>
                                          </p:stCondLst>
                                        </p:cTn>
                                        <p:tgtEl>
                                          <p:spTgt spid="337"/>
                                        </p:tgtEl>
                                        <p:attrNameLst>
                                          <p:attrName>style.visibility</p:attrName>
                                        </p:attrNameLst>
                                      </p:cBhvr>
                                      <p:to>
                                        <p:strVal val="visible"/>
                                      </p:to>
                                    </p:set>
                                    <p:anim calcmode="lin" valueType="num">
                                      <p:cBhvr additive="base">
                                        <p:cTn dur="500"/>
                                        <p:tgtEl>
                                          <p:spTgt spid="337"/>
                                        </p:tgtEl>
                                        <p:attrNameLst>
                                          <p:attrName>ppt_w</p:attrName>
                                        </p:attrNameLst>
                                      </p:cBhvr>
                                      <p:tavLst>
                                        <p:tav fmla="" tm="0">
                                          <p:val>
                                            <p:strVal val="0"/>
                                          </p:val>
                                        </p:tav>
                                        <p:tav fmla="" tm="100000">
                                          <p:val>
                                            <p:strVal val="#ppt_w"/>
                                          </p:val>
                                        </p:tav>
                                      </p:tavLst>
                                    </p:anim>
                                    <p:anim calcmode="lin" valueType="num">
                                      <p:cBhvr additive="base">
                                        <p:cTn dur="500"/>
                                        <p:tgtEl>
                                          <p:spTgt spid="337"/>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39"/>
          <p:cNvSpPr txBox="1"/>
          <p:nvPr>
            <p:ph type="title"/>
          </p:nvPr>
        </p:nvSpPr>
        <p:spPr>
          <a:xfrm>
            <a:off x="819463" y="878278"/>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Thanks for listening!</a:t>
            </a:r>
            <a:endParaRPr/>
          </a:p>
        </p:txBody>
      </p:sp>
      <p:pic>
        <p:nvPicPr>
          <p:cNvPr id="343" name="Google Shape;343;p39"/>
          <p:cNvPicPr preferRelativeResize="0"/>
          <p:nvPr/>
        </p:nvPicPr>
        <p:blipFill>
          <a:blip r:embed="rId3">
            <a:alphaModFix/>
          </a:blip>
          <a:stretch>
            <a:fillRect/>
          </a:stretch>
        </p:blipFill>
        <p:spPr>
          <a:xfrm>
            <a:off x="3692063" y="1827163"/>
            <a:ext cx="1759875" cy="22068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mph" presetID="8" presetSubtype="0">
                                  <p:stCondLst>
                                    <p:cond delay="0"/>
                                  </p:stCondLst>
                                  <p:childTnLst>
                                    <p:animRot by="-21600000">
                                      <p:cBhvr>
                                        <p:cTn dur="500" fill="hold"/>
                                        <p:tgtEl>
                                          <p:spTgt spid="342"/>
                                        </p:tgtEl>
                                        <p:attrNameLst>
                                          <p:attrName>r</p:attrName>
                                        </p:attrNameLst>
                                      </p:cBhvr>
                                    </p:animRot>
                                  </p:childTnLst>
                                </p:cTn>
                              </p:par>
                            </p:childTnLst>
                          </p:cTn>
                        </p:par>
                        <p:par>
                          <p:cTn fill="hold">
                            <p:stCondLst>
                              <p:cond delay="500"/>
                            </p:stCondLst>
                            <p:childTnLst>
                              <p:par>
                                <p:cTn fill="hold" nodeType="afterEffect" presetClass="entr" presetID="23" presetSubtype="16">
                                  <p:stCondLst>
                                    <p:cond delay="0"/>
                                  </p:stCondLst>
                                  <p:childTnLst>
                                    <p:set>
                                      <p:cBhvr>
                                        <p:cTn dur="1" fill="hold">
                                          <p:stCondLst>
                                            <p:cond delay="0"/>
                                          </p:stCondLst>
                                        </p:cTn>
                                        <p:tgtEl>
                                          <p:spTgt spid="343"/>
                                        </p:tgtEl>
                                        <p:attrNameLst>
                                          <p:attrName>style.visibility</p:attrName>
                                        </p:attrNameLst>
                                      </p:cBhvr>
                                      <p:to>
                                        <p:strVal val="visible"/>
                                      </p:to>
                                    </p:set>
                                    <p:anim calcmode="lin" valueType="num">
                                      <p:cBhvr additive="base">
                                        <p:cTn dur="500"/>
                                        <p:tgtEl>
                                          <p:spTgt spid="343"/>
                                        </p:tgtEl>
                                        <p:attrNameLst>
                                          <p:attrName>ppt_w</p:attrName>
                                        </p:attrNameLst>
                                      </p:cBhvr>
                                      <p:tavLst>
                                        <p:tav fmla="" tm="0">
                                          <p:val>
                                            <p:strVal val="0"/>
                                          </p:val>
                                        </p:tav>
                                        <p:tav fmla="" tm="100000">
                                          <p:val>
                                            <p:strVal val="#ppt_w"/>
                                          </p:val>
                                        </p:tav>
                                      </p:tavLst>
                                    </p:anim>
                                    <p:anim calcmode="lin" valueType="num">
                                      <p:cBhvr additive="base">
                                        <p:cTn dur="500"/>
                                        <p:tgtEl>
                                          <p:spTgt spid="343"/>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New Operating System Design Pitch Deck by Slidesgo">
  <a:themeElements>
    <a:clrScheme name="Simple Light">
      <a:dk1>
        <a:srgbClr val="FFFFFF"/>
      </a:dk1>
      <a:lt1>
        <a:srgbClr val="2D323C"/>
      </a:lt1>
      <a:dk2>
        <a:srgbClr val="242830"/>
      </a:dk2>
      <a:lt2>
        <a:srgbClr val="FFDB5D"/>
      </a:lt2>
      <a:accent1>
        <a:srgbClr val="94EE6B"/>
      </a:accent1>
      <a:accent2>
        <a:srgbClr val="E81981"/>
      </a:accent2>
      <a:accent3>
        <a:srgbClr val="BD64B5"/>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